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notesSlides/notesSlide87.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slideLayouts/slideLayout89.xml" ContentType="application/vnd.openxmlformats-officedocument.presentationml.slideLayout+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Layouts/slideLayout50.xml" ContentType="application/vnd.openxmlformats-officedocument.presentationml.slideLayout+xml"/>
  <Override PartName="/ppt/notesSlides/notesSlide42.xml" ContentType="application/vnd.openxmlformats-officedocument.presentationml.notes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Layouts/slideLayout55.xml" ContentType="application/vnd.openxmlformats-officedocument.presentationml.slideLayout+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 id="2147483745" r:id="rId2"/>
    <p:sldMasterId id="2147483758" r:id="rId3"/>
    <p:sldMasterId id="2147483772" r:id="rId4"/>
    <p:sldMasterId id="2147483786" r:id="rId5"/>
    <p:sldMasterId id="2147483800" r:id="rId6"/>
  </p:sldMasterIdLst>
  <p:notesMasterIdLst>
    <p:notesMasterId r:id="rId107"/>
  </p:notesMasterIdLst>
  <p:handoutMasterIdLst>
    <p:handoutMasterId r:id="rId108"/>
  </p:handoutMasterIdLst>
  <p:sldIdLst>
    <p:sldId id="761" r:id="rId7"/>
    <p:sldId id="757" r:id="rId8"/>
    <p:sldId id="758" r:id="rId9"/>
    <p:sldId id="759" r:id="rId10"/>
    <p:sldId id="760" r:id="rId11"/>
    <p:sldId id="755" r:id="rId12"/>
    <p:sldId id="756" r:id="rId13"/>
    <p:sldId id="661" r:id="rId14"/>
    <p:sldId id="662" r:id="rId15"/>
    <p:sldId id="663" r:id="rId16"/>
    <p:sldId id="664" r:id="rId17"/>
    <p:sldId id="665" r:id="rId18"/>
    <p:sldId id="666" r:id="rId19"/>
    <p:sldId id="667" r:id="rId20"/>
    <p:sldId id="668" r:id="rId21"/>
    <p:sldId id="670" r:id="rId22"/>
    <p:sldId id="671" r:id="rId23"/>
    <p:sldId id="672" r:id="rId24"/>
    <p:sldId id="673" r:id="rId25"/>
    <p:sldId id="674" r:id="rId26"/>
    <p:sldId id="873" r:id="rId27"/>
    <p:sldId id="896" r:id="rId28"/>
    <p:sldId id="875" r:id="rId29"/>
    <p:sldId id="876" r:id="rId30"/>
    <p:sldId id="877" r:id="rId31"/>
    <p:sldId id="878" r:id="rId32"/>
    <p:sldId id="879" r:id="rId33"/>
    <p:sldId id="880" r:id="rId34"/>
    <p:sldId id="881" r:id="rId35"/>
    <p:sldId id="856" r:id="rId36"/>
    <p:sldId id="883" r:id="rId37"/>
    <p:sldId id="897" r:id="rId38"/>
    <p:sldId id="889" r:id="rId39"/>
    <p:sldId id="898" r:id="rId40"/>
    <p:sldId id="886" r:id="rId41"/>
    <p:sldId id="887" r:id="rId42"/>
    <p:sldId id="888" r:id="rId43"/>
    <p:sldId id="890" r:id="rId44"/>
    <p:sldId id="891" r:id="rId45"/>
    <p:sldId id="892" r:id="rId46"/>
    <p:sldId id="893" r:id="rId47"/>
    <p:sldId id="894" r:id="rId48"/>
    <p:sldId id="895" r:id="rId49"/>
    <p:sldId id="820" r:id="rId50"/>
    <p:sldId id="821" r:id="rId51"/>
    <p:sldId id="822" r:id="rId52"/>
    <p:sldId id="851" r:id="rId53"/>
    <p:sldId id="852" r:id="rId54"/>
    <p:sldId id="853" r:id="rId55"/>
    <p:sldId id="824" r:id="rId56"/>
    <p:sldId id="825" r:id="rId57"/>
    <p:sldId id="826" r:id="rId58"/>
    <p:sldId id="827" r:id="rId59"/>
    <p:sldId id="828" r:id="rId60"/>
    <p:sldId id="919" r:id="rId61"/>
    <p:sldId id="899" r:id="rId62"/>
    <p:sldId id="900" r:id="rId63"/>
    <p:sldId id="901" r:id="rId64"/>
    <p:sldId id="902" r:id="rId65"/>
    <p:sldId id="903" r:id="rId66"/>
    <p:sldId id="904" r:id="rId67"/>
    <p:sldId id="905" r:id="rId68"/>
    <p:sldId id="906" r:id="rId69"/>
    <p:sldId id="907" r:id="rId70"/>
    <p:sldId id="908" r:id="rId71"/>
    <p:sldId id="909" r:id="rId72"/>
    <p:sldId id="910" r:id="rId73"/>
    <p:sldId id="911" r:id="rId74"/>
    <p:sldId id="912" r:id="rId75"/>
    <p:sldId id="913" r:id="rId76"/>
    <p:sldId id="914" r:id="rId77"/>
    <p:sldId id="915" r:id="rId78"/>
    <p:sldId id="916" r:id="rId79"/>
    <p:sldId id="917" r:id="rId80"/>
    <p:sldId id="918" r:id="rId81"/>
    <p:sldId id="920" r:id="rId82"/>
    <p:sldId id="945" r:id="rId83"/>
    <p:sldId id="946" r:id="rId84"/>
    <p:sldId id="923" r:id="rId85"/>
    <p:sldId id="924" r:id="rId86"/>
    <p:sldId id="925" r:id="rId87"/>
    <p:sldId id="926" r:id="rId88"/>
    <p:sldId id="927" r:id="rId89"/>
    <p:sldId id="928" r:id="rId90"/>
    <p:sldId id="929" r:id="rId91"/>
    <p:sldId id="930" r:id="rId92"/>
    <p:sldId id="931" r:id="rId93"/>
    <p:sldId id="932" r:id="rId94"/>
    <p:sldId id="933" r:id="rId95"/>
    <p:sldId id="934" r:id="rId96"/>
    <p:sldId id="935" r:id="rId97"/>
    <p:sldId id="936" r:id="rId98"/>
    <p:sldId id="937" r:id="rId99"/>
    <p:sldId id="938" r:id="rId100"/>
    <p:sldId id="939" r:id="rId101"/>
    <p:sldId id="940" r:id="rId102"/>
    <p:sldId id="941" r:id="rId103"/>
    <p:sldId id="947" r:id="rId104"/>
    <p:sldId id="948" r:id="rId105"/>
    <p:sldId id="944" r:id="rId106"/>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74A3"/>
    <a:srgbClr val="8BD4F9"/>
    <a:srgbClr val="9CDBFA"/>
    <a:srgbClr val="AFE2FB"/>
    <a:srgbClr val="AFD7FB"/>
    <a:srgbClr val="9ECEFA"/>
    <a:srgbClr val="9FDBF9"/>
    <a:srgbClr val="66CCFF"/>
    <a:srgbClr val="99CCFF"/>
    <a:srgbClr val="098A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77" autoAdjust="0"/>
    <p:restoredTop sz="79049" autoAdjust="0"/>
  </p:normalViewPr>
  <p:slideViewPr>
    <p:cSldViewPr>
      <p:cViewPr varScale="1">
        <p:scale>
          <a:sx n="56" d="100"/>
          <a:sy n="56" d="100"/>
        </p:scale>
        <p:origin x="-979" y="-72"/>
      </p:cViewPr>
      <p:guideLst>
        <p:guide orient="horz" pos="2160"/>
        <p:guide pos="2880"/>
      </p:guideLst>
    </p:cSldViewPr>
  </p:slideViewPr>
  <p:notesTextViewPr>
    <p:cViewPr>
      <p:scale>
        <a:sx n="100" d="100"/>
        <a:sy n="100" d="100"/>
      </p:scale>
      <p:origin x="0" y="0"/>
    </p:cViewPr>
  </p:notesTextViewPr>
  <p:sorterViewPr>
    <p:cViewPr>
      <p:scale>
        <a:sx n="50" d="100"/>
        <a:sy n="50" d="100"/>
      </p:scale>
      <p:origin x="0" y="3456"/>
    </p:cViewPr>
  </p:sorterViewPr>
  <p:notesViewPr>
    <p:cSldViewPr>
      <p:cViewPr varScale="1">
        <p:scale>
          <a:sx n="45" d="100"/>
          <a:sy n="45" d="100"/>
        </p:scale>
        <p:origin x="-2309" y="-67"/>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07" Type="http://schemas.openxmlformats.org/officeDocument/2006/relationships/notesMaster" Target="notesMasters/notes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presProps" Target="presProps.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006325D-3896-4C42-8A33-6CE22D3515EA}" type="datetimeFigureOut">
              <a:rPr lang="en-US" smtClean="0"/>
              <a:pPr/>
              <a:t>2017-08-21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59D6153-9F7B-47CF-8186-721890E5D784}" type="slidenum">
              <a:rPr lang="en-US" smtClean="0"/>
              <a:pPr/>
              <a:t>‹#›</a:t>
            </a:fld>
            <a:endParaRPr lang="en-US"/>
          </a:p>
        </p:txBody>
      </p:sp>
    </p:spTree>
    <p:extLst>
      <p:ext uri="{BB962C8B-B14F-4D97-AF65-F5344CB8AC3E}">
        <p14:creationId xmlns="" xmlns:p14="http://schemas.microsoft.com/office/powerpoint/2010/main" val="40274963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F2A48F-7A0C-4720-91B8-34BE7BBEB43D}" type="datetimeFigureOut">
              <a:rPr lang="zh-CN" altLang="en-US" smtClean="0"/>
              <a:pPr/>
              <a:t>2017/8/21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6344896-A9B2-4544-A0B8-D3BBA0E8AEA5}" type="slidenum">
              <a:rPr lang="zh-CN" altLang="en-US" smtClean="0"/>
              <a:pPr/>
              <a:t>‹#›</a:t>
            </a:fld>
            <a:endParaRPr lang="zh-CN" altLang="en-US"/>
          </a:p>
        </p:txBody>
      </p:sp>
    </p:spTree>
    <p:extLst>
      <p:ext uri="{BB962C8B-B14F-4D97-AF65-F5344CB8AC3E}">
        <p14:creationId xmlns="" xmlns:p14="http://schemas.microsoft.com/office/powerpoint/2010/main" val="1168551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google.com.hk/url?sa=i&amp;source=images&amp;cd=&amp;cad=rja&amp;docid=f-CgxGUwsT8KKM&amp;tbnid=1vqQLXpRBqg7LM:&amp;ved=0CAgQjRw&amp;url=http://en.wikipedia.org/wiki/Mount_Everest&amp;ei=ZTXIUuLgEbGTiQeH_4HQDA&amp;psig=AFQjCNEyrShnprNRVS9VkyvF1nDs1SZSYg&amp;ust=1388938981382848"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smtClean="0"/>
              <a:t>我们先来复习一下圣经对洪水的描</a:t>
            </a:r>
            <a:r>
              <a:rPr lang="zh-CN" altLang="en-US" smtClean="0"/>
              <a:t>述</a:t>
            </a:r>
            <a:r>
              <a:rPr lang="en-US" altLang="zh-CN" smtClean="0"/>
              <a:t>……</a:t>
            </a:r>
            <a:endParaRPr lang="en-US" dirty="0"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a:t>
            </a:fld>
            <a:endParaRPr lang="zh-CN" altLang="en-US"/>
          </a:p>
        </p:txBody>
      </p:sp>
    </p:spTree>
    <p:extLst>
      <p:ext uri="{BB962C8B-B14F-4D97-AF65-F5344CB8AC3E}">
        <p14:creationId xmlns="" xmlns:p14="http://schemas.microsoft.com/office/powerpoint/2010/main" val="982677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r>
              <a:rPr lang="zh-CN" altLang="en-US" dirty="0" smtClean="0"/>
              <a:t>浑浊流既是一个沉积的现象，又是这个沉积物的名字；</a:t>
            </a:r>
            <a:endParaRPr lang="en-US" altLang="zh-CN" dirty="0" smtClean="0"/>
          </a:p>
          <a:p>
            <a:r>
              <a:rPr lang="zh-CN" altLang="en-US" dirty="0" smtClean="0"/>
              <a:t>图片是我们目前通常看到的浑浊流的例子，这些是在水底下的沉积流，往往是由地震或滑坡导致，向着海底的方向迅速侵蚀、搬运和堆积这些沉积物。</a:t>
            </a:r>
            <a:endParaRPr lang="en-US" altLang="zh-CN" dirty="0" smtClean="0"/>
          </a:p>
          <a:p>
            <a:endParaRPr lang="en-US" altLang="zh-CN" dirty="0" smtClean="0"/>
          </a:p>
          <a:p>
            <a:r>
              <a:rPr lang="zh-CN" altLang="en-US" dirty="0" smtClean="0"/>
              <a:t>在海或者湖泊里面，原理有一个土坡，由于地震或者其他原因，它就倒下去，跟水混合在一起，沉积物与水一起往下滚，慢慢地速度减小，开始把这些沉积物堆积在另外一个地方。这个现象是现在所有的地质学家都公认的，叫做“浑浊流”。</a:t>
            </a:r>
            <a:endParaRPr lang="en-US" altLang="zh-CN" dirty="0" smtClean="0"/>
          </a:p>
          <a:p>
            <a:endParaRPr lang="en-US" altLang="zh-CN" dirty="0" smtClean="0"/>
          </a:p>
          <a:p>
            <a:r>
              <a:rPr lang="zh-CN" altLang="en-US" dirty="0" smtClean="0"/>
              <a:t>地质学家是在什么时候发现这些？达尔文时代他们并不知道，到了</a:t>
            </a:r>
            <a:r>
              <a:rPr lang="en-US" altLang="zh-CN" dirty="0" smtClean="0"/>
              <a:t>1929</a:t>
            </a:r>
            <a:r>
              <a:rPr lang="zh-CN" altLang="en-US" dirty="0" smtClean="0"/>
              <a:t>年，才开始明白。（见下</a:t>
            </a:r>
            <a:r>
              <a:rPr lang="zh-CN" altLang="en-US" smtClean="0"/>
              <a:t>页）</a:t>
            </a:r>
            <a:endParaRPr lang="en-US" altLang="zh-CN" dirty="0"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 xmlns:p14="http://schemas.microsoft.com/office/powerpoint/2010/main" val="22615318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20000"/>
          </a:bodyPr>
          <a:lstStyle/>
          <a:p>
            <a:r>
              <a:rPr lang="zh-CN" altLang="en-US" dirty="0" smtClean="0"/>
              <a:t>上个世纪在海底发现泰坦尼克遇难船时，也发现浑浊流堆积在它的四边，大概有一米左右深的沉积物。</a:t>
            </a:r>
            <a:endParaRPr lang="en-US" altLang="zh-CN" dirty="0" smtClean="0"/>
          </a:p>
          <a:p>
            <a:r>
              <a:rPr lang="zh-CN" altLang="en-US" dirty="0" smtClean="0"/>
              <a:t>虽然它们是在水底下很快很快沉积而成，但它们仍然有清晰可辨的堆积岩层。</a:t>
            </a:r>
            <a:endParaRPr lang="en-US" altLang="zh-CN" dirty="0" smtClean="0"/>
          </a:p>
          <a:p>
            <a:endParaRPr lang="en-US" altLang="zh-CN" dirty="0"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 xmlns:p14="http://schemas.microsoft.com/office/powerpoint/2010/main" val="2261531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世界各地都有发现浑浊流，有人认为将来也会越来越多。</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我们要思考，以前当人不知道有这些浑浊流的时候，他们会假设这些是在水下经过了多少百万年的时间一点一滴累积而成的。一直到二十世纪中叶，他们还有这个观点。后来发现，是完全错了。开始部分地认为某些沉积岩可以在较短的时间内形成。</a:t>
            </a:r>
            <a:endParaRPr lang="en-US" altLang="zh-CN" dirty="0" smtClean="0"/>
          </a:p>
          <a:p>
            <a:endParaRPr lang="en-US" altLang="zh-CN" dirty="0" smtClean="0"/>
          </a:p>
          <a:p>
            <a:r>
              <a:rPr lang="zh-CN" altLang="en-US" dirty="0" smtClean="0"/>
              <a:t>关于快速石化的问题：主要影响因子包括：沉积物中的化学物，大量沙土累积所造成的压力，以及极高的温度。时间并不是最重要</a:t>
            </a:r>
            <a:r>
              <a:rPr lang="zh-CN" altLang="en-US" smtClean="0"/>
              <a:t>的。</a:t>
            </a:r>
            <a:endParaRPr lang="en-US" altLang="zh-CN" dirty="0"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 xmlns:p14="http://schemas.microsoft.com/office/powerpoint/2010/main" val="22615318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smtClean="0"/>
              <a:t>一直以来，这些相信诺亚洪水的地质学家，都会说地球上的沉积物大部分是在比较短的时间内在水下迅速形成的。</a:t>
            </a:r>
            <a:endParaRPr lang="en-US" altLang="zh-CN" dirty="0" smtClean="0"/>
          </a:p>
          <a:p>
            <a:endParaRPr lang="en-US" altLang="zh-CN" dirty="0"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 xmlns:p14="http://schemas.microsoft.com/office/powerpoint/2010/main" val="2261531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目前至少还有沉积岩层的一半，主流的地质学家会断言是经过了极其漫长的时间才形成的。那是未来地质学研究的对象。不过这些浑浊流，他们还是承认是很快形成的。</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这些在水下迅速沉积的岩层面积会有多大</a:t>
            </a:r>
            <a:r>
              <a:rPr lang="zh-CN" altLang="en-US" smtClean="0"/>
              <a:t>呢？（见下页）</a:t>
            </a:r>
            <a:endParaRPr lang="en-US" altLang="zh-CN" dirty="0"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 xmlns:p14="http://schemas.microsoft.com/office/powerpoint/2010/main" val="14887912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dirty="0" smtClean="0"/>
              <a:t>这幅图是根据在这片地域上所发现的地质沉积岩层水流方向的统计，所绘制出来的大方向；</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 xmlns:p14="http://schemas.microsoft.com/office/powerpoint/2010/main" val="1546837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61CD00B3-F8A0-49B0-9E0D-DBE2E80C9B94}" type="slidenum">
              <a:rPr lang="en-US">
                <a:solidFill>
                  <a:prstClr val="black"/>
                </a:solidFill>
              </a:rPr>
              <a:pPr/>
              <a:t>17</a:t>
            </a:fld>
            <a:endParaRPr lang="en-US">
              <a:solidFill>
                <a:prstClr val="black"/>
              </a:solidFill>
            </a:endParaRPr>
          </a:p>
        </p:txBody>
      </p:sp>
      <p:sp>
        <p:nvSpPr>
          <p:cNvPr id="30822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30822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Arial" pitchFamily="34" charset="0"/>
              </a:rPr>
              <a:t>实际的索克层序比图片所展示的往北还要大一点。</a:t>
            </a:r>
            <a:endParaRPr lang="en-US" altLang="zh-CN" sz="1200" dirty="0" smtClean="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Arial" pitchFamily="34" charset="0"/>
              </a:rPr>
              <a:t>这是最近几十年地质学家才开始明白，之前都不敢想象。因为他们一直以为这些沉积物是一点一点在某些特殊的情况下，某一个地方而累积的。</a:t>
            </a:r>
            <a:endParaRPr lang="en-US" altLang="zh-CN" sz="1200" dirty="0" smtClean="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Arial" pitchFamily="34" charset="0"/>
              </a:rPr>
              <a:t>主流的地质学家会怎么解释呢？</a:t>
            </a:r>
            <a:endParaRPr lang="en-US" altLang="zh-CN" sz="1200" dirty="0" smtClean="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Arial" pitchFamily="34" charset="0"/>
              </a:rPr>
              <a:t>他们会说当时有一个很浅的海洋，覆盖了北美的中部几百万甚至千万年、上亿年的时间，让它可以一点一点慢慢地累积。不过某些地方他们也不可否认是迅速形</a:t>
            </a:r>
            <a:r>
              <a:rPr lang="zh-CN" altLang="en-US" sz="1200" smtClean="0">
                <a:latin typeface="Arial" pitchFamily="34" charset="0"/>
              </a:rPr>
              <a:t>成。</a:t>
            </a:r>
            <a:endParaRPr lang="en-US" altLang="zh-CN" sz="1200" dirty="0" smtClean="0">
              <a:latin typeface="Arial" pitchFamily="34" charset="0"/>
            </a:endParaRPr>
          </a:p>
        </p:txBody>
      </p:sp>
    </p:spTree>
    <p:extLst>
      <p:ext uri="{BB962C8B-B14F-4D97-AF65-F5344CB8AC3E}">
        <p14:creationId xmlns="" xmlns:p14="http://schemas.microsoft.com/office/powerpoint/2010/main" val="24879901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61CD00B3-F8A0-49B0-9E0D-DBE2E80C9B94}" type="slidenum">
              <a:rPr lang="en-US">
                <a:solidFill>
                  <a:prstClr val="black"/>
                </a:solidFill>
              </a:rPr>
              <a:pPr/>
              <a:t>18</a:t>
            </a:fld>
            <a:endParaRPr lang="en-US">
              <a:solidFill>
                <a:prstClr val="black"/>
              </a:solidFill>
            </a:endParaRPr>
          </a:p>
        </p:txBody>
      </p:sp>
      <p:sp>
        <p:nvSpPr>
          <p:cNvPr id="308226"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308227"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Arial" pitchFamily="34" charset="0"/>
              </a:rPr>
              <a:t>主流的地质学家可能会辩论，不过其实至少部分的这些已经找到证据可以支持这个观点。</a:t>
            </a:r>
            <a:endParaRPr lang="en-US" altLang="zh-CN" sz="1200" dirty="0" smtClean="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Arial" pitchFamily="34" charset="0"/>
              </a:rPr>
              <a:t>主流的地质学家也会承认浑浊流可以流得很快。 </a:t>
            </a:r>
            <a:endParaRPr lang="en-US" altLang="zh-CN" sz="1200" dirty="0" smtClean="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Arial" pitchFamily="34" charset="0"/>
              </a:rPr>
              <a:t>这位创造论的地质学家的意思是，因为在部分地方已经可以肯定是在短时间内迅速沉积而成，那我为什么要相信在其他地方是很慢的呢？因为毕竟是同一片岩层。这是完全符合圣经所说的，曾经有一个全球性的洪水灾难。</a:t>
            </a:r>
            <a:endParaRPr lang="en-US" altLang="zh-CN" sz="1200" dirty="0" smtClean="0">
              <a:latin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Arial" pitchFamily="34" charset="0"/>
              </a:rPr>
              <a:t>但是主流的地质学家，却为了不让自己的理论崩塌，必须要加入很长的时</a:t>
            </a:r>
            <a:r>
              <a:rPr lang="zh-CN" altLang="en-US" sz="1200" smtClean="0">
                <a:latin typeface="Arial" pitchFamily="34" charset="0"/>
              </a:rPr>
              <a:t>间。</a:t>
            </a:r>
            <a:endParaRPr lang="en-US" altLang="zh-CN" sz="1200" dirty="0" smtClean="0">
              <a:latin typeface="Arial" pitchFamily="34" charset="0"/>
            </a:endParaRPr>
          </a:p>
        </p:txBody>
      </p:sp>
    </p:spTree>
    <p:extLst>
      <p:ext uri="{BB962C8B-B14F-4D97-AF65-F5344CB8AC3E}">
        <p14:creationId xmlns="" xmlns:p14="http://schemas.microsoft.com/office/powerpoint/2010/main" val="24879901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SimSun" pitchFamily="2" charset="-122"/>
                <a:ea typeface="SimSun" pitchFamily="2" charset="-122"/>
              </a:rPr>
              <a:t>这是另一个浑浊流的例子，平均厚度一百米，对于超过一百万平方公里的面积，其实不算厚；这种现象等同于说，第一，这整个一片地方起初必须是很平；第二，在形成这么大面积岩层的过程中，它们所经过的地质情况是相同的。</a:t>
            </a:r>
            <a:endParaRPr lang="en-US" altLang="zh-CN" sz="1200" dirty="0" smtClean="0">
              <a:latin typeface="SimSun" pitchFamily="2" charset="-122"/>
              <a:ea typeface="SimSun" pitchFamily="2" charset="-122"/>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smtClean="0">
              <a:latin typeface="SimSun" pitchFamily="2" charset="-122"/>
              <a:ea typeface="SimSun" pitchFamily="2" charset="-122"/>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latin typeface="SimSun" pitchFamily="2" charset="-122"/>
                <a:ea typeface="SimSun" pitchFamily="2" charset="-122"/>
              </a:rPr>
              <a:t>主流的地质学家也承认这些化石墓地是由于洪水造成的，他们必须要承认这些“墓地”是很快形成的。这些现象完全符合圣经所记载的诺亚洪水。</a:t>
            </a:r>
            <a:endParaRPr lang="en-US" altLang="zh-CN" sz="1200" dirty="0" smtClean="0">
              <a:latin typeface="SimSun" pitchFamily="2" charset="-122"/>
              <a:ea typeface="SimSun" pitchFamily="2" charset="-122"/>
            </a:endParaRPr>
          </a:p>
          <a:p>
            <a:endParaRPr lang="en-US" altLang="zh-CN" sz="1200" dirty="0" smtClean="0">
              <a:latin typeface="SimSun" pitchFamily="2" charset="-122"/>
              <a:ea typeface="SimSun" pitchFamily="2"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 xmlns:p14="http://schemas.microsoft.com/office/powerpoint/2010/main" val="889810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200" kern="100" dirty="0" smtClean="0">
                <a:ea typeface="SimSun"/>
                <a:cs typeface="Times New Roman"/>
              </a:rPr>
              <a:t>主流地质学家也会承认这一片岩层是快速沉积而成，不过他们还会说在其他地方还需要很漫长的时间累积。</a:t>
            </a:r>
            <a:endParaRPr lang="en-US" altLang="zh-CN" sz="1200" kern="100" dirty="0" smtClean="0">
              <a:ea typeface="SimSun"/>
              <a:cs typeface="Times New Roman"/>
            </a:endParaRPr>
          </a:p>
          <a:p>
            <a:endParaRPr lang="en-US" altLang="zh-CN" sz="1200" kern="100" dirty="0" smtClean="0">
              <a:ea typeface="SimSun"/>
              <a:cs typeface="Times New Roman"/>
            </a:endParaRPr>
          </a:p>
          <a:p>
            <a:r>
              <a:rPr lang="zh-CN" altLang="en-US" sz="1200" kern="100" dirty="0" smtClean="0">
                <a:ea typeface="SimSun"/>
                <a:cs typeface="Times New Roman"/>
              </a:rPr>
              <a:t>他们会狡辩是临时有海洋停留在这片区域几千年，但其实并不符合已经所观察到的客观现象。他们不能接受：覆盖整个大陆的洪水，以及快速地沉积。</a:t>
            </a:r>
            <a:endParaRPr lang="en-US" altLang="zh-CN" sz="1200" kern="100" dirty="0" smtClean="0">
              <a:ea typeface="SimSun"/>
              <a:cs typeface="Times New Roman"/>
            </a:endParaRPr>
          </a:p>
          <a:p>
            <a:endParaRPr lang="en-US" altLang="zh-CN" sz="1200" kern="100" dirty="0" smtClean="0">
              <a:ea typeface="SimSun"/>
              <a:cs typeface="Times New Roman"/>
            </a:endParaRPr>
          </a:p>
          <a:p>
            <a:r>
              <a:rPr lang="zh-CN" altLang="en-US" sz="1200" kern="100" dirty="0" smtClean="0">
                <a:ea typeface="SimSun"/>
                <a:cs typeface="Times New Roman"/>
              </a:rPr>
              <a:t>意思是：大部分的证据是支持快速沉积的结论</a:t>
            </a:r>
            <a:r>
              <a:rPr lang="zh-CN" altLang="en-US" sz="1200" kern="100" smtClean="0">
                <a:ea typeface="SimSun"/>
                <a:cs typeface="Times New Roman"/>
              </a:rPr>
              <a:t>。 </a:t>
            </a:r>
            <a:endParaRPr lang="en-US" altLang="zh-CN" sz="1200" kern="100" dirty="0" smtClean="0">
              <a:ea typeface="SimSun"/>
              <a:cs typeface="Times New Roman"/>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 xmlns:p14="http://schemas.microsoft.com/office/powerpoint/2010/main" val="2057345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a:t>
            </a:fld>
            <a:endParaRPr lang="zh-CN" altLang="en-US"/>
          </a:p>
        </p:txBody>
      </p:sp>
    </p:spTree>
    <p:extLst>
      <p:ext uri="{BB962C8B-B14F-4D97-AF65-F5344CB8AC3E}">
        <p14:creationId xmlns="" xmlns:p14="http://schemas.microsoft.com/office/powerpoint/2010/main" val="797817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zh-CN" altLang="en-US" smtClean="0">
                <a:ea typeface="ＭＳ Ｐゴシック" charset="0"/>
                <a:cs typeface="+mn-cs"/>
              </a:rPr>
              <a:t>这是一个快速沉积岩层的典型例子（水下快速形成），这是所有的年轻地球创造论者都非常喜欢使用的例子。</a:t>
            </a:r>
            <a:endParaRPr lang="en-US" altLang="zh-CN" smtClean="0">
              <a:ea typeface="ＭＳ Ｐゴシック" charset="0"/>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zh-CN" altLang="en-US" smtClean="0">
                <a:ea typeface="ＭＳ Ｐゴシック" charset="0"/>
                <a:cs typeface="+mn-cs"/>
              </a:rPr>
              <a:t>他们为什么推测其时间间隔约有一千万年？因为他们发现在某些地方，在砂岩与页岩之间隔了六百来米的其他沉积物，所以他们认为需要留一点时间可以累积这其他的六百米。这其实是他们的假设。</a:t>
            </a:r>
            <a:endParaRPr lang="en-US" altLang="zh-CN" smtClean="0">
              <a:ea typeface="ＭＳ Ｐゴシック" charset="0"/>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zh-CN" altLang="en-US" smtClean="0">
                <a:ea typeface="ＭＳ Ｐゴシック" charset="0"/>
                <a:cs typeface="+mn-cs"/>
              </a:rPr>
              <a:t>不过有一个问题，为什么在这些中间没有其他沉积物的地方，经过一千万年，交界之处如此平整？</a:t>
            </a:r>
            <a:endParaRPr lang="en-US" altLang="zh-CN" smtClean="0">
              <a:ea typeface="ＭＳ Ｐゴシック" charset="0"/>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22</a:t>
            </a:fld>
            <a:endParaRPr lang="zh-CN" altLang="en-US">
              <a:solidFill>
                <a:prstClr val="black"/>
              </a:solidFill>
            </a:endParaRPr>
          </a:p>
        </p:txBody>
      </p:sp>
    </p:spTree>
    <p:extLst>
      <p:ext uri="{BB962C8B-B14F-4D97-AF65-F5344CB8AC3E}">
        <p14:creationId xmlns="" xmlns:p14="http://schemas.microsoft.com/office/powerpoint/2010/main" val="2476431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这是按照最最保守的情况来计算，若是经过了</a:t>
            </a:r>
            <a:r>
              <a:rPr lang="en-US" altLang="zh-CN" baseline="0" dirty="0" smtClean="0"/>
              <a:t>4</a:t>
            </a:r>
            <a:r>
              <a:rPr lang="zh-CN" altLang="en-US" baseline="0" dirty="0" smtClean="0"/>
              <a:t>百万年，侵蚀的程度将至少达到</a:t>
            </a:r>
            <a:r>
              <a:rPr lang="en-US" altLang="zh-CN" baseline="0" dirty="0" smtClean="0"/>
              <a:t>100</a:t>
            </a:r>
            <a:r>
              <a:rPr lang="zh-CN" altLang="en-US" baseline="0" dirty="0" smtClean="0"/>
              <a:t>多</a:t>
            </a:r>
            <a:r>
              <a:rPr lang="zh-CN" altLang="en-US" baseline="0" smtClean="0"/>
              <a:t>米。</a:t>
            </a:r>
            <a:endParaRPr lang="en-US" baseline="0" dirty="0"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 xmlns:p14="http://schemas.microsoft.com/office/powerpoint/2010/main" val="110935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为什么这两个岩石单元的交界之处这么平整？</a:t>
            </a: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aseline="0" smtClean="0"/>
              <a:t>我</a:t>
            </a:r>
            <a:r>
              <a:rPr lang="zh-CN" altLang="en-US" baseline="0" dirty="0" smtClean="0"/>
              <a:t>们若从大洪水的背景，可以理解它们是一层接着一层在洪水中累积而成的，并且都是浑浊流，没有时间侵</a:t>
            </a:r>
            <a:r>
              <a:rPr lang="zh-CN" altLang="en-US" baseline="0" smtClean="0"/>
              <a:t>蚀。</a:t>
            </a:r>
            <a:endParaRPr lang="en-US" altLang="zh-CN" baseline="0" dirty="0"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 xmlns:p14="http://schemas.microsoft.com/office/powerpoint/2010/main" val="4379775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DE44E89D-FDC7-4171-9412-CD3486B9BE15}" type="slidenum">
              <a:rPr lang="en-US">
                <a:solidFill>
                  <a:prstClr val="black"/>
                </a:solidFill>
              </a:rPr>
              <a:pPr/>
              <a:t>25</a:t>
            </a:fld>
            <a:endParaRPr lang="en-US">
              <a:solidFill>
                <a:prstClr val="black"/>
              </a:solidFill>
            </a:endParaRPr>
          </a:p>
        </p:txBody>
      </p:sp>
      <p:sp>
        <p:nvSpPr>
          <p:cNvPr id="521933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521933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它们一层一层平平地累积，然后这边有一点侵蚀，侵蚀完了又被沉积变得平整， 这些层叠之间不会有太长的时间；</a:t>
            </a: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aseline="0" dirty="0" smtClean="0"/>
              <a:t>再下来，这些沉积停止一段时间，就像那位科学家所说的，经过四百万年，起码应该有一百来米的侵蚀，又因为不同的地方侵蚀与沉积速度不同，就会变得异常明显的凹凸不平。</a:t>
            </a:r>
            <a:endParaRPr lang="en-US" altLang="zh-CN"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ea typeface="ＭＳ Ｐゴシック" charset="0"/>
                <a:cs typeface="+mn-cs"/>
              </a:rPr>
              <a:t>但问题是，我们平时看到的是第</a:t>
            </a:r>
            <a:r>
              <a:rPr lang="en-US" altLang="zh-CN" dirty="0" smtClean="0">
                <a:ea typeface="ＭＳ Ｐゴシック" charset="0"/>
                <a:cs typeface="+mn-cs"/>
              </a:rPr>
              <a:t>5</a:t>
            </a:r>
            <a:r>
              <a:rPr lang="zh-CN" altLang="en-US" dirty="0" smtClean="0">
                <a:ea typeface="ＭＳ Ｐゴシック" charset="0"/>
                <a:cs typeface="+mn-cs"/>
              </a:rPr>
              <a:t>个图示的样子，无论在交叠的两层之间隔了多长时间，他们之间的交界处还是平的；如果这些岩层的形成花了一千万年的时间，它怎么可能是平整的？</a:t>
            </a:r>
            <a:endParaRPr lang="en-US" altLang="zh-CN" dirty="0" smtClean="0">
              <a:ea typeface="ＭＳ Ｐゴシック" charset="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ea typeface="ＭＳ Ｐゴシック" charset="0"/>
                <a:cs typeface="+mn-cs"/>
              </a:rPr>
              <a:t>实际的情况是我们在这些岩层中根本找不到支持这么长沉积时间的证据。这些是一百年或一百五十年以上的时间，人们已经知道的事情。</a:t>
            </a:r>
            <a:endParaRPr lang="en-US" altLang="zh-CN" dirty="0" smtClean="0">
              <a:ea typeface="ＭＳ Ｐゴシック" charset="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ea typeface="ＭＳ Ｐゴシック" charset="0"/>
                <a:cs typeface="+mn-cs"/>
              </a:rPr>
              <a:t>如果你问这些主流的地质学家，他们会承认曾经有侵蚀，不过后来它就是侵蚀到平；但这不过是假想，实际的地址发现中根本没有找到一个例子是侵蚀到平整的情况。</a:t>
            </a:r>
            <a:endParaRPr lang="en-US" altLang="zh-CN" dirty="0" smtClean="0">
              <a:ea typeface="ＭＳ Ｐゴシック" charset="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ea typeface="ＭＳ Ｐゴシック" charset="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ea typeface="ＭＳ Ｐゴシック" charset="0"/>
                <a:cs typeface="+mn-cs"/>
              </a:rPr>
              <a:t>这些客观的现象告诉我们这些上下岩层之间，相隔的时间实际并不长。</a:t>
            </a:r>
            <a:endParaRPr lang="en-US" altLang="zh-CN" dirty="0" smtClean="0">
              <a:ea typeface="ＭＳ Ｐゴシック" charset="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smtClean="0">
              <a:ea typeface="ＭＳ Ｐゴシック" charset="0"/>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ea typeface="ＭＳ Ｐゴシック" charset="0"/>
                <a:cs typeface="+mn-cs"/>
              </a:rPr>
              <a:t>主流的地质学家大致上是依靠放射性的年代测法，确认某一块化石的年龄，然后推定所在岩层是多么古</a:t>
            </a:r>
            <a:r>
              <a:rPr lang="zh-CN" altLang="en-US" smtClean="0">
                <a:ea typeface="ＭＳ Ｐゴシック" charset="0"/>
                <a:cs typeface="+mn-cs"/>
              </a:rPr>
              <a:t>老。</a:t>
            </a:r>
            <a:endParaRPr lang="en-US" altLang="zh-CN" dirty="0" smtClean="0">
              <a:ea typeface="ＭＳ Ｐゴシック" charset="0"/>
              <a:cs typeface="+mn-cs"/>
            </a:endParaRPr>
          </a:p>
        </p:txBody>
      </p:sp>
    </p:spTree>
    <p:extLst>
      <p:ext uri="{BB962C8B-B14F-4D97-AF65-F5344CB8AC3E}">
        <p14:creationId xmlns="" xmlns:p14="http://schemas.microsoft.com/office/powerpoint/2010/main" val="1029984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smtClean="0"/>
              <a:t>创造论的地质学家已经做了非常彻底的研究，已经可以淘汰这个错误的观点。能够确认是在水下累积而成的。</a:t>
            </a:r>
            <a:endParaRPr lang="en-US" dirty="0" smtClean="0"/>
          </a:p>
          <a:p>
            <a:r>
              <a:rPr lang="zh-CN" altLang="en-US" dirty="0" smtClean="0"/>
              <a:t>怎么确认，请看下</a:t>
            </a:r>
            <a:r>
              <a:rPr lang="zh-CN" altLang="en-US" smtClean="0"/>
              <a:t>页。</a:t>
            </a:r>
            <a:endParaRPr lang="en-US" dirty="0"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26</a:t>
            </a:fld>
            <a:endParaRPr lang="zh-CN" altLang="en-US"/>
          </a:p>
        </p:txBody>
      </p:sp>
    </p:spTree>
    <p:extLst>
      <p:ext uri="{BB962C8B-B14F-4D97-AF65-F5344CB8AC3E}">
        <p14:creationId xmlns="" xmlns:p14="http://schemas.microsoft.com/office/powerpoint/2010/main" val="2516088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a:bodyPr>
          <a:lstStyle/>
          <a:p>
            <a:pPr marL="0" marR="0" indent="0" algn="l" defTabSz="914400" rtl="0" eaLnBrk="1" fontAlgn="base" latinLnBrk="0" hangingPunct="1">
              <a:lnSpc>
                <a:spcPct val="100000"/>
              </a:lnSpc>
              <a:spcBef>
                <a:spcPts val="0"/>
              </a:spcBef>
              <a:spcAft>
                <a:spcPts val="0"/>
              </a:spcAft>
              <a:buClrTx/>
              <a:buSzTx/>
              <a:buFontTx/>
              <a:buNone/>
              <a:tabLst/>
              <a:defRPr/>
            </a:pPr>
            <a:r>
              <a:rPr lang="zh-CN" altLang="en-US" sz="1200" dirty="0" smtClean="0"/>
              <a:t>关键是它们交错的角度。</a:t>
            </a:r>
            <a:endParaRPr lang="en-US" altLang="zh-CN" sz="1200" dirty="0" smtClean="0"/>
          </a:p>
          <a:p>
            <a:pPr marL="0" marR="0" indent="0" algn="l" defTabSz="914400" rtl="0" eaLnBrk="1" fontAlgn="base" latinLnBrk="0" hangingPunct="1">
              <a:lnSpc>
                <a:spcPct val="100000"/>
              </a:lnSpc>
              <a:spcBef>
                <a:spcPts val="0"/>
              </a:spcBef>
              <a:spcAft>
                <a:spcPts val="0"/>
              </a:spcAft>
              <a:buClrTx/>
              <a:buSzTx/>
              <a:buFontTx/>
              <a:buNone/>
              <a:tabLst/>
              <a:defRPr/>
            </a:pPr>
            <a:r>
              <a:rPr lang="zh-CN" altLang="en-US" sz="1200" dirty="0" smtClean="0"/>
              <a:t>这些是共同承认的现象，不论是风吹还是水流，都可以形成这种交错的岩层现象。但是二者产生的交错角度是不一样的。</a:t>
            </a:r>
            <a:endParaRPr lang="en-US" altLang="zh-CN" sz="1200" dirty="0" smtClean="0"/>
          </a:p>
          <a:p>
            <a:pPr marL="0" marR="0" indent="0" algn="l" defTabSz="914400" rtl="0" eaLnBrk="1" fontAlgn="base" latinLnBrk="0" hangingPunct="1">
              <a:lnSpc>
                <a:spcPct val="100000"/>
              </a:lnSpc>
              <a:spcBef>
                <a:spcPts val="0"/>
              </a:spcBef>
              <a:spcAft>
                <a:spcPts val="0"/>
              </a:spcAft>
              <a:buClrTx/>
              <a:buSzTx/>
              <a:buFontTx/>
              <a:buNone/>
              <a:tabLst/>
              <a:defRPr/>
            </a:pPr>
            <a:r>
              <a:rPr lang="zh-CN" altLang="en-US" sz="1200" smtClean="0"/>
              <a:t>人</a:t>
            </a:r>
            <a:r>
              <a:rPr lang="zh-CN" altLang="en-US" sz="1200" dirty="0" smtClean="0"/>
              <a:t>还可能会在此辩论，说原来是</a:t>
            </a:r>
            <a:r>
              <a:rPr lang="en-US" altLang="zh-CN" sz="1200" dirty="0" smtClean="0"/>
              <a:t>32°</a:t>
            </a:r>
            <a:r>
              <a:rPr lang="zh-CN" altLang="en-US" sz="1200" dirty="0" smtClean="0"/>
              <a:t>，后来就被上面的沉积物压缩了。</a:t>
            </a:r>
            <a:endParaRPr lang="en-US" altLang="zh-CN" sz="1200" dirty="0" smtClean="0"/>
          </a:p>
          <a:p>
            <a:pPr fontAlgn="base"/>
            <a:endParaRPr lang="en-US" sz="1200" b="1" i="0" kern="1200" smtClean="0">
              <a:solidFill>
                <a:schemeClr val="tx1"/>
              </a:solidFill>
              <a:latin typeface="+mn-lt"/>
              <a:ea typeface="+mn-ea"/>
              <a:cs typeface="+mn-cs"/>
            </a:endParaRPr>
          </a:p>
          <a:p>
            <a:pPr fontAlgn="base"/>
            <a:r>
              <a:rPr lang="en-US" sz="1200" b="1" i="0" kern="1200" smtClean="0">
                <a:solidFill>
                  <a:schemeClr val="tx1"/>
                </a:solidFill>
                <a:latin typeface="+mn-lt"/>
                <a:ea typeface="+mn-ea"/>
                <a:cs typeface="+mn-cs"/>
              </a:rPr>
              <a:t>Evidence </a:t>
            </a:r>
            <a:r>
              <a:rPr lang="en-US" sz="1200" b="1" i="0" kern="1200" dirty="0" smtClean="0">
                <a:solidFill>
                  <a:schemeClr val="tx1"/>
                </a:solidFill>
                <a:latin typeface="+mn-lt"/>
                <a:ea typeface="+mn-ea"/>
                <a:cs typeface="+mn-cs"/>
              </a:rPr>
              <a:t>of Rapid Deposition</a:t>
            </a:r>
            <a:r>
              <a:rPr lang="zh-CN" altLang="en-US" sz="1200" b="1" i="0" kern="1200" dirty="0" smtClean="0">
                <a:solidFill>
                  <a:schemeClr val="tx1"/>
                </a:solidFill>
                <a:latin typeface="+mn-lt"/>
                <a:ea typeface="+mn-ea"/>
                <a:cs typeface="+mn-cs"/>
              </a:rPr>
              <a:t> </a:t>
            </a:r>
            <a:r>
              <a:rPr lang="en-US" sz="1200" b="1" i="0" kern="1200" dirty="0" smtClean="0">
                <a:solidFill>
                  <a:schemeClr val="tx1"/>
                </a:solidFill>
                <a:latin typeface="+mn-lt"/>
                <a:ea typeface="+mn-ea"/>
                <a:cs typeface="+mn-cs"/>
              </a:rPr>
              <a:t>Sloped Beds of Sandstone</a:t>
            </a:r>
          </a:p>
          <a:p>
            <a:pPr fontAlgn="base"/>
            <a:r>
              <a:rPr lang="en-US" sz="1200" b="0" i="0" kern="1200" dirty="0" smtClean="0">
                <a:solidFill>
                  <a:schemeClr val="tx1"/>
                </a:solidFill>
                <a:latin typeface="+mn-lt"/>
                <a:ea typeface="+mn-ea"/>
                <a:cs typeface="+mn-cs"/>
              </a:rPr>
              <a:t>Figure 6. The Coconino Sandstone layer in Grand Canyon contains sloped layers of sandstone called cross beds. These beds are remnants of the sand waves produced by water currents during the Flood.</a:t>
            </a:r>
          </a:p>
          <a:p>
            <a:pPr fontAlgn="base"/>
            <a:r>
              <a:rPr lang="en-US" sz="1200" b="0" i="0" kern="1200" dirty="0" smtClean="0">
                <a:solidFill>
                  <a:schemeClr val="tx1"/>
                </a:solidFill>
                <a:latin typeface="+mn-lt"/>
                <a:ea typeface="+mn-ea"/>
                <a:cs typeface="+mn-cs"/>
              </a:rPr>
              <a:t>The buff-colored Coconino Sandstone is very distinctive in the walls of Grand Canyon. It has an average thickness of 315 feet (96 m) and covers an area of at least 200,000 square miles (518,000 km2) eastward across adjoining states.</a:t>
            </a:r>
            <a:r>
              <a:rPr lang="en-US" sz="1200" b="0" i="0" u="none" strike="noStrike"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 So the volume of sand in the Coconino Sandstone layer is at least 10,000 cubic miles (41,682 km3).</a:t>
            </a:r>
          </a:p>
          <a:p>
            <a:pPr fontAlgn="base"/>
            <a:r>
              <a:rPr lang="en-US" sz="1200" b="0" i="0" kern="1200" dirty="0" smtClean="0">
                <a:solidFill>
                  <a:schemeClr val="tx1"/>
                </a:solidFill>
                <a:latin typeface="+mn-lt"/>
                <a:ea typeface="+mn-ea"/>
                <a:cs typeface="+mn-cs"/>
              </a:rPr>
              <a:t>This layer also contains physical features called cross beds. While the overall layer of sandstone is horizontal, these cross beds are clearly visible as sloped beds (Figure 6). These beds are remnants of the sand waves produced by the water currents that deposited the sand (like sand dunes, but underwater) (Figure 7). So it can be demonstrated that water, flowing at 3–5 miles per hour (4.8–8 km/h), deposited the Coconino Sandstone as massive sheets of sand, with sand waves up to 60 feet (18 m) high.</a:t>
            </a:r>
            <a:r>
              <a:rPr lang="en-US" sz="1200" b="0" i="0" u="none" strike="noStrike"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 At this rate, the whole Coconino Sandstone layer (all 10,000 cubic miles of sand) would have been deposited in just a few days!</a:t>
            </a:r>
            <a:r>
              <a:rPr lang="zh-CN" altLang="en-US" sz="1200" b="0" i="0" kern="1200" dirty="0" smtClean="0">
                <a:solidFill>
                  <a:schemeClr val="tx1"/>
                </a:solidFill>
                <a:latin typeface="+mn-lt"/>
                <a:ea typeface="+mn-ea"/>
                <a:cs typeface="+mn-cs"/>
              </a:rPr>
              <a:t> </a:t>
            </a:r>
            <a:r>
              <a:rPr lang="en-US" altLang="zh-CN" sz="1200" b="0" i="0" kern="1200" dirty="0" smtClean="0">
                <a:solidFill>
                  <a:schemeClr val="tx1"/>
                </a:solidFill>
                <a:latin typeface="+mn-lt"/>
                <a:ea typeface="+mn-ea"/>
                <a:cs typeface="+mn-cs"/>
              </a:rPr>
              <a:t>answersingenesis.org/geology/rock-layers/transcontinental-rock-layers/</a:t>
            </a:r>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 xmlns:p14="http://schemas.microsoft.com/office/powerpoint/2010/main" val="544431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altLang="zh-HK" baseline="0" smtClean="0"/>
              <a:t>‘</a:t>
            </a:r>
            <a:r>
              <a:rPr lang="en-AU" altLang="zh-HK" baseline="0" dirty="0" smtClean="0"/>
              <a:t>Cross-bedding’ in the stone shows fossilized sand-dunes. </a:t>
            </a:r>
            <a:r>
              <a:rPr lang="en-US" baseline="0" dirty="0" smtClean="0"/>
              <a:t>The evolutionary geological framework that assumes millions of years once had the Coconino sandstone forming as desert sand dunes. However, the angles of the cross-bedding show that these sand dunes were underwater. Also, animal tracks show that it was wet sand. The size of the sand-dunes shows that this was deposited in very deep, fast-flowing water; that is, very quickly. </a:t>
            </a:r>
            <a:r>
              <a:rPr lang="en-AU" altLang="zh-HK" baseline="0" dirty="0" smtClean="0"/>
              <a:t>This shows that this whole rock layer was formed in a matter of days. </a:t>
            </a:r>
            <a:r>
              <a:rPr lang="en-US" baseline="0" dirty="0" smtClean="0"/>
              <a:t>This happened during Noah’s Flood</a:t>
            </a:r>
            <a:r>
              <a:rPr lang="en-US" baseline="0" smtClean="0"/>
              <a:t>. </a:t>
            </a:r>
            <a:endParaRPr lang="en-US" baseline="0" dirty="0"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 xmlns:p14="http://schemas.microsoft.com/office/powerpoint/2010/main" val="11543725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zh-CN" altLang="en-US" sz="1200" dirty="0" smtClean="0"/>
              <a:t>其实有很多原因可以确定这些事在水下沉积而成，例如：</a:t>
            </a:r>
            <a:endParaRPr lang="en-US" altLang="zh-CN" sz="1200" dirty="0" smtClean="0"/>
          </a:p>
          <a:p>
            <a:pPr marL="0" marR="0" indent="0" algn="l" defTabSz="914400" rtl="0" eaLnBrk="1" fontAlgn="base" latinLnBrk="0" hangingPunct="1">
              <a:lnSpc>
                <a:spcPct val="100000"/>
              </a:lnSpc>
              <a:spcBef>
                <a:spcPts val="0"/>
              </a:spcBef>
              <a:spcAft>
                <a:spcPts val="0"/>
              </a:spcAft>
              <a:buClrTx/>
              <a:buSzTx/>
              <a:buFontTx/>
              <a:buNone/>
              <a:tabLst/>
              <a:defRPr/>
            </a:pPr>
            <a:r>
              <a:rPr lang="zh-CN" altLang="en-US" sz="1200" dirty="0" smtClean="0"/>
              <a:t>这些砂岩中有动物足迹的化石，很多足迹看上去都是在水中留下的。它们至少有三个特点：</a:t>
            </a:r>
            <a:endParaRPr lang="en-US" altLang="zh-CN" sz="1200" dirty="0" smtClean="0"/>
          </a:p>
          <a:p>
            <a:pPr marL="0" marR="0" indent="0" algn="l" defTabSz="914400" rtl="0" eaLnBrk="1" fontAlgn="base" latinLnBrk="0" hangingPunct="1">
              <a:lnSpc>
                <a:spcPct val="100000"/>
              </a:lnSpc>
              <a:spcBef>
                <a:spcPts val="0"/>
              </a:spcBef>
              <a:spcAft>
                <a:spcPts val="0"/>
              </a:spcAft>
              <a:buClrTx/>
              <a:buSzTx/>
              <a:buFontTx/>
              <a:buNone/>
              <a:tabLst/>
              <a:defRPr/>
            </a:pPr>
            <a:r>
              <a:rPr lang="en-US" altLang="zh-CN" sz="1200" dirty="0" smtClean="0"/>
              <a:t>A</a:t>
            </a:r>
            <a:r>
              <a:rPr lang="zh-CN" altLang="en-US" sz="1200" dirty="0" smtClean="0"/>
              <a:t>）这些足迹是突然出现，突然终止；</a:t>
            </a:r>
            <a:endParaRPr lang="en-US" altLang="zh-CN" sz="1200" dirty="0" smtClean="0"/>
          </a:p>
          <a:p>
            <a:pPr marL="0" marR="0" indent="0" algn="l" defTabSz="914400" rtl="0" eaLnBrk="1" fontAlgn="base" latinLnBrk="0" hangingPunct="1">
              <a:lnSpc>
                <a:spcPct val="100000"/>
              </a:lnSpc>
              <a:spcBef>
                <a:spcPts val="0"/>
              </a:spcBef>
              <a:spcAft>
                <a:spcPts val="0"/>
              </a:spcAft>
              <a:buClrTx/>
              <a:buSzTx/>
              <a:buFontTx/>
              <a:buNone/>
              <a:tabLst/>
              <a:defRPr/>
            </a:pPr>
            <a:r>
              <a:rPr lang="en-US" altLang="zh-CN" sz="1200" dirty="0" smtClean="0"/>
              <a:t>B</a:t>
            </a:r>
            <a:r>
              <a:rPr lang="zh-CN" altLang="en-US" sz="1200" dirty="0" smtClean="0"/>
              <a:t>）常见的情况是只有脚趾头着地的足迹；如果他们大部分是走在干地上，也不会是这个样子，而会是整个脚掌；</a:t>
            </a:r>
            <a:endParaRPr lang="en-US" altLang="zh-CN" sz="1200" dirty="0" smtClean="0"/>
          </a:p>
          <a:p>
            <a:pPr marL="0" marR="0" indent="0" algn="l" defTabSz="914400" rtl="0" eaLnBrk="1" fontAlgn="base" latinLnBrk="0" hangingPunct="1">
              <a:lnSpc>
                <a:spcPct val="100000"/>
              </a:lnSpc>
              <a:spcBef>
                <a:spcPts val="0"/>
              </a:spcBef>
              <a:spcAft>
                <a:spcPts val="0"/>
              </a:spcAft>
              <a:buClrTx/>
              <a:buSzTx/>
              <a:buFontTx/>
              <a:buNone/>
              <a:tabLst/>
              <a:defRPr/>
            </a:pPr>
            <a:r>
              <a:rPr lang="en-US" altLang="zh-CN" sz="1200" dirty="0" smtClean="0"/>
              <a:t>C</a:t>
            </a:r>
            <a:r>
              <a:rPr lang="zh-CN" altLang="en-US" sz="1200" dirty="0" smtClean="0"/>
              <a:t>）水流造成这些动物横向的运动，脚趾就侧在沉积物中；</a:t>
            </a:r>
            <a:endParaRPr lang="en-US" altLang="zh-CN" sz="1200" dirty="0" smtClean="0"/>
          </a:p>
          <a:p>
            <a:pPr marL="0" marR="0" indent="0" algn="l" defTabSz="914400" rtl="0" eaLnBrk="1" fontAlgn="base" latinLnBrk="0" hangingPunct="1">
              <a:lnSpc>
                <a:spcPct val="100000"/>
              </a:lnSpc>
              <a:spcBef>
                <a:spcPts val="0"/>
              </a:spcBef>
              <a:spcAft>
                <a:spcPts val="0"/>
              </a:spcAft>
              <a:buClrTx/>
              <a:buSzTx/>
              <a:buFontTx/>
              <a:buNone/>
              <a:tabLst/>
              <a:defRPr/>
            </a:pPr>
            <a:endParaRPr lang="en-US" altLang="zh-CN" sz="1200" dirty="0" smtClean="0"/>
          </a:p>
          <a:p>
            <a:pPr marL="0" marR="0" indent="0" algn="l" defTabSz="914400" rtl="0" eaLnBrk="1" fontAlgn="base" latinLnBrk="0" hangingPunct="1">
              <a:lnSpc>
                <a:spcPct val="100000"/>
              </a:lnSpc>
              <a:spcBef>
                <a:spcPts val="0"/>
              </a:spcBef>
              <a:spcAft>
                <a:spcPts val="0"/>
              </a:spcAft>
              <a:buClrTx/>
              <a:buSzTx/>
              <a:buFontTx/>
              <a:buNone/>
              <a:tabLst/>
              <a:defRPr/>
            </a:pPr>
            <a:r>
              <a:rPr lang="zh-CN" altLang="en-US" sz="1200" dirty="0" smtClean="0"/>
              <a:t>那些想批评圣经创造论及洪水地质说的人会反驳说这里原来肯定是沙漠。因此支持圣经创造论的科学家花了很多年研究这些大峡谷。</a:t>
            </a:r>
            <a:endParaRPr lang="en-US" altLang="zh-CN"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upload.wikimedia.org/</a:t>
            </a:r>
            <a:r>
              <a:rPr lang="en-US" sz="1200" dirty="0" err="1" smtClean="0"/>
              <a:t>wikipedia</a:t>
            </a:r>
            <a:r>
              <a:rPr lang="en-US" sz="1200" dirty="0" smtClean="0"/>
              <a:t>/commons/c/c5/Coconino_Sandstone_with_footprints.jpg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 xmlns:p14="http://schemas.microsoft.com/office/powerpoint/2010/main" val="20227058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zh-CN" altLang="en-US" sz="1200" dirty="0">
              <a:solidFill>
                <a:prstClr val="black"/>
              </a:solidFill>
              <a:latin typeface="汉仪大宋简" panose="02010609000101010101" pitchFamily="49" charset="-122"/>
              <a:ea typeface="汉仪大宋简" panose="02010609000101010101" pitchFamily="49"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 xmlns:p14="http://schemas.microsoft.com/office/powerpoint/2010/main" val="39967373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31</a:t>
            </a:fld>
            <a:endParaRPr lang="zh-CN" altLang="en-US"/>
          </a:p>
        </p:txBody>
      </p:sp>
    </p:spTree>
    <p:extLst>
      <p:ext uri="{BB962C8B-B14F-4D97-AF65-F5344CB8AC3E}">
        <p14:creationId xmlns="" xmlns:p14="http://schemas.microsoft.com/office/powerpoint/2010/main" val="558348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b="0"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a:t>
            </a:fld>
            <a:endParaRPr lang="zh-CN" altLang="en-US"/>
          </a:p>
        </p:txBody>
      </p:sp>
    </p:spTree>
    <p:extLst>
      <p:ext uri="{BB962C8B-B14F-4D97-AF65-F5344CB8AC3E}">
        <p14:creationId xmlns="" xmlns:p14="http://schemas.microsoft.com/office/powerpoint/2010/main" val="3089106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smtClean="0"/>
              <a:t>你认为这个化石需要多长时间才形成了？ 其实只要有足够的条件，化石可以很快形成；</a:t>
            </a:r>
          </a:p>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32</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47FFDE41-ABAB-4E5D-B69F-87EA2EACEE06}" type="slidenum">
              <a:rPr lang="en-US" smtClean="0">
                <a:solidFill>
                  <a:prstClr val="black"/>
                </a:solidFill>
              </a:rPr>
              <a:pPr/>
              <a:t>33</a:t>
            </a:fld>
            <a:endParaRPr lang="en-US" dirty="0">
              <a:solidFill>
                <a:prstClr val="black"/>
              </a:solidFill>
            </a:endParaRPr>
          </a:p>
        </p:txBody>
      </p:sp>
    </p:spTree>
    <p:extLst>
      <p:ext uri="{BB962C8B-B14F-4D97-AF65-F5344CB8AC3E}">
        <p14:creationId xmlns="" xmlns:p14="http://schemas.microsoft.com/office/powerpoint/2010/main" val="5877033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sz="1200" b="0" kern="1200" smtClean="0">
                <a:solidFill>
                  <a:srgbClr val="FF0000"/>
                </a:solidFill>
                <a:latin typeface="+mj-ea"/>
                <a:ea typeface="+mn-ea"/>
                <a:cs typeface="+mn-cs"/>
              </a:rPr>
              <a:t>它成为一个初级的化石，肯定是一瞬间的事；</a:t>
            </a:r>
            <a:endParaRPr lang="en-US" altLang="zh-CN" sz="1200" b="0" kern="1200" smtClean="0">
              <a:solidFill>
                <a:srgbClr val="FF0000"/>
              </a:solidFill>
              <a:latin typeface="+mj-ea"/>
              <a:ea typeface="+mn-ea"/>
              <a:cs typeface="+mn-cs"/>
            </a:endParaRPr>
          </a:p>
          <a:p>
            <a:r>
              <a:rPr lang="zh-CN" altLang="en-US" sz="1200" b="0" kern="1200" smtClean="0">
                <a:solidFill>
                  <a:srgbClr val="FF0000"/>
                </a:solidFill>
                <a:latin typeface="+mj-ea"/>
                <a:ea typeface="+mn-ea"/>
                <a:cs typeface="+mn-cs"/>
              </a:rPr>
              <a:t>下来这些肉由这些矿物来代替，变为石头，需要多少时间并没有定论。关键影响因素是化学物，其次是压力（压力不可以太大，否则就会变形），最后才是时间。</a:t>
            </a:r>
            <a:endParaRPr lang="en-US" altLang="zh-CN" sz="1200" b="0" kern="1200" smtClean="0">
              <a:solidFill>
                <a:srgbClr val="FF0000"/>
              </a:solidFill>
              <a:latin typeface="+mj-ea"/>
              <a:ea typeface="+mn-ea"/>
              <a:cs typeface="+mn-cs"/>
            </a:endParaRPr>
          </a:p>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34</a:t>
            </a:fld>
            <a:endParaRPr lang="zh-CN" altLang="en-US">
              <a:solidFill>
                <a:prstClr val="black"/>
              </a:solidFill>
            </a:endParaRPr>
          </a:p>
        </p:txBody>
      </p:sp>
    </p:spTree>
    <p:extLst>
      <p:ext uri="{BB962C8B-B14F-4D97-AF65-F5344CB8AC3E}">
        <p14:creationId xmlns="" xmlns:p14="http://schemas.microsoft.com/office/powerpoint/2010/main" val="41813514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这种滩岩可以在几年之内就变为石头；</a:t>
            </a:r>
            <a:endParaRPr lang="en-US" altLang="zh-CN"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smtClean="0"/>
              <a:t>这些例子就是给我们一个概念，化石可以在很短的时间内形成；</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35</a:t>
            </a:fld>
            <a:endParaRPr lang="zh-CN" altLang="en-US"/>
          </a:p>
        </p:txBody>
      </p:sp>
    </p:spTree>
    <p:extLst>
      <p:ext uri="{BB962C8B-B14F-4D97-AF65-F5344CB8AC3E}">
        <p14:creationId xmlns="" xmlns:p14="http://schemas.microsoft.com/office/powerpoint/2010/main" val="19422778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zh-CN" altLang="en-US" dirty="0" smtClean="0">
                <a:solidFill>
                  <a:srgbClr val="FF0000"/>
                </a:solidFill>
              </a:rPr>
              <a:t>我们所观察到的这些石化的过程，只是一个很迅速的过程；他们所假设的几百万年只是一个假设。我们实际所知道的，可以是几个小时，可以是几天，几个星期，几个月，几年，几百年。</a:t>
            </a:r>
            <a:endParaRPr lang="en-US" altLang="zh-CN" dirty="0" smtClean="0">
              <a:solidFill>
                <a:srgbClr val="FF0000"/>
              </a:solidFill>
            </a:endParaRPr>
          </a:p>
          <a:p>
            <a:r>
              <a:rPr lang="zh-CN" altLang="en-US" dirty="0" smtClean="0">
                <a:solidFill>
                  <a:srgbClr val="FF0000"/>
                </a:solidFill>
              </a:rPr>
              <a:t>这些人是一些恐龙的专家，他们相信进化论，及年老地球论，但是连他们也承认只要条件到位，化石可以迅速形</a:t>
            </a:r>
            <a:r>
              <a:rPr lang="zh-CN" altLang="en-US" smtClean="0">
                <a:solidFill>
                  <a:srgbClr val="FF0000"/>
                </a:solidFill>
              </a:rPr>
              <a:t>成。</a:t>
            </a:r>
            <a:endParaRPr lang="en-US" dirty="0" smtClean="0">
              <a:solidFill>
                <a:srgbClr val="FF0000"/>
              </a:solidFill>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36</a:t>
            </a:fld>
            <a:endParaRPr lang="zh-CN" altLang="en-US"/>
          </a:p>
        </p:txBody>
      </p:sp>
    </p:spTree>
    <p:extLst>
      <p:ext uri="{BB962C8B-B14F-4D97-AF65-F5344CB8AC3E}">
        <p14:creationId xmlns="" xmlns:p14="http://schemas.microsoft.com/office/powerpoint/2010/main" val="2113113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fld id="{74185301-9162-45CF-A961-80A0D6FC6FF6}" type="slidenum">
              <a:rPr lang="en-AU" sz="1200">
                <a:solidFill>
                  <a:srgbClr val="000000"/>
                </a:solidFill>
              </a:rPr>
              <a:pPr/>
              <a:t>37</a:t>
            </a:fld>
            <a:endParaRPr lang="en-AU" sz="1200" dirty="0">
              <a:solidFill>
                <a:srgbClr val="000000"/>
              </a:solidFill>
            </a:endParaRPr>
          </a:p>
        </p:txBody>
      </p:sp>
      <p:sp>
        <p:nvSpPr>
          <p:cNvPr id="162819" name="Rectangle 2"/>
          <p:cNvSpPr>
            <a:spLocks noGrp="1" noRot="1" noChangeAspect="1" noChangeArrowheads="1" noTextEdit="1"/>
          </p:cNvSpPr>
          <p:nvPr>
            <p:ph type="sldImg"/>
          </p:nvPr>
        </p:nvSpPr>
        <p:spPr>
          <a:xfrm>
            <a:off x="1143000" y="685800"/>
            <a:ext cx="4572000" cy="3429000"/>
          </a:xfrm>
          <a:ln/>
        </p:spPr>
      </p:sp>
      <p:sp>
        <p:nvSpPr>
          <p:cNvPr id="16282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1200" dirty="0" smtClean="0"/>
              <a:t>实际的情况根本不可能是这样，如果一条鱼死了，会浮在水上，其他的就把它吃了，剩下来的就腐烂了，没</a:t>
            </a:r>
            <a:r>
              <a:rPr lang="zh-CN" altLang="en-US" sz="1200" smtClean="0"/>
              <a:t>了。</a:t>
            </a:r>
            <a:endParaRPr lang="en-US" altLang="zh-CN" sz="1200" dirty="0" smtClean="0"/>
          </a:p>
        </p:txBody>
      </p:sp>
    </p:spTree>
    <p:extLst>
      <p:ext uri="{BB962C8B-B14F-4D97-AF65-F5344CB8AC3E}">
        <p14:creationId xmlns="" xmlns:p14="http://schemas.microsoft.com/office/powerpoint/2010/main" val="12367514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7FFDE41-ABAB-4E5D-B69F-87EA2EACEE06}" type="slidenum">
              <a:rPr lang="en-US" smtClean="0">
                <a:solidFill>
                  <a:prstClr val="black"/>
                </a:solidFill>
              </a:rPr>
              <a:pPr/>
              <a:t>38</a:t>
            </a:fld>
            <a:endParaRPr lang="en-US" dirty="0">
              <a:solidFill>
                <a:prstClr val="black"/>
              </a:solidFill>
            </a:endParaRPr>
          </a:p>
        </p:txBody>
      </p:sp>
    </p:spTree>
    <p:extLst>
      <p:ext uri="{BB962C8B-B14F-4D97-AF65-F5344CB8AC3E}">
        <p14:creationId xmlns="" xmlns:p14="http://schemas.microsoft.com/office/powerpoint/2010/main" val="845179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fld id="{5748F113-0FBF-4C13-9A7A-034DB761BC20}" type="slidenum">
              <a:rPr lang="en-US" sz="1200">
                <a:solidFill>
                  <a:prstClr val="black"/>
                </a:solidFill>
              </a:rPr>
              <a:pPr/>
              <a:t>39</a:t>
            </a:fld>
            <a:endParaRPr lang="en-US" sz="1200" dirty="0">
              <a:solidFill>
                <a:prstClr val="black"/>
              </a:solidFill>
            </a:endParaRPr>
          </a:p>
        </p:txBody>
      </p:sp>
      <p:sp>
        <p:nvSpPr>
          <p:cNvPr id="163843" name="Rectangle 2"/>
          <p:cNvSpPr>
            <a:spLocks noGrp="1" noRot="1" noChangeAspect="1" noChangeArrowheads="1" noTextEdit="1"/>
          </p:cNvSpPr>
          <p:nvPr>
            <p:ph type="sldImg"/>
          </p:nvPr>
        </p:nvSpPr>
        <p:spPr>
          <a:xfrm>
            <a:off x="1143000" y="685800"/>
            <a:ext cx="4572000" cy="3429000"/>
          </a:xfrm>
          <a:ln/>
        </p:spPr>
      </p:sp>
      <p:sp>
        <p:nvSpPr>
          <p:cNvPr id="16384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extLst>
      <p:ext uri="{BB962C8B-B14F-4D97-AF65-F5344CB8AC3E}">
        <p14:creationId xmlns="" xmlns:p14="http://schemas.microsoft.com/office/powerpoint/2010/main" val="12531293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fld id="{4A8D5666-7160-47C2-9729-CC44A96893BF}" type="slidenum">
              <a:rPr lang="en-US" sz="1200">
                <a:solidFill>
                  <a:prstClr val="black"/>
                </a:solidFill>
              </a:rPr>
              <a:pPr/>
              <a:t>40</a:t>
            </a:fld>
            <a:endParaRPr lang="en-US" sz="1200" dirty="0">
              <a:solidFill>
                <a:prstClr val="black"/>
              </a:solidFill>
            </a:endParaRPr>
          </a:p>
        </p:txBody>
      </p:sp>
      <p:sp>
        <p:nvSpPr>
          <p:cNvPr id="164867" name="Rectangle 2"/>
          <p:cNvSpPr>
            <a:spLocks noGrp="1" noRot="1" noChangeAspect="1" noChangeArrowheads="1" noTextEdit="1"/>
          </p:cNvSpPr>
          <p:nvPr>
            <p:ph type="sldImg"/>
          </p:nvPr>
        </p:nvSpPr>
        <p:spPr>
          <a:xfrm>
            <a:off x="1143000" y="685800"/>
            <a:ext cx="4572000" cy="3429000"/>
          </a:xfrm>
          <a:ln/>
        </p:spPr>
      </p:sp>
      <p:sp>
        <p:nvSpPr>
          <p:cNvPr id="1648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mtClean="0"/>
              <a:t>实际的情况是：突然间来了浑浊流，将其覆盖，它的肉大部分情况下还会腐烂，但整个身体也不能完全分解殆尽，剩下来的骨头就开始石化。</a:t>
            </a:r>
            <a:endParaRPr lang="en-US" altLang="zh-CN" smtClean="0"/>
          </a:p>
          <a:p>
            <a:r>
              <a:rPr lang="zh-CN" altLang="en-US" smtClean="0"/>
              <a:t>绝大部分在地质表里面的这些化石，应该是在洪水期间，及洪水过后不久的时间内形成。</a:t>
            </a:r>
            <a:endParaRPr lang="en-US" dirty="0" smtClean="0">
              <a:latin typeface="Arial" pitchFamily="34" charset="0"/>
            </a:endParaRPr>
          </a:p>
        </p:txBody>
      </p:sp>
    </p:spTree>
    <p:extLst>
      <p:ext uri="{BB962C8B-B14F-4D97-AF65-F5344CB8AC3E}">
        <p14:creationId xmlns="" xmlns:p14="http://schemas.microsoft.com/office/powerpoint/2010/main" val="9734979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xfrm>
            <a:off x="1143000" y="685800"/>
            <a:ext cx="4572000" cy="3429000"/>
          </a:xfrm>
          <a:ln/>
        </p:spPr>
      </p:sp>
      <p:sp>
        <p:nvSpPr>
          <p:cNvPr id="16589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mtClean="0"/>
              <a:t>实际的情况是：突然间来了浑浊流，将其覆盖，它的肉大部分情况下还会腐烂，但整个身体也不能完全分解殆尽，剩下来的骨头就开始石化。</a:t>
            </a:r>
            <a:endParaRPr lang="en-US" altLang="zh-CN" smtClean="0"/>
          </a:p>
          <a:p>
            <a:r>
              <a:rPr lang="zh-CN" altLang="en-US" smtClean="0"/>
              <a:t>绝大部分在地质表里面的这些化石，应该是在洪水期间，及洪水过后不久的时间内形成。</a:t>
            </a:r>
            <a:endParaRPr lang="en-AU" dirty="0" smtClean="0"/>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Times New Roman" pitchFamily="18" charset="0"/>
                <a:cs typeface="Arial" pitchFamily="34" charset="0"/>
              </a:defRPr>
            </a:lvl1pPr>
            <a:lvl2pPr marL="742950" indent="-285750" eaLnBrk="0" hangingPunct="0">
              <a:defRPr sz="2400">
                <a:solidFill>
                  <a:schemeClr val="tx1"/>
                </a:solidFill>
                <a:latin typeface="Times New Roman" pitchFamily="18" charset="0"/>
                <a:cs typeface="Arial" pitchFamily="34" charset="0"/>
              </a:defRPr>
            </a:lvl2pPr>
            <a:lvl3pPr marL="1143000" indent="-228600" eaLnBrk="0" hangingPunct="0">
              <a:defRPr sz="2400">
                <a:solidFill>
                  <a:schemeClr val="tx1"/>
                </a:solidFill>
                <a:latin typeface="Times New Roman" pitchFamily="18" charset="0"/>
                <a:cs typeface="Arial" pitchFamily="34" charset="0"/>
              </a:defRPr>
            </a:lvl3pPr>
            <a:lvl4pPr marL="1600200" indent="-228600" eaLnBrk="0" hangingPunct="0">
              <a:defRPr sz="2400">
                <a:solidFill>
                  <a:schemeClr val="tx1"/>
                </a:solidFill>
                <a:latin typeface="Times New Roman" pitchFamily="18" charset="0"/>
                <a:cs typeface="Arial" pitchFamily="34" charset="0"/>
              </a:defRPr>
            </a:lvl4pPr>
            <a:lvl5pPr marL="2057400" indent="-228600" eaLnBrk="0" hangingPunct="0">
              <a:defRPr sz="2400">
                <a:solidFill>
                  <a:schemeClr val="tx1"/>
                </a:solidFill>
                <a:latin typeface="Times New Roman" pitchFamily="18" charset="0"/>
                <a:cs typeface="Arial" pitchFamily="34" charset="0"/>
              </a:defRPr>
            </a:lvl5pPr>
            <a:lvl6pPr marL="2514600" indent="-228600" eaLnBrk="0" fontAlgn="base" hangingPunct="0">
              <a:spcBef>
                <a:spcPct val="0"/>
              </a:spcBef>
              <a:spcAft>
                <a:spcPct val="0"/>
              </a:spcAft>
              <a:defRPr sz="2400">
                <a:solidFill>
                  <a:schemeClr val="tx1"/>
                </a:solidFill>
                <a:latin typeface="Times New Roman" pitchFamily="18" charset="0"/>
                <a:cs typeface="Arial" pitchFamily="34" charset="0"/>
              </a:defRPr>
            </a:lvl6pPr>
            <a:lvl7pPr marL="2971800" indent="-228600" eaLnBrk="0" fontAlgn="base" hangingPunct="0">
              <a:spcBef>
                <a:spcPct val="0"/>
              </a:spcBef>
              <a:spcAft>
                <a:spcPct val="0"/>
              </a:spcAft>
              <a:defRPr sz="2400">
                <a:solidFill>
                  <a:schemeClr val="tx1"/>
                </a:solidFill>
                <a:latin typeface="Times New Roman" pitchFamily="18" charset="0"/>
                <a:cs typeface="Arial" pitchFamily="34" charset="0"/>
              </a:defRPr>
            </a:lvl7pPr>
            <a:lvl8pPr marL="3429000" indent="-228600" eaLnBrk="0" fontAlgn="base" hangingPunct="0">
              <a:spcBef>
                <a:spcPct val="0"/>
              </a:spcBef>
              <a:spcAft>
                <a:spcPct val="0"/>
              </a:spcAft>
              <a:defRPr sz="2400">
                <a:solidFill>
                  <a:schemeClr val="tx1"/>
                </a:solidFill>
                <a:latin typeface="Times New Roman" pitchFamily="18" charset="0"/>
                <a:cs typeface="Arial" pitchFamily="34" charset="0"/>
              </a:defRPr>
            </a:lvl8pPr>
            <a:lvl9pPr marL="3886200" indent="-228600" eaLnBrk="0" fontAlgn="base" hangingPunct="0">
              <a:spcBef>
                <a:spcPct val="0"/>
              </a:spcBef>
              <a:spcAft>
                <a:spcPct val="0"/>
              </a:spcAft>
              <a:defRPr sz="2400">
                <a:solidFill>
                  <a:schemeClr val="tx1"/>
                </a:solidFill>
                <a:latin typeface="Times New Roman" pitchFamily="18" charset="0"/>
                <a:cs typeface="Arial" pitchFamily="34" charset="0"/>
              </a:defRPr>
            </a:lvl9pPr>
          </a:lstStyle>
          <a:p>
            <a:fld id="{D62C92F7-BD63-4347-8D7A-EBC39080866A}" type="slidenum">
              <a:rPr lang="en-US" sz="1200">
                <a:solidFill>
                  <a:prstClr val="black"/>
                </a:solidFill>
              </a:rPr>
              <a:pPr/>
              <a:t>41</a:t>
            </a:fld>
            <a:endParaRPr lang="en-US" sz="1200" dirty="0">
              <a:solidFill>
                <a:prstClr val="black"/>
              </a:solidFill>
            </a:endParaRPr>
          </a:p>
        </p:txBody>
      </p:sp>
    </p:spTree>
    <p:extLst>
      <p:ext uri="{BB962C8B-B14F-4D97-AF65-F5344CB8AC3E}">
        <p14:creationId xmlns="" xmlns:p14="http://schemas.microsoft.com/office/powerpoint/2010/main" val="2050244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smtClean="0"/>
              <a:t>这三个步骤有不同的地质学的影响。首先是水慢慢地增加，意味着在某一个时刻，水可能涨上来，又临时地退下</a:t>
            </a:r>
            <a:r>
              <a:rPr lang="zh-CN" altLang="en-US" smtClean="0"/>
              <a:t>去。</a:t>
            </a:r>
            <a:endParaRPr lang="en-US" altLang="zh-CN" dirty="0"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a:t>
            </a:fld>
            <a:endParaRPr lang="zh-CN" altLang="en-US"/>
          </a:p>
        </p:txBody>
      </p:sp>
    </p:spTree>
    <p:extLst>
      <p:ext uri="{BB962C8B-B14F-4D97-AF65-F5344CB8AC3E}">
        <p14:creationId xmlns="" xmlns:p14="http://schemas.microsoft.com/office/powerpoint/2010/main" val="2972433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42</a:t>
            </a:fld>
            <a:endParaRPr lang="zh-CN" altLang="en-US"/>
          </a:p>
        </p:txBody>
      </p:sp>
    </p:spTree>
    <p:extLst>
      <p:ext uri="{BB962C8B-B14F-4D97-AF65-F5344CB8AC3E}">
        <p14:creationId xmlns="" xmlns:p14="http://schemas.microsoft.com/office/powerpoint/2010/main" val="11854892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9C0273-E73A-4F06-BEE0-8AD41405866E}" type="slidenum">
              <a:rPr lang="en-US"/>
              <a:pPr/>
              <a:t>43</a:t>
            </a:fld>
            <a:endParaRPr lang="en-US"/>
          </a:p>
        </p:txBody>
      </p:sp>
      <p:sp>
        <p:nvSpPr>
          <p:cNvPr id="509954" name="Rectangle 2"/>
          <p:cNvSpPr>
            <a:spLocks noGrp="1" noRot="1" noChangeAspect="1" noChangeArrowheads="1" noTextEdit="1"/>
          </p:cNvSpPr>
          <p:nvPr>
            <p:ph type="sldImg"/>
          </p:nvPr>
        </p:nvSpPr>
        <p:spPr>
          <a:xfrm>
            <a:off x="1143000" y="685800"/>
            <a:ext cx="4572000" cy="3429000"/>
          </a:xfrm>
          <a:ln/>
        </p:spPr>
      </p:sp>
      <p:sp>
        <p:nvSpPr>
          <p:cNvPr id="509955" name="Rectangle 3"/>
          <p:cNvSpPr>
            <a:spLocks noGrp="1" noChangeArrowheads="1"/>
          </p:cNvSpPr>
          <p:nvPr>
            <p:ph type="body" idx="1"/>
          </p:nvPr>
        </p:nvSpPr>
        <p:spPr>
          <a:xfrm>
            <a:off x="915152" y="4343400"/>
            <a:ext cx="5027699" cy="4114800"/>
          </a:xfrm>
        </p:spPr>
        <p:txBody>
          <a:bodyPr/>
          <a:lstStyle/>
          <a:p>
            <a:r>
              <a:rPr lang="zh-CN" altLang="en-US" dirty="0" smtClean="0"/>
              <a:t>这个神话是放在澳洲的国家博物馆来教导人的；</a:t>
            </a:r>
            <a:endParaRPr lang="en-US" altLang="zh-CN" dirty="0" smtClean="0"/>
          </a:p>
          <a:p>
            <a:r>
              <a:rPr lang="zh-CN" altLang="en-US" dirty="0" smtClean="0"/>
              <a:t>这些是主流的科学家在博物馆中放的图片；</a:t>
            </a:r>
            <a:endParaRPr lang="en-US" dirty="0" smtClean="0"/>
          </a:p>
          <a:p>
            <a:r>
              <a:rPr lang="zh-CN" altLang="en-US" dirty="0" smtClean="0"/>
              <a:t>一条鱼不可能这样，一只恐龙更不可能会这样形成化</a:t>
            </a:r>
            <a:r>
              <a:rPr lang="zh-CN" altLang="en-US" smtClean="0"/>
              <a:t>石。</a:t>
            </a:r>
            <a:endParaRPr lang="en-US" dirty="0" smtClean="0"/>
          </a:p>
        </p:txBody>
      </p:sp>
    </p:spTree>
    <p:extLst>
      <p:ext uri="{BB962C8B-B14F-4D97-AF65-F5344CB8AC3E}">
        <p14:creationId xmlns="" xmlns:p14="http://schemas.microsoft.com/office/powerpoint/2010/main" val="18270962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pPr marL="0" indent="0">
              <a:buNone/>
            </a:pPr>
            <a:endParaRPr lang="en-US" altLang="zh-CN" sz="1200" dirty="0" smtClean="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44</a:t>
            </a:fld>
            <a:endParaRPr lang="zh-CN" altLang="en-US"/>
          </a:p>
        </p:txBody>
      </p:sp>
    </p:spTree>
    <p:extLst>
      <p:ext uri="{BB962C8B-B14F-4D97-AF65-F5344CB8AC3E}">
        <p14:creationId xmlns="" xmlns:p14="http://schemas.microsoft.com/office/powerpoint/2010/main" val="169279299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pPr marL="0" indent="0">
              <a:buNone/>
            </a:pPr>
            <a:r>
              <a:rPr lang="zh-CN" altLang="en-US" dirty="0" smtClean="0"/>
              <a:t>这些恐龙的骨骼没有机会完全地分解或者腐烂了</a:t>
            </a:r>
            <a:endParaRPr lang="en-US" altLang="zh-CN" dirty="0" smtClean="0"/>
          </a:p>
          <a:p>
            <a:pPr marL="228600" indent="-228600">
              <a:buAutoNum type="arabicPeriod"/>
            </a:pPr>
            <a:r>
              <a:rPr lang="zh-CN" altLang="en-US" smtClean="0"/>
              <a:t>洪</a:t>
            </a:r>
            <a:r>
              <a:rPr lang="zh-CN" altLang="en-US" dirty="0" smtClean="0"/>
              <a:t>水</a:t>
            </a:r>
            <a:endParaRPr lang="en-US" altLang="zh-CN" dirty="0" smtClean="0"/>
          </a:p>
          <a:p>
            <a:pPr marL="228600" indent="-228600">
              <a:buAutoNum type="arabicPeriod"/>
            </a:pPr>
            <a:r>
              <a:rPr lang="zh-CN" altLang="en-US" dirty="0" smtClean="0"/>
              <a:t>没有任何动物来吃这些腐烂肉，就被掩埋，并形成岩石。否则无法保持完整的形状。谁吃完一条鱼，会将鱼骨头摆成原来的样子？</a:t>
            </a:r>
            <a:endParaRPr lang="en-US" altLang="zh-CN" dirty="0" smtClean="0"/>
          </a:p>
          <a:p>
            <a:pPr marL="228600" indent="-228600"/>
            <a:endParaRPr lang="en-US" smtClean="0"/>
          </a:p>
          <a:p>
            <a:pPr marL="228600" indent="-228600"/>
            <a:r>
              <a:rPr lang="en-US" smtClean="0"/>
              <a:t>Dinosaur </a:t>
            </a:r>
            <a:r>
              <a:rPr lang="en-US" dirty="0" smtClean="0"/>
              <a:t>National Monument in Utah: thousands of dinosaur fossils </a:t>
            </a:r>
            <a:r>
              <a:rPr lang="en-US" i="1" dirty="0" smtClean="0"/>
              <a:t>mixed with marine fossils</a:t>
            </a:r>
            <a:r>
              <a:rPr lang="en-US" dirty="0" smtClean="0"/>
              <a:t>. We see all around the world – huge numbers of animals killed by large amounts of water and buried rapidly by large</a:t>
            </a:r>
            <a:r>
              <a:rPr lang="en-US" b="1" dirty="0" smtClean="0"/>
              <a:t> </a:t>
            </a:r>
            <a:r>
              <a:rPr lang="en-US" dirty="0" smtClean="0"/>
              <a:t>amounts of sediment. This is exactly what we’d expect to see if there was a worldwide flood.</a:t>
            </a:r>
          </a:p>
          <a:p>
            <a:pPr marL="228600" indent="-228600"/>
            <a:r>
              <a:rPr lang="en-US" dirty="0" smtClean="0"/>
              <a:t>If</a:t>
            </a:r>
            <a:r>
              <a:rPr lang="en-US" baseline="0" dirty="0" smtClean="0"/>
              <a:t> all the land was covered in water, tidal movement of the water would result in currents of over 100 km/hour. These currents would convert rock into mud in quick time. The result would be a huge mud-bath; a slurry of muddy water that would bury organisms and create fossils.</a:t>
            </a:r>
            <a:endParaRPr lang="en-US" dirty="0" smtClean="0"/>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45</a:t>
            </a:fld>
            <a:endParaRPr lang="zh-CN" altLang="en-US"/>
          </a:p>
        </p:txBody>
      </p:sp>
    </p:spTree>
    <p:extLst>
      <p:ext uri="{BB962C8B-B14F-4D97-AF65-F5344CB8AC3E}">
        <p14:creationId xmlns="" xmlns:p14="http://schemas.microsoft.com/office/powerpoint/2010/main" val="16927929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normAutofit/>
          </a:bodyPr>
          <a:lstStyle/>
          <a:p>
            <a:pPr marL="0" indent="0">
              <a:buNone/>
            </a:pPr>
            <a:r>
              <a:rPr lang="zh-CN" altLang="en-US" dirty="0" smtClean="0"/>
              <a:t>反对者会有很多说辞，比如说这些是小型的局部洪水造成的，云云。</a:t>
            </a:r>
            <a:endParaRPr lang="en-US" altLang="zh-CN" dirty="0" smtClean="0"/>
          </a:p>
          <a:p>
            <a:pPr marL="0" indent="0">
              <a:buNone/>
            </a:pPr>
            <a:endParaRPr lang="en-US" altLang="zh-CN" dirty="0" smtClean="0"/>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46</a:t>
            </a:fld>
            <a:endParaRPr lang="zh-CN" altLang="en-US"/>
          </a:p>
        </p:txBody>
      </p:sp>
    </p:spTree>
    <p:extLst>
      <p:ext uri="{BB962C8B-B14F-4D97-AF65-F5344CB8AC3E}">
        <p14:creationId xmlns="" xmlns:p14="http://schemas.microsoft.com/office/powerpoint/2010/main" val="16927929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344896-A9B2-4544-A0B8-D3BBA0E8AEA5}" type="slidenum">
              <a:rPr lang="zh-CN" altLang="en-US" smtClean="0"/>
              <a:pPr/>
              <a:t>47</a:t>
            </a:fld>
            <a:endParaRPr lang="zh-CN" altLang="en-US"/>
          </a:p>
        </p:txBody>
      </p:sp>
    </p:spTree>
    <p:extLst>
      <p:ext uri="{BB962C8B-B14F-4D97-AF65-F5344CB8AC3E}">
        <p14:creationId xmlns="" xmlns:p14="http://schemas.microsoft.com/office/powerpoint/2010/main" val="34370366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p>
            <a:fld id="{A23193F9-9D3A-49FB-BCB7-7B4686A030E8}" type="slidenum">
              <a:rPr lang="en-US">
                <a:solidFill>
                  <a:prstClr val="black"/>
                </a:solidFill>
              </a:rPr>
              <a:pPr/>
              <a:t>48</a:t>
            </a:fld>
            <a:endParaRPr lang="en-US">
              <a:solidFill>
                <a:prstClr val="black"/>
              </a:solidFill>
            </a:endParaRPr>
          </a:p>
        </p:txBody>
      </p:sp>
      <p:sp>
        <p:nvSpPr>
          <p:cNvPr id="33794" name="Rectangle 2"/>
          <p:cNvSpPr>
            <a:spLocks noGrp="1" noRot="1" noChangeAspect="1" noChangeArrowheads="1" noTextEdit="1"/>
          </p:cNvSpPr>
          <p:nvPr>
            <p:ph type="sldImg"/>
          </p:nvPr>
        </p:nvSpPr>
        <p:spPr>
          <a:xfrm>
            <a:off x="3427413" y="2432050"/>
            <a:ext cx="0" cy="0"/>
          </a:xfrm>
          <a:ln/>
          <a:extLst>
            <a:ext uri="{FAA26D3D-D897-4be2-8F04-BA451C77F1D7}">
              <ma14:placeholderFlag xmlns:ma14="http://schemas.microsoft.com/office/mac/drawingml/2011/main" xmlns="" val="1"/>
            </a:ext>
          </a:extLst>
        </p:spPr>
      </p:sp>
      <p:sp>
        <p:nvSpPr>
          <p:cNvPr id="33795" name="Rectangle 3"/>
          <p:cNvSpPr>
            <a:spLocks noGrp="1" noChangeArrowheads="1"/>
          </p:cNvSpPr>
          <p:nvPr>
            <p:ph type="body" idx="1"/>
          </p:nvPr>
        </p:nvSpPr>
        <p:spPr>
          <a:xfrm>
            <a:off x="914400" y="4540250"/>
            <a:ext cx="2281238" cy="931863"/>
          </a:xfrm>
        </p:spPr>
        <p:txBody>
          <a:bodyPr>
            <a:normAutofit fontScale="32500" lnSpcReduction="20000"/>
          </a:bodyPr>
          <a:lstStyle/>
          <a:p>
            <a:pPr marL="277200" indent="0">
              <a:buFont typeface="Arial" panose="020B0604020202020204" pitchFamily="34" charset="0"/>
              <a:buNone/>
            </a:pPr>
            <a:r>
              <a:rPr lang="zh-CN" altLang="en-US" sz="1200" smtClean="0">
                <a:latin typeface="Arial" panose="020B0604020202020204" pitchFamily="34" charset="0"/>
                <a:ea typeface="汉仪大宋简" panose="02010609000101010101" pitchFamily="49" charset="-122"/>
                <a:cs typeface="Arial" panose="020B0604020202020204" pitchFamily="34" charset="0"/>
              </a:rPr>
              <a:t>考</a:t>
            </a:r>
            <a:r>
              <a:rPr lang="zh-CN" altLang="en-US" sz="1200" dirty="0" smtClean="0">
                <a:latin typeface="Arial" panose="020B0604020202020204" pitchFamily="34" charset="0"/>
                <a:ea typeface="汉仪大宋简" panose="02010609000101010101" pitchFamily="49" charset="-122"/>
                <a:cs typeface="Arial" panose="020B0604020202020204" pitchFamily="34" charset="0"/>
              </a:rPr>
              <a:t>古学家所挖出来的，都是在水底下而累积的；</a:t>
            </a:r>
          </a:p>
          <a:p>
            <a:pPr eaLnBrk="1" hangingPunct="1">
              <a:buSzPct val="85000"/>
              <a:buFont typeface="Wingdings" charset="0"/>
              <a:buNone/>
              <a:defRPr/>
            </a:pPr>
            <a:r>
              <a:rPr lang="zh-CN" altLang="en-US" sz="1200" smtClean="0">
                <a:latin typeface="SimSun" pitchFamily="2" charset="-122"/>
                <a:ea typeface="SimSun" pitchFamily="2" charset="-122"/>
              </a:rPr>
              <a:t>    发现</a:t>
            </a:r>
            <a:r>
              <a:rPr lang="zh-CN" altLang="en-US" sz="1200" dirty="0" smtClean="0">
                <a:latin typeface="SimSun" pitchFamily="2" charset="-122"/>
                <a:ea typeface="SimSun" pitchFamily="2" charset="-122"/>
              </a:rPr>
              <a:t>的整个一个恐龙骨架的化石，全世界大概一千个，包括大的</a:t>
            </a:r>
            <a:r>
              <a:rPr lang="zh-CN" altLang="en-US" sz="1200" smtClean="0">
                <a:latin typeface="SimSun" pitchFamily="2" charset="-122"/>
                <a:ea typeface="SimSun" pitchFamily="2" charset="-122"/>
              </a:rPr>
              <a:t>小的；</a:t>
            </a:r>
            <a:endParaRPr lang="en-US" altLang="zh-CN" sz="1200" dirty="0" smtClean="0">
              <a:latin typeface="SimSun" pitchFamily="2" charset="-122"/>
              <a:ea typeface="SimSun" pitchFamily="2" charset="-122"/>
            </a:endParaRPr>
          </a:p>
        </p:txBody>
      </p:sp>
    </p:spTree>
    <p:extLst>
      <p:ext uri="{BB962C8B-B14F-4D97-AF65-F5344CB8AC3E}">
        <p14:creationId xmlns="" xmlns:p14="http://schemas.microsoft.com/office/powerpoint/2010/main" val="8332736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49</a:t>
            </a:fld>
            <a:endParaRPr lang="zh-CN" altLang="en-US"/>
          </a:p>
        </p:txBody>
      </p:sp>
    </p:spTree>
    <p:extLst>
      <p:ext uri="{BB962C8B-B14F-4D97-AF65-F5344CB8AC3E}">
        <p14:creationId xmlns="" xmlns:p14="http://schemas.microsoft.com/office/powerpoint/2010/main" val="21090432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89006A-2537-4CA5-86AB-466BD34EB79A}" type="slidenum">
              <a:rPr lang="en-US"/>
              <a:pPr/>
              <a:t>50</a:t>
            </a:fld>
            <a:endParaRPr lang="en-US"/>
          </a:p>
        </p:txBody>
      </p:sp>
      <p:sp>
        <p:nvSpPr>
          <p:cNvPr id="319490" name="Rectangle 2"/>
          <p:cNvSpPr>
            <a:spLocks noGrp="1" noRot="1" noChangeAspect="1" noChangeArrowheads="1" noTextEdit="1"/>
          </p:cNvSpPr>
          <p:nvPr>
            <p:ph type="sldImg"/>
          </p:nvPr>
        </p:nvSpPr>
        <p:spPr>
          <a:xfrm>
            <a:off x="1143000" y="685800"/>
            <a:ext cx="4572000" cy="3429000"/>
          </a:xfrm>
          <a:ln/>
        </p:spPr>
      </p:sp>
      <p:sp>
        <p:nvSpPr>
          <p:cNvPr id="319491"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t>我们的总结是，大部分这些沉积岩层实在大洪水时期形成的，也不存在一个“地质时间”</a:t>
            </a:r>
            <a:r>
              <a:rPr lang="en-US" altLang="zh-CN" sz="1200"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baseline="0" dirty="0" smtClean="0"/>
              <a:t>这些沉积岩大部分是洪水期间的沉积物，小部分</a:t>
            </a:r>
            <a:r>
              <a:rPr lang="en-US" altLang="zh-CN" sz="1200" baseline="0" dirty="0" smtClean="0"/>
              <a:t>/</a:t>
            </a:r>
            <a:r>
              <a:rPr lang="zh-CN" altLang="en-US" sz="1200" baseline="0" dirty="0" smtClean="0"/>
              <a:t>低层的，是洪水之前的，还有一小部分是洪水之后的。</a:t>
            </a:r>
            <a:endParaRPr lang="en-US" altLang="zh-CN" sz="1200" dirty="0" smtClean="0"/>
          </a:p>
        </p:txBody>
      </p:sp>
    </p:spTree>
    <p:extLst>
      <p:ext uri="{BB962C8B-B14F-4D97-AF65-F5344CB8AC3E}">
        <p14:creationId xmlns="" xmlns:p14="http://schemas.microsoft.com/office/powerpoint/2010/main" val="40935217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F51CED-994C-1441-B6FD-C26E585E56D9}" type="slidenum">
              <a:rPr lang="en-US" sz="1200">
                <a:solidFill>
                  <a:srgbClr val="000000"/>
                </a:solidFill>
              </a:rPr>
              <a:pPr eaLnBrk="1" hangingPunct="1"/>
              <a:t>51</a:t>
            </a:fld>
            <a:endParaRPr lang="en-US" sz="1200">
              <a:solidFill>
                <a:srgbClr val="000000"/>
              </a:solidFill>
            </a:endParaRPr>
          </a:p>
        </p:txBody>
      </p:sp>
      <p:sp>
        <p:nvSpPr>
          <p:cNvPr id="280578" name="Rectangle 2"/>
          <p:cNvSpPr>
            <a:spLocks noGrp="1" noRot="1" noChangeAspect="1" noChangeArrowheads="1" noTextEdit="1"/>
          </p:cNvSpPr>
          <p:nvPr>
            <p:ph type="sldImg"/>
          </p:nvPr>
        </p:nvSpPr>
        <p:spPr>
          <a:xfrm>
            <a:off x="1143000" y="685800"/>
            <a:ext cx="4572000" cy="3429000"/>
          </a:xfrm>
          <a:ln/>
        </p:spPr>
      </p:sp>
      <p:sp>
        <p:nvSpPr>
          <p:cNvPr id="531865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mtClean="0"/>
              <a:t>This is</a:t>
            </a:r>
            <a:r>
              <a:rPr lang="en-AU" baseline="0" smtClean="0"/>
              <a:t> they typical way in which fossils and rocks are presented; as the geologic column. This is claimed to represent a history of life on earth over billions of years, but the Flood explains the fossils and rocks. And I believe it does it far better. </a:t>
            </a:r>
            <a:r>
              <a:rPr lang="en-US" smtClean="0"/>
              <a:t>There is a progression in the fossils from bottom-dwelling sea creatures up</a:t>
            </a:r>
            <a:r>
              <a:rPr lang="en-US" baseline="0" smtClean="0"/>
              <a:t> to more and more land organisms. This would be the expected order from the sediment deposition from a global flood progressively burying things. Rather than being a record of eons of time, it is evidence for Noah’s Flood.</a:t>
            </a:r>
            <a:endParaRPr lang="en-US"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smtClean="0"/>
          </a:p>
        </p:txBody>
      </p:sp>
    </p:spTree>
    <p:extLst>
      <p:ext uri="{BB962C8B-B14F-4D97-AF65-F5344CB8AC3E}">
        <p14:creationId xmlns="" xmlns:p14="http://schemas.microsoft.com/office/powerpoint/2010/main" val="2795596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 xmlns:p14="http://schemas.microsoft.com/office/powerpoint/2010/main" val="23159737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F51CED-994C-1441-B6FD-C26E585E56D9}" type="slidenum">
              <a:rPr lang="en-US" sz="1200">
                <a:solidFill>
                  <a:srgbClr val="000000"/>
                </a:solidFill>
              </a:rPr>
              <a:pPr eaLnBrk="1" hangingPunct="1"/>
              <a:t>52</a:t>
            </a:fld>
            <a:endParaRPr lang="en-US" sz="1200">
              <a:solidFill>
                <a:srgbClr val="000000"/>
              </a:solidFill>
            </a:endParaRPr>
          </a:p>
        </p:txBody>
      </p:sp>
      <p:sp>
        <p:nvSpPr>
          <p:cNvPr id="280578" name="Rectangle 2"/>
          <p:cNvSpPr>
            <a:spLocks noGrp="1" noRot="1" noChangeAspect="1" noChangeArrowheads="1" noTextEdit="1"/>
          </p:cNvSpPr>
          <p:nvPr>
            <p:ph type="sldImg"/>
          </p:nvPr>
        </p:nvSpPr>
        <p:spPr>
          <a:xfrm>
            <a:off x="1143000" y="685800"/>
            <a:ext cx="4572000" cy="3429000"/>
          </a:xfrm>
          <a:ln/>
        </p:spPr>
      </p:sp>
      <p:sp>
        <p:nvSpPr>
          <p:cNvPr id="531865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mtClean="0"/>
              <a:t>This is</a:t>
            </a:r>
            <a:r>
              <a:rPr lang="en-AU" baseline="0" smtClean="0"/>
              <a:t> they typical way in which fossils and rocks are presented; as the geologic column. This is claimed to represent a history of life on earth over billions of years, but the Flood explains the fossils and rocks. And I believe it does it far better. </a:t>
            </a:r>
            <a:r>
              <a:rPr lang="en-US" smtClean="0"/>
              <a:t>There is a progression in the fossils from bottom-dwelling sea creatures up</a:t>
            </a:r>
            <a:r>
              <a:rPr lang="en-US" baseline="0" smtClean="0"/>
              <a:t> to more and more land organisms. This would be the expected order from the sediment deposition from a global flood progressively burying things. Rather than being a record of eons of time, it is evidence for Noah’s Flood.</a:t>
            </a:r>
            <a:endParaRPr lang="en-US"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smtClean="0"/>
          </a:p>
        </p:txBody>
      </p:sp>
    </p:spTree>
    <p:extLst>
      <p:ext uri="{BB962C8B-B14F-4D97-AF65-F5344CB8AC3E}">
        <p14:creationId xmlns="" xmlns:p14="http://schemas.microsoft.com/office/powerpoint/2010/main" val="25636447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6F51CED-994C-1441-B6FD-C26E585E56D9}" type="slidenum">
              <a:rPr lang="en-US" sz="1200">
                <a:solidFill>
                  <a:srgbClr val="000000"/>
                </a:solidFill>
              </a:rPr>
              <a:pPr eaLnBrk="1" hangingPunct="1"/>
              <a:t>53</a:t>
            </a:fld>
            <a:endParaRPr lang="en-US" sz="1200">
              <a:solidFill>
                <a:srgbClr val="000000"/>
              </a:solidFill>
            </a:endParaRPr>
          </a:p>
        </p:txBody>
      </p:sp>
      <p:sp>
        <p:nvSpPr>
          <p:cNvPr id="280578" name="Rectangle 2"/>
          <p:cNvSpPr>
            <a:spLocks noGrp="1" noRot="1" noChangeAspect="1" noChangeArrowheads="1" noTextEdit="1"/>
          </p:cNvSpPr>
          <p:nvPr>
            <p:ph type="sldImg"/>
          </p:nvPr>
        </p:nvSpPr>
        <p:spPr>
          <a:xfrm>
            <a:off x="1143000" y="685800"/>
            <a:ext cx="4572000" cy="3429000"/>
          </a:xfrm>
          <a:ln/>
        </p:spPr>
      </p:sp>
      <p:sp>
        <p:nvSpPr>
          <p:cNvPr id="531865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mtClean="0"/>
              <a:t>This is</a:t>
            </a:r>
            <a:r>
              <a:rPr lang="en-AU" baseline="0" smtClean="0"/>
              <a:t> they typical way in which fossils and rocks are presented; as the geologic column. This is claimed to represent a history of life on earth over billions of years, but the Flood explains the fossils and rocks. And I believe it does it far better. </a:t>
            </a:r>
            <a:r>
              <a:rPr lang="en-US" smtClean="0"/>
              <a:t>There is a progression in the fossils from bottom-dwelling sea creatures up</a:t>
            </a:r>
            <a:r>
              <a:rPr lang="en-US" baseline="0" smtClean="0"/>
              <a:t> to more and more land organisms. This would be the expected order from the sediment deposition from a global flood progressively burying things. Rather than being a record of eons of time, it is evidence for Noah’s Flood.</a:t>
            </a:r>
            <a:endParaRPr lang="en-US"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smtClean="0"/>
          </a:p>
        </p:txBody>
      </p:sp>
    </p:spTree>
    <p:extLst>
      <p:ext uri="{BB962C8B-B14F-4D97-AF65-F5344CB8AC3E}">
        <p14:creationId xmlns="" xmlns:p14="http://schemas.microsoft.com/office/powerpoint/2010/main" val="29951873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138628-69F0-8B40-91FC-42E75CC3F3DA}" type="slidenum">
              <a:rPr lang="en-US">
                <a:solidFill>
                  <a:prstClr val="black"/>
                </a:solidFill>
              </a:rPr>
              <a:pPr>
                <a:defRPr/>
              </a:pPr>
              <a:t>54</a:t>
            </a:fld>
            <a:endParaRPr lang="en-US" dirty="0">
              <a:solidFill>
                <a:prstClr val="black"/>
              </a:solidFill>
            </a:endParaRPr>
          </a:p>
        </p:txBody>
      </p:sp>
      <p:sp>
        <p:nvSpPr>
          <p:cNvPr id="515789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5157891" name="Rectangle 3"/>
          <p:cNvSpPr>
            <a:spLocks noGrp="1" noChangeArrowheads="1"/>
          </p:cNvSpPr>
          <p:nvPr>
            <p:ph type="body" idx="1"/>
          </p:nvPr>
        </p:nvSpPr>
        <p:spPr/>
        <p:txBody>
          <a:bodyPr/>
          <a:lstStyle/>
          <a:p>
            <a:pPr eaLnBrk="1" hangingPunct="1">
              <a:defRPr/>
            </a:pPr>
            <a:endParaRPr lang="en-US" dirty="0" smtClean="0">
              <a:cs typeface="+mn-cs"/>
            </a:endParaRPr>
          </a:p>
        </p:txBody>
      </p:sp>
    </p:spTree>
    <p:extLst>
      <p:ext uri="{BB962C8B-B14F-4D97-AF65-F5344CB8AC3E}">
        <p14:creationId xmlns="" xmlns:p14="http://schemas.microsoft.com/office/powerpoint/2010/main" val="2804528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zh-CN" altLang="en-US" sz="1200" dirty="0">
              <a:solidFill>
                <a:prstClr val="black"/>
              </a:solidFill>
              <a:latin typeface="汉仪大宋简" panose="02010609000101010101" pitchFamily="49" charset="-122"/>
              <a:ea typeface="汉仪大宋简" panose="02010609000101010101" pitchFamily="49"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55</a:t>
            </a:fld>
            <a:endParaRPr lang="zh-CN" altLang="en-US">
              <a:solidFill>
                <a:prstClr val="black"/>
              </a:solidFill>
            </a:endParaRPr>
          </a:p>
        </p:txBody>
      </p:sp>
    </p:spTree>
    <p:extLst>
      <p:ext uri="{BB962C8B-B14F-4D97-AF65-F5344CB8AC3E}">
        <p14:creationId xmlns="" xmlns:p14="http://schemas.microsoft.com/office/powerpoint/2010/main" val="39967373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zh-CN" altLang="en-US" sz="1200" dirty="0">
              <a:solidFill>
                <a:prstClr val="black"/>
              </a:solidFill>
              <a:latin typeface="汉仪大宋简" panose="02010609000101010101" pitchFamily="49" charset="-122"/>
              <a:ea typeface="汉仪大宋简" panose="02010609000101010101" pitchFamily="49"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56</a:t>
            </a:fld>
            <a:endParaRPr lang="zh-CN" altLang="en-US">
              <a:solidFill>
                <a:prstClr val="black"/>
              </a:solidFill>
            </a:endParaRPr>
          </a:p>
        </p:txBody>
      </p:sp>
    </p:spTree>
    <p:extLst>
      <p:ext uri="{BB962C8B-B14F-4D97-AF65-F5344CB8AC3E}">
        <p14:creationId xmlns="" xmlns:p14="http://schemas.microsoft.com/office/powerpoint/2010/main" val="39967373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20000"/>
              </a:spcBef>
              <a:spcAft>
                <a:spcPct val="0"/>
              </a:spcAft>
              <a:buClrTx/>
              <a:buSzTx/>
              <a:buFontTx/>
              <a:buNone/>
              <a:tabLst/>
              <a:defRPr/>
            </a:pPr>
            <a:endParaRPr lang="zh-CN" altLang="en-US" sz="1200"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57</a:t>
            </a:fld>
            <a:endParaRPr lang="zh-CN" altLang="en-US"/>
          </a:p>
        </p:txBody>
      </p:sp>
    </p:spTree>
    <p:extLst>
      <p:ext uri="{BB962C8B-B14F-4D97-AF65-F5344CB8AC3E}">
        <p14:creationId xmlns="" xmlns:p14="http://schemas.microsoft.com/office/powerpoint/2010/main" val="4350703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algn="l" defTabSz="914400" rtl="0" eaLnBrk="1" latinLnBrk="0" hangingPunct="1"/>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58</a:t>
            </a:fld>
            <a:endParaRPr lang="zh-CN" altLang="en-US">
              <a:solidFill>
                <a:prstClr val="black"/>
              </a:solidFill>
            </a:endParaRPr>
          </a:p>
        </p:txBody>
      </p:sp>
    </p:spTree>
    <p:extLst>
      <p:ext uri="{BB962C8B-B14F-4D97-AF65-F5344CB8AC3E}">
        <p14:creationId xmlns="" xmlns:p14="http://schemas.microsoft.com/office/powerpoint/2010/main" val="19216058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59</a:t>
            </a:fld>
            <a:endParaRPr lang="zh-CN" altLang="en-US">
              <a:solidFill>
                <a:prstClr val="black"/>
              </a:solidFill>
            </a:endParaRPr>
          </a:p>
        </p:txBody>
      </p:sp>
    </p:spTree>
    <p:extLst>
      <p:ext uri="{BB962C8B-B14F-4D97-AF65-F5344CB8AC3E}">
        <p14:creationId xmlns="" xmlns:p14="http://schemas.microsoft.com/office/powerpoint/2010/main" val="4229032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60</a:t>
            </a:fld>
            <a:endParaRPr lang="zh-CN" altLang="en-US">
              <a:solidFill>
                <a:prstClr val="black"/>
              </a:solidFill>
            </a:endParaRPr>
          </a:p>
        </p:txBody>
      </p:sp>
    </p:spTree>
    <p:extLst>
      <p:ext uri="{BB962C8B-B14F-4D97-AF65-F5344CB8AC3E}">
        <p14:creationId xmlns="" xmlns:p14="http://schemas.microsoft.com/office/powerpoint/2010/main" val="60719923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61</a:t>
            </a:fld>
            <a:endParaRPr lang="zh-CN" altLang="en-US">
              <a:solidFill>
                <a:prstClr val="black"/>
              </a:solidFill>
            </a:endParaRPr>
          </a:p>
        </p:txBody>
      </p:sp>
    </p:spTree>
    <p:extLst>
      <p:ext uri="{BB962C8B-B14F-4D97-AF65-F5344CB8AC3E}">
        <p14:creationId xmlns="" xmlns:p14="http://schemas.microsoft.com/office/powerpoint/2010/main" val="289314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zh-CN" altLang="en-US" dirty="0" smtClean="0"/>
              <a:t>如果曾经发生过一场全球性的大洪水，那我们应该可以在世界各地看到很多面积比较宽广的沉积岩层，而且它们应该是在水下形成，并且很可能它们会包含一些化石。</a:t>
            </a:r>
            <a:endParaRPr lang="en-US" altLang="zh-CN" dirty="0" smtClean="0"/>
          </a:p>
          <a:p>
            <a:r>
              <a:rPr lang="zh-CN" altLang="en-US" dirty="0" smtClean="0"/>
              <a:t>这些就是地质学上所发现的事实。有人把这个做一个总结，“世界各地有数不胜数的生物被埋在水下沉积的岩层中”（见下</a:t>
            </a:r>
            <a:r>
              <a:rPr lang="zh-CN" altLang="en-US" smtClean="0"/>
              <a:t>页）</a:t>
            </a:r>
            <a:endParaRPr lang="en-US" altLang="zh-CN" dirty="0"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 xmlns:p14="http://schemas.microsoft.com/office/powerpoint/2010/main" val="23159737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62</a:t>
            </a:fld>
            <a:endParaRPr lang="zh-CN" altLang="en-US">
              <a:solidFill>
                <a:prstClr val="black"/>
              </a:solidFill>
            </a:endParaRPr>
          </a:p>
        </p:txBody>
      </p:sp>
    </p:spTree>
    <p:extLst>
      <p:ext uri="{BB962C8B-B14F-4D97-AF65-F5344CB8AC3E}">
        <p14:creationId xmlns="" xmlns:p14="http://schemas.microsoft.com/office/powerpoint/2010/main" val="17123079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63</a:t>
            </a:fld>
            <a:endParaRPr lang="zh-CN" altLang="en-US">
              <a:solidFill>
                <a:prstClr val="black"/>
              </a:solidFill>
            </a:endParaRPr>
          </a:p>
        </p:txBody>
      </p:sp>
    </p:spTree>
    <p:extLst>
      <p:ext uri="{BB962C8B-B14F-4D97-AF65-F5344CB8AC3E}">
        <p14:creationId xmlns="" xmlns:p14="http://schemas.microsoft.com/office/powerpoint/2010/main" val="12062363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zh-CN" altLang="en-US" sz="1200" dirty="0">
              <a:solidFill>
                <a:prstClr val="black"/>
              </a:solidFill>
              <a:latin typeface="汉仪大宋简" panose="02010609000101010101" pitchFamily="49" charset="-122"/>
              <a:ea typeface="汉仪大宋简" panose="02010609000101010101" pitchFamily="49" charset="-122"/>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64</a:t>
            </a:fld>
            <a:endParaRPr lang="zh-CN" altLang="en-US">
              <a:solidFill>
                <a:prstClr val="black"/>
              </a:solidFill>
            </a:endParaRPr>
          </a:p>
        </p:txBody>
      </p:sp>
    </p:spTree>
    <p:extLst>
      <p:ext uri="{BB962C8B-B14F-4D97-AF65-F5344CB8AC3E}">
        <p14:creationId xmlns="" xmlns:p14="http://schemas.microsoft.com/office/powerpoint/2010/main" val="39967373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65</a:t>
            </a:fld>
            <a:endParaRPr lang="zh-CN" altLang="en-US"/>
          </a:p>
        </p:txBody>
      </p:sp>
    </p:spTree>
    <p:extLst>
      <p:ext uri="{BB962C8B-B14F-4D97-AF65-F5344CB8AC3E}">
        <p14:creationId xmlns="" xmlns:p14="http://schemas.microsoft.com/office/powerpoint/2010/main" val="39020305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66</a:t>
            </a:fld>
            <a:endParaRPr lang="zh-CN" altLang="en-US">
              <a:solidFill>
                <a:prstClr val="black"/>
              </a:solidFill>
            </a:endParaRPr>
          </a:p>
        </p:txBody>
      </p:sp>
    </p:spTree>
    <p:extLst>
      <p:ext uri="{BB962C8B-B14F-4D97-AF65-F5344CB8AC3E}">
        <p14:creationId xmlns="" xmlns:p14="http://schemas.microsoft.com/office/powerpoint/2010/main" val="25965720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smtClean="0">
                <a:solidFill>
                  <a:schemeClr val="tx1"/>
                </a:solidFill>
                <a:hlinkClick r:id="rId3"/>
              </a:rPr>
              <a:t>upload.wikimedia.org/wikipedia/commons/d/d1/Mount_Everest_as_seen_from_Drukair2_PLW_edit.jpg</a:t>
            </a:r>
          </a:p>
          <a:p>
            <a:r>
              <a:rPr lang="en-US" smtClean="0">
                <a:solidFill>
                  <a:schemeClr val="tx1"/>
                </a:solidFill>
                <a:hlinkClick r:id="rId3"/>
              </a:rPr>
              <a:t>en.wikipedia.org/wiki/Mount_Everest</a:t>
            </a:r>
            <a:endParaRPr lang="en-US">
              <a:solidFill>
                <a:schemeClr val="tx1"/>
              </a:solidFill>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67</a:t>
            </a:fld>
            <a:endParaRPr lang="zh-CN" altLang="en-US">
              <a:solidFill>
                <a:prstClr val="black"/>
              </a:solidFill>
            </a:endParaRPr>
          </a:p>
        </p:txBody>
      </p:sp>
    </p:spTree>
    <p:extLst>
      <p:ext uri="{BB962C8B-B14F-4D97-AF65-F5344CB8AC3E}">
        <p14:creationId xmlns="" xmlns:p14="http://schemas.microsoft.com/office/powerpoint/2010/main" val="7217921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68</a:t>
            </a:fld>
            <a:endParaRPr lang="zh-CN" altLang="en-US">
              <a:solidFill>
                <a:prstClr val="black"/>
              </a:solidFill>
            </a:endParaRPr>
          </a:p>
        </p:txBody>
      </p:sp>
    </p:spTree>
    <p:extLst>
      <p:ext uri="{BB962C8B-B14F-4D97-AF65-F5344CB8AC3E}">
        <p14:creationId xmlns="" xmlns:p14="http://schemas.microsoft.com/office/powerpoint/2010/main" val="2512297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b="1"/>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69</a:t>
            </a:fld>
            <a:endParaRPr lang="zh-CN" altLang="en-US"/>
          </a:p>
        </p:txBody>
      </p:sp>
    </p:spTree>
    <p:extLst>
      <p:ext uri="{BB962C8B-B14F-4D97-AF65-F5344CB8AC3E}">
        <p14:creationId xmlns="" xmlns:p14="http://schemas.microsoft.com/office/powerpoint/2010/main" val="212441307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2A54"/>
              </a:solidFill>
              <a:latin typeface="Arial" panose="020B0604020202020204" pitchFamily="34" charset="0"/>
              <a:ea typeface="华文中宋" panose="02010600040101010101" pitchFamily="2"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70</a:t>
            </a:fld>
            <a:endParaRPr lang="zh-CN" altLang="en-US"/>
          </a:p>
        </p:txBody>
      </p:sp>
    </p:spTree>
    <p:extLst>
      <p:ext uri="{BB962C8B-B14F-4D97-AF65-F5344CB8AC3E}">
        <p14:creationId xmlns="" xmlns:p14="http://schemas.microsoft.com/office/powerpoint/2010/main" val="39889029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71</a:t>
            </a:fld>
            <a:endParaRPr lang="zh-CN" altLang="en-US"/>
          </a:p>
        </p:txBody>
      </p:sp>
    </p:spTree>
    <p:extLst>
      <p:ext uri="{BB962C8B-B14F-4D97-AF65-F5344CB8AC3E}">
        <p14:creationId xmlns="" xmlns:p14="http://schemas.microsoft.com/office/powerpoint/2010/main" val="3379728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C138628-69F0-8B40-91FC-42E75CC3F3DA}" type="slidenum">
              <a:rPr lang="en-US">
                <a:solidFill>
                  <a:prstClr val="black"/>
                </a:solidFill>
              </a:rPr>
              <a:pPr>
                <a:defRPr/>
              </a:pPr>
              <a:t>8</a:t>
            </a:fld>
            <a:endParaRPr lang="en-US" dirty="0">
              <a:solidFill>
                <a:prstClr val="black"/>
              </a:solidFill>
            </a:endParaRPr>
          </a:p>
        </p:txBody>
      </p:sp>
      <p:sp>
        <p:nvSpPr>
          <p:cNvPr id="515789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xmlns="" val="1"/>
            </a:ext>
          </a:extLst>
        </p:spPr>
      </p:sp>
      <p:sp>
        <p:nvSpPr>
          <p:cNvPr id="5157891" name="Rectangle 3"/>
          <p:cNvSpPr>
            <a:spLocks noGrp="1" noChangeArrowheads="1"/>
          </p:cNvSpPr>
          <p:nvPr>
            <p:ph type="body" idx="1"/>
          </p:nvPr>
        </p:nvSpPr>
        <p:spPr/>
        <p:txBody>
          <a:bodyPr/>
          <a:lstStyle/>
          <a:p>
            <a:pPr eaLnBrk="1" hangingPunct="1">
              <a:defRPr/>
            </a:pPr>
            <a:r>
              <a:rPr lang="zh-CN" altLang="en-US" dirty="0" smtClean="0">
                <a:cs typeface="+mn-cs"/>
              </a:rPr>
              <a:t>这个是我们应该观察到的，下面我们要来考虑地质学的事情</a:t>
            </a:r>
            <a:endParaRPr lang="en-US" dirty="0" smtClean="0">
              <a:cs typeface="+mn-cs"/>
            </a:endParaRPr>
          </a:p>
        </p:txBody>
      </p:sp>
    </p:spTree>
    <p:extLst>
      <p:ext uri="{BB962C8B-B14F-4D97-AF65-F5344CB8AC3E}">
        <p14:creationId xmlns="" xmlns:p14="http://schemas.microsoft.com/office/powerpoint/2010/main" val="262423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ltLang="zh-CN" sz="1400" dirty="0" smtClean="0">
              <a:latin typeface="Arial" panose="020B0604020202020204" pitchFamily="34" charset="0"/>
              <a:ea typeface="汉仪大宋简" panose="02010609000101010101" pitchFamily="49"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72</a:t>
            </a:fld>
            <a:endParaRPr lang="zh-CN" altLang="en-US"/>
          </a:p>
        </p:txBody>
      </p:sp>
    </p:spTree>
    <p:extLst>
      <p:ext uri="{BB962C8B-B14F-4D97-AF65-F5344CB8AC3E}">
        <p14:creationId xmlns="" xmlns:p14="http://schemas.microsoft.com/office/powerpoint/2010/main" val="371881491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002A54"/>
              </a:solidFill>
              <a:latin typeface="Arial" panose="020B0604020202020204" pitchFamily="34" charset="0"/>
              <a:ea typeface="华文中宋" panose="02010600040101010101" pitchFamily="2" charset="-122"/>
              <a:cs typeface="Arial" panose="020B0604020202020204" pitchFamily="34" charset="0"/>
            </a:endParaRPr>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73</a:t>
            </a:fld>
            <a:endParaRPr lang="zh-CN" altLang="en-US"/>
          </a:p>
        </p:txBody>
      </p:sp>
    </p:spTree>
    <p:extLst>
      <p:ext uri="{BB962C8B-B14F-4D97-AF65-F5344CB8AC3E}">
        <p14:creationId xmlns="" xmlns:p14="http://schemas.microsoft.com/office/powerpoint/2010/main" val="398890298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74</a:t>
            </a:fld>
            <a:endParaRPr lang="zh-CN" altLang="en-US"/>
          </a:p>
        </p:txBody>
      </p:sp>
    </p:spTree>
    <p:extLst>
      <p:ext uri="{BB962C8B-B14F-4D97-AF65-F5344CB8AC3E}">
        <p14:creationId xmlns="" xmlns:p14="http://schemas.microsoft.com/office/powerpoint/2010/main" val="32457739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75</a:t>
            </a:fld>
            <a:endParaRPr lang="zh-CN" altLang="en-US"/>
          </a:p>
        </p:txBody>
      </p:sp>
    </p:spTree>
    <p:extLst>
      <p:ext uri="{BB962C8B-B14F-4D97-AF65-F5344CB8AC3E}">
        <p14:creationId xmlns="" xmlns:p14="http://schemas.microsoft.com/office/powerpoint/2010/main" val="42292284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kumimoji="1" lang="zh-CN" altLang="en-US"/>
          </a:p>
        </p:txBody>
      </p:sp>
      <p:sp>
        <p:nvSpPr>
          <p:cNvPr id="4" name="幻灯片编号占位符 3"/>
          <p:cNvSpPr>
            <a:spLocks noGrp="1"/>
          </p:cNvSpPr>
          <p:nvPr>
            <p:ph type="sldNum" sz="quarter" idx="10"/>
          </p:nvPr>
        </p:nvSpPr>
        <p:spPr/>
        <p:txBody>
          <a:bodyPr/>
          <a:lstStyle/>
          <a:p>
            <a:fld id="{76344896-A9B2-4544-A0B8-D3BBA0E8AEA5}" type="slidenum">
              <a:rPr lang="zh-CN" altLang="en-US" smtClean="0"/>
              <a:pPr/>
              <a:t>76</a:t>
            </a:fld>
            <a:endParaRPr lang="zh-CN" altLang="en-US"/>
          </a:p>
        </p:txBody>
      </p:sp>
    </p:spTree>
    <p:extLst>
      <p:ext uri="{BB962C8B-B14F-4D97-AF65-F5344CB8AC3E}">
        <p14:creationId xmlns:p14="http://schemas.microsoft.com/office/powerpoint/2010/main" xmlns="" val="15571729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3C8880-F91D-4C8E-97CF-AB3F28E116BE}" type="slidenum">
              <a:rPr lang="en-US" smtClean="0"/>
              <a:pPr/>
              <a:t>77</a:t>
            </a:fld>
            <a:endParaRPr lang="en-US"/>
          </a:p>
        </p:txBody>
      </p:sp>
    </p:spTree>
    <p:extLst>
      <p:ext uri="{BB962C8B-B14F-4D97-AF65-F5344CB8AC3E}">
        <p14:creationId xmlns="" xmlns:p14="http://schemas.microsoft.com/office/powerpoint/2010/main" val="31411403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3C8880-F91D-4C8E-97CF-AB3F28E116BE}" type="slidenum">
              <a:rPr lang="en-US" smtClean="0"/>
              <a:pPr/>
              <a:t>78</a:t>
            </a:fld>
            <a:endParaRPr lang="en-US"/>
          </a:p>
        </p:txBody>
      </p:sp>
    </p:spTree>
    <p:extLst>
      <p:ext uri="{BB962C8B-B14F-4D97-AF65-F5344CB8AC3E}">
        <p14:creationId xmlns="" xmlns:p14="http://schemas.microsoft.com/office/powerpoint/2010/main" val="16281262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80</a:t>
            </a:fld>
            <a:endParaRPr lang="zh-CN" altLang="en-US"/>
          </a:p>
        </p:txBody>
      </p:sp>
    </p:spTree>
    <p:extLst>
      <p:ext uri="{BB962C8B-B14F-4D97-AF65-F5344CB8AC3E}">
        <p14:creationId xmlns:p14="http://schemas.microsoft.com/office/powerpoint/2010/main" xmlns="" val="130689652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81</a:t>
            </a:fld>
            <a:endParaRPr lang="zh-CN" altLang="en-US">
              <a:solidFill>
                <a:prstClr val="black"/>
              </a:solidFill>
            </a:endParaRPr>
          </a:p>
        </p:txBody>
      </p:sp>
    </p:spTree>
    <p:extLst>
      <p:ext uri="{BB962C8B-B14F-4D97-AF65-F5344CB8AC3E}">
        <p14:creationId xmlns:p14="http://schemas.microsoft.com/office/powerpoint/2010/main" xmlns="" val="7429636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pPr/>
              <a:t>82</a:t>
            </a:fld>
            <a:endParaRPr lang="zh-CN" altLang="en-US"/>
          </a:p>
        </p:txBody>
      </p:sp>
    </p:spTree>
    <p:extLst>
      <p:ext uri="{BB962C8B-B14F-4D97-AF65-F5344CB8AC3E}">
        <p14:creationId xmlns:p14="http://schemas.microsoft.com/office/powerpoint/2010/main" xmlns="" val="15992867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dirty="0" smtClean="0"/>
          </a:p>
        </p:txBody>
      </p:sp>
      <p:sp>
        <p:nvSpPr>
          <p:cNvPr id="4" name="Slide Number Placeholder 3"/>
          <p:cNvSpPr>
            <a:spLocks noGrp="1"/>
          </p:cNvSpPr>
          <p:nvPr>
            <p:ph type="sldNum" sz="quarter" idx="10"/>
          </p:nvPr>
        </p:nvSpPr>
        <p:spPr/>
        <p:txBody>
          <a:bodyPr/>
          <a:lstStyle/>
          <a:p>
            <a:fld id="{76344896-A9B2-4544-A0B8-D3BBA0E8AEA5}"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 xmlns:p14="http://schemas.microsoft.com/office/powerpoint/2010/main" val="39967373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3C8880-F91D-4C8E-97CF-AB3F28E116BE}" type="slidenum">
              <a:rPr lang="en-US" smtClean="0"/>
              <a:pPr/>
              <a:t>88</a:t>
            </a:fld>
            <a:endParaRPr lang="en-US"/>
          </a:p>
        </p:txBody>
      </p:sp>
    </p:spTree>
    <p:extLst>
      <p:ext uri="{BB962C8B-B14F-4D97-AF65-F5344CB8AC3E}">
        <p14:creationId xmlns:p14="http://schemas.microsoft.com/office/powerpoint/2010/main" xmlns="" val="270162357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3C8880-F91D-4C8E-97CF-AB3F28E116BE}" type="slidenum">
              <a:rPr lang="en-US" smtClean="0"/>
              <a:pPr/>
              <a:t>89</a:t>
            </a:fld>
            <a:endParaRPr lang="en-US"/>
          </a:p>
        </p:txBody>
      </p:sp>
    </p:spTree>
    <p:extLst>
      <p:ext uri="{BB962C8B-B14F-4D97-AF65-F5344CB8AC3E}">
        <p14:creationId xmlns:p14="http://schemas.microsoft.com/office/powerpoint/2010/main" xmlns="" val="15278649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3C8880-F91D-4C8E-97CF-AB3F28E116BE}" type="slidenum">
              <a:rPr lang="en-US" smtClean="0"/>
              <a:pPr/>
              <a:t>90</a:t>
            </a:fld>
            <a:endParaRPr lang="en-US"/>
          </a:p>
        </p:txBody>
      </p:sp>
    </p:spTree>
    <p:extLst>
      <p:ext uri="{BB962C8B-B14F-4D97-AF65-F5344CB8AC3E}">
        <p14:creationId xmlns:p14="http://schemas.microsoft.com/office/powerpoint/2010/main" xmlns="" val="299774154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3C8880-F91D-4C8E-97CF-AB3F28E116BE}" type="slidenum">
              <a:rPr lang="en-US" smtClean="0"/>
              <a:pPr/>
              <a:t>91</a:t>
            </a:fld>
            <a:endParaRPr lang="en-US"/>
          </a:p>
        </p:txBody>
      </p:sp>
    </p:spTree>
    <p:extLst>
      <p:ext uri="{BB962C8B-B14F-4D97-AF65-F5344CB8AC3E}">
        <p14:creationId xmlns:p14="http://schemas.microsoft.com/office/powerpoint/2010/main" xmlns="" val="27326044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3C8880-F91D-4C8E-97CF-AB3F28E116BE}" type="slidenum">
              <a:rPr lang="en-US" smtClean="0"/>
              <a:pPr/>
              <a:t>92</a:t>
            </a:fld>
            <a:endParaRPr lang="en-US"/>
          </a:p>
        </p:txBody>
      </p:sp>
    </p:spTree>
    <p:extLst>
      <p:ext uri="{BB962C8B-B14F-4D97-AF65-F5344CB8AC3E}">
        <p14:creationId xmlns:p14="http://schemas.microsoft.com/office/powerpoint/2010/main" xmlns="" val="347544163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3C8880-F91D-4C8E-97CF-AB3F28E116BE}" type="slidenum">
              <a:rPr lang="en-US" smtClean="0"/>
              <a:pPr/>
              <a:t>93</a:t>
            </a:fld>
            <a:endParaRPr lang="en-US"/>
          </a:p>
        </p:txBody>
      </p:sp>
    </p:spTree>
    <p:extLst>
      <p:ext uri="{BB962C8B-B14F-4D97-AF65-F5344CB8AC3E}">
        <p14:creationId xmlns:p14="http://schemas.microsoft.com/office/powerpoint/2010/main" xmlns="" val="232394967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3C8880-F91D-4C8E-97CF-AB3F28E116BE}" type="slidenum">
              <a:rPr lang="en-US" smtClean="0"/>
              <a:pPr/>
              <a:t>94</a:t>
            </a:fld>
            <a:endParaRPr lang="en-US"/>
          </a:p>
        </p:txBody>
      </p:sp>
    </p:spTree>
    <p:extLst>
      <p:ext uri="{BB962C8B-B14F-4D97-AF65-F5344CB8AC3E}">
        <p14:creationId xmlns:p14="http://schemas.microsoft.com/office/powerpoint/2010/main" xmlns="" val="354163789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3C8880-F91D-4C8E-97CF-AB3F28E116BE}" type="slidenum">
              <a:rPr lang="en-US" smtClean="0"/>
              <a:pPr/>
              <a:t>95</a:t>
            </a:fld>
            <a:endParaRPr lang="en-US"/>
          </a:p>
        </p:txBody>
      </p:sp>
    </p:spTree>
    <p:extLst>
      <p:ext uri="{BB962C8B-B14F-4D97-AF65-F5344CB8AC3E}">
        <p14:creationId xmlns:p14="http://schemas.microsoft.com/office/powerpoint/2010/main" xmlns="" val="21218446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3C8880-F91D-4C8E-97CF-AB3F28E116BE}" type="slidenum">
              <a:rPr lang="en-US" smtClean="0"/>
              <a:pPr/>
              <a:t>96</a:t>
            </a:fld>
            <a:endParaRPr lang="en-US"/>
          </a:p>
        </p:txBody>
      </p:sp>
    </p:spTree>
    <p:extLst>
      <p:ext uri="{BB962C8B-B14F-4D97-AF65-F5344CB8AC3E}">
        <p14:creationId xmlns:p14="http://schemas.microsoft.com/office/powerpoint/2010/main" xmlns="" val="37897903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3C8880-F91D-4C8E-97CF-AB3F28E116BE}" type="slidenum">
              <a:rPr lang="en-US" smtClean="0"/>
              <a:pPr/>
              <a:t>97</a:t>
            </a:fld>
            <a:endParaRPr lang="en-US"/>
          </a:p>
        </p:txBody>
      </p:sp>
    </p:spTree>
    <p:extLst>
      <p:ext uri="{BB962C8B-B14F-4D97-AF65-F5344CB8AC3E}">
        <p14:creationId xmlns:p14="http://schemas.microsoft.com/office/powerpoint/2010/main" xmlns="" val="3489272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B4DF84-AAB9-40BB-A8F4-076BC52CF7C5}" type="slidenum">
              <a:rPr lang="en-US">
                <a:solidFill>
                  <a:prstClr val="black"/>
                </a:solidFill>
              </a:rPr>
              <a:pPr/>
              <a:t>10</a:t>
            </a:fld>
            <a:endParaRPr lang="en-US">
              <a:solidFill>
                <a:prstClr val="black"/>
              </a:solidFill>
            </a:endParaRPr>
          </a:p>
        </p:txBody>
      </p:sp>
      <p:sp>
        <p:nvSpPr>
          <p:cNvPr id="365570" name="Rectangle 2"/>
          <p:cNvSpPr>
            <a:spLocks noGrp="1" noRot="1" noChangeAspect="1" noChangeArrowheads="1" noTextEdit="1"/>
          </p:cNvSpPr>
          <p:nvPr>
            <p:ph type="sldImg"/>
          </p:nvPr>
        </p:nvSpPr>
        <p:spPr>
          <a:xfrm>
            <a:off x="1143000" y="685800"/>
            <a:ext cx="4572000" cy="3429000"/>
          </a:xfrm>
          <a:ln/>
        </p:spPr>
      </p:sp>
      <p:sp>
        <p:nvSpPr>
          <p:cNvPr id="365571" name="Rectangle 3"/>
          <p:cNvSpPr>
            <a:spLocks noGrp="1" noChangeArrowheads="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latin typeface="+mn-lt"/>
                <a:ea typeface="+mn-ea"/>
                <a:cs typeface="+mn-cs"/>
              </a:rPr>
              <a:t>图片上所显示的是沉积物，或许有几十米甚至一百米以上，我们可以看到上面有好多层，我们应该怎么理解？它是怎么累积起来的？传统的地质学（</a:t>
            </a:r>
            <a:r>
              <a:rPr lang="en-US" altLang="zh-CN" sz="1200" kern="1200" dirty="0" smtClean="0">
                <a:solidFill>
                  <a:schemeClr val="tx1"/>
                </a:solidFill>
                <a:latin typeface="+mn-lt"/>
                <a:ea typeface="+mn-ea"/>
                <a:cs typeface="+mn-cs"/>
              </a:rPr>
              <a:t>150-200</a:t>
            </a:r>
            <a:r>
              <a:rPr lang="zh-CN" altLang="en-US" sz="1200" kern="1200" dirty="0" smtClean="0">
                <a:solidFill>
                  <a:schemeClr val="tx1"/>
                </a:solidFill>
                <a:latin typeface="+mn-lt"/>
                <a:ea typeface="+mn-ea"/>
                <a:cs typeface="+mn-cs"/>
              </a:rPr>
              <a:t>来年）“古今一致论”，又叫做均变论，认为你现在能够看到的现象，在过往也是一样；你现在找不着的现象，过去也没有。我们现在能看到全球性的洪水吗？这几百年来我们都没有见过，所以他们说，这样的话，历史上也就从来没有发生过全球性的大洪水。按照他们的观点，他们认为这些岩层是经过了极其漫长的时间，一次一层，渐渐沉积而成的。很难说是几百年，几万年，还是上百万年。他们在过去以为他们可以算出来，大概是每一千年沉积一层的速度；到现在他们已经不敢这样宣称，不过还是会认为经过了很长的时间。</a:t>
            </a:r>
            <a:endParaRPr lang="en-US" altLang="zh-CN"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latin typeface="+mn-lt"/>
                <a:ea typeface="+mn-ea"/>
                <a:cs typeface="+mn-cs"/>
              </a:rPr>
              <a:t>反过来，有这个灾变论，由于这个大灾难，这些岩层可以在很短的时间内沉积起来。这个是诺亚洪水的概念。</a:t>
            </a:r>
            <a:endParaRPr lang="en-US" altLang="zh-CN"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latin typeface="+mn-lt"/>
                <a:ea typeface="+mn-ea"/>
                <a:cs typeface="+mn-cs"/>
              </a:rPr>
              <a:t>这两样都可以解释我们观察到的现象，但哪一种是正确的呢？关键在于我们知道曾经有一个全球性的大洪水，帮助我们可以判断灾变论的观点更为合理。不过同时我们可以用现在有的地质学的知识来了解这些现象。</a:t>
            </a:r>
            <a:endParaRPr lang="en-US" altLang="zh-CN"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smtClean="0">
                <a:solidFill>
                  <a:schemeClr val="tx1"/>
                </a:solidFill>
                <a:latin typeface="+mn-lt"/>
                <a:ea typeface="+mn-ea"/>
                <a:cs typeface="+mn-cs"/>
              </a:rPr>
              <a:t>现在要学一个新的词，叫做“浑浊</a:t>
            </a:r>
            <a:r>
              <a:rPr lang="zh-CN" altLang="en-US" sz="1200" kern="1200" smtClean="0">
                <a:solidFill>
                  <a:schemeClr val="tx1"/>
                </a:solidFill>
                <a:latin typeface="+mn-lt"/>
                <a:ea typeface="+mn-ea"/>
                <a:cs typeface="+mn-cs"/>
              </a:rPr>
              <a:t>流”。</a:t>
            </a:r>
            <a:endParaRPr lang="en-US" altLang="zh-CN" sz="1200" kern="1200" dirty="0" smtClean="0">
              <a:solidFill>
                <a:schemeClr val="tx1"/>
              </a:solidFill>
              <a:latin typeface="+mn-lt"/>
              <a:ea typeface="+mn-ea"/>
              <a:cs typeface="+mn-cs"/>
            </a:endParaRPr>
          </a:p>
        </p:txBody>
      </p:sp>
    </p:spTree>
    <p:extLst>
      <p:ext uri="{BB962C8B-B14F-4D97-AF65-F5344CB8AC3E}">
        <p14:creationId xmlns="" xmlns:p14="http://schemas.microsoft.com/office/powerpoint/2010/main" val="47418920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3C8880-F91D-4C8E-97CF-AB3F28E116BE}" type="slidenum">
              <a:rPr lang="en-US" smtClean="0"/>
              <a:pPr/>
              <a:t>98</a:t>
            </a:fld>
            <a:endParaRPr lang="en-US"/>
          </a:p>
        </p:txBody>
      </p:sp>
    </p:spTree>
    <p:extLst>
      <p:ext uri="{BB962C8B-B14F-4D97-AF65-F5344CB8AC3E}">
        <p14:creationId xmlns="" xmlns:p14="http://schemas.microsoft.com/office/powerpoint/2010/main" val="11882818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F3C8880-F91D-4C8E-97CF-AB3F28E116BE}" type="slidenum">
              <a:rPr lang="en-US" smtClean="0"/>
              <a:pPr/>
              <a:t>99</a:t>
            </a:fld>
            <a:endParaRPr lang="en-US"/>
          </a:p>
        </p:txBody>
      </p:sp>
    </p:spTree>
    <p:extLst>
      <p:ext uri="{BB962C8B-B14F-4D97-AF65-F5344CB8AC3E}">
        <p14:creationId xmlns="" xmlns:p14="http://schemas.microsoft.com/office/powerpoint/2010/main" val="8905819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smtClean="0"/>
              <a:t>单击此处编辑母版标题样式</a:t>
            </a:r>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pPr/>
              <a:t>2017/8/21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DC94A0-EFD1-4BE2-BACA-A739C2A265BD}"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3"/>
            <a:ext cx="2057400" cy="5851525"/>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43"/>
            <a:ext cx="6019800" cy="5851525"/>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pPr/>
              <a:t>2017/8/21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DC94A0-EFD1-4BE2-BACA-A739C2A265BD}" type="slidenum">
              <a:rPr lang="zh-CN" altLang="en-US" smtClean="0"/>
              <a:pPr/>
              <a:t>‹#›</a:t>
            </a:fld>
            <a:endParaRPr lang="zh-CN" altLang="en-US"/>
          </a:p>
        </p:txBody>
      </p:sp>
      <p:sp>
        <p:nvSpPr>
          <p:cNvPr id="7" name="直接连接符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8" name="等腰三角形 7"/>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直接连接符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9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9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6B0315B-4C3E-4989-A7BF-4DDFDE28B062}"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 xmlns:p14="http://schemas.microsoft.com/office/powerpoint/2010/main" val="218213074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0250" y="1905000"/>
            <a:ext cx="7681913" cy="1523495"/>
          </a:xfrm>
        </p:spPr>
        <p:txBody>
          <a:bodyPr>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730249" y="4344988"/>
            <a:ext cx="7681913"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81000" y="1412875"/>
            <a:ext cx="8382000" cy="2210862"/>
          </a:xfr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411553"/>
            <a:ext cx="4114800" cy="2129814"/>
          </a:xfrm>
        </p:spPr>
        <p:txBody>
          <a:bodyPr/>
          <a:lstStyle>
            <a:lvl1pPr marL="339976" indent="-339976">
              <a:lnSpc>
                <a:spcPct val="90000"/>
              </a:lnSpc>
              <a:defRPr sz="2800"/>
            </a:lvl1pPr>
            <a:lvl2pPr marL="673338" indent="-325424">
              <a:lnSpc>
                <a:spcPct val="90000"/>
              </a:lnSpc>
              <a:defRPr sz="2400"/>
            </a:lvl2pPr>
            <a:lvl3pPr marL="953785" indent="-288384">
              <a:lnSpc>
                <a:spcPct val="90000"/>
              </a:lnSpc>
              <a:defRPr sz="2000"/>
            </a:lvl3pPr>
            <a:lvl4pPr marL="1227618" indent="-273833">
              <a:lnSpc>
                <a:spcPct val="90000"/>
              </a:lnSpc>
              <a:defRPr sz="1800"/>
            </a:lvl4pPr>
            <a:lvl5pPr marL="1516002" indent="-280447">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411553"/>
            <a:ext cx="4114800" cy="2129814"/>
          </a:xfrm>
        </p:spPr>
        <p:txBody>
          <a:bodyPr/>
          <a:lstStyle>
            <a:lvl1pPr marL="347914" indent="-347914">
              <a:lnSpc>
                <a:spcPct val="90000"/>
              </a:lnSpc>
              <a:defRPr sz="2800"/>
            </a:lvl1pPr>
            <a:lvl2pPr marL="673338" indent="-339976">
              <a:lnSpc>
                <a:spcPct val="90000"/>
              </a:lnSpc>
              <a:defRPr sz="2400"/>
            </a:lvl2pPr>
            <a:lvl3pPr marL="961722" indent="-302936">
              <a:lnSpc>
                <a:spcPct val="90000"/>
              </a:lnSpc>
              <a:defRPr sz="2000"/>
            </a:lvl3pPr>
            <a:lvl4pPr marL="1227618" indent="-265896">
              <a:lnSpc>
                <a:spcPct val="90000"/>
              </a:lnSpc>
              <a:defRPr sz="1800"/>
            </a:lvl4pPr>
            <a:lvl5pPr marL="1516002" indent="-273833">
              <a:lnSpc>
                <a:spcPct val="90000"/>
              </a:lnSpc>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381000" y="1411553"/>
            <a:ext cx="4114800"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0999" y="2174875"/>
            <a:ext cx="4114800" cy="1537344"/>
          </a:xfrm>
        </p:spPr>
        <p:txBody>
          <a:bodyPr/>
          <a:lstStyle>
            <a:lvl1pPr marL="281770" indent="-281770">
              <a:defRPr sz="2300"/>
            </a:lvl1pPr>
            <a:lvl2pPr marL="562218" indent="-265896">
              <a:defRPr sz="2000"/>
            </a:lvl2pPr>
            <a:lvl3pPr marL="813562" indent="-243407">
              <a:defRPr sz="1800"/>
            </a:lvl3pPr>
            <a:lvl4pPr marL="1050354" indent="-228856">
              <a:defRPr sz="1700"/>
            </a:lvl4pPr>
            <a:lvl5pPr marL="1279210" indent="-206367">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981" y="1411553"/>
            <a:ext cx="4117019" cy="692498"/>
          </a:xfrm>
        </p:spPr>
        <p:txBody>
          <a:bodyPr anchor="b"/>
          <a:lstStyle>
            <a:lvl1pPr marL="0" indent="0">
              <a:lnSpc>
                <a:spcPct val="90000"/>
              </a:lnSpc>
              <a:spcBef>
                <a:spcPts val="0"/>
              </a:spcBef>
              <a:buNone/>
              <a:defRPr sz="2500" b="1"/>
            </a:lvl1pPr>
            <a:lvl2pPr marL="457182" indent="0">
              <a:buNone/>
              <a:defRPr sz="2000" b="1"/>
            </a:lvl2pPr>
            <a:lvl3pPr marL="914363" indent="0">
              <a:buNone/>
              <a:defRPr sz="1800" b="1"/>
            </a:lvl3pPr>
            <a:lvl4pPr marL="1371545" indent="0">
              <a:buNone/>
              <a:defRPr sz="1600" b="1"/>
            </a:lvl4pPr>
            <a:lvl5pPr marL="1828727" indent="0">
              <a:buNone/>
              <a:defRPr sz="1600" b="1"/>
            </a:lvl5pPr>
            <a:lvl6pPr marL="2285909" indent="0">
              <a:buNone/>
              <a:defRPr sz="1600" b="1"/>
            </a:lvl6pPr>
            <a:lvl7pPr marL="2743090"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117974" cy="1537344"/>
          </a:xfrm>
        </p:spPr>
        <p:txBody>
          <a:bodyPr/>
          <a:lstStyle>
            <a:lvl1pPr marL="296321" indent="-296321">
              <a:defRPr sz="2300"/>
            </a:lvl1pPr>
            <a:lvl2pPr marL="570155" indent="-273833">
              <a:defRPr sz="2000"/>
            </a:lvl2pPr>
            <a:lvl3pPr marL="821499" indent="-244730">
              <a:defRPr sz="1800"/>
            </a:lvl3pPr>
            <a:lvl4pPr marL="1050354" indent="-236793">
              <a:defRPr sz="1700"/>
            </a:lvl4pPr>
            <a:lvl5pPr marL="1279210" indent="-220919">
              <a:defRPr sz="17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smtClean="0"/>
              <a:t>单击此处编辑母版标题样式</a:t>
            </a:r>
            <a:endParaRPr kumimoji="0" lang="en-US" dirty="0"/>
          </a:p>
        </p:txBody>
      </p:sp>
      <p:sp>
        <p:nvSpPr>
          <p:cNvPr id="4" name="日期占位符 3"/>
          <p:cNvSpPr>
            <a:spLocks noGrp="1"/>
          </p:cNvSpPr>
          <p:nvPr>
            <p:ph type="dt" sz="half" idx="10"/>
          </p:nvPr>
        </p:nvSpPr>
        <p:spPr/>
        <p:txBody>
          <a:bodyPr/>
          <a:lstStyle/>
          <a:p>
            <a:fld id="{9BF2B057-2B77-4D48-823D-03225A80255B}" type="datetimeFigureOut">
              <a:rPr lang="zh-CN" altLang="en-US" smtClean="0"/>
              <a:pPr/>
              <a:t>2017/8/21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DDC94A0-EFD1-4BE2-BACA-A739C2A265BD}" type="slidenum">
              <a:rPr lang="zh-CN" altLang="en-US" smtClean="0"/>
              <a:pPr/>
              <a:t>‹#›</a:t>
            </a:fld>
            <a:endParaRPr lang="zh-CN" altLang="en-US"/>
          </a:p>
        </p:txBody>
      </p:sp>
      <p:sp>
        <p:nvSpPr>
          <p:cNvPr id="8" name="内容占位符 7"/>
          <p:cNvSpPr>
            <a:spLocks noGrp="1"/>
          </p:cNvSpPr>
          <p:nvPr>
            <p:ph sz="quarter" idx="1"/>
          </p:nvPr>
        </p:nvSpPr>
        <p:spPr>
          <a:xfrm>
            <a:off x="0" y="162000"/>
            <a:ext cx="9144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smtClean="0"/>
              <a:t>单击此处编辑母版文本样式</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WALKIN - Prints in GRAYSCALE">
    <p:spTree>
      <p:nvGrpSpPr>
        <p:cNvPr id="1" name=""/>
        <p:cNvGrpSpPr/>
        <p:nvPr/>
      </p:nvGrpSpPr>
      <p:grpSpPr>
        <a:xfrm>
          <a:off x="0" y="0"/>
          <a:ext cx="0" cy="0"/>
          <a:chOff x="0" y="0"/>
          <a:chExt cx="0" cy="0"/>
        </a:xfrm>
      </p:grpSpPr>
    </p:spTree>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Title and Content">
    <p:bg bwMode="black">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white"/>
        <p:txBody>
          <a:bodyPr/>
          <a:lstStyle/>
          <a:p>
            <a:r>
              <a:rPr lang="en-US" smtClean="0"/>
              <a:t>Click to edit Master title style</a:t>
            </a:r>
            <a:endParaRPr lang="en-US" dirty="0"/>
          </a:p>
        </p:txBody>
      </p:sp>
      <p:sp>
        <p:nvSpPr>
          <p:cNvPr id="6" name="Text Placeholder 5"/>
          <p:cNvSpPr>
            <a:spLocks noGrp="1"/>
          </p:cNvSpPr>
          <p:nvPr>
            <p:ph type="body" sz="quarter" idx="10"/>
          </p:nvPr>
        </p:nvSpPr>
        <p:spPr bwMode="white">
          <a:xfrm>
            <a:off x="381000" y="1411553"/>
            <a:ext cx="8382000" cy="2200602"/>
          </a:xfrm>
        </p:spPr>
        <p:txBody>
          <a:bodyPr/>
          <a:lstStyle>
            <a:lvl1pPr>
              <a:buClr>
                <a:schemeClr val="tx1"/>
              </a:buClr>
              <a:buSzPct val="70000"/>
              <a:buFont typeface="Wingdings" pitchFamily="2" charset="2"/>
              <a:buChar char="l"/>
              <a:defRPr/>
            </a:lvl1pPr>
            <a:lvl2pPr>
              <a:buClr>
                <a:schemeClr val="tx1"/>
              </a:buClr>
              <a:buSzPct val="70000"/>
              <a:buFont typeface="Wingdings" pitchFamily="2" charset="2"/>
              <a:buChar char="l"/>
              <a:defRPr/>
            </a:lvl2pPr>
            <a:lvl3pPr>
              <a:buClr>
                <a:schemeClr val="tx1"/>
              </a:buClr>
              <a:buSzPct val="70000"/>
              <a:buFont typeface="Wingdings" pitchFamily="2" charset="2"/>
              <a:buChar char="l"/>
              <a:defRPr/>
            </a:lvl3pPr>
            <a:lvl4pPr>
              <a:buClr>
                <a:schemeClr val="tx1"/>
              </a:buClr>
              <a:buSzPct val="70000"/>
              <a:buFont typeface="Wingdings" pitchFamily="2" charset="2"/>
              <a:buChar char="l"/>
              <a:defRPr/>
            </a:lvl4pPr>
            <a:lvl5pPr>
              <a:buClr>
                <a:schemeClr val="tx1"/>
              </a:buClr>
              <a:buSzPct val="70000"/>
              <a:buFont typeface="Wingdings" pitchFamily="2" charset="2"/>
              <a:buChar char="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6"/>
          <p:cNvSpPr>
            <a:spLocks noGrp="1"/>
          </p:cNvSpPr>
          <p:nvPr>
            <p:ph type="body" sz="quarter" idx="11"/>
          </p:nvPr>
        </p:nvSpPr>
        <p:spPr>
          <a:xfrm>
            <a:off x="0" y="6238875"/>
            <a:ext cx="9144001" cy="619125"/>
          </a:xfrm>
          <a:solidFill>
            <a:srgbClr val="FFFF99"/>
          </a:solidFill>
        </p:spPr>
        <p:txBody>
          <a:bodyPr wrap="square" lIns="152394" tIns="76197" rIns="152394" bIns="76197" anchor="b" anchorCtr="0">
            <a:noAutofit/>
          </a:bodyPr>
          <a:lstStyle>
            <a:lvl1pPr algn="r">
              <a:buFont typeface="Arial" pitchFamily="34" charset="0"/>
              <a:buNone/>
              <a:defRPr>
                <a:solidFill>
                  <a:srgbClr val="000000"/>
                </a:solidFill>
                <a:effectLst/>
                <a:latin typeface="+mj-lt"/>
              </a:defRPr>
            </a:lvl1pPr>
          </a:lstStyle>
          <a:p>
            <a:pPr lvl="0"/>
            <a:r>
              <a:rPr lang="en-US" smtClean="0"/>
              <a:t>Click to edit Master text styles</a:t>
            </a:r>
          </a:p>
        </p:txBody>
      </p:sp>
    </p:spTree>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smtClean="0"/>
              <a:t>单击此处编辑母版标题样式</a:t>
            </a:r>
            <a:endParaRPr kumimoji="0"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smtClean="0"/>
              <a:t>单击此处编辑母版标题样式</a:t>
            </a:r>
            <a:endParaRPr kumimoji="0" lang="en-US" dirty="0"/>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内容占位符 7"/>
          <p:cNvSpPr>
            <a:spLocks noGrp="1"/>
          </p:cNvSpPr>
          <p:nvPr>
            <p:ph sz="quarter" idx="1"/>
          </p:nvPr>
        </p:nvSpPr>
        <p:spPr>
          <a:xfrm>
            <a:off x="0" y="162000"/>
            <a:ext cx="9144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smtClean="0"/>
              <a:t>单击此处编辑母版文本样式</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smtClean="0"/>
              <a:t>单击此处编辑母版标题样式</a:t>
            </a:r>
            <a:endParaRPr kumimoji="0" lang="en-US" dirty="0"/>
          </a:p>
        </p:txBody>
      </p:sp>
      <p:sp>
        <p:nvSpPr>
          <p:cNvPr id="9" name="副标题 8"/>
          <p:cNvSpPr>
            <a:spLocks noGrp="1"/>
          </p:cNvSpPr>
          <p:nvPr>
            <p:ph type="subTitle" idx="1"/>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smtClean="0"/>
              <a:t>单击此处编辑母版副标题样式</a:t>
            </a:r>
            <a:endParaRPr kumimoji="0" lang="en-US" dirty="0"/>
          </a:p>
        </p:txBody>
      </p:sp>
      <p:sp>
        <p:nvSpPr>
          <p:cNvPr id="28" name="日期占位符 27"/>
          <p:cNvSpPr>
            <a:spLocks noGrp="1"/>
          </p:cNvSpPr>
          <p:nvPr>
            <p:ph type="dt" sz="half" idx="10"/>
          </p:nvPr>
        </p:nvSpPr>
        <p:spPr>
          <a:xfrm>
            <a:off x="6400800" y="6355080"/>
            <a:ext cx="2286000" cy="365760"/>
          </a:xfrm>
        </p:spPr>
        <p:txBody>
          <a:bodyPr/>
          <a:lstStyle>
            <a:lvl1pPr>
              <a:defRPr sz="1400"/>
            </a:lvl1p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17" name="页脚占位符 16"/>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29" name="灯片编号占位符 28"/>
          <p:cNvSpPr>
            <a:spLocks noGrp="1"/>
          </p:cNvSpPr>
          <p:nvPr>
            <p:ph type="sldNum" sz="quarter" idx="12"/>
          </p:nvPr>
        </p:nvSpPr>
        <p:spPr>
          <a:xfrm>
            <a:off x="1216152" y="6355080"/>
            <a:ext cx="1219200"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a:xfrm>
            <a:off x="6400800" y="6355080"/>
            <a:ext cx="2286000" cy="365760"/>
          </a:xfrm>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5" name="页脚占位符 4"/>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1069848" y="6355080"/>
            <a:ext cx="1520952"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smtClean="0"/>
              <a:t>单击此处编辑母版标题样式</a:t>
            </a:r>
            <a:endParaRPr kumimoji="0" lang="en-US" dirty="0"/>
          </a:p>
        </p:txBody>
      </p:sp>
      <p:sp>
        <p:nvSpPr>
          <p:cNvPr id="9" name="副标题 8"/>
          <p:cNvSpPr>
            <a:spLocks noGrp="1"/>
          </p:cNvSpPr>
          <p:nvPr>
            <p:ph type="subTitle" idx="1"/>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smtClean="0"/>
              <a:t>单击此处编辑母版副标题样式</a:t>
            </a:r>
            <a:endParaRPr kumimoji="0" lang="en-US" dirty="0"/>
          </a:p>
        </p:txBody>
      </p:sp>
      <p:sp>
        <p:nvSpPr>
          <p:cNvPr id="28" name="日期占位符 27"/>
          <p:cNvSpPr>
            <a:spLocks noGrp="1"/>
          </p:cNvSpPr>
          <p:nvPr>
            <p:ph type="dt" sz="half" idx="10"/>
          </p:nvPr>
        </p:nvSpPr>
        <p:spPr>
          <a:xfrm>
            <a:off x="6400800" y="6355080"/>
            <a:ext cx="2286000" cy="365760"/>
          </a:xfrm>
        </p:spPr>
        <p:txBody>
          <a:bodyPr/>
          <a:lstStyle>
            <a:lvl1pPr>
              <a:defRPr sz="1400"/>
            </a:lvl1pPr>
          </a:lstStyle>
          <a:p>
            <a:fld id="{9BF2B057-2B77-4D48-823D-03225A80255B}" type="datetimeFigureOut">
              <a:rPr lang="zh-CN" altLang="en-US" smtClean="0"/>
              <a:pPr/>
              <a:t>2017/8/21</a:t>
            </a:fld>
            <a:endParaRPr lang="zh-CN" altLang="en-US"/>
          </a:p>
        </p:txBody>
      </p:sp>
      <p:sp>
        <p:nvSpPr>
          <p:cNvPr id="17" name="页脚占位符 16"/>
          <p:cNvSpPr>
            <a:spLocks noGrp="1"/>
          </p:cNvSpPr>
          <p:nvPr>
            <p:ph type="ftr" sz="quarter" idx="11"/>
          </p:nvPr>
        </p:nvSpPr>
        <p:spPr>
          <a:xfrm>
            <a:off x="2898648" y="6355080"/>
            <a:ext cx="3474720" cy="365760"/>
          </a:xfrm>
        </p:spPr>
        <p:txBody>
          <a:bodyPr/>
          <a:lstStyle/>
          <a:p>
            <a:endParaRPr lang="zh-CN" altLang="en-US"/>
          </a:p>
        </p:txBody>
      </p:sp>
      <p:sp>
        <p:nvSpPr>
          <p:cNvPr id="29" name="灯片编号占位符 28"/>
          <p:cNvSpPr>
            <a:spLocks noGrp="1"/>
          </p:cNvSpPr>
          <p:nvPr>
            <p:ph type="sldNum" sz="quarter" idx="12"/>
          </p:nvPr>
        </p:nvSpPr>
        <p:spPr>
          <a:xfrm>
            <a:off x="1216152" y="6355080"/>
            <a:ext cx="1219200" cy="365760"/>
          </a:xfrm>
        </p:spPr>
        <p:txBody>
          <a:bodyPr/>
          <a:lstStyle/>
          <a:p>
            <a:fld id="{5DDC94A0-EFD1-4BE2-BACA-A739C2A265BD}" type="slidenum">
              <a:rPr lang="zh-CN" altLang="en-US" smtClean="0"/>
              <a:pPr/>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kumimoji="0" lang="zh-CN" altLang="en-US" dirty="0" smtClean="0"/>
              <a:t>单击此处编辑母版标题样式</a:t>
            </a:r>
            <a:endParaRPr kumimoji="0" lang="en-US" dirty="0"/>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9" name="内容占位符 8"/>
          <p:cNvSpPr>
            <a:spLocks noGrp="1"/>
          </p:cNvSpPr>
          <p:nvPr>
            <p:ph sz="quarter" idx="1"/>
          </p:nvPr>
        </p:nvSpPr>
        <p:spPr>
          <a:xfrm>
            <a:off x="457200" y="1219200"/>
            <a:ext cx="4041648" cy="493776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1" name="内容占位符 10"/>
          <p:cNvSpPr>
            <a:spLocks noGrp="1"/>
          </p:cNvSpPr>
          <p:nvPr>
            <p:ph sz="quarter" idx="2"/>
          </p:nvPr>
        </p:nvSpPr>
        <p:spPr>
          <a:xfrm>
            <a:off x="4632198" y="1216152"/>
            <a:ext cx="4041648" cy="493776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7" name="日期占位符 6"/>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8" name="页脚占位符 7"/>
          <p:cNvSpPr>
            <a:spLocks noGrp="1"/>
          </p:cNvSpPr>
          <p:nvPr>
            <p:ph type="ftr" sz="quarter" idx="11"/>
          </p:nvPr>
        </p:nvSpPr>
        <p:spPr/>
        <p:txBody>
          <a:bodyPr/>
          <a:lstStyle/>
          <a:p>
            <a:endParaRPr lang="zh-CN" altLang="en-US">
              <a:solidFill>
                <a:srgbClr val="464653"/>
              </a:solidFill>
            </a:endParaRPr>
          </a:p>
        </p:txBody>
      </p:sp>
      <p:sp>
        <p:nvSpPr>
          <p:cNvPr id="9" name="灯片编号占位符 8"/>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1" name="内容占位符 10"/>
          <p:cNvSpPr>
            <a:spLocks noGrp="1"/>
          </p:cNvSpPr>
          <p:nvPr>
            <p:ph sz="quarter" idx="2"/>
          </p:nvPr>
        </p:nvSpPr>
        <p:spPr>
          <a:xfrm>
            <a:off x="457200" y="2133600"/>
            <a:ext cx="4038600" cy="40386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3" name="内容占位符 12"/>
          <p:cNvSpPr>
            <a:spLocks noGrp="1"/>
          </p:cNvSpPr>
          <p:nvPr>
            <p:ph sz="quarter" idx="4"/>
          </p:nvPr>
        </p:nvSpPr>
        <p:spPr>
          <a:xfrm>
            <a:off x="4648200" y="2133600"/>
            <a:ext cx="4038600" cy="40386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3" name="页脚占位符 2"/>
          <p:cNvSpPr>
            <a:spLocks noGrp="1"/>
          </p:cNvSpPr>
          <p:nvPr>
            <p:ph type="ftr" sz="quarter" idx="11"/>
          </p:nvPr>
        </p:nvSpPr>
        <p:spPr/>
        <p:txBody>
          <a:bodyPr/>
          <a:lstStyle/>
          <a:p>
            <a:endParaRPr lang="zh-CN" altLang="en-US">
              <a:solidFill>
                <a:srgbClr val="464653"/>
              </a:solidFill>
            </a:endParaRPr>
          </a:p>
        </p:txBody>
      </p:sp>
      <p:sp>
        <p:nvSpPr>
          <p:cNvPr id="4" name="灯片编号占位符 3"/>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等腰三角形 5"/>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直接连接符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内容占位符 11"/>
          <p:cNvSpPr>
            <a:spLocks noGrp="1"/>
          </p:cNvSpPr>
          <p:nvPr>
            <p:ph sz="quarter" idx="1"/>
          </p:nvPr>
        </p:nvSpPr>
        <p:spPr>
          <a:xfrm>
            <a:off x="304800" y="304800"/>
            <a:ext cx="5715000" cy="57150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zh-CN" altLang="en-US" smtClean="0"/>
              <a:t>单击图标添加图片</a:t>
            </a:r>
            <a:endParaRPr kumimoji="0" lang="en-US" dirty="0"/>
          </a:p>
        </p:txBody>
      </p:sp>
      <p:sp>
        <p:nvSpPr>
          <p:cNvPr id="4" name="文本占位符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矩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3"/>
            <a:ext cx="2057400" cy="5851525"/>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43"/>
            <a:ext cx="6019800" cy="5851525"/>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直接连接符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等腰三角形 7"/>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直接连接符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9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9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464653"/>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64653"/>
              </a:solidFill>
            </a:endParaRPr>
          </a:p>
        </p:txBody>
      </p:sp>
      <p:sp>
        <p:nvSpPr>
          <p:cNvPr id="9" name="Rectangle 6"/>
          <p:cNvSpPr>
            <a:spLocks noGrp="1" noChangeArrowheads="1"/>
          </p:cNvSpPr>
          <p:nvPr>
            <p:ph type="sldNum" sz="quarter" idx="12"/>
          </p:nvPr>
        </p:nvSpPr>
        <p:spPr>
          <a:ln/>
        </p:spPr>
        <p:txBody>
          <a:bodyPr/>
          <a:lstStyle>
            <a:lvl1pPr>
              <a:defRPr/>
            </a:lvl1pPr>
          </a:lstStyle>
          <a:p>
            <a:fld id="{76B0315B-4C3E-4989-A7BF-4DDFDE28B062}" type="slidenum">
              <a:rPr lang="en-US">
                <a:solidFill>
                  <a:srgbClr val="464653"/>
                </a:solidFill>
              </a:rPr>
              <a:pPr/>
              <a:t>‹#›</a:t>
            </a:fld>
            <a:endParaRPr lang="en-US">
              <a:solidFill>
                <a:srgbClr val="464653"/>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 xmlns:p14="http://schemas.microsoft.com/office/powerpoint/2010/main" val="2182130749"/>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a:xfrm>
            <a:off x="6400800" y="6355080"/>
            <a:ext cx="2286000" cy="365760"/>
          </a:xfrm>
        </p:spPr>
        <p:txBody>
          <a:bodyPr/>
          <a:lstStyle/>
          <a:p>
            <a:fld id="{9BF2B057-2B77-4D48-823D-03225A80255B}" type="datetimeFigureOut">
              <a:rPr lang="zh-CN" altLang="en-US" smtClean="0"/>
              <a:pPr/>
              <a:t>2017/8/21</a:t>
            </a:fld>
            <a:endParaRPr lang="zh-CN" altLang="en-US"/>
          </a:p>
        </p:txBody>
      </p:sp>
      <p:sp>
        <p:nvSpPr>
          <p:cNvPr id="5" name="页脚占位符 4"/>
          <p:cNvSpPr>
            <a:spLocks noGrp="1"/>
          </p:cNvSpPr>
          <p:nvPr>
            <p:ph type="ftr" sz="quarter" idx="11"/>
          </p:nvPr>
        </p:nvSpPr>
        <p:spPr>
          <a:xfrm>
            <a:off x="2898648" y="6355080"/>
            <a:ext cx="3474720" cy="365760"/>
          </a:xfrm>
        </p:spPr>
        <p:txBody>
          <a:bodyPr/>
          <a:lstStyle/>
          <a:p>
            <a:endParaRPr lang="zh-CN" altLang="en-US"/>
          </a:p>
        </p:txBody>
      </p:sp>
      <p:sp>
        <p:nvSpPr>
          <p:cNvPr id="6" name="灯片编号占位符 5"/>
          <p:cNvSpPr>
            <a:spLocks noGrp="1"/>
          </p:cNvSpPr>
          <p:nvPr>
            <p:ph type="sldNum" sz="quarter" idx="12"/>
          </p:nvPr>
        </p:nvSpPr>
        <p:spPr>
          <a:xfrm>
            <a:off x="1069848" y="6355080"/>
            <a:ext cx="1520952" cy="365760"/>
          </a:xfrm>
        </p:spPr>
        <p:txBody>
          <a:bodyPr/>
          <a:lstStyle/>
          <a:p>
            <a:fld id="{5DDC94A0-EFD1-4BE2-BACA-A739C2A265BD}" type="slidenum">
              <a:rPr lang="zh-CN" altLang="en-US" smtClean="0"/>
              <a:pPr/>
              <a:t>‹#›</a:t>
            </a:fld>
            <a:endParaRPr lang="zh-CN" altLang="en-US"/>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kumimoji="0" lang="zh-CN" altLang="en-US" dirty="0" smtClean="0"/>
              <a:t>单击此处编辑母版标题样式</a:t>
            </a:r>
            <a:endParaRPr kumimoji="0" lang="en-US" dirty="0"/>
          </a:p>
        </p:txBody>
      </p:sp>
      <p:sp>
        <p:nvSpPr>
          <p:cNvPr id="5" name="日期占位符 4"/>
          <p:cNvSpPr>
            <a:spLocks noGrp="1"/>
          </p:cNvSpPr>
          <p:nvPr>
            <p:ph type="dt" sz="half" idx="10"/>
          </p:nvPr>
        </p:nvSpPr>
        <p:spPr/>
        <p:txBody>
          <a:bodyPr/>
          <a:lstStyle/>
          <a:p>
            <a:fld id="{9BF2B057-2B77-4D48-823D-03225A80255B}" type="datetimeFigureOut">
              <a:rPr lang="zh-CN" altLang="en-US" smtClean="0"/>
              <a:pPr/>
              <a:t>2017/8/21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DC94A0-EFD1-4BE2-BACA-A739C2A265BD}" type="slidenum">
              <a:rPr lang="zh-CN" altLang="en-US" smtClean="0"/>
              <a:pPr/>
              <a:t>‹#›</a:t>
            </a:fld>
            <a:endParaRPr lang="zh-CN" altLang="en-US"/>
          </a:p>
        </p:txBody>
      </p:sp>
      <p:sp>
        <p:nvSpPr>
          <p:cNvPr id="9" name="内容占位符 8"/>
          <p:cNvSpPr>
            <a:spLocks noGrp="1"/>
          </p:cNvSpPr>
          <p:nvPr>
            <p:ph sz="quarter" idx="1"/>
          </p:nvPr>
        </p:nvSpPr>
        <p:spPr>
          <a:xfrm>
            <a:off x="457200" y="1219200"/>
            <a:ext cx="4041648" cy="493776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1" name="内容占位符 10"/>
          <p:cNvSpPr>
            <a:spLocks noGrp="1"/>
          </p:cNvSpPr>
          <p:nvPr>
            <p:ph sz="quarter" idx="2"/>
          </p:nvPr>
        </p:nvSpPr>
        <p:spPr>
          <a:xfrm>
            <a:off x="4632198" y="1216152"/>
            <a:ext cx="4041648" cy="493776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5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ln/>
        </p:spPr>
        <p:txBody>
          <a:bodyPr/>
          <a:lstStyle>
            <a:lvl1pPr>
              <a:defRPr/>
            </a:lvl1pPr>
          </a:lstStyle>
          <a:p>
            <a:endParaRPr lang="en-US" dirty="0">
              <a:solidFill>
                <a:prstClr val="black">
                  <a:lumMod val="65000"/>
                  <a:lumOff val="35000"/>
                </a:prstClr>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dirty="0">
              <a:solidFill>
                <a:prstClr val="black">
                  <a:lumMod val="65000"/>
                  <a:lumOff val="35000"/>
                </a:prstClr>
              </a:solidFill>
            </a:endParaRPr>
          </a:p>
        </p:txBody>
      </p:sp>
      <p:sp>
        <p:nvSpPr>
          <p:cNvPr id="6" name="Rectangle 6"/>
          <p:cNvSpPr>
            <a:spLocks noGrp="1" noChangeArrowheads="1"/>
          </p:cNvSpPr>
          <p:nvPr>
            <p:ph type="sldNum" sz="quarter" idx="12"/>
          </p:nvPr>
        </p:nvSpPr>
        <p:spPr>
          <a:ln/>
        </p:spPr>
        <p:txBody>
          <a:bodyPr/>
          <a:lstStyle>
            <a:lvl1pPr>
              <a:defRPr/>
            </a:lvl1pPr>
          </a:lstStyle>
          <a:p>
            <a:fld id="{10DBDEBE-FBA8-4D35-8E76-59C79071952B}" type="slidenum">
              <a:rPr lang="en-US">
                <a:solidFill>
                  <a:prstClr val="black">
                    <a:tint val="75000"/>
                  </a:prstClr>
                </a:solidFill>
              </a:rPr>
              <a:pPr/>
              <a:t>‹#›</a:t>
            </a:fld>
            <a:endParaRPr lang="en-US" dirty="0">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4" name="Date Placeholder 3"/>
          <p:cNvSpPr>
            <a:spLocks noGrp="1"/>
          </p:cNvSpPr>
          <p:nvPr>
            <p:ph type="dt" sz="half" idx="10"/>
          </p:nvPr>
        </p:nvSpPr>
        <p:spPr/>
        <p:txBody>
          <a:bodyPr/>
          <a:lstStyle/>
          <a:p>
            <a:fld id="{9BF2B057-2B77-4D48-823D-03225A80255B}" type="datetimeFigureOut">
              <a:rPr lang="zh-CN" altLang="en-US" smtClean="0">
                <a:solidFill>
                  <a:prstClr val="black">
                    <a:lumMod val="65000"/>
                    <a:lumOff val="35000"/>
                  </a:prstClr>
                </a:solidFill>
              </a:rPr>
              <a:pPr/>
              <a:t>2017/8/21</a:t>
            </a:fld>
            <a:endParaRPr lang="zh-CN" alt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5DDC94A0-EFD1-4BE2-BACA-A739C2A265B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xmlns="" val="3792691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7" name="日期占位符 6"/>
          <p:cNvSpPr>
            <a:spLocks noGrp="1"/>
          </p:cNvSpPr>
          <p:nvPr>
            <p:ph type="dt" sz="half" idx="10"/>
          </p:nvPr>
        </p:nvSpPr>
        <p:spPr/>
        <p:txBody>
          <a:bodyPr/>
          <a:lstStyle/>
          <a:p>
            <a:fld id="{9BF2B057-2B77-4D48-823D-03225A80255B}" type="datetimeFigureOut">
              <a:rPr lang="zh-CN" altLang="en-US" smtClean="0"/>
              <a:pPr/>
              <a:t>2017/8/21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DDC94A0-EFD1-4BE2-BACA-A739C2A265BD}" type="slidenum">
              <a:rPr lang="zh-CN" altLang="en-US" smtClean="0"/>
              <a:pPr/>
              <a:t>‹#›</a:t>
            </a:fld>
            <a:endParaRPr lang="zh-CN" altLang="en-US"/>
          </a:p>
        </p:txBody>
      </p:sp>
      <p:sp>
        <p:nvSpPr>
          <p:cNvPr id="11" name="内容占位符 10"/>
          <p:cNvSpPr>
            <a:spLocks noGrp="1"/>
          </p:cNvSpPr>
          <p:nvPr>
            <p:ph sz="quarter" idx="2"/>
          </p:nvPr>
        </p:nvSpPr>
        <p:spPr>
          <a:xfrm>
            <a:off x="457200" y="2133600"/>
            <a:ext cx="4038600" cy="40386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3" name="内容占位符 12"/>
          <p:cNvSpPr>
            <a:spLocks noGrp="1"/>
          </p:cNvSpPr>
          <p:nvPr>
            <p:ph sz="quarter" idx="4"/>
          </p:nvPr>
        </p:nvSpPr>
        <p:spPr>
          <a:xfrm>
            <a:off x="4648200" y="2133600"/>
            <a:ext cx="4038600" cy="40386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smtClean="0"/>
              <a:t>单击此处编辑母版标题样式</a:t>
            </a:r>
            <a:endParaRPr kumimoji="0"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smtClean="0"/>
              <a:t>单击此处编辑母版标题样式</a:t>
            </a:r>
            <a:endParaRPr kumimoji="0" lang="en-US" dirty="0"/>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内容占位符 7"/>
          <p:cNvSpPr>
            <a:spLocks noGrp="1"/>
          </p:cNvSpPr>
          <p:nvPr>
            <p:ph sz="quarter" idx="1"/>
          </p:nvPr>
        </p:nvSpPr>
        <p:spPr>
          <a:xfrm>
            <a:off x="0" y="162000"/>
            <a:ext cx="9144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smtClean="0"/>
              <a:t>单击此处编辑母版文本样式</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smtClean="0"/>
              <a:t>单击此处编辑母版标题样式</a:t>
            </a:r>
            <a:endParaRPr kumimoji="0" lang="en-US" dirty="0"/>
          </a:p>
        </p:txBody>
      </p:sp>
      <p:sp>
        <p:nvSpPr>
          <p:cNvPr id="9" name="副标题 8"/>
          <p:cNvSpPr>
            <a:spLocks noGrp="1"/>
          </p:cNvSpPr>
          <p:nvPr>
            <p:ph type="subTitle" idx="1"/>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smtClean="0"/>
              <a:t>单击此处编辑母版副标题样式</a:t>
            </a:r>
            <a:endParaRPr kumimoji="0" lang="en-US" dirty="0"/>
          </a:p>
        </p:txBody>
      </p:sp>
      <p:sp>
        <p:nvSpPr>
          <p:cNvPr id="28" name="日期占位符 27"/>
          <p:cNvSpPr>
            <a:spLocks noGrp="1"/>
          </p:cNvSpPr>
          <p:nvPr>
            <p:ph type="dt" sz="half" idx="10"/>
          </p:nvPr>
        </p:nvSpPr>
        <p:spPr>
          <a:xfrm>
            <a:off x="6400800" y="6355080"/>
            <a:ext cx="2286000" cy="365760"/>
          </a:xfrm>
        </p:spPr>
        <p:txBody>
          <a:bodyPr/>
          <a:lstStyle>
            <a:lvl1pPr>
              <a:defRPr sz="1400"/>
            </a:lvl1p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17" name="页脚占位符 16"/>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29" name="灯片编号占位符 28"/>
          <p:cNvSpPr>
            <a:spLocks noGrp="1"/>
          </p:cNvSpPr>
          <p:nvPr>
            <p:ph type="sldNum" sz="quarter" idx="12"/>
          </p:nvPr>
        </p:nvSpPr>
        <p:spPr>
          <a:xfrm>
            <a:off x="1216152" y="6355080"/>
            <a:ext cx="1219200"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a:xfrm>
            <a:off x="6400800" y="6355080"/>
            <a:ext cx="2286000" cy="365760"/>
          </a:xfrm>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5" name="页脚占位符 4"/>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1069848" y="6355080"/>
            <a:ext cx="1520952"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kumimoji="0" lang="zh-CN" altLang="en-US" dirty="0" smtClean="0"/>
              <a:t>单击此处编辑母版标题样式</a:t>
            </a:r>
            <a:endParaRPr kumimoji="0" lang="en-US" dirty="0"/>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9" name="内容占位符 8"/>
          <p:cNvSpPr>
            <a:spLocks noGrp="1"/>
          </p:cNvSpPr>
          <p:nvPr>
            <p:ph sz="quarter" idx="1"/>
          </p:nvPr>
        </p:nvSpPr>
        <p:spPr>
          <a:xfrm>
            <a:off x="457200" y="1219200"/>
            <a:ext cx="4041648" cy="493776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1" name="内容占位符 10"/>
          <p:cNvSpPr>
            <a:spLocks noGrp="1"/>
          </p:cNvSpPr>
          <p:nvPr>
            <p:ph sz="quarter" idx="2"/>
          </p:nvPr>
        </p:nvSpPr>
        <p:spPr>
          <a:xfrm>
            <a:off x="4632198" y="1216152"/>
            <a:ext cx="4041648" cy="493776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7" name="日期占位符 6"/>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8" name="页脚占位符 7"/>
          <p:cNvSpPr>
            <a:spLocks noGrp="1"/>
          </p:cNvSpPr>
          <p:nvPr>
            <p:ph type="ftr" sz="quarter" idx="11"/>
          </p:nvPr>
        </p:nvSpPr>
        <p:spPr/>
        <p:txBody>
          <a:bodyPr/>
          <a:lstStyle/>
          <a:p>
            <a:endParaRPr lang="zh-CN" altLang="en-US">
              <a:solidFill>
                <a:srgbClr val="464653"/>
              </a:solidFill>
            </a:endParaRPr>
          </a:p>
        </p:txBody>
      </p:sp>
      <p:sp>
        <p:nvSpPr>
          <p:cNvPr id="9" name="灯片编号占位符 8"/>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1" name="内容占位符 10"/>
          <p:cNvSpPr>
            <a:spLocks noGrp="1"/>
          </p:cNvSpPr>
          <p:nvPr>
            <p:ph sz="quarter" idx="2"/>
          </p:nvPr>
        </p:nvSpPr>
        <p:spPr>
          <a:xfrm>
            <a:off x="457200" y="2133600"/>
            <a:ext cx="4038600" cy="40386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3" name="内容占位符 12"/>
          <p:cNvSpPr>
            <a:spLocks noGrp="1"/>
          </p:cNvSpPr>
          <p:nvPr>
            <p:ph sz="quarter" idx="4"/>
          </p:nvPr>
        </p:nvSpPr>
        <p:spPr>
          <a:xfrm>
            <a:off x="4648200" y="2133600"/>
            <a:ext cx="4038600" cy="40386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3" name="页脚占位符 2"/>
          <p:cNvSpPr>
            <a:spLocks noGrp="1"/>
          </p:cNvSpPr>
          <p:nvPr>
            <p:ph type="ftr" sz="quarter" idx="11"/>
          </p:nvPr>
        </p:nvSpPr>
        <p:spPr/>
        <p:txBody>
          <a:bodyPr/>
          <a:lstStyle/>
          <a:p>
            <a:endParaRPr lang="zh-CN" altLang="en-US">
              <a:solidFill>
                <a:srgbClr val="464653"/>
              </a:solidFill>
            </a:endParaRPr>
          </a:p>
        </p:txBody>
      </p:sp>
      <p:sp>
        <p:nvSpPr>
          <p:cNvPr id="4" name="灯片编号占位符 3"/>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等腰三角形 5"/>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直接连接符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内容占位符 11"/>
          <p:cNvSpPr>
            <a:spLocks noGrp="1"/>
          </p:cNvSpPr>
          <p:nvPr>
            <p:ph sz="quarter" idx="1"/>
          </p:nvPr>
        </p:nvSpPr>
        <p:spPr>
          <a:xfrm>
            <a:off x="304800" y="304800"/>
            <a:ext cx="5715000" cy="57150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zh-CN" altLang="en-US" smtClean="0"/>
              <a:t>单击图标添加图片</a:t>
            </a:r>
            <a:endParaRPr kumimoji="0" lang="en-US" dirty="0"/>
          </a:p>
        </p:txBody>
      </p:sp>
      <p:sp>
        <p:nvSpPr>
          <p:cNvPr id="4" name="文本占位符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矩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F2B057-2B77-4D48-823D-03225A80255B}" type="datetimeFigureOut">
              <a:rPr lang="zh-CN" altLang="en-US" smtClean="0"/>
              <a:pPr/>
              <a:t>2017/8/21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DDC94A0-EFD1-4BE2-BACA-A739C2A265BD}" type="slidenum">
              <a:rPr lang="zh-CN" altLang="en-US" smtClean="0"/>
              <a:pPr/>
              <a:t>‹#›</a:t>
            </a:fld>
            <a:endParaRPr lang="zh-CN" altLang="en-US"/>
          </a:p>
        </p:txBody>
      </p:sp>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6" name="等腰三角形 5"/>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3"/>
            <a:ext cx="2057400" cy="5851525"/>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43"/>
            <a:ext cx="6019800" cy="5851525"/>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直接连接符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等腰三角形 7"/>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直接连接符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9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9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464653"/>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64653"/>
              </a:solidFill>
            </a:endParaRPr>
          </a:p>
        </p:txBody>
      </p:sp>
      <p:sp>
        <p:nvSpPr>
          <p:cNvPr id="9" name="Rectangle 6"/>
          <p:cNvSpPr>
            <a:spLocks noGrp="1" noChangeArrowheads="1"/>
          </p:cNvSpPr>
          <p:nvPr>
            <p:ph type="sldNum" sz="quarter" idx="12"/>
          </p:nvPr>
        </p:nvSpPr>
        <p:spPr>
          <a:ln/>
        </p:spPr>
        <p:txBody>
          <a:bodyPr/>
          <a:lstStyle>
            <a:lvl1pPr>
              <a:defRPr/>
            </a:lvl1pPr>
          </a:lstStyle>
          <a:p>
            <a:fld id="{76B0315B-4C3E-4989-A7BF-4DDFDE28B062}" type="slidenum">
              <a:rPr lang="en-US">
                <a:solidFill>
                  <a:srgbClr val="464653"/>
                </a:solidFill>
              </a:rPr>
              <a:pPr/>
              <a:t>‹#›</a:t>
            </a:fld>
            <a:endParaRPr lang="en-US">
              <a:solidFill>
                <a:srgbClr val="464653"/>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 xmlns:p14="http://schemas.microsoft.com/office/powerpoint/2010/main" val="2182130749"/>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smtClean="0"/>
              <a:t>单击此处编辑母版标题样式</a:t>
            </a:r>
            <a:endParaRPr kumimoji="0" lang="en-US"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smtClean="0"/>
              <a:t>单击此处编辑母版标题样式</a:t>
            </a:r>
            <a:endParaRPr kumimoji="0" lang="en-US" dirty="0"/>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内容占位符 7"/>
          <p:cNvSpPr>
            <a:spLocks noGrp="1"/>
          </p:cNvSpPr>
          <p:nvPr>
            <p:ph sz="quarter" idx="1"/>
          </p:nvPr>
        </p:nvSpPr>
        <p:spPr>
          <a:xfrm>
            <a:off x="0" y="162000"/>
            <a:ext cx="9144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smtClean="0"/>
              <a:t>单击此处编辑母版文本样式</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smtClean="0"/>
              <a:t>单击此处编辑母版标题样式</a:t>
            </a:r>
            <a:endParaRPr kumimoji="0" lang="en-US" dirty="0"/>
          </a:p>
        </p:txBody>
      </p:sp>
      <p:sp>
        <p:nvSpPr>
          <p:cNvPr id="9" name="副标题 8"/>
          <p:cNvSpPr>
            <a:spLocks noGrp="1"/>
          </p:cNvSpPr>
          <p:nvPr>
            <p:ph type="subTitle" idx="1"/>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smtClean="0"/>
              <a:t>单击此处编辑母版副标题样式</a:t>
            </a:r>
            <a:endParaRPr kumimoji="0" lang="en-US" dirty="0"/>
          </a:p>
        </p:txBody>
      </p:sp>
      <p:sp>
        <p:nvSpPr>
          <p:cNvPr id="28" name="日期占位符 27"/>
          <p:cNvSpPr>
            <a:spLocks noGrp="1"/>
          </p:cNvSpPr>
          <p:nvPr>
            <p:ph type="dt" sz="half" idx="10"/>
          </p:nvPr>
        </p:nvSpPr>
        <p:spPr>
          <a:xfrm>
            <a:off x="6400800" y="6355080"/>
            <a:ext cx="2286000" cy="365760"/>
          </a:xfrm>
        </p:spPr>
        <p:txBody>
          <a:bodyPr/>
          <a:lstStyle>
            <a:lvl1pPr>
              <a:defRPr sz="1400"/>
            </a:lvl1p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17" name="页脚占位符 16"/>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29" name="灯片编号占位符 28"/>
          <p:cNvSpPr>
            <a:spLocks noGrp="1"/>
          </p:cNvSpPr>
          <p:nvPr>
            <p:ph type="sldNum" sz="quarter" idx="12"/>
          </p:nvPr>
        </p:nvSpPr>
        <p:spPr>
          <a:xfrm>
            <a:off x="1216152" y="6355080"/>
            <a:ext cx="1219200"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a:xfrm>
            <a:off x="6400800" y="6355080"/>
            <a:ext cx="2286000" cy="365760"/>
          </a:xfrm>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5" name="页脚占位符 4"/>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1069848" y="6355080"/>
            <a:ext cx="1520952"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kumimoji="0" lang="zh-CN" altLang="en-US" dirty="0" smtClean="0"/>
              <a:t>单击此处编辑母版标题样式</a:t>
            </a:r>
            <a:endParaRPr kumimoji="0" lang="en-US" dirty="0"/>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9" name="内容占位符 8"/>
          <p:cNvSpPr>
            <a:spLocks noGrp="1"/>
          </p:cNvSpPr>
          <p:nvPr>
            <p:ph sz="quarter" idx="1"/>
          </p:nvPr>
        </p:nvSpPr>
        <p:spPr>
          <a:xfrm>
            <a:off x="457200" y="1219200"/>
            <a:ext cx="4041648" cy="493776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1" name="内容占位符 10"/>
          <p:cNvSpPr>
            <a:spLocks noGrp="1"/>
          </p:cNvSpPr>
          <p:nvPr>
            <p:ph sz="quarter" idx="2"/>
          </p:nvPr>
        </p:nvSpPr>
        <p:spPr>
          <a:xfrm>
            <a:off x="4632198" y="1216152"/>
            <a:ext cx="4041648" cy="493776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7" name="日期占位符 6"/>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8" name="页脚占位符 7"/>
          <p:cNvSpPr>
            <a:spLocks noGrp="1"/>
          </p:cNvSpPr>
          <p:nvPr>
            <p:ph type="ftr" sz="quarter" idx="11"/>
          </p:nvPr>
        </p:nvSpPr>
        <p:spPr/>
        <p:txBody>
          <a:bodyPr/>
          <a:lstStyle/>
          <a:p>
            <a:endParaRPr lang="zh-CN" altLang="en-US">
              <a:solidFill>
                <a:srgbClr val="464653"/>
              </a:solidFill>
            </a:endParaRPr>
          </a:p>
        </p:txBody>
      </p:sp>
      <p:sp>
        <p:nvSpPr>
          <p:cNvPr id="9" name="灯片编号占位符 8"/>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1" name="内容占位符 10"/>
          <p:cNvSpPr>
            <a:spLocks noGrp="1"/>
          </p:cNvSpPr>
          <p:nvPr>
            <p:ph sz="quarter" idx="2"/>
          </p:nvPr>
        </p:nvSpPr>
        <p:spPr>
          <a:xfrm>
            <a:off x="457200" y="2133600"/>
            <a:ext cx="4038600" cy="40386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3" name="内容占位符 12"/>
          <p:cNvSpPr>
            <a:spLocks noGrp="1"/>
          </p:cNvSpPr>
          <p:nvPr>
            <p:ph sz="quarter" idx="4"/>
          </p:nvPr>
        </p:nvSpPr>
        <p:spPr>
          <a:xfrm>
            <a:off x="4648200" y="2133600"/>
            <a:ext cx="4038600" cy="40386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3" name="页脚占位符 2"/>
          <p:cNvSpPr>
            <a:spLocks noGrp="1"/>
          </p:cNvSpPr>
          <p:nvPr>
            <p:ph type="ftr" sz="quarter" idx="11"/>
          </p:nvPr>
        </p:nvSpPr>
        <p:spPr/>
        <p:txBody>
          <a:bodyPr/>
          <a:lstStyle/>
          <a:p>
            <a:endParaRPr lang="zh-CN" altLang="en-US">
              <a:solidFill>
                <a:srgbClr val="464653"/>
              </a:solidFill>
            </a:endParaRPr>
          </a:p>
        </p:txBody>
      </p:sp>
      <p:sp>
        <p:nvSpPr>
          <p:cNvPr id="4" name="灯片编号占位符 3"/>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等腰三角形 5"/>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pPr/>
              <a:t>2017/8/21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DC94A0-EFD1-4BE2-BACA-A739C2A265BD}" type="slidenum">
              <a:rPr lang="zh-CN" altLang="en-US" smtClean="0"/>
              <a:pPr/>
              <a:t>‹#›</a:t>
            </a:fld>
            <a:endParaRPr lang="zh-CN" altLang="en-US"/>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直接连接符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内容占位符 11"/>
          <p:cNvSpPr>
            <a:spLocks noGrp="1"/>
          </p:cNvSpPr>
          <p:nvPr>
            <p:ph sz="quarter" idx="1"/>
          </p:nvPr>
        </p:nvSpPr>
        <p:spPr>
          <a:xfrm>
            <a:off x="304800" y="304800"/>
            <a:ext cx="5715000" cy="57150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直接连接符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内容占位符 11"/>
          <p:cNvSpPr>
            <a:spLocks noGrp="1"/>
          </p:cNvSpPr>
          <p:nvPr>
            <p:ph sz="quarter" idx="1"/>
          </p:nvPr>
        </p:nvSpPr>
        <p:spPr>
          <a:xfrm>
            <a:off x="304800" y="304800"/>
            <a:ext cx="5715000" cy="57150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zh-CN" altLang="en-US" smtClean="0"/>
              <a:t>单击图标添加图片</a:t>
            </a:r>
            <a:endParaRPr kumimoji="0" lang="en-US" dirty="0"/>
          </a:p>
        </p:txBody>
      </p:sp>
      <p:sp>
        <p:nvSpPr>
          <p:cNvPr id="4" name="文本占位符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矩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3"/>
            <a:ext cx="2057400" cy="5851525"/>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43"/>
            <a:ext cx="6019800" cy="5851525"/>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直接连接符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等腰三角形 7"/>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直接连接符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9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9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464653"/>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64653"/>
              </a:solidFill>
            </a:endParaRPr>
          </a:p>
        </p:txBody>
      </p:sp>
      <p:sp>
        <p:nvSpPr>
          <p:cNvPr id="9" name="Rectangle 6"/>
          <p:cNvSpPr>
            <a:spLocks noGrp="1" noChangeArrowheads="1"/>
          </p:cNvSpPr>
          <p:nvPr>
            <p:ph type="sldNum" sz="quarter" idx="12"/>
          </p:nvPr>
        </p:nvSpPr>
        <p:spPr>
          <a:ln/>
        </p:spPr>
        <p:txBody>
          <a:bodyPr/>
          <a:lstStyle>
            <a:lvl1pPr>
              <a:defRPr/>
            </a:lvl1pPr>
          </a:lstStyle>
          <a:p>
            <a:fld id="{76B0315B-4C3E-4989-A7BF-4DDFDE28B062}" type="slidenum">
              <a:rPr lang="en-US">
                <a:solidFill>
                  <a:srgbClr val="464653"/>
                </a:solidFill>
              </a:rPr>
              <a:pPr/>
              <a:t>‹#›</a:t>
            </a:fld>
            <a:endParaRPr lang="en-US">
              <a:solidFill>
                <a:srgbClr val="464653"/>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 xmlns:p14="http://schemas.microsoft.com/office/powerpoint/2010/main" val="2182130749"/>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buFont typeface="Arial" panose="020B0604020202020204" pitchFamily="34" charset="0"/>
            </a:pPr>
            <a:r>
              <a:rPr kumimoji="0" lang="zh-CN" altLang="en-US" dirty="0" smtClean="0"/>
              <a:t>单击此处编辑母版标题样式</a:t>
            </a:r>
            <a:endParaRPr kumimoji="0"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0" y="-642966"/>
            <a:ext cx="9144000" cy="571504"/>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smtClean="0"/>
              <a:t>单击此处编辑母版标题样式</a:t>
            </a:r>
            <a:endParaRPr kumimoji="0" lang="en-US" dirty="0"/>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内容占位符 7"/>
          <p:cNvSpPr>
            <a:spLocks noGrp="1"/>
          </p:cNvSpPr>
          <p:nvPr>
            <p:ph sz="quarter" idx="1"/>
          </p:nvPr>
        </p:nvSpPr>
        <p:spPr>
          <a:xfrm>
            <a:off x="0" y="162000"/>
            <a:ext cx="9144000" cy="590931"/>
          </a:xfrm>
          <a:noFill/>
        </p:spPr>
        <p:txBody>
          <a:bodyPr vert="horz" wrap="square" lIns="91440" tIns="45720" rIns="91440" bIns="45720" rtlCol="0">
            <a:spAutoFit/>
          </a:bodyPr>
          <a:lstStyle>
            <a:lvl1pPr>
              <a:defRPr lang="zh-CN" altLang="en-US" sz="3600" b="1" dirty="0" smtClean="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a:defRPr lang="zh-CN" altLang="en-US" sz="1800" dirty="0" smtClean="0">
                <a:solidFill>
                  <a:schemeClr val="tx1"/>
                </a:solidFill>
              </a:defRPr>
            </a:lvl2pPr>
            <a:lvl3pPr>
              <a:defRPr lang="zh-CN" altLang="en-US" sz="1500" dirty="0" smtClean="0"/>
            </a:lvl3pPr>
            <a:lvl4pPr>
              <a:defRPr lang="zh-CN" altLang="en-US" sz="1350" dirty="0" smtClean="0"/>
            </a:lvl4pPr>
            <a:lvl5pPr>
              <a:defRPr lang="en-US" sz="1350" dirty="0"/>
            </a:lvl5pPr>
          </a:lstStyle>
          <a:p>
            <a:pPr marL="0" lvl="0" indent="0" algn="ctr" defTabSz="914400">
              <a:lnSpc>
                <a:spcPct val="90000"/>
              </a:lnSpc>
              <a:spcBef>
                <a:spcPct val="0"/>
              </a:spcBef>
              <a:buFont typeface="Arial" panose="020B0604020202020204" pitchFamily="34" charset="0"/>
            </a:pPr>
            <a:r>
              <a:rPr lang="zh-CN" altLang="en-US" dirty="0" smtClean="0"/>
              <a:t>单击此处编辑母版文本样式</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8" name="标题 7"/>
          <p:cNvSpPr>
            <a:spLocks noGrp="1"/>
          </p:cNvSpPr>
          <p:nvPr>
            <p:ph type="ctrTitle"/>
          </p:nvPr>
        </p:nvSpPr>
        <p:spPr>
          <a:xfrm>
            <a:off x="0" y="-675456"/>
            <a:ext cx="9144000" cy="558552"/>
          </a:xfrm>
        </p:spPr>
        <p:txBody>
          <a:bodyPr vert="horz" wrap="none" lIns="91440" tIns="45720" rIns="91440" bIns="45720" rtlCol="0" anchor="b" anchorCtr="0">
            <a:normAutofit/>
          </a:bodyPr>
          <a:lstStyle>
            <a:lvl1pPr>
              <a:defRPr lang="en-US" sz="2800" dirty="0">
                <a:solidFill>
                  <a:schemeClr val="tx1"/>
                </a:solidFill>
                <a:latin typeface="Arial" pitchFamily="34" charset="0"/>
                <a:cs typeface="Arial" pitchFamily="34" charset="0"/>
              </a:defRPr>
            </a:lvl1pPr>
          </a:lstStyle>
          <a:p>
            <a:pPr lvl="0" defTabSz="914400">
              <a:lnSpc>
                <a:spcPct val="90000"/>
              </a:lnSpc>
            </a:pPr>
            <a:r>
              <a:rPr kumimoji="0" lang="zh-CN" altLang="en-US" dirty="0" smtClean="0"/>
              <a:t>单击此处编辑母版标题样式</a:t>
            </a:r>
            <a:endParaRPr kumimoji="0" lang="en-US" dirty="0"/>
          </a:p>
        </p:txBody>
      </p:sp>
      <p:sp>
        <p:nvSpPr>
          <p:cNvPr id="9" name="副标题 8"/>
          <p:cNvSpPr>
            <a:spLocks noGrp="1"/>
          </p:cNvSpPr>
          <p:nvPr>
            <p:ph type="subTitle" idx="1"/>
          </p:nvPr>
        </p:nvSpPr>
        <p:spPr>
          <a:xfrm>
            <a:off x="0" y="162000"/>
            <a:ext cx="9144000" cy="590931"/>
          </a:xfrm>
          <a:noFill/>
        </p:spPr>
        <p:txBody>
          <a:bodyPr vert="horz" wrap="square" lIns="91440" tIns="45720" rIns="91440" bIns="45720" rtlCol="0">
            <a:spAutoFit/>
          </a:bodyPr>
          <a:lstStyle>
            <a:lvl1pPr algn="ctr">
              <a:defRPr lang="en-US" sz="3600" b="1">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pPr marL="0" lvl="0" indent="0" algn="ctr" defTabSz="914400">
              <a:lnSpc>
                <a:spcPct val="90000"/>
              </a:lnSpc>
              <a:spcBef>
                <a:spcPct val="0"/>
              </a:spcBef>
              <a:buFont typeface="Arial" panose="020B0604020202020204" pitchFamily="34" charset="0"/>
            </a:pPr>
            <a:r>
              <a:rPr kumimoji="0" lang="zh-CN" altLang="en-US" dirty="0" smtClean="0"/>
              <a:t>单击此处编辑母版副标题样式</a:t>
            </a:r>
            <a:endParaRPr kumimoji="0" lang="en-US" dirty="0"/>
          </a:p>
        </p:txBody>
      </p:sp>
      <p:sp>
        <p:nvSpPr>
          <p:cNvPr id="28" name="日期占位符 27"/>
          <p:cNvSpPr>
            <a:spLocks noGrp="1"/>
          </p:cNvSpPr>
          <p:nvPr>
            <p:ph type="dt" sz="half" idx="10"/>
          </p:nvPr>
        </p:nvSpPr>
        <p:spPr>
          <a:xfrm>
            <a:off x="6400800" y="6355080"/>
            <a:ext cx="2286000" cy="365760"/>
          </a:xfrm>
        </p:spPr>
        <p:txBody>
          <a:bodyPr/>
          <a:lstStyle>
            <a:lvl1pPr>
              <a:defRPr sz="1400"/>
            </a:lvl1p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17" name="页脚占位符 16"/>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29" name="灯片编号占位符 28"/>
          <p:cNvSpPr>
            <a:spLocks noGrp="1"/>
          </p:cNvSpPr>
          <p:nvPr>
            <p:ph type="sldNum" sz="quarter" idx="12"/>
          </p:nvPr>
        </p:nvSpPr>
        <p:spPr>
          <a:xfrm>
            <a:off x="1216152" y="6355080"/>
            <a:ext cx="1219200"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a:xfrm>
            <a:off x="6400800" y="6355080"/>
            <a:ext cx="2286000" cy="365760"/>
          </a:xfrm>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5" name="页脚占位符 4"/>
          <p:cNvSpPr>
            <a:spLocks noGrp="1"/>
          </p:cNvSpPr>
          <p:nvPr>
            <p:ph type="ftr" sz="quarter" idx="11"/>
          </p:nvPr>
        </p:nvSpPr>
        <p:spPr>
          <a:xfrm>
            <a:off x="2898648" y="6355080"/>
            <a:ext cx="3474720" cy="365760"/>
          </a:xfrm>
        </p:spPr>
        <p:txBody>
          <a:bodyPr/>
          <a:lstStyle/>
          <a:p>
            <a:endParaRPr lang="zh-CN" altLang="en-US">
              <a:solidFill>
                <a:srgbClr val="464653"/>
              </a:solidFill>
            </a:endParaRPr>
          </a:p>
        </p:txBody>
      </p:sp>
      <p:sp>
        <p:nvSpPr>
          <p:cNvPr id="6" name="灯片编号占位符 5"/>
          <p:cNvSpPr>
            <a:spLocks noGrp="1"/>
          </p:cNvSpPr>
          <p:nvPr>
            <p:ph type="sldNum" sz="quarter" idx="12"/>
          </p:nvPr>
        </p:nvSpPr>
        <p:spPr>
          <a:xfrm>
            <a:off x="1069848" y="6355080"/>
            <a:ext cx="1520952" cy="365760"/>
          </a:xfrm>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矩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8" name="矩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zh-CN" altLang="en-US" smtClean="0"/>
              <a:t>单击图标添加图片</a:t>
            </a:r>
            <a:endParaRPr kumimoji="0" lang="en-US" dirty="0"/>
          </a:p>
        </p:txBody>
      </p:sp>
      <p:sp>
        <p:nvSpPr>
          <p:cNvPr id="4" name="文本占位符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pPr/>
              <a:t>2017/8/21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DDC94A0-EFD1-4BE2-BACA-A739C2A265BD}" type="slidenum">
              <a:rPr lang="zh-CN" altLang="en-US" smtClean="0"/>
              <a:pPr/>
              <a:t>‹#›</a:t>
            </a:fld>
            <a:endParaRPr lang="zh-CN" altLang="en-US"/>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矩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lstStyle/>
          <a:p>
            <a:r>
              <a:rPr kumimoji="0" lang="zh-CN" altLang="en-US" dirty="0" smtClean="0"/>
              <a:t>单击此处编辑母版标题样式</a:t>
            </a:r>
            <a:endParaRPr kumimoji="0" lang="en-US" dirty="0"/>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9" name="内容占位符 8"/>
          <p:cNvSpPr>
            <a:spLocks noGrp="1"/>
          </p:cNvSpPr>
          <p:nvPr>
            <p:ph sz="quarter" idx="1"/>
          </p:nvPr>
        </p:nvSpPr>
        <p:spPr>
          <a:xfrm>
            <a:off x="457200" y="1219200"/>
            <a:ext cx="4041648" cy="493776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1" name="内容占位符 10"/>
          <p:cNvSpPr>
            <a:spLocks noGrp="1"/>
          </p:cNvSpPr>
          <p:nvPr>
            <p:ph sz="quarter" idx="2"/>
          </p:nvPr>
        </p:nvSpPr>
        <p:spPr>
          <a:xfrm>
            <a:off x="4632198" y="1216152"/>
            <a:ext cx="4041648" cy="493776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28600"/>
            <a:ext cx="8229600" cy="914400"/>
          </a:xfrm>
        </p:spPr>
        <p:txBody>
          <a:bodyPr anchor="ctr"/>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4648204"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7" name="日期占位符 6"/>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8" name="页脚占位符 7"/>
          <p:cNvSpPr>
            <a:spLocks noGrp="1"/>
          </p:cNvSpPr>
          <p:nvPr>
            <p:ph type="ftr" sz="quarter" idx="11"/>
          </p:nvPr>
        </p:nvSpPr>
        <p:spPr/>
        <p:txBody>
          <a:bodyPr/>
          <a:lstStyle/>
          <a:p>
            <a:endParaRPr lang="zh-CN" altLang="en-US">
              <a:solidFill>
                <a:srgbClr val="464653"/>
              </a:solidFill>
            </a:endParaRPr>
          </a:p>
        </p:txBody>
      </p:sp>
      <p:sp>
        <p:nvSpPr>
          <p:cNvPr id="9" name="灯片编号占位符 8"/>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1" name="内容占位符 10"/>
          <p:cNvSpPr>
            <a:spLocks noGrp="1"/>
          </p:cNvSpPr>
          <p:nvPr>
            <p:ph sz="quarter" idx="2"/>
          </p:nvPr>
        </p:nvSpPr>
        <p:spPr>
          <a:xfrm>
            <a:off x="457200" y="2133600"/>
            <a:ext cx="4038600" cy="40386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13" name="内容占位符 12"/>
          <p:cNvSpPr>
            <a:spLocks noGrp="1"/>
          </p:cNvSpPr>
          <p:nvPr>
            <p:ph sz="quarter" idx="4"/>
          </p:nvPr>
        </p:nvSpPr>
        <p:spPr>
          <a:xfrm>
            <a:off x="4648200" y="2133600"/>
            <a:ext cx="4038600" cy="40386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3" name="页脚占位符 2"/>
          <p:cNvSpPr>
            <a:spLocks noGrp="1"/>
          </p:cNvSpPr>
          <p:nvPr>
            <p:ph type="ftr" sz="quarter" idx="11"/>
          </p:nvPr>
        </p:nvSpPr>
        <p:spPr/>
        <p:txBody>
          <a:bodyPr/>
          <a:lstStyle/>
          <a:p>
            <a:endParaRPr lang="zh-CN" altLang="en-US">
              <a:solidFill>
                <a:srgbClr val="464653"/>
              </a:solidFill>
            </a:endParaRPr>
          </a:p>
        </p:txBody>
      </p:sp>
      <p:sp>
        <p:nvSpPr>
          <p:cNvPr id="4" name="灯片编号占位符 3"/>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5" name="直接连接符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6" name="等腰三角形 5"/>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6324600" y="1219203"/>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0" name="直接连接符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dirty="0">
              <a:solidFill>
                <a:prstClr val="black"/>
              </a:solidFill>
            </a:endParaRPr>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2" name="内容占位符 11"/>
          <p:cNvSpPr>
            <a:spLocks noGrp="1"/>
          </p:cNvSpPr>
          <p:nvPr>
            <p:ph sz="quarter" idx="1"/>
          </p:nvPr>
        </p:nvSpPr>
        <p:spPr>
          <a:xfrm>
            <a:off x="304800" y="304800"/>
            <a:ext cx="5715000" cy="5715000"/>
          </a:xfrm>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zh-CN" altLang="en-US" smtClean="0"/>
              <a:t>单击此处编辑母版标题样式</a:t>
            </a:r>
            <a:endParaRPr kumimoji="0" lang="en-US"/>
          </a:p>
        </p:txBody>
      </p:sp>
      <p:sp>
        <p:nvSpPr>
          <p:cNvPr id="3" name="图片占位符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zh-CN" altLang="en-US" smtClean="0"/>
              <a:t>单击图标添加图片</a:t>
            </a:r>
            <a:endParaRPr kumimoji="0" lang="en-US" dirty="0"/>
          </a:p>
        </p:txBody>
      </p:sp>
      <p:sp>
        <p:nvSpPr>
          <p:cNvPr id="4" name="文本占位符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6" name="页脚占位符 5"/>
          <p:cNvSpPr>
            <a:spLocks noGrp="1"/>
          </p:cNvSpPr>
          <p:nvPr>
            <p:ph type="ftr" sz="quarter" idx="11"/>
          </p:nvPr>
        </p:nvSpPr>
        <p:spPr/>
        <p:txBody>
          <a:bodyPr/>
          <a:lstStyle/>
          <a:p>
            <a:endParaRPr lang="zh-CN" altLang="en-US">
              <a:solidFill>
                <a:srgbClr val="464653"/>
              </a:solidFill>
            </a:endParaRPr>
          </a:p>
        </p:txBody>
      </p:sp>
      <p:sp>
        <p:nvSpPr>
          <p:cNvPr id="7" name="灯片编号占位符 6"/>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8" name="直接连接符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等腰三角形 8"/>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10" name="矩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3"/>
            <a:ext cx="2057400" cy="5851525"/>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457200" y="274643"/>
            <a:ext cx="6019800" cy="5851525"/>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5" name="页脚占位符 4"/>
          <p:cNvSpPr>
            <a:spLocks noGrp="1"/>
          </p:cNvSpPr>
          <p:nvPr>
            <p:ph type="ftr" sz="quarter" idx="11"/>
          </p:nvPr>
        </p:nvSpPr>
        <p:spPr/>
        <p:txBody>
          <a:bodyPr/>
          <a:lstStyle/>
          <a:p>
            <a:endParaRPr lang="zh-CN" altLang="en-US">
              <a:solidFill>
                <a:srgbClr val="464653"/>
              </a:solidFill>
            </a:endParaRPr>
          </a:p>
        </p:txBody>
      </p:sp>
      <p:sp>
        <p:nvSpPr>
          <p:cNvPr id="6" name="灯片编号占位符 5"/>
          <p:cNvSpPr>
            <a:spLocks noGrp="1"/>
          </p:cNvSpPr>
          <p:nvPr>
            <p:ph type="sldNum" sz="quarter" idx="12"/>
          </p:nvPr>
        </p:nvSpPr>
        <p:spPr/>
        <p:txBody>
          <a:body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7" name="直接连接符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等腰三角形 7"/>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sp>
        <p:nvSpPr>
          <p:cNvPr id="9" name="直接连接符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9"/>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1"/>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9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94"/>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solidFill>
                <a:srgbClr val="464653"/>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64653"/>
              </a:solidFill>
            </a:endParaRPr>
          </a:p>
        </p:txBody>
      </p:sp>
      <p:sp>
        <p:nvSpPr>
          <p:cNvPr id="9" name="Rectangle 6"/>
          <p:cNvSpPr>
            <a:spLocks noGrp="1" noChangeArrowheads="1"/>
          </p:cNvSpPr>
          <p:nvPr>
            <p:ph type="sldNum" sz="quarter" idx="12"/>
          </p:nvPr>
        </p:nvSpPr>
        <p:spPr>
          <a:ln/>
        </p:spPr>
        <p:txBody>
          <a:bodyPr/>
          <a:lstStyle>
            <a:lvl1pPr>
              <a:defRPr/>
            </a:lvl1pPr>
          </a:lstStyle>
          <a:p>
            <a:fld id="{76B0315B-4C3E-4989-A7BF-4DDFDE28B062}" type="slidenum">
              <a:rPr lang="en-US">
                <a:solidFill>
                  <a:srgbClr val="464653"/>
                </a:solidFill>
              </a:rPr>
              <a:pPr/>
              <a:t>‹#›</a:t>
            </a:fld>
            <a:endParaRPr lang="en-US">
              <a:solidFill>
                <a:srgbClr val="464653"/>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90"/>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 xmlns:p14="http://schemas.microsoft.com/office/powerpoint/2010/main" val="218213074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5.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4.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image" Target="../media/image2.png"/><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2.png"/><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image" Target="../media/image2.png"/><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image" Target="../media/image2.png"/><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642966"/>
            <a:ext cx="8229600" cy="571504"/>
          </a:xfrm>
          <a:prstGeom prst="rect">
            <a:avLst/>
          </a:prstGeom>
        </p:spPr>
        <p:txBody>
          <a:bodyPr vert="horz" anchor="b" anchorCtr="0">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zh-CN" altLang="en-US" smtClean="0"/>
              <a:t>单击此处编辑母版文本样式</a:t>
            </a:r>
          </a:p>
        </p:txBody>
      </p:sp>
      <p:sp>
        <p:nvSpPr>
          <p:cNvPr id="14" name="日期占位符 13"/>
          <p:cNvSpPr>
            <a:spLocks noGrp="1"/>
          </p:cNvSpPr>
          <p:nvPr>
            <p:ph type="dt" sz="half" idx="2"/>
          </p:nvPr>
        </p:nvSpPr>
        <p:spPr>
          <a:xfrm>
            <a:off x="6400800" y="6356351"/>
            <a:ext cx="2289048" cy="365760"/>
          </a:xfrm>
          <a:prstGeom prst="rect">
            <a:avLst/>
          </a:prstGeom>
        </p:spPr>
        <p:txBody>
          <a:bodyPr vert="horz"/>
          <a:lstStyle>
            <a:lvl1pPr algn="l" eaLnBrk="1" latinLnBrk="0" hangingPunct="1">
              <a:defRPr kumimoji="0" sz="1400">
                <a:solidFill>
                  <a:schemeClr val="tx2"/>
                </a:solidFill>
              </a:defRPr>
            </a:lvl1pPr>
          </a:lstStyle>
          <a:p>
            <a:fld id="{9BF2B057-2B77-4D48-823D-03225A80255B}" type="datetimeFigureOut">
              <a:rPr lang="zh-CN" altLang="en-US" smtClean="0"/>
              <a:pPr/>
              <a:t>2017/8/21</a:t>
            </a:fld>
            <a:endParaRPr lang="zh-CN" altLang="en-US"/>
          </a:p>
        </p:txBody>
      </p:sp>
      <p:sp>
        <p:nvSpPr>
          <p:cNvPr id="3" name="页脚占位符 2"/>
          <p:cNvSpPr>
            <a:spLocks noGrp="1"/>
          </p:cNvSpPr>
          <p:nvPr>
            <p:ph type="ftr" sz="quarter" idx="3"/>
          </p:nvPr>
        </p:nvSpPr>
        <p:spPr>
          <a:xfrm>
            <a:off x="2898648" y="6356351"/>
            <a:ext cx="3505200" cy="365760"/>
          </a:xfrm>
          <a:prstGeom prst="rect">
            <a:avLst/>
          </a:prstGeom>
        </p:spPr>
        <p:txBody>
          <a:bodyPr vert="horz"/>
          <a:lstStyle>
            <a:lvl1pPr algn="r" eaLnBrk="1" latinLnBrk="0" hangingPunct="1">
              <a:defRPr kumimoji="0" sz="1400">
                <a:solidFill>
                  <a:schemeClr val="tx2"/>
                </a:solidFill>
              </a:defRPr>
            </a:lvl1pPr>
          </a:lstStyle>
          <a:p>
            <a:endParaRPr lang="zh-CN" altLang="en-US"/>
          </a:p>
        </p:txBody>
      </p:sp>
      <p:sp>
        <p:nvSpPr>
          <p:cNvPr id="23" name="灯片编号占位符 22"/>
          <p:cNvSpPr>
            <a:spLocks noGrp="1"/>
          </p:cNvSpPr>
          <p:nvPr>
            <p:ph type="sldNum" sz="quarter" idx="4"/>
          </p:nvPr>
        </p:nvSpPr>
        <p:spPr>
          <a:xfrm>
            <a:off x="612648" y="6356351"/>
            <a:ext cx="1981200" cy="365760"/>
          </a:xfrm>
          <a:prstGeom prst="rect">
            <a:avLst/>
          </a:prstGeom>
        </p:spPr>
        <p:txBody>
          <a:bodyPr vert="horz"/>
          <a:lstStyle>
            <a:lvl1pPr algn="l" eaLnBrk="1" latinLnBrk="0" hangingPunct="1">
              <a:defRPr kumimoji="0" sz="1400">
                <a:solidFill>
                  <a:schemeClr val="tx2"/>
                </a:solidFill>
              </a:defRPr>
            </a:lvl1pPr>
          </a:lstStyle>
          <a:p>
            <a:fld id="{5DDC94A0-EFD1-4BE2-BACA-A739C2A265BD}" type="slidenum">
              <a:rPr lang="zh-CN" altLang="en-US" smtClean="0"/>
              <a:pPr/>
              <a:t>‹#›</a:t>
            </a:fld>
            <a:endParaRPr lang="zh-CN" altLang="en-US"/>
          </a:p>
        </p:txBody>
      </p:sp>
      <p:sp>
        <p:nvSpPr>
          <p:cNvPr id="10" name="等腰三角形 9"/>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0" y="6372000"/>
            <a:ext cx="9144837"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15" cstate="print">
              <a:extLst>
                <a:ext uri="{28A0092B-C50C-407E-A947-70E740481C1C}">
                  <a14:useLocalDpi xmlns="" xmlns:a14="http://schemas.microsoft.com/office/drawing/2010/main" val="0"/>
                </a:ext>
              </a:extLst>
            </a:blip>
            <a:stretch>
              <a:fillRect/>
            </a:stretch>
          </p:blipFill>
          <p:spPr>
            <a:xfrm>
              <a:off x="239324" y="6408000"/>
              <a:ext cx="2551937" cy="450000"/>
            </a:xfrm>
            <a:prstGeom prst="rect">
              <a:avLst/>
            </a:prstGeom>
          </p:spPr>
        </p:pic>
      </p:grpSp>
    </p:spTree>
  </p:cSld>
  <p:clrMap bg1="lt1" tx1="dk1" bg2="lt2" tx2="dk2" accent1="accent1" accent2="accent2" accent3="accent3" accent4="accent4" accent5="accent5" accent6="accent6" hlink="hlink" folHlink="folHlink"/>
  <p:sldLayoutIdLst>
    <p:sldLayoutId id="2147483703" r:id="rId1"/>
    <p:sldLayoutId id="2147483699" r:id="rId2"/>
    <p:sldLayoutId id="2147483698" r:id="rId3"/>
    <p:sldLayoutId id="2147483700" r:id="rId4"/>
    <p:sldLayoutId id="2147483701" r:id="rId5"/>
    <p:sldLayoutId id="2147483702" r:id="rId6"/>
    <p:sldLayoutId id="2147483704" r:id="rId7"/>
    <p:sldLayoutId id="2147483705" r:id="rId8"/>
    <p:sldLayoutId id="2147483706" r:id="rId9"/>
    <p:sldLayoutId id="2147483707" r:id="rId10"/>
    <p:sldLayoutId id="2147483708" r:id="rId11"/>
    <p:sldLayoutId id="2147483709" r:id="rId12"/>
    <p:sldLayoutId id="2147483744"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30188"/>
            <a:ext cx="8382000" cy="664797"/>
          </a:xfrm>
          <a:prstGeom prst="rect">
            <a:avLst/>
          </a:prstGeom>
        </p:spPr>
        <p:txBody>
          <a:bodyPr vert="horz" wrap="square" lIns="0" tIns="0" rIns="0" bIns="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381000" y="1412875"/>
            <a:ext cx="8382000" cy="2135969"/>
          </a:xfrm>
          <a:prstGeom prst="rect">
            <a:avLst/>
          </a:prstGeom>
        </p:spPr>
        <p:txBody>
          <a:bodyPr vert="horz" lIns="0" tIns="0" rIns="0" bIns="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dk1" tx1="lt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transition>
    <p:fade/>
  </p:transition>
  <p:txStyles>
    <p:titleStyle>
      <a:lvl1pPr algn="l" defTabSz="914363" rtl="0" eaLnBrk="1" latinLnBrk="0" hangingPunct="1">
        <a:lnSpc>
          <a:spcPct val="90000"/>
        </a:lnSpc>
        <a:spcBef>
          <a:spcPct val="0"/>
        </a:spcBef>
        <a:buNone/>
        <a:defRPr lang="en-US" sz="4800" b="0" kern="1200" cap="none" spc="-150" dirty="0" smtClean="0">
          <a:ln w="3175">
            <a:noFill/>
          </a:ln>
          <a:gradFill flip="none" rotWithShape="1">
            <a:gsLst>
              <a:gs pos="0">
                <a:srgbClr val="FFFFB9"/>
              </a:gs>
              <a:gs pos="36000">
                <a:srgbClr val="FFFF99"/>
              </a:gs>
              <a:gs pos="86000">
                <a:srgbClr val="F6AE1E"/>
              </a:gs>
            </a:gsLst>
            <a:lin ang="5400000" scaled="0"/>
            <a:tileRect/>
          </a:gradFill>
          <a:effectLst>
            <a:outerShdw blurRad="50800" dist="38100" dir="2700000" algn="tl" rotWithShape="0">
              <a:prstClr val="black">
                <a:alpha val="40000"/>
              </a:prstClr>
            </a:outerShdw>
          </a:effectLst>
          <a:latin typeface="+mj-lt"/>
          <a:ea typeface="+mn-ea"/>
          <a:cs typeface="Arial" charset="0"/>
        </a:defRPr>
      </a:lvl1pPr>
    </p:titleStyle>
    <p:bodyStyle>
      <a:lvl1pPr marL="396875" indent="-396875" algn="l" defTabSz="914363" rtl="0" eaLnBrk="1" latinLnBrk="0" hangingPunct="1">
        <a:lnSpc>
          <a:spcPct val="90000"/>
        </a:lnSpc>
        <a:spcBef>
          <a:spcPct val="20000"/>
        </a:spcBef>
        <a:buFontTx/>
        <a:buBlip>
          <a:blip r:embed="rId15"/>
        </a:buBlip>
        <a:defRPr sz="3200" kern="1200">
          <a:solidFill>
            <a:schemeClr val="tx1"/>
          </a:solidFill>
          <a:latin typeface="+mn-lt"/>
          <a:ea typeface="+mn-ea"/>
          <a:cs typeface="+mn-cs"/>
        </a:defRPr>
      </a:lvl1pPr>
      <a:lvl2pPr marL="914400" indent="-396875" algn="l" defTabSz="914363" rtl="0" eaLnBrk="1" latinLnBrk="0" hangingPunct="1">
        <a:lnSpc>
          <a:spcPct val="90000"/>
        </a:lnSpc>
        <a:spcBef>
          <a:spcPct val="20000"/>
        </a:spcBef>
        <a:buFontTx/>
        <a:buBlip>
          <a:blip r:embed="rId16"/>
        </a:buBlip>
        <a:defRPr sz="2800" kern="1200">
          <a:solidFill>
            <a:schemeClr val="tx1"/>
          </a:solidFill>
          <a:latin typeface="+mn-lt"/>
          <a:ea typeface="+mn-ea"/>
          <a:cs typeface="+mn-cs"/>
        </a:defRPr>
      </a:lvl2pPr>
      <a:lvl3pPr marL="1258888" indent="-344488"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3pPr>
      <a:lvl4pPr marL="1604963" indent="-346075"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4pPr>
      <a:lvl5pPr marL="1941513" indent="-336550" algn="l" defTabSz="914363" rtl="0" eaLnBrk="1" latinLnBrk="0" hangingPunct="1">
        <a:lnSpc>
          <a:spcPct val="90000"/>
        </a:lnSpc>
        <a:spcBef>
          <a:spcPct val="20000"/>
        </a:spcBef>
        <a:buFontTx/>
        <a:buBlip>
          <a:blip r:embed="rId16"/>
        </a:buBlip>
        <a:defRPr sz="2400" kern="1200">
          <a:solidFill>
            <a:schemeClr val="tx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642966"/>
            <a:ext cx="8229600" cy="571504"/>
          </a:xfrm>
          <a:prstGeom prst="rect">
            <a:avLst/>
          </a:prstGeom>
        </p:spPr>
        <p:txBody>
          <a:bodyPr vert="horz" anchor="b" anchorCtr="0">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zh-CN" altLang="en-US" smtClean="0"/>
              <a:t>单击此处编辑母版文本样式</a:t>
            </a:r>
          </a:p>
        </p:txBody>
      </p:sp>
      <p:sp>
        <p:nvSpPr>
          <p:cNvPr id="14" name="日期占位符 13"/>
          <p:cNvSpPr>
            <a:spLocks noGrp="1"/>
          </p:cNvSpPr>
          <p:nvPr>
            <p:ph type="dt" sz="half" idx="2"/>
          </p:nvPr>
        </p:nvSpPr>
        <p:spPr>
          <a:xfrm>
            <a:off x="6400800" y="6356351"/>
            <a:ext cx="2289048" cy="365760"/>
          </a:xfrm>
          <a:prstGeom prst="rect">
            <a:avLst/>
          </a:prstGeom>
        </p:spPr>
        <p:txBody>
          <a:bodyPr vert="horz"/>
          <a:lstStyle>
            <a:lvl1pPr algn="l" eaLnBrk="1" latinLnBrk="0" hangingPunct="1">
              <a:defRPr kumimoji="0" sz="1400">
                <a:solidFill>
                  <a:schemeClr val="tx2"/>
                </a:solidFill>
              </a:defRPr>
            </a:lvl1p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3" name="页脚占位符 2"/>
          <p:cNvSpPr>
            <a:spLocks noGrp="1"/>
          </p:cNvSpPr>
          <p:nvPr>
            <p:ph type="ftr" sz="quarter" idx="3"/>
          </p:nvPr>
        </p:nvSpPr>
        <p:spPr>
          <a:xfrm>
            <a:off x="2898648" y="6356351"/>
            <a:ext cx="3505200" cy="365760"/>
          </a:xfrm>
          <a:prstGeom prst="rect">
            <a:avLst/>
          </a:prstGeom>
        </p:spPr>
        <p:txBody>
          <a:bodyPr vert="horz"/>
          <a:lstStyle>
            <a:lvl1pPr algn="r" eaLnBrk="1" latinLnBrk="0" hangingPunct="1">
              <a:defRPr kumimoji="0" sz="1400">
                <a:solidFill>
                  <a:schemeClr val="tx2"/>
                </a:solidFill>
              </a:defRPr>
            </a:lvl1pPr>
          </a:lstStyle>
          <a:p>
            <a:endParaRPr lang="zh-CN" altLang="en-US">
              <a:solidFill>
                <a:srgbClr val="464653"/>
              </a:solidFill>
            </a:endParaRPr>
          </a:p>
        </p:txBody>
      </p:sp>
      <p:sp>
        <p:nvSpPr>
          <p:cNvPr id="23" name="灯片编号占位符 22"/>
          <p:cNvSpPr>
            <a:spLocks noGrp="1"/>
          </p:cNvSpPr>
          <p:nvPr>
            <p:ph type="sldNum" sz="quarter" idx="4"/>
          </p:nvPr>
        </p:nvSpPr>
        <p:spPr>
          <a:xfrm>
            <a:off x="612648" y="6356351"/>
            <a:ext cx="1981200" cy="365760"/>
          </a:xfrm>
          <a:prstGeom prst="rect">
            <a:avLst/>
          </a:prstGeom>
        </p:spPr>
        <p:txBody>
          <a:bodyPr vert="horz"/>
          <a:lstStyle>
            <a:lvl1pPr algn="l" eaLnBrk="1" latinLnBrk="0" hangingPunct="1">
              <a:defRPr kumimoji="0" sz="1400">
                <a:solidFill>
                  <a:schemeClr val="tx2"/>
                </a:solidFill>
              </a:defRPr>
            </a:lvl1p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0" name="等腰三角形 9"/>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0" y="6372000"/>
            <a:ext cx="9144837"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36" cstate="print">
              <a:extLst>
                <a:ext uri="{28A0092B-C50C-407E-A947-70E740481C1C}">
                  <a14:useLocalDpi xmlns="" xmlns:a14="http://schemas.microsoft.com/office/drawing/2010/main" val="0"/>
                </a:ext>
              </a:extLst>
            </a:blip>
            <a:stretch>
              <a:fillRect/>
            </a:stretch>
          </p:blipFill>
          <p:spPr>
            <a:xfrm>
              <a:off x="239324" y="6408000"/>
              <a:ext cx="2551937" cy="450000"/>
            </a:xfrm>
            <a:prstGeom prst="rect">
              <a:avLst/>
            </a:prstGeom>
          </p:spPr>
        </p:pic>
      </p:gr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 id="2147483826" r:id="rId26"/>
    <p:sldLayoutId id="2147483827" r:id="rId27"/>
    <p:sldLayoutId id="2147483828" r:id="rId28"/>
    <p:sldLayoutId id="2147483829" r:id="rId29"/>
    <p:sldLayoutId id="2147483830" r:id="rId30"/>
    <p:sldLayoutId id="2147483831" r:id="rId31"/>
    <p:sldLayoutId id="2147483832" r:id="rId32"/>
    <p:sldLayoutId id="2147483833" r:id="rId33"/>
    <p:sldLayoutId id="2147483834" r:id="rId34"/>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642966"/>
            <a:ext cx="8229600" cy="571504"/>
          </a:xfrm>
          <a:prstGeom prst="rect">
            <a:avLst/>
          </a:prstGeom>
        </p:spPr>
        <p:txBody>
          <a:bodyPr vert="horz" anchor="b" anchorCtr="0">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zh-CN" altLang="en-US" smtClean="0"/>
              <a:t>单击此处编辑母版文本样式</a:t>
            </a:r>
          </a:p>
        </p:txBody>
      </p:sp>
      <p:sp>
        <p:nvSpPr>
          <p:cNvPr id="14" name="日期占位符 13"/>
          <p:cNvSpPr>
            <a:spLocks noGrp="1"/>
          </p:cNvSpPr>
          <p:nvPr>
            <p:ph type="dt" sz="half" idx="2"/>
          </p:nvPr>
        </p:nvSpPr>
        <p:spPr>
          <a:xfrm>
            <a:off x="6400800" y="6356351"/>
            <a:ext cx="2289048" cy="365760"/>
          </a:xfrm>
          <a:prstGeom prst="rect">
            <a:avLst/>
          </a:prstGeom>
        </p:spPr>
        <p:txBody>
          <a:bodyPr vert="horz"/>
          <a:lstStyle>
            <a:lvl1pPr algn="l" eaLnBrk="1" latinLnBrk="0" hangingPunct="1">
              <a:defRPr kumimoji="0" sz="1400">
                <a:solidFill>
                  <a:schemeClr val="tx2"/>
                </a:solidFill>
              </a:defRPr>
            </a:lvl1p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3" name="页脚占位符 2"/>
          <p:cNvSpPr>
            <a:spLocks noGrp="1"/>
          </p:cNvSpPr>
          <p:nvPr>
            <p:ph type="ftr" sz="quarter" idx="3"/>
          </p:nvPr>
        </p:nvSpPr>
        <p:spPr>
          <a:xfrm>
            <a:off x="2898648" y="6356351"/>
            <a:ext cx="3505200" cy="365760"/>
          </a:xfrm>
          <a:prstGeom prst="rect">
            <a:avLst/>
          </a:prstGeom>
        </p:spPr>
        <p:txBody>
          <a:bodyPr vert="horz"/>
          <a:lstStyle>
            <a:lvl1pPr algn="r" eaLnBrk="1" latinLnBrk="0" hangingPunct="1">
              <a:defRPr kumimoji="0" sz="1400">
                <a:solidFill>
                  <a:schemeClr val="tx2"/>
                </a:solidFill>
              </a:defRPr>
            </a:lvl1pPr>
          </a:lstStyle>
          <a:p>
            <a:endParaRPr lang="zh-CN" altLang="en-US">
              <a:solidFill>
                <a:srgbClr val="464653"/>
              </a:solidFill>
            </a:endParaRPr>
          </a:p>
        </p:txBody>
      </p:sp>
      <p:sp>
        <p:nvSpPr>
          <p:cNvPr id="23" name="灯片编号占位符 22"/>
          <p:cNvSpPr>
            <a:spLocks noGrp="1"/>
          </p:cNvSpPr>
          <p:nvPr>
            <p:ph type="sldNum" sz="quarter" idx="4"/>
          </p:nvPr>
        </p:nvSpPr>
        <p:spPr>
          <a:xfrm>
            <a:off x="612648" y="6356351"/>
            <a:ext cx="1981200" cy="365760"/>
          </a:xfrm>
          <a:prstGeom prst="rect">
            <a:avLst/>
          </a:prstGeom>
        </p:spPr>
        <p:txBody>
          <a:bodyPr vert="horz"/>
          <a:lstStyle>
            <a:lvl1pPr algn="l" eaLnBrk="1" latinLnBrk="0" hangingPunct="1">
              <a:defRPr kumimoji="0" sz="1400">
                <a:solidFill>
                  <a:schemeClr val="tx2"/>
                </a:solidFill>
              </a:defRPr>
            </a:lvl1p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0" name="等腰三角形 9"/>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0" y="6372000"/>
            <a:ext cx="9144837"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15" cstate="print">
              <a:extLst>
                <a:ext uri="{28A0092B-C50C-407E-A947-70E740481C1C}">
                  <a14:useLocalDpi xmlns="" xmlns:a14="http://schemas.microsoft.com/office/drawing/2010/main" val="0"/>
                </a:ext>
              </a:extLst>
            </a:blip>
            <a:stretch>
              <a:fillRect/>
            </a:stretch>
          </p:blipFill>
          <p:spPr>
            <a:xfrm>
              <a:off x="239324" y="6408000"/>
              <a:ext cx="2551937" cy="450000"/>
            </a:xfrm>
            <a:prstGeom prst="rect">
              <a:avLst/>
            </a:prstGeom>
          </p:spPr>
        </p:pic>
      </p:gr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642966"/>
            <a:ext cx="8229600" cy="571504"/>
          </a:xfrm>
          <a:prstGeom prst="rect">
            <a:avLst/>
          </a:prstGeom>
        </p:spPr>
        <p:txBody>
          <a:bodyPr vert="horz" anchor="b" anchorCtr="0">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zh-CN" altLang="en-US" smtClean="0"/>
              <a:t>单击此处编辑母版文本样式</a:t>
            </a:r>
          </a:p>
        </p:txBody>
      </p:sp>
      <p:sp>
        <p:nvSpPr>
          <p:cNvPr id="14" name="日期占位符 13"/>
          <p:cNvSpPr>
            <a:spLocks noGrp="1"/>
          </p:cNvSpPr>
          <p:nvPr>
            <p:ph type="dt" sz="half" idx="2"/>
          </p:nvPr>
        </p:nvSpPr>
        <p:spPr>
          <a:xfrm>
            <a:off x="6400800" y="6356351"/>
            <a:ext cx="2289048" cy="365760"/>
          </a:xfrm>
          <a:prstGeom prst="rect">
            <a:avLst/>
          </a:prstGeom>
        </p:spPr>
        <p:txBody>
          <a:bodyPr vert="horz"/>
          <a:lstStyle>
            <a:lvl1pPr algn="l" eaLnBrk="1" latinLnBrk="0" hangingPunct="1">
              <a:defRPr kumimoji="0" sz="1400">
                <a:solidFill>
                  <a:schemeClr val="tx2"/>
                </a:solidFill>
              </a:defRPr>
            </a:lvl1p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3" name="页脚占位符 2"/>
          <p:cNvSpPr>
            <a:spLocks noGrp="1"/>
          </p:cNvSpPr>
          <p:nvPr>
            <p:ph type="ftr" sz="quarter" idx="3"/>
          </p:nvPr>
        </p:nvSpPr>
        <p:spPr>
          <a:xfrm>
            <a:off x="2898648" y="6356351"/>
            <a:ext cx="3505200" cy="365760"/>
          </a:xfrm>
          <a:prstGeom prst="rect">
            <a:avLst/>
          </a:prstGeom>
        </p:spPr>
        <p:txBody>
          <a:bodyPr vert="horz"/>
          <a:lstStyle>
            <a:lvl1pPr algn="r" eaLnBrk="1" latinLnBrk="0" hangingPunct="1">
              <a:defRPr kumimoji="0" sz="1400">
                <a:solidFill>
                  <a:schemeClr val="tx2"/>
                </a:solidFill>
              </a:defRPr>
            </a:lvl1pPr>
          </a:lstStyle>
          <a:p>
            <a:endParaRPr lang="zh-CN" altLang="en-US">
              <a:solidFill>
                <a:srgbClr val="464653"/>
              </a:solidFill>
            </a:endParaRPr>
          </a:p>
        </p:txBody>
      </p:sp>
      <p:sp>
        <p:nvSpPr>
          <p:cNvPr id="23" name="灯片编号占位符 22"/>
          <p:cNvSpPr>
            <a:spLocks noGrp="1"/>
          </p:cNvSpPr>
          <p:nvPr>
            <p:ph type="sldNum" sz="quarter" idx="4"/>
          </p:nvPr>
        </p:nvSpPr>
        <p:spPr>
          <a:xfrm>
            <a:off x="612648" y="6356351"/>
            <a:ext cx="1981200" cy="365760"/>
          </a:xfrm>
          <a:prstGeom prst="rect">
            <a:avLst/>
          </a:prstGeom>
        </p:spPr>
        <p:txBody>
          <a:bodyPr vert="horz"/>
          <a:lstStyle>
            <a:lvl1pPr algn="l" eaLnBrk="1" latinLnBrk="0" hangingPunct="1">
              <a:defRPr kumimoji="0" sz="1400">
                <a:solidFill>
                  <a:schemeClr val="tx2"/>
                </a:solidFill>
              </a:defRPr>
            </a:lvl1p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0" name="等腰三角形 9"/>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0" y="6372000"/>
            <a:ext cx="9144837"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15" cstate="print">
              <a:extLst>
                <a:ext uri="{28A0092B-C50C-407E-A947-70E740481C1C}">
                  <a14:useLocalDpi xmlns="" xmlns:a14="http://schemas.microsoft.com/office/drawing/2010/main" val="0"/>
                </a:ext>
              </a:extLst>
            </a:blip>
            <a:stretch>
              <a:fillRect/>
            </a:stretch>
          </p:blipFill>
          <p:spPr>
            <a:xfrm>
              <a:off x="239324" y="6408000"/>
              <a:ext cx="2551937" cy="450000"/>
            </a:xfrm>
            <a:prstGeom prst="rect">
              <a:avLst/>
            </a:prstGeom>
          </p:spPr>
        </p:pic>
      </p:grpSp>
    </p:spTree>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gradFill flip="none" rotWithShape="1">
          <a:gsLst>
            <a:gs pos="0">
              <a:schemeClr val="accent3">
                <a:lumMod val="0"/>
                <a:lumOff val="100000"/>
                <a:alpha val="66000"/>
              </a:schemeClr>
            </a:gs>
            <a:gs pos="35000">
              <a:schemeClr val="accent3">
                <a:lumMod val="0"/>
                <a:lumOff val="100000"/>
              </a:schemeClr>
            </a:gs>
            <a:gs pos="100000">
              <a:schemeClr val="bg1">
                <a:lumMod val="92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 name="标题占位符 21"/>
          <p:cNvSpPr>
            <a:spLocks noGrp="1"/>
          </p:cNvSpPr>
          <p:nvPr>
            <p:ph type="title"/>
          </p:nvPr>
        </p:nvSpPr>
        <p:spPr>
          <a:xfrm>
            <a:off x="457200" y="-642966"/>
            <a:ext cx="8229600" cy="571504"/>
          </a:xfrm>
          <a:prstGeom prst="rect">
            <a:avLst/>
          </a:prstGeom>
        </p:spPr>
        <p:txBody>
          <a:bodyPr vert="horz" anchor="b" anchorCtr="0">
            <a:normAutofit/>
          </a:bodyPr>
          <a:lstStyle/>
          <a:p>
            <a:r>
              <a:rPr kumimoji="0" lang="zh-CN" altLang="en-US" smtClean="0"/>
              <a:t>单击此处编辑母版标题样式</a:t>
            </a:r>
            <a:endParaRPr kumimoji="0" lang="en-US"/>
          </a:p>
        </p:txBody>
      </p:sp>
      <p:sp>
        <p:nvSpPr>
          <p:cNvPr id="13" name="文本占位符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zh-CN" altLang="en-US" smtClean="0"/>
              <a:t>单击此处编辑母版文本样式</a:t>
            </a:r>
          </a:p>
        </p:txBody>
      </p:sp>
      <p:sp>
        <p:nvSpPr>
          <p:cNvPr id="14" name="日期占位符 13"/>
          <p:cNvSpPr>
            <a:spLocks noGrp="1"/>
          </p:cNvSpPr>
          <p:nvPr>
            <p:ph type="dt" sz="half" idx="2"/>
          </p:nvPr>
        </p:nvSpPr>
        <p:spPr>
          <a:xfrm>
            <a:off x="6400800" y="6356351"/>
            <a:ext cx="2289048" cy="365760"/>
          </a:xfrm>
          <a:prstGeom prst="rect">
            <a:avLst/>
          </a:prstGeom>
        </p:spPr>
        <p:txBody>
          <a:bodyPr vert="horz"/>
          <a:lstStyle>
            <a:lvl1pPr algn="l" eaLnBrk="1" latinLnBrk="0" hangingPunct="1">
              <a:defRPr kumimoji="0" sz="1400">
                <a:solidFill>
                  <a:schemeClr val="tx2"/>
                </a:solidFill>
              </a:defRPr>
            </a:lvl1pPr>
          </a:lstStyle>
          <a:p>
            <a:fld id="{9BF2B057-2B77-4D48-823D-03225A80255B}" type="datetimeFigureOut">
              <a:rPr lang="zh-CN" altLang="en-US" smtClean="0">
                <a:solidFill>
                  <a:srgbClr val="464653"/>
                </a:solidFill>
              </a:rPr>
              <a:pPr/>
              <a:t>2017/8/21</a:t>
            </a:fld>
            <a:endParaRPr lang="zh-CN" altLang="en-US">
              <a:solidFill>
                <a:srgbClr val="464653"/>
              </a:solidFill>
            </a:endParaRPr>
          </a:p>
        </p:txBody>
      </p:sp>
      <p:sp>
        <p:nvSpPr>
          <p:cNvPr id="3" name="页脚占位符 2"/>
          <p:cNvSpPr>
            <a:spLocks noGrp="1"/>
          </p:cNvSpPr>
          <p:nvPr>
            <p:ph type="ftr" sz="quarter" idx="3"/>
          </p:nvPr>
        </p:nvSpPr>
        <p:spPr>
          <a:xfrm>
            <a:off x="2898648" y="6356351"/>
            <a:ext cx="3505200" cy="365760"/>
          </a:xfrm>
          <a:prstGeom prst="rect">
            <a:avLst/>
          </a:prstGeom>
        </p:spPr>
        <p:txBody>
          <a:bodyPr vert="horz"/>
          <a:lstStyle>
            <a:lvl1pPr algn="r" eaLnBrk="1" latinLnBrk="0" hangingPunct="1">
              <a:defRPr kumimoji="0" sz="1400">
                <a:solidFill>
                  <a:schemeClr val="tx2"/>
                </a:solidFill>
              </a:defRPr>
            </a:lvl1pPr>
          </a:lstStyle>
          <a:p>
            <a:endParaRPr lang="zh-CN" altLang="en-US">
              <a:solidFill>
                <a:srgbClr val="464653"/>
              </a:solidFill>
            </a:endParaRPr>
          </a:p>
        </p:txBody>
      </p:sp>
      <p:sp>
        <p:nvSpPr>
          <p:cNvPr id="23" name="灯片编号占位符 22"/>
          <p:cNvSpPr>
            <a:spLocks noGrp="1"/>
          </p:cNvSpPr>
          <p:nvPr>
            <p:ph type="sldNum" sz="quarter" idx="4"/>
          </p:nvPr>
        </p:nvSpPr>
        <p:spPr>
          <a:xfrm>
            <a:off x="612648" y="6356351"/>
            <a:ext cx="1981200" cy="365760"/>
          </a:xfrm>
          <a:prstGeom prst="rect">
            <a:avLst/>
          </a:prstGeom>
        </p:spPr>
        <p:txBody>
          <a:bodyPr vert="horz"/>
          <a:lstStyle>
            <a:lvl1pPr algn="l" eaLnBrk="1" latinLnBrk="0" hangingPunct="1">
              <a:defRPr kumimoji="0" sz="1400">
                <a:solidFill>
                  <a:schemeClr val="tx2"/>
                </a:solidFill>
              </a:defRPr>
            </a:lvl1pPr>
          </a:lstStyle>
          <a:p>
            <a:fld id="{5DDC94A0-EFD1-4BE2-BACA-A739C2A265BD}" type="slidenum">
              <a:rPr lang="zh-CN" altLang="en-US" smtClean="0">
                <a:solidFill>
                  <a:srgbClr val="464653"/>
                </a:solidFill>
              </a:rPr>
              <a:pPr/>
              <a:t>‹#›</a:t>
            </a:fld>
            <a:endParaRPr lang="zh-CN" altLang="en-US">
              <a:solidFill>
                <a:srgbClr val="464653"/>
              </a:solidFill>
            </a:endParaRPr>
          </a:p>
        </p:txBody>
      </p:sp>
      <p:sp>
        <p:nvSpPr>
          <p:cNvPr id="10" name="等腰三角形 9"/>
          <p:cNvSpPr>
            <a:spLocks noChangeAspect="1"/>
          </p:cNvSpPr>
          <p:nvPr/>
        </p:nvSpPr>
        <p:spPr>
          <a:xfrm rot="5400000">
            <a:off x="419104" y="6467477"/>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prstClr val="white"/>
              </a:solidFill>
            </a:endParaRPr>
          </a:p>
        </p:txBody>
      </p:sp>
      <p:cxnSp>
        <p:nvCxnSpPr>
          <p:cNvPr id="11" name="直接连接符 10"/>
          <p:cNvCxnSpPr/>
          <p:nvPr userDrawn="1"/>
        </p:nvCxnSpPr>
        <p:spPr>
          <a:xfrm>
            <a:off x="0" y="762000"/>
            <a:ext cx="9144000" cy="0"/>
          </a:xfrm>
          <a:prstGeom prst="line">
            <a:avLst/>
          </a:prstGeom>
          <a:ln w="22225" cap="rnd" cmpd="sng">
            <a:gradFill flip="none" rotWithShape="1">
              <a:gsLst>
                <a:gs pos="53000">
                  <a:srgbClr val="002953"/>
                </a:gs>
                <a:gs pos="0">
                  <a:schemeClr val="bg1">
                    <a:lumMod val="95000"/>
                  </a:schemeClr>
                </a:gs>
                <a:gs pos="100000">
                  <a:schemeClr val="bg1">
                    <a:lumMod val="95000"/>
                  </a:schemeClr>
                </a:gs>
              </a:gsLst>
              <a:lin ang="10800000" scaled="1"/>
              <a:tileRect/>
            </a:gradFill>
          </a:ln>
        </p:spPr>
        <p:style>
          <a:lnRef idx="1">
            <a:schemeClr val="accent1"/>
          </a:lnRef>
          <a:fillRef idx="0">
            <a:schemeClr val="accent1"/>
          </a:fillRef>
          <a:effectRef idx="0">
            <a:schemeClr val="accent1"/>
          </a:effectRef>
          <a:fontRef idx="minor">
            <a:schemeClr val="tx1"/>
          </a:fontRef>
        </p:style>
      </p:cxnSp>
      <p:grpSp>
        <p:nvGrpSpPr>
          <p:cNvPr id="2" name="组合 11"/>
          <p:cNvGrpSpPr/>
          <p:nvPr userDrawn="1"/>
        </p:nvGrpSpPr>
        <p:grpSpPr>
          <a:xfrm>
            <a:off x="0" y="6372000"/>
            <a:ext cx="9144837" cy="599570"/>
            <a:chOff x="-670" y="6372000"/>
            <a:chExt cx="12192892" cy="599570"/>
          </a:xfrm>
        </p:grpSpPr>
        <p:sp>
          <p:nvSpPr>
            <p:cNvPr id="15" name="矩形 14"/>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矩形 15"/>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prstClr val="white"/>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prstClr val="white"/>
                </a:solidFill>
                <a:latin typeface="Arial" panose="020B0604020202020204" pitchFamily="34" charset="0"/>
                <a:ea typeface="微软雅黑" pitchFamily="34" charset="-122"/>
                <a:cs typeface="Arial" panose="020B0604020202020204" pitchFamily="34" charset="0"/>
              </a:endParaRPr>
            </a:p>
          </p:txBody>
        </p:sp>
        <p:pic>
          <p:nvPicPr>
            <p:cNvPr id="18" name="图片 17"/>
            <p:cNvPicPr>
              <a:picLocks noChangeAspect="1"/>
            </p:cNvPicPr>
            <p:nvPr userDrawn="1"/>
          </p:nvPicPr>
          <p:blipFill>
            <a:blip r:embed="rId15" cstate="print">
              <a:extLst>
                <a:ext uri="{28A0092B-C50C-407E-A947-70E740481C1C}">
                  <a14:useLocalDpi xmlns="" xmlns:a14="http://schemas.microsoft.com/office/drawing/2010/main" val="0"/>
                </a:ext>
              </a:extLst>
            </a:blip>
            <a:stretch>
              <a:fillRect/>
            </a:stretch>
          </p:blipFill>
          <p:spPr>
            <a:xfrm>
              <a:off x="239324" y="6408000"/>
              <a:ext cx="2551937" cy="450000"/>
            </a:xfrm>
            <a:prstGeom prst="rect">
              <a:avLst/>
            </a:prstGeom>
          </p:spPr>
        </p:pic>
      </p:gr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15.jpeg"/><Relationship Id="rId1" Type="http://schemas.openxmlformats.org/officeDocument/2006/relationships/slideLayout" Target="../slideLayouts/slideLayout59.xml"/><Relationship Id="rId4" Type="http://schemas.openxmlformats.org/officeDocument/2006/relationships/image" Target="../media/image94.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6.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26.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0.xml"/><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8.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28.xml"/><Relationship Id="rId5" Type="http://schemas.openxmlformats.org/officeDocument/2006/relationships/image" Target="../media/image41.jpeg"/><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28.xml"/><Relationship Id="rId5" Type="http://schemas.openxmlformats.org/officeDocument/2006/relationships/image" Target="../media/image45.jpeg"/><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0.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3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4.xml"/><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5.xml"/><Relationship Id="rId1" Type="http://schemas.openxmlformats.org/officeDocument/2006/relationships/slideLayout" Target="../slideLayouts/slideLayout26.xml"/><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46.xml"/><Relationship Id="rId1" Type="http://schemas.openxmlformats.org/officeDocument/2006/relationships/slideLayout" Target="../slideLayouts/slideLayout26.xml"/><Relationship Id="rId6" Type="http://schemas.openxmlformats.org/officeDocument/2006/relationships/image" Target="../media/image59.jpeg"/><Relationship Id="rId11" Type="http://schemas.openxmlformats.org/officeDocument/2006/relationships/image" Target="../media/image64.jpe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2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26.xml"/><Relationship Id="rId4" Type="http://schemas.openxmlformats.org/officeDocument/2006/relationships/image" Target="../media/image73.png"/></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1.xml"/><Relationship Id="rId1" Type="http://schemas.openxmlformats.org/officeDocument/2006/relationships/slideLayout" Target="../slideLayouts/slideLayout28.xml"/><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6.xml"/><Relationship Id="rId1" Type="http://schemas.openxmlformats.org/officeDocument/2006/relationships/slideLayout" Target="../slideLayouts/slideLayout26.xml"/><Relationship Id="rId4" Type="http://schemas.openxmlformats.org/officeDocument/2006/relationships/image" Target="../media/image75.jpeg"/></Relationships>
</file>

<file path=ppt/slides/_rels/slide5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7.xml"/><Relationship Id="rId1" Type="http://schemas.openxmlformats.org/officeDocument/2006/relationships/slideLayout" Target="../slideLayouts/slideLayout26.xml"/><Relationship Id="rId4" Type="http://schemas.openxmlformats.org/officeDocument/2006/relationships/image" Target="../media/image7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0.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0.xml"/><Relationship Id="rId1" Type="http://schemas.openxmlformats.org/officeDocument/2006/relationships/slideLayout" Target="../slideLayouts/slideLayout26.xml"/><Relationship Id="rId5" Type="http://schemas.openxmlformats.org/officeDocument/2006/relationships/image" Target="../media/image82.png"/><Relationship Id="rId4" Type="http://schemas.openxmlformats.org/officeDocument/2006/relationships/image" Target="../media/image81.png"/></Relationships>
</file>

<file path=ppt/slides/_rels/slide6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1.xml"/><Relationship Id="rId1" Type="http://schemas.openxmlformats.org/officeDocument/2006/relationships/slideLayout" Target="../slideLayouts/slideLayout26.xml"/><Relationship Id="rId5" Type="http://schemas.openxmlformats.org/officeDocument/2006/relationships/image" Target="../media/image82.png"/><Relationship Id="rId4" Type="http://schemas.openxmlformats.org/officeDocument/2006/relationships/image" Target="../media/image81.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5.xml"/><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7.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0.xml"/></Relationships>
</file>

<file path=ppt/slides/_rels/slide7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2.xml"/><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5.xml"/><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6.xml"/><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41.xml"/><Relationship Id="rId4" Type="http://schemas.openxmlformats.org/officeDocument/2006/relationships/image" Target="../media/image94.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7.xml"/><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8.xml"/><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9.xml"/><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3.png"/><Relationship Id="rId1" Type="http://schemas.openxmlformats.org/officeDocument/2006/relationships/slideLayout" Target="../slideLayouts/slideLayout42.xml"/><Relationship Id="rId4" Type="http://schemas.openxmlformats.org/officeDocument/2006/relationships/image" Target="../media/image94.png"/></Relationships>
</file>

<file path=ppt/slides/_rels/slide8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3.png"/><Relationship Id="rId1" Type="http://schemas.openxmlformats.org/officeDocument/2006/relationships/slideLayout" Target="../slideLayouts/slideLayout43.xml"/><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3.png"/><Relationship Id="rId1" Type="http://schemas.openxmlformats.org/officeDocument/2006/relationships/slideLayout" Target="../slideLayouts/slideLayout44.xml"/><Relationship Id="rId4" Type="http://schemas.openxmlformats.org/officeDocument/2006/relationships/image" Target="../media/image94.png"/></Relationships>
</file>

<file path=ppt/slides/_rels/slide8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1.jpeg"/><Relationship Id="rId1" Type="http://schemas.openxmlformats.org/officeDocument/2006/relationships/slideLayout" Target="../slideLayouts/slideLayout45.xml"/><Relationship Id="rId4" Type="http://schemas.openxmlformats.org/officeDocument/2006/relationships/image" Target="../media/image94.png"/></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2.jpeg"/><Relationship Id="rId1" Type="http://schemas.openxmlformats.org/officeDocument/2006/relationships/slideLayout" Target="../slideLayouts/slideLayout46.xml"/><Relationship Id="rId4" Type="http://schemas.openxmlformats.org/officeDocument/2006/relationships/image" Target="../media/image94.png"/></Relationships>
</file>

<file path=ppt/slides/_rels/slide8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0.xml"/><Relationship Id="rId1" Type="http://schemas.openxmlformats.org/officeDocument/2006/relationships/slideLayout" Target="../slideLayouts/slideLayout47.xml"/><Relationship Id="rId5" Type="http://schemas.openxmlformats.org/officeDocument/2006/relationships/image" Target="../media/image94.png"/><Relationship Id="rId4" Type="http://schemas.openxmlformats.org/officeDocument/2006/relationships/image" Target="../media/image103.jpeg"/></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1.xml"/><Relationship Id="rId1" Type="http://schemas.openxmlformats.org/officeDocument/2006/relationships/slideLayout" Target="../slideLayouts/slideLayout48.xml"/><Relationship Id="rId5" Type="http://schemas.openxmlformats.org/officeDocument/2006/relationships/image" Target="../media/image94.png"/><Relationship Id="rId4" Type="http://schemas.openxmlformats.org/officeDocument/2006/relationships/image" Target="../media/image10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2.xml"/><Relationship Id="rId1" Type="http://schemas.openxmlformats.org/officeDocument/2006/relationships/slideLayout" Target="../slideLayouts/slideLayout49.xml"/><Relationship Id="rId5" Type="http://schemas.openxmlformats.org/officeDocument/2006/relationships/image" Target="../media/image94.png"/><Relationship Id="rId4" Type="http://schemas.openxmlformats.org/officeDocument/2006/relationships/image" Target="../media/image105.jpeg"/></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3.xml"/><Relationship Id="rId1" Type="http://schemas.openxmlformats.org/officeDocument/2006/relationships/slideLayout" Target="../slideLayouts/slideLayout50.xml"/><Relationship Id="rId5" Type="http://schemas.openxmlformats.org/officeDocument/2006/relationships/image" Target="../media/image94.png"/><Relationship Id="rId4" Type="http://schemas.openxmlformats.org/officeDocument/2006/relationships/image" Target="../media/image106.jpeg"/></Relationships>
</file>

<file path=ppt/slides/_rels/slide9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4.xml"/><Relationship Id="rId1" Type="http://schemas.openxmlformats.org/officeDocument/2006/relationships/slideLayout" Target="../slideLayouts/slideLayout51.xml"/><Relationship Id="rId5" Type="http://schemas.openxmlformats.org/officeDocument/2006/relationships/image" Target="../media/image94.png"/><Relationship Id="rId4" Type="http://schemas.openxmlformats.org/officeDocument/2006/relationships/image" Target="../media/image107.jpeg"/></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5.xml"/><Relationship Id="rId1" Type="http://schemas.openxmlformats.org/officeDocument/2006/relationships/slideLayout" Target="../slideLayouts/slideLayout52.xml"/><Relationship Id="rId5" Type="http://schemas.openxmlformats.org/officeDocument/2006/relationships/image" Target="../media/image94.png"/><Relationship Id="rId4" Type="http://schemas.openxmlformats.org/officeDocument/2006/relationships/image" Target="../media/image108.jpeg"/></Relationships>
</file>

<file path=ppt/slides/_rels/slide9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6.xml"/><Relationship Id="rId1" Type="http://schemas.openxmlformats.org/officeDocument/2006/relationships/slideLayout" Target="../slideLayouts/slideLayout53.xml"/><Relationship Id="rId5" Type="http://schemas.openxmlformats.org/officeDocument/2006/relationships/image" Target="../media/image94.png"/><Relationship Id="rId4" Type="http://schemas.openxmlformats.org/officeDocument/2006/relationships/image" Target="../media/image109.jpeg"/></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7.xml"/><Relationship Id="rId1" Type="http://schemas.openxmlformats.org/officeDocument/2006/relationships/slideLayout" Target="../slideLayouts/slideLayout54.xml"/><Relationship Id="rId5" Type="http://schemas.openxmlformats.org/officeDocument/2006/relationships/image" Target="../media/image94.png"/><Relationship Id="rId4" Type="http://schemas.openxmlformats.org/officeDocument/2006/relationships/image" Target="../media/image110.jpeg"/></Relationships>
</file>

<file path=ppt/slides/_rels/slide9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8.xml"/><Relationship Id="rId1" Type="http://schemas.openxmlformats.org/officeDocument/2006/relationships/slideLayout" Target="../slideLayouts/slideLayout55.xml"/><Relationship Id="rId5" Type="http://schemas.openxmlformats.org/officeDocument/2006/relationships/image" Target="../media/image94.png"/><Relationship Id="rId4" Type="http://schemas.openxmlformats.org/officeDocument/2006/relationships/image" Target="../media/image111.jpeg"/></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89.xml"/><Relationship Id="rId1" Type="http://schemas.openxmlformats.org/officeDocument/2006/relationships/slideLayout" Target="../slideLayouts/slideLayout56.xml"/><Relationship Id="rId5" Type="http://schemas.openxmlformats.org/officeDocument/2006/relationships/image" Target="../media/image94.png"/><Relationship Id="rId4" Type="http://schemas.openxmlformats.org/officeDocument/2006/relationships/image" Target="../media/image112.jpeg"/></Relationships>
</file>

<file path=ppt/slides/_rels/slide9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90.xml"/><Relationship Id="rId1" Type="http://schemas.openxmlformats.org/officeDocument/2006/relationships/slideLayout" Target="../slideLayouts/slideLayout57.xml"/></Relationships>
</file>

<file path=ppt/slides/_rels/slide9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91.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 y="1849016"/>
            <a:ext cx="9144000" cy="314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5"/>
          <p:cNvSpPr>
            <a:spLocks noChangeArrowheads="1"/>
          </p:cNvSpPr>
          <p:nvPr/>
        </p:nvSpPr>
        <p:spPr bwMode="auto">
          <a:xfrm>
            <a:off x="790" y="1772816"/>
            <a:ext cx="9142413" cy="76200"/>
          </a:xfrm>
          <a:prstGeom prst="rect">
            <a:avLst/>
          </a:prstGeom>
          <a:solidFill>
            <a:srgbClr val="C2C2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prstClr val="black"/>
              </a:solidFill>
            </a:endParaRPr>
          </a:p>
        </p:txBody>
      </p:sp>
      <p:sp>
        <p:nvSpPr>
          <p:cNvPr id="16" name="Rectangle 5"/>
          <p:cNvSpPr>
            <a:spLocks noChangeArrowheads="1"/>
          </p:cNvSpPr>
          <p:nvPr/>
        </p:nvSpPr>
        <p:spPr bwMode="auto">
          <a:xfrm>
            <a:off x="790" y="4979566"/>
            <a:ext cx="9142413" cy="76200"/>
          </a:xfrm>
          <a:prstGeom prst="rect">
            <a:avLst/>
          </a:prstGeom>
          <a:solidFill>
            <a:srgbClr val="C2C2C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prstClr val="black"/>
              </a:solidFill>
            </a:endParaRPr>
          </a:p>
        </p:txBody>
      </p:sp>
      <p:pic>
        <p:nvPicPr>
          <p:cNvPr id="17" name="图片 16"/>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131840" y="476672"/>
            <a:ext cx="2880320" cy="1162698"/>
          </a:xfrm>
          <a:prstGeom prst="rect">
            <a:avLst/>
          </a:prstGeom>
        </p:spPr>
      </p:pic>
      <p:grpSp>
        <p:nvGrpSpPr>
          <p:cNvPr id="2" name="组合 17"/>
          <p:cNvGrpSpPr/>
          <p:nvPr/>
        </p:nvGrpSpPr>
        <p:grpSpPr>
          <a:xfrm>
            <a:off x="3347864" y="5157193"/>
            <a:ext cx="2520279" cy="1290385"/>
            <a:chOff x="3344264" y="5445224"/>
            <a:chExt cx="2457272" cy="599073"/>
          </a:xfrm>
        </p:grpSpPr>
        <p:sp>
          <p:nvSpPr>
            <p:cNvPr id="19" name="圆角矩形 59"/>
            <p:cNvSpPr>
              <a:spLocks noChangeArrowheads="1"/>
            </p:cNvSpPr>
            <p:nvPr/>
          </p:nvSpPr>
          <p:spPr bwMode="auto">
            <a:xfrm>
              <a:off x="3344264" y="5445224"/>
              <a:ext cx="2457272" cy="599073"/>
            </a:xfrm>
            <a:prstGeom prst="roundRect">
              <a:avLst>
                <a:gd name="adj" fmla="val 16667"/>
              </a:avLst>
            </a:prstGeom>
            <a:gradFill flip="none" rotWithShape="1">
              <a:gsLst>
                <a:gs pos="0">
                  <a:srgbClr val="002953"/>
                </a:gs>
                <a:gs pos="56000">
                  <a:srgbClr val="014B88"/>
                </a:gs>
                <a:gs pos="100000">
                  <a:srgbClr val="012B56"/>
                </a:gs>
              </a:gsLst>
              <a:lin ang="10800000" scaled="0"/>
              <a:tileRect/>
            </a:gradFill>
            <a:ln w="19050">
              <a:solidFill>
                <a:srgbClr val="C2C2C2"/>
              </a:solidFill>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solidFill>
                  <a:srgbClr val="21A3D0"/>
                </a:solidFill>
              </a:endParaRPr>
            </a:p>
          </p:txBody>
        </p:sp>
        <p:sp>
          <p:nvSpPr>
            <p:cNvPr id="20" name="TextBox 55"/>
            <p:cNvSpPr txBox="1">
              <a:spLocks noChangeArrowheads="1"/>
            </p:cNvSpPr>
            <p:nvPr/>
          </p:nvSpPr>
          <p:spPr bwMode="auto">
            <a:xfrm>
              <a:off x="3491880" y="5475980"/>
              <a:ext cx="2232248" cy="531067"/>
            </a:xfrm>
            <a:prstGeom prst="rect">
              <a:avLst/>
            </a:prstGeom>
            <a:noFill/>
            <a:ln>
              <a:noFill/>
            </a:ln>
            <a:effectLst>
              <a:outerShdw blurRad="50800" dist="38100" dir="5400000" algn="t"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ts val="4100"/>
                </a:lnSpc>
              </a:pPr>
              <a:r>
                <a:rPr lang="zh-CN" altLang="en-US" sz="4000" b="1" dirty="0" smtClean="0">
                  <a:solidFill>
                    <a:prstClr val="white"/>
                  </a:solidFill>
                  <a:latin typeface="微软雅黑" panose="020B0503020204020204" pitchFamily="34" charset="-122"/>
                  <a:ea typeface="微软雅黑" panose="020B0503020204020204" pitchFamily="34" charset="-122"/>
                </a:rPr>
                <a:t>创造科学系列讲座</a:t>
              </a:r>
              <a:endParaRPr lang="zh-CN" altLang="en-US" sz="4000" b="1" dirty="0">
                <a:solidFill>
                  <a:prstClr val="white"/>
                </a:solidFill>
                <a:latin typeface="微软雅黑" panose="020B0503020204020204" pitchFamily="34" charset="-122"/>
                <a:ea typeface="微软雅黑" panose="020B0503020204020204" pitchFamily="34" charset="-122"/>
              </a:endParaRPr>
            </a:p>
          </p:txBody>
        </p:sp>
      </p:grpSp>
      <p:sp>
        <p:nvSpPr>
          <p:cNvPr id="21" name="Rectangle 3"/>
          <p:cNvSpPr txBox="1">
            <a:spLocks noChangeArrowheads="1"/>
          </p:cNvSpPr>
          <p:nvPr/>
        </p:nvSpPr>
        <p:spPr bwMode="auto">
          <a:xfrm>
            <a:off x="8406" y="3068960"/>
            <a:ext cx="8572560" cy="677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6600" b="1" dirty="0" smtClean="0">
                <a:solidFill>
                  <a:prstClr val="white"/>
                </a:solidFill>
                <a:latin typeface="微软雅黑" panose="020B0503020204020204" pitchFamily="34" charset="-122"/>
                <a:ea typeface="微软雅黑" panose="020B0503020204020204" pitchFamily="34" charset="-122"/>
              </a:rPr>
              <a:t>  第七讲，圣经大洪水</a:t>
            </a:r>
            <a:endParaRPr lang="en-US" altLang="zh-CN" sz="6600" b="1" dirty="0" smtClean="0">
              <a:solidFill>
                <a:prstClr val="white"/>
              </a:solidFill>
              <a:latin typeface="微软雅黑" panose="020B0503020204020204" pitchFamily="34" charset="-122"/>
              <a:ea typeface="微软雅黑" panose="020B0503020204020204" pitchFamily="34" charset="-122"/>
            </a:endParaRPr>
          </a:p>
          <a:p>
            <a:pPr algn="ctr" eaLnBrk="1" hangingPunct="1"/>
            <a:r>
              <a:rPr lang="zh-CN" altLang="en-US" sz="6600" b="1" dirty="0" smtClean="0">
                <a:solidFill>
                  <a:prstClr val="white"/>
                </a:solidFill>
                <a:latin typeface="微软雅黑" panose="020B0503020204020204" pitchFamily="34" charset="-122"/>
                <a:ea typeface="微软雅黑" panose="020B0503020204020204" pitchFamily="34" charset="-122"/>
              </a:rPr>
              <a:t>第二部分：地质学</a:t>
            </a:r>
            <a:endParaRPr lang="zh-CN" altLang="en-US" sz="6600" b="1" dirty="0">
              <a:solidFill>
                <a:prstClr val="white"/>
              </a:solidFill>
              <a:latin typeface="微软雅黑" panose="020B0503020204020204" pitchFamily="34" charset="-122"/>
              <a:ea typeface="微软雅黑" panose="020B0503020204020204" pitchFamily="34" charset="-122"/>
            </a:endParaRPr>
          </a:p>
        </p:txBody>
      </p:sp>
    </p:spTree>
    <p:extLst>
      <p:ext uri="{BB962C8B-B14F-4D97-AF65-F5344CB8AC3E}">
        <p14:creationId xmlns="" xmlns:p14="http://schemas.microsoft.com/office/powerpoint/2010/main" val="220784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16" presetClass="entr" presetSubtype="26"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autoUpdateAnimBg="0"/>
      <p:bldP spid="16"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1"/>
            <a:ext cx="9144000" cy="646331"/>
          </a:xfrm>
        </p:spPr>
        <p:txBody>
          <a:bodyPr/>
          <a:lstStyle/>
          <a:p>
            <a:r>
              <a:rPr lang="zh-CN" altLang="en-US" dirty="0"/>
              <a:t>沉积层需要多长时间才能形成</a:t>
            </a:r>
            <a:r>
              <a:rPr lang="zh-CN" altLang="en-US" dirty="0" smtClean="0"/>
              <a:t>？</a:t>
            </a:r>
            <a:endParaRPr lang="zh-CN" altLang="en-US" dirty="0"/>
          </a:p>
        </p:txBody>
      </p:sp>
      <p:grpSp>
        <p:nvGrpSpPr>
          <p:cNvPr id="3" name="组合 17"/>
          <p:cNvGrpSpPr/>
          <p:nvPr/>
        </p:nvGrpSpPr>
        <p:grpSpPr>
          <a:xfrm>
            <a:off x="251520" y="871349"/>
            <a:ext cx="2808312" cy="5293952"/>
            <a:chOff x="1679353" y="1306841"/>
            <a:chExt cx="2994932" cy="5557535"/>
          </a:xfrm>
        </p:grpSpPr>
        <p:sp>
          <p:nvSpPr>
            <p:cNvPr id="19" name="圆角矩形 18"/>
            <p:cNvSpPr/>
            <p:nvPr/>
          </p:nvSpPr>
          <p:spPr bwMode="auto">
            <a:xfrm>
              <a:off x="1679353" y="1950817"/>
              <a:ext cx="2994932" cy="4913559"/>
            </a:xfrm>
            <a:prstGeom prst="roundRect">
              <a:avLst>
                <a:gd name="adj" fmla="val 7848"/>
              </a:avLst>
            </a:prstGeom>
            <a:noFill/>
            <a:ln w="38100" cap="flat" cmpd="sng" algn="ctr">
              <a:solidFill>
                <a:schemeClr val="tx1"/>
              </a:solidFill>
              <a:prstDash val="solid"/>
            </a:ln>
            <a:effectLst/>
          </p:spPr>
          <p:txBody>
            <a:bodyPr anchor="ctr">
              <a:sp3d/>
            </a:bodyPr>
            <a:lstStyle/>
            <a:p>
              <a:pPr marL="0" lvl="2" algn="ctr" eaLnBrk="0" fontAlgn="ctr" hangingPunct="0">
                <a:buClr>
                  <a:srgbClr val="FF0000"/>
                </a:buClr>
                <a:buSzPct val="70000"/>
                <a:buFont typeface="Wingdings" pitchFamily="2" charset="2"/>
                <a:buChar char="n"/>
                <a:tabLst>
                  <a:tab pos="136525" algn="l"/>
                </a:tabLst>
                <a:defRPr/>
              </a:pPr>
              <a:endParaRPr lang="zh-CN" altLang="en-US" sz="1400" kern="0" dirty="0">
                <a:solidFill>
                  <a:srgbClr val="7F7F7F"/>
                </a:solidFill>
                <a:latin typeface="微软雅黑" pitchFamily="34" charset="-122"/>
                <a:ea typeface="微软雅黑" pitchFamily="34" charset="-122"/>
              </a:endParaRPr>
            </a:p>
          </p:txBody>
        </p:sp>
        <p:sp>
          <p:nvSpPr>
            <p:cNvPr id="20" name="矩形 87"/>
            <p:cNvSpPr>
              <a:spLocks noChangeArrowheads="1"/>
            </p:cNvSpPr>
            <p:nvPr/>
          </p:nvSpPr>
          <p:spPr bwMode="auto">
            <a:xfrm>
              <a:off x="1832941" y="2631157"/>
              <a:ext cx="2534172" cy="3974138"/>
            </a:xfrm>
            <a:prstGeom prst="rect">
              <a:avLst/>
            </a:prstGeom>
            <a:noFill/>
            <a:ln w="9525">
              <a:noFill/>
              <a:miter lim="800000"/>
              <a:headEnd/>
              <a:tailEnd/>
            </a:ln>
          </p:spPr>
          <p:txBody>
            <a:bodyPr wrap="square">
              <a:spAutoFit/>
            </a:bodyPr>
            <a:lstStyle/>
            <a:p>
              <a:r>
                <a:rPr lang="zh-CN" altLang="en-US" sz="4000" dirty="0">
                  <a:solidFill>
                    <a:prstClr val="black"/>
                  </a:solidFill>
                  <a:latin typeface="汉仪大宋简" panose="02010609000101010101" pitchFamily="49" charset="-122"/>
                  <a:ea typeface="汉仪大宋简" panose="02010609000101010101" pitchFamily="49" charset="-122"/>
                </a:rPr>
                <a:t>岩层是经过漫长的时间，一次一层，渐渐沉积而成。</a:t>
              </a:r>
            </a:p>
          </p:txBody>
        </p:sp>
        <p:grpSp>
          <p:nvGrpSpPr>
            <p:cNvPr id="4" name="组合 20"/>
            <p:cNvGrpSpPr>
              <a:grpSpLocks noChangeAspect="1"/>
            </p:cNvGrpSpPr>
            <p:nvPr/>
          </p:nvGrpSpPr>
          <p:grpSpPr bwMode="auto">
            <a:xfrm>
              <a:off x="1679355" y="1306841"/>
              <a:ext cx="2702955" cy="1260093"/>
              <a:chOff x="954565" y="2868722"/>
              <a:chExt cx="1014346" cy="1467132"/>
            </a:xfrm>
          </p:grpSpPr>
          <p:sp>
            <p:nvSpPr>
              <p:cNvPr id="37" name="圆角矩形 36"/>
              <p:cNvSpPr/>
              <p:nvPr/>
            </p:nvSpPr>
            <p:spPr>
              <a:xfrm>
                <a:off x="983383" y="2915791"/>
                <a:ext cx="956937" cy="1420062"/>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38" name="矩形 37"/>
              <p:cNvSpPr>
                <a:spLocks noChangeArrowheads="1"/>
              </p:cNvSpPr>
              <p:nvPr/>
            </p:nvSpPr>
            <p:spPr bwMode="auto">
              <a:xfrm>
                <a:off x="954565" y="2868722"/>
                <a:ext cx="1014346" cy="1467132"/>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3600" b="1" dirty="0" smtClean="0">
                    <a:solidFill>
                      <a:prstClr val="white"/>
                    </a:solidFill>
                    <a:latin typeface="微软雅黑" pitchFamily="34" charset="-122"/>
                    <a:ea typeface="微软雅黑" pitchFamily="34" charset="-122"/>
                  </a:rPr>
                  <a:t>古今一致论</a:t>
                </a:r>
                <a:endParaRPr lang="en-US" altLang="zh-CN" sz="3600" b="1" dirty="0" smtClean="0">
                  <a:solidFill>
                    <a:prstClr val="white"/>
                  </a:solidFill>
                  <a:latin typeface="微软雅黑" pitchFamily="34" charset="-122"/>
                  <a:ea typeface="微软雅黑" pitchFamily="34" charset="-122"/>
                </a:endParaRPr>
              </a:p>
              <a:p>
                <a:pPr algn="ctr"/>
                <a:r>
                  <a:rPr lang="en-US" altLang="zh-CN" sz="3600" b="1" dirty="0" smtClean="0">
                    <a:solidFill>
                      <a:prstClr val="white"/>
                    </a:solidFill>
                    <a:latin typeface="微软雅黑" pitchFamily="34" charset="-122"/>
                    <a:ea typeface="微软雅黑" pitchFamily="34" charset="-122"/>
                  </a:rPr>
                  <a:t>(</a:t>
                </a:r>
                <a:r>
                  <a:rPr lang="zh-CN" altLang="en-US" sz="3600" b="1" dirty="0" smtClean="0">
                    <a:solidFill>
                      <a:prstClr val="white"/>
                    </a:solidFill>
                    <a:latin typeface="微软雅黑" pitchFamily="34" charset="-122"/>
                    <a:ea typeface="微软雅黑" pitchFamily="34" charset="-122"/>
                  </a:rPr>
                  <a:t>均</a:t>
                </a:r>
                <a:r>
                  <a:rPr lang="zh-CN" altLang="en-US" sz="3600" b="1" dirty="0">
                    <a:solidFill>
                      <a:prstClr val="white"/>
                    </a:solidFill>
                    <a:latin typeface="微软雅黑" pitchFamily="34" charset="-122"/>
                    <a:ea typeface="微软雅黑" pitchFamily="34" charset="-122"/>
                  </a:rPr>
                  <a:t>变</a:t>
                </a:r>
                <a:r>
                  <a:rPr lang="zh-CN" altLang="en-US" sz="3600" b="1" dirty="0" smtClean="0">
                    <a:solidFill>
                      <a:prstClr val="white"/>
                    </a:solidFill>
                    <a:latin typeface="微软雅黑" pitchFamily="34" charset="-122"/>
                    <a:ea typeface="微软雅黑" pitchFamily="34" charset="-122"/>
                  </a:rPr>
                  <a:t>论</a:t>
                </a:r>
                <a:r>
                  <a:rPr lang="en-US" altLang="zh-CN" sz="3600" b="1" dirty="0" smtClean="0">
                    <a:solidFill>
                      <a:prstClr val="white"/>
                    </a:solidFill>
                    <a:latin typeface="微软雅黑" pitchFamily="34" charset="-122"/>
                    <a:ea typeface="微软雅黑" pitchFamily="34" charset="-122"/>
                  </a:rPr>
                  <a:t>)</a:t>
                </a:r>
                <a:endParaRPr lang="en-US" altLang="zh-CN" sz="3600" b="1" dirty="0">
                  <a:solidFill>
                    <a:prstClr val="white"/>
                  </a:solidFill>
                  <a:latin typeface="微软雅黑" pitchFamily="34" charset="-122"/>
                  <a:ea typeface="微软雅黑" pitchFamily="34" charset="-122"/>
                </a:endParaRPr>
              </a:p>
            </p:txBody>
          </p:sp>
        </p:grpSp>
      </p:grpSp>
      <p:grpSp>
        <p:nvGrpSpPr>
          <p:cNvPr id="5" name="组合 38"/>
          <p:cNvGrpSpPr/>
          <p:nvPr/>
        </p:nvGrpSpPr>
        <p:grpSpPr>
          <a:xfrm>
            <a:off x="6012161" y="1052737"/>
            <a:ext cx="3024337" cy="5193293"/>
            <a:chOff x="911424" y="1497257"/>
            <a:chExt cx="3225311" cy="5451863"/>
          </a:xfrm>
        </p:grpSpPr>
        <p:sp>
          <p:nvSpPr>
            <p:cNvPr id="40" name="圆角矩形 39"/>
            <p:cNvSpPr/>
            <p:nvPr/>
          </p:nvSpPr>
          <p:spPr bwMode="auto">
            <a:xfrm>
              <a:off x="911424" y="1950817"/>
              <a:ext cx="3071724" cy="4913560"/>
            </a:xfrm>
            <a:prstGeom prst="roundRect">
              <a:avLst>
                <a:gd name="adj" fmla="val 7848"/>
              </a:avLst>
            </a:prstGeom>
            <a:noFill/>
            <a:ln w="38100" cap="flat" cmpd="sng" algn="ctr">
              <a:solidFill>
                <a:schemeClr val="tx1"/>
              </a:solidFill>
              <a:prstDash val="solid"/>
            </a:ln>
            <a:effectLst/>
          </p:spPr>
          <p:txBody>
            <a:bodyPr anchor="ctr">
              <a:sp3d/>
            </a:bodyPr>
            <a:lstStyle/>
            <a:p>
              <a:pPr marL="0" lvl="2" algn="ctr" eaLnBrk="0" fontAlgn="ctr" hangingPunct="0">
                <a:buClr>
                  <a:srgbClr val="FF0000"/>
                </a:buClr>
                <a:buSzPct val="70000"/>
                <a:buFont typeface="Wingdings" pitchFamily="2" charset="2"/>
                <a:buChar char="n"/>
                <a:tabLst>
                  <a:tab pos="136525" algn="l"/>
                </a:tabLst>
                <a:defRPr/>
              </a:pPr>
              <a:endParaRPr lang="zh-CN" altLang="en-US" sz="1400" kern="0" dirty="0">
                <a:solidFill>
                  <a:srgbClr val="7F7F7F"/>
                </a:solidFill>
                <a:latin typeface="微软雅黑" pitchFamily="34" charset="-122"/>
                <a:ea typeface="微软雅黑" pitchFamily="34" charset="-122"/>
              </a:endParaRPr>
            </a:p>
          </p:txBody>
        </p:sp>
        <p:sp>
          <p:nvSpPr>
            <p:cNvPr id="41" name="矩形 87"/>
            <p:cNvSpPr>
              <a:spLocks noChangeArrowheads="1"/>
            </p:cNvSpPr>
            <p:nvPr/>
          </p:nvSpPr>
          <p:spPr bwMode="auto">
            <a:xfrm>
              <a:off x="1372183" y="2328782"/>
              <a:ext cx="2764552" cy="4620338"/>
            </a:xfrm>
            <a:prstGeom prst="rect">
              <a:avLst/>
            </a:prstGeom>
            <a:noFill/>
            <a:ln w="9525">
              <a:noFill/>
              <a:miter lim="800000"/>
              <a:headEnd/>
              <a:tailEnd/>
            </a:ln>
          </p:spPr>
          <p:txBody>
            <a:bodyPr wrap="square">
              <a:spAutoFit/>
            </a:bodyPr>
            <a:lstStyle/>
            <a:p>
              <a:r>
                <a:rPr lang="zh-CN" altLang="en-US" sz="4000" dirty="0">
                  <a:solidFill>
                    <a:prstClr val="black"/>
                  </a:solidFill>
                  <a:latin typeface="汉仪大宋简" panose="02010609000101010101" pitchFamily="49" charset="-122"/>
                  <a:ea typeface="汉仪大宋简" panose="02010609000101010101" pitchFamily="49" charset="-122"/>
                </a:rPr>
                <a:t>岩层是由于灾难，在短时间内，一层紧接着一层沉积而成。</a:t>
              </a:r>
            </a:p>
          </p:txBody>
        </p:sp>
        <p:grpSp>
          <p:nvGrpSpPr>
            <p:cNvPr id="6" name="组合 41"/>
            <p:cNvGrpSpPr>
              <a:grpSpLocks noChangeAspect="1"/>
            </p:cNvGrpSpPr>
            <p:nvPr/>
          </p:nvGrpSpPr>
          <p:grpSpPr bwMode="auto">
            <a:xfrm>
              <a:off x="1412501" y="1497257"/>
              <a:ext cx="2534174" cy="848341"/>
              <a:chOff x="854422" y="3090421"/>
              <a:chExt cx="951007" cy="987727"/>
            </a:xfrm>
          </p:grpSpPr>
          <p:sp>
            <p:nvSpPr>
              <p:cNvPr id="43" name="圆角矩形 42"/>
              <p:cNvSpPr/>
              <p:nvPr/>
            </p:nvSpPr>
            <p:spPr>
              <a:xfrm>
                <a:off x="890541" y="3090421"/>
                <a:ext cx="857707" cy="987727"/>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44" name="矩形 43"/>
              <p:cNvSpPr>
                <a:spLocks noChangeArrowheads="1"/>
              </p:cNvSpPr>
              <p:nvPr/>
            </p:nvSpPr>
            <p:spPr bwMode="auto">
              <a:xfrm>
                <a:off x="854422" y="3200728"/>
                <a:ext cx="951007" cy="789994"/>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3600" b="1" dirty="0">
                    <a:solidFill>
                      <a:prstClr val="white"/>
                    </a:solidFill>
                    <a:latin typeface="微软雅黑" pitchFamily="34" charset="-122"/>
                    <a:ea typeface="微软雅黑" pitchFamily="34" charset="-122"/>
                  </a:rPr>
                  <a:t>灾变论</a:t>
                </a:r>
                <a:endParaRPr lang="en-US" altLang="zh-CN" sz="3600" b="1" dirty="0">
                  <a:solidFill>
                    <a:prstClr val="white"/>
                  </a:solidFill>
                  <a:latin typeface="微软雅黑" pitchFamily="34" charset="-122"/>
                  <a:ea typeface="微软雅黑" pitchFamily="34" charset="-122"/>
                </a:endParaRPr>
              </a:p>
            </p:txBody>
          </p:sp>
        </p:grpSp>
      </p:grpSp>
      <p:pic>
        <p:nvPicPr>
          <p:cNvPr id="45" name="Picture 4" descr="Bryce Canyon"/>
          <p:cNvPicPr>
            <a:picLocks noChangeAspect="1" noChangeArrowheads="1"/>
          </p:cNvPicPr>
          <p:nvPr/>
        </p:nvPicPr>
        <p:blipFill>
          <a:blip r:embed="rId3" cstate="print">
            <a:extLst>
              <a:ext uri="{28A0092B-C50C-407E-A947-70E740481C1C}">
                <a14:useLocalDpi xmlns="" xmlns:a14="http://schemas.microsoft.com/office/drawing/2010/main"/>
              </a:ext>
            </a:extLst>
          </a:blip>
          <a:srcRect/>
          <a:stretch>
            <a:fillRect/>
          </a:stretch>
        </p:blipFill>
        <p:spPr bwMode="auto">
          <a:xfrm>
            <a:off x="2809888" y="980728"/>
            <a:ext cx="3619500" cy="5200650"/>
          </a:xfrm>
          <a:prstGeom prst="rect">
            <a:avLst/>
          </a:prstGeom>
          <a:noFill/>
        </p:spPr>
      </p:pic>
      <p:sp>
        <p:nvSpPr>
          <p:cNvPr id="46" name="矩形 45"/>
          <p:cNvSpPr/>
          <p:nvPr/>
        </p:nvSpPr>
        <p:spPr>
          <a:xfrm>
            <a:off x="2786050" y="2143116"/>
            <a:ext cx="432048" cy="4019358"/>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7" name="矩形 46"/>
          <p:cNvSpPr/>
          <p:nvPr/>
        </p:nvSpPr>
        <p:spPr>
          <a:xfrm>
            <a:off x="5997340" y="1928802"/>
            <a:ext cx="432048" cy="4236503"/>
          </a:xfrm>
          <a:prstGeom prst="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圆角矩形 36"/>
          <p:cNvSpPr/>
          <p:nvPr/>
        </p:nvSpPr>
        <p:spPr bwMode="auto">
          <a:xfrm>
            <a:off x="3071802" y="928670"/>
            <a:ext cx="3143272" cy="1357322"/>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t" anchorCtr="0">
            <a:sp3d/>
          </a:bodyPr>
          <a:lstStyle/>
          <a:p>
            <a:pPr algn="ctr" eaLnBrk="0" fontAlgn="ctr" hangingPunct="0">
              <a:buClr>
                <a:srgbClr val="FF0000"/>
              </a:buClr>
              <a:buSzPct val="70000"/>
              <a:defRPr/>
            </a:pPr>
            <a:r>
              <a:rPr lang="zh-CN" altLang="en-US" sz="3600" b="1" dirty="0" smtClean="0">
                <a:solidFill>
                  <a:prstClr val="white"/>
                </a:solidFill>
                <a:latin typeface="微软雅黑" pitchFamily="34" charset="-122"/>
                <a:ea typeface="微软雅黑" pitchFamily="34" charset="-122"/>
              </a:rPr>
              <a:t>哪个观点</a:t>
            </a:r>
          </a:p>
          <a:p>
            <a:pPr algn="ctr" eaLnBrk="0" fontAlgn="ctr" hangingPunct="0">
              <a:buClr>
                <a:srgbClr val="FF0000"/>
              </a:buClr>
              <a:buSzPct val="70000"/>
              <a:defRPr/>
            </a:pPr>
            <a:r>
              <a:rPr lang="zh-CN" altLang="en-US" sz="3600" b="1" dirty="0" smtClean="0">
                <a:solidFill>
                  <a:prstClr val="white"/>
                </a:solidFill>
                <a:latin typeface="微软雅黑" pitchFamily="34" charset="-122"/>
                <a:ea typeface="微软雅黑" pitchFamily="34" charset="-122"/>
              </a:rPr>
              <a:t>   正确？</a:t>
            </a:r>
            <a:endParaRPr lang="zh-CN" altLang="en-US" sz="1600" b="1" kern="0" dirty="0">
              <a:solidFill>
                <a:srgbClr val="FFFFFF"/>
              </a:solidFill>
              <a:latin typeface="微软雅黑" pitchFamily="34" charset="-122"/>
              <a:ea typeface="微软雅黑" pitchFamily="34" charset="-122"/>
            </a:endParaRPr>
          </a:p>
        </p:txBody>
      </p:sp>
      <p:sp>
        <p:nvSpPr>
          <p:cNvPr id="23" name="圆角矩形 36"/>
          <p:cNvSpPr/>
          <p:nvPr/>
        </p:nvSpPr>
        <p:spPr bwMode="auto">
          <a:xfrm>
            <a:off x="3071802" y="2500306"/>
            <a:ext cx="3143272" cy="2571768"/>
          </a:xfrm>
          <a:prstGeom prst="roundRect">
            <a:avLst>
              <a:gd name="adj" fmla="val 10568"/>
            </a:avLst>
          </a:prstGeom>
          <a:solidFill>
            <a:srgbClr val="024B88"/>
          </a:solidFill>
          <a:ln w="25400" cap="flat" cmpd="sng" algn="ctr">
            <a:noFill/>
            <a:prstDash val="solid"/>
          </a:ln>
          <a:effectLst>
            <a:outerShdw blurRad="50800" dist="38100" dir="5400000" algn="t" rotWithShape="0">
              <a:prstClr val="black">
                <a:alpha val="40000"/>
              </a:prstClr>
            </a:outerShdw>
          </a:effectLst>
        </p:spPr>
        <p:txBody>
          <a:bodyPr anchor="t" anchorCtr="0">
            <a:sp3d/>
          </a:bodyPr>
          <a:lstStyle/>
          <a:p>
            <a:pPr algn="ctr" eaLnBrk="0" fontAlgn="ctr" hangingPunct="0">
              <a:buClr>
                <a:srgbClr val="FF0000"/>
              </a:buClr>
              <a:buSzPct val="70000"/>
              <a:defRPr/>
            </a:pPr>
            <a:r>
              <a:rPr lang="zh-CN" altLang="en-US" sz="3600" b="1" dirty="0" smtClean="0">
                <a:solidFill>
                  <a:prstClr val="white"/>
                </a:solidFill>
                <a:latin typeface="微软雅黑" pitchFamily="34" charset="-122"/>
                <a:ea typeface="微软雅黑" pitchFamily="34" charset="-122"/>
              </a:rPr>
              <a:t>关键在于</a:t>
            </a:r>
            <a:r>
              <a:rPr lang="en-US" altLang="zh-CN" sz="3600" b="1" dirty="0" smtClean="0">
                <a:solidFill>
                  <a:prstClr val="white"/>
                </a:solidFill>
                <a:latin typeface="微软雅黑" pitchFamily="34" charset="-122"/>
                <a:ea typeface="微软雅黑" pitchFamily="34" charset="-122"/>
              </a:rPr>
              <a:t>: </a:t>
            </a:r>
            <a:endParaRPr lang="zh-CN" altLang="en-US" sz="3600" b="1" dirty="0" smtClean="0">
              <a:solidFill>
                <a:prstClr val="white"/>
              </a:solidFill>
              <a:latin typeface="微软雅黑" pitchFamily="34" charset="-122"/>
              <a:ea typeface="微软雅黑" pitchFamily="34" charset="-122"/>
            </a:endParaRPr>
          </a:p>
          <a:p>
            <a:pPr algn="ctr" eaLnBrk="0" fontAlgn="ctr" hangingPunct="0">
              <a:buClr>
                <a:srgbClr val="FF0000"/>
              </a:buClr>
              <a:buSzPct val="70000"/>
              <a:defRPr/>
            </a:pPr>
            <a:r>
              <a:rPr lang="zh-CN" altLang="en-US" sz="3600" b="1" dirty="0" smtClean="0">
                <a:solidFill>
                  <a:prstClr val="white"/>
                </a:solidFill>
                <a:latin typeface="微软雅黑" pitchFamily="34" charset="-122"/>
                <a:ea typeface="微软雅黑" pitchFamily="34" charset="-122"/>
              </a:rPr>
              <a:t>我知道曾经有过一场全球性大洪水</a:t>
            </a:r>
            <a:r>
              <a:rPr lang="en-US" altLang="zh-CN" sz="3600" b="1" dirty="0" smtClean="0">
                <a:solidFill>
                  <a:prstClr val="white"/>
                </a:solidFill>
                <a:latin typeface="微软雅黑" pitchFamily="34" charset="-122"/>
                <a:ea typeface="微软雅黑" pitchFamily="34" charset="-122"/>
              </a:rPr>
              <a:t>!</a:t>
            </a:r>
            <a:endParaRPr lang="zh-CN" altLang="en-US" sz="1600" b="1" kern="0" dirty="0">
              <a:solidFill>
                <a:srgbClr val="FFFFFF"/>
              </a:solidFill>
              <a:latin typeface="微软雅黑" pitchFamily="34" charset="-122"/>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outHorizontal)">
                                      <p:cBhvr>
                                        <p:cTn id="7" dur="500"/>
                                        <p:tgtEl>
                                          <p:spTgt spid="4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42" fill="hold" grpId="0" nodeType="click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barn(outHorizontal)">
                                      <p:cBhvr>
                                        <p:cTn id="16" dur="500"/>
                                        <p:tgtEl>
                                          <p:spTgt spid="47"/>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22" grpId="0" animBg="1"/>
      <p:bldP spid="2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304800" y="1555815"/>
            <a:ext cx="3647619" cy="4692585"/>
            <a:chOff x="304800" y="1555815"/>
            <a:chExt cx="3647619" cy="4692585"/>
          </a:xfrm>
        </p:grpSpPr>
        <p:pic>
          <p:nvPicPr>
            <p:cNvPr id="33" name="图片 3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1555815"/>
              <a:ext cx="2826249" cy="4235956"/>
            </a:xfrm>
            <a:prstGeom prst="rect">
              <a:avLst/>
            </a:prstGeom>
            <a:effectLst>
              <a:reflection stA="16000" endPos="17000" dist="304800" dir="5400000" sy="-100000" algn="bl" rotWithShape="0"/>
            </a:effectLst>
          </p:spPr>
        </p:pic>
        <p:pic>
          <p:nvPicPr>
            <p:cNvPr id="35" name="图片 3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5772210"/>
              <a:ext cx="3647619" cy="476190"/>
            </a:xfrm>
            <a:prstGeom prst="rect">
              <a:avLst/>
            </a:prstGeom>
          </p:spPr>
        </p:pic>
      </p:grpSp>
      <p:grpSp>
        <p:nvGrpSpPr>
          <p:cNvPr id="3" name="组合 1"/>
          <p:cNvGrpSpPr/>
          <p:nvPr/>
        </p:nvGrpSpPr>
        <p:grpSpPr>
          <a:xfrm>
            <a:off x="3810000" y="1809810"/>
            <a:ext cx="4724400" cy="3886200"/>
            <a:chOff x="3810000" y="1600200"/>
            <a:chExt cx="4724400" cy="3886200"/>
          </a:xfrm>
        </p:grpSpPr>
        <p:sp>
          <p:nvSpPr>
            <p:cNvPr id="36" name="L 形 35"/>
            <p:cNvSpPr/>
            <p:nvPr/>
          </p:nvSpPr>
          <p:spPr>
            <a:xfrm rot="5400000">
              <a:off x="3657600" y="17526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rot="16200000">
              <a:off x="8115300" y="5067300"/>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962400" y="1676400"/>
              <a:ext cx="4495800" cy="3785652"/>
            </a:xfrm>
            <a:prstGeom prst="rect">
              <a:avLst/>
            </a:prstGeom>
          </p:spPr>
          <p:txBody>
            <a:bodyPr wrap="square">
              <a:spAutoFit/>
            </a:bodyPr>
            <a:lstStyle/>
            <a:p>
              <a:r>
                <a:rPr lang="zh-CN" altLang="en-US" sz="3000" dirty="0" smtClean="0">
                  <a:latin typeface="华文中宋" panose="02010600040101010101" pitchFamily="2" charset="-122"/>
                  <a:ea typeface="华文中宋" panose="02010600040101010101" pitchFamily="2" charset="-122"/>
                </a:rPr>
                <a:t>同性婚姻合法化的问题，在西方国家及全世界都引发了激烈的争论。我们传统的婚姻观是否因此需要改变呢？当所有相关的事实放在面前，基督徒甚至非信徒应该如何看待及面对这个课题呢？</a:t>
              </a:r>
              <a:endParaRPr lang="zh-CN" altLang="en-US" sz="3000" dirty="0">
                <a:latin typeface="华文中宋" panose="02010600040101010101" pitchFamily="2" charset="-122"/>
                <a:ea typeface="华文中宋" panose="02010600040101010101" pitchFamily="2" charset="-122"/>
              </a:endParaRPr>
            </a:p>
          </p:txBody>
        </p:sp>
      </p:grpSp>
      <p:grpSp>
        <p:nvGrpSpPr>
          <p:cNvPr id="4" name="组合 19"/>
          <p:cNvGrpSpPr/>
          <p:nvPr/>
        </p:nvGrpSpPr>
        <p:grpSpPr>
          <a:xfrm>
            <a:off x="-670" y="6282000"/>
            <a:ext cx="9144837" cy="718677"/>
            <a:chOff x="-670" y="6282000"/>
            <a:chExt cx="12192892" cy="718677"/>
          </a:xfrm>
        </p:grpSpPr>
        <p:sp>
          <p:nvSpPr>
            <p:cNvPr id="21" name="矩形 20"/>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582" y="6282000"/>
              <a:ext cx="1067220" cy="718677"/>
            </a:xfrm>
            <a:prstGeom prst="rect">
              <a:avLst/>
            </a:prstGeom>
          </p:spPr>
        </p:pic>
      </p:grpSp>
      <p:sp>
        <p:nvSpPr>
          <p:cNvPr id="20" name="Title 6"/>
          <p:cNvSpPr txBox="1">
            <a:spLocks/>
          </p:cNvSpPr>
          <p:nvPr/>
        </p:nvSpPr>
        <p:spPr>
          <a:xfrm>
            <a:off x="-32" y="71414"/>
            <a:ext cx="9144000" cy="646331"/>
          </a:xfrm>
          <a:prstGeom prst="rect">
            <a:avLst/>
          </a:prstGeom>
        </p:spPr>
        <p:txBody>
          <a:bodyPr vert="horz" anchor="b" anchorCtr="0">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600" b="1" i="0" u="none" strike="noStrike" kern="1200" cap="none" spc="0" normalizeH="0" baseline="0" noProof="0" smtClean="0">
                <a:ln>
                  <a:noFill/>
                </a:ln>
                <a:solidFill>
                  <a:srgbClr val="002954"/>
                </a:solidFill>
                <a:effectLst/>
                <a:uLnTx/>
                <a:uFillTx/>
                <a:latin typeface="Arial" panose="020B0604020202020204" pitchFamily="34" charset="0"/>
                <a:ea typeface="微软雅黑" panose="020B0503020204020204" pitchFamily="34" charset="-122"/>
                <a:cs typeface="Arial" panose="020B0604020202020204" pitchFamily="34" charset="0"/>
              </a:rPr>
              <a:t>《</a:t>
            </a:r>
            <a:r>
              <a:rPr lang="zh-CN" altLang="en-US" sz="3600" b="1" noProof="0" smtClean="0">
                <a:solidFill>
                  <a:srgbClr val="002954"/>
                </a:solidFill>
                <a:latin typeface="Arial" panose="020B0604020202020204" pitchFamily="34" charset="0"/>
                <a:ea typeface="微软雅黑" panose="020B0503020204020204" pitchFamily="34" charset="-122"/>
                <a:cs typeface="Arial" panose="020B0604020202020204" pitchFamily="34" charset="0"/>
              </a:rPr>
              <a:t>同性婚姻</a:t>
            </a:r>
            <a:r>
              <a:rPr kumimoji="0" lang="en-US" altLang="zh-CN" sz="3600" b="1" i="0" u="none" strike="noStrike" kern="1200" cap="none" spc="0" normalizeH="0" baseline="0" noProof="0" smtClean="0">
                <a:ln>
                  <a:noFill/>
                </a:ln>
                <a:solidFill>
                  <a:srgbClr val="002954"/>
                </a:solidFill>
                <a:effectLst/>
                <a:uLnTx/>
                <a:uFillTx/>
                <a:latin typeface="Arial" panose="020B0604020202020204" pitchFamily="34" charset="0"/>
                <a:ea typeface="微软雅黑" panose="020B0503020204020204" pitchFamily="34" charset="-122"/>
                <a:cs typeface="Arial" panose="020B0604020202020204" pitchFamily="34" charset="0"/>
              </a:rPr>
              <a:t>》</a:t>
            </a:r>
            <a:endParaRPr kumimoji="0" lang="en-US" altLang="zh-CN" sz="3600" b="1" i="0" u="none" strike="noStrike" kern="1200" cap="none" spc="0" normalizeH="0" baseline="0" noProof="0">
              <a:ln>
                <a:noFill/>
              </a:ln>
              <a:solidFill>
                <a:srgbClr val="002954"/>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xmlns="" val="2264300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12"/>
          <p:cNvSpPr txBox="1"/>
          <p:nvPr/>
        </p:nvSpPr>
        <p:spPr>
          <a:xfrm>
            <a:off x="107504" y="4293096"/>
            <a:ext cx="9036496" cy="2062103"/>
          </a:xfrm>
          <a:prstGeom prst="rect">
            <a:avLst/>
          </a:prstGeom>
          <a:noFill/>
        </p:spPr>
        <p:txBody>
          <a:bodyPr wrap="square" rtlCol="0">
            <a:spAutoFit/>
          </a:bodyPr>
          <a:lstStyle/>
          <a:p>
            <a:pPr>
              <a:buFont typeface="Arial" pitchFamily="34" charset="0"/>
              <a:buChar char="•"/>
            </a:pPr>
            <a:r>
              <a:rPr lang="zh-CN" altLang="en-US"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水下的沉积流</a:t>
            </a:r>
          </a:p>
          <a:p>
            <a:pPr>
              <a:buFont typeface="Arial" pitchFamily="34" charset="0"/>
              <a:buChar char="•"/>
            </a:pPr>
            <a:r>
              <a:rPr lang="zh-CN" altLang="en-US"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往往由地震或滑坡导致</a:t>
            </a:r>
            <a:endParaRPr lang="en-US" altLang="zh-CN"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endParaRPr>
          </a:p>
          <a:p>
            <a:pPr>
              <a:buFont typeface="Arial" pitchFamily="34" charset="0"/>
              <a:buChar char="•"/>
            </a:pPr>
            <a:r>
              <a:rPr lang="zh-CN" altLang="en-US"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冲向海底</a:t>
            </a:r>
          </a:p>
          <a:p>
            <a:pPr>
              <a:buFont typeface="Arial" pitchFamily="34" charset="0"/>
              <a:buChar char="•"/>
            </a:pPr>
            <a:r>
              <a:rPr lang="zh-CN" altLang="en-US"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迅速侵蚀、搬运、堆积沉积物</a:t>
            </a:r>
            <a:endParaRPr lang="zh-CN" altLang="en-US" sz="3200" b="1" dirty="0">
              <a:solidFill>
                <a:prstClr val="black"/>
              </a:solidFill>
              <a:latin typeface="Arial" panose="020B0604020202020204" pitchFamily="34" charset="0"/>
              <a:ea typeface="华文中宋" panose="02010600040101010101" pitchFamily="2" charset="-122"/>
              <a:cs typeface="Arial" panose="020B0604020202020204" pitchFamily="34" charset="0"/>
            </a:endParaRPr>
          </a:p>
        </p:txBody>
      </p:sp>
      <p:grpSp>
        <p:nvGrpSpPr>
          <p:cNvPr id="5" name="Group 4"/>
          <p:cNvGrpSpPr/>
          <p:nvPr/>
        </p:nvGrpSpPr>
        <p:grpSpPr>
          <a:xfrm>
            <a:off x="107504" y="908720"/>
            <a:ext cx="8959892" cy="3372671"/>
            <a:chOff x="4563" y="490529"/>
            <a:chExt cx="9134873" cy="3438537"/>
          </a:xfrm>
          <a:noFill/>
        </p:grpSpPr>
        <p:pic>
          <p:nvPicPr>
            <p:cNvPr id="387078" name="Picture 6"/>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4563" y="490529"/>
              <a:ext cx="9134873" cy="3438537"/>
            </a:xfrm>
            <a:prstGeom prst="rect">
              <a:avLst/>
            </a:prstGeom>
            <a:grpFill/>
          </p:spPr>
        </p:pic>
        <p:sp>
          <p:nvSpPr>
            <p:cNvPr id="3" name="TextBox 2"/>
            <p:cNvSpPr txBox="1"/>
            <p:nvPr/>
          </p:nvSpPr>
          <p:spPr>
            <a:xfrm>
              <a:off x="6685262" y="784186"/>
              <a:ext cx="1500198" cy="584774"/>
            </a:xfrm>
            <a:prstGeom prst="rect">
              <a:avLst/>
            </a:prstGeom>
            <a:grpFill/>
          </p:spPr>
          <p:txBody>
            <a:bodyPr wrap="square" rtlCol="0">
              <a:spAutoFit/>
            </a:bodyPr>
            <a:lstStyle/>
            <a:p>
              <a:r>
                <a:rPr lang="zh-CN" altLang="en-US" sz="3200" dirty="0" smtClean="0">
                  <a:solidFill>
                    <a:srgbClr val="3474A3"/>
                  </a:solidFill>
                </a:rPr>
                <a:t>混浊流</a:t>
              </a:r>
              <a:endParaRPr lang="en-US" sz="2400" dirty="0">
                <a:solidFill>
                  <a:srgbClr val="3474A3"/>
                </a:solidFill>
              </a:endParaRPr>
            </a:p>
          </p:txBody>
        </p:sp>
        <p:sp>
          <p:nvSpPr>
            <p:cNvPr id="4" name="TextBox 3"/>
            <p:cNvSpPr txBox="1"/>
            <p:nvPr/>
          </p:nvSpPr>
          <p:spPr>
            <a:xfrm>
              <a:off x="1000132" y="785794"/>
              <a:ext cx="1107996" cy="461665"/>
            </a:xfrm>
            <a:prstGeom prst="rect">
              <a:avLst/>
            </a:prstGeom>
            <a:noFill/>
          </p:spPr>
          <p:txBody>
            <a:bodyPr wrap="none" rtlCol="0">
              <a:spAutoFit/>
            </a:bodyPr>
            <a:lstStyle/>
            <a:p>
              <a:r>
                <a:rPr lang="zh-CN" altLang="en-US" sz="2400" dirty="0" smtClean="0">
                  <a:solidFill>
                    <a:prstClr val="white"/>
                  </a:solidFill>
                </a:rPr>
                <a:t>大陆架</a:t>
              </a:r>
              <a:endParaRPr lang="en-US" sz="2400" dirty="0">
                <a:solidFill>
                  <a:prstClr val="white"/>
                </a:solidFill>
              </a:endParaRPr>
            </a:p>
          </p:txBody>
        </p:sp>
        <p:sp>
          <p:nvSpPr>
            <p:cNvPr id="7" name="TextBox 6"/>
            <p:cNvSpPr txBox="1"/>
            <p:nvPr/>
          </p:nvSpPr>
          <p:spPr>
            <a:xfrm>
              <a:off x="1994228" y="1900466"/>
              <a:ext cx="184731" cy="338554"/>
            </a:xfrm>
            <a:prstGeom prst="rect">
              <a:avLst/>
            </a:prstGeom>
            <a:grpFill/>
          </p:spPr>
          <p:txBody>
            <a:bodyPr wrap="none" rtlCol="0">
              <a:spAutoFit/>
            </a:bodyPr>
            <a:lstStyle/>
            <a:p>
              <a:endParaRPr lang="en-US" sz="1600" dirty="0">
                <a:solidFill>
                  <a:prstClr val="white"/>
                </a:solidFill>
              </a:endParaRPr>
            </a:p>
          </p:txBody>
        </p:sp>
        <p:sp>
          <p:nvSpPr>
            <p:cNvPr id="8" name="TextBox 7"/>
            <p:cNvSpPr txBox="1"/>
            <p:nvPr/>
          </p:nvSpPr>
          <p:spPr>
            <a:xfrm>
              <a:off x="4211960" y="2804907"/>
              <a:ext cx="184731" cy="338554"/>
            </a:xfrm>
            <a:prstGeom prst="rect">
              <a:avLst/>
            </a:prstGeom>
            <a:grpFill/>
          </p:spPr>
          <p:txBody>
            <a:bodyPr wrap="none" rtlCol="0">
              <a:spAutoFit/>
            </a:bodyPr>
            <a:lstStyle/>
            <a:p>
              <a:endParaRPr lang="en-US" sz="1600" dirty="0">
                <a:solidFill>
                  <a:prstClr val="white"/>
                </a:solidFill>
              </a:endParaRPr>
            </a:p>
          </p:txBody>
        </p:sp>
        <p:sp>
          <p:nvSpPr>
            <p:cNvPr id="9" name="TextBox 8"/>
            <p:cNvSpPr txBox="1"/>
            <p:nvPr/>
          </p:nvSpPr>
          <p:spPr>
            <a:xfrm>
              <a:off x="7596336" y="2564904"/>
              <a:ext cx="184731" cy="338554"/>
            </a:xfrm>
            <a:prstGeom prst="rect">
              <a:avLst/>
            </a:prstGeom>
            <a:grpFill/>
          </p:spPr>
          <p:txBody>
            <a:bodyPr wrap="none" rtlCol="0">
              <a:spAutoFit/>
            </a:bodyPr>
            <a:lstStyle/>
            <a:p>
              <a:endParaRPr lang="en-US" sz="1600" dirty="0">
                <a:solidFill>
                  <a:prstClr val="white"/>
                </a:solidFill>
              </a:endParaRPr>
            </a:p>
          </p:txBody>
        </p:sp>
      </p:grpSp>
      <p:sp>
        <p:nvSpPr>
          <p:cNvPr id="2" name="标题 1"/>
          <p:cNvSpPr>
            <a:spLocks noGrp="1"/>
          </p:cNvSpPr>
          <p:nvPr>
            <p:ph type="title"/>
          </p:nvPr>
        </p:nvSpPr>
        <p:spPr>
          <a:xfrm>
            <a:off x="0" y="106601"/>
            <a:ext cx="9144000" cy="646331"/>
          </a:xfrm>
        </p:spPr>
        <p:txBody>
          <a:bodyPr/>
          <a:lstStyle/>
          <a:p>
            <a:r>
              <a:rPr lang="zh-CN" altLang="en-US" dirty="0"/>
              <a:t>混浊流：岩石在水下迅速</a:t>
            </a:r>
            <a:r>
              <a:rPr lang="zh-CN" altLang="en-US"/>
              <a:t>形</a:t>
            </a:r>
            <a:r>
              <a:rPr lang="zh-CN" altLang="en-US" smtClean="0"/>
              <a:t>成</a:t>
            </a:r>
            <a:endParaRPr lang="zh-CN" altLang="en-US" dirty="0"/>
          </a:p>
        </p:txBody>
      </p:sp>
      <p:sp>
        <p:nvSpPr>
          <p:cNvPr id="11" name="TextBox 10"/>
          <p:cNvSpPr txBox="1"/>
          <p:nvPr/>
        </p:nvSpPr>
        <p:spPr>
          <a:xfrm>
            <a:off x="1907704" y="1844824"/>
            <a:ext cx="2031325" cy="830997"/>
          </a:xfrm>
          <a:prstGeom prst="rect">
            <a:avLst/>
          </a:prstGeom>
          <a:noFill/>
        </p:spPr>
        <p:txBody>
          <a:bodyPr wrap="none" rtlCol="0">
            <a:spAutoFit/>
          </a:bodyPr>
          <a:lstStyle/>
          <a:p>
            <a:r>
              <a:rPr lang="zh-CN" altLang="en-US" sz="2400" dirty="0" smtClean="0">
                <a:solidFill>
                  <a:prstClr val="white"/>
                </a:solidFill>
              </a:rPr>
              <a:t>沉积物下滑，</a:t>
            </a:r>
          </a:p>
          <a:p>
            <a:r>
              <a:rPr lang="zh-CN" altLang="en-US" sz="2400" dirty="0" smtClean="0">
                <a:solidFill>
                  <a:prstClr val="white"/>
                </a:solidFill>
              </a:rPr>
              <a:t>土坡坍塌</a:t>
            </a:r>
            <a:endParaRPr lang="en-US" sz="2400" dirty="0">
              <a:solidFill>
                <a:prstClr val="white"/>
              </a:solidFill>
            </a:endParaRPr>
          </a:p>
        </p:txBody>
      </p:sp>
      <p:sp>
        <p:nvSpPr>
          <p:cNvPr id="12" name="TextBox 11"/>
          <p:cNvSpPr txBox="1"/>
          <p:nvPr/>
        </p:nvSpPr>
        <p:spPr>
          <a:xfrm>
            <a:off x="3995936" y="2967335"/>
            <a:ext cx="2237435" cy="461665"/>
          </a:xfrm>
          <a:prstGeom prst="rect">
            <a:avLst/>
          </a:prstGeom>
          <a:noFill/>
        </p:spPr>
        <p:txBody>
          <a:bodyPr wrap="square" rtlCol="0">
            <a:spAutoFit/>
          </a:bodyPr>
          <a:lstStyle/>
          <a:p>
            <a:r>
              <a:rPr lang="zh-CN" altLang="en-US" sz="2400" dirty="0" smtClean="0">
                <a:solidFill>
                  <a:prstClr val="white"/>
                </a:solidFill>
              </a:rPr>
              <a:t>沉积物和水流</a:t>
            </a:r>
            <a:endParaRPr lang="en-US" sz="2400" dirty="0">
              <a:solidFill>
                <a:prstClr val="white"/>
              </a:solidFill>
            </a:endParaRPr>
          </a:p>
        </p:txBody>
      </p:sp>
      <p:sp>
        <p:nvSpPr>
          <p:cNvPr id="13" name="TextBox 12"/>
          <p:cNvSpPr txBox="1"/>
          <p:nvPr/>
        </p:nvSpPr>
        <p:spPr>
          <a:xfrm>
            <a:off x="7358082" y="3110211"/>
            <a:ext cx="1723549" cy="461665"/>
          </a:xfrm>
          <a:prstGeom prst="rect">
            <a:avLst/>
          </a:prstGeom>
          <a:noFill/>
        </p:spPr>
        <p:txBody>
          <a:bodyPr wrap="none" rtlCol="0">
            <a:spAutoFit/>
          </a:bodyPr>
          <a:lstStyle/>
          <a:p>
            <a:r>
              <a:rPr lang="zh-CN" altLang="en-US" sz="2400" dirty="0" smtClean="0">
                <a:solidFill>
                  <a:prstClr val="white"/>
                </a:solidFill>
              </a:rPr>
              <a:t>沉积物沉积</a:t>
            </a:r>
            <a:endParaRPr lang="en-US" sz="2400" dirty="0">
              <a:solidFill>
                <a:prstClr val="white"/>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8000"/>
            <a:ext cx="9144000" cy="646331"/>
          </a:xfrm>
        </p:spPr>
        <p:txBody>
          <a:bodyPr/>
          <a:lstStyle/>
          <a:p>
            <a:r>
              <a:rPr lang="zh-CN" altLang="en-US" dirty="0"/>
              <a:t>混浊</a:t>
            </a:r>
            <a:r>
              <a:rPr lang="zh-CN" altLang="en-US" dirty="0" smtClean="0"/>
              <a:t>流</a:t>
            </a:r>
            <a:endParaRPr lang="zh-CN" altLang="en-US" dirty="0"/>
          </a:p>
        </p:txBody>
      </p:sp>
      <p:grpSp>
        <p:nvGrpSpPr>
          <p:cNvPr id="3" name="Group 23"/>
          <p:cNvGrpSpPr/>
          <p:nvPr/>
        </p:nvGrpSpPr>
        <p:grpSpPr>
          <a:xfrm>
            <a:off x="83344" y="908720"/>
            <a:ext cx="4704680" cy="3083773"/>
            <a:chOff x="55767" y="836712"/>
            <a:chExt cx="4704680" cy="3083773"/>
          </a:xfrm>
        </p:grpSpPr>
        <p:pic>
          <p:nvPicPr>
            <p:cNvPr id="13" name="Picture 2"/>
            <p:cNvPicPr>
              <a:picLocks noChangeAspect="1" noChangeArrowheads="1"/>
            </p:cNvPicPr>
            <p:nvPr/>
          </p:nvPicPr>
          <p:blipFill>
            <a:blip r:embed="rId4" cstate="print">
              <a:extLst>
                <a:ext uri="{28A0092B-C50C-407E-A947-70E740481C1C}">
                  <a14:useLocalDpi xmlns="" xmlns:a14="http://schemas.microsoft.com/office/drawing/2010/main"/>
                </a:ext>
              </a:extLst>
            </a:blip>
            <a:srcRect/>
            <a:stretch>
              <a:fillRect/>
            </a:stretch>
          </p:blipFill>
          <p:spPr bwMode="auto">
            <a:xfrm>
              <a:off x="55767" y="836712"/>
              <a:ext cx="4704680" cy="30837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矩形 15"/>
            <p:cNvSpPr/>
            <p:nvPr/>
          </p:nvSpPr>
          <p:spPr>
            <a:xfrm>
              <a:off x="71406" y="3143248"/>
              <a:ext cx="2831818" cy="584775"/>
            </a:xfrm>
            <a:prstGeom prst="rect">
              <a:avLst/>
            </a:prstGeom>
            <a:effectLst>
              <a:outerShdw blurRad="50800" dist="38100" dir="5400000" algn="t" rotWithShape="0">
                <a:prstClr val="black">
                  <a:alpha val="40000"/>
                </a:prstClr>
              </a:outerShdw>
            </a:effectLst>
          </p:spPr>
          <p:txBody>
            <a:bodyPr wrap="square">
              <a:spAutoFit/>
            </a:bodyPr>
            <a:lstStyle/>
            <a:p>
              <a:r>
                <a:rPr lang="zh-CN" altLang="zh-CN" sz="3200" b="1" dirty="0">
                  <a:solidFill>
                    <a:schemeClr val="bg1"/>
                  </a:solidFill>
                  <a:latin typeface="微软雅黑" panose="020B0503020204020204" pitchFamily="34" charset="-122"/>
                  <a:ea typeface="微软雅黑" panose="020B0503020204020204" pitchFamily="34" charset="-122"/>
                </a:rPr>
                <a:t>混浊流向下流</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grpSp>
      <p:sp>
        <p:nvSpPr>
          <p:cNvPr id="25" name="TextBox 12"/>
          <p:cNvSpPr txBox="1"/>
          <p:nvPr/>
        </p:nvSpPr>
        <p:spPr>
          <a:xfrm>
            <a:off x="323528" y="4653136"/>
            <a:ext cx="9144000" cy="1569660"/>
          </a:xfrm>
          <a:prstGeom prst="rect">
            <a:avLst/>
          </a:prstGeom>
          <a:noFill/>
        </p:spPr>
        <p:txBody>
          <a:bodyPr wrap="square" rtlCol="0">
            <a:spAutoFit/>
          </a:bodyPr>
          <a:lstStyle/>
          <a:p>
            <a:r>
              <a:rPr lang="zh-CN" altLang="en-US"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在</a:t>
            </a:r>
            <a:r>
              <a:rPr lang="en-US" altLang="zh-CN"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1929</a:t>
            </a:r>
            <a:r>
              <a:rPr lang="zh-CN" altLang="en-US"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年大浅滩地震发现</a:t>
            </a:r>
            <a:r>
              <a:rPr lang="zh-CN" altLang="en-US" sz="3200" b="1" dirty="0">
                <a:solidFill>
                  <a:prstClr val="black"/>
                </a:solidFill>
                <a:latin typeface="Arial" panose="020B0604020202020204" pitchFamily="34" charset="0"/>
                <a:ea typeface="华文中宋" panose="02010600040101010101" pitchFamily="2" charset="-122"/>
                <a:cs typeface="Arial" panose="020B0604020202020204" pitchFamily="34" charset="0"/>
              </a:rPr>
              <a:t>：</a:t>
            </a:r>
            <a:endParaRPr lang="en-US" altLang="zh-CN"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endParaRPr>
          </a:p>
          <a:p>
            <a:r>
              <a:rPr lang="en-US" altLang="zh-CN"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	</a:t>
            </a:r>
            <a:r>
              <a:rPr lang="zh-CN" altLang="en-US"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速度</a:t>
            </a:r>
            <a:r>
              <a:rPr lang="en-US" altLang="zh-CN"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 100</a:t>
            </a:r>
            <a:r>
              <a:rPr lang="zh-CN" altLang="en-US"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公里</a:t>
            </a:r>
            <a:r>
              <a:rPr lang="en-US" altLang="zh-CN"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a:t>
            </a:r>
            <a:r>
              <a:rPr lang="zh-CN" altLang="en-US"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小时</a:t>
            </a:r>
            <a:r>
              <a:rPr lang="en-US" altLang="zh-CN"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  </a:t>
            </a:r>
            <a:r>
              <a:rPr lang="zh-CN" altLang="en-US"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距离：</a:t>
            </a:r>
            <a:r>
              <a:rPr lang="en-US" altLang="zh-CN"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700</a:t>
            </a:r>
            <a:r>
              <a:rPr lang="zh-CN" altLang="en-US"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公里</a:t>
            </a:r>
            <a:r>
              <a:rPr lang="en-US" altLang="zh-CN"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  	</a:t>
            </a:r>
            <a:endParaRPr lang="zh-CN" altLang="en-US"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endParaRPr>
          </a:p>
          <a:p>
            <a:r>
              <a:rPr lang="zh-CN" altLang="en-US" sz="3200" b="1" dirty="0">
                <a:solidFill>
                  <a:prstClr val="black"/>
                </a:solidFill>
                <a:latin typeface="Arial" panose="020B0604020202020204" pitchFamily="34" charset="0"/>
                <a:ea typeface="华文中宋" panose="02010600040101010101" pitchFamily="2" charset="-122"/>
                <a:cs typeface="Arial" panose="020B0604020202020204" pitchFamily="34" charset="0"/>
              </a:rPr>
              <a:t> </a:t>
            </a:r>
            <a:r>
              <a:rPr lang="zh-CN" altLang="en-US"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       面积</a:t>
            </a:r>
            <a:r>
              <a:rPr lang="en-US" altLang="zh-CN"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:100,000</a:t>
            </a:r>
            <a:r>
              <a:rPr lang="zh-CN" altLang="en-US"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平方米</a:t>
            </a:r>
            <a:r>
              <a:rPr lang="en-US" altLang="zh-CN"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 </a:t>
            </a:r>
            <a:r>
              <a:rPr lang="zh-CN" altLang="en-US"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沉积深度：</a:t>
            </a:r>
            <a:r>
              <a:rPr lang="en-US" altLang="zh-CN"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1</a:t>
            </a:r>
            <a:r>
              <a:rPr lang="zh-CN" altLang="en-US" sz="32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米左右</a:t>
            </a:r>
            <a:endParaRPr lang="zh-CN" altLang="en-US" sz="3200" b="1" dirty="0">
              <a:solidFill>
                <a:prstClr val="black"/>
              </a:solidFill>
              <a:latin typeface="Arial" panose="020B0604020202020204" pitchFamily="34" charset="0"/>
              <a:ea typeface="华文中宋" panose="02010600040101010101" pitchFamily="2" charset="-122"/>
              <a:cs typeface="Arial" panose="020B0604020202020204" pitchFamily="34" charset="0"/>
            </a:endParaRPr>
          </a:p>
        </p:txBody>
      </p:sp>
      <p:graphicFrame>
        <p:nvGraphicFramePr>
          <p:cNvPr id="1152002" name="Object 2"/>
          <p:cNvGraphicFramePr>
            <a:graphicFrameLocks noChangeAspect="1"/>
          </p:cNvGraphicFramePr>
          <p:nvPr>
            <p:extLst>
              <p:ext uri="{D42A27DB-BD31-4B8C-83A1-F6EECF244321}">
                <p14:modId xmlns="" xmlns:p14="http://schemas.microsoft.com/office/powerpoint/2010/main" val="4125484593"/>
              </p:ext>
            </p:extLst>
          </p:nvPr>
        </p:nvGraphicFramePr>
        <p:xfrm>
          <a:off x="4843934" y="908720"/>
          <a:ext cx="4230337" cy="3816424"/>
        </p:xfrm>
        <a:graphic>
          <a:graphicData uri="http://schemas.openxmlformats.org/presentationml/2006/ole">
            <p:oleObj spid="_x0000_s3137" name="Picture" r:id="rId5" imgW="1870386" imgH="1687038" progId="Word.Picture.8">
              <p:embed/>
            </p:oleObj>
          </a:graphicData>
        </a:graphic>
      </p:graphicFrame>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1"/>
            <a:ext cx="9144000" cy="646331"/>
          </a:xfrm>
        </p:spPr>
        <p:txBody>
          <a:bodyPr/>
          <a:lstStyle/>
          <a:p>
            <a:r>
              <a:rPr lang="zh-CN" altLang="en-US" dirty="0"/>
              <a:t>混浊流：岩石在水下迅速形成的一种情况</a:t>
            </a:r>
          </a:p>
        </p:txBody>
      </p:sp>
      <p:pic>
        <p:nvPicPr>
          <p:cNvPr id="387076" name="Picture 4" descr="https://upload.wikimedia.org/wikipedia/commons/0/01/Turbidite_2.JPG"/>
          <p:cNvPicPr>
            <a:picLocks noChangeAspect="1" noChangeArrowheads="1"/>
          </p:cNvPicPr>
          <p:nvPr/>
        </p:nvPicPr>
        <p:blipFill>
          <a:blip r:embed="rId3" cstate="print"/>
          <a:srcRect r="38250"/>
          <a:stretch>
            <a:fillRect/>
          </a:stretch>
        </p:blipFill>
        <p:spPr bwMode="auto">
          <a:xfrm>
            <a:off x="71481" y="951526"/>
            <a:ext cx="4411256" cy="5357794"/>
          </a:xfrm>
          <a:prstGeom prst="rect">
            <a:avLst/>
          </a:prstGeom>
          <a:noFill/>
        </p:spPr>
      </p:pic>
      <p:sp>
        <p:nvSpPr>
          <p:cNvPr id="23" name="TextBox 12"/>
          <p:cNvSpPr txBox="1"/>
          <p:nvPr/>
        </p:nvSpPr>
        <p:spPr>
          <a:xfrm>
            <a:off x="4500562" y="1055448"/>
            <a:ext cx="4572000" cy="5016758"/>
          </a:xfrm>
          <a:prstGeom prst="rect">
            <a:avLst/>
          </a:prstGeom>
          <a:noFill/>
        </p:spPr>
        <p:txBody>
          <a:bodyPr wrap="square" rtlCol="0">
            <a:spAutoFit/>
          </a:bodyPr>
          <a:lstStyle/>
          <a:p>
            <a:pPr>
              <a:buFont typeface="Arial" pitchFamily="34" charset="0"/>
              <a:buChar char="•"/>
            </a:pPr>
            <a:r>
              <a:rPr lang="zh-CN" altLang="en-US" sz="40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大陆上的混浊流沉积层，原在水下沉</a:t>
            </a:r>
            <a:r>
              <a:rPr lang="zh-CN" altLang="en-US" sz="4000" b="1" smtClean="0">
                <a:solidFill>
                  <a:prstClr val="black"/>
                </a:solidFill>
                <a:latin typeface="Arial" panose="020B0604020202020204" pitchFamily="34" charset="0"/>
                <a:ea typeface="华文中宋" panose="02010600040101010101" pitchFamily="2" charset="-122"/>
                <a:cs typeface="Arial" panose="020B0604020202020204" pitchFamily="34" charset="0"/>
              </a:rPr>
              <a:t>积。</a:t>
            </a:r>
            <a:endParaRPr lang="en-US" altLang="zh-CN" sz="4000" b="1" smtClean="0">
              <a:solidFill>
                <a:prstClr val="black"/>
              </a:solidFill>
              <a:latin typeface="Arial" panose="020B0604020202020204" pitchFamily="34" charset="0"/>
              <a:ea typeface="华文中宋" panose="02010600040101010101" pitchFamily="2" charset="-122"/>
              <a:cs typeface="Arial" panose="020B0604020202020204" pitchFamily="34" charset="0"/>
            </a:endParaRPr>
          </a:p>
          <a:p>
            <a:endParaRPr lang="en-US" altLang="zh-CN" sz="1600" b="1" dirty="0" smtClean="0">
              <a:solidFill>
                <a:prstClr val="black"/>
              </a:solidFill>
              <a:latin typeface="Arial" panose="020B0604020202020204" pitchFamily="34" charset="0"/>
              <a:ea typeface="华文中宋" panose="02010600040101010101" pitchFamily="2" charset="-122"/>
              <a:cs typeface="Arial" panose="020B0604020202020204" pitchFamily="34" charset="0"/>
            </a:endParaRPr>
          </a:p>
          <a:p>
            <a:pPr>
              <a:buFont typeface="Arial" pitchFamily="34" charset="0"/>
              <a:buChar char="•"/>
            </a:pPr>
            <a:r>
              <a:rPr lang="zh-CN" altLang="en-US" sz="40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各个大陆上都有发现，却是水下形</a:t>
            </a:r>
            <a:r>
              <a:rPr lang="zh-CN" altLang="en-US" sz="4000" b="1" smtClean="0">
                <a:solidFill>
                  <a:prstClr val="black"/>
                </a:solidFill>
                <a:latin typeface="Arial" panose="020B0604020202020204" pitchFamily="34" charset="0"/>
                <a:ea typeface="华文中宋" panose="02010600040101010101" pitchFamily="2" charset="-122"/>
                <a:cs typeface="Arial" panose="020B0604020202020204" pitchFamily="34" charset="0"/>
              </a:rPr>
              <a:t>成</a:t>
            </a:r>
            <a:r>
              <a:rPr lang="en-US" altLang="zh-CN" sz="4000" b="1" smtClean="0">
                <a:solidFill>
                  <a:prstClr val="black"/>
                </a:solidFill>
                <a:latin typeface="Arial" panose="020B0604020202020204" pitchFamily="34" charset="0"/>
                <a:ea typeface="华文中宋" panose="02010600040101010101" pitchFamily="2" charset="-122"/>
                <a:cs typeface="Arial" panose="020B0604020202020204" pitchFamily="34" charset="0"/>
              </a:rPr>
              <a:t>!</a:t>
            </a:r>
          </a:p>
          <a:p>
            <a:endParaRPr lang="en-US" altLang="zh-CN" sz="1600" b="1" dirty="0" smtClean="0">
              <a:solidFill>
                <a:prstClr val="black"/>
              </a:solidFill>
              <a:latin typeface="Arial" panose="020B0604020202020204" pitchFamily="34" charset="0"/>
              <a:ea typeface="华文中宋" panose="02010600040101010101" pitchFamily="2" charset="-122"/>
              <a:cs typeface="Arial" panose="020B0604020202020204" pitchFamily="34" charset="0"/>
            </a:endParaRPr>
          </a:p>
          <a:p>
            <a:pPr>
              <a:buFont typeface="Arial" pitchFamily="34" charset="0"/>
              <a:buChar char="•"/>
            </a:pPr>
            <a:r>
              <a:rPr lang="zh-CN" altLang="en-US" sz="40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占大陆沉积层的三分之一到一半</a:t>
            </a:r>
            <a:endParaRPr lang="en-US" altLang="zh-CN" sz="4000" b="1" dirty="0" smtClean="0">
              <a:solidFill>
                <a:prstClr val="black"/>
              </a:solidFill>
              <a:latin typeface="Arial" panose="020B0604020202020204" pitchFamily="34" charset="0"/>
              <a:ea typeface="华文中宋" panose="02010600040101010101" pitchFamily="2" charset="-122"/>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1"/>
            <a:ext cx="9144000" cy="646331"/>
          </a:xfrm>
        </p:spPr>
        <p:txBody>
          <a:bodyPr/>
          <a:lstStyle/>
          <a:p>
            <a:r>
              <a:rPr lang="zh-CN" altLang="en-US" dirty="0"/>
              <a:t>混浊流：岩石在水下迅速形成的一种情况</a:t>
            </a:r>
          </a:p>
        </p:txBody>
      </p:sp>
      <p:pic>
        <p:nvPicPr>
          <p:cNvPr id="387076" name="Picture 4" descr="https://upload.wikimedia.org/wikipedia/commons/0/01/Turbidite_2.JPG"/>
          <p:cNvPicPr>
            <a:picLocks noChangeAspect="1" noChangeArrowheads="1"/>
          </p:cNvPicPr>
          <p:nvPr/>
        </p:nvPicPr>
        <p:blipFill>
          <a:blip r:embed="rId3" cstate="print"/>
          <a:srcRect r="38250"/>
          <a:stretch>
            <a:fillRect/>
          </a:stretch>
        </p:blipFill>
        <p:spPr bwMode="auto">
          <a:xfrm>
            <a:off x="71481" y="928726"/>
            <a:ext cx="4411256" cy="5357794"/>
          </a:xfrm>
          <a:prstGeom prst="rect">
            <a:avLst/>
          </a:prstGeom>
          <a:noFill/>
        </p:spPr>
      </p:pic>
      <p:sp>
        <p:nvSpPr>
          <p:cNvPr id="24" name="TextBox 12"/>
          <p:cNvSpPr txBox="1"/>
          <p:nvPr/>
        </p:nvSpPr>
        <p:spPr>
          <a:xfrm>
            <a:off x="4500562" y="1540267"/>
            <a:ext cx="4572000" cy="4031873"/>
          </a:xfrm>
          <a:prstGeom prst="rect">
            <a:avLst/>
          </a:prstGeom>
          <a:noFill/>
        </p:spPr>
        <p:txBody>
          <a:bodyPr wrap="square" rtlCol="0">
            <a:spAutoFit/>
          </a:bodyPr>
          <a:lstStyle/>
          <a:p>
            <a:pPr>
              <a:buFont typeface="Arial" pitchFamily="34" charset="0"/>
              <a:buChar char="•"/>
            </a:pPr>
            <a:r>
              <a:rPr lang="zh-CN" altLang="en-US" sz="40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挪亚洪水为这些沉积层的形成提供了绝佳</a:t>
            </a:r>
            <a:r>
              <a:rPr lang="zh-CN" altLang="en-US" sz="4000" b="1" smtClean="0">
                <a:solidFill>
                  <a:prstClr val="black"/>
                </a:solidFill>
                <a:latin typeface="Arial" panose="020B0604020202020204" pitchFamily="34" charset="0"/>
                <a:ea typeface="华文中宋" panose="02010600040101010101" pitchFamily="2" charset="-122"/>
                <a:cs typeface="Arial" panose="020B0604020202020204" pitchFamily="34" charset="0"/>
              </a:rPr>
              <a:t>条件</a:t>
            </a:r>
            <a:endParaRPr lang="en-US" altLang="zh-CN" sz="4000" b="1" smtClean="0">
              <a:solidFill>
                <a:prstClr val="black"/>
              </a:solidFill>
              <a:latin typeface="Arial" panose="020B0604020202020204" pitchFamily="34" charset="0"/>
              <a:ea typeface="华文中宋" panose="02010600040101010101" pitchFamily="2" charset="-122"/>
              <a:cs typeface="Arial" panose="020B0604020202020204" pitchFamily="34" charset="0"/>
            </a:endParaRPr>
          </a:p>
          <a:p>
            <a:endParaRPr lang="en-US" altLang="zh-CN" sz="1600" b="1" dirty="0" smtClean="0">
              <a:solidFill>
                <a:prstClr val="black"/>
              </a:solidFill>
              <a:latin typeface="Arial" panose="020B0604020202020204" pitchFamily="34" charset="0"/>
              <a:ea typeface="华文中宋" panose="02010600040101010101" pitchFamily="2" charset="-122"/>
              <a:cs typeface="Arial" panose="020B0604020202020204" pitchFamily="34" charset="0"/>
            </a:endParaRPr>
          </a:p>
          <a:p>
            <a:pPr>
              <a:buFont typeface="Arial" pitchFamily="34" charset="0"/>
              <a:buChar char="•"/>
            </a:pPr>
            <a:r>
              <a:rPr lang="zh-CN" altLang="en-US" sz="40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洪水地质</a:t>
            </a:r>
            <a:r>
              <a:rPr lang="zh-CN" altLang="en-US" sz="4000" b="1" smtClean="0">
                <a:solidFill>
                  <a:prstClr val="black"/>
                </a:solidFill>
                <a:latin typeface="Arial" panose="020B0604020202020204" pitchFamily="34" charset="0"/>
                <a:ea typeface="华文中宋" panose="02010600040101010101" pitchFamily="2" charset="-122"/>
                <a:cs typeface="Arial" panose="020B0604020202020204" pitchFamily="34" charset="0"/>
              </a:rPr>
              <a:t>学对全地球有水</a:t>
            </a:r>
            <a:r>
              <a:rPr lang="zh-CN" altLang="en-US" sz="40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下</a:t>
            </a:r>
            <a:r>
              <a:rPr lang="zh-CN" altLang="en-US" sz="4000" b="1" smtClean="0">
                <a:solidFill>
                  <a:prstClr val="black"/>
                </a:solidFill>
                <a:latin typeface="Arial" panose="020B0604020202020204" pitchFamily="34" charset="0"/>
                <a:ea typeface="华文中宋" panose="02010600040101010101" pitchFamily="2" charset="-122"/>
                <a:cs typeface="Arial" panose="020B0604020202020204" pitchFamily="34" charset="0"/>
              </a:rPr>
              <a:t>沉积岩层的</a:t>
            </a:r>
            <a:r>
              <a:rPr lang="zh-CN" altLang="en-US" sz="4000" b="1" dirty="0" smtClean="0">
                <a:solidFill>
                  <a:prstClr val="black"/>
                </a:solidFill>
                <a:latin typeface="Arial" panose="020B0604020202020204" pitchFamily="34" charset="0"/>
                <a:ea typeface="华文中宋" panose="02010600040101010101" pitchFamily="2" charset="-122"/>
                <a:cs typeface="Arial" panose="020B0604020202020204" pitchFamily="34" charset="0"/>
              </a:rPr>
              <a:t>预测得到了证实！</a:t>
            </a:r>
            <a:endParaRPr lang="zh-CN" altLang="en-US" sz="4000" b="1" dirty="0">
              <a:solidFill>
                <a:prstClr val="black"/>
              </a:solidFill>
              <a:latin typeface="Arial" panose="020B0604020202020204" pitchFamily="34" charset="0"/>
              <a:ea typeface="华文中宋" panose="02010600040101010101" pitchFamily="2" charset="-122"/>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1"/>
            <a:ext cx="9144000" cy="646331"/>
          </a:xfrm>
        </p:spPr>
        <p:txBody>
          <a:bodyPr/>
          <a:lstStyle/>
          <a:p>
            <a:r>
              <a:rPr lang="zh-CN" altLang="en-US" dirty="0" smtClean="0"/>
              <a:t>混</a:t>
            </a:r>
            <a:r>
              <a:rPr lang="zh-CN" altLang="en-US" dirty="0"/>
              <a:t>浊</a:t>
            </a:r>
            <a:r>
              <a:rPr lang="zh-CN" altLang="en-US" dirty="0" smtClean="0"/>
              <a:t>流</a:t>
            </a:r>
            <a:endParaRPr lang="zh-CN" altLang="en-US" dirty="0"/>
          </a:p>
        </p:txBody>
      </p:sp>
      <p:sp>
        <p:nvSpPr>
          <p:cNvPr id="4" name="Content Placeholder 4"/>
          <p:cNvSpPr txBox="1">
            <a:spLocks/>
          </p:cNvSpPr>
          <p:nvPr/>
        </p:nvSpPr>
        <p:spPr>
          <a:xfrm>
            <a:off x="467544" y="1124745"/>
            <a:ext cx="8244408" cy="3241675"/>
          </a:xfrm>
          <a:prstGeom prst="rect">
            <a:avLst/>
          </a:prstGeom>
        </p:spPr>
        <p:txBody>
          <a:bodyPr vert="horz">
            <a:noAutofit/>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457200" indent="-216000">
              <a:buClrTx/>
              <a:buSzPct val="100000"/>
              <a:buFont typeface="Arial" pitchFamily="34" charset="0"/>
              <a:buChar char="•"/>
            </a:pPr>
            <a:r>
              <a:rPr lang="zh-CN" altLang="en-US" sz="4000" dirty="0" smtClean="0">
                <a:solidFill>
                  <a:prstClr val="black"/>
                </a:solidFill>
                <a:latin typeface="汉仪大宋简" panose="02010609000101010101" pitchFamily="49" charset="-122"/>
                <a:ea typeface="汉仪大宋简" panose="02010609000101010101" pitchFamily="49" charset="-122"/>
              </a:rPr>
              <a:t>在达尔文时代不为人知的混浊流沉积层曾经被错误地解释成缓慢、渐进的沉积。</a:t>
            </a:r>
            <a:endParaRPr lang="en-US" altLang="zh-CN" sz="4000" dirty="0" smtClean="0">
              <a:solidFill>
                <a:prstClr val="black"/>
              </a:solidFill>
              <a:latin typeface="汉仪大宋简" panose="02010609000101010101" pitchFamily="49" charset="-122"/>
              <a:ea typeface="汉仪大宋简" panose="02010609000101010101" pitchFamily="49" charset="-122"/>
            </a:endParaRPr>
          </a:p>
          <a:p>
            <a:pPr marL="457200" indent="-216000">
              <a:buClrTx/>
              <a:buSzPct val="100000"/>
              <a:buFont typeface="Arial" pitchFamily="34" charset="0"/>
              <a:buChar char="•"/>
            </a:pPr>
            <a:r>
              <a:rPr lang="zh-CN" altLang="en-US" sz="4000" dirty="0" smtClean="0">
                <a:solidFill>
                  <a:prstClr val="black"/>
                </a:solidFill>
                <a:latin typeface="汉仪大宋简" panose="02010609000101010101" pitchFamily="49" charset="-122"/>
                <a:ea typeface="汉仪大宋简" panose="02010609000101010101" pitchFamily="49" charset="-122"/>
              </a:rPr>
              <a:t>关键：它们在</a:t>
            </a:r>
            <a:r>
              <a:rPr lang="zh-CN" altLang="en-US" sz="4000" b="1" dirty="0" smtClean="0">
                <a:solidFill>
                  <a:srgbClr val="FF0000"/>
                </a:solidFill>
                <a:latin typeface="汉仪大宋简" panose="02010609000101010101" pitchFamily="49" charset="-122"/>
                <a:ea typeface="汉仪大宋简" panose="02010609000101010101" pitchFamily="49" charset="-122"/>
              </a:rPr>
              <a:t>水下迅速</a:t>
            </a:r>
            <a:r>
              <a:rPr lang="zh-CN" altLang="en-US" sz="4000" dirty="0" smtClean="0">
                <a:solidFill>
                  <a:prstClr val="black"/>
                </a:solidFill>
                <a:latin typeface="汉仪大宋简" panose="02010609000101010101" pitchFamily="49" charset="-122"/>
                <a:ea typeface="汉仪大宋简" panose="02010609000101010101" pitchFamily="49" charset="-122"/>
              </a:rPr>
              <a:t>沉积</a:t>
            </a:r>
            <a:endParaRPr lang="en-US" altLang="zh-CN" sz="4000" dirty="0" smtClean="0">
              <a:solidFill>
                <a:prstClr val="black"/>
              </a:solidFill>
              <a:latin typeface="汉仪大宋简" panose="02010609000101010101" pitchFamily="49" charset="-122"/>
              <a:ea typeface="汉仪大宋简" panose="02010609000101010101" pitchFamily="49" charset="-122"/>
            </a:endParaRPr>
          </a:p>
          <a:p>
            <a:pPr marL="457200" indent="-216000">
              <a:buClrTx/>
              <a:buSzPct val="100000"/>
              <a:buFont typeface="Arial" pitchFamily="34" charset="0"/>
              <a:buChar char="•"/>
            </a:pPr>
            <a:r>
              <a:rPr lang="zh-CN" altLang="en-US" sz="4000" dirty="0" smtClean="0">
                <a:solidFill>
                  <a:prstClr val="black"/>
                </a:solidFill>
                <a:latin typeface="汉仪大宋简" panose="02010609000101010101" pitchFamily="49" charset="-122"/>
                <a:ea typeface="汉仪大宋简" panose="02010609000101010101" pitchFamily="49" charset="-122"/>
              </a:rPr>
              <a:t>大型沉积层大部分是在挪亚洪水时代形成的</a:t>
            </a:r>
            <a:r>
              <a:rPr lang="en-US" altLang="zh-CN" sz="4000" dirty="0" smtClean="0">
                <a:solidFill>
                  <a:prstClr val="black"/>
                </a:solidFill>
                <a:latin typeface="汉仪大宋简" panose="02010609000101010101" pitchFamily="49" charset="-122"/>
                <a:ea typeface="汉仪大宋简" panose="02010609000101010101" pitchFamily="49" charset="-122"/>
              </a:rPr>
              <a:t>……</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a:noFill/>
        </p:spPr>
        <p:txBody>
          <a:bodyPr vert="horz" wrap="square" lIns="91440" tIns="45720" rIns="91440" bIns="45720" rtlCol="0" anchor="b" anchorCtr="0">
            <a:spAutoFit/>
          </a:bodyPr>
          <a:lstStyle/>
          <a:p>
            <a:r>
              <a:rPr lang="zh-CN" altLang="en-US" dirty="0"/>
              <a:t>大洪水时期淹没北美洲的水流</a:t>
            </a:r>
          </a:p>
        </p:txBody>
      </p:sp>
      <p:pic>
        <p:nvPicPr>
          <p:cNvPr id="7" name="Content Placeholder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55576" y="908720"/>
            <a:ext cx="7667636" cy="5317985"/>
          </a:xfrm>
          <a:prstGeom prst="rect">
            <a:avLst/>
          </a:prstGeo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85720" y="2010087"/>
            <a:ext cx="4741278" cy="3943144"/>
            <a:chOff x="264" y="812"/>
            <a:chExt cx="5087" cy="3340"/>
          </a:xfrm>
        </p:grpSpPr>
        <p:sp>
          <p:nvSpPr>
            <p:cNvPr id="38915" name="Freeform 3"/>
            <p:cNvSpPr>
              <a:spLocks/>
            </p:cNvSpPr>
            <p:nvPr/>
          </p:nvSpPr>
          <p:spPr bwMode="auto">
            <a:xfrm>
              <a:off x="4816" y="1950"/>
              <a:ext cx="150" cy="93"/>
            </a:xfrm>
            <a:custGeom>
              <a:avLst/>
              <a:gdLst>
                <a:gd name="T0" fmla="*/ 70 w 590"/>
                <a:gd name="T1" fmla="*/ 38 h 365"/>
                <a:gd name="T2" fmla="*/ 82 w 590"/>
                <a:gd name="T3" fmla="*/ 32 h 365"/>
                <a:gd name="T4" fmla="*/ 95 w 590"/>
                <a:gd name="T5" fmla="*/ 25 h 365"/>
                <a:gd name="T6" fmla="*/ 107 w 590"/>
                <a:gd name="T7" fmla="*/ 25 h 365"/>
                <a:gd name="T8" fmla="*/ 111 w 590"/>
                <a:gd name="T9" fmla="*/ 18 h 365"/>
                <a:gd name="T10" fmla="*/ 116 w 590"/>
                <a:gd name="T11" fmla="*/ 14 h 365"/>
                <a:gd name="T12" fmla="*/ 123 w 590"/>
                <a:gd name="T13" fmla="*/ 11 h 365"/>
                <a:gd name="T14" fmla="*/ 127 w 590"/>
                <a:gd name="T15" fmla="*/ 9 h 365"/>
                <a:gd name="T16" fmla="*/ 145 w 590"/>
                <a:gd name="T17" fmla="*/ 2 h 365"/>
                <a:gd name="T18" fmla="*/ 147 w 590"/>
                <a:gd name="T19" fmla="*/ 5 h 365"/>
                <a:gd name="T20" fmla="*/ 139 w 590"/>
                <a:gd name="T21" fmla="*/ 11 h 365"/>
                <a:gd name="T22" fmla="*/ 125 w 590"/>
                <a:gd name="T23" fmla="*/ 20 h 365"/>
                <a:gd name="T24" fmla="*/ 109 w 590"/>
                <a:gd name="T25" fmla="*/ 32 h 365"/>
                <a:gd name="T26" fmla="*/ 98 w 590"/>
                <a:gd name="T27" fmla="*/ 41 h 365"/>
                <a:gd name="T28" fmla="*/ 86 w 590"/>
                <a:gd name="T29" fmla="*/ 50 h 365"/>
                <a:gd name="T30" fmla="*/ 82 w 590"/>
                <a:gd name="T31" fmla="*/ 57 h 365"/>
                <a:gd name="T32" fmla="*/ 77 w 590"/>
                <a:gd name="T33" fmla="*/ 64 h 365"/>
                <a:gd name="T34" fmla="*/ 64 w 590"/>
                <a:gd name="T35" fmla="*/ 71 h 365"/>
                <a:gd name="T36" fmla="*/ 57 w 590"/>
                <a:gd name="T37" fmla="*/ 75 h 365"/>
                <a:gd name="T38" fmla="*/ 64 w 590"/>
                <a:gd name="T39" fmla="*/ 68 h 365"/>
                <a:gd name="T40" fmla="*/ 64 w 590"/>
                <a:gd name="T41" fmla="*/ 64 h 365"/>
                <a:gd name="T42" fmla="*/ 52 w 590"/>
                <a:gd name="T43" fmla="*/ 73 h 365"/>
                <a:gd name="T44" fmla="*/ 41 w 590"/>
                <a:gd name="T45" fmla="*/ 79 h 365"/>
                <a:gd name="T46" fmla="*/ 34 w 590"/>
                <a:gd name="T47" fmla="*/ 84 h 365"/>
                <a:gd name="T48" fmla="*/ 27 w 590"/>
                <a:gd name="T49" fmla="*/ 91 h 365"/>
                <a:gd name="T50" fmla="*/ 20 w 590"/>
                <a:gd name="T51" fmla="*/ 89 h 365"/>
                <a:gd name="T52" fmla="*/ 18 w 590"/>
                <a:gd name="T53" fmla="*/ 84 h 365"/>
                <a:gd name="T54" fmla="*/ 16 w 590"/>
                <a:gd name="T55" fmla="*/ 91 h 365"/>
                <a:gd name="T56" fmla="*/ 9 w 590"/>
                <a:gd name="T57" fmla="*/ 93 h 365"/>
                <a:gd name="T58" fmla="*/ 2 w 590"/>
                <a:gd name="T59" fmla="*/ 91 h 365"/>
                <a:gd name="T60" fmla="*/ 2 w 590"/>
                <a:gd name="T61" fmla="*/ 84 h 365"/>
                <a:gd name="T62" fmla="*/ 7 w 590"/>
                <a:gd name="T63" fmla="*/ 79 h 365"/>
                <a:gd name="T64" fmla="*/ 13 w 590"/>
                <a:gd name="T65" fmla="*/ 75 h 365"/>
                <a:gd name="T66" fmla="*/ 18 w 590"/>
                <a:gd name="T67" fmla="*/ 68 h 365"/>
                <a:gd name="T68" fmla="*/ 25 w 590"/>
                <a:gd name="T69" fmla="*/ 64 h 365"/>
                <a:gd name="T70" fmla="*/ 29 w 590"/>
                <a:gd name="T71" fmla="*/ 59 h 365"/>
                <a:gd name="T72" fmla="*/ 34 w 590"/>
                <a:gd name="T73" fmla="*/ 55 h 365"/>
                <a:gd name="T74" fmla="*/ 41 w 590"/>
                <a:gd name="T75" fmla="*/ 50 h 365"/>
                <a:gd name="T76" fmla="*/ 48 w 590"/>
                <a:gd name="T77" fmla="*/ 50 h 365"/>
                <a:gd name="T78" fmla="*/ 55 w 590"/>
                <a:gd name="T79" fmla="*/ 41 h 365"/>
                <a:gd name="T80" fmla="*/ 66 w 590"/>
                <a:gd name="T81" fmla="*/ 32 h 365"/>
                <a:gd name="T82" fmla="*/ 73 w 590"/>
                <a:gd name="T83" fmla="*/ 25 h 365"/>
                <a:gd name="T84" fmla="*/ 77 w 590"/>
                <a:gd name="T85" fmla="*/ 18 h 365"/>
                <a:gd name="T86" fmla="*/ 84 w 590"/>
                <a:gd name="T87" fmla="*/ 11 h 365"/>
                <a:gd name="T88" fmla="*/ 91 w 590"/>
                <a:gd name="T89" fmla="*/ 9 h 365"/>
                <a:gd name="T90" fmla="*/ 98 w 590"/>
                <a:gd name="T91" fmla="*/ 9 h 365"/>
                <a:gd name="T92" fmla="*/ 107 w 590"/>
                <a:gd name="T93" fmla="*/ 5 h 365"/>
                <a:gd name="T94" fmla="*/ 109 w 590"/>
                <a:gd name="T95" fmla="*/ 7 h 365"/>
                <a:gd name="T96" fmla="*/ 102 w 590"/>
                <a:gd name="T97" fmla="*/ 11 h 365"/>
                <a:gd name="T98" fmla="*/ 95 w 590"/>
                <a:gd name="T99" fmla="*/ 16 h 365"/>
                <a:gd name="T100" fmla="*/ 89 w 590"/>
                <a:gd name="T101" fmla="*/ 18 h 365"/>
                <a:gd name="T102" fmla="*/ 82 w 590"/>
                <a:gd name="T103" fmla="*/ 25 h 365"/>
                <a:gd name="T104" fmla="*/ 73 w 590"/>
                <a:gd name="T105" fmla="*/ 32 h 365"/>
                <a:gd name="T106" fmla="*/ 66 w 590"/>
                <a:gd name="T107" fmla="*/ 41 h 36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90" h="365">
                  <a:moveTo>
                    <a:pt x="250" y="160"/>
                  </a:moveTo>
                  <a:lnTo>
                    <a:pt x="259" y="160"/>
                  </a:lnTo>
                  <a:lnTo>
                    <a:pt x="277" y="151"/>
                  </a:lnTo>
                  <a:lnTo>
                    <a:pt x="286" y="144"/>
                  </a:lnTo>
                  <a:lnTo>
                    <a:pt x="304" y="135"/>
                  </a:lnTo>
                  <a:lnTo>
                    <a:pt x="322" y="124"/>
                  </a:lnTo>
                  <a:lnTo>
                    <a:pt x="339" y="107"/>
                  </a:lnTo>
                  <a:lnTo>
                    <a:pt x="357" y="98"/>
                  </a:lnTo>
                  <a:lnTo>
                    <a:pt x="375" y="98"/>
                  </a:lnTo>
                  <a:lnTo>
                    <a:pt x="393" y="88"/>
                  </a:lnTo>
                  <a:lnTo>
                    <a:pt x="402" y="98"/>
                  </a:lnTo>
                  <a:lnTo>
                    <a:pt x="419" y="98"/>
                  </a:lnTo>
                  <a:lnTo>
                    <a:pt x="429" y="88"/>
                  </a:lnTo>
                  <a:lnTo>
                    <a:pt x="429" y="80"/>
                  </a:lnTo>
                  <a:lnTo>
                    <a:pt x="437" y="71"/>
                  </a:lnTo>
                  <a:lnTo>
                    <a:pt x="437" y="62"/>
                  </a:lnTo>
                  <a:lnTo>
                    <a:pt x="446" y="62"/>
                  </a:lnTo>
                  <a:lnTo>
                    <a:pt x="455" y="55"/>
                  </a:lnTo>
                  <a:lnTo>
                    <a:pt x="464" y="44"/>
                  </a:lnTo>
                  <a:lnTo>
                    <a:pt x="473" y="44"/>
                  </a:lnTo>
                  <a:lnTo>
                    <a:pt x="482" y="44"/>
                  </a:lnTo>
                  <a:lnTo>
                    <a:pt x="482" y="35"/>
                  </a:lnTo>
                  <a:lnTo>
                    <a:pt x="490" y="35"/>
                  </a:lnTo>
                  <a:lnTo>
                    <a:pt x="499" y="35"/>
                  </a:lnTo>
                  <a:lnTo>
                    <a:pt x="509" y="35"/>
                  </a:lnTo>
                  <a:lnTo>
                    <a:pt x="546" y="18"/>
                  </a:lnTo>
                  <a:lnTo>
                    <a:pt x="571" y="8"/>
                  </a:lnTo>
                  <a:lnTo>
                    <a:pt x="590" y="0"/>
                  </a:lnTo>
                  <a:lnTo>
                    <a:pt x="590" y="8"/>
                  </a:lnTo>
                  <a:lnTo>
                    <a:pt x="580" y="18"/>
                  </a:lnTo>
                  <a:lnTo>
                    <a:pt x="571" y="27"/>
                  </a:lnTo>
                  <a:lnTo>
                    <a:pt x="553" y="35"/>
                  </a:lnTo>
                  <a:lnTo>
                    <a:pt x="546" y="44"/>
                  </a:lnTo>
                  <a:lnTo>
                    <a:pt x="526" y="55"/>
                  </a:lnTo>
                  <a:lnTo>
                    <a:pt x="509" y="62"/>
                  </a:lnTo>
                  <a:lnTo>
                    <a:pt x="490" y="80"/>
                  </a:lnTo>
                  <a:lnTo>
                    <a:pt x="473" y="88"/>
                  </a:lnTo>
                  <a:lnTo>
                    <a:pt x="446" y="107"/>
                  </a:lnTo>
                  <a:lnTo>
                    <a:pt x="429" y="124"/>
                  </a:lnTo>
                  <a:lnTo>
                    <a:pt x="410" y="135"/>
                  </a:lnTo>
                  <a:lnTo>
                    <a:pt x="402" y="151"/>
                  </a:lnTo>
                  <a:lnTo>
                    <a:pt x="384" y="160"/>
                  </a:lnTo>
                  <a:lnTo>
                    <a:pt x="375" y="179"/>
                  </a:lnTo>
                  <a:lnTo>
                    <a:pt x="357" y="188"/>
                  </a:lnTo>
                  <a:lnTo>
                    <a:pt x="339" y="197"/>
                  </a:lnTo>
                  <a:lnTo>
                    <a:pt x="339" y="204"/>
                  </a:lnTo>
                  <a:lnTo>
                    <a:pt x="330" y="215"/>
                  </a:lnTo>
                  <a:lnTo>
                    <a:pt x="322" y="224"/>
                  </a:lnTo>
                  <a:lnTo>
                    <a:pt x="322" y="232"/>
                  </a:lnTo>
                  <a:lnTo>
                    <a:pt x="313" y="241"/>
                  </a:lnTo>
                  <a:lnTo>
                    <a:pt x="304" y="250"/>
                  </a:lnTo>
                  <a:lnTo>
                    <a:pt x="286" y="259"/>
                  </a:lnTo>
                  <a:lnTo>
                    <a:pt x="259" y="268"/>
                  </a:lnTo>
                  <a:lnTo>
                    <a:pt x="250" y="277"/>
                  </a:lnTo>
                  <a:lnTo>
                    <a:pt x="233" y="285"/>
                  </a:lnTo>
                  <a:lnTo>
                    <a:pt x="233" y="295"/>
                  </a:lnTo>
                  <a:lnTo>
                    <a:pt x="224" y="295"/>
                  </a:lnTo>
                  <a:lnTo>
                    <a:pt x="233" y="285"/>
                  </a:lnTo>
                  <a:lnTo>
                    <a:pt x="242" y="277"/>
                  </a:lnTo>
                  <a:lnTo>
                    <a:pt x="250" y="268"/>
                  </a:lnTo>
                  <a:lnTo>
                    <a:pt x="269" y="250"/>
                  </a:lnTo>
                  <a:lnTo>
                    <a:pt x="269" y="241"/>
                  </a:lnTo>
                  <a:lnTo>
                    <a:pt x="250" y="250"/>
                  </a:lnTo>
                  <a:lnTo>
                    <a:pt x="242" y="259"/>
                  </a:lnTo>
                  <a:lnTo>
                    <a:pt x="224" y="268"/>
                  </a:lnTo>
                  <a:lnTo>
                    <a:pt x="206" y="285"/>
                  </a:lnTo>
                  <a:lnTo>
                    <a:pt x="189" y="295"/>
                  </a:lnTo>
                  <a:lnTo>
                    <a:pt x="178" y="304"/>
                  </a:lnTo>
                  <a:lnTo>
                    <a:pt x="162" y="312"/>
                  </a:lnTo>
                  <a:lnTo>
                    <a:pt x="153" y="312"/>
                  </a:lnTo>
                  <a:lnTo>
                    <a:pt x="144" y="321"/>
                  </a:lnTo>
                  <a:lnTo>
                    <a:pt x="133" y="331"/>
                  </a:lnTo>
                  <a:lnTo>
                    <a:pt x="125" y="339"/>
                  </a:lnTo>
                  <a:lnTo>
                    <a:pt x="116" y="348"/>
                  </a:lnTo>
                  <a:lnTo>
                    <a:pt x="107" y="357"/>
                  </a:lnTo>
                  <a:lnTo>
                    <a:pt x="98" y="357"/>
                  </a:lnTo>
                  <a:lnTo>
                    <a:pt x="89" y="357"/>
                  </a:lnTo>
                  <a:lnTo>
                    <a:pt x="80" y="348"/>
                  </a:lnTo>
                  <a:lnTo>
                    <a:pt x="80" y="339"/>
                  </a:lnTo>
                  <a:lnTo>
                    <a:pt x="80" y="331"/>
                  </a:lnTo>
                  <a:lnTo>
                    <a:pt x="72" y="331"/>
                  </a:lnTo>
                  <a:lnTo>
                    <a:pt x="63" y="339"/>
                  </a:lnTo>
                  <a:lnTo>
                    <a:pt x="63" y="348"/>
                  </a:lnTo>
                  <a:lnTo>
                    <a:pt x="63" y="357"/>
                  </a:lnTo>
                  <a:lnTo>
                    <a:pt x="53" y="365"/>
                  </a:lnTo>
                  <a:lnTo>
                    <a:pt x="45" y="365"/>
                  </a:lnTo>
                  <a:lnTo>
                    <a:pt x="36" y="365"/>
                  </a:lnTo>
                  <a:lnTo>
                    <a:pt x="27" y="357"/>
                  </a:lnTo>
                  <a:lnTo>
                    <a:pt x="18" y="357"/>
                  </a:lnTo>
                  <a:lnTo>
                    <a:pt x="9" y="357"/>
                  </a:lnTo>
                  <a:lnTo>
                    <a:pt x="0" y="348"/>
                  </a:lnTo>
                  <a:lnTo>
                    <a:pt x="0" y="339"/>
                  </a:lnTo>
                  <a:lnTo>
                    <a:pt x="9" y="331"/>
                  </a:lnTo>
                  <a:lnTo>
                    <a:pt x="9" y="321"/>
                  </a:lnTo>
                  <a:lnTo>
                    <a:pt x="18" y="321"/>
                  </a:lnTo>
                  <a:lnTo>
                    <a:pt x="27" y="312"/>
                  </a:lnTo>
                  <a:lnTo>
                    <a:pt x="36" y="304"/>
                  </a:lnTo>
                  <a:lnTo>
                    <a:pt x="45" y="295"/>
                  </a:lnTo>
                  <a:lnTo>
                    <a:pt x="53" y="295"/>
                  </a:lnTo>
                  <a:lnTo>
                    <a:pt x="53" y="285"/>
                  </a:lnTo>
                  <a:lnTo>
                    <a:pt x="63" y="277"/>
                  </a:lnTo>
                  <a:lnTo>
                    <a:pt x="72" y="268"/>
                  </a:lnTo>
                  <a:lnTo>
                    <a:pt x="80" y="259"/>
                  </a:lnTo>
                  <a:lnTo>
                    <a:pt x="89" y="259"/>
                  </a:lnTo>
                  <a:lnTo>
                    <a:pt x="98" y="250"/>
                  </a:lnTo>
                  <a:lnTo>
                    <a:pt x="107" y="241"/>
                  </a:lnTo>
                  <a:lnTo>
                    <a:pt x="116" y="241"/>
                  </a:lnTo>
                  <a:lnTo>
                    <a:pt x="116" y="232"/>
                  </a:lnTo>
                  <a:lnTo>
                    <a:pt x="125" y="224"/>
                  </a:lnTo>
                  <a:lnTo>
                    <a:pt x="125" y="215"/>
                  </a:lnTo>
                  <a:lnTo>
                    <a:pt x="133" y="215"/>
                  </a:lnTo>
                  <a:lnTo>
                    <a:pt x="144" y="204"/>
                  </a:lnTo>
                  <a:lnTo>
                    <a:pt x="153" y="197"/>
                  </a:lnTo>
                  <a:lnTo>
                    <a:pt x="162" y="197"/>
                  </a:lnTo>
                  <a:lnTo>
                    <a:pt x="169" y="197"/>
                  </a:lnTo>
                  <a:lnTo>
                    <a:pt x="178" y="197"/>
                  </a:lnTo>
                  <a:lnTo>
                    <a:pt x="189" y="197"/>
                  </a:lnTo>
                  <a:lnTo>
                    <a:pt x="197" y="179"/>
                  </a:lnTo>
                  <a:lnTo>
                    <a:pt x="206" y="170"/>
                  </a:lnTo>
                  <a:lnTo>
                    <a:pt x="215" y="160"/>
                  </a:lnTo>
                  <a:lnTo>
                    <a:pt x="233" y="151"/>
                  </a:lnTo>
                  <a:lnTo>
                    <a:pt x="242" y="135"/>
                  </a:lnTo>
                  <a:lnTo>
                    <a:pt x="259" y="124"/>
                  </a:lnTo>
                  <a:lnTo>
                    <a:pt x="269" y="115"/>
                  </a:lnTo>
                  <a:lnTo>
                    <a:pt x="277" y="107"/>
                  </a:lnTo>
                  <a:lnTo>
                    <a:pt x="286" y="98"/>
                  </a:lnTo>
                  <a:lnTo>
                    <a:pt x="286" y="88"/>
                  </a:lnTo>
                  <a:lnTo>
                    <a:pt x="295" y="80"/>
                  </a:lnTo>
                  <a:lnTo>
                    <a:pt x="304" y="71"/>
                  </a:lnTo>
                  <a:lnTo>
                    <a:pt x="313" y="62"/>
                  </a:lnTo>
                  <a:lnTo>
                    <a:pt x="322" y="55"/>
                  </a:lnTo>
                  <a:lnTo>
                    <a:pt x="330" y="44"/>
                  </a:lnTo>
                  <a:lnTo>
                    <a:pt x="339" y="35"/>
                  </a:lnTo>
                  <a:lnTo>
                    <a:pt x="349" y="35"/>
                  </a:lnTo>
                  <a:lnTo>
                    <a:pt x="357" y="35"/>
                  </a:lnTo>
                  <a:lnTo>
                    <a:pt x="366" y="44"/>
                  </a:lnTo>
                  <a:lnTo>
                    <a:pt x="375" y="44"/>
                  </a:lnTo>
                  <a:lnTo>
                    <a:pt x="384" y="35"/>
                  </a:lnTo>
                  <a:lnTo>
                    <a:pt x="402" y="27"/>
                  </a:lnTo>
                  <a:lnTo>
                    <a:pt x="410" y="27"/>
                  </a:lnTo>
                  <a:lnTo>
                    <a:pt x="419" y="18"/>
                  </a:lnTo>
                  <a:lnTo>
                    <a:pt x="429" y="8"/>
                  </a:lnTo>
                  <a:lnTo>
                    <a:pt x="437" y="18"/>
                  </a:lnTo>
                  <a:lnTo>
                    <a:pt x="429" y="27"/>
                  </a:lnTo>
                  <a:lnTo>
                    <a:pt x="419" y="35"/>
                  </a:lnTo>
                  <a:lnTo>
                    <a:pt x="410" y="44"/>
                  </a:lnTo>
                  <a:lnTo>
                    <a:pt x="402" y="44"/>
                  </a:lnTo>
                  <a:lnTo>
                    <a:pt x="393" y="55"/>
                  </a:lnTo>
                  <a:lnTo>
                    <a:pt x="384" y="55"/>
                  </a:lnTo>
                  <a:lnTo>
                    <a:pt x="375" y="62"/>
                  </a:lnTo>
                  <a:lnTo>
                    <a:pt x="366" y="62"/>
                  </a:lnTo>
                  <a:lnTo>
                    <a:pt x="357" y="71"/>
                  </a:lnTo>
                  <a:lnTo>
                    <a:pt x="349" y="71"/>
                  </a:lnTo>
                  <a:lnTo>
                    <a:pt x="339" y="80"/>
                  </a:lnTo>
                  <a:lnTo>
                    <a:pt x="330" y="88"/>
                  </a:lnTo>
                  <a:lnTo>
                    <a:pt x="322" y="98"/>
                  </a:lnTo>
                  <a:lnTo>
                    <a:pt x="304" y="107"/>
                  </a:lnTo>
                  <a:lnTo>
                    <a:pt x="295" y="115"/>
                  </a:lnTo>
                  <a:lnTo>
                    <a:pt x="286" y="124"/>
                  </a:lnTo>
                  <a:lnTo>
                    <a:pt x="277" y="135"/>
                  </a:lnTo>
                  <a:lnTo>
                    <a:pt x="269" y="151"/>
                  </a:lnTo>
                  <a:lnTo>
                    <a:pt x="259" y="160"/>
                  </a:lnTo>
                  <a:lnTo>
                    <a:pt x="250" y="170"/>
                  </a:lnTo>
                  <a:lnTo>
                    <a:pt x="250" y="160"/>
                  </a:lnTo>
                  <a:close/>
                </a:path>
              </a:pathLst>
            </a:custGeom>
            <a:solidFill>
              <a:srgbClr val="1C2022"/>
            </a:solidFill>
            <a:ln w="38100" cmpd="sng">
              <a:solidFill>
                <a:schemeClr val="bg2"/>
              </a:solidFill>
              <a:round/>
              <a:headEnd/>
              <a:tailEnd/>
            </a:ln>
            <a:effectLst/>
          </p:spPr>
          <p:txBody>
            <a:bodyPr/>
            <a:lstStyle/>
            <a:p>
              <a:endParaRPr lang="en-US">
                <a:solidFill>
                  <a:prstClr val="black"/>
                </a:solidFill>
              </a:endParaRPr>
            </a:p>
          </p:txBody>
        </p:sp>
        <p:sp>
          <p:nvSpPr>
            <p:cNvPr id="38916" name="Freeform 4"/>
            <p:cNvSpPr>
              <a:spLocks/>
            </p:cNvSpPr>
            <p:nvPr/>
          </p:nvSpPr>
          <p:spPr bwMode="auto">
            <a:xfrm>
              <a:off x="5056" y="1869"/>
              <a:ext cx="18" cy="14"/>
            </a:xfrm>
            <a:custGeom>
              <a:avLst/>
              <a:gdLst>
                <a:gd name="T0" fmla="*/ 16 w 70"/>
                <a:gd name="T1" fmla="*/ 7 h 55"/>
                <a:gd name="T2" fmla="*/ 14 w 70"/>
                <a:gd name="T3" fmla="*/ 0 h 55"/>
                <a:gd name="T4" fmla="*/ 7 w 70"/>
                <a:gd name="T5" fmla="*/ 5 h 55"/>
                <a:gd name="T6" fmla="*/ 2 w 70"/>
                <a:gd name="T7" fmla="*/ 7 h 55"/>
                <a:gd name="T8" fmla="*/ 0 w 70"/>
                <a:gd name="T9" fmla="*/ 9 h 55"/>
                <a:gd name="T10" fmla="*/ 0 w 70"/>
                <a:gd name="T11" fmla="*/ 11 h 55"/>
                <a:gd name="T12" fmla="*/ 0 w 70"/>
                <a:gd name="T13" fmla="*/ 14 h 55"/>
                <a:gd name="T14" fmla="*/ 2 w 70"/>
                <a:gd name="T15" fmla="*/ 14 h 55"/>
                <a:gd name="T16" fmla="*/ 7 w 70"/>
                <a:gd name="T17" fmla="*/ 14 h 55"/>
                <a:gd name="T18" fmla="*/ 11 w 70"/>
                <a:gd name="T19" fmla="*/ 11 h 55"/>
                <a:gd name="T20" fmla="*/ 18 w 70"/>
                <a:gd name="T21" fmla="*/ 7 h 55"/>
                <a:gd name="T22" fmla="*/ 16 w 70"/>
                <a:gd name="T23" fmla="*/ 7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0" h="55">
                  <a:moveTo>
                    <a:pt x="62" y="28"/>
                  </a:moveTo>
                  <a:lnTo>
                    <a:pt x="53" y="0"/>
                  </a:lnTo>
                  <a:lnTo>
                    <a:pt x="26" y="19"/>
                  </a:lnTo>
                  <a:lnTo>
                    <a:pt x="9" y="28"/>
                  </a:lnTo>
                  <a:lnTo>
                    <a:pt x="0" y="37"/>
                  </a:lnTo>
                  <a:lnTo>
                    <a:pt x="0" y="44"/>
                  </a:lnTo>
                  <a:lnTo>
                    <a:pt x="0" y="55"/>
                  </a:lnTo>
                  <a:lnTo>
                    <a:pt x="9" y="55"/>
                  </a:lnTo>
                  <a:lnTo>
                    <a:pt x="26" y="55"/>
                  </a:lnTo>
                  <a:lnTo>
                    <a:pt x="44" y="44"/>
                  </a:lnTo>
                  <a:lnTo>
                    <a:pt x="70" y="28"/>
                  </a:lnTo>
                  <a:lnTo>
                    <a:pt x="62" y="28"/>
                  </a:lnTo>
                  <a:close/>
                </a:path>
              </a:pathLst>
            </a:custGeom>
            <a:solidFill>
              <a:srgbClr val="1C2022"/>
            </a:solidFill>
            <a:ln w="38100" cmpd="sng">
              <a:solidFill>
                <a:schemeClr val="bg2"/>
              </a:solidFill>
              <a:round/>
              <a:headEnd/>
              <a:tailEnd/>
            </a:ln>
            <a:effectLst/>
          </p:spPr>
          <p:txBody>
            <a:bodyPr/>
            <a:lstStyle/>
            <a:p>
              <a:endParaRPr lang="en-US">
                <a:solidFill>
                  <a:prstClr val="black"/>
                </a:solidFill>
              </a:endParaRPr>
            </a:p>
          </p:txBody>
        </p:sp>
        <p:sp>
          <p:nvSpPr>
            <p:cNvPr id="38917" name="Freeform 5"/>
            <p:cNvSpPr>
              <a:spLocks/>
            </p:cNvSpPr>
            <p:nvPr/>
          </p:nvSpPr>
          <p:spPr bwMode="auto">
            <a:xfrm>
              <a:off x="4282" y="1108"/>
              <a:ext cx="962" cy="1422"/>
            </a:xfrm>
            <a:custGeom>
              <a:avLst/>
              <a:gdLst>
                <a:gd name="T0" fmla="*/ 30 w 3791"/>
                <a:gd name="T1" fmla="*/ 784 h 5545"/>
                <a:gd name="T2" fmla="*/ 13 w 3791"/>
                <a:gd name="T3" fmla="*/ 727 h 5545"/>
                <a:gd name="T4" fmla="*/ 113 w 3791"/>
                <a:gd name="T5" fmla="*/ 704 h 5545"/>
                <a:gd name="T6" fmla="*/ 188 w 3791"/>
                <a:gd name="T7" fmla="*/ 688 h 5545"/>
                <a:gd name="T8" fmla="*/ 227 w 3791"/>
                <a:gd name="T9" fmla="*/ 615 h 5545"/>
                <a:gd name="T10" fmla="*/ 218 w 3791"/>
                <a:gd name="T11" fmla="*/ 572 h 5545"/>
                <a:gd name="T12" fmla="*/ 335 w 3791"/>
                <a:gd name="T13" fmla="*/ 434 h 5545"/>
                <a:gd name="T14" fmla="*/ 598 w 3791"/>
                <a:gd name="T15" fmla="*/ 327 h 5545"/>
                <a:gd name="T16" fmla="*/ 625 w 3791"/>
                <a:gd name="T17" fmla="*/ 318 h 5545"/>
                <a:gd name="T18" fmla="*/ 636 w 3791"/>
                <a:gd name="T19" fmla="*/ 258 h 5545"/>
                <a:gd name="T20" fmla="*/ 647 w 3791"/>
                <a:gd name="T21" fmla="*/ 133 h 5545"/>
                <a:gd name="T22" fmla="*/ 679 w 3791"/>
                <a:gd name="T23" fmla="*/ 18 h 5545"/>
                <a:gd name="T24" fmla="*/ 761 w 3791"/>
                <a:gd name="T25" fmla="*/ 5 h 5545"/>
                <a:gd name="T26" fmla="*/ 860 w 3791"/>
                <a:gd name="T27" fmla="*/ 161 h 5545"/>
                <a:gd name="T28" fmla="*/ 892 w 3791"/>
                <a:gd name="T29" fmla="*/ 211 h 5545"/>
                <a:gd name="T30" fmla="*/ 942 w 3791"/>
                <a:gd name="T31" fmla="*/ 236 h 5545"/>
                <a:gd name="T32" fmla="*/ 960 w 3791"/>
                <a:gd name="T33" fmla="*/ 274 h 5545"/>
                <a:gd name="T34" fmla="*/ 910 w 3791"/>
                <a:gd name="T35" fmla="*/ 322 h 5545"/>
                <a:gd name="T36" fmla="*/ 894 w 3791"/>
                <a:gd name="T37" fmla="*/ 357 h 5545"/>
                <a:gd name="T38" fmla="*/ 869 w 3791"/>
                <a:gd name="T39" fmla="*/ 343 h 5545"/>
                <a:gd name="T40" fmla="*/ 812 w 3791"/>
                <a:gd name="T41" fmla="*/ 389 h 5545"/>
                <a:gd name="T42" fmla="*/ 799 w 3791"/>
                <a:gd name="T43" fmla="*/ 428 h 5545"/>
                <a:gd name="T44" fmla="*/ 751 w 3791"/>
                <a:gd name="T45" fmla="*/ 462 h 5545"/>
                <a:gd name="T46" fmla="*/ 736 w 3791"/>
                <a:gd name="T47" fmla="*/ 510 h 5545"/>
                <a:gd name="T48" fmla="*/ 718 w 3791"/>
                <a:gd name="T49" fmla="*/ 560 h 5545"/>
                <a:gd name="T50" fmla="*/ 718 w 3791"/>
                <a:gd name="T51" fmla="*/ 615 h 5545"/>
                <a:gd name="T52" fmla="*/ 715 w 3791"/>
                <a:gd name="T53" fmla="*/ 656 h 5545"/>
                <a:gd name="T54" fmla="*/ 720 w 3791"/>
                <a:gd name="T55" fmla="*/ 688 h 5545"/>
                <a:gd name="T56" fmla="*/ 767 w 3791"/>
                <a:gd name="T57" fmla="*/ 711 h 5545"/>
                <a:gd name="T58" fmla="*/ 817 w 3791"/>
                <a:gd name="T59" fmla="*/ 707 h 5545"/>
                <a:gd name="T60" fmla="*/ 808 w 3791"/>
                <a:gd name="T61" fmla="*/ 677 h 5545"/>
                <a:gd name="T62" fmla="*/ 824 w 3791"/>
                <a:gd name="T63" fmla="*/ 731 h 5545"/>
                <a:gd name="T64" fmla="*/ 765 w 3791"/>
                <a:gd name="T65" fmla="*/ 748 h 5545"/>
                <a:gd name="T66" fmla="*/ 740 w 3791"/>
                <a:gd name="T67" fmla="*/ 766 h 5545"/>
                <a:gd name="T68" fmla="*/ 708 w 3791"/>
                <a:gd name="T69" fmla="*/ 759 h 5545"/>
                <a:gd name="T70" fmla="*/ 702 w 3791"/>
                <a:gd name="T71" fmla="*/ 794 h 5545"/>
                <a:gd name="T72" fmla="*/ 640 w 3791"/>
                <a:gd name="T73" fmla="*/ 830 h 5545"/>
                <a:gd name="T74" fmla="*/ 577 w 3791"/>
                <a:gd name="T75" fmla="*/ 850 h 5545"/>
                <a:gd name="T76" fmla="*/ 512 w 3791"/>
                <a:gd name="T77" fmla="*/ 924 h 5545"/>
                <a:gd name="T78" fmla="*/ 500 w 3791"/>
                <a:gd name="T79" fmla="*/ 976 h 5545"/>
                <a:gd name="T80" fmla="*/ 516 w 3791"/>
                <a:gd name="T81" fmla="*/ 1022 h 5545"/>
                <a:gd name="T82" fmla="*/ 503 w 3791"/>
                <a:gd name="T83" fmla="*/ 1111 h 5545"/>
                <a:gd name="T84" fmla="*/ 462 w 3791"/>
                <a:gd name="T85" fmla="*/ 1159 h 5545"/>
                <a:gd name="T86" fmla="*/ 403 w 3791"/>
                <a:gd name="T87" fmla="*/ 1109 h 5545"/>
                <a:gd name="T88" fmla="*/ 423 w 3791"/>
                <a:gd name="T89" fmla="*/ 1061 h 5545"/>
                <a:gd name="T90" fmla="*/ 394 w 3791"/>
                <a:gd name="T91" fmla="*/ 1111 h 5545"/>
                <a:gd name="T92" fmla="*/ 437 w 3791"/>
                <a:gd name="T93" fmla="*/ 1180 h 5545"/>
                <a:gd name="T94" fmla="*/ 464 w 3791"/>
                <a:gd name="T95" fmla="*/ 1271 h 5545"/>
                <a:gd name="T96" fmla="*/ 457 w 3791"/>
                <a:gd name="T97" fmla="*/ 1326 h 5545"/>
                <a:gd name="T98" fmla="*/ 439 w 3791"/>
                <a:gd name="T99" fmla="*/ 1374 h 5545"/>
                <a:gd name="T100" fmla="*/ 426 w 3791"/>
                <a:gd name="T101" fmla="*/ 1422 h 5545"/>
                <a:gd name="T102" fmla="*/ 423 w 3791"/>
                <a:gd name="T103" fmla="*/ 1349 h 5545"/>
                <a:gd name="T104" fmla="*/ 412 w 3791"/>
                <a:gd name="T105" fmla="*/ 1310 h 5545"/>
                <a:gd name="T106" fmla="*/ 401 w 3791"/>
                <a:gd name="T107" fmla="*/ 1278 h 5545"/>
                <a:gd name="T108" fmla="*/ 360 w 3791"/>
                <a:gd name="T109" fmla="*/ 1219 h 5545"/>
                <a:gd name="T110" fmla="*/ 349 w 3791"/>
                <a:gd name="T111" fmla="*/ 1173 h 5545"/>
                <a:gd name="T112" fmla="*/ 365 w 3791"/>
                <a:gd name="T113" fmla="*/ 1129 h 5545"/>
                <a:gd name="T114" fmla="*/ 331 w 3791"/>
                <a:gd name="T115" fmla="*/ 1162 h 5545"/>
                <a:gd name="T116" fmla="*/ 335 w 3791"/>
                <a:gd name="T117" fmla="*/ 1232 h 5545"/>
                <a:gd name="T118" fmla="*/ 369 w 3791"/>
                <a:gd name="T119" fmla="*/ 1310 h 5545"/>
                <a:gd name="T120" fmla="*/ 285 w 3791"/>
                <a:gd name="T121" fmla="*/ 1287 h 554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791" h="5545">
                  <a:moveTo>
                    <a:pt x="0" y="3219"/>
                  </a:moveTo>
                  <a:lnTo>
                    <a:pt x="28" y="3209"/>
                  </a:lnTo>
                  <a:lnTo>
                    <a:pt x="37" y="3201"/>
                  </a:lnTo>
                  <a:lnTo>
                    <a:pt x="46" y="3192"/>
                  </a:lnTo>
                  <a:lnTo>
                    <a:pt x="46" y="3175"/>
                  </a:lnTo>
                  <a:lnTo>
                    <a:pt x="53" y="3165"/>
                  </a:lnTo>
                  <a:lnTo>
                    <a:pt x="53" y="3156"/>
                  </a:lnTo>
                  <a:lnTo>
                    <a:pt x="53" y="3148"/>
                  </a:lnTo>
                  <a:lnTo>
                    <a:pt x="64" y="3139"/>
                  </a:lnTo>
                  <a:lnTo>
                    <a:pt x="73" y="3129"/>
                  </a:lnTo>
                  <a:lnTo>
                    <a:pt x="90" y="3121"/>
                  </a:lnTo>
                  <a:lnTo>
                    <a:pt x="108" y="3112"/>
                  </a:lnTo>
                  <a:lnTo>
                    <a:pt x="117" y="3103"/>
                  </a:lnTo>
                  <a:lnTo>
                    <a:pt x="117" y="3095"/>
                  </a:lnTo>
                  <a:lnTo>
                    <a:pt x="126" y="3095"/>
                  </a:lnTo>
                  <a:lnTo>
                    <a:pt x="126" y="3085"/>
                  </a:lnTo>
                  <a:lnTo>
                    <a:pt x="126" y="3076"/>
                  </a:lnTo>
                  <a:lnTo>
                    <a:pt x="117" y="3068"/>
                  </a:lnTo>
                  <a:lnTo>
                    <a:pt x="117" y="3059"/>
                  </a:lnTo>
                  <a:lnTo>
                    <a:pt x="108" y="3059"/>
                  </a:lnTo>
                  <a:lnTo>
                    <a:pt x="100" y="3049"/>
                  </a:lnTo>
                  <a:lnTo>
                    <a:pt x="90" y="3041"/>
                  </a:lnTo>
                  <a:lnTo>
                    <a:pt x="90" y="3032"/>
                  </a:lnTo>
                  <a:lnTo>
                    <a:pt x="90" y="3012"/>
                  </a:lnTo>
                  <a:lnTo>
                    <a:pt x="100" y="3005"/>
                  </a:lnTo>
                  <a:lnTo>
                    <a:pt x="100" y="2996"/>
                  </a:lnTo>
                  <a:lnTo>
                    <a:pt x="100" y="2987"/>
                  </a:lnTo>
                  <a:lnTo>
                    <a:pt x="100" y="2968"/>
                  </a:lnTo>
                  <a:lnTo>
                    <a:pt x="90" y="2959"/>
                  </a:lnTo>
                  <a:lnTo>
                    <a:pt x="73" y="2952"/>
                  </a:lnTo>
                  <a:lnTo>
                    <a:pt x="46" y="2932"/>
                  </a:lnTo>
                  <a:lnTo>
                    <a:pt x="37" y="2925"/>
                  </a:lnTo>
                  <a:lnTo>
                    <a:pt x="37" y="2906"/>
                  </a:lnTo>
                  <a:lnTo>
                    <a:pt x="37" y="2899"/>
                  </a:lnTo>
                  <a:lnTo>
                    <a:pt x="37" y="2879"/>
                  </a:lnTo>
                  <a:lnTo>
                    <a:pt x="37" y="2863"/>
                  </a:lnTo>
                  <a:lnTo>
                    <a:pt x="46" y="2852"/>
                  </a:lnTo>
                  <a:lnTo>
                    <a:pt x="53" y="2835"/>
                  </a:lnTo>
                  <a:lnTo>
                    <a:pt x="64" y="2826"/>
                  </a:lnTo>
                  <a:lnTo>
                    <a:pt x="81" y="2826"/>
                  </a:lnTo>
                  <a:lnTo>
                    <a:pt x="100" y="2819"/>
                  </a:lnTo>
                  <a:lnTo>
                    <a:pt x="108" y="2819"/>
                  </a:lnTo>
                  <a:lnTo>
                    <a:pt x="126" y="2808"/>
                  </a:lnTo>
                  <a:lnTo>
                    <a:pt x="144" y="2791"/>
                  </a:lnTo>
                  <a:lnTo>
                    <a:pt x="161" y="2782"/>
                  </a:lnTo>
                  <a:lnTo>
                    <a:pt x="180" y="2772"/>
                  </a:lnTo>
                  <a:lnTo>
                    <a:pt x="197" y="2764"/>
                  </a:lnTo>
                  <a:lnTo>
                    <a:pt x="215" y="2755"/>
                  </a:lnTo>
                  <a:lnTo>
                    <a:pt x="241" y="2755"/>
                  </a:lnTo>
                  <a:lnTo>
                    <a:pt x="268" y="2746"/>
                  </a:lnTo>
                  <a:lnTo>
                    <a:pt x="295" y="2746"/>
                  </a:lnTo>
                  <a:lnTo>
                    <a:pt x="321" y="2746"/>
                  </a:lnTo>
                  <a:lnTo>
                    <a:pt x="348" y="2746"/>
                  </a:lnTo>
                  <a:lnTo>
                    <a:pt x="377" y="2738"/>
                  </a:lnTo>
                  <a:lnTo>
                    <a:pt x="393" y="2738"/>
                  </a:lnTo>
                  <a:lnTo>
                    <a:pt x="421" y="2738"/>
                  </a:lnTo>
                  <a:lnTo>
                    <a:pt x="446" y="2746"/>
                  </a:lnTo>
                  <a:lnTo>
                    <a:pt x="474" y="2755"/>
                  </a:lnTo>
                  <a:lnTo>
                    <a:pt x="501" y="2764"/>
                  </a:lnTo>
                  <a:lnTo>
                    <a:pt x="527" y="2782"/>
                  </a:lnTo>
                  <a:lnTo>
                    <a:pt x="545" y="2782"/>
                  </a:lnTo>
                  <a:lnTo>
                    <a:pt x="554" y="2782"/>
                  </a:lnTo>
                  <a:lnTo>
                    <a:pt x="563" y="2772"/>
                  </a:lnTo>
                  <a:lnTo>
                    <a:pt x="563" y="2764"/>
                  </a:lnTo>
                  <a:lnTo>
                    <a:pt x="563" y="2755"/>
                  </a:lnTo>
                  <a:lnTo>
                    <a:pt x="563" y="2746"/>
                  </a:lnTo>
                  <a:lnTo>
                    <a:pt x="563" y="2738"/>
                  </a:lnTo>
                  <a:lnTo>
                    <a:pt x="571" y="2728"/>
                  </a:lnTo>
                  <a:lnTo>
                    <a:pt x="581" y="2719"/>
                  </a:lnTo>
                  <a:lnTo>
                    <a:pt x="598" y="2711"/>
                  </a:lnTo>
                  <a:lnTo>
                    <a:pt x="625" y="2711"/>
                  </a:lnTo>
                  <a:lnTo>
                    <a:pt x="651" y="2711"/>
                  </a:lnTo>
                  <a:lnTo>
                    <a:pt x="678" y="2711"/>
                  </a:lnTo>
                  <a:lnTo>
                    <a:pt x="697" y="2702"/>
                  </a:lnTo>
                  <a:lnTo>
                    <a:pt x="723" y="2692"/>
                  </a:lnTo>
                  <a:lnTo>
                    <a:pt x="741" y="2684"/>
                  </a:lnTo>
                  <a:lnTo>
                    <a:pt x="767" y="2666"/>
                  </a:lnTo>
                  <a:lnTo>
                    <a:pt x="786" y="2648"/>
                  </a:lnTo>
                  <a:lnTo>
                    <a:pt x="821" y="2622"/>
                  </a:lnTo>
                  <a:lnTo>
                    <a:pt x="847" y="2586"/>
                  </a:lnTo>
                  <a:lnTo>
                    <a:pt x="847" y="2577"/>
                  </a:lnTo>
                  <a:lnTo>
                    <a:pt x="858" y="2568"/>
                  </a:lnTo>
                  <a:lnTo>
                    <a:pt x="874" y="2559"/>
                  </a:lnTo>
                  <a:lnTo>
                    <a:pt x="894" y="2542"/>
                  </a:lnTo>
                  <a:lnTo>
                    <a:pt x="901" y="2532"/>
                  </a:lnTo>
                  <a:lnTo>
                    <a:pt x="920" y="2515"/>
                  </a:lnTo>
                  <a:lnTo>
                    <a:pt x="927" y="2506"/>
                  </a:lnTo>
                  <a:lnTo>
                    <a:pt x="938" y="2497"/>
                  </a:lnTo>
                  <a:lnTo>
                    <a:pt x="938" y="2479"/>
                  </a:lnTo>
                  <a:lnTo>
                    <a:pt x="927" y="2470"/>
                  </a:lnTo>
                  <a:lnTo>
                    <a:pt x="920" y="2462"/>
                  </a:lnTo>
                  <a:lnTo>
                    <a:pt x="911" y="2443"/>
                  </a:lnTo>
                  <a:lnTo>
                    <a:pt x="901" y="2435"/>
                  </a:lnTo>
                  <a:lnTo>
                    <a:pt x="901" y="2415"/>
                  </a:lnTo>
                  <a:lnTo>
                    <a:pt x="894" y="2399"/>
                  </a:lnTo>
                  <a:lnTo>
                    <a:pt x="894" y="2390"/>
                  </a:lnTo>
                  <a:lnTo>
                    <a:pt x="894" y="2371"/>
                  </a:lnTo>
                  <a:lnTo>
                    <a:pt x="901" y="2362"/>
                  </a:lnTo>
                  <a:lnTo>
                    <a:pt x="901" y="2355"/>
                  </a:lnTo>
                  <a:lnTo>
                    <a:pt x="911" y="2346"/>
                  </a:lnTo>
                  <a:lnTo>
                    <a:pt x="920" y="2346"/>
                  </a:lnTo>
                  <a:lnTo>
                    <a:pt x="927" y="2335"/>
                  </a:lnTo>
                  <a:lnTo>
                    <a:pt x="927" y="2328"/>
                  </a:lnTo>
                  <a:lnTo>
                    <a:pt x="927" y="2318"/>
                  </a:lnTo>
                  <a:lnTo>
                    <a:pt x="927" y="2309"/>
                  </a:lnTo>
                  <a:lnTo>
                    <a:pt x="920" y="2302"/>
                  </a:lnTo>
                  <a:lnTo>
                    <a:pt x="911" y="2302"/>
                  </a:lnTo>
                  <a:lnTo>
                    <a:pt x="901" y="2291"/>
                  </a:lnTo>
                  <a:lnTo>
                    <a:pt x="883" y="2282"/>
                  </a:lnTo>
                  <a:lnTo>
                    <a:pt x="858" y="2282"/>
                  </a:lnTo>
                  <a:lnTo>
                    <a:pt x="839" y="2273"/>
                  </a:lnTo>
                  <a:lnTo>
                    <a:pt x="839" y="2265"/>
                  </a:lnTo>
                  <a:lnTo>
                    <a:pt x="847" y="2246"/>
                  </a:lnTo>
                  <a:lnTo>
                    <a:pt x="858" y="2229"/>
                  </a:lnTo>
                  <a:lnTo>
                    <a:pt x="883" y="2202"/>
                  </a:lnTo>
                  <a:lnTo>
                    <a:pt x="901" y="2185"/>
                  </a:lnTo>
                  <a:lnTo>
                    <a:pt x="927" y="2158"/>
                  </a:lnTo>
                  <a:lnTo>
                    <a:pt x="954" y="2131"/>
                  </a:lnTo>
                  <a:lnTo>
                    <a:pt x="974" y="2113"/>
                  </a:lnTo>
                  <a:lnTo>
                    <a:pt x="982" y="2105"/>
                  </a:lnTo>
                  <a:lnTo>
                    <a:pt x="991" y="2086"/>
                  </a:lnTo>
                  <a:lnTo>
                    <a:pt x="1000" y="2060"/>
                  </a:lnTo>
                  <a:lnTo>
                    <a:pt x="1007" y="2033"/>
                  </a:lnTo>
                  <a:lnTo>
                    <a:pt x="1018" y="2006"/>
                  </a:lnTo>
                  <a:lnTo>
                    <a:pt x="1027" y="1971"/>
                  </a:lnTo>
                  <a:lnTo>
                    <a:pt x="1044" y="1935"/>
                  </a:lnTo>
                  <a:lnTo>
                    <a:pt x="1071" y="1889"/>
                  </a:lnTo>
                  <a:lnTo>
                    <a:pt x="1098" y="1845"/>
                  </a:lnTo>
                  <a:lnTo>
                    <a:pt x="1151" y="1792"/>
                  </a:lnTo>
                  <a:lnTo>
                    <a:pt x="1214" y="1738"/>
                  </a:lnTo>
                  <a:lnTo>
                    <a:pt x="1240" y="1729"/>
                  </a:lnTo>
                  <a:lnTo>
                    <a:pt x="1276" y="1712"/>
                  </a:lnTo>
                  <a:lnTo>
                    <a:pt x="1320" y="1694"/>
                  </a:lnTo>
                  <a:lnTo>
                    <a:pt x="1384" y="1676"/>
                  </a:lnTo>
                  <a:lnTo>
                    <a:pt x="1444" y="1649"/>
                  </a:lnTo>
                  <a:lnTo>
                    <a:pt x="1508" y="1632"/>
                  </a:lnTo>
                  <a:lnTo>
                    <a:pt x="1571" y="1614"/>
                  </a:lnTo>
                  <a:lnTo>
                    <a:pt x="1633" y="1596"/>
                  </a:lnTo>
                  <a:lnTo>
                    <a:pt x="1686" y="1588"/>
                  </a:lnTo>
                  <a:lnTo>
                    <a:pt x="1740" y="1569"/>
                  </a:lnTo>
                  <a:lnTo>
                    <a:pt x="2302" y="1409"/>
                  </a:lnTo>
                  <a:lnTo>
                    <a:pt x="2302" y="1392"/>
                  </a:lnTo>
                  <a:lnTo>
                    <a:pt x="2311" y="1383"/>
                  </a:lnTo>
                  <a:lnTo>
                    <a:pt x="2311" y="1365"/>
                  </a:lnTo>
                  <a:lnTo>
                    <a:pt x="2311" y="1347"/>
                  </a:lnTo>
                  <a:lnTo>
                    <a:pt x="2320" y="1329"/>
                  </a:lnTo>
                  <a:lnTo>
                    <a:pt x="2320" y="1312"/>
                  </a:lnTo>
                  <a:lnTo>
                    <a:pt x="2320" y="1292"/>
                  </a:lnTo>
                  <a:lnTo>
                    <a:pt x="2320" y="1285"/>
                  </a:lnTo>
                  <a:lnTo>
                    <a:pt x="2329" y="1276"/>
                  </a:lnTo>
                  <a:lnTo>
                    <a:pt x="2347" y="1276"/>
                  </a:lnTo>
                  <a:lnTo>
                    <a:pt x="2355" y="1276"/>
                  </a:lnTo>
                  <a:lnTo>
                    <a:pt x="2364" y="1267"/>
                  </a:lnTo>
                  <a:lnTo>
                    <a:pt x="2374" y="1267"/>
                  </a:lnTo>
                  <a:lnTo>
                    <a:pt x="2382" y="1257"/>
                  </a:lnTo>
                  <a:lnTo>
                    <a:pt x="2391" y="1248"/>
                  </a:lnTo>
                  <a:lnTo>
                    <a:pt x="2391" y="1257"/>
                  </a:lnTo>
                  <a:lnTo>
                    <a:pt x="2400" y="1257"/>
                  </a:lnTo>
                  <a:lnTo>
                    <a:pt x="2400" y="1248"/>
                  </a:lnTo>
                  <a:lnTo>
                    <a:pt x="2400" y="1232"/>
                  </a:lnTo>
                  <a:lnTo>
                    <a:pt x="2400" y="1223"/>
                  </a:lnTo>
                  <a:lnTo>
                    <a:pt x="2400" y="1212"/>
                  </a:lnTo>
                  <a:lnTo>
                    <a:pt x="2409" y="1205"/>
                  </a:lnTo>
                  <a:lnTo>
                    <a:pt x="2418" y="1205"/>
                  </a:lnTo>
                  <a:lnTo>
                    <a:pt x="2427" y="1205"/>
                  </a:lnTo>
                  <a:lnTo>
                    <a:pt x="2427" y="1212"/>
                  </a:lnTo>
                  <a:lnTo>
                    <a:pt x="2435" y="1232"/>
                  </a:lnTo>
                  <a:lnTo>
                    <a:pt x="2444" y="1239"/>
                  </a:lnTo>
                  <a:lnTo>
                    <a:pt x="2454" y="1248"/>
                  </a:lnTo>
                  <a:lnTo>
                    <a:pt x="2462" y="1248"/>
                  </a:lnTo>
                  <a:lnTo>
                    <a:pt x="2462" y="1239"/>
                  </a:lnTo>
                  <a:lnTo>
                    <a:pt x="2471" y="1223"/>
                  </a:lnTo>
                  <a:lnTo>
                    <a:pt x="2471" y="1212"/>
                  </a:lnTo>
                  <a:lnTo>
                    <a:pt x="2471" y="1195"/>
                  </a:lnTo>
                  <a:lnTo>
                    <a:pt x="2471" y="1177"/>
                  </a:lnTo>
                  <a:lnTo>
                    <a:pt x="2462" y="1159"/>
                  </a:lnTo>
                  <a:lnTo>
                    <a:pt x="2480" y="1150"/>
                  </a:lnTo>
                  <a:lnTo>
                    <a:pt x="2489" y="1142"/>
                  </a:lnTo>
                  <a:lnTo>
                    <a:pt x="2489" y="1132"/>
                  </a:lnTo>
                  <a:lnTo>
                    <a:pt x="2489" y="1123"/>
                  </a:lnTo>
                  <a:lnTo>
                    <a:pt x="2480" y="1106"/>
                  </a:lnTo>
                  <a:lnTo>
                    <a:pt x="2480" y="1096"/>
                  </a:lnTo>
                  <a:lnTo>
                    <a:pt x="2471" y="1088"/>
                  </a:lnTo>
                  <a:lnTo>
                    <a:pt x="2471" y="1079"/>
                  </a:lnTo>
                  <a:lnTo>
                    <a:pt x="2471" y="1070"/>
                  </a:lnTo>
                  <a:lnTo>
                    <a:pt x="2480" y="1061"/>
                  </a:lnTo>
                  <a:lnTo>
                    <a:pt x="2498" y="1052"/>
                  </a:lnTo>
                  <a:lnTo>
                    <a:pt x="2507" y="1043"/>
                  </a:lnTo>
                  <a:lnTo>
                    <a:pt x="2507" y="1026"/>
                  </a:lnTo>
                  <a:lnTo>
                    <a:pt x="2507" y="1008"/>
                  </a:lnTo>
                  <a:lnTo>
                    <a:pt x="2515" y="999"/>
                  </a:lnTo>
                  <a:lnTo>
                    <a:pt x="2515" y="981"/>
                  </a:lnTo>
                  <a:lnTo>
                    <a:pt x="2515" y="972"/>
                  </a:lnTo>
                  <a:lnTo>
                    <a:pt x="2524" y="955"/>
                  </a:lnTo>
                  <a:lnTo>
                    <a:pt x="2534" y="946"/>
                  </a:lnTo>
                  <a:lnTo>
                    <a:pt x="2551" y="928"/>
                  </a:lnTo>
                  <a:lnTo>
                    <a:pt x="2551" y="883"/>
                  </a:lnTo>
                  <a:lnTo>
                    <a:pt x="2551" y="848"/>
                  </a:lnTo>
                  <a:lnTo>
                    <a:pt x="2542" y="812"/>
                  </a:lnTo>
                  <a:lnTo>
                    <a:pt x="2542" y="786"/>
                  </a:lnTo>
                  <a:lnTo>
                    <a:pt x="2534" y="759"/>
                  </a:lnTo>
                  <a:lnTo>
                    <a:pt x="2534" y="732"/>
                  </a:lnTo>
                  <a:lnTo>
                    <a:pt x="2534" y="695"/>
                  </a:lnTo>
                  <a:lnTo>
                    <a:pt x="2534" y="659"/>
                  </a:lnTo>
                  <a:lnTo>
                    <a:pt x="2551" y="626"/>
                  </a:lnTo>
                  <a:lnTo>
                    <a:pt x="2578" y="571"/>
                  </a:lnTo>
                  <a:lnTo>
                    <a:pt x="2569" y="553"/>
                  </a:lnTo>
                  <a:lnTo>
                    <a:pt x="2560" y="535"/>
                  </a:lnTo>
                  <a:lnTo>
                    <a:pt x="2551" y="518"/>
                  </a:lnTo>
                  <a:lnTo>
                    <a:pt x="2551" y="499"/>
                  </a:lnTo>
                  <a:lnTo>
                    <a:pt x="2542" y="482"/>
                  </a:lnTo>
                  <a:lnTo>
                    <a:pt x="2542" y="464"/>
                  </a:lnTo>
                  <a:lnTo>
                    <a:pt x="2542" y="446"/>
                  </a:lnTo>
                  <a:lnTo>
                    <a:pt x="2542" y="429"/>
                  </a:lnTo>
                  <a:lnTo>
                    <a:pt x="2551" y="411"/>
                  </a:lnTo>
                  <a:lnTo>
                    <a:pt x="2560" y="393"/>
                  </a:lnTo>
                  <a:lnTo>
                    <a:pt x="2578" y="366"/>
                  </a:lnTo>
                  <a:lnTo>
                    <a:pt x="2587" y="339"/>
                  </a:lnTo>
                  <a:lnTo>
                    <a:pt x="2595" y="302"/>
                  </a:lnTo>
                  <a:lnTo>
                    <a:pt x="2614" y="269"/>
                  </a:lnTo>
                  <a:lnTo>
                    <a:pt x="2623" y="233"/>
                  </a:lnTo>
                  <a:lnTo>
                    <a:pt x="2640" y="197"/>
                  </a:lnTo>
                  <a:lnTo>
                    <a:pt x="2651" y="162"/>
                  </a:lnTo>
                  <a:lnTo>
                    <a:pt x="2658" y="134"/>
                  </a:lnTo>
                  <a:lnTo>
                    <a:pt x="2667" y="109"/>
                  </a:lnTo>
                  <a:lnTo>
                    <a:pt x="2667" y="89"/>
                  </a:lnTo>
                  <a:lnTo>
                    <a:pt x="2676" y="81"/>
                  </a:lnTo>
                  <a:lnTo>
                    <a:pt x="2676" y="72"/>
                  </a:lnTo>
                  <a:lnTo>
                    <a:pt x="2685" y="54"/>
                  </a:lnTo>
                  <a:lnTo>
                    <a:pt x="2695" y="45"/>
                  </a:lnTo>
                  <a:lnTo>
                    <a:pt x="2704" y="36"/>
                  </a:lnTo>
                  <a:lnTo>
                    <a:pt x="2720" y="29"/>
                  </a:lnTo>
                  <a:lnTo>
                    <a:pt x="2731" y="29"/>
                  </a:lnTo>
                  <a:lnTo>
                    <a:pt x="2738" y="36"/>
                  </a:lnTo>
                  <a:lnTo>
                    <a:pt x="2757" y="45"/>
                  </a:lnTo>
                  <a:lnTo>
                    <a:pt x="2775" y="72"/>
                  </a:lnTo>
                  <a:lnTo>
                    <a:pt x="2791" y="98"/>
                  </a:lnTo>
                  <a:lnTo>
                    <a:pt x="2811" y="116"/>
                  </a:lnTo>
                  <a:lnTo>
                    <a:pt x="2828" y="116"/>
                  </a:lnTo>
                  <a:lnTo>
                    <a:pt x="2855" y="116"/>
                  </a:lnTo>
                  <a:lnTo>
                    <a:pt x="2872" y="109"/>
                  </a:lnTo>
                  <a:lnTo>
                    <a:pt x="2891" y="89"/>
                  </a:lnTo>
                  <a:lnTo>
                    <a:pt x="2917" y="72"/>
                  </a:lnTo>
                  <a:lnTo>
                    <a:pt x="2935" y="54"/>
                  </a:lnTo>
                  <a:lnTo>
                    <a:pt x="2961" y="45"/>
                  </a:lnTo>
                  <a:lnTo>
                    <a:pt x="2979" y="36"/>
                  </a:lnTo>
                  <a:lnTo>
                    <a:pt x="2997" y="18"/>
                  </a:lnTo>
                  <a:lnTo>
                    <a:pt x="3015" y="9"/>
                  </a:lnTo>
                  <a:lnTo>
                    <a:pt x="3033" y="0"/>
                  </a:lnTo>
                  <a:lnTo>
                    <a:pt x="3060" y="9"/>
                  </a:lnTo>
                  <a:lnTo>
                    <a:pt x="3077" y="18"/>
                  </a:lnTo>
                  <a:lnTo>
                    <a:pt x="3104" y="36"/>
                  </a:lnTo>
                  <a:lnTo>
                    <a:pt x="3131" y="45"/>
                  </a:lnTo>
                  <a:lnTo>
                    <a:pt x="3148" y="62"/>
                  </a:lnTo>
                  <a:lnTo>
                    <a:pt x="3168" y="81"/>
                  </a:lnTo>
                  <a:lnTo>
                    <a:pt x="3194" y="98"/>
                  </a:lnTo>
                  <a:lnTo>
                    <a:pt x="3201" y="109"/>
                  </a:lnTo>
                  <a:lnTo>
                    <a:pt x="3221" y="125"/>
                  </a:lnTo>
                  <a:lnTo>
                    <a:pt x="3228" y="162"/>
                  </a:lnTo>
                  <a:lnTo>
                    <a:pt x="3248" y="206"/>
                  </a:lnTo>
                  <a:lnTo>
                    <a:pt x="3265" y="249"/>
                  </a:lnTo>
                  <a:lnTo>
                    <a:pt x="3281" y="313"/>
                  </a:lnTo>
                  <a:lnTo>
                    <a:pt x="3301" y="383"/>
                  </a:lnTo>
                  <a:lnTo>
                    <a:pt x="3328" y="455"/>
                  </a:lnTo>
                  <a:lnTo>
                    <a:pt x="3354" y="535"/>
                  </a:lnTo>
                  <a:lnTo>
                    <a:pt x="3389" y="626"/>
                  </a:lnTo>
                  <a:lnTo>
                    <a:pt x="3398" y="669"/>
                  </a:lnTo>
                  <a:lnTo>
                    <a:pt x="3417" y="695"/>
                  </a:lnTo>
                  <a:lnTo>
                    <a:pt x="3434" y="713"/>
                  </a:lnTo>
                  <a:lnTo>
                    <a:pt x="3452" y="722"/>
                  </a:lnTo>
                  <a:lnTo>
                    <a:pt x="3478" y="732"/>
                  </a:lnTo>
                  <a:lnTo>
                    <a:pt x="3497" y="739"/>
                  </a:lnTo>
                  <a:lnTo>
                    <a:pt x="3514" y="739"/>
                  </a:lnTo>
                  <a:lnTo>
                    <a:pt x="3524" y="739"/>
                  </a:lnTo>
                  <a:lnTo>
                    <a:pt x="3532" y="750"/>
                  </a:lnTo>
                  <a:lnTo>
                    <a:pt x="3541" y="768"/>
                  </a:lnTo>
                  <a:lnTo>
                    <a:pt x="3541" y="775"/>
                  </a:lnTo>
                  <a:lnTo>
                    <a:pt x="3532" y="786"/>
                  </a:lnTo>
                  <a:lnTo>
                    <a:pt x="3532" y="795"/>
                  </a:lnTo>
                  <a:lnTo>
                    <a:pt x="3524" y="795"/>
                  </a:lnTo>
                  <a:lnTo>
                    <a:pt x="3514" y="795"/>
                  </a:lnTo>
                  <a:lnTo>
                    <a:pt x="3514" y="803"/>
                  </a:lnTo>
                  <a:lnTo>
                    <a:pt x="3505" y="803"/>
                  </a:lnTo>
                  <a:lnTo>
                    <a:pt x="3514" y="812"/>
                  </a:lnTo>
                  <a:lnTo>
                    <a:pt x="3514" y="821"/>
                  </a:lnTo>
                  <a:lnTo>
                    <a:pt x="3524" y="821"/>
                  </a:lnTo>
                  <a:lnTo>
                    <a:pt x="3532" y="830"/>
                  </a:lnTo>
                  <a:lnTo>
                    <a:pt x="3541" y="848"/>
                  </a:lnTo>
                  <a:lnTo>
                    <a:pt x="3550" y="856"/>
                  </a:lnTo>
                  <a:lnTo>
                    <a:pt x="3550" y="866"/>
                  </a:lnTo>
                  <a:lnTo>
                    <a:pt x="3558" y="875"/>
                  </a:lnTo>
                  <a:lnTo>
                    <a:pt x="3558" y="883"/>
                  </a:lnTo>
                  <a:lnTo>
                    <a:pt x="3550" y="892"/>
                  </a:lnTo>
                  <a:lnTo>
                    <a:pt x="3550" y="901"/>
                  </a:lnTo>
                  <a:lnTo>
                    <a:pt x="3577" y="919"/>
                  </a:lnTo>
                  <a:lnTo>
                    <a:pt x="3594" y="936"/>
                  </a:lnTo>
                  <a:lnTo>
                    <a:pt x="3605" y="936"/>
                  </a:lnTo>
                  <a:lnTo>
                    <a:pt x="3612" y="928"/>
                  </a:lnTo>
                  <a:lnTo>
                    <a:pt x="3621" y="919"/>
                  </a:lnTo>
                  <a:lnTo>
                    <a:pt x="3630" y="910"/>
                  </a:lnTo>
                  <a:lnTo>
                    <a:pt x="3638" y="901"/>
                  </a:lnTo>
                  <a:lnTo>
                    <a:pt x="3658" y="892"/>
                  </a:lnTo>
                  <a:lnTo>
                    <a:pt x="3685" y="901"/>
                  </a:lnTo>
                  <a:lnTo>
                    <a:pt x="3711" y="919"/>
                  </a:lnTo>
                  <a:lnTo>
                    <a:pt x="3729" y="936"/>
                  </a:lnTo>
                  <a:lnTo>
                    <a:pt x="3746" y="946"/>
                  </a:lnTo>
                  <a:lnTo>
                    <a:pt x="3746" y="955"/>
                  </a:lnTo>
                  <a:lnTo>
                    <a:pt x="3755" y="963"/>
                  </a:lnTo>
                  <a:lnTo>
                    <a:pt x="3746" y="972"/>
                  </a:lnTo>
                  <a:lnTo>
                    <a:pt x="3746" y="981"/>
                  </a:lnTo>
                  <a:lnTo>
                    <a:pt x="3738" y="990"/>
                  </a:lnTo>
                  <a:lnTo>
                    <a:pt x="3729" y="990"/>
                  </a:lnTo>
                  <a:lnTo>
                    <a:pt x="3718" y="999"/>
                  </a:lnTo>
                  <a:lnTo>
                    <a:pt x="3711" y="1008"/>
                  </a:lnTo>
                  <a:lnTo>
                    <a:pt x="3711" y="1016"/>
                  </a:lnTo>
                  <a:lnTo>
                    <a:pt x="3718" y="1026"/>
                  </a:lnTo>
                  <a:lnTo>
                    <a:pt x="3729" y="1026"/>
                  </a:lnTo>
                  <a:lnTo>
                    <a:pt x="3738" y="1035"/>
                  </a:lnTo>
                  <a:lnTo>
                    <a:pt x="3755" y="1035"/>
                  </a:lnTo>
                  <a:lnTo>
                    <a:pt x="3774" y="1043"/>
                  </a:lnTo>
                  <a:lnTo>
                    <a:pt x="3782" y="1043"/>
                  </a:lnTo>
                  <a:lnTo>
                    <a:pt x="3791" y="1061"/>
                  </a:lnTo>
                  <a:lnTo>
                    <a:pt x="3782" y="1070"/>
                  </a:lnTo>
                  <a:lnTo>
                    <a:pt x="3774" y="1096"/>
                  </a:lnTo>
                  <a:lnTo>
                    <a:pt x="3774" y="1106"/>
                  </a:lnTo>
                  <a:lnTo>
                    <a:pt x="3774" y="1123"/>
                  </a:lnTo>
                  <a:lnTo>
                    <a:pt x="3765" y="1123"/>
                  </a:lnTo>
                  <a:lnTo>
                    <a:pt x="3755" y="1132"/>
                  </a:lnTo>
                  <a:lnTo>
                    <a:pt x="3738" y="1132"/>
                  </a:lnTo>
                  <a:lnTo>
                    <a:pt x="3718" y="1142"/>
                  </a:lnTo>
                  <a:lnTo>
                    <a:pt x="3702" y="1142"/>
                  </a:lnTo>
                  <a:lnTo>
                    <a:pt x="3674" y="1150"/>
                  </a:lnTo>
                  <a:lnTo>
                    <a:pt x="3658" y="1159"/>
                  </a:lnTo>
                  <a:lnTo>
                    <a:pt x="3638" y="1168"/>
                  </a:lnTo>
                  <a:lnTo>
                    <a:pt x="3638" y="1195"/>
                  </a:lnTo>
                  <a:lnTo>
                    <a:pt x="3638" y="1205"/>
                  </a:lnTo>
                  <a:lnTo>
                    <a:pt x="3638" y="1223"/>
                  </a:lnTo>
                  <a:lnTo>
                    <a:pt x="3630" y="1232"/>
                  </a:lnTo>
                  <a:lnTo>
                    <a:pt x="3621" y="1239"/>
                  </a:lnTo>
                  <a:lnTo>
                    <a:pt x="3612" y="1248"/>
                  </a:lnTo>
                  <a:lnTo>
                    <a:pt x="3605" y="1257"/>
                  </a:lnTo>
                  <a:lnTo>
                    <a:pt x="3585" y="1257"/>
                  </a:lnTo>
                  <a:lnTo>
                    <a:pt x="3577" y="1257"/>
                  </a:lnTo>
                  <a:lnTo>
                    <a:pt x="3558" y="1248"/>
                  </a:lnTo>
                  <a:lnTo>
                    <a:pt x="3558" y="1276"/>
                  </a:lnTo>
                  <a:lnTo>
                    <a:pt x="3558" y="1292"/>
                  </a:lnTo>
                  <a:lnTo>
                    <a:pt x="3558" y="1303"/>
                  </a:lnTo>
                  <a:lnTo>
                    <a:pt x="3550" y="1312"/>
                  </a:lnTo>
                  <a:lnTo>
                    <a:pt x="3541" y="1312"/>
                  </a:lnTo>
                  <a:lnTo>
                    <a:pt x="3532" y="1312"/>
                  </a:lnTo>
                  <a:lnTo>
                    <a:pt x="3532" y="1320"/>
                  </a:lnTo>
                  <a:lnTo>
                    <a:pt x="3541" y="1338"/>
                  </a:lnTo>
                  <a:lnTo>
                    <a:pt x="3541" y="1356"/>
                  </a:lnTo>
                  <a:lnTo>
                    <a:pt x="3541" y="1365"/>
                  </a:lnTo>
                  <a:lnTo>
                    <a:pt x="3541" y="1383"/>
                  </a:lnTo>
                  <a:lnTo>
                    <a:pt x="3541" y="1392"/>
                  </a:lnTo>
                  <a:lnTo>
                    <a:pt x="3541" y="1400"/>
                  </a:lnTo>
                  <a:lnTo>
                    <a:pt x="3541" y="1409"/>
                  </a:lnTo>
                  <a:lnTo>
                    <a:pt x="3532" y="1409"/>
                  </a:lnTo>
                  <a:lnTo>
                    <a:pt x="3532" y="1400"/>
                  </a:lnTo>
                  <a:lnTo>
                    <a:pt x="3524" y="1392"/>
                  </a:lnTo>
                  <a:lnTo>
                    <a:pt x="3524" y="1383"/>
                  </a:lnTo>
                  <a:lnTo>
                    <a:pt x="3524" y="1373"/>
                  </a:lnTo>
                  <a:lnTo>
                    <a:pt x="3514" y="1365"/>
                  </a:lnTo>
                  <a:lnTo>
                    <a:pt x="3505" y="1356"/>
                  </a:lnTo>
                  <a:lnTo>
                    <a:pt x="3505" y="1347"/>
                  </a:lnTo>
                  <a:lnTo>
                    <a:pt x="3497" y="1338"/>
                  </a:lnTo>
                  <a:lnTo>
                    <a:pt x="3488" y="1329"/>
                  </a:lnTo>
                  <a:lnTo>
                    <a:pt x="3478" y="1329"/>
                  </a:lnTo>
                  <a:lnTo>
                    <a:pt x="3478" y="1338"/>
                  </a:lnTo>
                  <a:lnTo>
                    <a:pt x="3470" y="1338"/>
                  </a:lnTo>
                  <a:lnTo>
                    <a:pt x="3461" y="1329"/>
                  </a:lnTo>
                  <a:lnTo>
                    <a:pt x="3452" y="1329"/>
                  </a:lnTo>
                  <a:lnTo>
                    <a:pt x="3444" y="1312"/>
                  </a:lnTo>
                  <a:lnTo>
                    <a:pt x="3434" y="1292"/>
                  </a:lnTo>
                  <a:lnTo>
                    <a:pt x="3434" y="1303"/>
                  </a:lnTo>
                  <a:lnTo>
                    <a:pt x="3434" y="1312"/>
                  </a:lnTo>
                  <a:lnTo>
                    <a:pt x="3434" y="1320"/>
                  </a:lnTo>
                  <a:lnTo>
                    <a:pt x="3434" y="1329"/>
                  </a:lnTo>
                  <a:lnTo>
                    <a:pt x="3425" y="1338"/>
                  </a:lnTo>
                  <a:lnTo>
                    <a:pt x="3417" y="1347"/>
                  </a:lnTo>
                  <a:lnTo>
                    <a:pt x="3408" y="1347"/>
                  </a:lnTo>
                  <a:lnTo>
                    <a:pt x="3398" y="1356"/>
                  </a:lnTo>
                  <a:lnTo>
                    <a:pt x="3398" y="1365"/>
                  </a:lnTo>
                  <a:lnTo>
                    <a:pt x="3389" y="1383"/>
                  </a:lnTo>
                  <a:lnTo>
                    <a:pt x="3381" y="1392"/>
                  </a:lnTo>
                  <a:lnTo>
                    <a:pt x="3363" y="1392"/>
                  </a:lnTo>
                  <a:lnTo>
                    <a:pt x="3345" y="1400"/>
                  </a:lnTo>
                  <a:lnTo>
                    <a:pt x="3318" y="1400"/>
                  </a:lnTo>
                  <a:lnTo>
                    <a:pt x="3301" y="1400"/>
                  </a:lnTo>
                  <a:lnTo>
                    <a:pt x="3274" y="1400"/>
                  </a:lnTo>
                  <a:lnTo>
                    <a:pt x="3256" y="1409"/>
                  </a:lnTo>
                  <a:lnTo>
                    <a:pt x="3237" y="1409"/>
                  </a:lnTo>
                  <a:lnTo>
                    <a:pt x="3237" y="1427"/>
                  </a:lnTo>
                  <a:lnTo>
                    <a:pt x="3228" y="1445"/>
                  </a:lnTo>
                  <a:lnTo>
                    <a:pt x="3228" y="1463"/>
                  </a:lnTo>
                  <a:lnTo>
                    <a:pt x="3221" y="1480"/>
                  </a:lnTo>
                  <a:lnTo>
                    <a:pt x="3212" y="1498"/>
                  </a:lnTo>
                  <a:lnTo>
                    <a:pt x="3201" y="1516"/>
                  </a:lnTo>
                  <a:lnTo>
                    <a:pt x="3194" y="1543"/>
                  </a:lnTo>
                  <a:lnTo>
                    <a:pt x="3194" y="1561"/>
                  </a:lnTo>
                  <a:lnTo>
                    <a:pt x="3194" y="1578"/>
                  </a:lnTo>
                  <a:lnTo>
                    <a:pt x="3201" y="1596"/>
                  </a:lnTo>
                  <a:lnTo>
                    <a:pt x="3212" y="1605"/>
                  </a:lnTo>
                  <a:lnTo>
                    <a:pt x="3212" y="1614"/>
                  </a:lnTo>
                  <a:lnTo>
                    <a:pt x="3212" y="1623"/>
                  </a:lnTo>
                  <a:lnTo>
                    <a:pt x="3212" y="1632"/>
                  </a:lnTo>
                  <a:lnTo>
                    <a:pt x="3212" y="1641"/>
                  </a:lnTo>
                  <a:lnTo>
                    <a:pt x="3212" y="1649"/>
                  </a:lnTo>
                  <a:lnTo>
                    <a:pt x="3212" y="1658"/>
                  </a:lnTo>
                  <a:lnTo>
                    <a:pt x="3201" y="1668"/>
                  </a:lnTo>
                  <a:lnTo>
                    <a:pt x="3194" y="1676"/>
                  </a:lnTo>
                  <a:lnTo>
                    <a:pt x="3194" y="1685"/>
                  </a:lnTo>
                  <a:lnTo>
                    <a:pt x="3184" y="1685"/>
                  </a:lnTo>
                  <a:lnTo>
                    <a:pt x="3175" y="1676"/>
                  </a:lnTo>
                  <a:lnTo>
                    <a:pt x="3168" y="1676"/>
                  </a:lnTo>
                  <a:lnTo>
                    <a:pt x="3157" y="1668"/>
                  </a:lnTo>
                  <a:lnTo>
                    <a:pt x="3148" y="1668"/>
                  </a:lnTo>
                  <a:lnTo>
                    <a:pt x="3141" y="1658"/>
                  </a:lnTo>
                  <a:lnTo>
                    <a:pt x="3131" y="1658"/>
                  </a:lnTo>
                  <a:lnTo>
                    <a:pt x="3121" y="1668"/>
                  </a:lnTo>
                  <a:lnTo>
                    <a:pt x="3104" y="1676"/>
                  </a:lnTo>
                  <a:lnTo>
                    <a:pt x="3113" y="1703"/>
                  </a:lnTo>
                  <a:lnTo>
                    <a:pt x="3113" y="1721"/>
                  </a:lnTo>
                  <a:lnTo>
                    <a:pt x="3104" y="1729"/>
                  </a:lnTo>
                  <a:lnTo>
                    <a:pt x="3095" y="1738"/>
                  </a:lnTo>
                  <a:lnTo>
                    <a:pt x="3077" y="1749"/>
                  </a:lnTo>
                  <a:lnTo>
                    <a:pt x="3060" y="1749"/>
                  </a:lnTo>
                  <a:lnTo>
                    <a:pt x="3041" y="1756"/>
                  </a:lnTo>
                  <a:lnTo>
                    <a:pt x="3024" y="1756"/>
                  </a:lnTo>
                  <a:lnTo>
                    <a:pt x="2997" y="1756"/>
                  </a:lnTo>
                  <a:lnTo>
                    <a:pt x="2971" y="1756"/>
                  </a:lnTo>
                  <a:lnTo>
                    <a:pt x="2979" y="1765"/>
                  </a:lnTo>
                  <a:lnTo>
                    <a:pt x="2979" y="1774"/>
                  </a:lnTo>
                  <a:lnTo>
                    <a:pt x="2971" y="1783"/>
                  </a:lnTo>
                  <a:lnTo>
                    <a:pt x="2961" y="1792"/>
                  </a:lnTo>
                  <a:lnTo>
                    <a:pt x="2961" y="1802"/>
                  </a:lnTo>
                  <a:lnTo>
                    <a:pt x="2952" y="1809"/>
                  </a:lnTo>
                  <a:lnTo>
                    <a:pt x="2944" y="1809"/>
                  </a:lnTo>
                  <a:lnTo>
                    <a:pt x="2935" y="1820"/>
                  </a:lnTo>
                  <a:lnTo>
                    <a:pt x="2926" y="1829"/>
                  </a:lnTo>
                  <a:lnTo>
                    <a:pt x="2917" y="1836"/>
                  </a:lnTo>
                  <a:lnTo>
                    <a:pt x="2908" y="1845"/>
                  </a:lnTo>
                  <a:lnTo>
                    <a:pt x="2899" y="1864"/>
                  </a:lnTo>
                  <a:lnTo>
                    <a:pt x="2899" y="1873"/>
                  </a:lnTo>
                  <a:lnTo>
                    <a:pt x="2891" y="1889"/>
                  </a:lnTo>
                  <a:lnTo>
                    <a:pt x="2891" y="1900"/>
                  </a:lnTo>
                  <a:lnTo>
                    <a:pt x="2891" y="1918"/>
                  </a:lnTo>
                  <a:lnTo>
                    <a:pt x="2891" y="1926"/>
                  </a:lnTo>
                  <a:lnTo>
                    <a:pt x="2891" y="1935"/>
                  </a:lnTo>
                  <a:lnTo>
                    <a:pt x="2908" y="1945"/>
                  </a:lnTo>
                  <a:lnTo>
                    <a:pt x="2917" y="1953"/>
                  </a:lnTo>
                  <a:lnTo>
                    <a:pt x="2917" y="1962"/>
                  </a:lnTo>
                  <a:lnTo>
                    <a:pt x="2917" y="1971"/>
                  </a:lnTo>
                  <a:lnTo>
                    <a:pt x="2908" y="1980"/>
                  </a:lnTo>
                  <a:lnTo>
                    <a:pt x="2899" y="1989"/>
                  </a:lnTo>
                  <a:lnTo>
                    <a:pt x="2891" y="1998"/>
                  </a:lnTo>
                  <a:lnTo>
                    <a:pt x="2881" y="2006"/>
                  </a:lnTo>
                  <a:lnTo>
                    <a:pt x="2872" y="2015"/>
                  </a:lnTo>
                  <a:lnTo>
                    <a:pt x="2864" y="2025"/>
                  </a:lnTo>
                  <a:lnTo>
                    <a:pt x="2864" y="2033"/>
                  </a:lnTo>
                  <a:lnTo>
                    <a:pt x="2864" y="2051"/>
                  </a:lnTo>
                  <a:lnTo>
                    <a:pt x="2864" y="2060"/>
                  </a:lnTo>
                  <a:lnTo>
                    <a:pt x="2855" y="2078"/>
                  </a:lnTo>
                  <a:lnTo>
                    <a:pt x="2846" y="2086"/>
                  </a:lnTo>
                  <a:lnTo>
                    <a:pt x="2837" y="2105"/>
                  </a:lnTo>
                  <a:lnTo>
                    <a:pt x="2837" y="2113"/>
                  </a:lnTo>
                  <a:lnTo>
                    <a:pt x="2828" y="2122"/>
                  </a:lnTo>
                  <a:lnTo>
                    <a:pt x="2819" y="2131"/>
                  </a:lnTo>
                  <a:lnTo>
                    <a:pt x="2819" y="2140"/>
                  </a:lnTo>
                  <a:lnTo>
                    <a:pt x="2819" y="2149"/>
                  </a:lnTo>
                  <a:lnTo>
                    <a:pt x="2828" y="2158"/>
                  </a:lnTo>
                  <a:lnTo>
                    <a:pt x="2828" y="2166"/>
                  </a:lnTo>
                  <a:lnTo>
                    <a:pt x="2828" y="2175"/>
                  </a:lnTo>
                  <a:lnTo>
                    <a:pt x="2828" y="2185"/>
                  </a:lnTo>
                  <a:lnTo>
                    <a:pt x="2828" y="2202"/>
                  </a:lnTo>
                  <a:lnTo>
                    <a:pt x="2828" y="2211"/>
                  </a:lnTo>
                  <a:lnTo>
                    <a:pt x="2819" y="2229"/>
                  </a:lnTo>
                  <a:lnTo>
                    <a:pt x="2819" y="2238"/>
                  </a:lnTo>
                  <a:lnTo>
                    <a:pt x="2811" y="2246"/>
                  </a:lnTo>
                  <a:lnTo>
                    <a:pt x="2811" y="2282"/>
                  </a:lnTo>
                  <a:lnTo>
                    <a:pt x="2811" y="2302"/>
                  </a:lnTo>
                  <a:lnTo>
                    <a:pt x="2811" y="2318"/>
                  </a:lnTo>
                  <a:lnTo>
                    <a:pt x="2801" y="2335"/>
                  </a:lnTo>
                  <a:lnTo>
                    <a:pt x="2801" y="2346"/>
                  </a:lnTo>
                  <a:lnTo>
                    <a:pt x="2791" y="2346"/>
                  </a:lnTo>
                  <a:lnTo>
                    <a:pt x="2784" y="2355"/>
                  </a:lnTo>
                  <a:lnTo>
                    <a:pt x="2775" y="2355"/>
                  </a:lnTo>
                  <a:lnTo>
                    <a:pt x="2791" y="2355"/>
                  </a:lnTo>
                  <a:lnTo>
                    <a:pt x="2801" y="2355"/>
                  </a:lnTo>
                  <a:lnTo>
                    <a:pt x="2811" y="2362"/>
                  </a:lnTo>
                  <a:lnTo>
                    <a:pt x="2819" y="2371"/>
                  </a:lnTo>
                  <a:lnTo>
                    <a:pt x="2819" y="2382"/>
                  </a:lnTo>
                  <a:lnTo>
                    <a:pt x="2828" y="2399"/>
                  </a:lnTo>
                  <a:lnTo>
                    <a:pt x="2828" y="2408"/>
                  </a:lnTo>
                  <a:lnTo>
                    <a:pt x="2828" y="2415"/>
                  </a:lnTo>
                  <a:lnTo>
                    <a:pt x="2837" y="2415"/>
                  </a:lnTo>
                  <a:lnTo>
                    <a:pt x="2837" y="2426"/>
                  </a:lnTo>
                  <a:lnTo>
                    <a:pt x="2855" y="2415"/>
                  </a:lnTo>
                  <a:lnTo>
                    <a:pt x="2872" y="2415"/>
                  </a:lnTo>
                  <a:lnTo>
                    <a:pt x="2881" y="2415"/>
                  </a:lnTo>
                  <a:lnTo>
                    <a:pt x="2881" y="2426"/>
                  </a:lnTo>
                  <a:lnTo>
                    <a:pt x="2881" y="2435"/>
                  </a:lnTo>
                  <a:lnTo>
                    <a:pt x="2881" y="2452"/>
                  </a:lnTo>
                  <a:lnTo>
                    <a:pt x="2872" y="2470"/>
                  </a:lnTo>
                  <a:lnTo>
                    <a:pt x="2864" y="2488"/>
                  </a:lnTo>
                  <a:lnTo>
                    <a:pt x="2855" y="2497"/>
                  </a:lnTo>
                  <a:lnTo>
                    <a:pt x="2837" y="2515"/>
                  </a:lnTo>
                  <a:lnTo>
                    <a:pt x="2846" y="2523"/>
                  </a:lnTo>
                  <a:lnTo>
                    <a:pt x="2846" y="2532"/>
                  </a:lnTo>
                  <a:lnTo>
                    <a:pt x="2837" y="2532"/>
                  </a:lnTo>
                  <a:lnTo>
                    <a:pt x="2828" y="2542"/>
                  </a:lnTo>
                  <a:lnTo>
                    <a:pt x="2819" y="2559"/>
                  </a:lnTo>
                  <a:lnTo>
                    <a:pt x="2811" y="2568"/>
                  </a:lnTo>
                  <a:lnTo>
                    <a:pt x="2801" y="2586"/>
                  </a:lnTo>
                  <a:lnTo>
                    <a:pt x="2791" y="2603"/>
                  </a:lnTo>
                  <a:lnTo>
                    <a:pt x="2784" y="2630"/>
                  </a:lnTo>
                  <a:lnTo>
                    <a:pt x="2784" y="2658"/>
                  </a:lnTo>
                  <a:lnTo>
                    <a:pt x="2775" y="2666"/>
                  </a:lnTo>
                  <a:lnTo>
                    <a:pt x="2775" y="2675"/>
                  </a:lnTo>
                  <a:lnTo>
                    <a:pt x="2775" y="2684"/>
                  </a:lnTo>
                  <a:lnTo>
                    <a:pt x="2775" y="2692"/>
                  </a:lnTo>
                  <a:lnTo>
                    <a:pt x="2775" y="2702"/>
                  </a:lnTo>
                  <a:lnTo>
                    <a:pt x="2784" y="2702"/>
                  </a:lnTo>
                  <a:lnTo>
                    <a:pt x="2784" y="2711"/>
                  </a:lnTo>
                  <a:lnTo>
                    <a:pt x="2791" y="2719"/>
                  </a:lnTo>
                  <a:lnTo>
                    <a:pt x="2801" y="2719"/>
                  </a:lnTo>
                  <a:lnTo>
                    <a:pt x="2811" y="2711"/>
                  </a:lnTo>
                  <a:lnTo>
                    <a:pt x="2828" y="2711"/>
                  </a:lnTo>
                  <a:lnTo>
                    <a:pt x="2828" y="2702"/>
                  </a:lnTo>
                  <a:lnTo>
                    <a:pt x="2837" y="2692"/>
                  </a:lnTo>
                  <a:lnTo>
                    <a:pt x="2837" y="2684"/>
                  </a:lnTo>
                  <a:lnTo>
                    <a:pt x="2837" y="2675"/>
                  </a:lnTo>
                  <a:lnTo>
                    <a:pt x="2846" y="2666"/>
                  </a:lnTo>
                  <a:lnTo>
                    <a:pt x="2855" y="2658"/>
                  </a:lnTo>
                  <a:lnTo>
                    <a:pt x="2864" y="2658"/>
                  </a:lnTo>
                  <a:lnTo>
                    <a:pt x="2872" y="2648"/>
                  </a:lnTo>
                  <a:lnTo>
                    <a:pt x="2891" y="2648"/>
                  </a:lnTo>
                  <a:lnTo>
                    <a:pt x="2908" y="2648"/>
                  </a:lnTo>
                  <a:lnTo>
                    <a:pt x="2917" y="2658"/>
                  </a:lnTo>
                  <a:lnTo>
                    <a:pt x="2935" y="2666"/>
                  </a:lnTo>
                  <a:lnTo>
                    <a:pt x="2944" y="2675"/>
                  </a:lnTo>
                  <a:lnTo>
                    <a:pt x="2952" y="2692"/>
                  </a:lnTo>
                  <a:lnTo>
                    <a:pt x="2961" y="2711"/>
                  </a:lnTo>
                  <a:lnTo>
                    <a:pt x="2971" y="2719"/>
                  </a:lnTo>
                  <a:lnTo>
                    <a:pt x="2979" y="2738"/>
                  </a:lnTo>
                  <a:lnTo>
                    <a:pt x="2979" y="2746"/>
                  </a:lnTo>
                  <a:lnTo>
                    <a:pt x="2988" y="2746"/>
                  </a:lnTo>
                  <a:lnTo>
                    <a:pt x="2997" y="2755"/>
                  </a:lnTo>
                  <a:lnTo>
                    <a:pt x="3007" y="2764"/>
                  </a:lnTo>
                  <a:lnTo>
                    <a:pt x="3024" y="2772"/>
                  </a:lnTo>
                  <a:lnTo>
                    <a:pt x="3033" y="2791"/>
                  </a:lnTo>
                  <a:lnTo>
                    <a:pt x="3041" y="2799"/>
                  </a:lnTo>
                  <a:lnTo>
                    <a:pt x="3060" y="2819"/>
                  </a:lnTo>
                  <a:lnTo>
                    <a:pt x="3077" y="2835"/>
                  </a:lnTo>
                  <a:lnTo>
                    <a:pt x="3095" y="2844"/>
                  </a:lnTo>
                  <a:lnTo>
                    <a:pt x="3121" y="2852"/>
                  </a:lnTo>
                  <a:lnTo>
                    <a:pt x="3141" y="2852"/>
                  </a:lnTo>
                  <a:lnTo>
                    <a:pt x="3148" y="2852"/>
                  </a:lnTo>
                  <a:lnTo>
                    <a:pt x="3157" y="2852"/>
                  </a:lnTo>
                  <a:lnTo>
                    <a:pt x="3157" y="2844"/>
                  </a:lnTo>
                  <a:lnTo>
                    <a:pt x="3168" y="2844"/>
                  </a:lnTo>
                  <a:lnTo>
                    <a:pt x="3168" y="2835"/>
                  </a:lnTo>
                  <a:lnTo>
                    <a:pt x="3168" y="2819"/>
                  </a:lnTo>
                  <a:lnTo>
                    <a:pt x="3175" y="2808"/>
                  </a:lnTo>
                  <a:lnTo>
                    <a:pt x="3184" y="2799"/>
                  </a:lnTo>
                  <a:lnTo>
                    <a:pt x="3201" y="2782"/>
                  </a:lnTo>
                  <a:lnTo>
                    <a:pt x="3212" y="2772"/>
                  </a:lnTo>
                  <a:lnTo>
                    <a:pt x="3221" y="2764"/>
                  </a:lnTo>
                  <a:lnTo>
                    <a:pt x="3221" y="2755"/>
                  </a:lnTo>
                  <a:lnTo>
                    <a:pt x="3221" y="2746"/>
                  </a:lnTo>
                  <a:lnTo>
                    <a:pt x="3221" y="2738"/>
                  </a:lnTo>
                  <a:lnTo>
                    <a:pt x="3212" y="2728"/>
                  </a:lnTo>
                  <a:lnTo>
                    <a:pt x="3201" y="2711"/>
                  </a:lnTo>
                  <a:lnTo>
                    <a:pt x="3194" y="2702"/>
                  </a:lnTo>
                  <a:lnTo>
                    <a:pt x="3184" y="2692"/>
                  </a:lnTo>
                  <a:lnTo>
                    <a:pt x="3184" y="2684"/>
                  </a:lnTo>
                  <a:lnTo>
                    <a:pt x="3175" y="2675"/>
                  </a:lnTo>
                  <a:lnTo>
                    <a:pt x="3168" y="2675"/>
                  </a:lnTo>
                  <a:lnTo>
                    <a:pt x="3157" y="2675"/>
                  </a:lnTo>
                  <a:lnTo>
                    <a:pt x="3148" y="2684"/>
                  </a:lnTo>
                  <a:lnTo>
                    <a:pt x="3141" y="2684"/>
                  </a:lnTo>
                  <a:lnTo>
                    <a:pt x="3141" y="2675"/>
                  </a:lnTo>
                  <a:lnTo>
                    <a:pt x="3148" y="2666"/>
                  </a:lnTo>
                  <a:lnTo>
                    <a:pt x="3157" y="2658"/>
                  </a:lnTo>
                  <a:lnTo>
                    <a:pt x="3168" y="2648"/>
                  </a:lnTo>
                  <a:lnTo>
                    <a:pt x="3168" y="2639"/>
                  </a:lnTo>
                  <a:lnTo>
                    <a:pt x="3175" y="2639"/>
                  </a:lnTo>
                  <a:lnTo>
                    <a:pt x="3184" y="2639"/>
                  </a:lnTo>
                  <a:lnTo>
                    <a:pt x="3194" y="2639"/>
                  </a:lnTo>
                  <a:lnTo>
                    <a:pt x="3201" y="2639"/>
                  </a:lnTo>
                  <a:lnTo>
                    <a:pt x="3212" y="2648"/>
                  </a:lnTo>
                  <a:lnTo>
                    <a:pt x="3221" y="2648"/>
                  </a:lnTo>
                  <a:lnTo>
                    <a:pt x="3237" y="2666"/>
                  </a:lnTo>
                  <a:lnTo>
                    <a:pt x="3256" y="2675"/>
                  </a:lnTo>
                  <a:lnTo>
                    <a:pt x="3265" y="2692"/>
                  </a:lnTo>
                  <a:lnTo>
                    <a:pt x="3265" y="2702"/>
                  </a:lnTo>
                  <a:lnTo>
                    <a:pt x="3265" y="2719"/>
                  </a:lnTo>
                  <a:lnTo>
                    <a:pt x="3265" y="2728"/>
                  </a:lnTo>
                  <a:lnTo>
                    <a:pt x="3265" y="2746"/>
                  </a:lnTo>
                  <a:lnTo>
                    <a:pt x="3265" y="2755"/>
                  </a:lnTo>
                  <a:lnTo>
                    <a:pt x="3265" y="2772"/>
                  </a:lnTo>
                  <a:lnTo>
                    <a:pt x="3265" y="2782"/>
                  </a:lnTo>
                  <a:lnTo>
                    <a:pt x="3265" y="2799"/>
                  </a:lnTo>
                  <a:lnTo>
                    <a:pt x="3274" y="2819"/>
                  </a:lnTo>
                  <a:lnTo>
                    <a:pt x="3265" y="2826"/>
                  </a:lnTo>
                  <a:lnTo>
                    <a:pt x="3265" y="2844"/>
                  </a:lnTo>
                  <a:lnTo>
                    <a:pt x="3248" y="2852"/>
                  </a:lnTo>
                  <a:lnTo>
                    <a:pt x="3237" y="2852"/>
                  </a:lnTo>
                  <a:lnTo>
                    <a:pt x="3221" y="2863"/>
                  </a:lnTo>
                  <a:lnTo>
                    <a:pt x="3201" y="2872"/>
                  </a:lnTo>
                  <a:lnTo>
                    <a:pt x="3184" y="2879"/>
                  </a:lnTo>
                  <a:lnTo>
                    <a:pt x="3168" y="2879"/>
                  </a:lnTo>
                  <a:lnTo>
                    <a:pt x="3148" y="2879"/>
                  </a:lnTo>
                  <a:lnTo>
                    <a:pt x="3141" y="2888"/>
                  </a:lnTo>
                  <a:lnTo>
                    <a:pt x="3131" y="2888"/>
                  </a:lnTo>
                  <a:lnTo>
                    <a:pt x="3131" y="2899"/>
                  </a:lnTo>
                  <a:lnTo>
                    <a:pt x="3121" y="2906"/>
                  </a:lnTo>
                  <a:lnTo>
                    <a:pt x="3113" y="2916"/>
                  </a:lnTo>
                  <a:lnTo>
                    <a:pt x="3104" y="2925"/>
                  </a:lnTo>
                  <a:lnTo>
                    <a:pt x="3088" y="2925"/>
                  </a:lnTo>
                  <a:lnTo>
                    <a:pt x="3060" y="2932"/>
                  </a:lnTo>
                  <a:lnTo>
                    <a:pt x="3051" y="2932"/>
                  </a:lnTo>
                  <a:lnTo>
                    <a:pt x="3033" y="2932"/>
                  </a:lnTo>
                  <a:lnTo>
                    <a:pt x="3024" y="2932"/>
                  </a:lnTo>
                  <a:lnTo>
                    <a:pt x="3015" y="2925"/>
                  </a:lnTo>
                  <a:lnTo>
                    <a:pt x="3015" y="2916"/>
                  </a:lnTo>
                  <a:lnTo>
                    <a:pt x="3015" y="2906"/>
                  </a:lnTo>
                  <a:lnTo>
                    <a:pt x="3015" y="2899"/>
                  </a:lnTo>
                  <a:lnTo>
                    <a:pt x="3015" y="2879"/>
                  </a:lnTo>
                  <a:lnTo>
                    <a:pt x="3015" y="2863"/>
                  </a:lnTo>
                  <a:lnTo>
                    <a:pt x="2997" y="2872"/>
                  </a:lnTo>
                  <a:lnTo>
                    <a:pt x="2988" y="2879"/>
                  </a:lnTo>
                  <a:lnTo>
                    <a:pt x="2988" y="2888"/>
                  </a:lnTo>
                  <a:lnTo>
                    <a:pt x="2979" y="2899"/>
                  </a:lnTo>
                  <a:lnTo>
                    <a:pt x="2979" y="2906"/>
                  </a:lnTo>
                  <a:lnTo>
                    <a:pt x="2979" y="2916"/>
                  </a:lnTo>
                  <a:lnTo>
                    <a:pt x="2971" y="2925"/>
                  </a:lnTo>
                  <a:lnTo>
                    <a:pt x="2961" y="2932"/>
                  </a:lnTo>
                  <a:lnTo>
                    <a:pt x="2952" y="2932"/>
                  </a:lnTo>
                  <a:lnTo>
                    <a:pt x="2926" y="2925"/>
                  </a:lnTo>
                  <a:lnTo>
                    <a:pt x="2935" y="2943"/>
                  </a:lnTo>
                  <a:lnTo>
                    <a:pt x="2935" y="2959"/>
                  </a:lnTo>
                  <a:lnTo>
                    <a:pt x="2935" y="2968"/>
                  </a:lnTo>
                  <a:lnTo>
                    <a:pt x="2926" y="2979"/>
                  </a:lnTo>
                  <a:lnTo>
                    <a:pt x="2917" y="2987"/>
                  </a:lnTo>
                  <a:lnTo>
                    <a:pt x="2908" y="2987"/>
                  </a:lnTo>
                  <a:lnTo>
                    <a:pt x="2908" y="2996"/>
                  </a:lnTo>
                  <a:lnTo>
                    <a:pt x="2899" y="3012"/>
                  </a:lnTo>
                  <a:lnTo>
                    <a:pt x="2891" y="3023"/>
                  </a:lnTo>
                  <a:lnTo>
                    <a:pt x="2881" y="3032"/>
                  </a:lnTo>
                  <a:lnTo>
                    <a:pt x="2872" y="3032"/>
                  </a:lnTo>
                  <a:lnTo>
                    <a:pt x="2864" y="3032"/>
                  </a:lnTo>
                  <a:lnTo>
                    <a:pt x="2855" y="3023"/>
                  </a:lnTo>
                  <a:lnTo>
                    <a:pt x="2846" y="3012"/>
                  </a:lnTo>
                  <a:lnTo>
                    <a:pt x="2837" y="3005"/>
                  </a:lnTo>
                  <a:lnTo>
                    <a:pt x="2837" y="2996"/>
                  </a:lnTo>
                  <a:lnTo>
                    <a:pt x="2828" y="2987"/>
                  </a:lnTo>
                  <a:lnTo>
                    <a:pt x="2828" y="2979"/>
                  </a:lnTo>
                  <a:lnTo>
                    <a:pt x="2828" y="2968"/>
                  </a:lnTo>
                  <a:lnTo>
                    <a:pt x="2819" y="2968"/>
                  </a:lnTo>
                  <a:lnTo>
                    <a:pt x="2819" y="2959"/>
                  </a:lnTo>
                  <a:lnTo>
                    <a:pt x="2811" y="2959"/>
                  </a:lnTo>
                  <a:lnTo>
                    <a:pt x="2801" y="2959"/>
                  </a:lnTo>
                  <a:lnTo>
                    <a:pt x="2791" y="2959"/>
                  </a:lnTo>
                  <a:lnTo>
                    <a:pt x="2784" y="2952"/>
                  </a:lnTo>
                  <a:lnTo>
                    <a:pt x="2775" y="2952"/>
                  </a:lnTo>
                  <a:lnTo>
                    <a:pt x="2766" y="2943"/>
                  </a:lnTo>
                  <a:lnTo>
                    <a:pt x="2757" y="2932"/>
                  </a:lnTo>
                  <a:lnTo>
                    <a:pt x="2757" y="2943"/>
                  </a:lnTo>
                  <a:lnTo>
                    <a:pt x="2757" y="2952"/>
                  </a:lnTo>
                  <a:lnTo>
                    <a:pt x="2757" y="2959"/>
                  </a:lnTo>
                  <a:lnTo>
                    <a:pt x="2766" y="2968"/>
                  </a:lnTo>
                  <a:lnTo>
                    <a:pt x="2757" y="2996"/>
                  </a:lnTo>
                  <a:lnTo>
                    <a:pt x="2757" y="3012"/>
                  </a:lnTo>
                  <a:lnTo>
                    <a:pt x="2757" y="3023"/>
                  </a:lnTo>
                  <a:lnTo>
                    <a:pt x="2757" y="3032"/>
                  </a:lnTo>
                  <a:lnTo>
                    <a:pt x="2757" y="3041"/>
                  </a:lnTo>
                  <a:lnTo>
                    <a:pt x="2757" y="3049"/>
                  </a:lnTo>
                  <a:lnTo>
                    <a:pt x="2757" y="3059"/>
                  </a:lnTo>
                  <a:lnTo>
                    <a:pt x="2757" y="3068"/>
                  </a:lnTo>
                  <a:lnTo>
                    <a:pt x="2766" y="3076"/>
                  </a:lnTo>
                  <a:lnTo>
                    <a:pt x="2766" y="3085"/>
                  </a:lnTo>
                  <a:lnTo>
                    <a:pt x="2766" y="3095"/>
                  </a:lnTo>
                  <a:lnTo>
                    <a:pt x="2766" y="3103"/>
                  </a:lnTo>
                  <a:lnTo>
                    <a:pt x="2766" y="3112"/>
                  </a:lnTo>
                  <a:lnTo>
                    <a:pt x="2757" y="3112"/>
                  </a:lnTo>
                  <a:lnTo>
                    <a:pt x="2757" y="3121"/>
                  </a:lnTo>
                  <a:lnTo>
                    <a:pt x="2748" y="3129"/>
                  </a:lnTo>
                  <a:lnTo>
                    <a:pt x="2757" y="3139"/>
                  </a:lnTo>
                  <a:lnTo>
                    <a:pt x="2658" y="3165"/>
                  </a:lnTo>
                  <a:lnTo>
                    <a:pt x="2651" y="3175"/>
                  </a:lnTo>
                  <a:lnTo>
                    <a:pt x="2640" y="3175"/>
                  </a:lnTo>
                  <a:lnTo>
                    <a:pt x="2631" y="3175"/>
                  </a:lnTo>
                  <a:lnTo>
                    <a:pt x="2623" y="3175"/>
                  </a:lnTo>
                  <a:lnTo>
                    <a:pt x="2614" y="3175"/>
                  </a:lnTo>
                  <a:lnTo>
                    <a:pt x="2604" y="3183"/>
                  </a:lnTo>
                  <a:lnTo>
                    <a:pt x="2595" y="3183"/>
                  </a:lnTo>
                  <a:lnTo>
                    <a:pt x="2578" y="3192"/>
                  </a:lnTo>
                  <a:lnTo>
                    <a:pt x="2569" y="3201"/>
                  </a:lnTo>
                  <a:lnTo>
                    <a:pt x="2551" y="3219"/>
                  </a:lnTo>
                  <a:lnTo>
                    <a:pt x="2542" y="3228"/>
                  </a:lnTo>
                  <a:lnTo>
                    <a:pt x="2524" y="3236"/>
                  </a:lnTo>
                  <a:lnTo>
                    <a:pt x="2507" y="3245"/>
                  </a:lnTo>
                  <a:lnTo>
                    <a:pt x="2489" y="3245"/>
                  </a:lnTo>
                  <a:lnTo>
                    <a:pt x="2471" y="3255"/>
                  </a:lnTo>
                  <a:lnTo>
                    <a:pt x="2454" y="3263"/>
                  </a:lnTo>
                  <a:lnTo>
                    <a:pt x="2435" y="3263"/>
                  </a:lnTo>
                  <a:lnTo>
                    <a:pt x="2418" y="3272"/>
                  </a:lnTo>
                  <a:lnTo>
                    <a:pt x="2400" y="3272"/>
                  </a:lnTo>
                  <a:lnTo>
                    <a:pt x="2391" y="3272"/>
                  </a:lnTo>
                  <a:lnTo>
                    <a:pt x="2382" y="3272"/>
                  </a:lnTo>
                  <a:lnTo>
                    <a:pt x="2374" y="3281"/>
                  </a:lnTo>
                  <a:lnTo>
                    <a:pt x="2364" y="3281"/>
                  </a:lnTo>
                  <a:lnTo>
                    <a:pt x="2355" y="3281"/>
                  </a:lnTo>
                  <a:lnTo>
                    <a:pt x="2347" y="3289"/>
                  </a:lnTo>
                  <a:lnTo>
                    <a:pt x="2329" y="3289"/>
                  </a:lnTo>
                  <a:lnTo>
                    <a:pt x="2320" y="3299"/>
                  </a:lnTo>
                  <a:lnTo>
                    <a:pt x="2302" y="3299"/>
                  </a:lnTo>
                  <a:lnTo>
                    <a:pt x="2294" y="3308"/>
                  </a:lnTo>
                  <a:lnTo>
                    <a:pt x="2283" y="3308"/>
                  </a:lnTo>
                  <a:lnTo>
                    <a:pt x="2274" y="3316"/>
                  </a:lnTo>
                  <a:lnTo>
                    <a:pt x="2258" y="3325"/>
                  </a:lnTo>
                  <a:lnTo>
                    <a:pt x="2249" y="3343"/>
                  </a:lnTo>
                  <a:lnTo>
                    <a:pt x="2230" y="3352"/>
                  </a:lnTo>
                  <a:lnTo>
                    <a:pt x="2212" y="3369"/>
                  </a:lnTo>
                  <a:lnTo>
                    <a:pt x="2194" y="3388"/>
                  </a:lnTo>
                  <a:lnTo>
                    <a:pt x="2177" y="3405"/>
                  </a:lnTo>
                  <a:lnTo>
                    <a:pt x="2158" y="3416"/>
                  </a:lnTo>
                  <a:lnTo>
                    <a:pt x="2141" y="3432"/>
                  </a:lnTo>
                  <a:lnTo>
                    <a:pt x="2123" y="3441"/>
                  </a:lnTo>
                  <a:lnTo>
                    <a:pt x="2078" y="3505"/>
                  </a:lnTo>
                  <a:lnTo>
                    <a:pt x="2070" y="3505"/>
                  </a:lnTo>
                  <a:lnTo>
                    <a:pt x="2061" y="3513"/>
                  </a:lnTo>
                  <a:lnTo>
                    <a:pt x="2052" y="3531"/>
                  </a:lnTo>
                  <a:lnTo>
                    <a:pt x="2043" y="3540"/>
                  </a:lnTo>
                  <a:lnTo>
                    <a:pt x="2043" y="3558"/>
                  </a:lnTo>
                  <a:lnTo>
                    <a:pt x="2034" y="3566"/>
                  </a:lnTo>
                  <a:lnTo>
                    <a:pt x="2025" y="3585"/>
                  </a:lnTo>
                  <a:lnTo>
                    <a:pt x="2017" y="3593"/>
                  </a:lnTo>
                  <a:lnTo>
                    <a:pt x="2017" y="3602"/>
                  </a:lnTo>
                  <a:lnTo>
                    <a:pt x="1998" y="3612"/>
                  </a:lnTo>
                  <a:lnTo>
                    <a:pt x="1990" y="3620"/>
                  </a:lnTo>
                  <a:lnTo>
                    <a:pt x="1981" y="3629"/>
                  </a:lnTo>
                  <a:lnTo>
                    <a:pt x="1981" y="3646"/>
                  </a:lnTo>
                  <a:lnTo>
                    <a:pt x="1972" y="3656"/>
                  </a:lnTo>
                  <a:lnTo>
                    <a:pt x="1972" y="3673"/>
                  </a:lnTo>
                  <a:lnTo>
                    <a:pt x="1963" y="3682"/>
                  </a:lnTo>
                  <a:lnTo>
                    <a:pt x="1954" y="3692"/>
                  </a:lnTo>
                  <a:lnTo>
                    <a:pt x="1945" y="3692"/>
                  </a:lnTo>
                  <a:lnTo>
                    <a:pt x="1937" y="3692"/>
                  </a:lnTo>
                  <a:lnTo>
                    <a:pt x="1937" y="3709"/>
                  </a:lnTo>
                  <a:lnTo>
                    <a:pt x="1927" y="3726"/>
                  </a:lnTo>
                  <a:lnTo>
                    <a:pt x="1927" y="3745"/>
                  </a:lnTo>
                  <a:lnTo>
                    <a:pt x="1927" y="3762"/>
                  </a:lnTo>
                  <a:lnTo>
                    <a:pt x="1937" y="3781"/>
                  </a:lnTo>
                  <a:lnTo>
                    <a:pt x="1937" y="3789"/>
                  </a:lnTo>
                  <a:lnTo>
                    <a:pt x="1945" y="3807"/>
                  </a:lnTo>
                  <a:lnTo>
                    <a:pt x="1954" y="3807"/>
                  </a:lnTo>
                  <a:lnTo>
                    <a:pt x="1972" y="3807"/>
                  </a:lnTo>
                  <a:lnTo>
                    <a:pt x="1981" y="3807"/>
                  </a:lnTo>
                  <a:lnTo>
                    <a:pt x="1998" y="3798"/>
                  </a:lnTo>
                  <a:lnTo>
                    <a:pt x="2008" y="3798"/>
                  </a:lnTo>
                  <a:lnTo>
                    <a:pt x="2017" y="3798"/>
                  </a:lnTo>
                  <a:lnTo>
                    <a:pt x="2025" y="3798"/>
                  </a:lnTo>
                  <a:lnTo>
                    <a:pt x="2025" y="3807"/>
                  </a:lnTo>
                  <a:lnTo>
                    <a:pt x="2025" y="3816"/>
                  </a:lnTo>
                  <a:lnTo>
                    <a:pt x="2025" y="3825"/>
                  </a:lnTo>
                  <a:lnTo>
                    <a:pt x="2025" y="3842"/>
                  </a:lnTo>
                  <a:lnTo>
                    <a:pt x="2025" y="3852"/>
                  </a:lnTo>
                  <a:lnTo>
                    <a:pt x="2025" y="3861"/>
                  </a:lnTo>
                  <a:lnTo>
                    <a:pt x="2025" y="3869"/>
                  </a:lnTo>
                  <a:lnTo>
                    <a:pt x="2034" y="3887"/>
                  </a:lnTo>
                  <a:lnTo>
                    <a:pt x="2034" y="3905"/>
                  </a:lnTo>
                  <a:lnTo>
                    <a:pt x="2034" y="3922"/>
                  </a:lnTo>
                  <a:lnTo>
                    <a:pt x="2034" y="3942"/>
                  </a:lnTo>
                  <a:lnTo>
                    <a:pt x="2043" y="3958"/>
                  </a:lnTo>
                  <a:lnTo>
                    <a:pt x="2034" y="3976"/>
                  </a:lnTo>
                  <a:lnTo>
                    <a:pt x="2034" y="3986"/>
                  </a:lnTo>
                  <a:lnTo>
                    <a:pt x="2025" y="3995"/>
                  </a:lnTo>
                  <a:lnTo>
                    <a:pt x="2017" y="3995"/>
                  </a:lnTo>
                  <a:lnTo>
                    <a:pt x="2008" y="3995"/>
                  </a:lnTo>
                  <a:lnTo>
                    <a:pt x="2008" y="4002"/>
                  </a:lnTo>
                  <a:lnTo>
                    <a:pt x="2008" y="4013"/>
                  </a:lnTo>
                  <a:lnTo>
                    <a:pt x="2017" y="4022"/>
                  </a:lnTo>
                  <a:lnTo>
                    <a:pt x="2017" y="4039"/>
                  </a:lnTo>
                  <a:lnTo>
                    <a:pt x="2025" y="4057"/>
                  </a:lnTo>
                  <a:lnTo>
                    <a:pt x="2025" y="4075"/>
                  </a:lnTo>
                  <a:lnTo>
                    <a:pt x="2025" y="4093"/>
                  </a:lnTo>
                  <a:lnTo>
                    <a:pt x="2017" y="4119"/>
                  </a:lnTo>
                  <a:lnTo>
                    <a:pt x="2017" y="4146"/>
                  </a:lnTo>
                  <a:lnTo>
                    <a:pt x="2017" y="4164"/>
                  </a:lnTo>
                  <a:lnTo>
                    <a:pt x="2017" y="4191"/>
                  </a:lnTo>
                  <a:lnTo>
                    <a:pt x="2008" y="4218"/>
                  </a:lnTo>
                  <a:lnTo>
                    <a:pt x="2008" y="4244"/>
                  </a:lnTo>
                  <a:lnTo>
                    <a:pt x="1998" y="4271"/>
                  </a:lnTo>
                  <a:lnTo>
                    <a:pt x="1990" y="4306"/>
                  </a:lnTo>
                  <a:lnTo>
                    <a:pt x="1981" y="4333"/>
                  </a:lnTo>
                  <a:lnTo>
                    <a:pt x="1963" y="4369"/>
                  </a:lnTo>
                  <a:lnTo>
                    <a:pt x="1937" y="4404"/>
                  </a:lnTo>
                  <a:lnTo>
                    <a:pt x="1927" y="4422"/>
                  </a:lnTo>
                  <a:lnTo>
                    <a:pt x="1927" y="4439"/>
                  </a:lnTo>
                  <a:lnTo>
                    <a:pt x="1927" y="4449"/>
                  </a:lnTo>
                  <a:lnTo>
                    <a:pt x="1927" y="4466"/>
                  </a:lnTo>
                  <a:lnTo>
                    <a:pt x="1937" y="4475"/>
                  </a:lnTo>
                  <a:lnTo>
                    <a:pt x="1927" y="4493"/>
                  </a:lnTo>
                  <a:lnTo>
                    <a:pt x="1927" y="4511"/>
                  </a:lnTo>
                  <a:lnTo>
                    <a:pt x="1910" y="4530"/>
                  </a:lnTo>
                  <a:lnTo>
                    <a:pt x="1892" y="4555"/>
                  </a:lnTo>
                  <a:lnTo>
                    <a:pt x="1865" y="4583"/>
                  </a:lnTo>
                  <a:lnTo>
                    <a:pt x="1857" y="4592"/>
                  </a:lnTo>
                  <a:lnTo>
                    <a:pt x="1846" y="4592"/>
                  </a:lnTo>
                  <a:lnTo>
                    <a:pt x="1837" y="4583"/>
                  </a:lnTo>
                  <a:lnTo>
                    <a:pt x="1837" y="4564"/>
                  </a:lnTo>
                  <a:lnTo>
                    <a:pt x="1828" y="4555"/>
                  </a:lnTo>
                  <a:lnTo>
                    <a:pt x="1821" y="4539"/>
                  </a:lnTo>
                  <a:lnTo>
                    <a:pt x="1821" y="4519"/>
                  </a:lnTo>
                  <a:lnTo>
                    <a:pt x="1812" y="4502"/>
                  </a:lnTo>
                  <a:lnTo>
                    <a:pt x="1793" y="4493"/>
                  </a:lnTo>
                  <a:lnTo>
                    <a:pt x="1784" y="4493"/>
                  </a:lnTo>
                  <a:lnTo>
                    <a:pt x="1766" y="4484"/>
                  </a:lnTo>
                  <a:lnTo>
                    <a:pt x="1757" y="4484"/>
                  </a:lnTo>
                  <a:lnTo>
                    <a:pt x="1748" y="4475"/>
                  </a:lnTo>
                  <a:lnTo>
                    <a:pt x="1740" y="4466"/>
                  </a:lnTo>
                  <a:lnTo>
                    <a:pt x="1731" y="4449"/>
                  </a:lnTo>
                  <a:lnTo>
                    <a:pt x="1721" y="4439"/>
                  </a:lnTo>
                  <a:lnTo>
                    <a:pt x="1713" y="4439"/>
                  </a:lnTo>
                  <a:lnTo>
                    <a:pt x="1695" y="4431"/>
                  </a:lnTo>
                  <a:lnTo>
                    <a:pt x="1686" y="4431"/>
                  </a:lnTo>
                  <a:lnTo>
                    <a:pt x="1668" y="4431"/>
                  </a:lnTo>
                  <a:lnTo>
                    <a:pt x="1651" y="4431"/>
                  </a:lnTo>
                  <a:lnTo>
                    <a:pt x="1641" y="4413"/>
                  </a:lnTo>
                  <a:lnTo>
                    <a:pt x="1624" y="4395"/>
                  </a:lnTo>
                  <a:lnTo>
                    <a:pt x="1606" y="4378"/>
                  </a:lnTo>
                  <a:lnTo>
                    <a:pt x="1597" y="4351"/>
                  </a:lnTo>
                  <a:lnTo>
                    <a:pt x="1588" y="4324"/>
                  </a:lnTo>
                  <a:lnTo>
                    <a:pt x="1588" y="4298"/>
                  </a:lnTo>
                  <a:lnTo>
                    <a:pt x="1588" y="4279"/>
                  </a:lnTo>
                  <a:lnTo>
                    <a:pt x="1597" y="4262"/>
                  </a:lnTo>
                  <a:lnTo>
                    <a:pt x="1615" y="4244"/>
                  </a:lnTo>
                  <a:lnTo>
                    <a:pt x="1633" y="4226"/>
                  </a:lnTo>
                  <a:lnTo>
                    <a:pt x="1651" y="4209"/>
                  </a:lnTo>
                  <a:lnTo>
                    <a:pt x="1660" y="4191"/>
                  </a:lnTo>
                  <a:lnTo>
                    <a:pt x="1677" y="4173"/>
                  </a:lnTo>
                  <a:lnTo>
                    <a:pt x="1686" y="4146"/>
                  </a:lnTo>
                  <a:lnTo>
                    <a:pt x="1695" y="4128"/>
                  </a:lnTo>
                  <a:lnTo>
                    <a:pt x="1704" y="4102"/>
                  </a:lnTo>
                  <a:lnTo>
                    <a:pt x="1713" y="4082"/>
                  </a:lnTo>
                  <a:lnTo>
                    <a:pt x="1721" y="4066"/>
                  </a:lnTo>
                  <a:lnTo>
                    <a:pt x="1731" y="4057"/>
                  </a:lnTo>
                  <a:lnTo>
                    <a:pt x="1704" y="4075"/>
                  </a:lnTo>
                  <a:lnTo>
                    <a:pt x="1686" y="4082"/>
                  </a:lnTo>
                  <a:lnTo>
                    <a:pt x="1677" y="4102"/>
                  </a:lnTo>
                  <a:lnTo>
                    <a:pt x="1677" y="4119"/>
                  </a:lnTo>
                  <a:lnTo>
                    <a:pt x="1668" y="4137"/>
                  </a:lnTo>
                  <a:lnTo>
                    <a:pt x="1660" y="4155"/>
                  </a:lnTo>
                  <a:lnTo>
                    <a:pt x="1651" y="4173"/>
                  </a:lnTo>
                  <a:lnTo>
                    <a:pt x="1633" y="4191"/>
                  </a:lnTo>
                  <a:lnTo>
                    <a:pt x="1615" y="4199"/>
                  </a:lnTo>
                  <a:lnTo>
                    <a:pt x="1571" y="4218"/>
                  </a:lnTo>
                  <a:lnTo>
                    <a:pt x="1571" y="4226"/>
                  </a:lnTo>
                  <a:lnTo>
                    <a:pt x="1561" y="4235"/>
                  </a:lnTo>
                  <a:lnTo>
                    <a:pt x="1561" y="4244"/>
                  </a:lnTo>
                  <a:lnTo>
                    <a:pt x="1571" y="4253"/>
                  </a:lnTo>
                  <a:lnTo>
                    <a:pt x="1571" y="4262"/>
                  </a:lnTo>
                  <a:lnTo>
                    <a:pt x="1571" y="4271"/>
                  </a:lnTo>
                  <a:lnTo>
                    <a:pt x="1561" y="4279"/>
                  </a:lnTo>
                  <a:lnTo>
                    <a:pt x="1544" y="4279"/>
                  </a:lnTo>
                  <a:lnTo>
                    <a:pt x="1544" y="4289"/>
                  </a:lnTo>
                  <a:lnTo>
                    <a:pt x="1544" y="4298"/>
                  </a:lnTo>
                  <a:lnTo>
                    <a:pt x="1544" y="4306"/>
                  </a:lnTo>
                  <a:lnTo>
                    <a:pt x="1544" y="4315"/>
                  </a:lnTo>
                  <a:lnTo>
                    <a:pt x="1553" y="4324"/>
                  </a:lnTo>
                  <a:lnTo>
                    <a:pt x="1553" y="4333"/>
                  </a:lnTo>
                  <a:lnTo>
                    <a:pt x="1561" y="4342"/>
                  </a:lnTo>
                  <a:lnTo>
                    <a:pt x="1561" y="4351"/>
                  </a:lnTo>
                  <a:lnTo>
                    <a:pt x="1571" y="4359"/>
                  </a:lnTo>
                  <a:lnTo>
                    <a:pt x="1571" y="4369"/>
                  </a:lnTo>
                  <a:lnTo>
                    <a:pt x="1571" y="4378"/>
                  </a:lnTo>
                  <a:lnTo>
                    <a:pt x="1580" y="4386"/>
                  </a:lnTo>
                  <a:lnTo>
                    <a:pt x="1580" y="4395"/>
                  </a:lnTo>
                  <a:lnTo>
                    <a:pt x="1588" y="4413"/>
                  </a:lnTo>
                  <a:lnTo>
                    <a:pt x="1597" y="4422"/>
                  </a:lnTo>
                  <a:lnTo>
                    <a:pt x="1606" y="4431"/>
                  </a:lnTo>
                  <a:lnTo>
                    <a:pt x="1624" y="4449"/>
                  </a:lnTo>
                  <a:lnTo>
                    <a:pt x="1641" y="4466"/>
                  </a:lnTo>
                  <a:lnTo>
                    <a:pt x="1660" y="4484"/>
                  </a:lnTo>
                  <a:lnTo>
                    <a:pt x="1677" y="4493"/>
                  </a:lnTo>
                  <a:lnTo>
                    <a:pt x="1695" y="4511"/>
                  </a:lnTo>
                  <a:lnTo>
                    <a:pt x="1704" y="4530"/>
                  </a:lnTo>
                  <a:lnTo>
                    <a:pt x="1713" y="4546"/>
                  </a:lnTo>
                  <a:lnTo>
                    <a:pt x="1713" y="4575"/>
                  </a:lnTo>
                  <a:lnTo>
                    <a:pt x="1721" y="4601"/>
                  </a:lnTo>
                  <a:lnTo>
                    <a:pt x="1740" y="4619"/>
                  </a:lnTo>
                  <a:lnTo>
                    <a:pt x="1757" y="4645"/>
                  </a:lnTo>
                  <a:lnTo>
                    <a:pt x="1775" y="4663"/>
                  </a:lnTo>
                  <a:lnTo>
                    <a:pt x="1801" y="4690"/>
                  </a:lnTo>
                  <a:lnTo>
                    <a:pt x="1821" y="4708"/>
                  </a:lnTo>
                  <a:lnTo>
                    <a:pt x="1828" y="4716"/>
                  </a:lnTo>
                  <a:lnTo>
                    <a:pt x="1846" y="4735"/>
                  </a:lnTo>
                  <a:lnTo>
                    <a:pt x="1857" y="4752"/>
                  </a:lnTo>
                  <a:lnTo>
                    <a:pt x="1865" y="4770"/>
                  </a:lnTo>
                  <a:lnTo>
                    <a:pt x="1874" y="4788"/>
                  </a:lnTo>
                  <a:lnTo>
                    <a:pt x="1874" y="4805"/>
                  </a:lnTo>
                  <a:lnTo>
                    <a:pt x="1874" y="4823"/>
                  </a:lnTo>
                  <a:lnTo>
                    <a:pt x="1874" y="4832"/>
                  </a:lnTo>
                  <a:lnTo>
                    <a:pt x="1865" y="4850"/>
                  </a:lnTo>
                  <a:lnTo>
                    <a:pt x="1857" y="4886"/>
                  </a:lnTo>
                  <a:lnTo>
                    <a:pt x="1846" y="4903"/>
                  </a:lnTo>
                  <a:lnTo>
                    <a:pt x="1846" y="4921"/>
                  </a:lnTo>
                  <a:lnTo>
                    <a:pt x="1837" y="4939"/>
                  </a:lnTo>
                  <a:lnTo>
                    <a:pt x="1828" y="4957"/>
                  </a:lnTo>
                  <a:lnTo>
                    <a:pt x="1828" y="4966"/>
                  </a:lnTo>
                  <a:lnTo>
                    <a:pt x="1821" y="4984"/>
                  </a:lnTo>
                  <a:lnTo>
                    <a:pt x="1821" y="4992"/>
                  </a:lnTo>
                  <a:lnTo>
                    <a:pt x="1821" y="5012"/>
                  </a:lnTo>
                  <a:lnTo>
                    <a:pt x="1821" y="5037"/>
                  </a:lnTo>
                  <a:lnTo>
                    <a:pt x="1821" y="5047"/>
                  </a:lnTo>
                  <a:lnTo>
                    <a:pt x="1821" y="5056"/>
                  </a:lnTo>
                  <a:lnTo>
                    <a:pt x="1812" y="5056"/>
                  </a:lnTo>
                  <a:lnTo>
                    <a:pt x="1812" y="5065"/>
                  </a:lnTo>
                  <a:lnTo>
                    <a:pt x="1812" y="5072"/>
                  </a:lnTo>
                  <a:lnTo>
                    <a:pt x="1801" y="5072"/>
                  </a:lnTo>
                  <a:lnTo>
                    <a:pt x="1801" y="5081"/>
                  </a:lnTo>
                  <a:lnTo>
                    <a:pt x="1812" y="5099"/>
                  </a:lnTo>
                  <a:lnTo>
                    <a:pt x="1812" y="5109"/>
                  </a:lnTo>
                  <a:lnTo>
                    <a:pt x="1812" y="5118"/>
                  </a:lnTo>
                  <a:lnTo>
                    <a:pt x="1812" y="5136"/>
                  </a:lnTo>
                  <a:lnTo>
                    <a:pt x="1812" y="5145"/>
                  </a:lnTo>
                  <a:lnTo>
                    <a:pt x="1812" y="5162"/>
                  </a:lnTo>
                  <a:lnTo>
                    <a:pt x="1801" y="5172"/>
                  </a:lnTo>
                  <a:lnTo>
                    <a:pt x="1793" y="5180"/>
                  </a:lnTo>
                  <a:lnTo>
                    <a:pt x="1784" y="5189"/>
                  </a:lnTo>
                  <a:lnTo>
                    <a:pt x="1784" y="5198"/>
                  </a:lnTo>
                  <a:lnTo>
                    <a:pt x="1775" y="5207"/>
                  </a:lnTo>
                  <a:lnTo>
                    <a:pt x="1775" y="5216"/>
                  </a:lnTo>
                  <a:lnTo>
                    <a:pt x="1766" y="5225"/>
                  </a:lnTo>
                  <a:lnTo>
                    <a:pt x="1766" y="5233"/>
                  </a:lnTo>
                  <a:lnTo>
                    <a:pt x="1766" y="5242"/>
                  </a:lnTo>
                  <a:lnTo>
                    <a:pt x="1766" y="5252"/>
                  </a:lnTo>
                  <a:lnTo>
                    <a:pt x="1766" y="5260"/>
                  </a:lnTo>
                  <a:lnTo>
                    <a:pt x="1757" y="5269"/>
                  </a:lnTo>
                  <a:lnTo>
                    <a:pt x="1757" y="5278"/>
                  </a:lnTo>
                  <a:lnTo>
                    <a:pt x="1748" y="5287"/>
                  </a:lnTo>
                  <a:lnTo>
                    <a:pt x="1740" y="5305"/>
                  </a:lnTo>
                  <a:lnTo>
                    <a:pt x="1740" y="5314"/>
                  </a:lnTo>
                  <a:lnTo>
                    <a:pt x="1740" y="5322"/>
                  </a:lnTo>
                  <a:lnTo>
                    <a:pt x="1740" y="5332"/>
                  </a:lnTo>
                  <a:lnTo>
                    <a:pt x="1740" y="5341"/>
                  </a:lnTo>
                  <a:lnTo>
                    <a:pt x="1731" y="5358"/>
                  </a:lnTo>
                  <a:lnTo>
                    <a:pt x="1731" y="5368"/>
                  </a:lnTo>
                  <a:lnTo>
                    <a:pt x="1721" y="5376"/>
                  </a:lnTo>
                  <a:lnTo>
                    <a:pt x="1713" y="5385"/>
                  </a:lnTo>
                  <a:lnTo>
                    <a:pt x="1713" y="5394"/>
                  </a:lnTo>
                  <a:lnTo>
                    <a:pt x="1704" y="5412"/>
                  </a:lnTo>
                  <a:lnTo>
                    <a:pt x="1704" y="5421"/>
                  </a:lnTo>
                  <a:lnTo>
                    <a:pt x="1695" y="5438"/>
                  </a:lnTo>
                  <a:lnTo>
                    <a:pt x="1695" y="5456"/>
                  </a:lnTo>
                  <a:lnTo>
                    <a:pt x="1695" y="5465"/>
                  </a:lnTo>
                  <a:lnTo>
                    <a:pt x="1695" y="5482"/>
                  </a:lnTo>
                  <a:lnTo>
                    <a:pt x="1704" y="5492"/>
                  </a:lnTo>
                  <a:lnTo>
                    <a:pt x="1713" y="5501"/>
                  </a:lnTo>
                  <a:lnTo>
                    <a:pt x="1713" y="5509"/>
                  </a:lnTo>
                  <a:lnTo>
                    <a:pt x="1713" y="5518"/>
                  </a:lnTo>
                  <a:lnTo>
                    <a:pt x="1713" y="5529"/>
                  </a:lnTo>
                  <a:lnTo>
                    <a:pt x="1704" y="5536"/>
                  </a:lnTo>
                  <a:lnTo>
                    <a:pt x="1695" y="5536"/>
                  </a:lnTo>
                  <a:lnTo>
                    <a:pt x="1686" y="5545"/>
                  </a:lnTo>
                  <a:lnTo>
                    <a:pt x="1677" y="5545"/>
                  </a:lnTo>
                  <a:lnTo>
                    <a:pt x="1677" y="5536"/>
                  </a:lnTo>
                  <a:lnTo>
                    <a:pt x="1668" y="5536"/>
                  </a:lnTo>
                  <a:lnTo>
                    <a:pt x="1660" y="5529"/>
                  </a:lnTo>
                  <a:lnTo>
                    <a:pt x="1651" y="5518"/>
                  </a:lnTo>
                  <a:lnTo>
                    <a:pt x="1641" y="5509"/>
                  </a:lnTo>
                  <a:lnTo>
                    <a:pt x="1641" y="5501"/>
                  </a:lnTo>
                  <a:lnTo>
                    <a:pt x="1641" y="5492"/>
                  </a:lnTo>
                  <a:lnTo>
                    <a:pt x="1641" y="5482"/>
                  </a:lnTo>
                  <a:lnTo>
                    <a:pt x="1641" y="5474"/>
                  </a:lnTo>
                  <a:lnTo>
                    <a:pt x="1641" y="5465"/>
                  </a:lnTo>
                  <a:lnTo>
                    <a:pt x="1641" y="5429"/>
                  </a:lnTo>
                  <a:lnTo>
                    <a:pt x="1641" y="5402"/>
                  </a:lnTo>
                  <a:lnTo>
                    <a:pt x="1651" y="5368"/>
                  </a:lnTo>
                  <a:lnTo>
                    <a:pt x="1651" y="5341"/>
                  </a:lnTo>
                  <a:lnTo>
                    <a:pt x="1660" y="5314"/>
                  </a:lnTo>
                  <a:lnTo>
                    <a:pt x="1660" y="5296"/>
                  </a:lnTo>
                  <a:lnTo>
                    <a:pt x="1668" y="5278"/>
                  </a:lnTo>
                  <a:lnTo>
                    <a:pt x="1668" y="5269"/>
                  </a:lnTo>
                  <a:lnTo>
                    <a:pt x="1668" y="5260"/>
                  </a:lnTo>
                  <a:lnTo>
                    <a:pt x="1677" y="5242"/>
                  </a:lnTo>
                  <a:lnTo>
                    <a:pt x="1695" y="5225"/>
                  </a:lnTo>
                  <a:lnTo>
                    <a:pt x="1695" y="5216"/>
                  </a:lnTo>
                  <a:lnTo>
                    <a:pt x="1704" y="5198"/>
                  </a:lnTo>
                  <a:lnTo>
                    <a:pt x="1713" y="5180"/>
                  </a:lnTo>
                  <a:lnTo>
                    <a:pt x="1713" y="5162"/>
                  </a:lnTo>
                  <a:lnTo>
                    <a:pt x="1713" y="5145"/>
                  </a:lnTo>
                  <a:lnTo>
                    <a:pt x="1713" y="5127"/>
                  </a:lnTo>
                  <a:lnTo>
                    <a:pt x="1704" y="5109"/>
                  </a:lnTo>
                  <a:lnTo>
                    <a:pt x="1695" y="5092"/>
                  </a:lnTo>
                  <a:lnTo>
                    <a:pt x="1686" y="5092"/>
                  </a:lnTo>
                  <a:lnTo>
                    <a:pt x="1677" y="5099"/>
                  </a:lnTo>
                  <a:lnTo>
                    <a:pt x="1668" y="5109"/>
                  </a:lnTo>
                  <a:lnTo>
                    <a:pt x="1660" y="5118"/>
                  </a:lnTo>
                  <a:lnTo>
                    <a:pt x="1651" y="5127"/>
                  </a:lnTo>
                  <a:lnTo>
                    <a:pt x="1641" y="5127"/>
                  </a:lnTo>
                  <a:lnTo>
                    <a:pt x="1633" y="5127"/>
                  </a:lnTo>
                  <a:lnTo>
                    <a:pt x="1624" y="5118"/>
                  </a:lnTo>
                  <a:lnTo>
                    <a:pt x="1624" y="5109"/>
                  </a:lnTo>
                  <a:lnTo>
                    <a:pt x="1624" y="5099"/>
                  </a:lnTo>
                  <a:lnTo>
                    <a:pt x="1624" y="5092"/>
                  </a:lnTo>
                  <a:lnTo>
                    <a:pt x="1624" y="5081"/>
                  </a:lnTo>
                  <a:lnTo>
                    <a:pt x="1624" y="5072"/>
                  </a:lnTo>
                  <a:lnTo>
                    <a:pt x="1615" y="5065"/>
                  </a:lnTo>
                  <a:lnTo>
                    <a:pt x="1606" y="5065"/>
                  </a:lnTo>
                  <a:lnTo>
                    <a:pt x="1597" y="5065"/>
                  </a:lnTo>
                  <a:lnTo>
                    <a:pt x="1588" y="5072"/>
                  </a:lnTo>
                  <a:lnTo>
                    <a:pt x="1580" y="5072"/>
                  </a:lnTo>
                  <a:lnTo>
                    <a:pt x="1580" y="5065"/>
                  </a:lnTo>
                  <a:lnTo>
                    <a:pt x="1571" y="5065"/>
                  </a:lnTo>
                  <a:lnTo>
                    <a:pt x="1571" y="5047"/>
                  </a:lnTo>
                  <a:lnTo>
                    <a:pt x="1580" y="5037"/>
                  </a:lnTo>
                  <a:lnTo>
                    <a:pt x="1580" y="5028"/>
                  </a:lnTo>
                  <a:lnTo>
                    <a:pt x="1580" y="5019"/>
                  </a:lnTo>
                  <a:lnTo>
                    <a:pt x="1580" y="5012"/>
                  </a:lnTo>
                  <a:lnTo>
                    <a:pt x="1580" y="5001"/>
                  </a:lnTo>
                  <a:lnTo>
                    <a:pt x="1580" y="4992"/>
                  </a:lnTo>
                  <a:lnTo>
                    <a:pt x="1580" y="4984"/>
                  </a:lnTo>
                  <a:lnTo>
                    <a:pt x="1580" y="4975"/>
                  </a:lnTo>
                  <a:lnTo>
                    <a:pt x="1571" y="4975"/>
                  </a:lnTo>
                  <a:lnTo>
                    <a:pt x="1571" y="4966"/>
                  </a:lnTo>
                  <a:lnTo>
                    <a:pt x="1561" y="4966"/>
                  </a:lnTo>
                  <a:lnTo>
                    <a:pt x="1553" y="4975"/>
                  </a:lnTo>
                  <a:lnTo>
                    <a:pt x="1544" y="4975"/>
                  </a:lnTo>
                  <a:lnTo>
                    <a:pt x="1535" y="4984"/>
                  </a:lnTo>
                  <a:lnTo>
                    <a:pt x="1517" y="4992"/>
                  </a:lnTo>
                  <a:lnTo>
                    <a:pt x="1500" y="4984"/>
                  </a:lnTo>
                  <a:lnTo>
                    <a:pt x="1481" y="4975"/>
                  </a:lnTo>
                  <a:lnTo>
                    <a:pt x="1455" y="4966"/>
                  </a:lnTo>
                  <a:lnTo>
                    <a:pt x="1428" y="4939"/>
                  </a:lnTo>
                  <a:lnTo>
                    <a:pt x="1411" y="4912"/>
                  </a:lnTo>
                  <a:lnTo>
                    <a:pt x="1400" y="4868"/>
                  </a:lnTo>
                  <a:lnTo>
                    <a:pt x="1391" y="4823"/>
                  </a:lnTo>
                  <a:lnTo>
                    <a:pt x="1391" y="4761"/>
                  </a:lnTo>
                  <a:lnTo>
                    <a:pt x="1400" y="4752"/>
                  </a:lnTo>
                  <a:lnTo>
                    <a:pt x="1411" y="4752"/>
                  </a:lnTo>
                  <a:lnTo>
                    <a:pt x="1419" y="4752"/>
                  </a:lnTo>
                  <a:lnTo>
                    <a:pt x="1419" y="4761"/>
                  </a:lnTo>
                  <a:lnTo>
                    <a:pt x="1428" y="4761"/>
                  </a:lnTo>
                  <a:lnTo>
                    <a:pt x="1437" y="4752"/>
                  </a:lnTo>
                  <a:lnTo>
                    <a:pt x="1437" y="4735"/>
                  </a:lnTo>
                  <a:lnTo>
                    <a:pt x="1437" y="4716"/>
                  </a:lnTo>
                  <a:lnTo>
                    <a:pt x="1437" y="4690"/>
                  </a:lnTo>
                  <a:lnTo>
                    <a:pt x="1428" y="4681"/>
                  </a:lnTo>
                  <a:lnTo>
                    <a:pt x="1428" y="4672"/>
                  </a:lnTo>
                  <a:lnTo>
                    <a:pt x="1419" y="4663"/>
                  </a:lnTo>
                  <a:lnTo>
                    <a:pt x="1411" y="4663"/>
                  </a:lnTo>
                  <a:lnTo>
                    <a:pt x="1400" y="4663"/>
                  </a:lnTo>
                  <a:lnTo>
                    <a:pt x="1391" y="4663"/>
                  </a:lnTo>
                  <a:lnTo>
                    <a:pt x="1391" y="4655"/>
                  </a:lnTo>
                  <a:lnTo>
                    <a:pt x="1384" y="4645"/>
                  </a:lnTo>
                  <a:lnTo>
                    <a:pt x="1391" y="4636"/>
                  </a:lnTo>
                  <a:lnTo>
                    <a:pt x="1384" y="4619"/>
                  </a:lnTo>
                  <a:lnTo>
                    <a:pt x="1375" y="4601"/>
                  </a:lnTo>
                  <a:lnTo>
                    <a:pt x="1375" y="4583"/>
                  </a:lnTo>
                  <a:lnTo>
                    <a:pt x="1375" y="4575"/>
                  </a:lnTo>
                  <a:lnTo>
                    <a:pt x="1375" y="4555"/>
                  </a:lnTo>
                  <a:lnTo>
                    <a:pt x="1375" y="4539"/>
                  </a:lnTo>
                  <a:lnTo>
                    <a:pt x="1375" y="4530"/>
                  </a:lnTo>
                  <a:lnTo>
                    <a:pt x="1391" y="4519"/>
                  </a:lnTo>
                  <a:lnTo>
                    <a:pt x="1400" y="4502"/>
                  </a:lnTo>
                  <a:lnTo>
                    <a:pt x="1419" y="4493"/>
                  </a:lnTo>
                  <a:lnTo>
                    <a:pt x="1428" y="4484"/>
                  </a:lnTo>
                  <a:lnTo>
                    <a:pt x="1428" y="4475"/>
                  </a:lnTo>
                  <a:lnTo>
                    <a:pt x="1437" y="4466"/>
                  </a:lnTo>
                  <a:lnTo>
                    <a:pt x="1437" y="4459"/>
                  </a:lnTo>
                  <a:lnTo>
                    <a:pt x="1444" y="4449"/>
                  </a:lnTo>
                  <a:lnTo>
                    <a:pt x="1455" y="4439"/>
                  </a:lnTo>
                  <a:lnTo>
                    <a:pt x="1455" y="4431"/>
                  </a:lnTo>
                  <a:lnTo>
                    <a:pt x="1464" y="4431"/>
                  </a:lnTo>
                  <a:lnTo>
                    <a:pt x="1464" y="4422"/>
                  </a:lnTo>
                  <a:lnTo>
                    <a:pt x="1472" y="4386"/>
                  </a:lnTo>
                  <a:lnTo>
                    <a:pt x="1455" y="4395"/>
                  </a:lnTo>
                  <a:lnTo>
                    <a:pt x="1444" y="4404"/>
                  </a:lnTo>
                  <a:lnTo>
                    <a:pt x="1437" y="4404"/>
                  </a:lnTo>
                  <a:lnTo>
                    <a:pt x="1428" y="4395"/>
                  </a:lnTo>
                  <a:lnTo>
                    <a:pt x="1419" y="4395"/>
                  </a:lnTo>
                  <a:lnTo>
                    <a:pt x="1411" y="4386"/>
                  </a:lnTo>
                  <a:lnTo>
                    <a:pt x="1400" y="4378"/>
                  </a:lnTo>
                  <a:lnTo>
                    <a:pt x="1391" y="4386"/>
                  </a:lnTo>
                  <a:lnTo>
                    <a:pt x="1391" y="4404"/>
                  </a:lnTo>
                  <a:lnTo>
                    <a:pt x="1384" y="4422"/>
                  </a:lnTo>
                  <a:lnTo>
                    <a:pt x="1384" y="4431"/>
                  </a:lnTo>
                  <a:lnTo>
                    <a:pt x="1375" y="4449"/>
                  </a:lnTo>
                  <a:lnTo>
                    <a:pt x="1364" y="4459"/>
                  </a:lnTo>
                  <a:lnTo>
                    <a:pt x="1357" y="4475"/>
                  </a:lnTo>
                  <a:lnTo>
                    <a:pt x="1347" y="4484"/>
                  </a:lnTo>
                  <a:lnTo>
                    <a:pt x="1338" y="4484"/>
                  </a:lnTo>
                  <a:lnTo>
                    <a:pt x="1331" y="4493"/>
                  </a:lnTo>
                  <a:lnTo>
                    <a:pt x="1320" y="4493"/>
                  </a:lnTo>
                  <a:lnTo>
                    <a:pt x="1311" y="4502"/>
                  </a:lnTo>
                  <a:lnTo>
                    <a:pt x="1304" y="4511"/>
                  </a:lnTo>
                  <a:lnTo>
                    <a:pt x="1304" y="4519"/>
                  </a:lnTo>
                  <a:lnTo>
                    <a:pt x="1304" y="4530"/>
                  </a:lnTo>
                  <a:lnTo>
                    <a:pt x="1304" y="4539"/>
                  </a:lnTo>
                  <a:lnTo>
                    <a:pt x="1304" y="4555"/>
                  </a:lnTo>
                  <a:lnTo>
                    <a:pt x="1304" y="4564"/>
                  </a:lnTo>
                  <a:lnTo>
                    <a:pt x="1304" y="4575"/>
                  </a:lnTo>
                  <a:lnTo>
                    <a:pt x="1304" y="4583"/>
                  </a:lnTo>
                  <a:lnTo>
                    <a:pt x="1304" y="4601"/>
                  </a:lnTo>
                  <a:lnTo>
                    <a:pt x="1311" y="4610"/>
                  </a:lnTo>
                  <a:lnTo>
                    <a:pt x="1311" y="4619"/>
                  </a:lnTo>
                  <a:lnTo>
                    <a:pt x="1311" y="4636"/>
                  </a:lnTo>
                  <a:lnTo>
                    <a:pt x="1320" y="4655"/>
                  </a:lnTo>
                  <a:lnTo>
                    <a:pt x="1320" y="4663"/>
                  </a:lnTo>
                  <a:lnTo>
                    <a:pt x="1320" y="4681"/>
                  </a:lnTo>
                  <a:lnTo>
                    <a:pt x="1311" y="4699"/>
                  </a:lnTo>
                  <a:lnTo>
                    <a:pt x="1311" y="4716"/>
                  </a:lnTo>
                  <a:lnTo>
                    <a:pt x="1311" y="4735"/>
                  </a:lnTo>
                  <a:lnTo>
                    <a:pt x="1304" y="4752"/>
                  </a:lnTo>
                  <a:lnTo>
                    <a:pt x="1311" y="4770"/>
                  </a:lnTo>
                  <a:lnTo>
                    <a:pt x="1311" y="4788"/>
                  </a:lnTo>
                  <a:lnTo>
                    <a:pt x="1320" y="4805"/>
                  </a:lnTo>
                  <a:lnTo>
                    <a:pt x="1320" y="4823"/>
                  </a:lnTo>
                  <a:lnTo>
                    <a:pt x="1331" y="4841"/>
                  </a:lnTo>
                  <a:lnTo>
                    <a:pt x="1331" y="4859"/>
                  </a:lnTo>
                  <a:lnTo>
                    <a:pt x="1338" y="4868"/>
                  </a:lnTo>
                  <a:lnTo>
                    <a:pt x="1338" y="4876"/>
                  </a:lnTo>
                  <a:lnTo>
                    <a:pt x="1364" y="4912"/>
                  </a:lnTo>
                  <a:lnTo>
                    <a:pt x="1384" y="4939"/>
                  </a:lnTo>
                  <a:lnTo>
                    <a:pt x="1391" y="4957"/>
                  </a:lnTo>
                  <a:lnTo>
                    <a:pt x="1391" y="4975"/>
                  </a:lnTo>
                  <a:lnTo>
                    <a:pt x="1400" y="4984"/>
                  </a:lnTo>
                  <a:lnTo>
                    <a:pt x="1391" y="5001"/>
                  </a:lnTo>
                  <a:lnTo>
                    <a:pt x="1400" y="5012"/>
                  </a:lnTo>
                  <a:lnTo>
                    <a:pt x="1400" y="5028"/>
                  </a:lnTo>
                  <a:lnTo>
                    <a:pt x="1411" y="5037"/>
                  </a:lnTo>
                  <a:lnTo>
                    <a:pt x="1419" y="5056"/>
                  </a:lnTo>
                  <a:lnTo>
                    <a:pt x="1437" y="5072"/>
                  </a:lnTo>
                  <a:lnTo>
                    <a:pt x="1444" y="5092"/>
                  </a:lnTo>
                  <a:lnTo>
                    <a:pt x="1444" y="5099"/>
                  </a:lnTo>
                  <a:lnTo>
                    <a:pt x="1455" y="5109"/>
                  </a:lnTo>
                  <a:lnTo>
                    <a:pt x="1455" y="5118"/>
                  </a:lnTo>
                  <a:lnTo>
                    <a:pt x="1444" y="5127"/>
                  </a:lnTo>
                  <a:lnTo>
                    <a:pt x="1437" y="5127"/>
                  </a:lnTo>
                  <a:lnTo>
                    <a:pt x="1428" y="5127"/>
                  </a:lnTo>
                  <a:lnTo>
                    <a:pt x="1419" y="5118"/>
                  </a:lnTo>
                  <a:lnTo>
                    <a:pt x="1411" y="5118"/>
                  </a:lnTo>
                  <a:lnTo>
                    <a:pt x="1391" y="5099"/>
                  </a:lnTo>
                  <a:lnTo>
                    <a:pt x="1375" y="5081"/>
                  </a:lnTo>
                  <a:lnTo>
                    <a:pt x="1357" y="5072"/>
                  </a:lnTo>
                  <a:lnTo>
                    <a:pt x="1338" y="5072"/>
                  </a:lnTo>
                  <a:lnTo>
                    <a:pt x="1320" y="5065"/>
                  </a:lnTo>
                  <a:lnTo>
                    <a:pt x="1304" y="5065"/>
                  </a:lnTo>
                  <a:lnTo>
                    <a:pt x="1284" y="5065"/>
                  </a:lnTo>
                  <a:lnTo>
                    <a:pt x="1267" y="5056"/>
                  </a:lnTo>
                  <a:lnTo>
                    <a:pt x="1240" y="5056"/>
                  </a:lnTo>
                  <a:lnTo>
                    <a:pt x="1223" y="5056"/>
                  </a:lnTo>
                  <a:lnTo>
                    <a:pt x="1187" y="5001"/>
                  </a:lnTo>
                  <a:lnTo>
                    <a:pt x="1124" y="5012"/>
                  </a:lnTo>
                  <a:lnTo>
                    <a:pt x="1124" y="5019"/>
                  </a:lnTo>
                  <a:lnTo>
                    <a:pt x="1116" y="5028"/>
                  </a:lnTo>
                  <a:lnTo>
                    <a:pt x="1116" y="5037"/>
                  </a:lnTo>
                  <a:lnTo>
                    <a:pt x="1107" y="5028"/>
                  </a:lnTo>
                  <a:lnTo>
                    <a:pt x="1098" y="5028"/>
                  </a:lnTo>
                  <a:lnTo>
                    <a:pt x="1088" y="5012"/>
                  </a:lnTo>
                  <a:lnTo>
                    <a:pt x="1088" y="5001"/>
                  </a:lnTo>
                  <a:lnTo>
                    <a:pt x="1088" y="4984"/>
                  </a:lnTo>
                  <a:lnTo>
                    <a:pt x="1088" y="4975"/>
                  </a:lnTo>
                  <a:lnTo>
                    <a:pt x="1098" y="4957"/>
                  </a:lnTo>
                  <a:lnTo>
                    <a:pt x="0" y="3219"/>
                  </a:lnTo>
                  <a:close/>
                </a:path>
              </a:pathLst>
            </a:custGeom>
            <a:solidFill>
              <a:srgbClr val="1C2022"/>
            </a:solidFill>
            <a:ln w="38100" cmpd="sng">
              <a:solidFill>
                <a:schemeClr val="bg2"/>
              </a:solidFill>
              <a:round/>
              <a:headEnd/>
              <a:tailEnd/>
            </a:ln>
            <a:effectLst/>
          </p:spPr>
          <p:txBody>
            <a:bodyPr/>
            <a:lstStyle/>
            <a:p>
              <a:endParaRPr lang="en-US">
                <a:solidFill>
                  <a:prstClr val="black"/>
                </a:solidFill>
              </a:endParaRPr>
            </a:p>
          </p:txBody>
        </p:sp>
        <p:sp>
          <p:nvSpPr>
            <p:cNvPr id="38918" name="Freeform 6"/>
            <p:cNvSpPr>
              <a:spLocks/>
            </p:cNvSpPr>
            <p:nvPr/>
          </p:nvSpPr>
          <p:spPr bwMode="auto">
            <a:xfrm>
              <a:off x="3996" y="1934"/>
              <a:ext cx="772" cy="2195"/>
            </a:xfrm>
            <a:custGeom>
              <a:avLst/>
              <a:gdLst>
                <a:gd name="T0" fmla="*/ 598 w 3041"/>
                <a:gd name="T1" fmla="*/ 489 h 8567"/>
                <a:gd name="T2" fmla="*/ 668 w 3041"/>
                <a:gd name="T3" fmla="*/ 518 h 8567"/>
                <a:gd name="T4" fmla="*/ 596 w 3041"/>
                <a:gd name="T5" fmla="*/ 495 h 8567"/>
                <a:gd name="T6" fmla="*/ 598 w 3041"/>
                <a:gd name="T7" fmla="*/ 512 h 8567"/>
                <a:gd name="T8" fmla="*/ 668 w 3041"/>
                <a:gd name="T9" fmla="*/ 555 h 8567"/>
                <a:gd name="T10" fmla="*/ 684 w 3041"/>
                <a:gd name="T11" fmla="*/ 614 h 8567"/>
                <a:gd name="T12" fmla="*/ 654 w 3041"/>
                <a:gd name="T13" fmla="*/ 610 h 8567"/>
                <a:gd name="T14" fmla="*/ 609 w 3041"/>
                <a:gd name="T15" fmla="*/ 605 h 8567"/>
                <a:gd name="T16" fmla="*/ 686 w 3041"/>
                <a:gd name="T17" fmla="*/ 635 h 8567"/>
                <a:gd name="T18" fmla="*/ 727 w 3041"/>
                <a:gd name="T19" fmla="*/ 663 h 8567"/>
                <a:gd name="T20" fmla="*/ 745 w 3041"/>
                <a:gd name="T21" fmla="*/ 712 h 8567"/>
                <a:gd name="T22" fmla="*/ 718 w 3041"/>
                <a:gd name="T23" fmla="*/ 706 h 8567"/>
                <a:gd name="T24" fmla="*/ 679 w 3041"/>
                <a:gd name="T25" fmla="*/ 745 h 8567"/>
                <a:gd name="T26" fmla="*/ 659 w 3041"/>
                <a:gd name="T27" fmla="*/ 738 h 8567"/>
                <a:gd name="T28" fmla="*/ 670 w 3041"/>
                <a:gd name="T29" fmla="*/ 769 h 8567"/>
                <a:gd name="T30" fmla="*/ 729 w 3041"/>
                <a:gd name="T31" fmla="*/ 742 h 8567"/>
                <a:gd name="T32" fmla="*/ 749 w 3041"/>
                <a:gd name="T33" fmla="*/ 751 h 8567"/>
                <a:gd name="T34" fmla="*/ 759 w 3041"/>
                <a:gd name="T35" fmla="*/ 790 h 8567"/>
                <a:gd name="T36" fmla="*/ 697 w 3041"/>
                <a:gd name="T37" fmla="*/ 804 h 8567"/>
                <a:gd name="T38" fmla="*/ 672 w 3041"/>
                <a:gd name="T39" fmla="*/ 831 h 8567"/>
                <a:gd name="T40" fmla="*/ 664 w 3041"/>
                <a:gd name="T41" fmla="*/ 870 h 8567"/>
                <a:gd name="T42" fmla="*/ 725 w 3041"/>
                <a:gd name="T43" fmla="*/ 865 h 8567"/>
                <a:gd name="T44" fmla="*/ 679 w 3041"/>
                <a:gd name="T45" fmla="*/ 909 h 8567"/>
                <a:gd name="T46" fmla="*/ 600 w 3041"/>
                <a:gd name="T47" fmla="*/ 1025 h 8567"/>
                <a:gd name="T48" fmla="*/ 527 w 3041"/>
                <a:gd name="T49" fmla="*/ 1074 h 8567"/>
                <a:gd name="T50" fmla="*/ 498 w 3041"/>
                <a:gd name="T51" fmla="*/ 1140 h 8567"/>
                <a:gd name="T52" fmla="*/ 459 w 3041"/>
                <a:gd name="T53" fmla="*/ 1195 h 8567"/>
                <a:gd name="T54" fmla="*/ 428 w 3041"/>
                <a:gd name="T55" fmla="*/ 1236 h 8567"/>
                <a:gd name="T56" fmla="*/ 355 w 3041"/>
                <a:gd name="T57" fmla="*/ 1259 h 8567"/>
                <a:gd name="T58" fmla="*/ 360 w 3041"/>
                <a:gd name="T59" fmla="*/ 1309 h 8567"/>
                <a:gd name="T60" fmla="*/ 337 w 3041"/>
                <a:gd name="T61" fmla="*/ 1352 h 8567"/>
                <a:gd name="T62" fmla="*/ 335 w 3041"/>
                <a:gd name="T63" fmla="*/ 1386 h 8567"/>
                <a:gd name="T64" fmla="*/ 322 w 3041"/>
                <a:gd name="T65" fmla="*/ 1450 h 8567"/>
                <a:gd name="T66" fmla="*/ 328 w 3041"/>
                <a:gd name="T67" fmla="*/ 1507 h 8567"/>
                <a:gd name="T68" fmla="*/ 315 w 3041"/>
                <a:gd name="T69" fmla="*/ 1535 h 8567"/>
                <a:gd name="T70" fmla="*/ 358 w 3041"/>
                <a:gd name="T71" fmla="*/ 1576 h 8567"/>
                <a:gd name="T72" fmla="*/ 428 w 3041"/>
                <a:gd name="T73" fmla="*/ 1704 h 8567"/>
                <a:gd name="T74" fmla="*/ 437 w 3041"/>
                <a:gd name="T75" fmla="*/ 1731 h 8567"/>
                <a:gd name="T76" fmla="*/ 450 w 3041"/>
                <a:gd name="T77" fmla="*/ 1772 h 8567"/>
                <a:gd name="T78" fmla="*/ 541 w 3041"/>
                <a:gd name="T79" fmla="*/ 1944 h 8567"/>
                <a:gd name="T80" fmla="*/ 568 w 3041"/>
                <a:gd name="T81" fmla="*/ 2074 h 8567"/>
                <a:gd name="T82" fmla="*/ 557 w 3041"/>
                <a:gd name="T83" fmla="*/ 2117 h 8567"/>
                <a:gd name="T84" fmla="*/ 541 w 3041"/>
                <a:gd name="T85" fmla="*/ 2168 h 8567"/>
                <a:gd name="T86" fmla="*/ 503 w 3041"/>
                <a:gd name="T87" fmla="*/ 2188 h 8567"/>
                <a:gd name="T88" fmla="*/ 464 w 3041"/>
                <a:gd name="T89" fmla="*/ 2170 h 8567"/>
                <a:gd name="T90" fmla="*/ 430 w 3041"/>
                <a:gd name="T91" fmla="*/ 2113 h 8567"/>
                <a:gd name="T92" fmla="*/ 376 w 3041"/>
                <a:gd name="T93" fmla="*/ 2067 h 8567"/>
                <a:gd name="T94" fmla="*/ 337 w 3041"/>
                <a:gd name="T95" fmla="*/ 2001 h 8567"/>
                <a:gd name="T96" fmla="*/ 319 w 3041"/>
                <a:gd name="T97" fmla="*/ 1994 h 8567"/>
                <a:gd name="T98" fmla="*/ 274 w 3041"/>
                <a:gd name="T99" fmla="*/ 1928 h 8567"/>
                <a:gd name="T100" fmla="*/ 278 w 3041"/>
                <a:gd name="T101" fmla="*/ 1880 h 8567"/>
                <a:gd name="T102" fmla="*/ 267 w 3041"/>
                <a:gd name="T103" fmla="*/ 1873 h 8567"/>
                <a:gd name="T104" fmla="*/ 260 w 3041"/>
                <a:gd name="T105" fmla="*/ 1882 h 8567"/>
                <a:gd name="T106" fmla="*/ 240 w 3041"/>
                <a:gd name="T107" fmla="*/ 1813 h 8567"/>
                <a:gd name="T108" fmla="*/ 213 w 3041"/>
                <a:gd name="T109" fmla="*/ 1716 h 8567"/>
                <a:gd name="T110" fmla="*/ 184 w 3041"/>
                <a:gd name="T111" fmla="*/ 1713 h 8567"/>
                <a:gd name="T112" fmla="*/ 140 w 3041"/>
                <a:gd name="T113" fmla="*/ 1656 h 8567"/>
                <a:gd name="T114" fmla="*/ 73 w 3041"/>
                <a:gd name="T115" fmla="*/ 1615 h 8567"/>
                <a:gd name="T116" fmla="*/ 93 w 3041"/>
                <a:gd name="T117" fmla="*/ 167 h 8567"/>
                <a:gd name="T118" fmla="*/ 190 w 3041"/>
                <a:gd name="T119" fmla="*/ 96 h 8567"/>
                <a:gd name="T120" fmla="*/ 231 w 3041"/>
                <a:gd name="T121" fmla="*/ 64 h 8567"/>
                <a:gd name="T122" fmla="*/ 278 w 3041"/>
                <a:gd name="T123" fmla="*/ 18 h 85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41" h="8567">
                  <a:moveTo>
                    <a:pt x="2211" y="1729"/>
                  </a:moveTo>
                  <a:lnTo>
                    <a:pt x="2203" y="1747"/>
                  </a:lnTo>
                  <a:lnTo>
                    <a:pt x="2194" y="1756"/>
                  </a:lnTo>
                  <a:lnTo>
                    <a:pt x="2185" y="1773"/>
                  </a:lnTo>
                  <a:lnTo>
                    <a:pt x="2185" y="1793"/>
                  </a:lnTo>
                  <a:lnTo>
                    <a:pt x="2185" y="1809"/>
                  </a:lnTo>
                  <a:lnTo>
                    <a:pt x="2194" y="1828"/>
                  </a:lnTo>
                  <a:lnTo>
                    <a:pt x="2203" y="1837"/>
                  </a:lnTo>
                  <a:lnTo>
                    <a:pt x="2221" y="1846"/>
                  </a:lnTo>
                  <a:lnTo>
                    <a:pt x="2230" y="1846"/>
                  </a:lnTo>
                  <a:lnTo>
                    <a:pt x="2257" y="1846"/>
                  </a:lnTo>
                  <a:lnTo>
                    <a:pt x="2292" y="1846"/>
                  </a:lnTo>
                  <a:lnTo>
                    <a:pt x="2319" y="1846"/>
                  </a:lnTo>
                  <a:lnTo>
                    <a:pt x="2337" y="1853"/>
                  </a:lnTo>
                  <a:lnTo>
                    <a:pt x="2337" y="1873"/>
                  </a:lnTo>
                  <a:lnTo>
                    <a:pt x="2337" y="1880"/>
                  </a:lnTo>
                  <a:lnTo>
                    <a:pt x="2346" y="1890"/>
                  </a:lnTo>
                  <a:lnTo>
                    <a:pt x="2354" y="1908"/>
                  </a:lnTo>
                  <a:lnTo>
                    <a:pt x="2374" y="1917"/>
                  </a:lnTo>
                  <a:lnTo>
                    <a:pt x="2407" y="1917"/>
                  </a:lnTo>
                  <a:lnTo>
                    <a:pt x="2461" y="1926"/>
                  </a:lnTo>
                  <a:lnTo>
                    <a:pt x="2487" y="1926"/>
                  </a:lnTo>
                  <a:lnTo>
                    <a:pt x="2507" y="1926"/>
                  </a:lnTo>
                  <a:lnTo>
                    <a:pt x="2514" y="1933"/>
                  </a:lnTo>
                  <a:lnTo>
                    <a:pt x="2523" y="1933"/>
                  </a:lnTo>
                  <a:lnTo>
                    <a:pt x="2534" y="1943"/>
                  </a:lnTo>
                  <a:lnTo>
                    <a:pt x="2534" y="1953"/>
                  </a:lnTo>
                  <a:lnTo>
                    <a:pt x="2551" y="1961"/>
                  </a:lnTo>
                  <a:lnTo>
                    <a:pt x="2567" y="1970"/>
                  </a:lnTo>
                  <a:lnTo>
                    <a:pt x="2587" y="1979"/>
                  </a:lnTo>
                  <a:lnTo>
                    <a:pt x="2623" y="1979"/>
                  </a:lnTo>
                  <a:lnTo>
                    <a:pt x="2631" y="1988"/>
                  </a:lnTo>
                  <a:lnTo>
                    <a:pt x="2631" y="1997"/>
                  </a:lnTo>
                  <a:lnTo>
                    <a:pt x="2640" y="2006"/>
                  </a:lnTo>
                  <a:lnTo>
                    <a:pt x="2631" y="2014"/>
                  </a:lnTo>
                  <a:lnTo>
                    <a:pt x="2631" y="2023"/>
                  </a:lnTo>
                  <a:lnTo>
                    <a:pt x="2623" y="2033"/>
                  </a:lnTo>
                  <a:lnTo>
                    <a:pt x="2623" y="2050"/>
                  </a:lnTo>
                  <a:lnTo>
                    <a:pt x="2623" y="2068"/>
                  </a:lnTo>
                  <a:lnTo>
                    <a:pt x="2623" y="2086"/>
                  </a:lnTo>
                  <a:lnTo>
                    <a:pt x="2623" y="2103"/>
                  </a:lnTo>
                  <a:lnTo>
                    <a:pt x="2623" y="2113"/>
                  </a:lnTo>
                  <a:lnTo>
                    <a:pt x="2604" y="2113"/>
                  </a:lnTo>
                  <a:lnTo>
                    <a:pt x="2578" y="2103"/>
                  </a:lnTo>
                  <a:lnTo>
                    <a:pt x="2551" y="2086"/>
                  </a:lnTo>
                  <a:lnTo>
                    <a:pt x="2514" y="2068"/>
                  </a:lnTo>
                  <a:lnTo>
                    <a:pt x="2487" y="2041"/>
                  </a:lnTo>
                  <a:lnTo>
                    <a:pt x="2454" y="2023"/>
                  </a:lnTo>
                  <a:lnTo>
                    <a:pt x="2417" y="1997"/>
                  </a:lnTo>
                  <a:lnTo>
                    <a:pt x="2399" y="1979"/>
                  </a:lnTo>
                  <a:lnTo>
                    <a:pt x="2381" y="1961"/>
                  </a:lnTo>
                  <a:lnTo>
                    <a:pt x="2374" y="1953"/>
                  </a:lnTo>
                  <a:lnTo>
                    <a:pt x="2363" y="1943"/>
                  </a:lnTo>
                  <a:lnTo>
                    <a:pt x="2346" y="1933"/>
                  </a:lnTo>
                  <a:lnTo>
                    <a:pt x="2337" y="1926"/>
                  </a:lnTo>
                  <a:lnTo>
                    <a:pt x="2319" y="1926"/>
                  </a:lnTo>
                  <a:lnTo>
                    <a:pt x="2310" y="1917"/>
                  </a:lnTo>
                  <a:lnTo>
                    <a:pt x="2292" y="1917"/>
                  </a:lnTo>
                  <a:lnTo>
                    <a:pt x="2274" y="1917"/>
                  </a:lnTo>
                  <a:lnTo>
                    <a:pt x="2257" y="1917"/>
                  </a:lnTo>
                  <a:lnTo>
                    <a:pt x="2230" y="1917"/>
                  </a:lnTo>
                  <a:lnTo>
                    <a:pt x="2230" y="1926"/>
                  </a:lnTo>
                  <a:lnTo>
                    <a:pt x="2239" y="1933"/>
                  </a:lnTo>
                  <a:lnTo>
                    <a:pt x="2247" y="1933"/>
                  </a:lnTo>
                  <a:lnTo>
                    <a:pt x="2266" y="1943"/>
                  </a:lnTo>
                  <a:lnTo>
                    <a:pt x="2283" y="1943"/>
                  </a:lnTo>
                  <a:lnTo>
                    <a:pt x="2301" y="1943"/>
                  </a:lnTo>
                  <a:lnTo>
                    <a:pt x="2319" y="1953"/>
                  </a:lnTo>
                  <a:lnTo>
                    <a:pt x="2337" y="1961"/>
                  </a:lnTo>
                  <a:lnTo>
                    <a:pt x="2337" y="1970"/>
                  </a:lnTo>
                  <a:lnTo>
                    <a:pt x="2346" y="1979"/>
                  </a:lnTo>
                  <a:lnTo>
                    <a:pt x="2354" y="1997"/>
                  </a:lnTo>
                  <a:lnTo>
                    <a:pt x="2374" y="2006"/>
                  </a:lnTo>
                  <a:lnTo>
                    <a:pt x="2390" y="2023"/>
                  </a:lnTo>
                  <a:lnTo>
                    <a:pt x="2417" y="2033"/>
                  </a:lnTo>
                  <a:lnTo>
                    <a:pt x="2443" y="2041"/>
                  </a:lnTo>
                  <a:lnTo>
                    <a:pt x="2461" y="2059"/>
                  </a:lnTo>
                  <a:lnTo>
                    <a:pt x="2480" y="2068"/>
                  </a:lnTo>
                  <a:lnTo>
                    <a:pt x="2498" y="2086"/>
                  </a:lnTo>
                  <a:lnTo>
                    <a:pt x="2514" y="2095"/>
                  </a:lnTo>
                  <a:lnTo>
                    <a:pt x="2514" y="2113"/>
                  </a:lnTo>
                  <a:lnTo>
                    <a:pt x="2523" y="2122"/>
                  </a:lnTo>
                  <a:lnTo>
                    <a:pt x="2534" y="2130"/>
                  </a:lnTo>
                  <a:lnTo>
                    <a:pt x="2542" y="2139"/>
                  </a:lnTo>
                  <a:lnTo>
                    <a:pt x="2560" y="2139"/>
                  </a:lnTo>
                  <a:lnTo>
                    <a:pt x="2578" y="2139"/>
                  </a:lnTo>
                  <a:lnTo>
                    <a:pt x="2595" y="2149"/>
                  </a:lnTo>
                  <a:lnTo>
                    <a:pt x="2614" y="2149"/>
                  </a:lnTo>
                  <a:lnTo>
                    <a:pt x="2623" y="2157"/>
                  </a:lnTo>
                  <a:lnTo>
                    <a:pt x="2631" y="2166"/>
                  </a:lnTo>
                  <a:lnTo>
                    <a:pt x="2631" y="2183"/>
                  </a:lnTo>
                  <a:lnTo>
                    <a:pt x="2667" y="2202"/>
                  </a:lnTo>
                  <a:lnTo>
                    <a:pt x="2684" y="2210"/>
                  </a:lnTo>
                  <a:lnTo>
                    <a:pt x="2684" y="2219"/>
                  </a:lnTo>
                  <a:lnTo>
                    <a:pt x="2684" y="2229"/>
                  </a:lnTo>
                  <a:lnTo>
                    <a:pt x="2676" y="2237"/>
                  </a:lnTo>
                  <a:lnTo>
                    <a:pt x="2667" y="2237"/>
                  </a:lnTo>
                  <a:lnTo>
                    <a:pt x="2649" y="2246"/>
                  </a:lnTo>
                  <a:lnTo>
                    <a:pt x="2640" y="2246"/>
                  </a:lnTo>
                  <a:lnTo>
                    <a:pt x="2623" y="2246"/>
                  </a:lnTo>
                  <a:lnTo>
                    <a:pt x="2614" y="2282"/>
                  </a:lnTo>
                  <a:lnTo>
                    <a:pt x="2623" y="2310"/>
                  </a:lnTo>
                  <a:lnTo>
                    <a:pt x="2631" y="2326"/>
                  </a:lnTo>
                  <a:lnTo>
                    <a:pt x="2649" y="2344"/>
                  </a:lnTo>
                  <a:lnTo>
                    <a:pt x="2667" y="2353"/>
                  </a:lnTo>
                  <a:lnTo>
                    <a:pt x="2676" y="2370"/>
                  </a:lnTo>
                  <a:lnTo>
                    <a:pt x="2694" y="2379"/>
                  </a:lnTo>
                  <a:lnTo>
                    <a:pt x="2694" y="2397"/>
                  </a:lnTo>
                  <a:lnTo>
                    <a:pt x="2694" y="2425"/>
                  </a:lnTo>
                  <a:lnTo>
                    <a:pt x="2684" y="2450"/>
                  </a:lnTo>
                  <a:lnTo>
                    <a:pt x="2667" y="2450"/>
                  </a:lnTo>
                  <a:lnTo>
                    <a:pt x="2658" y="2450"/>
                  </a:lnTo>
                  <a:lnTo>
                    <a:pt x="2649" y="2443"/>
                  </a:lnTo>
                  <a:lnTo>
                    <a:pt x="2640" y="2443"/>
                  </a:lnTo>
                  <a:lnTo>
                    <a:pt x="2640" y="2434"/>
                  </a:lnTo>
                  <a:lnTo>
                    <a:pt x="2631" y="2425"/>
                  </a:lnTo>
                  <a:lnTo>
                    <a:pt x="2631" y="2415"/>
                  </a:lnTo>
                  <a:lnTo>
                    <a:pt x="2631" y="2406"/>
                  </a:lnTo>
                  <a:lnTo>
                    <a:pt x="2623" y="2406"/>
                  </a:lnTo>
                  <a:lnTo>
                    <a:pt x="2623" y="2397"/>
                  </a:lnTo>
                  <a:lnTo>
                    <a:pt x="2614" y="2397"/>
                  </a:lnTo>
                  <a:lnTo>
                    <a:pt x="2604" y="2397"/>
                  </a:lnTo>
                  <a:lnTo>
                    <a:pt x="2595" y="2397"/>
                  </a:lnTo>
                  <a:lnTo>
                    <a:pt x="2587" y="2397"/>
                  </a:lnTo>
                  <a:lnTo>
                    <a:pt x="2587" y="2390"/>
                  </a:lnTo>
                  <a:lnTo>
                    <a:pt x="2578" y="2379"/>
                  </a:lnTo>
                  <a:lnTo>
                    <a:pt x="2578" y="2370"/>
                  </a:lnTo>
                  <a:lnTo>
                    <a:pt x="2567" y="2363"/>
                  </a:lnTo>
                  <a:lnTo>
                    <a:pt x="2567" y="2353"/>
                  </a:lnTo>
                  <a:lnTo>
                    <a:pt x="2560" y="2353"/>
                  </a:lnTo>
                  <a:lnTo>
                    <a:pt x="2551" y="2353"/>
                  </a:lnTo>
                  <a:lnTo>
                    <a:pt x="2542" y="2353"/>
                  </a:lnTo>
                  <a:lnTo>
                    <a:pt x="2523" y="2353"/>
                  </a:lnTo>
                  <a:lnTo>
                    <a:pt x="2507" y="2353"/>
                  </a:lnTo>
                  <a:lnTo>
                    <a:pt x="2480" y="2353"/>
                  </a:lnTo>
                  <a:lnTo>
                    <a:pt x="2454" y="2353"/>
                  </a:lnTo>
                  <a:lnTo>
                    <a:pt x="2427" y="2353"/>
                  </a:lnTo>
                  <a:lnTo>
                    <a:pt x="2399" y="2353"/>
                  </a:lnTo>
                  <a:lnTo>
                    <a:pt x="2390" y="2353"/>
                  </a:lnTo>
                  <a:lnTo>
                    <a:pt x="2381" y="2353"/>
                  </a:lnTo>
                  <a:lnTo>
                    <a:pt x="2374" y="2363"/>
                  </a:lnTo>
                  <a:lnTo>
                    <a:pt x="2381" y="2363"/>
                  </a:lnTo>
                  <a:lnTo>
                    <a:pt x="2390" y="2363"/>
                  </a:lnTo>
                  <a:lnTo>
                    <a:pt x="2399" y="2363"/>
                  </a:lnTo>
                  <a:lnTo>
                    <a:pt x="2434" y="2370"/>
                  </a:lnTo>
                  <a:lnTo>
                    <a:pt x="2461" y="2370"/>
                  </a:lnTo>
                  <a:lnTo>
                    <a:pt x="2487" y="2370"/>
                  </a:lnTo>
                  <a:lnTo>
                    <a:pt x="2507" y="2370"/>
                  </a:lnTo>
                  <a:lnTo>
                    <a:pt x="2514" y="2370"/>
                  </a:lnTo>
                  <a:lnTo>
                    <a:pt x="2523" y="2370"/>
                  </a:lnTo>
                  <a:lnTo>
                    <a:pt x="2534" y="2370"/>
                  </a:lnTo>
                  <a:lnTo>
                    <a:pt x="2542" y="2379"/>
                  </a:lnTo>
                  <a:lnTo>
                    <a:pt x="2551" y="2397"/>
                  </a:lnTo>
                  <a:lnTo>
                    <a:pt x="2560" y="2406"/>
                  </a:lnTo>
                  <a:lnTo>
                    <a:pt x="2567" y="2425"/>
                  </a:lnTo>
                  <a:lnTo>
                    <a:pt x="2587" y="2434"/>
                  </a:lnTo>
                  <a:lnTo>
                    <a:pt x="2604" y="2450"/>
                  </a:lnTo>
                  <a:lnTo>
                    <a:pt x="2623" y="2459"/>
                  </a:lnTo>
                  <a:lnTo>
                    <a:pt x="2640" y="2459"/>
                  </a:lnTo>
                  <a:lnTo>
                    <a:pt x="2658" y="2470"/>
                  </a:lnTo>
                  <a:lnTo>
                    <a:pt x="2676" y="2479"/>
                  </a:lnTo>
                  <a:lnTo>
                    <a:pt x="2703" y="2479"/>
                  </a:lnTo>
                  <a:lnTo>
                    <a:pt x="2711" y="2479"/>
                  </a:lnTo>
                  <a:lnTo>
                    <a:pt x="2711" y="2470"/>
                  </a:lnTo>
                  <a:lnTo>
                    <a:pt x="2711" y="2459"/>
                  </a:lnTo>
                  <a:lnTo>
                    <a:pt x="2720" y="2459"/>
                  </a:lnTo>
                  <a:lnTo>
                    <a:pt x="2729" y="2450"/>
                  </a:lnTo>
                  <a:lnTo>
                    <a:pt x="2738" y="2450"/>
                  </a:lnTo>
                  <a:lnTo>
                    <a:pt x="2747" y="2450"/>
                  </a:lnTo>
                  <a:lnTo>
                    <a:pt x="2764" y="2459"/>
                  </a:lnTo>
                  <a:lnTo>
                    <a:pt x="2783" y="2459"/>
                  </a:lnTo>
                  <a:lnTo>
                    <a:pt x="2809" y="2470"/>
                  </a:lnTo>
                  <a:lnTo>
                    <a:pt x="2836" y="2479"/>
                  </a:lnTo>
                  <a:lnTo>
                    <a:pt x="2854" y="2496"/>
                  </a:lnTo>
                  <a:lnTo>
                    <a:pt x="2871" y="2514"/>
                  </a:lnTo>
                  <a:lnTo>
                    <a:pt x="2880" y="2523"/>
                  </a:lnTo>
                  <a:lnTo>
                    <a:pt x="2880" y="2540"/>
                  </a:lnTo>
                  <a:lnTo>
                    <a:pt x="2871" y="2559"/>
                  </a:lnTo>
                  <a:lnTo>
                    <a:pt x="2871" y="2567"/>
                  </a:lnTo>
                  <a:lnTo>
                    <a:pt x="2863" y="2586"/>
                  </a:lnTo>
                  <a:lnTo>
                    <a:pt x="2854" y="2594"/>
                  </a:lnTo>
                  <a:lnTo>
                    <a:pt x="2844" y="2612"/>
                  </a:lnTo>
                  <a:lnTo>
                    <a:pt x="2836" y="2620"/>
                  </a:lnTo>
                  <a:lnTo>
                    <a:pt x="2844" y="2630"/>
                  </a:lnTo>
                  <a:lnTo>
                    <a:pt x="2854" y="2639"/>
                  </a:lnTo>
                  <a:lnTo>
                    <a:pt x="2863" y="2647"/>
                  </a:lnTo>
                  <a:lnTo>
                    <a:pt x="2871" y="2656"/>
                  </a:lnTo>
                  <a:lnTo>
                    <a:pt x="2880" y="2674"/>
                  </a:lnTo>
                  <a:lnTo>
                    <a:pt x="2889" y="2683"/>
                  </a:lnTo>
                  <a:lnTo>
                    <a:pt x="2889" y="2692"/>
                  </a:lnTo>
                  <a:lnTo>
                    <a:pt x="2898" y="2710"/>
                  </a:lnTo>
                  <a:lnTo>
                    <a:pt x="2907" y="2719"/>
                  </a:lnTo>
                  <a:lnTo>
                    <a:pt x="2916" y="2727"/>
                  </a:lnTo>
                  <a:lnTo>
                    <a:pt x="2924" y="2736"/>
                  </a:lnTo>
                  <a:lnTo>
                    <a:pt x="2935" y="2746"/>
                  </a:lnTo>
                  <a:lnTo>
                    <a:pt x="2935" y="2754"/>
                  </a:lnTo>
                  <a:lnTo>
                    <a:pt x="2944" y="2772"/>
                  </a:lnTo>
                  <a:lnTo>
                    <a:pt x="2935" y="2780"/>
                  </a:lnTo>
                  <a:lnTo>
                    <a:pt x="2935" y="2790"/>
                  </a:lnTo>
                  <a:lnTo>
                    <a:pt x="2935" y="2799"/>
                  </a:lnTo>
                  <a:lnTo>
                    <a:pt x="2924" y="2799"/>
                  </a:lnTo>
                  <a:lnTo>
                    <a:pt x="2916" y="2807"/>
                  </a:lnTo>
                  <a:lnTo>
                    <a:pt x="2916" y="2799"/>
                  </a:lnTo>
                  <a:lnTo>
                    <a:pt x="2916" y="2790"/>
                  </a:lnTo>
                  <a:lnTo>
                    <a:pt x="2916" y="2780"/>
                  </a:lnTo>
                  <a:lnTo>
                    <a:pt x="2916" y="2772"/>
                  </a:lnTo>
                  <a:lnTo>
                    <a:pt x="2916" y="2763"/>
                  </a:lnTo>
                  <a:lnTo>
                    <a:pt x="2907" y="2772"/>
                  </a:lnTo>
                  <a:lnTo>
                    <a:pt x="2898" y="2772"/>
                  </a:lnTo>
                  <a:lnTo>
                    <a:pt x="2889" y="2763"/>
                  </a:lnTo>
                  <a:lnTo>
                    <a:pt x="2880" y="2763"/>
                  </a:lnTo>
                  <a:lnTo>
                    <a:pt x="2863" y="2754"/>
                  </a:lnTo>
                  <a:lnTo>
                    <a:pt x="2854" y="2754"/>
                  </a:lnTo>
                  <a:lnTo>
                    <a:pt x="2844" y="2746"/>
                  </a:lnTo>
                  <a:lnTo>
                    <a:pt x="2836" y="2746"/>
                  </a:lnTo>
                  <a:lnTo>
                    <a:pt x="2827" y="2754"/>
                  </a:lnTo>
                  <a:lnTo>
                    <a:pt x="2827" y="2763"/>
                  </a:lnTo>
                  <a:lnTo>
                    <a:pt x="2836" y="2763"/>
                  </a:lnTo>
                  <a:lnTo>
                    <a:pt x="2844" y="2772"/>
                  </a:lnTo>
                  <a:lnTo>
                    <a:pt x="2854" y="2780"/>
                  </a:lnTo>
                  <a:lnTo>
                    <a:pt x="2863" y="2790"/>
                  </a:lnTo>
                  <a:lnTo>
                    <a:pt x="2863" y="2799"/>
                  </a:lnTo>
                  <a:lnTo>
                    <a:pt x="2863" y="2807"/>
                  </a:lnTo>
                  <a:lnTo>
                    <a:pt x="2844" y="2807"/>
                  </a:lnTo>
                  <a:lnTo>
                    <a:pt x="2827" y="2816"/>
                  </a:lnTo>
                  <a:lnTo>
                    <a:pt x="2809" y="2826"/>
                  </a:lnTo>
                  <a:lnTo>
                    <a:pt x="2791" y="2843"/>
                  </a:lnTo>
                  <a:lnTo>
                    <a:pt x="2774" y="2863"/>
                  </a:lnTo>
                  <a:lnTo>
                    <a:pt x="2756" y="2870"/>
                  </a:lnTo>
                  <a:lnTo>
                    <a:pt x="2747" y="2888"/>
                  </a:lnTo>
                  <a:lnTo>
                    <a:pt x="2729" y="2907"/>
                  </a:lnTo>
                  <a:lnTo>
                    <a:pt x="2711" y="2916"/>
                  </a:lnTo>
                  <a:lnTo>
                    <a:pt x="2694" y="2916"/>
                  </a:lnTo>
                  <a:lnTo>
                    <a:pt x="2676" y="2907"/>
                  </a:lnTo>
                  <a:lnTo>
                    <a:pt x="2649" y="2888"/>
                  </a:lnTo>
                  <a:lnTo>
                    <a:pt x="2623" y="2863"/>
                  </a:lnTo>
                  <a:lnTo>
                    <a:pt x="2595" y="2843"/>
                  </a:lnTo>
                  <a:lnTo>
                    <a:pt x="2587" y="2835"/>
                  </a:lnTo>
                  <a:lnTo>
                    <a:pt x="2567" y="2826"/>
                  </a:lnTo>
                  <a:lnTo>
                    <a:pt x="2560" y="2816"/>
                  </a:lnTo>
                  <a:lnTo>
                    <a:pt x="2551" y="2826"/>
                  </a:lnTo>
                  <a:lnTo>
                    <a:pt x="2542" y="2826"/>
                  </a:lnTo>
                  <a:lnTo>
                    <a:pt x="2542" y="2835"/>
                  </a:lnTo>
                  <a:lnTo>
                    <a:pt x="2534" y="2852"/>
                  </a:lnTo>
                  <a:lnTo>
                    <a:pt x="2534" y="2870"/>
                  </a:lnTo>
                  <a:lnTo>
                    <a:pt x="2534" y="2879"/>
                  </a:lnTo>
                  <a:lnTo>
                    <a:pt x="2542" y="2879"/>
                  </a:lnTo>
                  <a:lnTo>
                    <a:pt x="2551" y="2879"/>
                  </a:lnTo>
                  <a:lnTo>
                    <a:pt x="2560" y="2879"/>
                  </a:lnTo>
                  <a:lnTo>
                    <a:pt x="2578" y="2879"/>
                  </a:lnTo>
                  <a:lnTo>
                    <a:pt x="2587" y="2879"/>
                  </a:lnTo>
                  <a:lnTo>
                    <a:pt x="2595" y="2879"/>
                  </a:lnTo>
                  <a:lnTo>
                    <a:pt x="2614" y="2888"/>
                  </a:lnTo>
                  <a:lnTo>
                    <a:pt x="2623" y="2896"/>
                  </a:lnTo>
                  <a:lnTo>
                    <a:pt x="2623" y="2916"/>
                  </a:lnTo>
                  <a:lnTo>
                    <a:pt x="2631" y="2923"/>
                  </a:lnTo>
                  <a:lnTo>
                    <a:pt x="2631" y="2932"/>
                  </a:lnTo>
                  <a:lnTo>
                    <a:pt x="2631" y="2943"/>
                  </a:lnTo>
                  <a:lnTo>
                    <a:pt x="2640" y="2951"/>
                  </a:lnTo>
                  <a:lnTo>
                    <a:pt x="2640" y="2960"/>
                  </a:lnTo>
                  <a:lnTo>
                    <a:pt x="2640" y="2969"/>
                  </a:lnTo>
                  <a:lnTo>
                    <a:pt x="2640" y="2976"/>
                  </a:lnTo>
                  <a:lnTo>
                    <a:pt x="2631" y="2976"/>
                  </a:lnTo>
                  <a:lnTo>
                    <a:pt x="2631" y="2987"/>
                  </a:lnTo>
                  <a:lnTo>
                    <a:pt x="2623" y="2996"/>
                  </a:lnTo>
                  <a:lnTo>
                    <a:pt x="2623" y="3003"/>
                  </a:lnTo>
                  <a:lnTo>
                    <a:pt x="2614" y="3003"/>
                  </a:lnTo>
                  <a:lnTo>
                    <a:pt x="2623" y="3013"/>
                  </a:lnTo>
                  <a:lnTo>
                    <a:pt x="2631" y="3013"/>
                  </a:lnTo>
                  <a:lnTo>
                    <a:pt x="2640" y="3003"/>
                  </a:lnTo>
                  <a:lnTo>
                    <a:pt x="2640" y="2996"/>
                  </a:lnTo>
                  <a:lnTo>
                    <a:pt x="2649" y="2987"/>
                  </a:lnTo>
                  <a:lnTo>
                    <a:pt x="2658" y="2976"/>
                  </a:lnTo>
                  <a:lnTo>
                    <a:pt x="2676" y="2969"/>
                  </a:lnTo>
                  <a:lnTo>
                    <a:pt x="2694" y="2960"/>
                  </a:lnTo>
                  <a:lnTo>
                    <a:pt x="2711" y="2951"/>
                  </a:lnTo>
                  <a:lnTo>
                    <a:pt x="2729" y="2943"/>
                  </a:lnTo>
                  <a:lnTo>
                    <a:pt x="2747" y="2943"/>
                  </a:lnTo>
                  <a:lnTo>
                    <a:pt x="2774" y="2932"/>
                  </a:lnTo>
                  <a:lnTo>
                    <a:pt x="2791" y="2932"/>
                  </a:lnTo>
                  <a:lnTo>
                    <a:pt x="2800" y="2932"/>
                  </a:lnTo>
                  <a:lnTo>
                    <a:pt x="2818" y="2932"/>
                  </a:lnTo>
                  <a:lnTo>
                    <a:pt x="2827" y="2932"/>
                  </a:lnTo>
                  <a:lnTo>
                    <a:pt x="2836" y="2923"/>
                  </a:lnTo>
                  <a:lnTo>
                    <a:pt x="2844" y="2916"/>
                  </a:lnTo>
                  <a:lnTo>
                    <a:pt x="2854" y="2907"/>
                  </a:lnTo>
                  <a:lnTo>
                    <a:pt x="2863" y="2907"/>
                  </a:lnTo>
                  <a:lnTo>
                    <a:pt x="2871" y="2896"/>
                  </a:lnTo>
                  <a:lnTo>
                    <a:pt x="2889" y="2896"/>
                  </a:lnTo>
                  <a:lnTo>
                    <a:pt x="2898" y="2896"/>
                  </a:lnTo>
                  <a:lnTo>
                    <a:pt x="2907" y="2907"/>
                  </a:lnTo>
                  <a:lnTo>
                    <a:pt x="2916" y="2916"/>
                  </a:lnTo>
                  <a:lnTo>
                    <a:pt x="2916" y="2943"/>
                  </a:lnTo>
                  <a:lnTo>
                    <a:pt x="2916" y="2960"/>
                  </a:lnTo>
                  <a:lnTo>
                    <a:pt x="2916" y="2976"/>
                  </a:lnTo>
                  <a:lnTo>
                    <a:pt x="2916" y="3003"/>
                  </a:lnTo>
                  <a:lnTo>
                    <a:pt x="2924" y="3013"/>
                  </a:lnTo>
                  <a:lnTo>
                    <a:pt x="2924" y="3031"/>
                  </a:lnTo>
                  <a:lnTo>
                    <a:pt x="2935" y="3031"/>
                  </a:lnTo>
                  <a:lnTo>
                    <a:pt x="2951" y="3031"/>
                  </a:lnTo>
                  <a:lnTo>
                    <a:pt x="2951" y="3023"/>
                  </a:lnTo>
                  <a:lnTo>
                    <a:pt x="2951" y="3003"/>
                  </a:lnTo>
                  <a:lnTo>
                    <a:pt x="2951" y="2987"/>
                  </a:lnTo>
                  <a:lnTo>
                    <a:pt x="2951" y="2969"/>
                  </a:lnTo>
                  <a:lnTo>
                    <a:pt x="2951" y="2951"/>
                  </a:lnTo>
                  <a:lnTo>
                    <a:pt x="2951" y="2932"/>
                  </a:lnTo>
                  <a:lnTo>
                    <a:pt x="2960" y="2916"/>
                  </a:lnTo>
                  <a:lnTo>
                    <a:pt x="2969" y="2907"/>
                  </a:lnTo>
                  <a:lnTo>
                    <a:pt x="2988" y="2907"/>
                  </a:lnTo>
                  <a:lnTo>
                    <a:pt x="2997" y="2907"/>
                  </a:lnTo>
                  <a:lnTo>
                    <a:pt x="3006" y="2896"/>
                  </a:lnTo>
                  <a:lnTo>
                    <a:pt x="3015" y="2896"/>
                  </a:lnTo>
                  <a:lnTo>
                    <a:pt x="3024" y="2907"/>
                  </a:lnTo>
                  <a:lnTo>
                    <a:pt x="3033" y="2916"/>
                  </a:lnTo>
                  <a:lnTo>
                    <a:pt x="3041" y="2923"/>
                  </a:lnTo>
                  <a:lnTo>
                    <a:pt x="3041" y="2932"/>
                  </a:lnTo>
                  <a:lnTo>
                    <a:pt x="3041" y="2951"/>
                  </a:lnTo>
                  <a:lnTo>
                    <a:pt x="3041" y="2969"/>
                  </a:lnTo>
                  <a:lnTo>
                    <a:pt x="3041" y="2996"/>
                  </a:lnTo>
                  <a:lnTo>
                    <a:pt x="3033" y="3023"/>
                  </a:lnTo>
                  <a:lnTo>
                    <a:pt x="3024" y="3040"/>
                  </a:lnTo>
                  <a:lnTo>
                    <a:pt x="3015" y="3056"/>
                  </a:lnTo>
                  <a:lnTo>
                    <a:pt x="3006" y="3076"/>
                  </a:lnTo>
                  <a:lnTo>
                    <a:pt x="2988" y="3084"/>
                  </a:lnTo>
                  <a:lnTo>
                    <a:pt x="2980" y="3093"/>
                  </a:lnTo>
                  <a:lnTo>
                    <a:pt x="2969" y="3111"/>
                  </a:lnTo>
                  <a:lnTo>
                    <a:pt x="2969" y="3120"/>
                  </a:lnTo>
                  <a:lnTo>
                    <a:pt x="2969" y="3137"/>
                  </a:lnTo>
                  <a:lnTo>
                    <a:pt x="2951" y="3173"/>
                  </a:lnTo>
                  <a:lnTo>
                    <a:pt x="2924" y="3200"/>
                  </a:lnTo>
                  <a:lnTo>
                    <a:pt x="2898" y="3209"/>
                  </a:lnTo>
                  <a:lnTo>
                    <a:pt x="2863" y="3218"/>
                  </a:lnTo>
                  <a:lnTo>
                    <a:pt x="2827" y="3218"/>
                  </a:lnTo>
                  <a:lnTo>
                    <a:pt x="2800" y="3209"/>
                  </a:lnTo>
                  <a:lnTo>
                    <a:pt x="2783" y="3200"/>
                  </a:lnTo>
                  <a:lnTo>
                    <a:pt x="2764" y="3183"/>
                  </a:lnTo>
                  <a:lnTo>
                    <a:pt x="2764" y="3164"/>
                  </a:lnTo>
                  <a:lnTo>
                    <a:pt x="2783" y="3156"/>
                  </a:lnTo>
                  <a:lnTo>
                    <a:pt x="2791" y="3147"/>
                  </a:lnTo>
                  <a:lnTo>
                    <a:pt x="2783" y="3147"/>
                  </a:lnTo>
                  <a:lnTo>
                    <a:pt x="2764" y="3137"/>
                  </a:lnTo>
                  <a:lnTo>
                    <a:pt x="2747" y="3137"/>
                  </a:lnTo>
                  <a:lnTo>
                    <a:pt x="2729" y="3147"/>
                  </a:lnTo>
                  <a:lnTo>
                    <a:pt x="2720" y="3147"/>
                  </a:lnTo>
                  <a:lnTo>
                    <a:pt x="2703" y="3156"/>
                  </a:lnTo>
                  <a:lnTo>
                    <a:pt x="2694" y="3164"/>
                  </a:lnTo>
                  <a:lnTo>
                    <a:pt x="2703" y="3183"/>
                  </a:lnTo>
                  <a:lnTo>
                    <a:pt x="2720" y="3200"/>
                  </a:lnTo>
                  <a:lnTo>
                    <a:pt x="2729" y="3209"/>
                  </a:lnTo>
                  <a:lnTo>
                    <a:pt x="2711" y="3218"/>
                  </a:lnTo>
                  <a:lnTo>
                    <a:pt x="2684" y="3218"/>
                  </a:lnTo>
                  <a:lnTo>
                    <a:pt x="2658" y="3209"/>
                  </a:lnTo>
                  <a:lnTo>
                    <a:pt x="2623" y="3209"/>
                  </a:lnTo>
                  <a:lnTo>
                    <a:pt x="2587" y="3209"/>
                  </a:lnTo>
                  <a:lnTo>
                    <a:pt x="2567" y="3200"/>
                  </a:lnTo>
                  <a:lnTo>
                    <a:pt x="2551" y="3209"/>
                  </a:lnTo>
                  <a:lnTo>
                    <a:pt x="2560" y="3218"/>
                  </a:lnTo>
                  <a:lnTo>
                    <a:pt x="2587" y="3227"/>
                  </a:lnTo>
                  <a:lnTo>
                    <a:pt x="2614" y="3245"/>
                  </a:lnTo>
                  <a:lnTo>
                    <a:pt x="2649" y="3245"/>
                  </a:lnTo>
                  <a:lnTo>
                    <a:pt x="2684" y="3253"/>
                  </a:lnTo>
                  <a:lnTo>
                    <a:pt x="2711" y="3263"/>
                  </a:lnTo>
                  <a:lnTo>
                    <a:pt x="2738" y="3272"/>
                  </a:lnTo>
                  <a:lnTo>
                    <a:pt x="2764" y="3280"/>
                  </a:lnTo>
                  <a:lnTo>
                    <a:pt x="2783" y="3289"/>
                  </a:lnTo>
                  <a:lnTo>
                    <a:pt x="2783" y="3307"/>
                  </a:lnTo>
                  <a:lnTo>
                    <a:pt x="2783" y="3325"/>
                  </a:lnTo>
                  <a:lnTo>
                    <a:pt x="2774" y="3369"/>
                  </a:lnTo>
                  <a:lnTo>
                    <a:pt x="2756" y="3396"/>
                  </a:lnTo>
                  <a:lnTo>
                    <a:pt x="2738" y="3405"/>
                  </a:lnTo>
                  <a:lnTo>
                    <a:pt x="2720" y="3413"/>
                  </a:lnTo>
                  <a:lnTo>
                    <a:pt x="2703" y="3405"/>
                  </a:lnTo>
                  <a:lnTo>
                    <a:pt x="2684" y="3405"/>
                  </a:lnTo>
                  <a:lnTo>
                    <a:pt x="2667" y="3396"/>
                  </a:lnTo>
                  <a:lnTo>
                    <a:pt x="2640" y="3387"/>
                  </a:lnTo>
                  <a:lnTo>
                    <a:pt x="2623" y="3378"/>
                  </a:lnTo>
                  <a:lnTo>
                    <a:pt x="2614" y="3378"/>
                  </a:lnTo>
                  <a:lnTo>
                    <a:pt x="2614" y="3396"/>
                  </a:lnTo>
                  <a:lnTo>
                    <a:pt x="2623" y="3413"/>
                  </a:lnTo>
                  <a:lnTo>
                    <a:pt x="2640" y="3423"/>
                  </a:lnTo>
                  <a:lnTo>
                    <a:pt x="2658" y="3440"/>
                  </a:lnTo>
                  <a:lnTo>
                    <a:pt x="2684" y="3449"/>
                  </a:lnTo>
                  <a:lnTo>
                    <a:pt x="2703" y="3449"/>
                  </a:lnTo>
                  <a:lnTo>
                    <a:pt x="2729" y="3449"/>
                  </a:lnTo>
                  <a:lnTo>
                    <a:pt x="2756" y="3440"/>
                  </a:lnTo>
                  <a:lnTo>
                    <a:pt x="2774" y="3433"/>
                  </a:lnTo>
                  <a:lnTo>
                    <a:pt x="2791" y="3413"/>
                  </a:lnTo>
                  <a:lnTo>
                    <a:pt x="2800" y="3405"/>
                  </a:lnTo>
                  <a:lnTo>
                    <a:pt x="2809" y="3396"/>
                  </a:lnTo>
                  <a:lnTo>
                    <a:pt x="2818" y="3387"/>
                  </a:lnTo>
                  <a:lnTo>
                    <a:pt x="2827" y="3378"/>
                  </a:lnTo>
                  <a:lnTo>
                    <a:pt x="2827" y="3369"/>
                  </a:lnTo>
                  <a:lnTo>
                    <a:pt x="2836" y="3360"/>
                  </a:lnTo>
                  <a:lnTo>
                    <a:pt x="2844" y="3360"/>
                  </a:lnTo>
                  <a:lnTo>
                    <a:pt x="2854" y="3369"/>
                  </a:lnTo>
                  <a:lnTo>
                    <a:pt x="2854" y="3378"/>
                  </a:lnTo>
                  <a:lnTo>
                    <a:pt x="2863" y="3387"/>
                  </a:lnTo>
                  <a:lnTo>
                    <a:pt x="2871" y="3405"/>
                  </a:lnTo>
                  <a:lnTo>
                    <a:pt x="2871" y="3413"/>
                  </a:lnTo>
                  <a:lnTo>
                    <a:pt x="2889" y="3413"/>
                  </a:lnTo>
                  <a:lnTo>
                    <a:pt x="2898" y="3413"/>
                  </a:lnTo>
                  <a:lnTo>
                    <a:pt x="2907" y="3413"/>
                  </a:lnTo>
                  <a:lnTo>
                    <a:pt x="2907" y="3423"/>
                  </a:lnTo>
                  <a:lnTo>
                    <a:pt x="2898" y="3433"/>
                  </a:lnTo>
                  <a:lnTo>
                    <a:pt x="2889" y="3449"/>
                  </a:lnTo>
                  <a:lnTo>
                    <a:pt x="2863" y="3476"/>
                  </a:lnTo>
                  <a:lnTo>
                    <a:pt x="2836" y="3504"/>
                  </a:lnTo>
                  <a:lnTo>
                    <a:pt x="2818" y="3513"/>
                  </a:lnTo>
                  <a:lnTo>
                    <a:pt x="2800" y="3520"/>
                  </a:lnTo>
                  <a:lnTo>
                    <a:pt x="2774" y="3520"/>
                  </a:lnTo>
                  <a:lnTo>
                    <a:pt x="2756" y="3520"/>
                  </a:lnTo>
                  <a:lnTo>
                    <a:pt x="2729" y="3529"/>
                  </a:lnTo>
                  <a:lnTo>
                    <a:pt x="2703" y="3540"/>
                  </a:lnTo>
                  <a:lnTo>
                    <a:pt x="2676" y="3548"/>
                  </a:lnTo>
                  <a:lnTo>
                    <a:pt x="2640" y="3573"/>
                  </a:lnTo>
                  <a:lnTo>
                    <a:pt x="2604" y="3620"/>
                  </a:lnTo>
                  <a:lnTo>
                    <a:pt x="2587" y="3629"/>
                  </a:lnTo>
                  <a:lnTo>
                    <a:pt x="2567" y="3655"/>
                  </a:lnTo>
                  <a:lnTo>
                    <a:pt x="2551" y="3673"/>
                  </a:lnTo>
                  <a:lnTo>
                    <a:pt x="2542" y="3690"/>
                  </a:lnTo>
                  <a:lnTo>
                    <a:pt x="2523" y="3709"/>
                  </a:lnTo>
                  <a:lnTo>
                    <a:pt x="2514" y="3735"/>
                  </a:lnTo>
                  <a:lnTo>
                    <a:pt x="2507" y="3753"/>
                  </a:lnTo>
                  <a:lnTo>
                    <a:pt x="2498" y="3762"/>
                  </a:lnTo>
                  <a:lnTo>
                    <a:pt x="2480" y="3780"/>
                  </a:lnTo>
                  <a:lnTo>
                    <a:pt x="2461" y="3789"/>
                  </a:lnTo>
                  <a:lnTo>
                    <a:pt x="2417" y="3833"/>
                  </a:lnTo>
                  <a:lnTo>
                    <a:pt x="2390" y="3877"/>
                  </a:lnTo>
                  <a:lnTo>
                    <a:pt x="2374" y="3913"/>
                  </a:lnTo>
                  <a:lnTo>
                    <a:pt x="2363" y="3949"/>
                  </a:lnTo>
                  <a:lnTo>
                    <a:pt x="2363" y="3986"/>
                  </a:lnTo>
                  <a:lnTo>
                    <a:pt x="2363" y="4002"/>
                  </a:lnTo>
                  <a:lnTo>
                    <a:pt x="2363" y="4030"/>
                  </a:lnTo>
                  <a:lnTo>
                    <a:pt x="2363" y="4046"/>
                  </a:lnTo>
                  <a:lnTo>
                    <a:pt x="2346" y="4057"/>
                  </a:lnTo>
                  <a:lnTo>
                    <a:pt x="2319" y="4057"/>
                  </a:lnTo>
                  <a:lnTo>
                    <a:pt x="2301" y="4057"/>
                  </a:lnTo>
                  <a:lnTo>
                    <a:pt x="2283" y="4057"/>
                  </a:lnTo>
                  <a:lnTo>
                    <a:pt x="2266" y="4066"/>
                  </a:lnTo>
                  <a:lnTo>
                    <a:pt x="2257" y="4066"/>
                  </a:lnTo>
                  <a:lnTo>
                    <a:pt x="2239" y="4066"/>
                  </a:lnTo>
                  <a:lnTo>
                    <a:pt x="2230" y="4074"/>
                  </a:lnTo>
                  <a:lnTo>
                    <a:pt x="2211" y="4083"/>
                  </a:lnTo>
                  <a:lnTo>
                    <a:pt x="2194" y="4092"/>
                  </a:lnTo>
                  <a:lnTo>
                    <a:pt x="2177" y="4101"/>
                  </a:lnTo>
                  <a:lnTo>
                    <a:pt x="2158" y="4110"/>
                  </a:lnTo>
                  <a:lnTo>
                    <a:pt x="2130" y="4126"/>
                  </a:lnTo>
                  <a:lnTo>
                    <a:pt x="2114" y="4146"/>
                  </a:lnTo>
                  <a:lnTo>
                    <a:pt x="2097" y="4163"/>
                  </a:lnTo>
                  <a:lnTo>
                    <a:pt x="2077" y="4190"/>
                  </a:lnTo>
                  <a:lnTo>
                    <a:pt x="2061" y="4217"/>
                  </a:lnTo>
                  <a:lnTo>
                    <a:pt x="2043" y="4243"/>
                  </a:lnTo>
                  <a:lnTo>
                    <a:pt x="2034" y="4270"/>
                  </a:lnTo>
                  <a:lnTo>
                    <a:pt x="2017" y="4297"/>
                  </a:lnTo>
                  <a:lnTo>
                    <a:pt x="1997" y="4323"/>
                  </a:lnTo>
                  <a:lnTo>
                    <a:pt x="1981" y="4341"/>
                  </a:lnTo>
                  <a:lnTo>
                    <a:pt x="1990" y="4368"/>
                  </a:lnTo>
                  <a:lnTo>
                    <a:pt x="1990" y="4386"/>
                  </a:lnTo>
                  <a:lnTo>
                    <a:pt x="1990" y="4395"/>
                  </a:lnTo>
                  <a:lnTo>
                    <a:pt x="1990" y="4412"/>
                  </a:lnTo>
                  <a:lnTo>
                    <a:pt x="1981" y="4422"/>
                  </a:lnTo>
                  <a:lnTo>
                    <a:pt x="1970" y="4422"/>
                  </a:lnTo>
                  <a:lnTo>
                    <a:pt x="1962" y="4422"/>
                  </a:lnTo>
                  <a:lnTo>
                    <a:pt x="1953" y="4422"/>
                  </a:lnTo>
                  <a:lnTo>
                    <a:pt x="1944" y="4412"/>
                  </a:lnTo>
                  <a:lnTo>
                    <a:pt x="1953" y="4430"/>
                  </a:lnTo>
                  <a:lnTo>
                    <a:pt x="1953" y="4439"/>
                  </a:lnTo>
                  <a:lnTo>
                    <a:pt x="1962" y="4448"/>
                  </a:lnTo>
                  <a:lnTo>
                    <a:pt x="1970" y="4466"/>
                  </a:lnTo>
                  <a:lnTo>
                    <a:pt x="1970" y="4475"/>
                  </a:lnTo>
                  <a:lnTo>
                    <a:pt x="1970" y="4483"/>
                  </a:lnTo>
                  <a:lnTo>
                    <a:pt x="1962" y="4492"/>
                  </a:lnTo>
                  <a:lnTo>
                    <a:pt x="1953" y="4510"/>
                  </a:lnTo>
                  <a:lnTo>
                    <a:pt x="1937" y="4528"/>
                  </a:lnTo>
                  <a:lnTo>
                    <a:pt x="1900" y="4556"/>
                  </a:lnTo>
                  <a:lnTo>
                    <a:pt x="1882" y="4556"/>
                  </a:lnTo>
                  <a:lnTo>
                    <a:pt x="1873" y="4563"/>
                  </a:lnTo>
                  <a:lnTo>
                    <a:pt x="1864" y="4572"/>
                  </a:lnTo>
                  <a:lnTo>
                    <a:pt x="1856" y="4583"/>
                  </a:lnTo>
                  <a:lnTo>
                    <a:pt x="1856" y="4599"/>
                  </a:lnTo>
                  <a:lnTo>
                    <a:pt x="1856" y="4618"/>
                  </a:lnTo>
                  <a:lnTo>
                    <a:pt x="1846" y="4636"/>
                  </a:lnTo>
                  <a:lnTo>
                    <a:pt x="1846" y="4643"/>
                  </a:lnTo>
                  <a:lnTo>
                    <a:pt x="1837" y="4652"/>
                  </a:lnTo>
                  <a:lnTo>
                    <a:pt x="1820" y="4663"/>
                  </a:lnTo>
                  <a:lnTo>
                    <a:pt x="1810" y="4663"/>
                  </a:lnTo>
                  <a:lnTo>
                    <a:pt x="1810" y="4671"/>
                  </a:lnTo>
                  <a:lnTo>
                    <a:pt x="1801" y="4680"/>
                  </a:lnTo>
                  <a:lnTo>
                    <a:pt x="1801" y="4689"/>
                  </a:lnTo>
                  <a:lnTo>
                    <a:pt x="1801" y="4707"/>
                  </a:lnTo>
                  <a:lnTo>
                    <a:pt x="1793" y="4716"/>
                  </a:lnTo>
                  <a:lnTo>
                    <a:pt x="1793" y="4725"/>
                  </a:lnTo>
                  <a:lnTo>
                    <a:pt x="1784" y="4734"/>
                  </a:lnTo>
                  <a:lnTo>
                    <a:pt x="1774" y="4725"/>
                  </a:lnTo>
                  <a:lnTo>
                    <a:pt x="1757" y="4716"/>
                  </a:lnTo>
                  <a:lnTo>
                    <a:pt x="1748" y="4707"/>
                  </a:lnTo>
                  <a:lnTo>
                    <a:pt x="1740" y="4698"/>
                  </a:lnTo>
                  <a:lnTo>
                    <a:pt x="1730" y="4698"/>
                  </a:lnTo>
                  <a:lnTo>
                    <a:pt x="1721" y="4707"/>
                  </a:lnTo>
                  <a:lnTo>
                    <a:pt x="1721" y="4716"/>
                  </a:lnTo>
                  <a:lnTo>
                    <a:pt x="1721" y="4760"/>
                  </a:lnTo>
                  <a:lnTo>
                    <a:pt x="1713" y="4787"/>
                  </a:lnTo>
                  <a:lnTo>
                    <a:pt x="1694" y="4814"/>
                  </a:lnTo>
                  <a:lnTo>
                    <a:pt x="1686" y="4823"/>
                  </a:lnTo>
                  <a:lnTo>
                    <a:pt x="1668" y="4823"/>
                  </a:lnTo>
                  <a:lnTo>
                    <a:pt x="1650" y="4823"/>
                  </a:lnTo>
                  <a:lnTo>
                    <a:pt x="1641" y="4823"/>
                  </a:lnTo>
                  <a:lnTo>
                    <a:pt x="1624" y="4832"/>
                  </a:lnTo>
                  <a:lnTo>
                    <a:pt x="1624" y="4840"/>
                  </a:lnTo>
                  <a:lnTo>
                    <a:pt x="1624" y="4859"/>
                  </a:lnTo>
                  <a:lnTo>
                    <a:pt x="1613" y="4867"/>
                  </a:lnTo>
                  <a:lnTo>
                    <a:pt x="1606" y="4876"/>
                  </a:lnTo>
                  <a:lnTo>
                    <a:pt x="1597" y="4885"/>
                  </a:lnTo>
                  <a:lnTo>
                    <a:pt x="1580" y="4894"/>
                  </a:lnTo>
                  <a:lnTo>
                    <a:pt x="1560" y="4894"/>
                  </a:lnTo>
                  <a:lnTo>
                    <a:pt x="1533" y="4894"/>
                  </a:lnTo>
                  <a:lnTo>
                    <a:pt x="1516" y="4903"/>
                  </a:lnTo>
                  <a:lnTo>
                    <a:pt x="1489" y="4903"/>
                  </a:lnTo>
                  <a:lnTo>
                    <a:pt x="1463" y="4903"/>
                  </a:lnTo>
                  <a:lnTo>
                    <a:pt x="1436" y="4903"/>
                  </a:lnTo>
                  <a:lnTo>
                    <a:pt x="1409" y="4903"/>
                  </a:lnTo>
                  <a:lnTo>
                    <a:pt x="1400" y="4912"/>
                  </a:lnTo>
                  <a:lnTo>
                    <a:pt x="1391" y="4920"/>
                  </a:lnTo>
                  <a:lnTo>
                    <a:pt x="1383" y="4929"/>
                  </a:lnTo>
                  <a:lnTo>
                    <a:pt x="1383" y="4939"/>
                  </a:lnTo>
                  <a:lnTo>
                    <a:pt x="1383" y="4947"/>
                  </a:lnTo>
                  <a:lnTo>
                    <a:pt x="1391" y="4956"/>
                  </a:lnTo>
                  <a:lnTo>
                    <a:pt x="1391" y="4965"/>
                  </a:lnTo>
                  <a:lnTo>
                    <a:pt x="1400" y="4965"/>
                  </a:lnTo>
                  <a:lnTo>
                    <a:pt x="1409" y="4974"/>
                  </a:lnTo>
                  <a:lnTo>
                    <a:pt x="1418" y="4983"/>
                  </a:lnTo>
                  <a:lnTo>
                    <a:pt x="1418" y="4992"/>
                  </a:lnTo>
                  <a:lnTo>
                    <a:pt x="1418" y="5009"/>
                  </a:lnTo>
                  <a:lnTo>
                    <a:pt x="1418" y="5019"/>
                  </a:lnTo>
                  <a:lnTo>
                    <a:pt x="1418" y="5036"/>
                  </a:lnTo>
                  <a:lnTo>
                    <a:pt x="1418" y="5054"/>
                  </a:lnTo>
                  <a:lnTo>
                    <a:pt x="1409" y="5063"/>
                  </a:lnTo>
                  <a:lnTo>
                    <a:pt x="1409" y="5080"/>
                  </a:lnTo>
                  <a:lnTo>
                    <a:pt x="1418" y="5100"/>
                  </a:lnTo>
                  <a:lnTo>
                    <a:pt x="1418" y="5109"/>
                  </a:lnTo>
                  <a:lnTo>
                    <a:pt x="1418" y="5116"/>
                  </a:lnTo>
                  <a:lnTo>
                    <a:pt x="1409" y="5125"/>
                  </a:lnTo>
                  <a:lnTo>
                    <a:pt x="1400" y="5125"/>
                  </a:lnTo>
                  <a:lnTo>
                    <a:pt x="1391" y="5136"/>
                  </a:lnTo>
                  <a:lnTo>
                    <a:pt x="1383" y="5136"/>
                  </a:lnTo>
                  <a:lnTo>
                    <a:pt x="1364" y="5144"/>
                  </a:lnTo>
                  <a:lnTo>
                    <a:pt x="1338" y="5144"/>
                  </a:lnTo>
                  <a:lnTo>
                    <a:pt x="1320" y="5144"/>
                  </a:lnTo>
                  <a:lnTo>
                    <a:pt x="1293" y="5136"/>
                  </a:lnTo>
                  <a:lnTo>
                    <a:pt x="1347" y="5224"/>
                  </a:lnTo>
                  <a:lnTo>
                    <a:pt x="1356" y="5224"/>
                  </a:lnTo>
                  <a:lnTo>
                    <a:pt x="1364" y="5233"/>
                  </a:lnTo>
                  <a:lnTo>
                    <a:pt x="1356" y="5242"/>
                  </a:lnTo>
                  <a:lnTo>
                    <a:pt x="1356" y="5250"/>
                  </a:lnTo>
                  <a:lnTo>
                    <a:pt x="1347" y="5250"/>
                  </a:lnTo>
                  <a:lnTo>
                    <a:pt x="1338" y="5260"/>
                  </a:lnTo>
                  <a:lnTo>
                    <a:pt x="1329" y="5269"/>
                  </a:lnTo>
                  <a:lnTo>
                    <a:pt x="1329" y="5277"/>
                  </a:lnTo>
                  <a:lnTo>
                    <a:pt x="1329" y="5286"/>
                  </a:lnTo>
                  <a:lnTo>
                    <a:pt x="1329" y="5296"/>
                  </a:lnTo>
                  <a:lnTo>
                    <a:pt x="1320" y="5304"/>
                  </a:lnTo>
                  <a:lnTo>
                    <a:pt x="1311" y="5313"/>
                  </a:lnTo>
                  <a:lnTo>
                    <a:pt x="1303" y="5322"/>
                  </a:lnTo>
                  <a:lnTo>
                    <a:pt x="1293" y="5322"/>
                  </a:lnTo>
                  <a:lnTo>
                    <a:pt x="1284" y="5322"/>
                  </a:lnTo>
                  <a:lnTo>
                    <a:pt x="1284" y="5330"/>
                  </a:lnTo>
                  <a:lnTo>
                    <a:pt x="1293" y="5330"/>
                  </a:lnTo>
                  <a:lnTo>
                    <a:pt x="1303" y="5340"/>
                  </a:lnTo>
                  <a:lnTo>
                    <a:pt x="1311" y="5349"/>
                  </a:lnTo>
                  <a:lnTo>
                    <a:pt x="1320" y="5357"/>
                  </a:lnTo>
                  <a:lnTo>
                    <a:pt x="1320" y="5366"/>
                  </a:lnTo>
                  <a:lnTo>
                    <a:pt x="1329" y="5376"/>
                  </a:lnTo>
                  <a:lnTo>
                    <a:pt x="1329" y="5384"/>
                  </a:lnTo>
                  <a:lnTo>
                    <a:pt x="1329" y="5393"/>
                  </a:lnTo>
                  <a:lnTo>
                    <a:pt x="1320" y="5402"/>
                  </a:lnTo>
                  <a:lnTo>
                    <a:pt x="1320" y="5411"/>
                  </a:lnTo>
                  <a:lnTo>
                    <a:pt x="1311" y="5420"/>
                  </a:lnTo>
                  <a:lnTo>
                    <a:pt x="1303" y="5420"/>
                  </a:lnTo>
                  <a:lnTo>
                    <a:pt x="1293" y="5420"/>
                  </a:lnTo>
                  <a:lnTo>
                    <a:pt x="1284" y="5420"/>
                  </a:lnTo>
                  <a:lnTo>
                    <a:pt x="1276" y="5429"/>
                  </a:lnTo>
                  <a:lnTo>
                    <a:pt x="1267" y="5429"/>
                  </a:lnTo>
                  <a:lnTo>
                    <a:pt x="1267" y="5437"/>
                  </a:lnTo>
                  <a:lnTo>
                    <a:pt x="1276" y="5446"/>
                  </a:lnTo>
                  <a:lnTo>
                    <a:pt x="1276" y="5464"/>
                  </a:lnTo>
                  <a:lnTo>
                    <a:pt x="1284" y="5482"/>
                  </a:lnTo>
                  <a:lnTo>
                    <a:pt x="1284" y="5500"/>
                  </a:lnTo>
                  <a:lnTo>
                    <a:pt x="1284" y="5526"/>
                  </a:lnTo>
                  <a:lnTo>
                    <a:pt x="1293" y="5545"/>
                  </a:lnTo>
                  <a:lnTo>
                    <a:pt x="1284" y="5573"/>
                  </a:lnTo>
                  <a:lnTo>
                    <a:pt x="1284" y="5589"/>
                  </a:lnTo>
                  <a:lnTo>
                    <a:pt x="1276" y="5606"/>
                  </a:lnTo>
                  <a:lnTo>
                    <a:pt x="1267" y="5626"/>
                  </a:lnTo>
                  <a:lnTo>
                    <a:pt x="1267" y="5660"/>
                  </a:lnTo>
                  <a:lnTo>
                    <a:pt x="1267" y="5697"/>
                  </a:lnTo>
                  <a:lnTo>
                    <a:pt x="1258" y="5722"/>
                  </a:lnTo>
                  <a:lnTo>
                    <a:pt x="1258" y="5750"/>
                  </a:lnTo>
                  <a:lnTo>
                    <a:pt x="1249" y="5766"/>
                  </a:lnTo>
                  <a:lnTo>
                    <a:pt x="1240" y="5786"/>
                  </a:lnTo>
                  <a:lnTo>
                    <a:pt x="1240" y="5803"/>
                  </a:lnTo>
                  <a:lnTo>
                    <a:pt x="1240" y="5813"/>
                  </a:lnTo>
                  <a:lnTo>
                    <a:pt x="1240" y="5821"/>
                  </a:lnTo>
                  <a:lnTo>
                    <a:pt x="1240" y="5830"/>
                  </a:lnTo>
                  <a:lnTo>
                    <a:pt x="1249" y="5839"/>
                  </a:lnTo>
                  <a:lnTo>
                    <a:pt x="1267" y="5839"/>
                  </a:lnTo>
                  <a:lnTo>
                    <a:pt x="1276" y="5839"/>
                  </a:lnTo>
                  <a:lnTo>
                    <a:pt x="1284" y="5849"/>
                  </a:lnTo>
                  <a:lnTo>
                    <a:pt x="1284" y="5857"/>
                  </a:lnTo>
                  <a:lnTo>
                    <a:pt x="1293" y="5857"/>
                  </a:lnTo>
                  <a:lnTo>
                    <a:pt x="1293" y="5866"/>
                  </a:lnTo>
                  <a:lnTo>
                    <a:pt x="1293" y="5875"/>
                  </a:lnTo>
                  <a:lnTo>
                    <a:pt x="1293" y="5883"/>
                  </a:lnTo>
                  <a:lnTo>
                    <a:pt x="1293" y="5893"/>
                  </a:lnTo>
                  <a:lnTo>
                    <a:pt x="1293" y="5902"/>
                  </a:lnTo>
                  <a:lnTo>
                    <a:pt x="1303" y="5902"/>
                  </a:lnTo>
                  <a:lnTo>
                    <a:pt x="1303" y="5910"/>
                  </a:lnTo>
                  <a:lnTo>
                    <a:pt x="1311" y="5919"/>
                  </a:lnTo>
                  <a:lnTo>
                    <a:pt x="1311" y="5929"/>
                  </a:lnTo>
                  <a:lnTo>
                    <a:pt x="1320" y="5929"/>
                  </a:lnTo>
                  <a:lnTo>
                    <a:pt x="1320" y="5937"/>
                  </a:lnTo>
                  <a:lnTo>
                    <a:pt x="1320" y="5946"/>
                  </a:lnTo>
                  <a:lnTo>
                    <a:pt x="1320" y="5955"/>
                  </a:lnTo>
                  <a:lnTo>
                    <a:pt x="1320" y="5963"/>
                  </a:lnTo>
                  <a:lnTo>
                    <a:pt x="1311" y="5973"/>
                  </a:lnTo>
                  <a:lnTo>
                    <a:pt x="1293" y="5973"/>
                  </a:lnTo>
                  <a:lnTo>
                    <a:pt x="1284" y="5982"/>
                  </a:lnTo>
                  <a:lnTo>
                    <a:pt x="1267" y="5982"/>
                  </a:lnTo>
                  <a:lnTo>
                    <a:pt x="1258" y="5982"/>
                  </a:lnTo>
                  <a:lnTo>
                    <a:pt x="1249" y="5990"/>
                  </a:lnTo>
                  <a:lnTo>
                    <a:pt x="1240" y="5990"/>
                  </a:lnTo>
                  <a:lnTo>
                    <a:pt x="1249" y="5999"/>
                  </a:lnTo>
                  <a:lnTo>
                    <a:pt x="1267" y="5999"/>
                  </a:lnTo>
                  <a:lnTo>
                    <a:pt x="1276" y="5999"/>
                  </a:lnTo>
                  <a:lnTo>
                    <a:pt x="1293" y="5999"/>
                  </a:lnTo>
                  <a:lnTo>
                    <a:pt x="1303" y="5999"/>
                  </a:lnTo>
                  <a:lnTo>
                    <a:pt x="1320" y="6009"/>
                  </a:lnTo>
                  <a:lnTo>
                    <a:pt x="1338" y="6009"/>
                  </a:lnTo>
                  <a:lnTo>
                    <a:pt x="1347" y="6009"/>
                  </a:lnTo>
                  <a:lnTo>
                    <a:pt x="1356" y="6017"/>
                  </a:lnTo>
                  <a:lnTo>
                    <a:pt x="1356" y="6026"/>
                  </a:lnTo>
                  <a:lnTo>
                    <a:pt x="1364" y="6035"/>
                  </a:lnTo>
                  <a:lnTo>
                    <a:pt x="1373" y="6062"/>
                  </a:lnTo>
                  <a:lnTo>
                    <a:pt x="1383" y="6089"/>
                  </a:lnTo>
                  <a:lnTo>
                    <a:pt x="1383" y="6106"/>
                  </a:lnTo>
                  <a:lnTo>
                    <a:pt x="1391" y="6123"/>
                  </a:lnTo>
                  <a:lnTo>
                    <a:pt x="1400" y="6133"/>
                  </a:lnTo>
                  <a:lnTo>
                    <a:pt x="1400" y="6142"/>
                  </a:lnTo>
                  <a:lnTo>
                    <a:pt x="1409" y="6150"/>
                  </a:lnTo>
                  <a:lnTo>
                    <a:pt x="1409" y="6159"/>
                  </a:lnTo>
                  <a:lnTo>
                    <a:pt x="1409" y="6170"/>
                  </a:lnTo>
                  <a:lnTo>
                    <a:pt x="1418" y="6177"/>
                  </a:lnTo>
                  <a:lnTo>
                    <a:pt x="1427" y="6203"/>
                  </a:lnTo>
                  <a:lnTo>
                    <a:pt x="1444" y="6239"/>
                  </a:lnTo>
                  <a:lnTo>
                    <a:pt x="1463" y="6285"/>
                  </a:lnTo>
                  <a:lnTo>
                    <a:pt x="1489" y="6339"/>
                  </a:lnTo>
                  <a:lnTo>
                    <a:pt x="1507" y="6383"/>
                  </a:lnTo>
                  <a:lnTo>
                    <a:pt x="1533" y="6436"/>
                  </a:lnTo>
                  <a:lnTo>
                    <a:pt x="1553" y="6472"/>
                  </a:lnTo>
                  <a:lnTo>
                    <a:pt x="1569" y="6507"/>
                  </a:lnTo>
                  <a:lnTo>
                    <a:pt x="1588" y="6526"/>
                  </a:lnTo>
                  <a:lnTo>
                    <a:pt x="1597" y="6543"/>
                  </a:lnTo>
                  <a:lnTo>
                    <a:pt x="1613" y="6560"/>
                  </a:lnTo>
                  <a:lnTo>
                    <a:pt x="1624" y="6579"/>
                  </a:lnTo>
                  <a:lnTo>
                    <a:pt x="1641" y="6606"/>
                  </a:lnTo>
                  <a:lnTo>
                    <a:pt x="1668" y="6623"/>
                  </a:lnTo>
                  <a:lnTo>
                    <a:pt x="1686" y="6650"/>
                  </a:lnTo>
                  <a:lnTo>
                    <a:pt x="1713" y="6676"/>
                  </a:lnTo>
                  <a:lnTo>
                    <a:pt x="1730" y="6703"/>
                  </a:lnTo>
                  <a:lnTo>
                    <a:pt x="1757" y="6730"/>
                  </a:lnTo>
                  <a:lnTo>
                    <a:pt x="1784" y="6756"/>
                  </a:lnTo>
                  <a:lnTo>
                    <a:pt x="1784" y="6767"/>
                  </a:lnTo>
                  <a:lnTo>
                    <a:pt x="1793" y="6776"/>
                  </a:lnTo>
                  <a:lnTo>
                    <a:pt x="1793" y="6783"/>
                  </a:lnTo>
                  <a:lnTo>
                    <a:pt x="1784" y="6793"/>
                  </a:lnTo>
                  <a:lnTo>
                    <a:pt x="1784" y="6802"/>
                  </a:lnTo>
                  <a:lnTo>
                    <a:pt x="1774" y="6802"/>
                  </a:lnTo>
                  <a:lnTo>
                    <a:pt x="1766" y="6802"/>
                  </a:lnTo>
                  <a:lnTo>
                    <a:pt x="1757" y="6802"/>
                  </a:lnTo>
                  <a:lnTo>
                    <a:pt x="1748" y="6802"/>
                  </a:lnTo>
                  <a:lnTo>
                    <a:pt x="1740" y="6802"/>
                  </a:lnTo>
                  <a:lnTo>
                    <a:pt x="1740" y="6793"/>
                  </a:lnTo>
                  <a:lnTo>
                    <a:pt x="1730" y="6783"/>
                  </a:lnTo>
                  <a:lnTo>
                    <a:pt x="1721" y="6767"/>
                  </a:lnTo>
                  <a:lnTo>
                    <a:pt x="1721" y="6756"/>
                  </a:lnTo>
                  <a:lnTo>
                    <a:pt x="1713" y="6749"/>
                  </a:lnTo>
                  <a:lnTo>
                    <a:pt x="1713" y="6740"/>
                  </a:lnTo>
                  <a:lnTo>
                    <a:pt x="1704" y="6740"/>
                  </a:lnTo>
                  <a:lnTo>
                    <a:pt x="1704" y="6749"/>
                  </a:lnTo>
                  <a:lnTo>
                    <a:pt x="1704" y="6767"/>
                  </a:lnTo>
                  <a:lnTo>
                    <a:pt x="1704" y="6783"/>
                  </a:lnTo>
                  <a:lnTo>
                    <a:pt x="1704" y="6793"/>
                  </a:lnTo>
                  <a:lnTo>
                    <a:pt x="1713" y="6811"/>
                  </a:lnTo>
                  <a:lnTo>
                    <a:pt x="1713" y="6820"/>
                  </a:lnTo>
                  <a:lnTo>
                    <a:pt x="1721" y="6829"/>
                  </a:lnTo>
                  <a:lnTo>
                    <a:pt x="1730" y="6847"/>
                  </a:lnTo>
                  <a:lnTo>
                    <a:pt x="1740" y="6856"/>
                  </a:lnTo>
                  <a:lnTo>
                    <a:pt x="1748" y="6864"/>
                  </a:lnTo>
                  <a:lnTo>
                    <a:pt x="1757" y="6882"/>
                  </a:lnTo>
                  <a:lnTo>
                    <a:pt x="1766" y="6891"/>
                  </a:lnTo>
                  <a:lnTo>
                    <a:pt x="1766" y="6900"/>
                  </a:lnTo>
                  <a:lnTo>
                    <a:pt x="1774" y="6909"/>
                  </a:lnTo>
                  <a:lnTo>
                    <a:pt x="1774" y="6917"/>
                  </a:lnTo>
                  <a:lnTo>
                    <a:pt x="1784" y="6927"/>
                  </a:lnTo>
                  <a:lnTo>
                    <a:pt x="1784" y="6936"/>
                  </a:lnTo>
                  <a:lnTo>
                    <a:pt x="1784" y="6944"/>
                  </a:lnTo>
                  <a:lnTo>
                    <a:pt x="1793" y="6962"/>
                  </a:lnTo>
                  <a:lnTo>
                    <a:pt x="1793" y="6972"/>
                  </a:lnTo>
                  <a:lnTo>
                    <a:pt x="1793" y="6989"/>
                  </a:lnTo>
                  <a:lnTo>
                    <a:pt x="1801" y="7016"/>
                  </a:lnTo>
                  <a:lnTo>
                    <a:pt x="1828" y="7052"/>
                  </a:lnTo>
                  <a:lnTo>
                    <a:pt x="1856" y="7105"/>
                  </a:lnTo>
                  <a:lnTo>
                    <a:pt x="1890" y="7167"/>
                  </a:lnTo>
                  <a:lnTo>
                    <a:pt x="1937" y="7238"/>
                  </a:lnTo>
                  <a:lnTo>
                    <a:pt x="1981" y="7309"/>
                  </a:lnTo>
                  <a:lnTo>
                    <a:pt x="2017" y="7373"/>
                  </a:lnTo>
                  <a:lnTo>
                    <a:pt x="2050" y="7435"/>
                  </a:lnTo>
                  <a:lnTo>
                    <a:pt x="2087" y="7489"/>
                  </a:lnTo>
                  <a:lnTo>
                    <a:pt x="2105" y="7533"/>
                  </a:lnTo>
                  <a:lnTo>
                    <a:pt x="2123" y="7559"/>
                  </a:lnTo>
                  <a:lnTo>
                    <a:pt x="2130" y="7586"/>
                  </a:lnTo>
                  <a:lnTo>
                    <a:pt x="2150" y="7604"/>
                  </a:lnTo>
                  <a:lnTo>
                    <a:pt x="2158" y="7622"/>
                  </a:lnTo>
                  <a:lnTo>
                    <a:pt x="2167" y="7639"/>
                  </a:lnTo>
                  <a:lnTo>
                    <a:pt x="2177" y="7649"/>
                  </a:lnTo>
                  <a:lnTo>
                    <a:pt x="2185" y="7657"/>
                  </a:lnTo>
                  <a:lnTo>
                    <a:pt x="2194" y="7666"/>
                  </a:lnTo>
                  <a:lnTo>
                    <a:pt x="2194" y="7675"/>
                  </a:lnTo>
                  <a:lnTo>
                    <a:pt x="2203" y="7684"/>
                  </a:lnTo>
                  <a:lnTo>
                    <a:pt x="2221" y="7729"/>
                  </a:lnTo>
                  <a:lnTo>
                    <a:pt x="2230" y="7773"/>
                  </a:lnTo>
                  <a:lnTo>
                    <a:pt x="2230" y="7819"/>
                  </a:lnTo>
                  <a:lnTo>
                    <a:pt x="2230" y="7872"/>
                  </a:lnTo>
                  <a:lnTo>
                    <a:pt x="2230" y="7916"/>
                  </a:lnTo>
                  <a:lnTo>
                    <a:pt x="2230" y="7961"/>
                  </a:lnTo>
                  <a:lnTo>
                    <a:pt x="2221" y="7996"/>
                  </a:lnTo>
                  <a:lnTo>
                    <a:pt x="2221" y="8041"/>
                  </a:lnTo>
                  <a:lnTo>
                    <a:pt x="2230" y="8067"/>
                  </a:lnTo>
                  <a:lnTo>
                    <a:pt x="2239" y="8095"/>
                  </a:lnTo>
                  <a:lnTo>
                    <a:pt x="2239" y="8103"/>
                  </a:lnTo>
                  <a:lnTo>
                    <a:pt x="2230" y="8112"/>
                  </a:lnTo>
                  <a:lnTo>
                    <a:pt x="2230" y="8130"/>
                  </a:lnTo>
                  <a:lnTo>
                    <a:pt x="2221" y="8139"/>
                  </a:lnTo>
                  <a:lnTo>
                    <a:pt x="2221" y="8148"/>
                  </a:lnTo>
                  <a:lnTo>
                    <a:pt x="2211" y="8156"/>
                  </a:lnTo>
                  <a:lnTo>
                    <a:pt x="2211" y="8166"/>
                  </a:lnTo>
                  <a:lnTo>
                    <a:pt x="2203" y="8175"/>
                  </a:lnTo>
                  <a:lnTo>
                    <a:pt x="2203" y="8183"/>
                  </a:lnTo>
                  <a:lnTo>
                    <a:pt x="2203" y="8192"/>
                  </a:lnTo>
                  <a:lnTo>
                    <a:pt x="2203" y="8202"/>
                  </a:lnTo>
                  <a:lnTo>
                    <a:pt x="2203" y="8210"/>
                  </a:lnTo>
                  <a:lnTo>
                    <a:pt x="2194" y="8210"/>
                  </a:lnTo>
                  <a:lnTo>
                    <a:pt x="2194" y="8219"/>
                  </a:lnTo>
                  <a:lnTo>
                    <a:pt x="2194" y="8228"/>
                  </a:lnTo>
                  <a:lnTo>
                    <a:pt x="2194" y="8236"/>
                  </a:lnTo>
                  <a:lnTo>
                    <a:pt x="2194" y="8246"/>
                  </a:lnTo>
                  <a:lnTo>
                    <a:pt x="2194" y="8263"/>
                  </a:lnTo>
                  <a:lnTo>
                    <a:pt x="2194" y="8283"/>
                  </a:lnTo>
                  <a:lnTo>
                    <a:pt x="2194" y="8299"/>
                  </a:lnTo>
                  <a:lnTo>
                    <a:pt x="2194" y="8316"/>
                  </a:lnTo>
                  <a:lnTo>
                    <a:pt x="2194" y="8336"/>
                  </a:lnTo>
                  <a:lnTo>
                    <a:pt x="2194" y="8352"/>
                  </a:lnTo>
                  <a:lnTo>
                    <a:pt x="2194" y="8363"/>
                  </a:lnTo>
                  <a:lnTo>
                    <a:pt x="2194" y="8379"/>
                  </a:lnTo>
                  <a:lnTo>
                    <a:pt x="2194" y="8396"/>
                  </a:lnTo>
                  <a:lnTo>
                    <a:pt x="2194" y="8407"/>
                  </a:lnTo>
                  <a:lnTo>
                    <a:pt x="2194" y="8416"/>
                  </a:lnTo>
                  <a:lnTo>
                    <a:pt x="2185" y="8423"/>
                  </a:lnTo>
                  <a:lnTo>
                    <a:pt x="2185" y="8432"/>
                  </a:lnTo>
                  <a:lnTo>
                    <a:pt x="2177" y="8443"/>
                  </a:lnTo>
                  <a:lnTo>
                    <a:pt x="2167" y="8443"/>
                  </a:lnTo>
                  <a:lnTo>
                    <a:pt x="2158" y="8451"/>
                  </a:lnTo>
                  <a:lnTo>
                    <a:pt x="2150" y="8460"/>
                  </a:lnTo>
                  <a:lnTo>
                    <a:pt x="2141" y="8460"/>
                  </a:lnTo>
                  <a:lnTo>
                    <a:pt x="2130" y="8460"/>
                  </a:lnTo>
                  <a:lnTo>
                    <a:pt x="2123" y="8469"/>
                  </a:lnTo>
                  <a:lnTo>
                    <a:pt x="2114" y="8469"/>
                  </a:lnTo>
                  <a:lnTo>
                    <a:pt x="2105" y="8479"/>
                  </a:lnTo>
                  <a:lnTo>
                    <a:pt x="2097" y="8487"/>
                  </a:lnTo>
                  <a:lnTo>
                    <a:pt x="2087" y="8496"/>
                  </a:lnTo>
                  <a:lnTo>
                    <a:pt x="2077" y="8505"/>
                  </a:lnTo>
                  <a:lnTo>
                    <a:pt x="2070" y="8513"/>
                  </a:lnTo>
                  <a:lnTo>
                    <a:pt x="2061" y="8513"/>
                  </a:lnTo>
                  <a:lnTo>
                    <a:pt x="2061" y="8523"/>
                  </a:lnTo>
                  <a:lnTo>
                    <a:pt x="2050" y="8523"/>
                  </a:lnTo>
                  <a:lnTo>
                    <a:pt x="2043" y="8523"/>
                  </a:lnTo>
                  <a:lnTo>
                    <a:pt x="2034" y="8523"/>
                  </a:lnTo>
                  <a:lnTo>
                    <a:pt x="2024" y="8523"/>
                  </a:lnTo>
                  <a:lnTo>
                    <a:pt x="2017" y="8532"/>
                  </a:lnTo>
                  <a:lnTo>
                    <a:pt x="2006" y="8532"/>
                  </a:lnTo>
                  <a:lnTo>
                    <a:pt x="1997" y="8532"/>
                  </a:lnTo>
                  <a:lnTo>
                    <a:pt x="1990" y="8532"/>
                  </a:lnTo>
                  <a:lnTo>
                    <a:pt x="1981" y="8540"/>
                  </a:lnTo>
                  <a:lnTo>
                    <a:pt x="1970" y="8549"/>
                  </a:lnTo>
                  <a:lnTo>
                    <a:pt x="1962" y="8549"/>
                  </a:lnTo>
                  <a:lnTo>
                    <a:pt x="1953" y="8559"/>
                  </a:lnTo>
                  <a:lnTo>
                    <a:pt x="1937" y="8567"/>
                  </a:lnTo>
                  <a:lnTo>
                    <a:pt x="1917" y="8567"/>
                  </a:lnTo>
                  <a:lnTo>
                    <a:pt x="1890" y="8567"/>
                  </a:lnTo>
                  <a:lnTo>
                    <a:pt x="1882" y="8567"/>
                  </a:lnTo>
                  <a:lnTo>
                    <a:pt x="1873" y="8567"/>
                  </a:lnTo>
                  <a:lnTo>
                    <a:pt x="1864" y="8559"/>
                  </a:lnTo>
                  <a:lnTo>
                    <a:pt x="1856" y="8549"/>
                  </a:lnTo>
                  <a:lnTo>
                    <a:pt x="1846" y="8540"/>
                  </a:lnTo>
                  <a:lnTo>
                    <a:pt x="1837" y="8540"/>
                  </a:lnTo>
                  <a:lnTo>
                    <a:pt x="1828" y="8549"/>
                  </a:lnTo>
                  <a:lnTo>
                    <a:pt x="1828" y="8540"/>
                  </a:lnTo>
                  <a:lnTo>
                    <a:pt x="1828" y="8532"/>
                  </a:lnTo>
                  <a:lnTo>
                    <a:pt x="1837" y="8513"/>
                  </a:lnTo>
                  <a:lnTo>
                    <a:pt x="1837" y="8496"/>
                  </a:lnTo>
                  <a:lnTo>
                    <a:pt x="1828" y="8469"/>
                  </a:lnTo>
                  <a:lnTo>
                    <a:pt x="1828" y="8451"/>
                  </a:lnTo>
                  <a:lnTo>
                    <a:pt x="1820" y="8423"/>
                  </a:lnTo>
                  <a:lnTo>
                    <a:pt x="1810" y="8407"/>
                  </a:lnTo>
                  <a:lnTo>
                    <a:pt x="1793" y="8396"/>
                  </a:lnTo>
                  <a:lnTo>
                    <a:pt x="1784" y="8388"/>
                  </a:lnTo>
                  <a:lnTo>
                    <a:pt x="1784" y="8370"/>
                  </a:lnTo>
                  <a:lnTo>
                    <a:pt x="1774" y="8363"/>
                  </a:lnTo>
                  <a:lnTo>
                    <a:pt x="1774" y="8352"/>
                  </a:lnTo>
                  <a:lnTo>
                    <a:pt x="1766" y="8343"/>
                  </a:lnTo>
                  <a:lnTo>
                    <a:pt x="1766" y="8336"/>
                  </a:lnTo>
                  <a:lnTo>
                    <a:pt x="1757" y="8326"/>
                  </a:lnTo>
                  <a:lnTo>
                    <a:pt x="1748" y="8326"/>
                  </a:lnTo>
                  <a:lnTo>
                    <a:pt x="1740" y="8326"/>
                  </a:lnTo>
                  <a:lnTo>
                    <a:pt x="1740" y="8316"/>
                  </a:lnTo>
                  <a:lnTo>
                    <a:pt x="1730" y="8299"/>
                  </a:lnTo>
                  <a:lnTo>
                    <a:pt x="1721" y="8283"/>
                  </a:lnTo>
                  <a:lnTo>
                    <a:pt x="1704" y="8263"/>
                  </a:lnTo>
                  <a:lnTo>
                    <a:pt x="1694" y="8246"/>
                  </a:lnTo>
                  <a:lnTo>
                    <a:pt x="1677" y="8236"/>
                  </a:lnTo>
                  <a:lnTo>
                    <a:pt x="1660" y="8219"/>
                  </a:lnTo>
                  <a:lnTo>
                    <a:pt x="1650" y="8202"/>
                  </a:lnTo>
                  <a:lnTo>
                    <a:pt x="1633" y="8192"/>
                  </a:lnTo>
                  <a:lnTo>
                    <a:pt x="1624" y="8192"/>
                  </a:lnTo>
                  <a:lnTo>
                    <a:pt x="1613" y="8192"/>
                  </a:lnTo>
                  <a:lnTo>
                    <a:pt x="1597" y="8192"/>
                  </a:lnTo>
                  <a:lnTo>
                    <a:pt x="1588" y="8183"/>
                  </a:lnTo>
                  <a:lnTo>
                    <a:pt x="1569" y="8183"/>
                  </a:lnTo>
                  <a:lnTo>
                    <a:pt x="1560" y="8175"/>
                  </a:lnTo>
                  <a:lnTo>
                    <a:pt x="1553" y="8175"/>
                  </a:lnTo>
                  <a:lnTo>
                    <a:pt x="1533" y="8166"/>
                  </a:lnTo>
                  <a:lnTo>
                    <a:pt x="1525" y="8156"/>
                  </a:lnTo>
                  <a:lnTo>
                    <a:pt x="1507" y="8139"/>
                  </a:lnTo>
                  <a:lnTo>
                    <a:pt x="1500" y="8130"/>
                  </a:lnTo>
                  <a:lnTo>
                    <a:pt x="1489" y="8103"/>
                  </a:lnTo>
                  <a:lnTo>
                    <a:pt x="1480" y="8086"/>
                  </a:lnTo>
                  <a:lnTo>
                    <a:pt x="1480" y="8067"/>
                  </a:lnTo>
                  <a:lnTo>
                    <a:pt x="1471" y="8041"/>
                  </a:lnTo>
                  <a:lnTo>
                    <a:pt x="1463" y="8023"/>
                  </a:lnTo>
                  <a:lnTo>
                    <a:pt x="1463" y="7996"/>
                  </a:lnTo>
                  <a:lnTo>
                    <a:pt x="1453" y="7979"/>
                  </a:lnTo>
                  <a:lnTo>
                    <a:pt x="1444" y="7970"/>
                  </a:lnTo>
                  <a:lnTo>
                    <a:pt x="1444" y="7952"/>
                  </a:lnTo>
                  <a:lnTo>
                    <a:pt x="1436" y="7952"/>
                  </a:lnTo>
                  <a:lnTo>
                    <a:pt x="1427" y="7943"/>
                  </a:lnTo>
                  <a:lnTo>
                    <a:pt x="1418" y="7934"/>
                  </a:lnTo>
                  <a:lnTo>
                    <a:pt x="1409" y="7934"/>
                  </a:lnTo>
                  <a:lnTo>
                    <a:pt x="1391" y="7916"/>
                  </a:lnTo>
                  <a:lnTo>
                    <a:pt x="1383" y="7906"/>
                  </a:lnTo>
                  <a:lnTo>
                    <a:pt x="1373" y="7899"/>
                  </a:lnTo>
                  <a:lnTo>
                    <a:pt x="1364" y="7881"/>
                  </a:lnTo>
                  <a:lnTo>
                    <a:pt x="1347" y="7863"/>
                  </a:lnTo>
                  <a:lnTo>
                    <a:pt x="1338" y="7846"/>
                  </a:lnTo>
                  <a:lnTo>
                    <a:pt x="1329" y="7826"/>
                  </a:lnTo>
                  <a:lnTo>
                    <a:pt x="1329" y="7810"/>
                  </a:lnTo>
                  <a:lnTo>
                    <a:pt x="1320" y="7791"/>
                  </a:lnTo>
                  <a:lnTo>
                    <a:pt x="1320" y="7773"/>
                  </a:lnTo>
                  <a:lnTo>
                    <a:pt x="1320" y="7755"/>
                  </a:lnTo>
                  <a:lnTo>
                    <a:pt x="1311" y="7746"/>
                  </a:lnTo>
                  <a:lnTo>
                    <a:pt x="1311" y="7738"/>
                  </a:lnTo>
                  <a:lnTo>
                    <a:pt x="1303" y="7729"/>
                  </a:lnTo>
                  <a:lnTo>
                    <a:pt x="1293" y="7729"/>
                  </a:lnTo>
                  <a:lnTo>
                    <a:pt x="1284" y="7719"/>
                  </a:lnTo>
                  <a:lnTo>
                    <a:pt x="1267" y="7719"/>
                  </a:lnTo>
                  <a:lnTo>
                    <a:pt x="1284" y="7729"/>
                  </a:lnTo>
                  <a:lnTo>
                    <a:pt x="1284" y="7738"/>
                  </a:lnTo>
                  <a:lnTo>
                    <a:pt x="1293" y="7746"/>
                  </a:lnTo>
                  <a:lnTo>
                    <a:pt x="1303" y="7755"/>
                  </a:lnTo>
                  <a:lnTo>
                    <a:pt x="1303" y="7766"/>
                  </a:lnTo>
                  <a:lnTo>
                    <a:pt x="1293" y="7773"/>
                  </a:lnTo>
                  <a:lnTo>
                    <a:pt x="1284" y="7782"/>
                  </a:lnTo>
                  <a:lnTo>
                    <a:pt x="1276" y="7782"/>
                  </a:lnTo>
                  <a:lnTo>
                    <a:pt x="1258" y="7782"/>
                  </a:lnTo>
                  <a:lnTo>
                    <a:pt x="1240" y="7782"/>
                  </a:lnTo>
                  <a:lnTo>
                    <a:pt x="1223" y="7773"/>
                  </a:lnTo>
                  <a:lnTo>
                    <a:pt x="1213" y="7766"/>
                  </a:lnTo>
                  <a:lnTo>
                    <a:pt x="1196" y="7746"/>
                  </a:lnTo>
                  <a:lnTo>
                    <a:pt x="1187" y="7729"/>
                  </a:lnTo>
                  <a:lnTo>
                    <a:pt x="1169" y="7710"/>
                  </a:lnTo>
                  <a:lnTo>
                    <a:pt x="1151" y="7693"/>
                  </a:lnTo>
                  <a:lnTo>
                    <a:pt x="1143" y="7675"/>
                  </a:lnTo>
                  <a:lnTo>
                    <a:pt x="1132" y="7657"/>
                  </a:lnTo>
                  <a:lnTo>
                    <a:pt x="1123" y="7639"/>
                  </a:lnTo>
                  <a:lnTo>
                    <a:pt x="1116" y="7622"/>
                  </a:lnTo>
                  <a:lnTo>
                    <a:pt x="1107" y="7613"/>
                  </a:lnTo>
                  <a:lnTo>
                    <a:pt x="1107" y="7595"/>
                  </a:lnTo>
                  <a:lnTo>
                    <a:pt x="1096" y="7577"/>
                  </a:lnTo>
                  <a:lnTo>
                    <a:pt x="1096" y="7569"/>
                  </a:lnTo>
                  <a:lnTo>
                    <a:pt x="1089" y="7550"/>
                  </a:lnTo>
                  <a:lnTo>
                    <a:pt x="1079" y="7542"/>
                  </a:lnTo>
                  <a:lnTo>
                    <a:pt x="1079" y="7524"/>
                  </a:lnTo>
                  <a:lnTo>
                    <a:pt x="1070" y="7515"/>
                  </a:lnTo>
                  <a:lnTo>
                    <a:pt x="1061" y="7497"/>
                  </a:lnTo>
                  <a:lnTo>
                    <a:pt x="1052" y="7489"/>
                  </a:lnTo>
                  <a:lnTo>
                    <a:pt x="1043" y="7479"/>
                  </a:lnTo>
                  <a:lnTo>
                    <a:pt x="1043" y="7470"/>
                  </a:lnTo>
                  <a:lnTo>
                    <a:pt x="1043" y="7462"/>
                  </a:lnTo>
                  <a:lnTo>
                    <a:pt x="1043" y="7453"/>
                  </a:lnTo>
                  <a:lnTo>
                    <a:pt x="1052" y="7444"/>
                  </a:lnTo>
                  <a:lnTo>
                    <a:pt x="1061" y="7435"/>
                  </a:lnTo>
                  <a:lnTo>
                    <a:pt x="1061" y="7426"/>
                  </a:lnTo>
                  <a:lnTo>
                    <a:pt x="1070" y="7417"/>
                  </a:lnTo>
                  <a:lnTo>
                    <a:pt x="1070" y="7409"/>
                  </a:lnTo>
                  <a:lnTo>
                    <a:pt x="1070" y="7399"/>
                  </a:lnTo>
                  <a:lnTo>
                    <a:pt x="1070" y="7390"/>
                  </a:lnTo>
                  <a:lnTo>
                    <a:pt x="1070" y="7382"/>
                  </a:lnTo>
                  <a:lnTo>
                    <a:pt x="1079" y="7364"/>
                  </a:lnTo>
                  <a:lnTo>
                    <a:pt x="1089" y="7355"/>
                  </a:lnTo>
                  <a:lnTo>
                    <a:pt x="1096" y="7337"/>
                  </a:lnTo>
                  <a:lnTo>
                    <a:pt x="1107" y="7328"/>
                  </a:lnTo>
                  <a:lnTo>
                    <a:pt x="1116" y="7309"/>
                  </a:lnTo>
                  <a:lnTo>
                    <a:pt x="1116" y="7300"/>
                  </a:lnTo>
                  <a:lnTo>
                    <a:pt x="1116" y="7293"/>
                  </a:lnTo>
                  <a:lnTo>
                    <a:pt x="1107" y="7284"/>
                  </a:lnTo>
                  <a:lnTo>
                    <a:pt x="1096" y="7273"/>
                  </a:lnTo>
                  <a:lnTo>
                    <a:pt x="1096" y="7265"/>
                  </a:lnTo>
                  <a:lnTo>
                    <a:pt x="1089" y="7256"/>
                  </a:lnTo>
                  <a:lnTo>
                    <a:pt x="1079" y="7256"/>
                  </a:lnTo>
                  <a:lnTo>
                    <a:pt x="1070" y="7256"/>
                  </a:lnTo>
                  <a:lnTo>
                    <a:pt x="1070" y="7265"/>
                  </a:lnTo>
                  <a:lnTo>
                    <a:pt x="1070" y="7273"/>
                  </a:lnTo>
                  <a:lnTo>
                    <a:pt x="1079" y="7284"/>
                  </a:lnTo>
                  <a:lnTo>
                    <a:pt x="1079" y="7293"/>
                  </a:lnTo>
                  <a:lnTo>
                    <a:pt x="1070" y="7300"/>
                  </a:lnTo>
                  <a:lnTo>
                    <a:pt x="1070" y="7309"/>
                  </a:lnTo>
                  <a:lnTo>
                    <a:pt x="1061" y="7309"/>
                  </a:lnTo>
                  <a:lnTo>
                    <a:pt x="1052" y="7309"/>
                  </a:lnTo>
                  <a:lnTo>
                    <a:pt x="1052" y="7300"/>
                  </a:lnTo>
                  <a:lnTo>
                    <a:pt x="1043" y="7293"/>
                  </a:lnTo>
                  <a:lnTo>
                    <a:pt x="1034" y="7284"/>
                  </a:lnTo>
                  <a:lnTo>
                    <a:pt x="1034" y="7273"/>
                  </a:lnTo>
                  <a:lnTo>
                    <a:pt x="1026" y="7265"/>
                  </a:lnTo>
                  <a:lnTo>
                    <a:pt x="1016" y="7256"/>
                  </a:lnTo>
                  <a:lnTo>
                    <a:pt x="1016" y="7247"/>
                  </a:lnTo>
                  <a:lnTo>
                    <a:pt x="1007" y="7238"/>
                  </a:lnTo>
                  <a:lnTo>
                    <a:pt x="999" y="7238"/>
                  </a:lnTo>
                  <a:lnTo>
                    <a:pt x="990" y="7247"/>
                  </a:lnTo>
                  <a:lnTo>
                    <a:pt x="990" y="7256"/>
                  </a:lnTo>
                  <a:lnTo>
                    <a:pt x="999" y="7265"/>
                  </a:lnTo>
                  <a:lnTo>
                    <a:pt x="999" y="7273"/>
                  </a:lnTo>
                  <a:lnTo>
                    <a:pt x="1007" y="7293"/>
                  </a:lnTo>
                  <a:lnTo>
                    <a:pt x="1016" y="7300"/>
                  </a:lnTo>
                  <a:lnTo>
                    <a:pt x="1016" y="7318"/>
                  </a:lnTo>
                  <a:lnTo>
                    <a:pt x="1016" y="7328"/>
                  </a:lnTo>
                  <a:lnTo>
                    <a:pt x="1026" y="7346"/>
                  </a:lnTo>
                  <a:lnTo>
                    <a:pt x="1026" y="7355"/>
                  </a:lnTo>
                  <a:lnTo>
                    <a:pt x="1016" y="7364"/>
                  </a:lnTo>
                  <a:lnTo>
                    <a:pt x="1016" y="7373"/>
                  </a:lnTo>
                  <a:lnTo>
                    <a:pt x="1007" y="7373"/>
                  </a:lnTo>
                  <a:lnTo>
                    <a:pt x="999" y="7373"/>
                  </a:lnTo>
                  <a:lnTo>
                    <a:pt x="990" y="7364"/>
                  </a:lnTo>
                  <a:lnTo>
                    <a:pt x="981" y="7355"/>
                  </a:lnTo>
                  <a:lnTo>
                    <a:pt x="972" y="7355"/>
                  </a:lnTo>
                  <a:lnTo>
                    <a:pt x="963" y="7346"/>
                  </a:lnTo>
                  <a:lnTo>
                    <a:pt x="954" y="7337"/>
                  </a:lnTo>
                  <a:lnTo>
                    <a:pt x="946" y="7337"/>
                  </a:lnTo>
                  <a:lnTo>
                    <a:pt x="936" y="7346"/>
                  </a:lnTo>
                  <a:lnTo>
                    <a:pt x="927" y="7309"/>
                  </a:lnTo>
                  <a:lnTo>
                    <a:pt x="927" y="7273"/>
                  </a:lnTo>
                  <a:lnTo>
                    <a:pt x="927" y="7229"/>
                  </a:lnTo>
                  <a:lnTo>
                    <a:pt x="927" y="7185"/>
                  </a:lnTo>
                  <a:lnTo>
                    <a:pt x="936" y="7132"/>
                  </a:lnTo>
                  <a:lnTo>
                    <a:pt x="946" y="7078"/>
                  </a:lnTo>
                  <a:lnTo>
                    <a:pt x="954" y="7033"/>
                  </a:lnTo>
                  <a:lnTo>
                    <a:pt x="954" y="6989"/>
                  </a:lnTo>
                  <a:lnTo>
                    <a:pt x="954" y="6953"/>
                  </a:lnTo>
                  <a:lnTo>
                    <a:pt x="946" y="6917"/>
                  </a:lnTo>
                  <a:lnTo>
                    <a:pt x="936" y="6909"/>
                  </a:lnTo>
                  <a:lnTo>
                    <a:pt x="927" y="6891"/>
                  </a:lnTo>
                  <a:lnTo>
                    <a:pt x="927" y="6873"/>
                  </a:lnTo>
                  <a:lnTo>
                    <a:pt x="927" y="6856"/>
                  </a:lnTo>
                  <a:lnTo>
                    <a:pt x="927" y="6836"/>
                  </a:lnTo>
                  <a:lnTo>
                    <a:pt x="919" y="6820"/>
                  </a:lnTo>
                  <a:lnTo>
                    <a:pt x="919" y="6802"/>
                  </a:lnTo>
                  <a:lnTo>
                    <a:pt x="901" y="6776"/>
                  </a:lnTo>
                  <a:lnTo>
                    <a:pt x="883" y="6756"/>
                  </a:lnTo>
                  <a:lnTo>
                    <a:pt x="856" y="6740"/>
                  </a:lnTo>
                  <a:lnTo>
                    <a:pt x="847" y="6721"/>
                  </a:lnTo>
                  <a:lnTo>
                    <a:pt x="847" y="6712"/>
                  </a:lnTo>
                  <a:lnTo>
                    <a:pt x="847" y="6703"/>
                  </a:lnTo>
                  <a:lnTo>
                    <a:pt x="839" y="6696"/>
                  </a:lnTo>
                  <a:lnTo>
                    <a:pt x="839" y="6687"/>
                  </a:lnTo>
                  <a:lnTo>
                    <a:pt x="821" y="6687"/>
                  </a:lnTo>
                  <a:lnTo>
                    <a:pt x="812" y="6676"/>
                  </a:lnTo>
                  <a:lnTo>
                    <a:pt x="803" y="6676"/>
                  </a:lnTo>
                  <a:lnTo>
                    <a:pt x="786" y="6687"/>
                  </a:lnTo>
                  <a:lnTo>
                    <a:pt x="759" y="6696"/>
                  </a:lnTo>
                  <a:lnTo>
                    <a:pt x="759" y="6703"/>
                  </a:lnTo>
                  <a:lnTo>
                    <a:pt x="759" y="6712"/>
                  </a:lnTo>
                  <a:lnTo>
                    <a:pt x="759" y="6721"/>
                  </a:lnTo>
                  <a:lnTo>
                    <a:pt x="759" y="6730"/>
                  </a:lnTo>
                  <a:lnTo>
                    <a:pt x="750" y="6740"/>
                  </a:lnTo>
                  <a:lnTo>
                    <a:pt x="750" y="6749"/>
                  </a:lnTo>
                  <a:lnTo>
                    <a:pt x="741" y="6749"/>
                  </a:lnTo>
                  <a:lnTo>
                    <a:pt x="741" y="6740"/>
                  </a:lnTo>
                  <a:lnTo>
                    <a:pt x="732" y="6730"/>
                  </a:lnTo>
                  <a:lnTo>
                    <a:pt x="732" y="6721"/>
                  </a:lnTo>
                  <a:lnTo>
                    <a:pt x="723" y="6703"/>
                  </a:lnTo>
                  <a:lnTo>
                    <a:pt x="723" y="6687"/>
                  </a:lnTo>
                  <a:lnTo>
                    <a:pt x="714" y="6668"/>
                  </a:lnTo>
                  <a:lnTo>
                    <a:pt x="705" y="6641"/>
                  </a:lnTo>
                  <a:lnTo>
                    <a:pt x="696" y="6623"/>
                  </a:lnTo>
                  <a:lnTo>
                    <a:pt x="677" y="6606"/>
                  </a:lnTo>
                  <a:lnTo>
                    <a:pt x="670" y="6596"/>
                  </a:lnTo>
                  <a:lnTo>
                    <a:pt x="661" y="6579"/>
                  </a:lnTo>
                  <a:lnTo>
                    <a:pt x="643" y="6579"/>
                  </a:lnTo>
                  <a:lnTo>
                    <a:pt x="633" y="6570"/>
                  </a:lnTo>
                  <a:lnTo>
                    <a:pt x="624" y="6570"/>
                  </a:lnTo>
                  <a:lnTo>
                    <a:pt x="615" y="6560"/>
                  </a:lnTo>
                  <a:lnTo>
                    <a:pt x="606" y="6560"/>
                  </a:lnTo>
                  <a:lnTo>
                    <a:pt x="597" y="6552"/>
                  </a:lnTo>
                  <a:lnTo>
                    <a:pt x="590" y="6534"/>
                  </a:lnTo>
                  <a:lnTo>
                    <a:pt x="580" y="6526"/>
                  </a:lnTo>
                  <a:lnTo>
                    <a:pt x="580" y="6507"/>
                  </a:lnTo>
                  <a:lnTo>
                    <a:pt x="570" y="6490"/>
                  </a:lnTo>
                  <a:lnTo>
                    <a:pt x="562" y="6463"/>
                  </a:lnTo>
                  <a:lnTo>
                    <a:pt x="553" y="6463"/>
                  </a:lnTo>
                  <a:lnTo>
                    <a:pt x="544" y="6454"/>
                  </a:lnTo>
                  <a:lnTo>
                    <a:pt x="535" y="6454"/>
                  </a:lnTo>
                  <a:lnTo>
                    <a:pt x="526" y="6445"/>
                  </a:lnTo>
                  <a:lnTo>
                    <a:pt x="509" y="6427"/>
                  </a:lnTo>
                  <a:lnTo>
                    <a:pt x="490" y="6419"/>
                  </a:lnTo>
                  <a:lnTo>
                    <a:pt x="473" y="6400"/>
                  </a:lnTo>
                  <a:lnTo>
                    <a:pt x="455" y="6374"/>
                  </a:lnTo>
                  <a:lnTo>
                    <a:pt x="429" y="6347"/>
                  </a:lnTo>
                  <a:lnTo>
                    <a:pt x="419" y="6356"/>
                  </a:lnTo>
                  <a:lnTo>
                    <a:pt x="410" y="6347"/>
                  </a:lnTo>
                  <a:lnTo>
                    <a:pt x="393" y="6347"/>
                  </a:lnTo>
                  <a:lnTo>
                    <a:pt x="384" y="6339"/>
                  </a:lnTo>
                  <a:lnTo>
                    <a:pt x="366" y="6330"/>
                  </a:lnTo>
                  <a:lnTo>
                    <a:pt x="357" y="6320"/>
                  </a:lnTo>
                  <a:lnTo>
                    <a:pt x="339" y="6312"/>
                  </a:lnTo>
                  <a:lnTo>
                    <a:pt x="321" y="6303"/>
                  </a:lnTo>
                  <a:lnTo>
                    <a:pt x="304" y="6303"/>
                  </a:lnTo>
                  <a:lnTo>
                    <a:pt x="286" y="6303"/>
                  </a:lnTo>
                  <a:lnTo>
                    <a:pt x="277" y="6303"/>
                  </a:lnTo>
                  <a:lnTo>
                    <a:pt x="268" y="6312"/>
                  </a:lnTo>
                  <a:lnTo>
                    <a:pt x="259" y="6312"/>
                  </a:lnTo>
                  <a:lnTo>
                    <a:pt x="250" y="6312"/>
                  </a:lnTo>
                  <a:lnTo>
                    <a:pt x="240" y="6312"/>
                  </a:lnTo>
                  <a:lnTo>
                    <a:pt x="233" y="6312"/>
                  </a:lnTo>
                  <a:lnTo>
                    <a:pt x="224" y="6312"/>
                  </a:lnTo>
                  <a:lnTo>
                    <a:pt x="213" y="6312"/>
                  </a:lnTo>
                  <a:lnTo>
                    <a:pt x="0" y="757"/>
                  </a:lnTo>
                  <a:lnTo>
                    <a:pt x="53" y="723"/>
                  </a:lnTo>
                  <a:lnTo>
                    <a:pt x="107" y="695"/>
                  </a:lnTo>
                  <a:lnTo>
                    <a:pt x="153" y="686"/>
                  </a:lnTo>
                  <a:lnTo>
                    <a:pt x="187" y="677"/>
                  </a:lnTo>
                  <a:lnTo>
                    <a:pt x="233" y="677"/>
                  </a:lnTo>
                  <a:lnTo>
                    <a:pt x="268" y="668"/>
                  </a:lnTo>
                  <a:lnTo>
                    <a:pt x="304" y="668"/>
                  </a:lnTo>
                  <a:lnTo>
                    <a:pt x="330" y="668"/>
                  </a:lnTo>
                  <a:lnTo>
                    <a:pt x="366" y="650"/>
                  </a:lnTo>
                  <a:lnTo>
                    <a:pt x="393" y="633"/>
                  </a:lnTo>
                  <a:lnTo>
                    <a:pt x="437" y="579"/>
                  </a:lnTo>
                  <a:lnTo>
                    <a:pt x="482" y="543"/>
                  </a:lnTo>
                  <a:lnTo>
                    <a:pt x="509" y="507"/>
                  </a:lnTo>
                  <a:lnTo>
                    <a:pt x="535" y="490"/>
                  </a:lnTo>
                  <a:lnTo>
                    <a:pt x="562" y="481"/>
                  </a:lnTo>
                  <a:lnTo>
                    <a:pt x="580" y="473"/>
                  </a:lnTo>
                  <a:lnTo>
                    <a:pt x="597" y="463"/>
                  </a:lnTo>
                  <a:lnTo>
                    <a:pt x="606" y="454"/>
                  </a:lnTo>
                  <a:lnTo>
                    <a:pt x="624" y="437"/>
                  </a:lnTo>
                  <a:lnTo>
                    <a:pt x="643" y="419"/>
                  </a:lnTo>
                  <a:lnTo>
                    <a:pt x="650" y="410"/>
                  </a:lnTo>
                  <a:lnTo>
                    <a:pt x="670" y="401"/>
                  </a:lnTo>
                  <a:lnTo>
                    <a:pt x="686" y="393"/>
                  </a:lnTo>
                  <a:lnTo>
                    <a:pt x="696" y="393"/>
                  </a:lnTo>
                  <a:lnTo>
                    <a:pt x="714" y="383"/>
                  </a:lnTo>
                  <a:lnTo>
                    <a:pt x="732" y="383"/>
                  </a:lnTo>
                  <a:lnTo>
                    <a:pt x="750" y="374"/>
                  </a:lnTo>
                  <a:lnTo>
                    <a:pt x="767" y="366"/>
                  </a:lnTo>
                  <a:lnTo>
                    <a:pt x="776" y="357"/>
                  </a:lnTo>
                  <a:lnTo>
                    <a:pt x="786" y="347"/>
                  </a:lnTo>
                  <a:lnTo>
                    <a:pt x="794" y="330"/>
                  </a:lnTo>
                  <a:lnTo>
                    <a:pt x="794" y="321"/>
                  </a:lnTo>
                  <a:lnTo>
                    <a:pt x="803" y="312"/>
                  </a:lnTo>
                  <a:lnTo>
                    <a:pt x="812" y="303"/>
                  </a:lnTo>
                  <a:lnTo>
                    <a:pt x="812" y="294"/>
                  </a:lnTo>
                  <a:lnTo>
                    <a:pt x="821" y="286"/>
                  </a:lnTo>
                  <a:lnTo>
                    <a:pt x="830" y="286"/>
                  </a:lnTo>
                  <a:lnTo>
                    <a:pt x="839" y="286"/>
                  </a:lnTo>
                  <a:lnTo>
                    <a:pt x="856" y="286"/>
                  </a:lnTo>
                  <a:lnTo>
                    <a:pt x="874" y="277"/>
                  </a:lnTo>
                  <a:lnTo>
                    <a:pt x="883" y="277"/>
                  </a:lnTo>
                  <a:lnTo>
                    <a:pt x="892" y="277"/>
                  </a:lnTo>
                  <a:lnTo>
                    <a:pt x="901" y="266"/>
                  </a:lnTo>
                  <a:lnTo>
                    <a:pt x="910" y="259"/>
                  </a:lnTo>
                  <a:lnTo>
                    <a:pt x="910" y="250"/>
                  </a:lnTo>
                  <a:lnTo>
                    <a:pt x="910" y="241"/>
                  </a:lnTo>
                  <a:lnTo>
                    <a:pt x="910" y="232"/>
                  </a:lnTo>
                  <a:lnTo>
                    <a:pt x="910" y="222"/>
                  </a:lnTo>
                  <a:lnTo>
                    <a:pt x="919" y="213"/>
                  </a:lnTo>
                  <a:lnTo>
                    <a:pt x="919" y="206"/>
                  </a:lnTo>
                  <a:lnTo>
                    <a:pt x="936" y="197"/>
                  </a:lnTo>
                  <a:lnTo>
                    <a:pt x="946" y="186"/>
                  </a:lnTo>
                  <a:lnTo>
                    <a:pt x="963" y="177"/>
                  </a:lnTo>
                  <a:lnTo>
                    <a:pt x="981" y="169"/>
                  </a:lnTo>
                  <a:lnTo>
                    <a:pt x="990" y="160"/>
                  </a:lnTo>
                  <a:lnTo>
                    <a:pt x="999" y="150"/>
                  </a:lnTo>
                  <a:lnTo>
                    <a:pt x="1007" y="150"/>
                  </a:lnTo>
                  <a:lnTo>
                    <a:pt x="1007" y="142"/>
                  </a:lnTo>
                  <a:lnTo>
                    <a:pt x="1026" y="133"/>
                  </a:lnTo>
                  <a:lnTo>
                    <a:pt x="1043" y="117"/>
                  </a:lnTo>
                  <a:lnTo>
                    <a:pt x="1061" y="97"/>
                  </a:lnTo>
                  <a:lnTo>
                    <a:pt x="1079" y="80"/>
                  </a:lnTo>
                  <a:lnTo>
                    <a:pt x="1096" y="70"/>
                  </a:lnTo>
                  <a:lnTo>
                    <a:pt x="1116" y="53"/>
                  </a:lnTo>
                  <a:lnTo>
                    <a:pt x="1123" y="36"/>
                  </a:lnTo>
                  <a:lnTo>
                    <a:pt x="1132" y="26"/>
                  </a:lnTo>
                  <a:lnTo>
                    <a:pt x="1132" y="9"/>
                  </a:lnTo>
                  <a:lnTo>
                    <a:pt x="1123" y="0"/>
                  </a:lnTo>
                  <a:lnTo>
                    <a:pt x="2221" y="1738"/>
                  </a:lnTo>
                  <a:lnTo>
                    <a:pt x="2211" y="1729"/>
                  </a:lnTo>
                  <a:close/>
                </a:path>
              </a:pathLst>
            </a:custGeom>
            <a:solidFill>
              <a:srgbClr val="1C2022"/>
            </a:solidFill>
            <a:ln w="38100" cmpd="sng">
              <a:solidFill>
                <a:schemeClr val="bg2"/>
              </a:solidFill>
              <a:round/>
              <a:headEnd/>
              <a:tailEnd/>
            </a:ln>
            <a:effectLst/>
          </p:spPr>
          <p:txBody>
            <a:bodyPr/>
            <a:lstStyle/>
            <a:p>
              <a:endParaRPr lang="en-US">
                <a:solidFill>
                  <a:prstClr val="black"/>
                </a:solidFill>
              </a:endParaRPr>
            </a:p>
          </p:txBody>
        </p:sp>
        <p:sp>
          <p:nvSpPr>
            <p:cNvPr id="38919" name="Freeform 7"/>
            <p:cNvSpPr>
              <a:spLocks/>
            </p:cNvSpPr>
            <p:nvPr/>
          </p:nvSpPr>
          <p:spPr bwMode="auto">
            <a:xfrm>
              <a:off x="2722" y="1234"/>
              <a:ext cx="1329" cy="2520"/>
            </a:xfrm>
            <a:custGeom>
              <a:avLst/>
              <a:gdLst>
                <a:gd name="T0" fmla="*/ 1277 w 5234"/>
                <a:gd name="T1" fmla="*/ 2362 h 9833"/>
                <a:gd name="T2" fmla="*/ 1221 w 5234"/>
                <a:gd name="T3" fmla="*/ 2372 h 9833"/>
                <a:gd name="T4" fmla="*/ 1175 w 5234"/>
                <a:gd name="T5" fmla="*/ 2324 h 9833"/>
                <a:gd name="T6" fmla="*/ 1116 w 5234"/>
                <a:gd name="T7" fmla="*/ 2294 h 9833"/>
                <a:gd name="T8" fmla="*/ 1040 w 5234"/>
                <a:gd name="T9" fmla="*/ 2308 h 9833"/>
                <a:gd name="T10" fmla="*/ 994 w 5234"/>
                <a:gd name="T11" fmla="*/ 2317 h 9833"/>
                <a:gd name="T12" fmla="*/ 944 w 5234"/>
                <a:gd name="T13" fmla="*/ 2321 h 9833"/>
                <a:gd name="T14" fmla="*/ 922 w 5234"/>
                <a:gd name="T15" fmla="*/ 2321 h 9833"/>
                <a:gd name="T16" fmla="*/ 868 w 5234"/>
                <a:gd name="T17" fmla="*/ 2328 h 9833"/>
                <a:gd name="T18" fmla="*/ 795 w 5234"/>
                <a:gd name="T19" fmla="*/ 2342 h 9833"/>
                <a:gd name="T20" fmla="*/ 729 w 5234"/>
                <a:gd name="T21" fmla="*/ 2353 h 9833"/>
                <a:gd name="T22" fmla="*/ 729 w 5234"/>
                <a:gd name="T23" fmla="*/ 2392 h 9833"/>
                <a:gd name="T24" fmla="*/ 820 w 5234"/>
                <a:gd name="T25" fmla="*/ 2380 h 9833"/>
                <a:gd name="T26" fmla="*/ 831 w 5234"/>
                <a:gd name="T27" fmla="*/ 2483 h 9833"/>
                <a:gd name="T28" fmla="*/ 750 w 5234"/>
                <a:gd name="T29" fmla="*/ 2463 h 9833"/>
                <a:gd name="T30" fmla="*/ 668 w 5234"/>
                <a:gd name="T31" fmla="*/ 2511 h 9833"/>
                <a:gd name="T32" fmla="*/ 605 w 5234"/>
                <a:gd name="T33" fmla="*/ 2490 h 9833"/>
                <a:gd name="T34" fmla="*/ 523 w 5234"/>
                <a:gd name="T35" fmla="*/ 2447 h 9833"/>
                <a:gd name="T36" fmla="*/ 342 w 5234"/>
                <a:gd name="T37" fmla="*/ 2442 h 9833"/>
                <a:gd name="T38" fmla="*/ 265 w 5234"/>
                <a:gd name="T39" fmla="*/ 2481 h 9833"/>
                <a:gd name="T40" fmla="*/ 231 w 5234"/>
                <a:gd name="T41" fmla="*/ 2463 h 9833"/>
                <a:gd name="T42" fmla="*/ 211 w 5234"/>
                <a:gd name="T43" fmla="*/ 62 h 9833"/>
                <a:gd name="T44" fmla="*/ 320 w 5234"/>
                <a:gd name="T45" fmla="*/ 78 h 9833"/>
                <a:gd name="T46" fmla="*/ 406 w 5234"/>
                <a:gd name="T47" fmla="*/ 103 h 9833"/>
                <a:gd name="T48" fmla="*/ 573 w 5234"/>
                <a:gd name="T49" fmla="*/ 123 h 9833"/>
                <a:gd name="T50" fmla="*/ 496 w 5234"/>
                <a:gd name="T51" fmla="*/ 231 h 9833"/>
                <a:gd name="T52" fmla="*/ 415 w 5234"/>
                <a:gd name="T53" fmla="*/ 320 h 9833"/>
                <a:gd name="T54" fmla="*/ 539 w 5234"/>
                <a:gd name="T55" fmla="*/ 267 h 9833"/>
                <a:gd name="T56" fmla="*/ 544 w 5234"/>
                <a:gd name="T57" fmla="*/ 311 h 9833"/>
                <a:gd name="T58" fmla="*/ 646 w 5234"/>
                <a:gd name="T59" fmla="*/ 276 h 9833"/>
                <a:gd name="T60" fmla="*/ 763 w 5234"/>
                <a:gd name="T61" fmla="*/ 183 h 9833"/>
                <a:gd name="T62" fmla="*/ 750 w 5234"/>
                <a:gd name="T63" fmla="*/ 215 h 9833"/>
                <a:gd name="T64" fmla="*/ 722 w 5234"/>
                <a:gd name="T65" fmla="*/ 247 h 9833"/>
                <a:gd name="T66" fmla="*/ 766 w 5234"/>
                <a:gd name="T67" fmla="*/ 249 h 9833"/>
                <a:gd name="T68" fmla="*/ 804 w 5234"/>
                <a:gd name="T69" fmla="*/ 279 h 9833"/>
                <a:gd name="T70" fmla="*/ 849 w 5234"/>
                <a:gd name="T71" fmla="*/ 285 h 9833"/>
                <a:gd name="T72" fmla="*/ 879 w 5234"/>
                <a:gd name="T73" fmla="*/ 297 h 9833"/>
                <a:gd name="T74" fmla="*/ 897 w 5234"/>
                <a:gd name="T75" fmla="*/ 270 h 9833"/>
                <a:gd name="T76" fmla="*/ 929 w 5234"/>
                <a:gd name="T77" fmla="*/ 251 h 9833"/>
                <a:gd name="T78" fmla="*/ 992 w 5234"/>
                <a:gd name="T79" fmla="*/ 235 h 9833"/>
                <a:gd name="T80" fmla="*/ 1010 w 5234"/>
                <a:gd name="T81" fmla="*/ 263 h 9833"/>
                <a:gd name="T82" fmla="*/ 1051 w 5234"/>
                <a:gd name="T83" fmla="*/ 270 h 9833"/>
                <a:gd name="T84" fmla="*/ 1099 w 5234"/>
                <a:gd name="T85" fmla="*/ 331 h 9833"/>
                <a:gd name="T86" fmla="*/ 1035 w 5234"/>
                <a:gd name="T87" fmla="*/ 341 h 9833"/>
                <a:gd name="T88" fmla="*/ 1003 w 5234"/>
                <a:gd name="T89" fmla="*/ 322 h 9833"/>
                <a:gd name="T90" fmla="*/ 981 w 5234"/>
                <a:gd name="T91" fmla="*/ 338 h 9833"/>
                <a:gd name="T92" fmla="*/ 931 w 5234"/>
                <a:gd name="T93" fmla="*/ 356 h 9833"/>
                <a:gd name="T94" fmla="*/ 890 w 5234"/>
                <a:gd name="T95" fmla="*/ 402 h 9833"/>
                <a:gd name="T96" fmla="*/ 863 w 5234"/>
                <a:gd name="T97" fmla="*/ 386 h 9833"/>
                <a:gd name="T98" fmla="*/ 838 w 5234"/>
                <a:gd name="T99" fmla="*/ 436 h 9833"/>
                <a:gd name="T100" fmla="*/ 784 w 5234"/>
                <a:gd name="T101" fmla="*/ 560 h 9833"/>
                <a:gd name="T102" fmla="*/ 813 w 5234"/>
                <a:gd name="T103" fmla="*/ 703 h 9833"/>
                <a:gd name="T104" fmla="*/ 838 w 5234"/>
                <a:gd name="T105" fmla="*/ 859 h 9833"/>
                <a:gd name="T106" fmla="*/ 926 w 5234"/>
                <a:gd name="T107" fmla="*/ 884 h 9833"/>
                <a:gd name="T108" fmla="*/ 933 w 5234"/>
                <a:gd name="T109" fmla="*/ 569 h 9833"/>
                <a:gd name="T110" fmla="*/ 996 w 5234"/>
                <a:gd name="T111" fmla="*/ 493 h 9833"/>
                <a:gd name="T112" fmla="*/ 1015 w 5234"/>
                <a:gd name="T113" fmla="*/ 397 h 9833"/>
                <a:gd name="T114" fmla="*/ 1080 w 5234"/>
                <a:gd name="T115" fmla="*/ 391 h 9833"/>
                <a:gd name="T116" fmla="*/ 1171 w 5234"/>
                <a:gd name="T117" fmla="*/ 438 h 9833"/>
                <a:gd name="T118" fmla="*/ 1155 w 5234"/>
                <a:gd name="T119" fmla="*/ 583 h 9833"/>
                <a:gd name="T120" fmla="*/ 1196 w 5234"/>
                <a:gd name="T121" fmla="*/ 587 h 9833"/>
                <a:gd name="T122" fmla="*/ 1264 w 5234"/>
                <a:gd name="T123" fmla="*/ 635 h 9833"/>
                <a:gd name="T124" fmla="*/ 1241 w 5234"/>
                <a:gd name="T125" fmla="*/ 784 h 98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34" h="9833">
                  <a:moveTo>
                    <a:pt x="5234" y="9031"/>
                  </a:moveTo>
                  <a:lnTo>
                    <a:pt x="5227" y="9040"/>
                  </a:lnTo>
                  <a:lnTo>
                    <a:pt x="5208" y="9048"/>
                  </a:lnTo>
                  <a:lnTo>
                    <a:pt x="5199" y="9058"/>
                  </a:lnTo>
                  <a:lnTo>
                    <a:pt x="5190" y="9067"/>
                  </a:lnTo>
                  <a:lnTo>
                    <a:pt x="5190" y="9075"/>
                  </a:lnTo>
                  <a:lnTo>
                    <a:pt x="5181" y="9084"/>
                  </a:lnTo>
                  <a:lnTo>
                    <a:pt x="5174" y="9093"/>
                  </a:lnTo>
                  <a:lnTo>
                    <a:pt x="5174" y="9102"/>
                  </a:lnTo>
                  <a:lnTo>
                    <a:pt x="5181" y="9111"/>
                  </a:lnTo>
                  <a:lnTo>
                    <a:pt x="5181" y="9120"/>
                  </a:lnTo>
                  <a:lnTo>
                    <a:pt x="5174" y="9120"/>
                  </a:lnTo>
                  <a:lnTo>
                    <a:pt x="5165" y="9120"/>
                  </a:lnTo>
                  <a:lnTo>
                    <a:pt x="5154" y="9128"/>
                  </a:lnTo>
                  <a:lnTo>
                    <a:pt x="5146" y="9128"/>
                  </a:lnTo>
                  <a:lnTo>
                    <a:pt x="5128" y="9128"/>
                  </a:lnTo>
                  <a:lnTo>
                    <a:pt x="5119" y="9128"/>
                  </a:lnTo>
                  <a:lnTo>
                    <a:pt x="5101" y="9138"/>
                  </a:lnTo>
                  <a:lnTo>
                    <a:pt x="5093" y="9138"/>
                  </a:lnTo>
                  <a:lnTo>
                    <a:pt x="5084" y="9147"/>
                  </a:lnTo>
                  <a:lnTo>
                    <a:pt x="5074" y="9164"/>
                  </a:lnTo>
                  <a:lnTo>
                    <a:pt x="5066" y="9173"/>
                  </a:lnTo>
                  <a:lnTo>
                    <a:pt x="5057" y="9191"/>
                  </a:lnTo>
                  <a:lnTo>
                    <a:pt x="5048" y="9200"/>
                  </a:lnTo>
                  <a:lnTo>
                    <a:pt x="5039" y="9208"/>
                  </a:lnTo>
                  <a:lnTo>
                    <a:pt x="5030" y="9218"/>
                  </a:lnTo>
                  <a:lnTo>
                    <a:pt x="5013" y="9227"/>
                  </a:lnTo>
                  <a:lnTo>
                    <a:pt x="5004" y="9227"/>
                  </a:lnTo>
                  <a:lnTo>
                    <a:pt x="4986" y="9227"/>
                  </a:lnTo>
                  <a:lnTo>
                    <a:pt x="4968" y="9227"/>
                  </a:lnTo>
                  <a:lnTo>
                    <a:pt x="4959" y="9227"/>
                  </a:lnTo>
                  <a:lnTo>
                    <a:pt x="4968" y="9235"/>
                  </a:lnTo>
                  <a:lnTo>
                    <a:pt x="4968" y="9244"/>
                  </a:lnTo>
                  <a:lnTo>
                    <a:pt x="4968" y="9254"/>
                  </a:lnTo>
                  <a:lnTo>
                    <a:pt x="4959" y="9262"/>
                  </a:lnTo>
                  <a:lnTo>
                    <a:pt x="4941" y="9262"/>
                  </a:lnTo>
                  <a:lnTo>
                    <a:pt x="4914" y="9271"/>
                  </a:lnTo>
                  <a:lnTo>
                    <a:pt x="4870" y="9271"/>
                  </a:lnTo>
                  <a:lnTo>
                    <a:pt x="4852" y="9280"/>
                  </a:lnTo>
                  <a:lnTo>
                    <a:pt x="4834" y="9280"/>
                  </a:lnTo>
                  <a:lnTo>
                    <a:pt x="4825" y="9288"/>
                  </a:lnTo>
                  <a:lnTo>
                    <a:pt x="4808" y="9288"/>
                  </a:lnTo>
                  <a:lnTo>
                    <a:pt x="4797" y="9288"/>
                  </a:lnTo>
                  <a:lnTo>
                    <a:pt x="4790" y="9288"/>
                  </a:lnTo>
                  <a:lnTo>
                    <a:pt x="4781" y="9280"/>
                  </a:lnTo>
                  <a:lnTo>
                    <a:pt x="4772" y="9271"/>
                  </a:lnTo>
                  <a:lnTo>
                    <a:pt x="4772" y="9262"/>
                  </a:lnTo>
                  <a:lnTo>
                    <a:pt x="4781" y="9271"/>
                  </a:lnTo>
                  <a:lnTo>
                    <a:pt x="4790" y="9271"/>
                  </a:lnTo>
                  <a:lnTo>
                    <a:pt x="4797" y="9271"/>
                  </a:lnTo>
                  <a:lnTo>
                    <a:pt x="4797" y="9262"/>
                  </a:lnTo>
                  <a:lnTo>
                    <a:pt x="4808" y="9254"/>
                  </a:lnTo>
                  <a:lnTo>
                    <a:pt x="4808" y="9244"/>
                  </a:lnTo>
                  <a:lnTo>
                    <a:pt x="4808" y="9235"/>
                  </a:lnTo>
                  <a:lnTo>
                    <a:pt x="4797" y="9208"/>
                  </a:lnTo>
                  <a:lnTo>
                    <a:pt x="4790" y="9191"/>
                  </a:lnTo>
                  <a:lnTo>
                    <a:pt x="4781" y="9182"/>
                  </a:lnTo>
                  <a:lnTo>
                    <a:pt x="4762" y="9164"/>
                  </a:lnTo>
                  <a:lnTo>
                    <a:pt x="4744" y="9155"/>
                  </a:lnTo>
                  <a:lnTo>
                    <a:pt x="4728" y="9147"/>
                  </a:lnTo>
                  <a:lnTo>
                    <a:pt x="4709" y="9138"/>
                  </a:lnTo>
                  <a:lnTo>
                    <a:pt x="4691" y="9128"/>
                  </a:lnTo>
                  <a:lnTo>
                    <a:pt x="4682" y="9120"/>
                  </a:lnTo>
                  <a:lnTo>
                    <a:pt x="4673" y="9111"/>
                  </a:lnTo>
                  <a:lnTo>
                    <a:pt x="4664" y="9102"/>
                  </a:lnTo>
                  <a:lnTo>
                    <a:pt x="4664" y="9084"/>
                  </a:lnTo>
                  <a:lnTo>
                    <a:pt x="4664" y="9075"/>
                  </a:lnTo>
                  <a:lnTo>
                    <a:pt x="4673" y="9067"/>
                  </a:lnTo>
                  <a:lnTo>
                    <a:pt x="4673" y="9058"/>
                  </a:lnTo>
                  <a:lnTo>
                    <a:pt x="4673" y="9048"/>
                  </a:lnTo>
                  <a:lnTo>
                    <a:pt x="4673" y="9040"/>
                  </a:lnTo>
                  <a:lnTo>
                    <a:pt x="4656" y="9040"/>
                  </a:lnTo>
                  <a:lnTo>
                    <a:pt x="4637" y="9031"/>
                  </a:lnTo>
                  <a:lnTo>
                    <a:pt x="4611" y="9031"/>
                  </a:lnTo>
                  <a:lnTo>
                    <a:pt x="4611" y="9040"/>
                  </a:lnTo>
                  <a:lnTo>
                    <a:pt x="4620" y="9048"/>
                  </a:lnTo>
                  <a:lnTo>
                    <a:pt x="4629" y="9058"/>
                  </a:lnTo>
                  <a:lnTo>
                    <a:pt x="4629" y="9067"/>
                  </a:lnTo>
                  <a:lnTo>
                    <a:pt x="4611" y="9075"/>
                  </a:lnTo>
                  <a:lnTo>
                    <a:pt x="4593" y="9067"/>
                  </a:lnTo>
                  <a:lnTo>
                    <a:pt x="4567" y="9067"/>
                  </a:lnTo>
                  <a:lnTo>
                    <a:pt x="4531" y="9058"/>
                  </a:lnTo>
                  <a:lnTo>
                    <a:pt x="4513" y="9048"/>
                  </a:lnTo>
                  <a:lnTo>
                    <a:pt x="4495" y="9040"/>
                  </a:lnTo>
                  <a:lnTo>
                    <a:pt x="4477" y="9031"/>
                  </a:lnTo>
                  <a:lnTo>
                    <a:pt x="4468" y="9031"/>
                  </a:lnTo>
                  <a:lnTo>
                    <a:pt x="4451" y="9022"/>
                  </a:lnTo>
                  <a:lnTo>
                    <a:pt x="4433" y="9013"/>
                  </a:lnTo>
                  <a:lnTo>
                    <a:pt x="4424" y="9013"/>
                  </a:lnTo>
                  <a:lnTo>
                    <a:pt x="4407" y="9013"/>
                  </a:lnTo>
                  <a:lnTo>
                    <a:pt x="4388" y="9004"/>
                  </a:lnTo>
                  <a:lnTo>
                    <a:pt x="4360" y="9013"/>
                  </a:lnTo>
                  <a:lnTo>
                    <a:pt x="4344" y="9004"/>
                  </a:lnTo>
                  <a:lnTo>
                    <a:pt x="4335" y="8995"/>
                  </a:lnTo>
                  <a:lnTo>
                    <a:pt x="4344" y="8995"/>
                  </a:lnTo>
                  <a:lnTo>
                    <a:pt x="4353" y="8995"/>
                  </a:lnTo>
                  <a:lnTo>
                    <a:pt x="4380" y="8987"/>
                  </a:lnTo>
                  <a:lnTo>
                    <a:pt x="4397" y="8987"/>
                  </a:lnTo>
                  <a:lnTo>
                    <a:pt x="4415" y="8978"/>
                  </a:lnTo>
                  <a:lnTo>
                    <a:pt x="4424" y="8967"/>
                  </a:lnTo>
                  <a:lnTo>
                    <a:pt x="4424" y="8960"/>
                  </a:lnTo>
                  <a:lnTo>
                    <a:pt x="4415" y="8951"/>
                  </a:lnTo>
                  <a:lnTo>
                    <a:pt x="4407" y="8951"/>
                  </a:lnTo>
                  <a:lnTo>
                    <a:pt x="4397" y="8951"/>
                  </a:lnTo>
                  <a:lnTo>
                    <a:pt x="4388" y="8942"/>
                  </a:lnTo>
                  <a:lnTo>
                    <a:pt x="4380" y="8942"/>
                  </a:lnTo>
                  <a:lnTo>
                    <a:pt x="4371" y="8942"/>
                  </a:lnTo>
                  <a:lnTo>
                    <a:pt x="4353" y="8942"/>
                  </a:lnTo>
                  <a:lnTo>
                    <a:pt x="4344" y="8942"/>
                  </a:lnTo>
                  <a:lnTo>
                    <a:pt x="4335" y="8942"/>
                  </a:lnTo>
                  <a:lnTo>
                    <a:pt x="4327" y="8942"/>
                  </a:lnTo>
                  <a:lnTo>
                    <a:pt x="4316" y="8951"/>
                  </a:lnTo>
                  <a:lnTo>
                    <a:pt x="4307" y="8951"/>
                  </a:lnTo>
                  <a:lnTo>
                    <a:pt x="4300" y="8951"/>
                  </a:lnTo>
                  <a:lnTo>
                    <a:pt x="4291" y="8960"/>
                  </a:lnTo>
                  <a:lnTo>
                    <a:pt x="4280" y="8960"/>
                  </a:lnTo>
                  <a:lnTo>
                    <a:pt x="4273" y="8967"/>
                  </a:lnTo>
                  <a:lnTo>
                    <a:pt x="4263" y="8967"/>
                  </a:lnTo>
                  <a:lnTo>
                    <a:pt x="4254" y="8978"/>
                  </a:lnTo>
                  <a:lnTo>
                    <a:pt x="4247" y="8987"/>
                  </a:lnTo>
                  <a:lnTo>
                    <a:pt x="4236" y="8987"/>
                  </a:lnTo>
                  <a:lnTo>
                    <a:pt x="4227" y="8995"/>
                  </a:lnTo>
                  <a:lnTo>
                    <a:pt x="4210" y="9004"/>
                  </a:lnTo>
                  <a:lnTo>
                    <a:pt x="4191" y="9004"/>
                  </a:lnTo>
                  <a:lnTo>
                    <a:pt x="4174" y="9004"/>
                  </a:lnTo>
                  <a:lnTo>
                    <a:pt x="4156" y="9004"/>
                  </a:lnTo>
                  <a:lnTo>
                    <a:pt x="4138" y="9004"/>
                  </a:lnTo>
                  <a:lnTo>
                    <a:pt x="4120" y="9004"/>
                  </a:lnTo>
                  <a:lnTo>
                    <a:pt x="4103" y="9004"/>
                  </a:lnTo>
                  <a:lnTo>
                    <a:pt x="4094" y="9004"/>
                  </a:lnTo>
                  <a:lnTo>
                    <a:pt x="4084" y="9004"/>
                  </a:lnTo>
                  <a:lnTo>
                    <a:pt x="4076" y="9004"/>
                  </a:lnTo>
                  <a:lnTo>
                    <a:pt x="4084" y="8995"/>
                  </a:lnTo>
                  <a:lnTo>
                    <a:pt x="4094" y="8987"/>
                  </a:lnTo>
                  <a:lnTo>
                    <a:pt x="4103" y="8978"/>
                  </a:lnTo>
                  <a:lnTo>
                    <a:pt x="4111" y="8967"/>
                  </a:lnTo>
                  <a:lnTo>
                    <a:pt x="4111" y="8960"/>
                  </a:lnTo>
                  <a:lnTo>
                    <a:pt x="4103" y="8960"/>
                  </a:lnTo>
                  <a:lnTo>
                    <a:pt x="4084" y="8951"/>
                  </a:lnTo>
                  <a:lnTo>
                    <a:pt x="4058" y="8942"/>
                  </a:lnTo>
                  <a:lnTo>
                    <a:pt x="4040" y="8942"/>
                  </a:lnTo>
                  <a:lnTo>
                    <a:pt x="4031" y="8951"/>
                  </a:lnTo>
                  <a:lnTo>
                    <a:pt x="4023" y="8951"/>
                  </a:lnTo>
                  <a:lnTo>
                    <a:pt x="4014" y="8951"/>
                  </a:lnTo>
                  <a:lnTo>
                    <a:pt x="4014" y="8960"/>
                  </a:lnTo>
                  <a:lnTo>
                    <a:pt x="4014" y="8967"/>
                  </a:lnTo>
                  <a:lnTo>
                    <a:pt x="4014" y="8978"/>
                  </a:lnTo>
                  <a:lnTo>
                    <a:pt x="4004" y="8995"/>
                  </a:lnTo>
                  <a:lnTo>
                    <a:pt x="3996" y="9004"/>
                  </a:lnTo>
                  <a:lnTo>
                    <a:pt x="3987" y="9013"/>
                  </a:lnTo>
                  <a:lnTo>
                    <a:pt x="3978" y="9022"/>
                  </a:lnTo>
                  <a:lnTo>
                    <a:pt x="3960" y="9031"/>
                  </a:lnTo>
                  <a:lnTo>
                    <a:pt x="3951" y="9040"/>
                  </a:lnTo>
                  <a:lnTo>
                    <a:pt x="3943" y="9048"/>
                  </a:lnTo>
                  <a:lnTo>
                    <a:pt x="3923" y="9048"/>
                  </a:lnTo>
                  <a:lnTo>
                    <a:pt x="3916" y="9040"/>
                  </a:lnTo>
                  <a:lnTo>
                    <a:pt x="3916" y="9031"/>
                  </a:lnTo>
                  <a:lnTo>
                    <a:pt x="3923" y="9013"/>
                  </a:lnTo>
                  <a:lnTo>
                    <a:pt x="3898" y="9048"/>
                  </a:lnTo>
                  <a:lnTo>
                    <a:pt x="3880" y="9084"/>
                  </a:lnTo>
                  <a:lnTo>
                    <a:pt x="3863" y="9111"/>
                  </a:lnTo>
                  <a:lnTo>
                    <a:pt x="3843" y="9128"/>
                  </a:lnTo>
                  <a:lnTo>
                    <a:pt x="3817" y="9147"/>
                  </a:lnTo>
                  <a:lnTo>
                    <a:pt x="3799" y="9155"/>
                  </a:lnTo>
                  <a:lnTo>
                    <a:pt x="3774" y="9155"/>
                  </a:lnTo>
                  <a:lnTo>
                    <a:pt x="3754" y="9155"/>
                  </a:lnTo>
                  <a:lnTo>
                    <a:pt x="3728" y="9147"/>
                  </a:lnTo>
                  <a:lnTo>
                    <a:pt x="3693" y="9120"/>
                  </a:lnTo>
                  <a:lnTo>
                    <a:pt x="3710" y="9128"/>
                  </a:lnTo>
                  <a:lnTo>
                    <a:pt x="3728" y="9128"/>
                  </a:lnTo>
                  <a:lnTo>
                    <a:pt x="3737" y="9128"/>
                  </a:lnTo>
                  <a:lnTo>
                    <a:pt x="3754" y="9128"/>
                  </a:lnTo>
                  <a:lnTo>
                    <a:pt x="3763" y="9128"/>
                  </a:lnTo>
                  <a:lnTo>
                    <a:pt x="3763" y="9120"/>
                  </a:lnTo>
                  <a:lnTo>
                    <a:pt x="3774" y="9120"/>
                  </a:lnTo>
                  <a:lnTo>
                    <a:pt x="3774" y="9102"/>
                  </a:lnTo>
                  <a:lnTo>
                    <a:pt x="3763" y="9084"/>
                  </a:lnTo>
                  <a:lnTo>
                    <a:pt x="3763" y="9067"/>
                  </a:lnTo>
                  <a:lnTo>
                    <a:pt x="3746" y="9067"/>
                  </a:lnTo>
                  <a:lnTo>
                    <a:pt x="3737" y="9067"/>
                  </a:lnTo>
                  <a:lnTo>
                    <a:pt x="3728" y="9058"/>
                  </a:lnTo>
                  <a:lnTo>
                    <a:pt x="3719" y="9058"/>
                  </a:lnTo>
                  <a:lnTo>
                    <a:pt x="3710" y="9048"/>
                  </a:lnTo>
                  <a:lnTo>
                    <a:pt x="3710" y="9040"/>
                  </a:lnTo>
                  <a:lnTo>
                    <a:pt x="3710" y="9031"/>
                  </a:lnTo>
                  <a:lnTo>
                    <a:pt x="3710" y="9022"/>
                  </a:lnTo>
                  <a:lnTo>
                    <a:pt x="3710" y="9013"/>
                  </a:lnTo>
                  <a:lnTo>
                    <a:pt x="3719" y="9004"/>
                  </a:lnTo>
                  <a:lnTo>
                    <a:pt x="3719" y="8987"/>
                  </a:lnTo>
                  <a:lnTo>
                    <a:pt x="3719" y="8967"/>
                  </a:lnTo>
                  <a:lnTo>
                    <a:pt x="3719" y="8951"/>
                  </a:lnTo>
                  <a:lnTo>
                    <a:pt x="3719" y="8931"/>
                  </a:lnTo>
                  <a:lnTo>
                    <a:pt x="3710" y="8914"/>
                  </a:lnTo>
                  <a:lnTo>
                    <a:pt x="3701" y="8905"/>
                  </a:lnTo>
                  <a:lnTo>
                    <a:pt x="3693" y="8898"/>
                  </a:lnTo>
                  <a:lnTo>
                    <a:pt x="3683" y="8887"/>
                  </a:lnTo>
                  <a:lnTo>
                    <a:pt x="3674" y="8898"/>
                  </a:lnTo>
                  <a:lnTo>
                    <a:pt x="3674" y="8905"/>
                  </a:lnTo>
                  <a:lnTo>
                    <a:pt x="3666" y="8923"/>
                  </a:lnTo>
                  <a:lnTo>
                    <a:pt x="3657" y="8931"/>
                  </a:lnTo>
                  <a:lnTo>
                    <a:pt x="3648" y="8931"/>
                  </a:lnTo>
                  <a:lnTo>
                    <a:pt x="3639" y="8942"/>
                  </a:lnTo>
                  <a:lnTo>
                    <a:pt x="3639" y="8951"/>
                  </a:lnTo>
                  <a:lnTo>
                    <a:pt x="3630" y="8951"/>
                  </a:lnTo>
                  <a:lnTo>
                    <a:pt x="3630" y="8967"/>
                  </a:lnTo>
                  <a:lnTo>
                    <a:pt x="3621" y="8987"/>
                  </a:lnTo>
                  <a:lnTo>
                    <a:pt x="3621" y="9013"/>
                  </a:lnTo>
                  <a:lnTo>
                    <a:pt x="3630" y="9058"/>
                  </a:lnTo>
                  <a:lnTo>
                    <a:pt x="3630" y="9075"/>
                  </a:lnTo>
                  <a:lnTo>
                    <a:pt x="3621" y="9084"/>
                  </a:lnTo>
                  <a:lnTo>
                    <a:pt x="3613" y="9093"/>
                  </a:lnTo>
                  <a:lnTo>
                    <a:pt x="3603" y="9093"/>
                  </a:lnTo>
                  <a:lnTo>
                    <a:pt x="3586" y="9093"/>
                  </a:lnTo>
                  <a:lnTo>
                    <a:pt x="3577" y="9093"/>
                  </a:lnTo>
                  <a:lnTo>
                    <a:pt x="3567" y="9093"/>
                  </a:lnTo>
                  <a:lnTo>
                    <a:pt x="3559" y="9093"/>
                  </a:lnTo>
                  <a:lnTo>
                    <a:pt x="3550" y="9093"/>
                  </a:lnTo>
                  <a:lnTo>
                    <a:pt x="3533" y="9093"/>
                  </a:lnTo>
                  <a:lnTo>
                    <a:pt x="3514" y="9093"/>
                  </a:lnTo>
                  <a:lnTo>
                    <a:pt x="3506" y="9102"/>
                  </a:lnTo>
                  <a:lnTo>
                    <a:pt x="3497" y="9111"/>
                  </a:lnTo>
                  <a:lnTo>
                    <a:pt x="3487" y="9120"/>
                  </a:lnTo>
                  <a:lnTo>
                    <a:pt x="3479" y="9120"/>
                  </a:lnTo>
                  <a:lnTo>
                    <a:pt x="3470" y="9120"/>
                  </a:lnTo>
                  <a:lnTo>
                    <a:pt x="3453" y="9120"/>
                  </a:lnTo>
                  <a:lnTo>
                    <a:pt x="3453" y="9102"/>
                  </a:lnTo>
                  <a:lnTo>
                    <a:pt x="3453" y="9084"/>
                  </a:lnTo>
                  <a:lnTo>
                    <a:pt x="3453" y="9075"/>
                  </a:lnTo>
                  <a:lnTo>
                    <a:pt x="3453" y="9058"/>
                  </a:lnTo>
                  <a:lnTo>
                    <a:pt x="3443" y="9048"/>
                  </a:lnTo>
                  <a:lnTo>
                    <a:pt x="3443" y="9040"/>
                  </a:lnTo>
                  <a:lnTo>
                    <a:pt x="3434" y="9048"/>
                  </a:lnTo>
                  <a:lnTo>
                    <a:pt x="3424" y="9067"/>
                  </a:lnTo>
                  <a:lnTo>
                    <a:pt x="3417" y="9084"/>
                  </a:lnTo>
                  <a:lnTo>
                    <a:pt x="3406" y="9093"/>
                  </a:lnTo>
                  <a:lnTo>
                    <a:pt x="3397" y="9102"/>
                  </a:lnTo>
                  <a:lnTo>
                    <a:pt x="3390" y="9102"/>
                  </a:lnTo>
                  <a:lnTo>
                    <a:pt x="3381" y="9102"/>
                  </a:lnTo>
                  <a:lnTo>
                    <a:pt x="3362" y="9102"/>
                  </a:lnTo>
                  <a:lnTo>
                    <a:pt x="3344" y="9102"/>
                  </a:lnTo>
                  <a:lnTo>
                    <a:pt x="3326" y="9102"/>
                  </a:lnTo>
                  <a:lnTo>
                    <a:pt x="3309" y="9102"/>
                  </a:lnTo>
                  <a:lnTo>
                    <a:pt x="3273" y="9111"/>
                  </a:lnTo>
                  <a:lnTo>
                    <a:pt x="3264" y="9111"/>
                  </a:lnTo>
                  <a:lnTo>
                    <a:pt x="3256" y="9120"/>
                  </a:lnTo>
                  <a:lnTo>
                    <a:pt x="3246" y="9128"/>
                  </a:lnTo>
                  <a:lnTo>
                    <a:pt x="3237" y="9128"/>
                  </a:lnTo>
                  <a:lnTo>
                    <a:pt x="3229" y="9138"/>
                  </a:lnTo>
                  <a:lnTo>
                    <a:pt x="3211" y="9138"/>
                  </a:lnTo>
                  <a:lnTo>
                    <a:pt x="3202" y="9147"/>
                  </a:lnTo>
                  <a:lnTo>
                    <a:pt x="3193" y="9147"/>
                  </a:lnTo>
                  <a:lnTo>
                    <a:pt x="3184" y="9147"/>
                  </a:lnTo>
                  <a:lnTo>
                    <a:pt x="3176" y="9147"/>
                  </a:lnTo>
                  <a:lnTo>
                    <a:pt x="3176" y="9138"/>
                  </a:lnTo>
                  <a:lnTo>
                    <a:pt x="3166" y="9138"/>
                  </a:lnTo>
                  <a:lnTo>
                    <a:pt x="3157" y="9138"/>
                  </a:lnTo>
                  <a:lnTo>
                    <a:pt x="3157" y="9128"/>
                  </a:lnTo>
                  <a:lnTo>
                    <a:pt x="3149" y="9128"/>
                  </a:lnTo>
                  <a:lnTo>
                    <a:pt x="3140" y="9128"/>
                  </a:lnTo>
                  <a:lnTo>
                    <a:pt x="3131" y="9138"/>
                  </a:lnTo>
                  <a:lnTo>
                    <a:pt x="3131" y="9155"/>
                  </a:lnTo>
                  <a:lnTo>
                    <a:pt x="3122" y="9164"/>
                  </a:lnTo>
                  <a:lnTo>
                    <a:pt x="3113" y="9182"/>
                  </a:lnTo>
                  <a:lnTo>
                    <a:pt x="3104" y="9200"/>
                  </a:lnTo>
                  <a:lnTo>
                    <a:pt x="3096" y="9208"/>
                  </a:lnTo>
                  <a:lnTo>
                    <a:pt x="3086" y="9218"/>
                  </a:lnTo>
                  <a:lnTo>
                    <a:pt x="3069" y="9227"/>
                  </a:lnTo>
                  <a:lnTo>
                    <a:pt x="3051" y="9218"/>
                  </a:lnTo>
                  <a:lnTo>
                    <a:pt x="3041" y="9208"/>
                  </a:lnTo>
                  <a:lnTo>
                    <a:pt x="3024" y="9218"/>
                  </a:lnTo>
                  <a:lnTo>
                    <a:pt x="3015" y="9218"/>
                  </a:lnTo>
                  <a:lnTo>
                    <a:pt x="2997" y="9227"/>
                  </a:lnTo>
                  <a:lnTo>
                    <a:pt x="2988" y="9227"/>
                  </a:lnTo>
                  <a:lnTo>
                    <a:pt x="2980" y="9227"/>
                  </a:lnTo>
                  <a:lnTo>
                    <a:pt x="2971" y="9227"/>
                  </a:lnTo>
                  <a:lnTo>
                    <a:pt x="2960" y="9227"/>
                  </a:lnTo>
                  <a:lnTo>
                    <a:pt x="2953" y="9227"/>
                  </a:lnTo>
                  <a:lnTo>
                    <a:pt x="2944" y="9227"/>
                  </a:lnTo>
                  <a:lnTo>
                    <a:pt x="2935" y="9235"/>
                  </a:lnTo>
                  <a:lnTo>
                    <a:pt x="2925" y="9235"/>
                  </a:lnTo>
                  <a:lnTo>
                    <a:pt x="2925" y="9227"/>
                  </a:lnTo>
                  <a:lnTo>
                    <a:pt x="2916" y="9218"/>
                  </a:lnTo>
                  <a:lnTo>
                    <a:pt x="2907" y="9208"/>
                  </a:lnTo>
                  <a:lnTo>
                    <a:pt x="2889" y="9200"/>
                  </a:lnTo>
                  <a:lnTo>
                    <a:pt x="2880" y="9191"/>
                  </a:lnTo>
                  <a:lnTo>
                    <a:pt x="2872" y="9182"/>
                  </a:lnTo>
                  <a:lnTo>
                    <a:pt x="2863" y="9173"/>
                  </a:lnTo>
                  <a:lnTo>
                    <a:pt x="2845" y="9173"/>
                  </a:lnTo>
                  <a:lnTo>
                    <a:pt x="2836" y="9173"/>
                  </a:lnTo>
                  <a:lnTo>
                    <a:pt x="2827" y="9173"/>
                  </a:lnTo>
                  <a:lnTo>
                    <a:pt x="2819" y="9164"/>
                  </a:lnTo>
                  <a:lnTo>
                    <a:pt x="2809" y="9164"/>
                  </a:lnTo>
                  <a:lnTo>
                    <a:pt x="2800" y="9164"/>
                  </a:lnTo>
                  <a:lnTo>
                    <a:pt x="2792" y="9164"/>
                  </a:lnTo>
                  <a:lnTo>
                    <a:pt x="2783" y="9173"/>
                  </a:lnTo>
                  <a:lnTo>
                    <a:pt x="2783" y="9191"/>
                  </a:lnTo>
                  <a:lnTo>
                    <a:pt x="2774" y="9208"/>
                  </a:lnTo>
                  <a:lnTo>
                    <a:pt x="2765" y="9218"/>
                  </a:lnTo>
                  <a:lnTo>
                    <a:pt x="2747" y="9227"/>
                  </a:lnTo>
                  <a:lnTo>
                    <a:pt x="2739" y="9244"/>
                  </a:lnTo>
                  <a:lnTo>
                    <a:pt x="2729" y="9254"/>
                  </a:lnTo>
                  <a:lnTo>
                    <a:pt x="2729" y="9262"/>
                  </a:lnTo>
                  <a:lnTo>
                    <a:pt x="2729" y="9271"/>
                  </a:lnTo>
                  <a:lnTo>
                    <a:pt x="2729" y="9280"/>
                  </a:lnTo>
                  <a:lnTo>
                    <a:pt x="2739" y="9288"/>
                  </a:lnTo>
                  <a:lnTo>
                    <a:pt x="2756" y="9298"/>
                  </a:lnTo>
                  <a:lnTo>
                    <a:pt x="2774" y="9307"/>
                  </a:lnTo>
                  <a:lnTo>
                    <a:pt x="2792" y="9315"/>
                  </a:lnTo>
                  <a:lnTo>
                    <a:pt x="2809" y="9324"/>
                  </a:lnTo>
                  <a:lnTo>
                    <a:pt x="2836" y="9334"/>
                  </a:lnTo>
                  <a:lnTo>
                    <a:pt x="2854" y="9334"/>
                  </a:lnTo>
                  <a:lnTo>
                    <a:pt x="2872" y="9334"/>
                  </a:lnTo>
                  <a:lnTo>
                    <a:pt x="2889" y="9334"/>
                  </a:lnTo>
                  <a:lnTo>
                    <a:pt x="2907" y="9324"/>
                  </a:lnTo>
                  <a:lnTo>
                    <a:pt x="2925" y="9315"/>
                  </a:lnTo>
                  <a:lnTo>
                    <a:pt x="2944" y="9298"/>
                  </a:lnTo>
                  <a:lnTo>
                    <a:pt x="2960" y="9288"/>
                  </a:lnTo>
                  <a:lnTo>
                    <a:pt x="2988" y="9280"/>
                  </a:lnTo>
                  <a:lnTo>
                    <a:pt x="3006" y="9280"/>
                  </a:lnTo>
                  <a:lnTo>
                    <a:pt x="3033" y="9271"/>
                  </a:lnTo>
                  <a:lnTo>
                    <a:pt x="3041" y="9271"/>
                  </a:lnTo>
                  <a:lnTo>
                    <a:pt x="3051" y="9280"/>
                  </a:lnTo>
                  <a:lnTo>
                    <a:pt x="3041" y="9288"/>
                  </a:lnTo>
                  <a:lnTo>
                    <a:pt x="3024" y="9307"/>
                  </a:lnTo>
                  <a:lnTo>
                    <a:pt x="2988" y="9324"/>
                  </a:lnTo>
                  <a:lnTo>
                    <a:pt x="3033" y="9360"/>
                  </a:lnTo>
                  <a:lnTo>
                    <a:pt x="3051" y="9343"/>
                  </a:lnTo>
                  <a:lnTo>
                    <a:pt x="3069" y="9324"/>
                  </a:lnTo>
                  <a:lnTo>
                    <a:pt x="3096" y="9307"/>
                  </a:lnTo>
                  <a:lnTo>
                    <a:pt x="3122" y="9298"/>
                  </a:lnTo>
                  <a:lnTo>
                    <a:pt x="3140" y="9288"/>
                  </a:lnTo>
                  <a:lnTo>
                    <a:pt x="3166" y="9280"/>
                  </a:lnTo>
                  <a:lnTo>
                    <a:pt x="3184" y="9271"/>
                  </a:lnTo>
                  <a:lnTo>
                    <a:pt x="3202" y="9262"/>
                  </a:lnTo>
                  <a:lnTo>
                    <a:pt x="3220" y="9244"/>
                  </a:lnTo>
                  <a:lnTo>
                    <a:pt x="3229" y="9235"/>
                  </a:lnTo>
                  <a:lnTo>
                    <a:pt x="3229" y="9262"/>
                  </a:lnTo>
                  <a:lnTo>
                    <a:pt x="3229" y="9288"/>
                  </a:lnTo>
                  <a:lnTo>
                    <a:pt x="3237" y="9315"/>
                  </a:lnTo>
                  <a:lnTo>
                    <a:pt x="3237" y="9334"/>
                  </a:lnTo>
                  <a:lnTo>
                    <a:pt x="3237" y="9351"/>
                  </a:lnTo>
                  <a:lnTo>
                    <a:pt x="3229" y="9369"/>
                  </a:lnTo>
                  <a:lnTo>
                    <a:pt x="3220" y="9387"/>
                  </a:lnTo>
                  <a:lnTo>
                    <a:pt x="3211" y="9396"/>
                  </a:lnTo>
                  <a:lnTo>
                    <a:pt x="3193" y="9404"/>
                  </a:lnTo>
                  <a:lnTo>
                    <a:pt x="3166" y="9415"/>
                  </a:lnTo>
                  <a:lnTo>
                    <a:pt x="3122" y="9431"/>
                  </a:lnTo>
                  <a:lnTo>
                    <a:pt x="3104" y="9440"/>
                  </a:lnTo>
                  <a:lnTo>
                    <a:pt x="3096" y="9449"/>
                  </a:lnTo>
                  <a:lnTo>
                    <a:pt x="3096" y="9458"/>
                  </a:lnTo>
                  <a:lnTo>
                    <a:pt x="3104" y="9477"/>
                  </a:lnTo>
                  <a:lnTo>
                    <a:pt x="3113" y="9484"/>
                  </a:lnTo>
                  <a:lnTo>
                    <a:pt x="3113" y="9495"/>
                  </a:lnTo>
                  <a:lnTo>
                    <a:pt x="3113" y="9504"/>
                  </a:lnTo>
                  <a:lnTo>
                    <a:pt x="3096" y="9511"/>
                  </a:lnTo>
                  <a:lnTo>
                    <a:pt x="3060" y="9511"/>
                  </a:lnTo>
                  <a:lnTo>
                    <a:pt x="3077" y="9548"/>
                  </a:lnTo>
                  <a:lnTo>
                    <a:pt x="3096" y="9564"/>
                  </a:lnTo>
                  <a:lnTo>
                    <a:pt x="3122" y="9592"/>
                  </a:lnTo>
                  <a:lnTo>
                    <a:pt x="3157" y="9610"/>
                  </a:lnTo>
                  <a:lnTo>
                    <a:pt x="3193" y="9637"/>
                  </a:lnTo>
                  <a:lnTo>
                    <a:pt x="3220" y="9655"/>
                  </a:lnTo>
                  <a:lnTo>
                    <a:pt x="3256" y="9672"/>
                  </a:lnTo>
                  <a:lnTo>
                    <a:pt x="3273" y="9690"/>
                  </a:lnTo>
                  <a:lnTo>
                    <a:pt x="3291" y="9717"/>
                  </a:lnTo>
                  <a:lnTo>
                    <a:pt x="3291" y="9735"/>
                  </a:lnTo>
                  <a:lnTo>
                    <a:pt x="3273" y="9761"/>
                  </a:lnTo>
                  <a:lnTo>
                    <a:pt x="3264" y="9788"/>
                  </a:lnTo>
                  <a:lnTo>
                    <a:pt x="3246" y="9806"/>
                  </a:lnTo>
                  <a:lnTo>
                    <a:pt x="3237" y="9815"/>
                  </a:lnTo>
                  <a:lnTo>
                    <a:pt x="3220" y="9824"/>
                  </a:lnTo>
                  <a:lnTo>
                    <a:pt x="3211" y="9815"/>
                  </a:lnTo>
                  <a:lnTo>
                    <a:pt x="3202" y="9815"/>
                  </a:lnTo>
                  <a:lnTo>
                    <a:pt x="3193" y="9797"/>
                  </a:lnTo>
                  <a:lnTo>
                    <a:pt x="3184" y="9780"/>
                  </a:lnTo>
                  <a:lnTo>
                    <a:pt x="3184" y="9761"/>
                  </a:lnTo>
                  <a:lnTo>
                    <a:pt x="3166" y="9735"/>
                  </a:lnTo>
                  <a:lnTo>
                    <a:pt x="3149" y="9717"/>
                  </a:lnTo>
                  <a:lnTo>
                    <a:pt x="3131" y="9700"/>
                  </a:lnTo>
                  <a:lnTo>
                    <a:pt x="3104" y="9690"/>
                  </a:lnTo>
                  <a:lnTo>
                    <a:pt x="3077" y="9681"/>
                  </a:lnTo>
                  <a:lnTo>
                    <a:pt x="3051" y="9672"/>
                  </a:lnTo>
                  <a:lnTo>
                    <a:pt x="3024" y="9664"/>
                  </a:lnTo>
                  <a:lnTo>
                    <a:pt x="3006" y="9655"/>
                  </a:lnTo>
                  <a:lnTo>
                    <a:pt x="2988" y="9645"/>
                  </a:lnTo>
                  <a:lnTo>
                    <a:pt x="2980" y="9637"/>
                  </a:lnTo>
                  <a:lnTo>
                    <a:pt x="2980" y="9628"/>
                  </a:lnTo>
                  <a:lnTo>
                    <a:pt x="2971" y="9619"/>
                  </a:lnTo>
                  <a:lnTo>
                    <a:pt x="2960" y="9610"/>
                  </a:lnTo>
                  <a:lnTo>
                    <a:pt x="2953" y="9610"/>
                  </a:lnTo>
                  <a:lnTo>
                    <a:pt x="2944" y="9601"/>
                  </a:lnTo>
                  <a:lnTo>
                    <a:pt x="2935" y="9610"/>
                  </a:lnTo>
                  <a:lnTo>
                    <a:pt x="2925" y="9610"/>
                  </a:lnTo>
                  <a:lnTo>
                    <a:pt x="2916" y="9619"/>
                  </a:lnTo>
                  <a:lnTo>
                    <a:pt x="2907" y="9628"/>
                  </a:lnTo>
                  <a:lnTo>
                    <a:pt x="2889" y="9645"/>
                  </a:lnTo>
                  <a:lnTo>
                    <a:pt x="2880" y="9672"/>
                  </a:lnTo>
                  <a:lnTo>
                    <a:pt x="2872" y="9690"/>
                  </a:lnTo>
                  <a:lnTo>
                    <a:pt x="2872" y="9708"/>
                  </a:lnTo>
                  <a:lnTo>
                    <a:pt x="2872" y="9726"/>
                  </a:lnTo>
                  <a:lnTo>
                    <a:pt x="2872" y="9744"/>
                  </a:lnTo>
                  <a:lnTo>
                    <a:pt x="2872" y="9753"/>
                  </a:lnTo>
                  <a:lnTo>
                    <a:pt x="2863" y="9761"/>
                  </a:lnTo>
                  <a:lnTo>
                    <a:pt x="2854" y="9770"/>
                  </a:lnTo>
                  <a:lnTo>
                    <a:pt x="2836" y="9770"/>
                  </a:lnTo>
                  <a:lnTo>
                    <a:pt x="2809" y="9761"/>
                  </a:lnTo>
                  <a:lnTo>
                    <a:pt x="2792" y="9753"/>
                  </a:lnTo>
                  <a:lnTo>
                    <a:pt x="2774" y="9744"/>
                  </a:lnTo>
                  <a:lnTo>
                    <a:pt x="2756" y="9735"/>
                  </a:lnTo>
                  <a:lnTo>
                    <a:pt x="2739" y="9726"/>
                  </a:lnTo>
                  <a:lnTo>
                    <a:pt x="2720" y="9726"/>
                  </a:lnTo>
                  <a:lnTo>
                    <a:pt x="2703" y="9726"/>
                  </a:lnTo>
                  <a:lnTo>
                    <a:pt x="2684" y="9735"/>
                  </a:lnTo>
                  <a:lnTo>
                    <a:pt x="2667" y="9744"/>
                  </a:lnTo>
                  <a:lnTo>
                    <a:pt x="2649" y="9761"/>
                  </a:lnTo>
                  <a:lnTo>
                    <a:pt x="2631" y="9797"/>
                  </a:lnTo>
                  <a:lnTo>
                    <a:pt x="2631" y="9806"/>
                  </a:lnTo>
                  <a:lnTo>
                    <a:pt x="2623" y="9815"/>
                  </a:lnTo>
                  <a:lnTo>
                    <a:pt x="2614" y="9824"/>
                  </a:lnTo>
                  <a:lnTo>
                    <a:pt x="2604" y="9833"/>
                  </a:lnTo>
                  <a:lnTo>
                    <a:pt x="2596" y="9833"/>
                  </a:lnTo>
                  <a:lnTo>
                    <a:pt x="2587" y="9833"/>
                  </a:lnTo>
                  <a:lnTo>
                    <a:pt x="2578" y="9824"/>
                  </a:lnTo>
                  <a:lnTo>
                    <a:pt x="2569" y="9815"/>
                  </a:lnTo>
                  <a:lnTo>
                    <a:pt x="2560" y="9806"/>
                  </a:lnTo>
                  <a:lnTo>
                    <a:pt x="2543" y="9788"/>
                  </a:lnTo>
                  <a:lnTo>
                    <a:pt x="2534" y="9780"/>
                  </a:lnTo>
                  <a:lnTo>
                    <a:pt x="2523" y="9770"/>
                  </a:lnTo>
                  <a:lnTo>
                    <a:pt x="2507" y="9761"/>
                  </a:lnTo>
                  <a:lnTo>
                    <a:pt x="2498" y="9753"/>
                  </a:lnTo>
                  <a:lnTo>
                    <a:pt x="2479" y="9753"/>
                  </a:lnTo>
                  <a:lnTo>
                    <a:pt x="2463" y="9744"/>
                  </a:lnTo>
                  <a:lnTo>
                    <a:pt x="2454" y="9744"/>
                  </a:lnTo>
                  <a:lnTo>
                    <a:pt x="2436" y="9744"/>
                  </a:lnTo>
                  <a:lnTo>
                    <a:pt x="2426" y="9753"/>
                  </a:lnTo>
                  <a:lnTo>
                    <a:pt x="2408" y="9753"/>
                  </a:lnTo>
                  <a:lnTo>
                    <a:pt x="2399" y="9753"/>
                  </a:lnTo>
                  <a:lnTo>
                    <a:pt x="2390" y="9744"/>
                  </a:lnTo>
                  <a:lnTo>
                    <a:pt x="2383" y="9744"/>
                  </a:lnTo>
                  <a:lnTo>
                    <a:pt x="2383" y="9735"/>
                  </a:lnTo>
                  <a:lnTo>
                    <a:pt x="2383" y="9726"/>
                  </a:lnTo>
                  <a:lnTo>
                    <a:pt x="2383" y="9717"/>
                  </a:lnTo>
                  <a:lnTo>
                    <a:pt x="2383" y="9708"/>
                  </a:lnTo>
                  <a:lnTo>
                    <a:pt x="2390" y="9700"/>
                  </a:lnTo>
                  <a:lnTo>
                    <a:pt x="2399" y="9681"/>
                  </a:lnTo>
                  <a:lnTo>
                    <a:pt x="2408" y="9672"/>
                  </a:lnTo>
                  <a:lnTo>
                    <a:pt x="2408" y="9655"/>
                  </a:lnTo>
                  <a:lnTo>
                    <a:pt x="2408" y="9645"/>
                  </a:lnTo>
                  <a:lnTo>
                    <a:pt x="2399" y="9637"/>
                  </a:lnTo>
                  <a:lnTo>
                    <a:pt x="2399" y="9628"/>
                  </a:lnTo>
                  <a:lnTo>
                    <a:pt x="2383" y="9628"/>
                  </a:lnTo>
                  <a:lnTo>
                    <a:pt x="2373" y="9619"/>
                  </a:lnTo>
                  <a:lnTo>
                    <a:pt x="2363" y="9619"/>
                  </a:lnTo>
                  <a:lnTo>
                    <a:pt x="2346" y="9619"/>
                  </a:lnTo>
                  <a:lnTo>
                    <a:pt x="2337" y="9619"/>
                  </a:lnTo>
                  <a:lnTo>
                    <a:pt x="2319" y="9610"/>
                  </a:lnTo>
                  <a:lnTo>
                    <a:pt x="2302" y="9601"/>
                  </a:lnTo>
                  <a:lnTo>
                    <a:pt x="2274" y="9584"/>
                  </a:lnTo>
                  <a:lnTo>
                    <a:pt x="2257" y="9564"/>
                  </a:lnTo>
                  <a:lnTo>
                    <a:pt x="2230" y="9539"/>
                  </a:lnTo>
                  <a:lnTo>
                    <a:pt x="2203" y="9521"/>
                  </a:lnTo>
                  <a:lnTo>
                    <a:pt x="2167" y="9511"/>
                  </a:lnTo>
                  <a:lnTo>
                    <a:pt x="2141" y="9504"/>
                  </a:lnTo>
                  <a:lnTo>
                    <a:pt x="2114" y="9511"/>
                  </a:lnTo>
                  <a:lnTo>
                    <a:pt x="2086" y="9530"/>
                  </a:lnTo>
                  <a:lnTo>
                    <a:pt x="2070" y="9530"/>
                  </a:lnTo>
                  <a:lnTo>
                    <a:pt x="2070" y="9539"/>
                  </a:lnTo>
                  <a:lnTo>
                    <a:pt x="2061" y="9548"/>
                  </a:lnTo>
                  <a:lnTo>
                    <a:pt x="2061" y="9557"/>
                  </a:lnTo>
                  <a:lnTo>
                    <a:pt x="2052" y="9564"/>
                  </a:lnTo>
                  <a:lnTo>
                    <a:pt x="2043" y="9575"/>
                  </a:lnTo>
                  <a:lnTo>
                    <a:pt x="2033" y="9584"/>
                  </a:lnTo>
                  <a:lnTo>
                    <a:pt x="2017" y="9584"/>
                  </a:lnTo>
                  <a:lnTo>
                    <a:pt x="1999" y="9592"/>
                  </a:lnTo>
                  <a:lnTo>
                    <a:pt x="1980" y="9601"/>
                  </a:lnTo>
                  <a:lnTo>
                    <a:pt x="1953" y="9601"/>
                  </a:lnTo>
                  <a:lnTo>
                    <a:pt x="1926" y="9601"/>
                  </a:lnTo>
                  <a:lnTo>
                    <a:pt x="1909" y="9601"/>
                  </a:lnTo>
                  <a:lnTo>
                    <a:pt x="1882" y="9601"/>
                  </a:lnTo>
                  <a:lnTo>
                    <a:pt x="1864" y="9601"/>
                  </a:lnTo>
                  <a:lnTo>
                    <a:pt x="1837" y="9592"/>
                  </a:lnTo>
                  <a:lnTo>
                    <a:pt x="1820" y="9584"/>
                  </a:lnTo>
                  <a:lnTo>
                    <a:pt x="1802" y="9575"/>
                  </a:lnTo>
                  <a:lnTo>
                    <a:pt x="1776" y="9564"/>
                  </a:lnTo>
                  <a:lnTo>
                    <a:pt x="1730" y="9548"/>
                  </a:lnTo>
                  <a:lnTo>
                    <a:pt x="1677" y="9530"/>
                  </a:lnTo>
                  <a:lnTo>
                    <a:pt x="1624" y="9521"/>
                  </a:lnTo>
                  <a:lnTo>
                    <a:pt x="1569" y="9511"/>
                  </a:lnTo>
                  <a:lnTo>
                    <a:pt x="1516" y="9511"/>
                  </a:lnTo>
                  <a:lnTo>
                    <a:pt x="1472" y="9511"/>
                  </a:lnTo>
                  <a:lnTo>
                    <a:pt x="1427" y="9521"/>
                  </a:lnTo>
                  <a:lnTo>
                    <a:pt x="1392" y="9521"/>
                  </a:lnTo>
                  <a:lnTo>
                    <a:pt x="1365" y="9530"/>
                  </a:lnTo>
                  <a:lnTo>
                    <a:pt x="1347" y="9530"/>
                  </a:lnTo>
                  <a:lnTo>
                    <a:pt x="1339" y="9530"/>
                  </a:lnTo>
                  <a:lnTo>
                    <a:pt x="1329" y="9539"/>
                  </a:lnTo>
                  <a:lnTo>
                    <a:pt x="1320" y="9539"/>
                  </a:lnTo>
                  <a:lnTo>
                    <a:pt x="1312" y="9548"/>
                  </a:lnTo>
                  <a:lnTo>
                    <a:pt x="1303" y="9548"/>
                  </a:lnTo>
                  <a:lnTo>
                    <a:pt x="1293" y="9557"/>
                  </a:lnTo>
                  <a:lnTo>
                    <a:pt x="1285" y="9557"/>
                  </a:lnTo>
                  <a:lnTo>
                    <a:pt x="1285" y="9564"/>
                  </a:lnTo>
                  <a:lnTo>
                    <a:pt x="1276" y="9564"/>
                  </a:lnTo>
                  <a:lnTo>
                    <a:pt x="1267" y="9564"/>
                  </a:lnTo>
                  <a:lnTo>
                    <a:pt x="1259" y="9564"/>
                  </a:lnTo>
                  <a:lnTo>
                    <a:pt x="1249" y="9564"/>
                  </a:lnTo>
                  <a:lnTo>
                    <a:pt x="1240" y="9575"/>
                  </a:lnTo>
                  <a:lnTo>
                    <a:pt x="1232" y="9575"/>
                  </a:lnTo>
                  <a:lnTo>
                    <a:pt x="1223" y="9575"/>
                  </a:lnTo>
                  <a:lnTo>
                    <a:pt x="1213" y="9584"/>
                  </a:lnTo>
                  <a:lnTo>
                    <a:pt x="1196" y="9584"/>
                  </a:lnTo>
                  <a:lnTo>
                    <a:pt x="1187" y="9584"/>
                  </a:lnTo>
                  <a:lnTo>
                    <a:pt x="1179" y="9575"/>
                  </a:lnTo>
                  <a:lnTo>
                    <a:pt x="1143" y="9584"/>
                  </a:lnTo>
                  <a:lnTo>
                    <a:pt x="1116" y="9601"/>
                  </a:lnTo>
                  <a:lnTo>
                    <a:pt x="1098" y="9610"/>
                  </a:lnTo>
                  <a:lnTo>
                    <a:pt x="1088" y="9628"/>
                  </a:lnTo>
                  <a:lnTo>
                    <a:pt x="1079" y="9637"/>
                  </a:lnTo>
                  <a:lnTo>
                    <a:pt x="1063" y="9655"/>
                  </a:lnTo>
                  <a:lnTo>
                    <a:pt x="1043" y="9681"/>
                  </a:lnTo>
                  <a:lnTo>
                    <a:pt x="1026" y="9700"/>
                  </a:lnTo>
                  <a:lnTo>
                    <a:pt x="999" y="9717"/>
                  </a:lnTo>
                  <a:lnTo>
                    <a:pt x="955" y="9744"/>
                  </a:lnTo>
                  <a:lnTo>
                    <a:pt x="928" y="9753"/>
                  </a:lnTo>
                  <a:lnTo>
                    <a:pt x="910" y="9761"/>
                  </a:lnTo>
                  <a:lnTo>
                    <a:pt x="902" y="9770"/>
                  </a:lnTo>
                  <a:lnTo>
                    <a:pt x="902" y="9761"/>
                  </a:lnTo>
                  <a:lnTo>
                    <a:pt x="910" y="9753"/>
                  </a:lnTo>
                  <a:lnTo>
                    <a:pt x="919" y="9744"/>
                  </a:lnTo>
                  <a:lnTo>
                    <a:pt x="928" y="9726"/>
                  </a:lnTo>
                  <a:lnTo>
                    <a:pt x="936" y="9717"/>
                  </a:lnTo>
                  <a:lnTo>
                    <a:pt x="946" y="9700"/>
                  </a:lnTo>
                  <a:lnTo>
                    <a:pt x="963" y="9681"/>
                  </a:lnTo>
                  <a:lnTo>
                    <a:pt x="972" y="9672"/>
                  </a:lnTo>
                  <a:lnTo>
                    <a:pt x="982" y="9664"/>
                  </a:lnTo>
                  <a:lnTo>
                    <a:pt x="990" y="9655"/>
                  </a:lnTo>
                  <a:lnTo>
                    <a:pt x="990" y="9645"/>
                  </a:lnTo>
                  <a:lnTo>
                    <a:pt x="982" y="9645"/>
                  </a:lnTo>
                  <a:lnTo>
                    <a:pt x="963" y="9655"/>
                  </a:lnTo>
                  <a:lnTo>
                    <a:pt x="936" y="9655"/>
                  </a:lnTo>
                  <a:lnTo>
                    <a:pt x="919" y="9655"/>
                  </a:lnTo>
                  <a:lnTo>
                    <a:pt x="902" y="9655"/>
                  </a:lnTo>
                  <a:lnTo>
                    <a:pt x="892" y="9645"/>
                  </a:lnTo>
                  <a:lnTo>
                    <a:pt x="892" y="9637"/>
                  </a:lnTo>
                  <a:lnTo>
                    <a:pt x="902" y="9628"/>
                  </a:lnTo>
                  <a:lnTo>
                    <a:pt x="910" y="9610"/>
                  </a:lnTo>
                  <a:lnTo>
                    <a:pt x="919" y="9592"/>
                  </a:lnTo>
                  <a:lnTo>
                    <a:pt x="928" y="9575"/>
                  </a:lnTo>
                  <a:lnTo>
                    <a:pt x="936" y="9557"/>
                  </a:lnTo>
                  <a:lnTo>
                    <a:pt x="946" y="9548"/>
                  </a:lnTo>
                  <a:lnTo>
                    <a:pt x="0" y="98"/>
                  </a:lnTo>
                  <a:lnTo>
                    <a:pt x="45" y="98"/>
                  </a:lnTo>
                  <a:lnTo>
                    <a:pt x="98" y="98"/>
                  </a:lnTo>
                  <a:lnTo>
                    <a:pt x="162" y="98"/>
                  </a:lnTo>
                  <a:lnTo>
                    <a:pt x="242" y="98"/>
                  </a:lnTo>
                  <a:lnTo>
                    <a:pt x="322" y="107"/>
                  </a:lnTo>
                  <a:lnTo>
                    <a:pt x="402" y="107"/>
                  </a:lnTo>
                  <a:lnTo>
                    <a:pt x="482" y="107"/>
                  </a:lnTo>
                  <a:lnTo>
                    <a:pt x="562" y="107"/>
                  </a:lnTo>
                  <a:lnTo>
                    <a:pt x="642" y="107"/>
                  </a:lnTo>
                  <a:lnTo>
                    <a:pt x="706" y="107"/>
                  </a:lnTo>
                  <a:lnTo>
                    <a:pt x="706" y="0"/>
                  </a:lnTo>
                  <a:lnTo>
                    <a:pt x="741" y="8"/>
                  </a:lnTo>
                  <a:lnTo>
                    <a:pt x="759" y="27"/>
                  </a:lnTo>
                  <a:lnTo>
                    <a:pt x="776" y="54"/>
                  </a:lnTo>
                  <a:lnTo>
                    <a:pt x="786" y="88"/>
                  </a:lnTo>
                  <a:lnTo>
                    <a:pt x="786" y="124"/>
                  </a:lnTo>
                  <a:lnTo>
                    <a:pt x="795" y="160"/>
                  </a:lnTo>
                  <a:lnTo>
                    <a:pt x="795" y="188"/>
                  </a:lnTo>
                  <a:lnTo>
                    <a:pt x="803" y="215"/>
                  </a:lnTo>
                  <a:lnTo>
                    <a:pt x="812" y="231"/>
                  </a:lnTo>
                  <a:lnTo>
                    <a:pt x="830" y="241"/>
                  </a:lnTo>
                  <a:lnTo>
                    <a:pt x="866" y="231"/>
                  </a:lnTo>
                  <a:lnTo>
                    <a:pt x="883" y="231"/>
                  </a:lnTo>
                  <a:lnTo>
                    <a:pt x="910" y="241"/>
                  </a:lnTo>
                  <a:lnTo>
                    <a:pt x="928" y="248"/>
                  </a:lnTo>
                  <a:lnTo>
                    <a:pt x="936" y="248"/>
                  </a:lnTo>
                  <a:lnTo>
                    <a:pt x="946" y="259"/>
                  </a:lnTo>
                  <a:lnTo>
                    <a:pt x="963" y="268"/>
                  </a:lnTo>
                  <a:lnTo>
                    <a:pt x="963" y="277"/>
                  </a:lnTo>
                  <a:lnTo>
                    <a:pt x="972" y="277"/>
                  </a:lnTo>
                  <a:lnTo>
                    <a:pt x="982" y="277"/>
                  </a:lnTo>
                  <a:lnTo>
                    <a:pt x="999" y="268"/>
                  </a:lnTo>
                  <a:lnTo>
                    <a:pt x="1016" y="259"/>
                  </a:lnTo>
                  <a:lnTo>
                    <a:pt x="1035" y="268"/>
                  </a:lnTo>
                  <a:lnTo>
                    <a:pt x="1043" y="277"/>
                  </a:lnTo>
                  <a:lnTo>
                    <a:pt x="1052" y="295"/>
                  </a:lnTo>
                  <a:lnTo>
                    <a:pt x="1063" y="304"/>
                  </a:lnTo>
                  <a:lnTo>
                    <a:pt x="1070" y="321"/>
                  </a:lnTo>
                  <a:lnTo>
                    <a:pt x="1079" y="330"/>
                  </a:lnTo>
                  <a:lnTo>
                    <a:pt x="1088" y="339"/>
                  </a:lnTo>
                  <a:lnTo>
                    <a:pt x="1098" y="339"/>
                  </a:lnTo>
                  <a:lnTo>
                    <a:pt x="1116" y="339"/>
                  </a:lnTo>
                  <a:lnTo>
                    <a:pt x="1143" y="330"/>
                  </a:lnTo>
                  <a:lnTo>
                    <a:pt x="1169" y="321"/>
                  </a:lnTo>
                  <a:lnTo>
                    <a:pt x="1196" y="312"/>
                  </a:lnTo>
                  <a:lnTo>
                    <a:pt x="1232" y="304"/>
                  </a:lnTo>
                  <a:lnTo>
                    <a:pt x="1259" y="304"/>
                  </a:lnTo>
                  <a:lnTo>
                    <a:pt x="1293" y="295"/>
                  </a:lnTo>
                  <a:lnTo>
                    <a:pt x="1312" y="304"/>
                  </a:lnTo>
                  <a:lnTo>
                    <a:pt x="1329" y="312"/>
                  </a:lnTo>
                  <a:lnTo>
                    <a:pt x="1339" y="330"/>
                  </a:lnTo>
                  <a:lnTo>
                    <a:pt x="1339" y="339"/>
                  </a:lnTo>
                  <a:lnTo>
                    <a:pt x="1347" y="348"/>
                  </a:lnTo>
                  <a:lnTo>
                    <a:pt x="1347" y="357"/>
                  </a:lnTo>
                  <a:lnTo>
                    <a:pt x="1356" y="365"/>
                  </a:lnTo>
                  <a:lnTo>
                    <a:pt x="1365" y="365"/>
                  </a:lnTo>
                  <a:lnTo>
                    <a:pt x="1373" y="365"/>
                  </a:lnTo>
                  <a:lnTo>
                    <a:pt x="1383" y="365"/>
                  </a:lnTo>
                  <a:lnTo>
                    <a:pt x="1400" y="365"/>
                  </a:lnTo>
                  <a:lnTo>
                    <a:pt x="1427" y="375"/>
                  </a:lnTo>
                  <a:lnTo>
                    <a:pt x="1445" y="375"/>
                  </a:lnTo>
                  <a:lnTo>
                    <a:pt x="1472" y="375"/>
                  </a:lnTo>
                  <a:lnTo>
                    <a:pt x="1489" y="384"/>
                  </a:lnTo>
                  <a:lnTo>
                    <a:pt x="1500" y="392"/>
                  </a:lnTo>
                  <a:lnTo>
                    <a:pt x="1507" y="401"/>
                  </a:lnTo>
                  <a:lnTo>
                    <a:pt x="1516" y="410"/>
                  </a:lnTo>
                  <a:lnTo>
                    <a:pt x="1525" y="419"/>
                  </a:lnTo>
                  <a:lnTo>
                    <a:pt x="1544" y="437"/>
                  </a:lnTo>
                  <a:lnTo>
                    <a:pt x="1553" y="445"/>
                  </a:lnTo>
                  <a:lnTo>
                    <a:pt x="1569" y="445"/>
                  </a:lnTo>
                  <a:lnTo>
                    <a:pt x="1589" y="445"/>
                  </a:lnTo>
                  <a:lnTo>
                    <a:pt x="1597" y="410"/>
                  </a:lnTo>
                  <a:lnTo>
                    <a:pt x="1597" y="401"/>
                  </a:lnTo>
                  <a:lnTo>
                    <a:pt x="1606" y="392"/>
                  </a:lnTo>
                  <a:lnTo>
                    <a:pt x="1624" y="392"/>
                  </a:lnTo>
                  <a:lnTo>
                    <a:pt x="1642" y="392"/>
                  </a:lnTo>
                  <a:lnTo>
                    <a:pt x="1660" y="401"/>
                  </a:lnTo>
                  <a:lnTo>
                    <a:pt x="1677" y="410"/>
                  </a:lnTo>
                  <a:lnTo>
                    <a:pt x="1704" y="428"/>
                  </a:lnTo>
                  <a:lnTo>
                    <a:pt x="1730" y="445"/>
                  </a:lnTo>
                  <a:lnTo>
                    <a:pt x="1757" y="464"/>
                  </a:lnTo>
                  <a:lnTo>
                    <a:pt x="1784" y="481"/>
                  </a:lnTo>
                  <a:lnTo>
                    <a:pt x="1820" y="508"/>
                  </a:lnTo>
                  <a:lnTo>
                    <a:pt x="1856" y="517"/>
                  </a:lnTo>
                  <a:lnTo>
                    <a:pt x="1890" y="517"/>
                  </a:lnTo>
                  <a:lnTo>
                    <a:pt x="1917" y="508"/>
                  </a:lnTo>
                  <a:lnTo>
                    <a:pt x="1946" y="490"/>
                  </a:lnTo>
                  <a:lnTo>
                    <a:pt x="1962" y="472"/>
                  </a:lnTo>
                  <a:lnTo>
                    <a:pt x="1980" y="455"/>
                  </a:lnTo>
                  <a:lnTo>
                    <a:pt x="1999" y="445"/>
                  </a:lnTo>
                  <a:lnTo>
                    <a:pt x="2017" y="437"/>
                  </a:lnTo>
                  <a:lnTo>
                    <a:pt x="2033" y="445"/>
                  </a:lnTo>
                  <a:lnTo>
                    <a:pt x="2061" y="472"/>
                  </a:lnTo>
                  <a:lnTo>
                    <a:pt x="2086" y="481"/>
                  </a:lnTo>
                  <a:lnTo>
                    <a:pt x="2123" y="490"/>
                  </a:lnTo>
                  <a:lnTo>
                    <a:pt x="2159" y="490"/>
                  </a:lnTo>
                  <a:lnTo>
                    <a:pt x="2194" y="490"/>
                  </a:lnTo>
                  <a:lnTo>
                    <a:pt x="2230" y="481"/>
                  </a:lnTo>
                  <a:lnTo>
                    <a:pt x="2257" y="481"/>
                  </a:lnTo>
                  <a:lnTo>
                    <a:pt x="2293" y="490"/>
                  </a:lnTo>
                  <a:lnTo>
                    <a:pt x="2328" y="499"/>
                  </a:lnTo>
                  <a:lnTo>
                    <a:pt x="2355" y="517"/>
                  </a:lnTo>
                  <a:lnTo>
                    <a:pt x="2363" y="517"/>
                  </a:lnTo>
                  <a:lnTo>
                    <a:pt x="2373" y="517"/>
                  </a:lnTo>
                  <a:lnTo>
                    <a:pt x="2383" y="517"/>
                  </a:lnTo>
                  <a:lnTo>
                    <a:pt x="2390" y="517"/>
                  </a:lnTo>
                  <a:lnTo>
                    <a:pt x="2399" y="517"/>
                  </a:lnTo>
                  <a:lnTo>
                    <a:pt x="2408" y="517"/>
                  </a:lnTo>
                  <a:lnTo>
                    <a:pt x="2426" y="517"/>
                  </a:lnTo>
                  <a:lnTo>
                    <a:pt x="2436" y="525"/>
                  </a:lnTo>
                  <a:lnTo>
                    <a:pt x="2426" y="525"/>
                  </a:lnTo>
                  <a:lnTo>
                    <a:pt x="2417" y="525"/>
                  </a:lnTo>
                  <a:lnTo>
                    <a:pt x="2399" y="535"/>
                  </a:lnTo>
                  <a:lnTo>
                    <a:pt x="2383" y="552"/>
                  </a:lnTo>
                  <a:lnTo>
                    <a:pt x="2363" y="561"/>
                  </a:lnTo>
                  <a:lnTo>
                    <a:pt x="2337" y="579"/>
                  </a:lnTo>
                  <a:lnTo>
                    <a:pt x="2310" y="597"/>
                  </a:lnTo>
                  <a:lnTo>
                    <a:pt x="2283" y="615"/>
                  </a:lnTo>
                  <a:lnTo>
                    <a:pt x="2247" y="632"/>
                  </a:lnTo>
                  <a:lnTo>
                    <a:pt x="2212" y="651"/>
                  </a:lnTo>
                  <a:lnTo>
                    <a:pt x="2141" y="704"/>
                  </a:lnTo>
                  <a:lnTo>
                    <a:pt x="2086" y="757"/>
                  </a:lnTo>
                  <a:lnTo>
                    <a:pt x="2033" y="801"/>
                  </a:lnTo>
                  <a:lnTo>
                    <a:pt x="1990" y="856"/>
                  </a:lnTo>
                  <a:lnTo>
                    <a:pt x="1953" y="901"/>
                  </a:lnTo>
                  <a:lnTo>
                    <a:pt x="1917" y="936"/>
                  </a:lnTo>
                  <a:lnTo>
                    <a:pt x="1890" y="972"/>
                  </a:lnTo>
                  <a:lnTo>
                    <a:pt x="1864" y="998"/>
                  </a:lnTo>
                  <a:lnTo>
                    <a:pt x="1837" y="1025"/>
                  </a:lnTo>
                  <a:lnTo>
                    <a:pt x="1820" y="1043"/>
                  </a:lnTo>
                  <a:lnTo>
                    <a:pt x="1810" y="1043"/>
                  </a:lnTo>
                  <a:lnTo>
                    <a:pt x="1802" y="1052"/>
                  </a:lnTo>
                  <a:lnTo>
                    <a:pt x="1802" y="1061"/>
                  </a:lnTo>
                  <a:lnTo>
                    <a:pt x="1802" y="1070"/>
                  </a:lnTo>
                  <a:lnTo>
                    <a:pt x="1793" y="1078"/>
                  </a:lnTo>
                  <a:lnTo>
                    <a:pt x="1784" y="1087"/>
                  </a:lnTo>
                  <a:lnTo>
                    <a:pt x="1776" y="1097"/>
                  </a:lnTo>
                  <a:lnTo>
                    <a:pt x="1757" y="1105"/>
                  </a:lnTo>
                  <a:lnTo>
                    <a:pt x="1740" y="1114"/>
                  </a:lnTo>
                  <a:lnTo>
                    <a:pt x="1730" y="1114"/>
                  </a:lnTo>
                  <a:lnTo>
                    <a:pt x="1722" y="1123"/>
                  </a:lnTo>
                  <a:lnTo>
                    <a:pt x="1713" y="1141"/>
                  </a:lnTo>
                  <a:lnTo>
                    <a:pt x="1696" y="1150"/>
                  </a:lnTo>
                  <a:lnTo>
                    <a:pt x="1677" y="1167"/>
                  </a:lnTo>
                  <a:lnTo>
                    <a:pt x="1669" y="1185"/>
                  </a:lnTo>
                  <a:lnTo>
                    <a:pt x="1650" y="1203"/>
                  </a:lnTo>
                  <a:lnTo>
                    <a:pt x="1633" y="1221"/>
                  </a:lnTo>
                  <a:lnTo>
                    <a:pt x="1624" y="1230"/>
                  </a:lnTo>
                  <a:lnTo>
                    <a:pt x="1616" y="1247"/>
                  </a:lnTo>
                  <a:lnTo>
                    <a:pt x="1624" y="1247"/>
                  </a:lnTo>
                  <a:lnTo>
                    <a:pt x="1633" y="1247"/>
                  </a:lnTo>
                  <a:lnTo>
                    <a:pt x="1633" y="1238"/>
                  </a:lnTo>
                  <a:lnTo>
                    <a:pt x="1642" y="1238"/>
                  </a:lnTo>
                  <a:lnTo>
                    <a:pt x="1650" y="1230"/>
                  </a:lnTo>
                  <a:lnTo>
                    <a:pt x="1650" y="1221"/>
                  </a:lnTo>
                  <a:lnTo>
                    <a:pt x="1660" y="1221"/>
                  </a:lnTo>
                  <a:lnTo>
                    <a:pt x="1669" y="1221"/>
                  </a:lnTo>
                  <a:lnTo>
                    <a:pt x="1677" y="1221"/>
                  </a:lnTo>
                  <a:lnTo>
                    <a:pt x="1713" y="1221"/>
                  </a:lnTo>
                  <a:lnTo>
                    <a:pt x="1749" y="1212"/>
                  </a:lnTo>
                  <a:lnTo>
                    <a:pt x="1784" y="1203"/>
                  </a:lnTo>
                  <a:lnTo>
                    <a:pt x="1820" y="1185"/>
                  </a:lnTo>
                  <a:lnTo>
                    <a:pt x="1856" y="1167"/>
                  </a:lnTo>
                  <a:lnTo>
                    <a:pt x="1890" y="1150"/>
                  </a:lnTo>
                  <a:lnTo>
                    <a:pt x="1926" y="1141"/>
                  </a:lnTo>
                  <a:lnTo>
                    <a:pt x="1953" y="1123"/>
                  </a:lnTo>
                  <a:lnTo>
                    <a:pt x="1980" y="1114"/>
                  </a:lnTo>
                  <a:lnTo>
                    <a:pt x="2006" y="1105"/>
                  </a:lnTo>
                  <a:lnTo>
                    <a:pt x="2033" y="1105"/>
                  </a:lnTo>
                  <a:lnTo>
                    <a:pt x="2052" y="1097"/>
                  </a:lnTo>
                  <a:lnTo>
                    <a:pt x="2070" y="1087"/>
                  </a:lnTo>
                  <a:lnTo>
                    <a:pt x="2079" y="1070"/>
                  </a:lnTo>
                  <a:lnTo>
                    <a:pt x="2086" y="1061"/>
                  </a:lnTo>
                  <a:lnTo>
                    <a:pt x="2097" y="1052"/>
                  </a:lnTo>
                  <a:lnTo>
                    <a:pt x="2106" y="1052"/>
                  </a:lnTo>
                  <a:lnTo>
                    <a:pt x="2114" y="1043"/>
                  </a:lnTo>
                  <a:lnTo>
                    <a:pt x="2123" y="1043"/>
                  </a:lnTo>
                  <a:lnTo>
                    <a:pt x="2132" y="1052"/>
                  </a:lnTo>
                  <a:lnTo>
                    <a:pt x="2141" y="1061"/>
                  </a:lnTo>
                  <a:lnTo>
                    <a:pt x="2141" y="1070"/>
                  </a:lnTo>
                  <a:lnTo>
                    <a:pt x="2141" y="1078"/>
                  </a:lnTo>
                  <a:lnTo>
                    <a:pt x="2132" y="1087"/>
                  </a:lnTo>
                  <a:lnTo>
                    <a:pt x="2132" y="1097"/>
                  </a:lnTo>
                  <a:lnTo>
                    <a:pt x="2123" y="1114"/>
                  </a:lnTo>
                  <a:lnTo>
                    <a:pt x="2114" y="1123"/>
                  </a:lnTo>
                  <a:lnTo>
                    <a:pt x="2106" y="1141"/>
                  </a:lnTo>
                  <a:lnTo>
                    <a:pt x="2097" y="1150"/>
                  </a:lnTo>
                  <a:lnTo>
                    <a:pt x="2086" y="1167"/>
                  </a:lnTo>
                  <a:lnTo>
                    <a:pt x="2079" y="1167"/>
                  </a:lnTo>
                  <a:lnTo>
                    <a:pt x="2079" y="1177"/>
                  </a:lnTo>
                  <a:lnTo>
                    <a:pt x="2086" y="1177"/>
                  </a:lnTo>
                  <a:lnTo>
                    <a:pt x="2097" y="1185"/>
                  </a:lnTo>
                  <a:lnTo>
                    <a:pt x="2097" y="1194"/>
                  </a:lnTo>
                  <a:lnTo>
                    <a:pt x="2097" y="1203"/>
                  </a:lnTo>
                  <a:lnTo>
                    <a:pt x="2086" y="1221"/>
                  </a:lnTo>
                  <a:lnTo>
                    <a:pt x="2079" y="1238"/>
                  </a:lnTo>
                  <a:lnTo>
                    <a:pt x="2086" y="1258"/>
                  </a:lnTo>
                  <a:lnTo>
                    <a:pt x="2097" y="1265"/>
                  </a:lnTo>
                  <a:lnTo>
                    <a:pt x="2106" y="1258"/>
                  </a:lnTo>
                  <a:lnTo>
                    <a:pt x="2114" y="1247"/>
                  </a:lnTo>
                  <a:lnTo>
                    <a:pt x="2123" y="1230"/>
                  </a:lnTo>
                  <a:lnTo>
                    <a:pt x="2132" y="1221"/>
                  </a:lnTo>
                  <a:lnTo>
                    <a:pt x="2141" y="1212"/>
                  </a:lnTo>
                  <a:lnTo>
                    <a:pt x="2159" y="1212"/>
                  </a:lnTo>
                  <a:lnTo>
                    <a:pt x="2167" y="1221"/>
                  </a:lnTo>
                  <a:lnTo>
                    <a:pt x="2186" y="1238"/>
                  </a:lnTo>
                  <a:lnTo>
                    <a:pt x="2194" y="1247"/>
                  </a:lnTo>
                  <a:lnTo>
                    <a:pt x="2203" y="1258"/>
                  </a:lnTo>
                  <a:lnTo>
                    <a:pt x="2212" y="1258"/>
                  </a:lnTo>
                  <a:lnTo>
                    <a:pt x="2221" y="1247"/>
                  </a:lnTo>
                  <a:lnTo>
                    <a:pt x="2230" y="1247"/>
                  </a:lnTo>
                  <a:lnTo>
                    <a:pt x="2239" y="1238"/>
                  </a:lnTo>
                  <a:lnTo>
                    <a:pt x="2247" y="1238"/>
                  </a:lnTo>
                  <a:lnTo>
                    <a:pt x="2257" y="1230"/>
                  </a:lnTo>
                  <a:lnTo>
                    <a:pt x="2266" y="1230"/>
                  </a:lnTo>
                  <a:lnTo>
                    <a:pt x="2319" y="1247"/>
                  </a:lnTo>
                  <a:lnTo>
                    <a:pt x="2319" y="1238"/>
                  </a:lnTo>
                  <a:lnTo>
                    <a:pt x="2319" y="1230"/>
                  </a:lnTo>
                  <a:lnTo>
                    <a:pt x="2328" y="1212"/>
                  </a:lnTo>
                  <a:lnTo>
                    <a:pt x="2337" y="1194"/>
                  </a:lnTo>
                  <a:lnTo>
                    <a:pt x="2355" y="1177"/>
                  </a:lnTo>
                  <a:lnTo>
                    <a:pt x="2373" y="1158"/>
                  </a:lnTo>
                  <a:lnTo>
                    <a:pt x="2399" y="1141"/>
                  </a:lnTo>
                  <a:lnTo>
                    <a:pt x="2436" y="1123"/>
                  </a:lnTo>
                  <a:lnTo>
                    <a:pt x="2470" y="1105"/>
                  </a:lnTo>
                  <a:lnTo>
                    <a:pt x="2489" y="1097"/>
                  </a:lnTo>
                  <a:lnTo>
                    <a:pt x="2507" y="1097"/>
                  </a:lnTo>
                  <a:lnTo>
                    <a:pt x="2523" y="1087"/>
                  </a:lnTo>
                  <a:lnTo>
                    <a:pt x="2543" y="1078"/>
                  </a:lnTo>
                  <a:lnTo>
                    <a:pt x="2560" y="1070"/>
                  </a:lnTo>
                  <a:lnTo>
                    <a:pt x="2578" y="1052"/>
                  </a:lnTo>
                  <a:lnTo>
                    <a:pt x="2596" y="1043"/>
                  </a:lnTo>
                  <a:lnTo>
                    <a:pt x="2623" y="1025"/>
                  </a:lnTo>
                  <a:lnTo>
                    <a:pt x="2640" y="998"/>
                  </a:lnTo>
                  <a:lnTo>
                    <a:pt x="2676" y="972"/>
                  </a:lnTo>
                  <a:lnTo>
                    <a:pt x="2684" y="962"/>
                  </a:lnTo>
                  <a:lnTo>
                    <a:pt x="2694" y="954"/>
                  </a:lnTo>
                  <a:lnTo>
                    <a:pt x="2703" y="936"/>
                  </a:lnTo>
                  <a:lnTo>
                    <a:pt x="2712" y="909"/>
                  </a:lnTo>
                  <a:lnTo>
                    <a:pt x="2720" y="892"/>
                  </a:lnTo>
                  <a:lnTo>
                    <a:pt x="2729" y="865"/>
                  </a:lnTo>
                  <a:lnTo>
                    <a:pt x="2739" y="847"/>
                  </a:lnTo>
                  <a:lnTo>
                    <a:pt x="2747" y="829"/>
                  </a:lnTo>
                  <a:lnTo>
                    <a:pt x="2765" y="812"/>
                  </a:lnTo>
                  <a:lnTo>
                    <a:pt x="2774" y="801"/>
                  </a:lnTo>
                  <a:lnTo>
                    <a:pt x="2783" y="801"/>
                  </a:lnTo>
                  <a:lnTo>
                    <a:pt x="2800" y="785"/>
                  </a:lnTo>
                  <a:lnTo>
                    <a:pt x="2827" y="766"/>
                  </a:lnTo>
                  <a:lnTo>
                    <a:pt x="2854" y="748"/>
                  </a:lnTo>
                  <a:lnTo>
                    <a:pt x="2889" y="732"/>
                  </a:lnTo>
                  <a:lnTo>
                    <a:pt x="2925" y="714"/>
                  </a:lnTo>
                  <a:lnTo>
                    <a:pt x="2960" y="704"/>
                  </a:lnTo>
                  <a:lnTo>
                    <a:pt x="2988" y="695"/>
                  </a:lnTo>
                  <a:lnTo>
                    <a:pt x="3006" y="695"/>
                  </a:lnTo>
                  <a:lnTo>
                    <a:pt x="3006" y="714"/>
                  </a:lnTo>
                  <a:lnTo>
                    <a:pt x="3015" y="714"/>
                  </a:lnTo>
                  <a:lnTo>
                    <a:pt x="3024" y="714"/>
                  </a:lnTo>
                  <a:lnTo>
                    <a:pt x="3024" y="721"/>
                  </a:lnTo>
                  <a:lnTo>
                    <a:pt x="3024" y="732"/>
                  </a:lnTo>
                  <a:lnTo>
                    <a:pt x="3024" y="741"/>
                  </a:lnTo>
                  <a:lnTo>
                    <a:pt x="3024" y="748"/>
                  </a:lnTo>
                  <a:lnTo>
                    <a:pt x="3015" y="748"/>
                  </a:lnTo>
                  <a:lnTo>
                    <a:pt x="3015" y="757"/>
                  </a:lnTo>
                  <a:lnTo>
                    <a:pt x="3006" y="757"/>
                  </a:lnTo>
                  <a:lnTo>
                    <a:pt x="3006" y="766"/>
                  </a:lnTo>
                  <a:lnTo>
                    <a:pt x="2997" y="766"/>
                  </a:lnTo>
                  <a:lnTo>
                    <a:pt x="2997" y="776"/>
                  </a:lnTo>
                  <a:lnTo>
                    <a:pt x="2988" y="776"/>
                  </a:lnTo>
                  <a:lnTo>
                    <a:pt x="2980" y="776"/>
                  </a:lnTo>
                  <a:lnTo>
                    <a:pt x="2980" y="766"/>
                  </a:lnTo>
                  <a:lnTo>
                    <a:pt x="2971" y="766"/>
                  </a:lnTo>
                  <a:lnTo>
                    <a:pt x="2971" y="757"/>
                  </a:lnTo>
                  <a:lnTo>
                    <a:pt x="2971" y="766"/>
                  </a:lnTo>
                  <a:lnTo>
                    <a:pt x="2960" y="776"/>
                  </a:lnTo>
                  <a:lnTo>
                    <a:pt x="2960" y="785"/>
                  </a:lnTo>
                  <a:lnTo>
                    <a:pt x="2960" y="794"/>
                  </a:lnTo>
                  <a:lnTo>
                    <a:pt x="2960" y="801"/>
                  </a:lnTo>
                  <a:lnTo>
                    <a:pt x="2953" y="812"/>
                  </a:lnTo>
                  <a:lnTo>
                    <a:pt x="2953" y="821"/>
                  </a:lnTo>
                  <a:lnTo>
                    <a:pt x="2953" y="829"/>
                  </a:lnTo>
                  <a:lnTo>
                    <a:pt x="2953" y="838"/>
                  </a:lnTo>
                  <a:lnTo>
                    <a:pt x="2953" y="847"/>
                  </a:lnTo>
                  <a:lnTo>
                    <a:pt x="2953" y="838"/>
                  </a:lnTo>
                  <a:lnTo>
                    <a:pt x="2944" y="838"/>
                  </a:lnTo>
                  <a:lnTo>
                    <a:pt x="2935" y="838"/>
                  </a:lnTo>
                  <a:lnTo>
                    <a:pt x="2925" y="838"/>
                  </a:lnTo>
                  <a:lnTo>
                    <a:pt x="2925" y="847"/>
                  </a:lnTo>
                  <a:lnTo>
                    <a:pt x="2925" y="856"/>
                  </a:lnTo>
                  <a:lnTo>
                    <a:pt x="2925" y="865"/>
                  </a:lnTo>
                  <a:lnTo>
                    <a:pt x="2916" y="874"/>
                  </a:lnTo>
                  <a:lnTo>
                    <a:pt x="2916" y="865"/>
                  </a:lnTo>
                  <a:lnTo>
                    <a:pt x="2907" y="865"/>
                  </a:lnTo>
                  <a:lnTo>
                    <a:pt x="2900" y="865"/>
                  </a:lnTo>
                  <a:lnTo>
                    <a:pt x="2889" y="865"/>
                  </a:lnTo>
                  <a:lnTo>
                    <a:pt x="2889" y="874"/>
                  </a:lnTo>
                  <a:lnTo>
                    <a:pt x="2880" y="882"/>
                  </a:lnTo>
                  <a:lnTo>
                    <a:pt x="2880" y="892"/>
                  </a:lnTo>
                  <a:lnTo>
                    <a:pt x="2880" y="901"/>
                  </a:lnTo>
                  <a:lnTo>
                    <a:pt x="2880" y="909"/>
                  </a:lnTo>
                  <a:lnTo>
                    <a:pt x="2872" y="909"/>
                  </a:lnTo>
                  <a:lnTo>
                    <a:pt x="2863" y="909"/>
                  </a:lnTo>
                  <a:lnTo>
                    <a:pt x="2854" y="918"/>
                  </a:lnTo>
                  <a:lnTo>
                    <a:pt x="2854" y="927"/>
                  </a:lnTo>
                  <a:lnTo>
                    <a:pt x="2854" y="936"/>
                  </a:lnTo>
                  <a:lnTo>
                    <a:pt x="2854" y="945"/>
                  </a:lnTo>
                  <a:lnTo>
                    <a:pt x="2854" y="954"/>
                  </a:lnTo>
                  <a:lnTo>
                    <a:pt x="2845" y="962"/>
                  </a:lnTo>
                  <a:lnTo>
                    <a:pt x="2845" y="972"/>
                  </a:lnTo>
                  <a:lnTo>
                    <a:pt x="2845" y="981"/>
                  </a:lnTo>
                  <a:lnTo>
                    <a:pt x="2845" y="998"/>
                  </a:lnTo>
                  <a:lnTo>
                    <a:pt x="2845" y="1007"/>
                  </a:lnTo>
                  <a:lnTo>
                    <a:pt x="2854" y="1016"/>
                  </a:lnTo>
                  <a:lnTo>
                    <a:pt x="2863" y="1016"/>
                  </a:lnTo>
                  <a:lnTo>
                    <a:pt x="2872" y="1007"/>
                  </a:lnTo>
                  <a:lnTo>
                    <a:pt x="2880" y="1007"/>
                  </a:lnTo>
                  <a:lnTo>
                    <a:pt x="2880" y="998"/>
                  </a:lnTo>
                  <a:lnTo>
                    <a:pt x="2880" y="989"/>
                  </a:lnTo>
                  <a:lnTo>
                    <a:pt x="2880" y="981"/>
                  </a:lnTo>
                  <a:lnTo>
                    <a:pt x="2889" y="981"/>
                  </a:lnTo>
                  <a:lnTo>
                    <a:pt x="2900" y="981"/>
                  </a:lnTo>
                  <a:lnTo>
                    <a:pt x="2907" y="981"/>
                  </a:lnTo>
                  <a:lnTo>
                    <a:pt x="2916" y="981"/>
                  </a:lnTo>
                  <a:lnTo>
                    <a:pt x="2925" y="981"/>
                  </a:lnTo>
                  <a:lnTo>
                    <a:pt x="2935" y="981"/>
                  </a:lnTo>
                  <a:lnTo>
                    <a:pt x="2944" y="981"/>
                  </a:lnTo>
                  <a:lnTo>
                    <a:pt x="2953" y="981"/>
                  </a:lnTo>
                  <a:lnTo>
                    <a:pt x="2960" y="981"/>
                  </a:lnTo>
                  <a:lnTo>
                    <a:pt x="2971" y="981"/>
                  </a:lnTo>
                  <a:lnTo>
                    <a:pt x="2980" y="972"/>
                  </a:lnTo>
                  <a:lnTo>
                    <a:pt x="2988" y="972"/>
                  </a:lnTo>
                  <a:lnTo>
                    <a:pt x="2997" y="972"/>
                  </a:lnTo>
                  <a:lnTo>
                    <a:pt x="3006" y="972"/>
                  </a:lnTo>
                  <a:lnTo>
                    <a:pt x="3015" y="972"/>
                  </a:lnTo>
                  <a:lnTo>
                    <a:pt x="3033" y="972"/>
                  </a:lnTo>
                  <a:lnTo>
                    <a:pt x="3041" y="972"/>
                  </a:lnTo>
                  <a:lnTo>
                    <a:pt x="3051" y="972"/>
                  </a:lnTo>
                  <a:lnTo>
                    <a:pt x="3060" y="962"/>
                  </a:lnTo>
                  <a:lnTo>
                    <a:pt x="3069" y="962"/>
                  </a:lnTo>
                  <a:lnTo>
                    <a:pt x="3077" y="962"/>
                  </a:lnTo>
                  <a:lnTo>
                    <a:pt x="3086" y="972"/>
                  </a:lnTo>
                  <a:lnTo>
                    <a:pt x="3096" y="981"/>
                  </a:lnTo>
                  <a:lnTo>
                    <a:pt x="3104" y="989"/>
                  </a:lnTo>
                  <a:lnTo>
                    <a:pt x="3104" y="998"/>
                  </a:lnTo>
                  <a:lnTo>
                    <a:pt x="3113" y="1007"/>
                  </a:lnTo>
                  <a:lnTo>
                    <a:pt x="3113" y="1016"/>
                  </a:lnTo>
                  <a:lnTo>
                    <a:pt x="3122" y="1025"/>
                  </a:lnTo>
                  <a:lnTo>
                    <a:pt x="3113" y="1025"/>
                  </a:lnTo>
                  <a:lnTo>
                    <a:pt x="3113" y="1034"/>
                  </a:lnTo>
                  <a:lnTo>
                    <a:pt x="3113" y="1043"/>
                  </a:lnTo>
                  <a:lnTo>
                    <a:pt x="3122" y="1043"/>
                  </a:lnTo>
                  <a:lnTo>
                    <a:pt x="3122" y="1052"/>
                  </a:lnTo>
                  <a:lnTo>
                    <a:pt x="3131" y="1052"/>
                  </a:lnTo>
                  <a:lnTo>
                    <a:pt x="3140" y="1052"/>
                  </a:lnTo>
                  <a:lnTo>
                    <a:pt x="3149" y="1061"/>
                  </a:lnTo>
                  <a:lnTo>
                    <a:pt x="3149" y="1070"/>
                  </a:lnTo>
                  <a:lnTo>
                    <a:pt x="3149" y="1078"/>
                  </a:lnTo>
                  <a:lnTo>
                    <a:pt x="3157" y="1078"/>
                  </a:lnTo>
                  <a:lnTo>
                    <a:pt x="3157" y="1087"/>
                  </a:lnTo>
                  <a:lnTo>
                    <a:pt x="3166" y="1087"/>
                  </a:lnTo>
                  <a:lnTo>
                    <a:pt x="3176" y="1087"/>
                  </a:lnTo>
                  <a:lnTo>
                    <a:pt x="3184" y="1097"/>
                  </a:lnTo>
                  <a:lnTo>
                    <a:pt x="3193" y="1097"/>
                  </a:lnTo>
                  <a:lnTo>
                    <a:pt x="3184" y="1105"/>
                  </a:lnTo>
                  <a:lnTo>
                    <a:pt x="3184" y="1114"/>
                  </a:lnTo>
                  <a:lnTo>
                    <a:pt x="3193" y="1123"/>
                  </a:lnTo>
                  <a:lnTo>
                    <a:pt x="3202" y="1114"/>
                  </a:lnTo>
                  <a:lnTo>
                    <a:pt x="3211" y="1105"/>
                  </a:lnTo>
                  <a:lnTo>
                    <a:pt x="3220" y="1097"/>
                  </a:lnTo>
                  <a:lnTo>
                    <a:pt x="3229" y="1097"/>
                  </a:lnTo>
                  <a:lnTo>
                    <a:pt x="3237" y="1087"/>
                  </a:lnTo>
                  <a:lnTo>
                    <a:pt x="3246" y="1087"/>
                  </a:lnTo>
                  <a:lnTo>
                    <a:pt x="3264" y="1087"/>
                  </a:lnTo>
                  <a:lnTo>
                    <a:pt x="3273" y="1087"/>
                  </a:lnTo>
                  <a:lnTo>
                    <a:pt x="3282" y="1087"/>
                  </a:lnTo>
                  <a:lnTo>
                    <a:pt x="3300" y="1078"/>
                  </a:lnTo>
                  <a:lnTo>
                    <a:pt x="3309" y="1087"/>
                  </a:lnTo>
                  <a:lnTo>
                    <a:pt x="3309" y="1097"/>
                  </a:lnTo>
                  <a:lnTo>
                    <a:pt x="3300" y="1097"/>
                  </a:lnTo>
                  <a:lnTo>
                    <a:pt x="3300" y="1105"/>
                  </a:lnTo>
                  <a:lnTo>
                    <a:pt x="3300" y="1114"/>
                  </a:lnTo>
                  <a:lnTo>
                    <a:pt x="3309" y="1123"/>
                  </a:lnTo>
                  <a:lnTo>
                    <a:pt x="3317" y="1123"/>
                  </a:lnTo>
                  <a:lnTo>
                    <a:pt x="3326" y="1123"/>
                  </a:lnTo>
                  <a:lnTo>
                    <a:pt x="3337" y="1123"/>
                  </a:lnTo>
                  <a:lnTo>
                    <a:pt x="3344" y="1114"/>
                  </a:lnTo>
                  <a:lnTo>
                    <a:pt x="3353" y="1114"/>
                  </a:lnTo>
                  <a:lnTo>
                    <a:pt x="3362" y="1105"/>
                  </a:lnTo>
                  <a:lnTo>
                    <a:pt x="3371" y="1097"/>
                  </a:lnTo>
                  <a:lnTo>
                    <a:pt x="3371" y="1105"/>
                  </a:lnTo>
                  <a:lnTo>
                    <a:pt x="3371" y="1114"/>
                  </a:lnTo>
                  <a:lnTo>
                    <a:pt x="3381" y="1114"/>
                  </a:lnTo>
                  <a:lnTo>
                    <a:pt x="3381" y="1123"/>
                  </a:lnTo>
                  <a:lnTo>
                    <a:pt x="3390" y="1123"/>
                  </a:lnTo>
                  <a:lnTo>
                    <a:pt x="3397" y="1123"/>
                  </a:lnTo>
                  <a:lnTo>
                    <a:pt x="3397" y="1132"/>
                  </a:lnTo>
                  <a:lnTo>
                    <a:pt x="3406" y="1132"/>
                  </a:lnTo>
                  <a:lnTo>
                    <a:pt x="3406" y="1141"/>
                  </a:lnTo>
                  <a:lnTo>
                    <a:pt x="3406" y="1150"/>
                  </a:lnTo>
                  <a:lnTo>
                    <a:pt x="3406" y="1158"/>
                  </a:lnTo>
                  <a:lnTo>
                    <a:pt x="3406" y="1167"/>
                  </a:lnTo>
                  <a:lnTo>
                    <a:pt x="3417" y="1167"/>
                  </a:lnTo>
                  <a:lnTo>
                    <a:pt x="3417" y="1177"/>
                  </a:lnTo>
                  <a:lnTo>
                    <a:pt x="3417" y="1185"/>
                  </a:lnTo>
                  <a:lnTo>
                    <a:pt x="3417" y="1194"/>
                  </a:lnTo>
                  <a:lnTo>
                    <a:pt x="3424" y="1194"/>
                  </a:lnTo>
                  <a:lnTo>
                    <a:pt x="3424" y="1185"/>
                  </a:lnTo>
                  <a:lnTo>
                    <a:pt x="3434" y="1185"/>
                  </a:lnTo>
                  <a:lnTo>
                    <a:pt x="3434" y="1177"/>
                  </a:lnTo>
                  <a:lnTo>
                    <a:pt x="3443" y="1167"/>
                  </a:lnTo>
                  <a:lnTo>
                    <a:pt x="3453" y="1158"/>
                  </a:lnTo>
                  <a:lnTo>
                    <a:pt x="3461" y="1158"/>
                  </a:lnTo>
                  <a:lnTo>
                    <a:pt x="3461" y="1150"/>
                  </a:lnTo>
                  <a:lnTo>
                    <a:pt x="3470" y="1141"/>
                  </a:lnTo>
                  <a:lnTo>
                    <a:pt x="3470" y="1132"/>
                  </a:lnTo>
                  <a:lnTo>
                    <a:pt x="3479" y="1132"/>
                  </a:lnTo>
                  <a:lnTo>
                    <a:pt x="3479" y="1123"/>
                  </a:lnTo>
                  <a:lnTo>
                    <a:pt x="3479" y="1114"/>
                  </a:lnTo>
                  <a:lnTo>
                    <a:pt x="3487" y="1114"/>
                  </a:lnTo>
                  <a:lnTo>
                    <a:pt x="3487" y="1123"/>
                  </a:lnTo>
                  <a:lnTo>
                    <a:pt x="3497" y="1123"/>
                  </a:lnTo>
                  <a:lnTo>
                    <a:pt x="3497" y="1114"/>
                  </a:lnTo>
                  <a:lnTo>
                    <a:pt x="3506" y="1114"/>
                  </a:lnTo>
                  <a:lnTo>
                    <a:pt x="3506" y="1105"/>
                  </a:lnTo>
                  <a:lnTo>
                    <a:pt x="3497" y="1105"/>
                  </a:lnTo>
                  <a:lnTo>
                    <a:pt x="3497" y="1097"/>
                  </a:lnTo>
                  <a:lnTo>
                    <a:pt x="3487" y="1097"/>
                  </a:lnTo>
                  <a:lnTo>
                    <a:pt x="3479" y="1097"/>
                  </a:lnTo>
                  <a:lnTo>
                    <a:pt x="3470" y="1097"/>
                  </a:lnTo>
                  <a:lnTo>
                    <a:pt x="3487" y="1097"/>
                  </a:lnTo>
                  <a:lnTo>
                    <a:pt x="3497" y="1097"/>
                  </a:lnTo>
                  <a:lnTo>
                    <a:pt x="3506" y="1087"/>
                  </a:lnTo>
                  <a:lnTo>
                    <a:pt x="3506" y="1078"/>
                  </a:lnTo>
                  <a:lnTo>
                    <a:pt x="3514" y="1070"/>
                  </a:lnTo>
                  <a:lnTo>
                    <a:pt x="3514" y="1061"/>
                  </a:lnTo>
                  <a:lnTo>
                    <a:pt x="3514" y="1052"/>
                  </a:lnTo>
                  <a:lnTo>
                    <a:pt x="3523" y="1052"/>
                  </a:lnTo>
                  <a:lnTo>
                    <a:pt x="3533" y="1052"/>
                  </a:lnTo>
                  <a:lnTo>
                    <a:pt x="3541" y="1052"/>
                  </a:lnTo>
                  <a:lnTo>
                    <a:pt x="3541" y="1043"/>
                  </a:lnTo>
                  <a:lnTo>
                    <a:pt x="3550" y="1043"/>
                  </a:lnTo>
                  <a:lnTo>
                    <a:pt x="3559" y="1043"/>
                  </a:lnTo>
                  <a:lnTo>
                    <a:pt x="3567" y="1052"/>
                  </a:lnTo>
                  <a:lnTo>
                    <a:pt x="3567" y="1043"/>
                  </a:lnTo>
                  <a:lnTo>
                    <a:pt x="3577" y="1043"/>
                  </a:lnTo>
                  <a:lnTo>
                    <a:pt x="3577" y="1034"/>
                  </a:lnTo>
                  <a:lnTo>
                    <a:pt x="3586" y="1034"/>
                  </a:lnTo>
                  <a:lnTo>
                    <a:pt x="3586" y="1025"/>
                  </a:lnTo>
                  <a:lnTo>
                    <a:pt x="3586" y="1016"/>
                  </a:lnTo>
                  <a:lnTo>
                    <a:pt x="3594" y="1016"/>
                  </a:lnTo>
                  <a:lnTo>
                    <a:pt x="3603" y="1025"/>
                  </a:lnTo>
                  <a:lnTo>
                    <a:pt x="3613" y="1025"/>
                  </a:lnTo>
                  <a:lnTo>
                    <a:pt x="3613" y="1016"/>
                  </a:lnTo>
                  <a:lnTo>
                    <a:pt x="3621" y="1016"/>
                  </a:lnTo>
                  <a:lnTo>
                    <a:pt x="3630" y="1016"/>
                  </a:lnTo>
                  <a:lnTo>
                    <a:pt x="3630" y="1007"/>
                  </a:lnTo>
                  <a:lnTo>
                    <a:pt x="3639" y="1007"/>
                  </a:lnTo>
                  <a:lnTo>
                    <a:pt x="3639" y="1016"/>
                  </a:lnTo>
                  <a:lnTo>
                    <a:pt x="3639" y="1007"/>
                  </a:lnTo>
                  <a:lnTo>
                    <a:pt x="3648" y="1007"/>
                  </a:lnTo>
                  <a:lnTo>
                    <a:pt x="3648" y="998"/>
                  </a:lnTo>
                  <a:lnTo>
                    <a:pt x="3657" y="998"/>
                  </a:lnTo>
                  <a:lnTo>
                    <a:pt x="3657" y="989"/>
                  </a:lnTo>
                  <a:lnTo>
                    <a:pt x="3657" y="981"/>
                  </a:lnTo>
                  <a:lnTo>
                    <a:pt x="3674" y="981"/>
                  </a:lnTo>
                  <a:lnTo>
                    <a:pt x="3683" y="981"/>
                  </a:lnTo>
                  <a:lnTo>
                    <a:pt x="3701" y="981"/>
                  </a:lnTo>
                  <a:lnTo>
                    <a:pt x="3710" y="981"/>
                  </a:lnTo>
                  <a:lnTo>
                    <a:pt x="3728" y="981"/>
                  </a:lnTo>
                  <a:lnTo>
                    <a:pt x="3737" y="981"/>
                  </a:lnTo>
                  <a:lnTo>
                    <a:pt x="3754" y="981"/>
                  </a:lnTo>
                  <a:lnTo>
                    <a:pt x="3763" y="981"/>
                  </a:lnTo>
                  <a:lnTo>
                    <a:pt x="3774" y="972"/>
                  </a:lnTo>
                  <a:lnTo>
                    <a:pt x="3781" y="972"/>
                  </a:lnTo>
                  <a:lnTo>
                    <a:pt x="3790" y="962"/>
                  </a:lnTo>
                  <a:lnTo>
                    <a:pt x="3808" y="962"/>
                  </a:lnTo>
                  <a:lnTo>
                    <a:pt x="3817" y="954"/>
                  </a:lnTo>
                  <a:lnTo>
                    <a:pt x="3827" y="954"/>
                  </a:lnTo>
                  <a:lnTo>
                    <a:pt x="3836" y="954"/>
                  </a:lnTo>
                  <a:lnTo>
                    <a:pt x="3843" y="945"/>
                  </a:lnTo>
                  <a:lnTo>
                    <a:pt x="3854" y="945"/>
                  </a:lnTo>
                  <a:lnTo>
                    <a:pt x="3863" y="936"/>
                  </a:lnTo>
                  <a:lnTo>
                    <a:pt x="3870" y="936"/>
                  </a:lnTo>
                  <a:lnTo>
                    <a:pt x="3880" y="927"/>
                  </a:lnTo>
                  <a:lnTo>
                    <a:pt x="3880" y="918"/>
                  </a:lnTo>
                  <a:lnTo>
                    <a:pt x="3880" y="909"/>
                  </a:lnTo>
                  <a:lnTo>
                    <a:pt x="3890" y="909"/>
                  </a:lnTo>
                  <a:lnTo>
                    <a:pt x="3898" y="909"/>
                  </a:lnTo>
                  <a:lnTo>
                    <a:pt x="3907" y="909"/>
                  </a:lnTo>
                  <a:lnTo>
                    <a:pt x="3907" y="918"/>
                  </a:lnTo>
                  <a:lnTo>
                    <a:pt x="3916" y="918"/>
                  </a:lnTo>
                  <a:lnTo>
                    <a:pt x="3916" y="909"/>
                  </a:lnTo>
                  <a:lnTo>
                    <a:pt x="3916" y="901"/>
                  </a:lnTo>
                  <a:lnTo>
                    <a:pt x="3923" y="901"/>
                  </a:lnTo>
                  <a:lnTo>
                    <a:pt x="3934" y="909"/>
                  </a:lnTo>
                  <a:lnTo>
                    <a:pt x="3943" y="909"/>
                  </a:lnTo>
                  <a:lnTo>
                    <a:pt x="3951" y="909"/>
                  </a:lnTo>
                  <a:lnTo>
                    <a:pt x="3960" y="909"/>
                  </a:lnTo>
                  <a:lnTo>
                    <a:pt x="3970" y="909"/>
                  </a:lnTo>
                  <a:lnTo>
                    <a:pt x="3970" y="918"/>
                  </a:lnTo>
                  <a:lnTo>
                    <a:pt x="3970" y="927"/>
                  </a:lnTo>
                  <a:lnTo>
                    <a:pt x="3970" y="936"/>
                  </a:lnTo>
                  <a:lnTo>
                    <a:pt x="3978" y="936"/>
                  </a:lnTo>
                  <a:lnTo>
                    <a:pt x="3987" y="936"/>
                  </a:lnTo>
                  <a:lnTo>
                    <a:pt x="3978" y="936"/>
                  </a:lnTo>
                  <a:lnTo>
                    <a:pt x="3978" y="945"/>
                  </a:lnTo>
                  <a:lnTo>
                    <a:pt x="3970" y="945"/>
                  </a:lnTo>
                  <a:lnTo>
                    <a:pt x="3970" y="954"/>
                  </a:lnTo>
                  <a:lnTo>
                    <a:pt x="3970" y="962"/>
                  </a:lnTo>
                  <a:lnTo>
                    <a:pt x="3970" y="972"/>
                  </a:lnTo>
                  <a:lnTo>
                    <a:pt x="3960" y="981"/>
                  </a:lnTo>
                  <a:lnTo>
                    <a:pt x="3960" y="989"/>
                  </a:lnTo>
                  <a:lnTo>
                    <a:pt x="3960" y="998"/>
                  </a:lnTo>
                  <a:lnTo>
                    <a:pt x="3970" y="1007"/>
                  </a:lnTo>
                  <a:lnTo>
                    <a:pt x="3970" y="1016"/>
                  </a:lnTo>
                  <a:lnTo>
                    <a:pt x="3978" y="1025"/>
                  </a:lnTo>
                  <a:lnTo>
                    <a:pt x="3987" y="1025"/>
                  </a:lnTo>
                  <a:lnTo>
                    <a:pt x="3996" y="1025"/>
                  </a:lnTo>
                  <a:lnTo>
                    <a:pt x="4004" y="1025"/>
                  </a:lnTo>
                  <a:lnTo>
                    <a:pt x="4004" y="1034"/>
                  </a:lnTo>
                  <a:lnTo>
                    <a:pt x="4004" y="1043"/>
                  </a:lnTo>
                  <a:lnTo>
                    <a:pt x="4014" y="1043"/>
                  </a:lnTo>
                  <a:lnTo>
                    <a:pt x="4023" y="1043"/>
                  </a:lnTo>
                  <a:lnTo>
                    <a:pt x="4023" y="1034"/>
                  </a:lnTo>
                  <a:lnTo>
                    <a:pt x="4031" y="1034"/>
                  </a:lnTo>
                  <a:lnTo>
                    <a:pt x="4040" y="1034"/>
                  </a:lnTo>
                  <a:lnTo>
                    <a:pt x="4040" y="1043"/>
                  </a:lnTo>
                  <a:lnTo>
                    <a:pt x="4050" y="1052"/>
                  </a:lnTo>
                  <a:lnTo>
                    <a:pt x="4058" y="1052"/>
                  </a:lnTo>
                  <a:lnTo>
                    <a:pt x="4058" y="1061"/>
                  </a:lnTo>
                  <a:lnTo>
                    <a:pt x="4067" y="1061"/>
                  </a:lnTo>
                  <a:lnTo>
                    <a:pt x="4076" y="1070"/>
                  </a:lnTo>
                  <a:lnTo>
                    <a:pt x="4084" y="1078"/>
                  </a:lnTo>
                  <a:lnTo>
                    <a:pt x="4084" y="1087"/>
                  </a:lnTo>
                  <a:lnTo>
                    <a:pt x="4094" y="1078"/>
                  </a:lnTo>
                  <a:lnTo>
                    <a:pt x="4094" y="1070"/>
                  </a:lnTo>
                  <a:lnTo>
                    <a:pt x="4103" y="1070"/>
                  </a:lnTo>
                  <a:lnTo>
                    <a:pt x="4103" y="1061"/>
                  </a:lnTo>
                  <a:lnTo>
                    <a:pt x="4111" y="1061"/>
                  </a:lnTo>
                  <a:lnTo>
                    <a:pt x="4120" y="1052"/>
                  </a:lnTo>
                  <a:lnTo>
                    <a:pt x="4130" y="1052"/>
                  </a:lnTo>
                  <a:lnTo>
                    <a:pt x="4138" y="1052"/>
                  </a:lnTo>
                  <a:lnTo>
                    <a:pt x="4147" y="1052"/>
                  </a:lnTo>
                  <a:lnTo>
                    <a:pt x="4156" y="1043"/>
                  </a:lnTo>
                  <a:lnTo>
                    <a:pt x="4164" y="1043"/>
                  </a:lnTo>
                  <a:lnTo>
                    <a:pt x="4174" y="1043"/>
                  </a:lnTo>
                  <a:lnTo>
                    <a:pt x="4183" y="1052"/>
                  </a:lnTo>
                  <a:lnTo>
                    <a:pt x="4210" y="1052"/>
                  </a:lnTo>
                  <a:lnTo>
                    <a:pt x="4227" y="1070"/>
                  </a:lnTo>
                  <a:lnTo>
                    <a:pt x="4247" y="1078"/>
                  </a:lnTo>
                  <a:lnTo>
                    <a:pt x="4263" y="1097"/>
                  </a:lnTo>
                  <a:lnTo>
                    <a:pt x="4280" y="1114"/>
                  </a:lnTo>
                  <a:lnTo>
                    <a:pt x="4300" y="1132"/>
                  </a:lnTo>
                  <a:lnTo>
                    <a:pt x="4316" y="1158"/>
                  </a:lnTo>
                  <a:lnTo>
                    <a:pt x="4335" y="1177"/>
                  </a:lnTo>
                  <a:lnTo>
                    <a:pt x="4353" y="1194"/>
                  </a:lnTo>
                  <a:lnTo>
                    <a:pt x="4371" y="1212"/>
                  </a:lnTo>
                  <a:lnTo>
                    <a:pt x="4380" y="1221"/>
                  </a:lnTo>
                  <a:lnTo>
                    <a:pt x="4380" y="1230"/>
                  </a:lnTo>
                  <a:lnTo>
                    <a:pt x="4380" y="1238"/>
                  </a:lnTo>
                  <a:lnTo>
                    <a:pt x="4380" y="1247"/>
                  </a:lnTo>
                  <a:lnTo>
                    <a:pt x="4380" y="1258"/>
                  </a:lnTo>
                  <a:lnTo>
                    <a:pt x="4380" y="1265"/>
                  </a:lnTo>
                  <a:lnTo>
                    <a:pt x="4380" y="1274"/>
                  </a:lnTo>
                  <a:lnTo>
                    <a:pt x="4371" y="1283"/>
                  </a:lnTo>
                  <a:lnTo>
                    <a:pt x="4360" y="1283"/>
                  </a:lnTo>
                  <a:lnTo>
                    <a:pt x="4344" y="1283"/>
                  </a:lnTo>
                  <a:lnTo>
                    <a:pt x="4327" y="1292"/>
                  </a:lnTo>
                  <a:lnTo>
                    <a:pt x="4307" y="1292"/>
                  </a:lnTo>
                  <a:lnTo>
                    <a:pt x="4280" y="1292"/>
                  </a:lnTo>
                  <a:lnTo>
                    <a:pt x="4254" y="1301"/>
                  </a:lnTo>
                  <a:lnTo>
                    <a:pt x="4227" y="1301"/>
                  </a:lnTo>
                  <a:lnTo>
                    <a:pt x="4200" y="1292"/>
                  </a:lnTo>
                  <a:lnTo>
                    <a:pt x="4174" y="1292"/>
                  </a:lnTo>
                  <a:lnTo>
                    <a:pt x="4156" y="1283"/>
                  </a:lnTo>
                  <a:lnTo>
                    <a:pt x="4156" y="1274"/>
                  </a:lnTo>
                  <a:lnTo>
                    <a:pt x="4147" y="1274"/>
                  </a:lnTo>
                  <a:lnTo>
                    <a:pt x="4147" y="1265"/>
                  </a:lnTo>
                  <a:lnTo>
                    <a:pt x="4138" y="1258"/>
                  </a:lnTo>
                  <a:lnTo>
                    <a:pt x="4138" y="1247"/>
                  </a:lnTo>
                  <a:lnTo>
                    <a:pt x="4130" y="1247"/>
                  </a:lnTo>
                  <a:lnTo>
                    <a:pt x="4120" y="1247"/>
                  </a:lnTo>
                  <a:lnTo>
                    <a:pt x="4111" y="1247"/>
                  </a:lnTo>
                  <a:lnTo>
                    <a:pt x="4103" y="1258"/>
                  </a:lnTo>
                  <a:lnTo>
                    <a:pt x="4103" y="1265"/>
                  </a:lnTo>
                  <a:lnTo>
                    <a:pt x="4103" y="1274"/>
                  </a:lnTo>
                  <a:lnTo>
                    <a:pt x="4103" y="1283"/>
                  </a:lnTo>
                  <a:lnTo>
                    <a:pt x="4103" y="1292"/>
                  </a:lnTo>
                  <a:lnTo>
                    <a:pt x="4103" y="1301"/>
                  </a:lnTo>
                  <a:lnTo>
                    <a:pt x="4103" y="1311"/>
                  </a:lnTo>
                  <a:lnTo>
                    <a:pt x="4103" y="1318"/>
                  </a:lnTo>
                  <a:lnTo>
                    <a:pt x="4094" y="1318"/>
                  </a:lnTo>
                  <a:lnTo>
                    <a:pt x="4084" y="1318"/>
                  </a:lnTo>
                  <a:lnTo>
                    <a:pt x="4076" y="1329"/>
                  </a:lnTo>
                  <a:lnTo>
                    <a:pt x="4076" y="1338"/>
                  </a:lnTo>
                  <a:lnTo>
                    <a:pt x="4076" y="1345"/>
                  </a:lnTo>
                  <a:lnTo>
                    <a:pt x="4076" y="1354"/>
                  </a:lnTo>
                  <a:lnTo>
                    <a:pt x="4067" y="1354"/>
                  </a:lnTo>
                  <a:lnTo>
                    <a:pt x="4058" y="1345"/>
                  </a:lnTo>
                  <a:lnTo>
                    <a:pt x="4058" y="1338"/>
                  </a:lnTo>
                  <a:lnTo>
                    <a:pt x="4058" y="1329"/>
                  </a:lnTo>
                  <a:lnTo>
                    <a:pt x="4050" y="1329"/>
                  </a:lnTo>
                  <a:lnTo>
                    <a:pt x="4040" y="1329"/>
                  </a:lnTo>
                  <a:lnTo>
                    <a:pt x="4040" y="1338"/>
                  </a:lnTo>
                  <a:lnTo>
                    <a:pt x="4040" y="1345"/>
                  </a:lnTo>
                  <a:lnTo>
                    <a:pt x="4031" y="1338"/>
                  </a:lnTo>
                  <a:lnTo>
                    <a:pt x="4031" y="1329"/>
                  </a:lnTo>
                  <a:lnTo>
                    <a:pt x="4023" y="1318"/>
                  </a:lnTo>
                  <a:lnTo>
                    <a:pt x="4014" y="1311"/>
                  </a:lnTo>
                  <a:lnTo>
                    <a:pt x="4004" y="1311"/>
                  </a:lnTo>
                  <a:lnTo>
                    <a:pt x="4004" y="1301"/>
                  </a:lnTo>
                  <a:lnTo>
                    <a:pt x="3996" y="1301"/>
                  </a:lnTo>
                  <a:lnTo>
                    <a:pt x="3987" y="1292"/>
                  </a:lnTo>
                  <a:lnTo>
                    <a:pt x="3978" y="1283"/>
                  </a:lnTo>
                  <a:lnTo>
                    <a:pt x="3970" y="1283"/>
                  </a:lnTo>
                  <a:lnTo>
                    <a:pt x="3960" y="1283"/>
                  </a:lnTo>
                  <a:lnTo>
                    <a:pt x="3960" y="1274"/>
                  </a:lnTo>
                  <a:lnTo>
                    <a:pt x="3951" y="1274"/>
                  </a:lnTo>
                  <a:lnTo>
                    <a:pt x="3951" y="1265"/>
                  </a:lnTo>
                  <a:lnTo>
                    <a:pt x="3951" y="1258"/>
                  </a:lnTo>
                  <a:lnTo>
                    <a:pt x="3943" y="1258"/>
                  </a:lnTo>
                  <a:lnTo>
                    <a:pt x="3943" y="1247"/>
                  </a:lnTo>
                  <a:lnTo>
                    <a:pt x="3934" y="1247"/>
                  </a:lnTo>
                  <a:lnTo>
                    <a:pt x="3934" y="1258"/>
                  </a:lnTo>
                  <a:lnTo>
                    <a:pt x="3923" y="1258"/>
                  </a:lnTo>
                  <a:lnTo>
                    <a:pt x="3923" y="1265"/>
                  </a:lnTo>
                  <a:lnTo>
                    <a:pt x="3923" y="1258"/>
                  </a:lnTo>
                  <a:lnTo>
                    <a:pt x="3916" y="1258"/>
                  </a:lnTo>
                  <a:lnTo>
                    <a:pt x="3916" y="1247"/>
                  </a:lnTo>
                  <a:lnTo>
                    <a:pt x="3907" y="1247"/>
                  </a:lnTo>
                  <a:lnTo>
                    <a:pt x="3907" y="1238"/>
                  </a:lnTo>
                  <a:lnTo>
                    <a:pt x="3907" y="1247"/>
                  </a:lnTo>
                  <a:lnTo>
                    <a:pt x="3898" y="1247"/>
                  </a:lnTo>
                  <a:lnTo>
                    <a:pt x="3890" y="1247"/>
                  </a:lnTo>
                  <a:lnTo>
                    <a:pt x="3890" y="1258"/>
                  </a:lnTo>
                  <a:lnTo>
                    <a:pt x="3890" y="1265"/>
                  </a:lnTo>
                  <a:lnTo>
                    <a:pt x="3890" y="1274"/>
                  </a:lnTo>
                  <a:lnTo>
                    <a:pt x="3890" y="1283"/>
                  </a:lnTo>
                  <a:lnTo>
                    <a:pt x="3890" y="1292"/>
                  </a:lnTo>
                  <a:lnTo>
                    <a:pt x="3880" y="1292"/>
                  </a:lnTo>
                  <a:lnTo>
                    <a:pt x="3870" y="1301"/>
                  </a:lnTo>
                  <a:lnTo>
                    <a:pt x="3880" y="1301"/>
                  </a:lnTo>
                  <a:lnTo>
                    <a:pt x="3880" y="1311"/>
                  </a:lnTo>
                  <a:lnTo>
                    <a:pt x="3880" y="1318"/>
                  </a:lnTo>
                  <a:lnTo>
                    <a:pt x="3870" y="1318"/>
                  </a:lnTo>
                  <a:lnTo>
                    <a:pt x="3863" y="1318"/>
                  </a:lnTo>
                  <a:lnTo>
                    <a:pt x="3854" y="1329"/>
                  </a:lnTo>
                  <a:lnTo>
                    <a:pt x="3854" y="1338"/>
                  </a:lnTo>
                  <a:lnTo>
                    <a:pt x="3863" y="1338"/>
                  </a:lnTo>
                  <a:lnTo>
                    <a:pt x="3863" y="1345"/>
                  </a:lnTo>
                  <a:lnTo>
                    <a:pt x="3863" y="1354"/>
                  </a:lnTo>
                  <a:lnTo>
                    <a:pt x="3854" y="1354"/>
                  </a:lnTo>
                  <a:lnTo>
                    <a:pt x="3836" y="1364"/>
                  </a:lnTo>
                  <a:lnTo>
                    <a:pt x="3827" y="1364"/>
                  </a:lnTo>
                  <a:lnTo>
                    <a:pt x="3808" y="1364"/>
                  </a:lnTo>
                  <a:lnTo>
                    <a:pt x="3799" y="1354"/>
                  </a:lnTo>
                  <a:lnTo>
                    <a:pt x="3781" y="1354"/>
                  </a:lnTo>
                  <a:lnTo>
                    <a:pt x="3774" y="1364"/>
                  </a:lnTo>
                  <a:lnTo>
                    <a:pt x="3763" y="1364"/>
                  </a:lnTo>
                  <a:lnTo>
                    <a:pt x="3754" y="1373"/>
                  </a:lnTo>
                  <a:lnTo>
                    <a:pt x="3746" y="1382"/>
                  </a:lnTo>
                  <a:lnTo>
                    <a:pt x="3737" y="1382"/>
                  </a:lnTo>
                  <a:lnTo>
                    <a:pt x="3737" y="1373"/>
                  </a:lnTo>
                  <a:lnTo>
                    <a:pt x="3728" y="1373"/>
                  </a:lnTo>
                  <a:lnTo>
                    <a:pt x="3728" y="1364"/>
                  </a:lnTo>
                  <a:lnTo>
                    <a:pt x="3719" y="1364"/>
                  </a:lnTo>
                  <a:lnTo>
                    <a:pt x="3719" y="1354"/>
                  </a:lnTo>
                  <a:lnTo>
                    <a:pt x="3710" y="1364"/>
                  </a:lnTo>
                  <a:lnTo>
                    <a:pt x="3701" y="1373"/>
                  </a:lnTo>
                  <a:lnTo>
                    <a:pt x="3683" y="1382"/>
                  </a:lnTo>
                  <a:lnTo>
                    <a:pt x="3674" y="1391"/>
                  </a:lnTo>
                  <a:lnTo>
                    <a:pt x="3666" y="1391"/>
                  </a:lnTo>
                  <a:lnTo>
                    <a:pt x="3657" y="1398"/>
                  </a:lnTo>
                  <a:lnTo>
                    <a:pt x="3648" y="1409"/>
                  </a:lnTo>
                  <a:lnTo>
                    <a:pt x="3639" y="1418"/>
                  </a:lnTo>
                  <a:lnTo>
                    <a:pt x="3630" y="1427"/>
                  </a:lnTo>
                  <a:lnTo>
                    <a:pt x="3621" y="1435"/>
                  </a:lnTo>
                  <a:lnTo>
                    <a:pt x="3613" y="1435"/>
                  </a:lnTo>
                  <a:lnTo>
                    <a:pt x="3613" y="1427"/>
                  </a:lnTo>
                  <a:lnTo>
                    <a:pt x="3603" y="1427"/>
                  </a:lnTo>
                  <a:lnTo>
                    <a:pt x="3603" y="1435"/>
                  </a:lnTo>
                  <a:lnTo>
                    <a:pt x="3594" y="1444"/>
                  </a:lnTo>
                  <a:lnTo>
                    <a:pt x="3594" y="1454"/>
                  </a:lnTo>
                  <a:lnTo>
                    <a:pt x="3586" y="1454"/>
                  </a:lnTo>
                  <a:lnTo>
                    <a:pt x="3586" y="1462"/>
                  </a:lnTo>
                  <a:lnTo>
                    <a:pt x="3577" y="1462"/>
                  </a:lnTo>
                  <a:lnTo>
                    <a:pt x="3567" y="1471"/>
                  </a:lnTo>
                  <a:lnTo>
                    <a:pt x="3567" y="1480"/>
                  </a:lnTo>
                  <a:lnTo>
                    <a:pt x="3559" y="1489"/>
                  </a:lnTo>
                  <a:lnTo>
                    <a:pt x="3559" y="1498"/>
                  </a:lnTo>
                  <a:lnTo>
                    <a:pt x="3550" y="1507"/>
                  </a:lnTo>
                  <a:lnTo>
                    <a:pt x="3550" y="1515"/>
                  </a:lnTo>
                  <a:lnTo>
                    <a:pt x="3541" y="1524"/>
                  </a:lnTo>
                  <a:lnTo>
                    <a:pt x="3541" y="1534"/>
                  </a:lnTo>
                  <a:lnTo>
                    <a:pt x="3533" y="1542"/>
                  </a:lnTo>
                  <a:lnTo>
                    <a:pt x="3523" y="1551"/>
                  </a:lnTo>
                  <a:lnTo>
                    <a:pt x="3514" y="1560"/>
                  </a:lnTo>
                  <a:lnTo>
                    <a:pt x="3506" y="1569"/>
                  </a:lnTo>
                  <a:lnTo>
                    <a:pt x="3506" y="1560"/>
                  </a:lnTo>
                  <a:lnTo>
                    <a:pt x="3506" y="1551"/>
                  </a:lnTo>
                  <a:lnTo>
                    <a:pt x="3497" y="1551"/>
                  </a:lnTo>
                  <a:lnTo>
                    <a:pt x="3497" y="1542"/>
                  </a:lnTo>
                  <a:lnTo>
                    <a:pt x="3487" y="1542"/>
                  </a:lnTo>
                  <a:lnTo>
                    <a:pt x="3487" y="1551"/>
                  </a:lnTo>
                  <a:lnTo>
                    <a:pt x="3479" y="1551"/>
                  </a:lnTo>
                  <a:lnTo>
                    <a:pt x="3479" y="1560"/>
                  </a:lnTo>
                  <a:lnTo>
                    <a:pt x="3479" y="1551"/>
                  </a:lnTo>
                  <a:lnTo>
                    <a:pt x="3479" y="1542"/>
                  </a:lnTo>
                  <a:lnTo>
                    <a:pt x="3479" y="1524"/>
                  </a:lnTo>
                  <a:lnTo>
                    <a:pt x="3479" y="1515"/>
                  </a:lnTo>
                  <a:lnTo>
                    <a:pt x="3479" y="1507"/>
                  </a:lnTo>
                  <a:lnTo>
                    <a:pt x="3479" y="1498"/>
                  </a:lnTo>
                  <a:lnTo>
                    <a:pt x="3479" y="1489"/>
                  </a:lnTo>
                  <a:lnTo>
                    <a:pt x="3479" y="1480"/>
                  </a:lnTo>
                  <a:lnTo>
                    <a:pt x="3470" y="1480"/>
                  </a:lnTo>
                  <a:lnTo>
                    <a:pt x="3461" y="1480"/>
                  </a:lnTo>
                  <a:lnTo>
                    <a:pt x="3453" y="1480"/>
                  </a:lnTo>
                  <a:lnTo>
                    <a:pt x="3443" y="1489"/>
                  </a:lnTo>
                  <a:lnTo>
                    <a:pt x="3434" y="1489"/>
                  </a:lnTo>
                  <a:lnTo>
                    <a:pt x="3434" y="1498"/>
                  </a:lnTo>
                  <a:lnTo>
                    <a:pt x="3424" y="1498"/>
                  </a:lnTo>
                  <a:lnTo>
                    <a:pt x="3417" y="1507"/>
                  </a:lnTo>
                  <a:lnTo>
                    <a:pt x="3406" y="1507"/>
                  </a:lnTo>
                  <a:lnTo>
                    <a:pt x="3397" y="1507"/>
                  </a:lnTo>
                  <a:lnTo>
                    <a:pt x="3406" y="1498"/>
                  </a:lnTo>
                  <a:lnTo>
                    <a:pt x="3406" y="1489"/>
                  </a:lnTo>
                  <a:lnTo>
                    <a:pt x="3406" y="1480"/>
                  </a:lnTo>
                  <a:lnTo>
                    <a:pt x="3397" y="1480"/>
                  </a:lnTo>
                  <a:lnTo>
                    <a:pt x="3397" y="1471"/>
                  </a:lnTo>
                  <a:lnTo>
                    <a:pt x="3390" y="1471"/>
                  </a:lnTo>
                  <a:lnTo>
                    <a:pt x="3381" y="1471"/>
                  </a:lnTo>
                  <a:lnTo>
                    <a:pt x="3381" y="1480"/>
                  </a:lnTo>
                  <a:lnTo>
                    <a:pt x="3371" y="1480"/>
                  </a:lnTo>
                  <a:lnTo>
                    <a:pt x="3371" y="1489"/>
                  </a:lnTo>
                  <a:lnTo>
                    <a:pt x="3371" y="1498"/>
                  </a:lnTo>
                  <a:lnTo>
                    <a:pt x="3381" y="1515"/>
                  </a:lnTo>
                  <a:lnTo>
                    <a:pt x="3381" y="1524"/>
                  </a:lnTo>
                  <a:lnTo>
                    <a:pt x="3381" y="1534"/>
                  </a:lnTo>
                  <a:lnTo>
                    <a:pt x="3381" y="1551"/>
                  </a:lnTo>
                  <a:lnTo>
                    <a:pt x="3381" y="1560"/>
                  </a:lnTo>
                  <a:lnTo>
                    <a:pt x="3371" y="1578"/>
                  </a:lnTo>
                  <a:lnTo>
                    <a:pt x="3371" y="1587"/>
                  </a:lnTo>
                  <a:lnTo>
                    <a:pt x="3371" y="1595"/>
                  </a:lnTo>
                  <a:lnTo>
                    <a:pt x="3362" y="1595"/>
                  </a:lnTo>
                  <a:lnTo>
                    <a:pt x="3353" y="1614"/>
                  </a:lnTo>
                  <a:lnTo>
                    <a:pt x="3337" y="1631"/>
                  </a:lnTo>
                  <a:lnTo>
                    <a:pt x="3326" y="1649"/>
                  </a:lnTo>
                  <a:lnTo>
                    <a:pt x="3317" y="1667"/>
                  </a:lnTo>
                  <a:lnTo>
                    <a:pt x="3309" y="1684"/>
                  </a:lnTo>
                  <a:lnTo>
                    <a:pt x="3300" y="1702"/>
                  </a:lnTo>
                  <a:lnTo>
                    <a:pt x="3291" y="1720"/>
                  </a:lnTo>
                  <a:lnTo>
                    <a:pt x="3282" y="1738"/>
                  </a:lnTo>
                  <a:lnTo>
                    <a:pt x="3273" y="1755"/>
                  </a:lnTo>
                  <a:lnTo>
                    <a:pt x="3273" y="1774"/>
                  </a:lnTo>
                  <a:lnTo>
                    <a:pt x="3264" y="1791"/>
                  </a:lnTo>
                  <a:lnTo>
                    <a:pt x="3256" y="1811"/>
                  </a:lnTo>
                  <a:lnTo>
                    <a:pt x="3256" y="1818"/>
                  </a:lnTo>
                  <a:lnTo>
                    <a:pt x="3246" y="1837"/>
                  </a:lnTo>
                  <a:lnTo>
                    <a:pt x="3237" y="1844"/>
                  </a:lnTo>
                  <a:lnTo>
                    <a:pt x="3237" y="1864"/>
                  </a:lnTo>
                  <a:lnTo>
                    <a:pt x="3229" y="1880"/>
                  </a:lnTo>
                  <a:lnTo>
                    <a:pt x="3229" y="1891"/>
                  </a:lnTo>
                  <a:lnTo>
                    <a:pt x="3220" y="1908"/>
                  </a:lnTo>
                  <a:lnTo>
                    <a:pt x="3211" y="1924"/>
                  </a:lnTo>
                  <a:lnTo>
                    <a:pt x="3202" y="1935"/>
                  </a:lnTo>
                  <a:lnTo>
                    <a:pt x="3184" y="1961"/>
                  </a:lnTo>
                  <a:lnTo>
                    <a:pt x="3166" y="1979"/>
                  </a:lnTo>
                  <a:lnTo>
                    <a:pt x="3149" y="2006"/>
                  </a:lnTo>
                  <a:lnTo>
                    <a:pt x="3131" y="2032"/>
                  </a:lnTo>
                  <a:lnTo>
                    <a:pt x="3113" y="2059"/>
                  </a:lnTo>
                  <a:lnTo>
                    <a:pt x="3104" y="2077"/>
                  </a:lnTo>
                  <a:lnTo>
                    <a:pt x="3096" y="2104"/>
                  </a:lnTo>
                  <a:lnTo>
                    <a:pt x="3086" y="2131"/>
                  </a:lnTo>
                  <a:lnTo>
                    <a:pt x="3086" y="2157"/>
                  </a:lnTo>
                  <a:lnTo>
                    <a:pt x="3086" y="2175"/>
                  </a:lnTo>
                  <a:lnTo>
                    <a:pt x="3086" y="2184"/>
                  </a:lnTo>
                  <a:lnTo>
                    <a:pt x="3096" y="2201"/>
                  </a:lnTo>
                  <a:lnTo>
                    <a:pt x="3104" y="2201"/>
                  </a:lnTo>
                  <a:lnTo>
                    <a:pt x="3104" y="2211"/>
                  </a:lnTo>
                  <a:lnTo>
                    <a:pt x="3113" y="2211"/>
                  </a:lnTo>
                  <a:lnTo>
                    <a:pt x="3122" y="2201"/>
                  </a:lnTo>
                  <a:lnTo>
                    <a:pt x="3131" y="2193"/>
                  </a:lnTo>
                  <a:lnTo>
                    <a:pt x="3140" y="2184"/>
                  </a:lnTo>
                  <a:lnTo>
                    <a:pt x="3149" y="2167"/>
                  </a:lnTo>
                  <a:lnTo>
                    <a:pt x="3157" y="2148"/>
                  </a:lnTo>
                  <a:lnTo>
                    <a:pt x="3176" y="2121"/>
                  </a:lnTo>
                  <a:lnTo>
                    <a:pt x="3193" y="2095"/>
                  </a:lnTo>
                  <a:lnTo>
                    <a:pt x="3211" y="2059"/>
                  </a:lnTo>
                  <a:lnTo>
                    <a:pt x="3237" y="2032"/>
                  </a:lnTo>
                  <a:lnTo>
                    <a:pt x="3264" y="2015"/>
                  </a:lnTo>
                  <a:lnTo>
                    <a:pt x="3282" y="2006"/>
                  </a:lnTo>
                  <a:lnTo>
                    <a:pt x="3291" y="2015"/>
                  </a:lnTo>
                  <a:lnTo>
                    <a:pt x="3309" y="2032"/>
                  </a:lnTo>
                  <a:lnTo>
                    <a:pt x="3309" y="2068"/>
                  </a:lnTo>
                  <a:lnTo>
                    <a:pt x="3300" y="2121"/>
                  </a:lnTo>
                  <a:lnTo>
                    <a:pt x="3282" y="2184"/>
                  </a:lnTo>
                  <a:lnTo>
                    <a:pt x="3264" y="2247"/>
                  </a:lnTo>
                  <a:lnTo>
                    <a:pt x="3246" y="2328"/>
                  </a:lnTo>
                  <a:lnTo>
                    <a:pt x="3229" y="2415"/>
                  </a:lnTo>
                  <a:lnTo>
                    <a:pt x="3211" y="2514"/>
                  </a:lnTo>
                  <a:lnTo>
                    <a:pt x="3202" y="2630"/>
                  </a:lnTo>
                  <a:lnTo>
                    <a:pt x="3202" y="2745"/>
                  </a:lnTo>
                  <a:lnTo>
                    <a:pt x="3211" y="2888"/>
                  </a:lnTo>
                  <a:lnTo>
                    <a:pt x="3237" y="3040"/>
                  </a:lnTo>
                  <a:lnTo>
                    <a:pt x="3246" y="3058"/>
                  </a:lnTo>
                  <a:lnTo>
                    <a:pt x="3246" y="3067"/>
                  </a:lnTo>
                  <a:lnTo>
                    <a:pt x="3256" y="3085"/>
                  </a:lnTo>
                  <a:lnTo>
                    <a:pt x="3256" y="3094"/>
                  </a:lnTo>
                  <a:lnTo>
                    <a:pt x="3256" y="3111"/>
                  </a:lnTo>
                  <a:lnTo>
                    <a:pt x="3256" y="3121"/>
                  </a:lnTo>
                  <a:lnTo>
                    <a:pt x="3256" y="3129"/>
                  </a:lnTo>
                  <a:lnTo>
                    <a:pt x="3256" y="3147"/>
                  </a:lnTo>
                  <a:lnTo>
                    <a:pt x="3256" y="3165"/>
                  </a:lnTo>
                  <a:lnTo>
                    <a:pt x="3256" y="3174"/>
                  </a:lnTo>
                  <a:lnTo>
                    <a:pt x="3256" y="3191"/>
                  </a:lnTo>
                  <a:lnTo>
                    <a:pt x="3256" y="3209"/>
                  </a:lnTo>
                  <a:lnTo>
                    <a:pt x="3256" y="3218"/>
                  </a:lnTo>
                  <a:lnTo>
                    <a:pt x="3256" y="3227"/>
                  </a:lnTo>
                  <a:lnTo>
                    <a:pt x="3256" y="3245"/>
                  </a:lnTo>
                  <a:lnTo>
                    <a:pt x="3256" y="3254"/>
                  </a:lnTo>
                  <a:lnTo>
                    <a:pt x="3256" y="3262"/>
                  </a:lnTo>
                  <a:lnTo>
                    <a:pt x="3256" y="3271"/>
                  </a:lnTo>
                  <a:lnTo>
                    <a:pt x="3256" y="3281"/>
                  </a:lnTo>
                  <a:lnTo>
                    <a:pt x="3264" y="3290"/>
                  </a:lnTo>
                  <a:lnTo>
                    <a:pt x="3264" y="3307"/>
                  </a:lnTo>
                  <a:lnTo>
                    <a:pt x="3273" y="3325"/>
                  </a:lnTo>
                  <a:lnTo>
                    <a:pt x="3282" y="3343"/>
                  </a:lnTo>
                  <a:lnTo>
                    <a:pt x="3300" y="3351"/>
                  </a:lnTo>
                  <a:lnTo>
                    <a:pt x="3309" y="3370"/>
                  </a:lnTo>
                  <a:lnTo>
                    <a:pt x="3317" y="3378"/>
                  </a:lnTo>
                  <a:lnTo>
                    <a:pt x="3326" y="3396"/>
                  </a:lnTo>
                  <a:lnTo>
                    <a:pt x="3337" y="3414"/>
                  </a:lnTo>
                  <a:lnTo>
                    <a:pt x="3337" y="3431"/>
                  </a:lnTo>
                  <a:lnTo>
                    <a:pt x="3344" y="3458"/>
                  </a:lnTo>
                  <a:lnTo>
                    <a:pt x="3344" y="3467"/>
                  </a:lnTo>
                  <a:lnTo>
                    <a:pt x="3344" y="3476"/>
                  </a:lnTo>
                  <a:lnTo>
                    <a:pt x="3344" y="3485"/>
                  </a:lnTo>
                  <a:lnTo>
                    <a:pt x="3353" y="3504"/>
                  </a:lnTo>
                  <a:lnTo>
                    <a:pt x="3353" y="3511"/>
                  </a:lnTo>
                  <a:lnTo>
                    <a:pt x="3362" y="3522"/>
                  </a:lnTo>
                  <a:lnTo>
                    <a:pt x="3362" y="3531"/>
                  </a:lnTo>
                  <a:lnTo>
                    <a:pt x="3371" y="3538"/>
                  </a:lnTo>
                  <a:lnTo>
                    <a:pt x="3381" y="3548"/>
                  </a:lnTo>
                  <a:lnTo>
                    <a:pt x="3397" y="3566"/>
                  </a:lnTo>
                  <a:lnTo>
                    <a:pt x="3417" y="3575"/>
                  </a:lnTo>
                  <a:lnTo>
                    <a:pt x="3434" y="3584"/>
                  </a:lnTo>
                  <a:lnTo>
                    <a:pt x="3461" y="3575"/>
                  </a:lnTo>
                  <a:lnTo>
                    <a:pt x="3487" y="3575"/>
                  </a:lnTo>
                  <a:lnTo>
                    <a:pt x="3506" y="3566"/>
                  </a:lnTo>
                  <a:lnTo>
                    <a:pt x="3533" y="3548"/>
                  </a:lnTo>
                  <a:lnTo>
                    <a:pt x="3559" y="3538"/>
                  </a:lnTo>
                  <a:lnTo>
                    <a:pt x="3586" y="3511"/>
                  </a:lnTo>
                  <a:lnTo>
                    <a:pt x="3603" y="3495"/>
                  </a:lnTo>
                  <a:lnTo>
                    <a:pt x="3648" y="3451"/>
                  </a:lnTo>
                  <a:lnTo>
                    <a:pt x="3683" y="3387"/>
                  </a:lnTo>
                  <a:lnTo>
                    <a:pt x="3719" y="3316"/>
                  </a:lnTo>
                  <a:lnTo>
                    <a:pt x="3746" y="3245"/>
                  </a:lnTo>
                  <a:lnTo>
                    <a:pt x="3763" y="3165"/>
                  </a:lnTo>
                  <a:lnTo>
                    <a:pt x="3774" y="3075"/>
                  </a:lnTo>
                  <a:lnTo>
                    <a:pt x="3774" y="2994"/>
                  </a:lnTo>
                  <a:lnTo>
                    <a:pt x="3763" y="2905"/>
                  </a:lnTo>
                  <a:lnTo>
                    <a:pt x="3737" y="2825"/>
                  </a:lnTo>
                  <a:lnTo>
                    <a:pt x="3693" y="2745"/>
                  </a:lnTo>
                  <a:lnTo>
                    <a:pt x="3666" y="2692"/>
                  </a:lnTo>
                  <a:lnTo>
                    <a:pt x="3648" y="2648"/>
                  </a:lnTo>
                  <a:lnTo>
                    <a:pt x="3639" y="2604"/>
                  </a:lnTo>
                  <a:lnTo>
                    <a:pt x="3639" y="2568"/>
                  </a:lnTo>
                  <a:lnTo>
                    <a:pt x="3639" y="2532"/>
                  </a:lnTo>
                  <a:lnTo>
                    <a:pt x="3648" y="2505"/>
                  </a:lnTo>
                  <a:lnTo>
                    <a:pt x="3648" y="2477"/>
                  </a:lnTo>
                  <a:lnTo>
                    <a:pt x="3648" y="2452"/>
                  </a:lnTo>
                  <a:lnTo>
                    <a:pt x="3639" y="2434"/>
                  </a:lnTo>
                  <a:lnTo>
                    <a:pt x="3630" y="2415"/>
                  </a:lnTo>
                  <a:lnTo>
                    <a:pt x="3621" y="2397"/>
                  </a:lnTo>
                  <a:lnTo>
                    <a:pt x="3621" y="2372"/>
                  </a:lnTo>
                  <a:lnTo>
                    <a:pt x="3630" y="2353"/>
                  </a:lnTo>
                  <a:lnTo>
                    <a:pt x="3639" y="2328"/>
                  </a:lnTo>
                  <a:lnTo>
                    <a:pt x="3648" y="2291"/>
                  </a:lnTo>
                  <a:lnTo>
                    <a:pt x="3666" y="2255"/>
                  </a:lnTo>
                  <a:lnTo>
                    <a:pt x="3674" y="2220"/>
                  </a:lnTo>
                  <a:lnTo>
                    <a:pt x="3683" y="2175"/>
                  </a:lnTo>
                  <a:lnTo>
                    <a:pt x="3683" y="2121"/>
                  </a:lnTo>
                  <a:lnTo>
                    <a:pt x="3674" y="2059"/>
                  </a:lnTo>
                  <a:lnTo>
                    <a:pt x="3674" y="2041"/>
                  </a:lnTo>
                  <a:lnTo>
                    <a:pt x="3674" y="2024"/>
                  </a:lnTo>
                  <a:lnTo>
                    <a:pt x="3683" y="2024"/>
                  </a:lnTo>
                  <a:lnTo>
                    <a:pt x="3693" y="2015"/>
                  </a:lnTo>
                  <a:lnTo>
                    <a:pt x="3701" y="2015"/>
                  </a:lnTo>
                  <a:lnTo>
                    <a:pt x="3710" y="2015"/>
                  </a:lnTo>
                  <a:lnTo>
                    <a:pt x="3719" y="2015"/>
                  </a:lnTo>
                  <a:lnTo>
                    <a:pt x="3719" y="1997"/>
                  </a:lnTo>
                  <a:lnTo>
                    <a:pt x="3719" y="1979"/>
                  </a:lnTo>
                  <a:lnTo>
                    <a:pt x="3719" y="1944"/>
                  </a:lnTo>
                  <a:lnTo>
                    <a:pt x="3746" y="1924"/>
                  </a:lnTo>
                  <a:lnTo>
                    <a:pt x="3781" y="1899"/>
                  </a:lnTo>
                  <a:lnTo>
                    <a:pt x="3799" y="1871"/>
                  </a:lnTo>
                  <a:lnTo>
                    <a:pt x="3827" y="1855"/>
                  </a:lnTo>
                  <a:lnTo>
                    <a:pt x="3836" y="1827"/>
                  </a:lnTo>
                  <a:lnTo>
                    <a:pt x="3854" y="1811"/>
                  </a:lnTo>
                  <a:lnTo>
                    <a:pt x="3863" y="1791"/>
                  </a:lnTo>
                  <a:lnTo>
                    <a:pt x="3870" y="1791"/>
                  </a:lnTo>
                  <a:lnTo>
                    <a:pt x="3870" y="1800"/>
                  </a:lnTo>
                  <a:lnTo>
                    <a:pt x="3870" y="1961"/>
                  </a:lnTo>
                  <a:lnTo>
                    <a:pt x="3898" y="1961"/>
                  </a:lnTo>
                  <a:lnTo>
                    <a:pt x="3916" y="1952"/>
                  </a:lnTo>
                  <a:lnTo>
                    <a:pt x="3923" y="1924"/>
                  </a:lnTo>
                  <a:lnTo>
                    <a:pt x="3923" y="1880"/>
                  </a:lnTo>
                  <a:lnTo>
                    <a:pt x="3934" y="1837"/>
                  </a:lnTo>
                  <a:lnTo>
                    <a:pt x="3934" y="1791"/>
                  </a:lnTo>
                  <a:lnTo>
                    <a:pt x="3934" y="1747"/>
                  </a:lnTo>
                  <a:lnTo>
                    <a:pt x="3943" y="1711"/>
                  </a:lnTo>
                  <a:lnTo>
                    <a:pt x="3960" y="1694"/>
                  </a:lnTo>
                  <a:lnTo>
                    <a:pt x="3978" y="1684"/>
                  </a:lnTo>
                  <a:lnTo>
                    <a:pt x="3987" y="1694"/>
                  </a:lnTo>
                  <a:lnTo>
                    <a:pt x="3996" y="1694"/>
                  </a:lnTo>
                  <a:lnTo>
                    <a:pt x="4014" y="1694"/>
                  </a:lnTo>
                  <a:lnTo>
                    <a:pt x="4023" y="1694"/>
                  </a:lnTo>
                  <a:lnTo>
                    <a:pt x="4031" y="1684"/>
                  </a:lnTo>
                  <a:lnTo>
                    <a:pt x="4040" y="1684"/>
                  </a:lnTo>
                  <a:lnTo>
                    <a:pt x="4050" y="1675"/>
                  </a:lnTo>
                  <a:lnTo>
                    <a:pt x="4058" y="1667"/>
                  </a:lnTo>
                  <a:lnTo>
                    <a:pt x="4058" y="1649"/>
                  </a:lnTo>
                  <a:lnTo>
                    <a:pt x="4058" y="1640"/>
                  </a:lnTo>
                  <a:lnTo>
                    <a:pt x="4040" y="1640"/>
                  </a:lnTo>
                  <a:lnTo>
                    <a:pt x="4023" y="1631"/>
                  </a:lnTo>
                  <a:lnTo>
                    <a:pt x="4014" y="1631"/>
                  </a:lnTo>
                  <a:lnTo>
                    <a:pt x="4004" y="1622"/>
                  </a:lnTo>
                  <a:lnTo>
                    <a:pt x="3996" y="1604"/>
                  </a:lnTo>
                  <a:lnTo>
                    <a:pt x="3996" y="1595"/>
                  </a:lnTo>
                  <a:lnTo>
                    <a:pt x="3987" y="1578"/>
                  </a:lnTo>
                  <a:lnTo>
                    <a:pt x="3996" y="1569"/>
                  </a:lnTo>
                  <a:lnTo>
                    <a:pt x="3996" y="1551"/>
                  </a:lnTo>
                  <a:lnTo>
                    <a:pt x="4004" y="1542"/>
                  </a:lnTo>
                  <a:lnTo>
                    <a:pt x="4014" y="1534"/>
                  </a:lnTo>
                  <a:lnTo>
                    <a:pt x="4014" y="1524"/>
                  </a:lnTo>
                  <a:lnTo>
                    <a:pt x="4014" y="1515"/>
                  </a:lnTo>
                  <a:lnTo>
                    <a:pt x="4023" y="1507"/>
                  </a:lnTo>
                  <a:lnTo>
                    <a:pt x="4023" y="1498"/>
                  </a:lnTo>
                  <a:lnTo>
                    <a:pt x="4023" y="1489"/>
                  </a:lnTo>
                  <a:lnTo>
                    <a:pt x="4031" y="1489"/>
                  </a:lnTo>
                  <a:lnTo>
                    <a:pt x="4040" y="1480"/>
                  </a:lnTo>
                  <a:lnTo>
                    <a:pt x="4050" y="1480"/>
                  </a:lnTo>
                  <a:lnTo>
                    <a:pt x="4067" y="1489"/>
                  </a:lnTo>
                  <a:lnTo>
                    <a:pt x="4076" y="1480"/>
                  </a:lnTo>
                  <a:lnTo>
                    <a:pt x="4084" y="1480"/>
                  </a:lnTo>
                  <a:lnTo>
                    <a:pt x="4094" y="1471"/>
                  </a:lnTo>
                  <a:lnTo>
                    <a:pt x="4103" y="1471"/>
                  </a:lnTo>
                  <a:lnTo>
                    <a:pt x="4120" y="1471"/>
                  </a:lnTo>
                  <a:lnTo>
                    <a:pt x="4130" y="1471"/>
                  </a:lnTo>
                  <a:lnTo>
                    <a:pt x="4138" y="1480"/>
                  </a:lnTo>
                  <a:lnTo>
                    <a:pt x="4156" y="1480"/>
                  </a:lnTo>
                  <a:lnTo>
                    <a:pt x="4164" y="1489"/>
                  </a:lnTo>
                  <a:lnTo>
                    <a:pt x="4191" y="1498"/>
                  </a:lnTo>
                  <a:lnTo>
                    <a:pt x="4210" y="1507"/>
                  </a:lnTo>
                  <a:lnTo>
                    <a:pt x="4220" y="1515"/>
                  </a:lnTo>
                  <a:lnTo>
                    <a:pt x="4236" y="1515"/>
                  </a:lnTo>
                  <a:lnTo>
                    <a:pt x="4247" y="1515"/>
                  </a:lnTo>
                  <a:lnTo>
                    <a:pt x="4254" y="1524"/>
                  </a:lnTo>
                  <a:lnTo>
                    <a:pt x="4263" y="1524"/>
                  </a:lnTo>
                  <a:lnTo>
                    <a:pt x="4273" y="1524"/>
                  </a:lnTo>
                  <a:lnTo>
                    <a:pt x="4280" y="1534"/>
                  </a:lnTo>
                  <a:lnTo>
                    <a:pt x="4300" y="1542"/>
                  </a:lnTo>
                  <a:lnTo>
                    <a:pt x="4307" y="1551"/>
                  </a:lnTo>
                  <a:lnTo>
                    <a:pt x="4327" y="1560"/>
                  </a:lnTo>
                  <a:lnTo>
                    <a:pt x="4353" y="1569"/>
                  </a:lnTo>
                  <a:lnTo>
                    <a:pt x="4380" y="1578"/>
                  </a:lnTo>
                  <a:lnTo>
                    <a:pt x="4407" y="1587"/>
                  </a:lnTo>
                  <a:lnTo>
                    <a:pt x="4433" y="1587"/>
                  </a:lnTo>
                  <a:lnTo>
                    <a:pt x="4460" y="1587"/>
                  </a:lnTo>
                  <a:lnTo>
                    <a:pt x="4487" y="1595"/>
                  </a:lnTo>
                  <a:lnTo>
                    <a:pt x="4513" y="1595"/>
                  </a:lnTo>
                  <a:lnTo>
                    <a:pt x="4540" y="1595"/>
                  </a:lnTo>
                  <a:lnTo>
                    <a:pt x="4557" y="1604"/>
                  </a:lnTo>
                  <a:lnTo>
                    <a:pt x="4575" y="1614"/>
                  </a:lnTo>
                  <a:lnTo>
                    <a:pt x="4584" y="1622"/>
                  </a:lnTo>
                  <a:lnTo>
                    <a:pt x="4593" y="1640"/>
                  </a:lnTo>
                  <a:lnTo>
                    <a:pt x="4602" y="1649"/>
                  </a:lnTo>
                  <a:lnTo>
                    <a:pt x="4611" y="1667"/>
                  </a:lnTo>
                  <a:lnTo>
                    <a:pt x="4620" y="1675"/>
                  </a:lnTo>
                  <a:lnTo>
                    <a:pt x="4620" y="1684"/>
                  </a:lnTo>
                  <a:lnTo>
                    <a:pt x="4620" y="1694"/>
                  </a:lnTo>
                  <a:lnTo>
                    <a:pt x="4620" y="1702"/>
                  </a:lnTo>
                  <a:lnTo>
                    <a:pt x="4620" y="1711"/>
                  </a:lnTo>
                  <a:lnTo>
                    <a:pt x="4611" y="1711"/>
                  </a:lnTo>
                  <a:lnTo>
                    <a:pt x="4602" y="1720"/>
                  </a:lnTo>
                  <a:lnTo>
                    <a:pt x="4593" y="1729"/>
                  </a:lnTo>
                  <a:lnTo>
                    <a:pt x="4584" y="1738"/>
                  </a:lnTo>
                  <a:lnTo>
                    <a:pt x="4584" y="1755"/>
                  </a:lnTo>
                  <a:lnTo>
                    <a:pt x="4593" y="1774"/>
                  </a:lnTo>
                  <a:lnTo>
                    <a:pt x="4602" y="1782"/>
                  </a:lnTo>
                  <a:lnTo>
                    <a:pt x="4611" y="1811"/>
                  </a:lnTo>
                  <a:lnTo>
                    <a:pt x="4637" y="1827"/>
                  </a:lnTo>
                  <a:lnTo>
                    <a:pt x="4647" y="1855"/>
                  </a:lnTo>
                  <a:lnTo>
                    <a:pt x="4664" y="1891"/>
                  </a:lnTo>
                  <a:lnTo>
                    <a:pt x="4673" y="1924"/>
                  </a:lnTo>
                  <a:lnTo>
                    <a:pt x="4682" y="1971"/>
                  </a:lnTo>
                  <a:lnTo>
                    <a:pt x="4682" y="2006"/>
                  </a:lnTo>
                  <a:lnTo>
                    <a:pt x="4682" y="2041"/>
                  </a:lnTo>
                  <a:lnTo>
                    <a:pt x="4673" y="2077"/>
                  </a:lnTo>
                  <a:lnTo>
                    <a:pt x="4656" y="2104"/>
                  </a:lnTo>
                  <a:lnTo>
                    <a:pt x="4629" y="2131"/>
                  </a:lnTo>
                  <a:lnTo>
                    <a:pt x="4620" y="2148"/>
                  </a:lnTo>
                  <a:lnTo>
                    <a:pt x="4620" y="2167"/>
                  </a:lnTo>
                  <a:lnTo>
                    <a:pt x="4620" y="2184"/>
                  </a:lnTo>
                  <a:lnTo>
                    <a:pt x="4620" y="2201"/>
                  </a:lnTo>
                  <a:lnTo>
                    <a:pt x="4611" y="2220"/>
                  </a:lnTo>
                  <a:lnTo>
                    <a:pt x="4611" y="2237"/>
                  </a:lnTo>
                  <a:lnTo>
                    <a:pt x="4593" y="2247"/>
                  </a:lnTo>
                  <a:lnTo>
                    <a:pt x="4575" y="2264"/>
                  </a:lnTo>
                  <a:lnTo>
                    <a:pt x="4548" y="2273"/>
                  </a:lnTo>
                  <a:lnTo>
                    <a:pt x="4521" y="2273"/>
                  </a:lnTo>
                  <a:lnTo>
                    <a:pt x="4513" y="2300"/>
                  </a:lnTo>
                  <a:lnTo>
                    <a:pt x="4513" y="2328"/>
                  </a:lnTo>
                  <a:lnTo>
                    <a:pt x="4513" y="2344"/>
                  </a:lnTo>
                  <a:lnTo>
                    <a:pt x="4513" y="2372"/>
                  </a:lnTo>
                  <a:lnTo>
                    <a:pt x="4513" y="2397"/>
                  </a:lnTo>
                  <a:lnTo>
                    <a:pt x="4513" y="2415"/>
                  </a:lnTo>
                  <a:lnTo>
                    <a:pt x="4521" y="2434"/>
                  </a:lnTo>
                  <a:lnTo>
                    <a:pt x="4540" y="2441"/>
                  </a:lnTo>
                  <a:lnTo>
                    <a:pt x="4548" y="2452"/>
                  </a:lnTo>
                  <a:lnTo>
                    <a:pt x="4575" y="2452"/>
                  </a:lnTo>
                  <a:lnTo>
                    <a:pt x="4584" y="2452"/>
                  </a:lnTo>
                  <a:lnTo>
                    <a:pt x="4602" y="2452"/>
                  </a:lnTo>
                  <a:lnTo>
                    <a:pt x="4611" y="2452"/>
                  </a:lnTo>
                  <a:lnTo>
                    <a:pt x="4629" y="2452"/>
                  </a:lnTo>
                  <a:lnTo>
                    <a:pt x="4637" y="2441"/>
                  </a:lnTo>
                  <a:lnTo>
                    <a:pt x="4647" y="2434"/>
                  </a:lnTo>
                  <a:lnTo>
                    <a:pt x="4656" y="2425"/>
                  </a:lnTo>
                  <a:lnTo>
                    <a:pt x="4664" y="2415"/>
                  </a:lnTo>
                  <a:lnTo>
                    <a:pt x="4664" y="2397"/>
                  </a:lnTo>
                  <a:lnTo>
                    <a:pt x="4664" y="2381"/>
                  </a:lnTo>
                  <a:lnTo>
                    <a:pt x="4673" y="2361"/>
                  </a:lnTo>
                  <a:lnTo>
                    <a:pt x="4682" y="2344"/>
                  </a:lnTo>
                  <a:lnTo>
                    <a:pt x="4682" y="2328"/>
                  </a:lnTo>
                  <a:lnTo>
                    <a:pt x="4700" y="2308"/>
                  </a:lnTo>
                  <a:lnTo>
                    <a:pt x="4709" y="2291"/>
                  </a:lnTo>
                  <a:lnTo>
                    <a:pt x="4717" y="2281"/>
                  </a:lnTo>
                  <a:lnTo>
                    <a:pt x="4728" y="2273"/>
                  </a:lnTo>
                  <a:lnTo>
                    <a:pt x="4744" y="2264"/>
                  </a:lnTo>
                  <a:lnTo>
                    <a:pt x="4753" y="2255"/>
                  </a:lnTo>
                  <a:lnTo>
                    <a:pt x="4762" y="2255"/>
                  </a:lnTo>
                  <a:lnTo>
                    <a:pt x="4772" y="2255"/>
                  </a:lnTo>
                  <a:lnTo>
                    <a:pt x="4781" y="2247"/>
                  </a:lnTo>
                  <a:lnTo>
                    <a:pt x="4790" y="2237"/>
                  </a:lnTo>
                  <a:lnTo>
                    <a:pt x="4797" y="2220"/>
                  </a:lnTo>
                  <a:lnTo>
                    <a:pt x="4808" y="2211"/>
                  </a:lnTo>
                  <a:lnTo>
                    <a:pt x="4825" y="2201"/>
                  </a:lnTo>
                  <a:lnTo>
                    <a:pt x="4834" y="2201"/>
                  </a:lnTo>
                  <a:lnTo>
                    <a:pt x="4852" y="2211"/>
                  </a:lnTo>
                  <a:lnTo>
                    <a:pt x="4870" y="2220"/>
                  </a:lnTo>
                  <a:lnTo>
                    <a:pt x="4888" y="2247"/>
                  </a:lnTo>
                  <a:lnTo>
                    <a:pt x="4905" y="2281"/>
                  </a:lnTo>
                  <a:lnTo>
                    <a:pt x="4914" y="2300"/>
                  </a:lnTo>
                  <a:lnTo>
                    <a:pt x="4932" y="2328"/>
                  </a:lnTo>
                  <a:lnTo>
                    <a:pt x="4941" y="2344"/>
                  </a:lnTo>
                  <a:lnTo>
                    <a:pt x="4950" y="2361"/>
                  </a:lnTo>
                  <a:lnTo>
                    <a:pt x="4959" y="2372"/>
                  </a:lnTo>
                  <a:lnTo>
                    <a:pt x="4968" y="2388"/>
                  </a:lnTo>
                  <a:lnTo>
                    <a:pt x="4968" y="2408"/>
                  </a:lnTo>
                  <a:lnTo>
                    <a:pt x="4968" y="2425"/>
                  </a:lnTo>
                  <a:lnTo>
                    <a:pt x="4968" y="2452"/>
                  </a:lnTo>
                  <a:lnTo>
                    <a:pt x="4977" y="2477"/>
                  </a:lnTo>
                  <a:lnTo>
                    <a:pt x="4977" y="2505"/>
                  </a:lnTo>
                  <a:lnTo>
                    <a:pt x="4994" y="2532"/>
                  </a:lnTo>
                  <a:lnTo>
                    <a:pt x="5004" y="2558"/>
                  </a:lnTo>
                  <a:lnTo>
                    <a:pt x="5021" y="2585"/>
                  </a:lnTo>
                  <a:lnTo>
                    <a:pt x="5030" y="2621"/>
                  </a:lnTo>
                  <a:lnTo>
                    <a:pt x="5048" y="2657"/>
                  </a:lnTo>
                  <a:lnTo>
                    <a:pt x="5057" y="2692"/>
                  </a:lnTo>
                  <a:lnTo>
                    <a:pt x="5057" y="2737"/>
                  </a:lnTo>
                  <a:lnTo>
                    <a:pt x="5048" y="2790"/>
                  </a:lnTo>
                  <a:lnTo>
                    <a:pt x="5048" y="2825"/>
                  </a:lnTo>
                  <a:lnTo>
                    <a:pt x="5030" y="2845"/>
                  </a:lnTo>
                  <a:lnTo>
                    <a:pt x="5021" y="2861"/>
                  </a:lnTo>
                  <a:lnTo>
                    <a:pt x="5013" y="2870"/>
                  </a:lnTo>
                  <a:lnTo>
                    <a:pt x="4994" y="2870"/>
                  </a:lnTo>
                  <a:lnTo>
                    <a:pt x="4986" y="2878"/>
                  </a:lnTo>
                  <a:lnTo>
                    <a:pt x="4977" y="2878"/>
                  </a:lnTo>
                  <a:lnTo>
                    <a:pt x="4968" y="2897"/>
                  </a:lnTo>
                  <a:lnTo>
                    <a:pt x="4959" y="2914"/>
                  </a:lnTo>
                  <a:lnTo>
                    <a:pt x="4959" y="2941"/>
                  </a:lnTo>
                  <a:lnTo>
                    <a:pt x="4959" y="2969"/>
                  </a:lnTo>
                  <a:lnTo>
                    <a:pt x="4950" y="2987"/>
                  </a:lnTo>
                  <a:lnTo>
                    <a:pt x="4941" y="3005"/>
                  </a:lnTo>
                  <a:lnTo>
                    <a:pt x="4924" y="3014"/>
                  </a:lnTo>
                  <a:lnTo>
                    <a:pt x="4914" y="3022"/>
                  </a:lnTo>
                  <a:lnTo>
                    <a:pt x="4897" y="3040"/>
                  </a:lnTo>
                  <a:lnTo>
                    <a:pt x="4888" y="3058"/>
                  </a:lnTo>
                  <a:lnTo>
                    <a:pt x="4878" y="3085"/>
                  </a:lnTo>
                  <a:lnTo>
                    <a:pt x="4878" y="3121"/>
                  </a:lnTo>
                  <a:lnTo>
                    <a:pt x="4878" y="3165"/>
                  </a:lnTo>
                  <a:lnTo>
                    <a:pt x="4878" y="3209"/>
                  </a:lnTo>
                  <a:lnTo>
                    <a:pt x="4870" y="3227"/>
                  </a:lnTo>
                  <a:lnTo>
                    <a:pt x="4870" y="3245"/>
                  </a:lnTo>
                  <a:lnTo>
                    <a:pt x="4852" y="3245"/>
                  </a:lnTo>
                  <a:lnTo>
                    <a:pt x="4844" y="3254"/>
                  </a:lnTo>
                  <a:lnTo>
                    <a:pt x="4834" y="3262"/>
                  </a:lnTo>
                  <a:lnTo>
                    <a:pt x="4817" y="3271"/>
                  </a:lnTo>
                  <a:lnTo>
                    <a:pt x="4808" y="3298"/>
                  </a:lnTo>
                  <a:lnTo>
                    <a:pt x="4808" y="3325"/>
                  </a:lnTo>
                  <a:lnTo>
                    <a:pt x="4808" y="3378"/>
                  </a:lnTo>
                  <a:lnTo>
                    <a:pt x="4852" y="3378"/>
                  </a:lnTo>
                  <a:lnTo>
                    <a:pt x="4888" y="3378"/>
                  </a:lnTo>
                  <a:lnTo>
                    <a:pt x="4924" y="3396"/>
                  </a:lnTo>
                  <a:lnTo>
                    <a:pt x="4950" y="3405"/>
                  </a:lnTo>
                  <a:lnTo>
                    <a:pt x="4968" y="3423"/>
                  </a:lnTo>
                  <a:lnTo>
                    <a:pt x="4986" y="3442"/>
                  </a:lnTo>
                  <a:lnTo>
                    <a:pt x="4994" y="3458"/>
                  </a:lnTo>
                  <a:lnTo>
                    <a:pt x="5004" y="3476"/>
                  </a:lnTo>
                  <a:lnTo>
                    <a:pt x="5013" y="3485"/>
                  </a:lnTo>
                  <a:lnTo>
                    <a:pt x="5021" y="3485"/>
                  </a:lnTo>
                  <a:lnTo>
                    <a:pt x="5234" y="9040"/>
                  </a:lnTo>
                  <a:lnTo>
                    <a:pt x="5234" y="9031"/>
                  </a:lnTo>
                  <a:close/>
                </a:path>
              </a:pathLst>
            </a:custGeom>
            <a:solidFill>
              <a:srgbClr val="1C2022"/>
            </a:solidFill>
            <a:ln w="38100" cmpd="sng">
              <a:solidFill>
                <a:schemeClr val="bg2"/>
              </a:solidFill>
              <a:round/>
              <a:headEnd/>
              <a:tailEnd/>
            </a:ln>
            <a:effectLst/>
          </p:spPr>
          <p:txBody>
            <a:bodyPr/>
            <a:lstStyle/>
            <a:p>
              <a:endParaRPr lang="en-US">
                <a:solidFill>
                  <a:prstClr val="black"/>
                </a:solidFill>
              </a:endParaRPr>
            </a:p>
          </p:txBody>
        </p:sp>
        <p:sp>
          <p:nvSpPr>
            <p:cNvPr id="38920" name="Freeform 8"/>
            <p:cNvSpPr>
              <a:spLocks/>
            </p:cNvSpPr>
            <p:nvPr/>
          </p:nvSpPr>
          <p:spPr bwMode="auto">
            <a:xfrm>
              <a:off x="1153" y="1063"/>
              <a:ext cx="1812" cy="3089"/>
            </a:xfrm>
            <a:custGeom>
              <a:avLst/>
              <a:gdLst>
                <a:gd name="T0" fmla="*/ 1783 w 7134"/>
                <a:gd name="T1" fmla="*/ 2623 h 12053"/>
                <a:gd name="T2" fmla="*/ 1778 w 7134"/>
                <a:gd name="T3" fmla="*/ 2655 h 12053"/>
                <a:gd name="T4" fmla="*/ 1780 w 7134"/>
                <a:gd name="T5" fmla="*/ 2678 h 12053"/>
                <a:gd name="T6" fmla="*/ 1753 w 7134"/>
                <a:gd name="T7" fmla="*/ 2696 h 12053"/>
                <a:gd name="T8" fmla="*/ 1732 w 7134"/>
                <a:gd name="T9" fmla="*/ 2730 h 12053"/>
                <a:gd name="T10" fmla="*/ 1644 w 7134"/>
                <a:gd name="T11" fmla="*/ 2790 h 12053"/>
                <a:gd name="T12" fmla="*/ 1665 w 7134"/>
                <a:gd name="T13" fmla="*/ 2771 h 12053"/>
                <a:gd name="T14" fmla="*/ 1685 w 7134"/>
                <a:gd name="T15" fmla="*/ 2744 h 12053"/>
                <a:gd name="T16" fmla="*/ 1653 w 7134"/>
                <a:gd name="T17" fmla="*/ 2758 h 12053"/>
                <a:gd name="T18" fmla="*/ 1642 w 7134"/>
                <a:gd name="T19" fmla="*/ 2749 h 12053"/>
                <a:gd name="T20" fmla="*/ 1622 w 7134"/>
                <a:gd name="T21" fmla="*/ 2760 h 12053"/>
                <a:gd name="T22" fmla="*/ 1606 w 7134"/>
                <a:gd name="T23" fmla="*/ 2753 h 12053"/>
                <a:gd name="T24" fmla="*/ 1617 w 7134"/>
                <a:gd name="T25" fmla="*/ 2776 h 12053"/>
                <a:gd name="T26" fmla="*/ 1608 w 7134"/>
                <a:gd name="T27" fmla="*/ 2799 h 12053"/>
                <a:gd name="T28" fmla="*/ 1581 w 7134"/>
                <a:gd name="T29" fmla="*/ 2787 h 12053"/>
                <a:gd name="T30" fmla="*/ 1583 w 7134"/>
                <a:gd name="T31" fmla="*/ 2815 h 12053"/>
                <a:gd name="T32" fmla="*/ 1565 w 7134"/>
                <a:gd name="T33" fmla="*/ 2824 h 12053"/>
                <a:gd name="T34" fmla="*/ 1549 w 7134"/>
                <a:gd name="T35" fmla="*/ 2845 h 12053"/>
                <a:gd name="T36" fmla="*/ 1558 w 7134"/>
                <a:gd name="T37" fmla="*/ 2851 h 12053"/>
                <a:gd name="T38" fmla="*/ 1513 w 7134"/>
                <a:gd name="T39" fmla="*/ 2856 h 12053"/>
                <a:gd name="T40" fmla="*/ 1527 w 7134"/>
                <a:gd name="T41" fmla="*/ 2874 h 12053"/>
                <a:gd name="T42" fmla="*/ 1531 w 7134"/>
                <a:gd name="T43" fmla="*/ 2902 h 12053"/>
                <a:gd name="T44" fmla="*/ 1501 w 7134"/>
                <a:gd name="T45" fmla="*/ 2913 h 12053"/>
                <a:gd name="T46" fmla="*/ 1513 w 7134"/>
                <a:gd name="T47" fmla="*/ 2929 h 12053"/>
                <a:gd name="T48" fmla="*/ 1518 w 7134"/>
                <a:gd name="T49" fmla="*/ 2961 h 12053"/>
                <a:gd name="T50" fmla="*/ 1513 w 7134"/>
                <a:gd name="T51" fmla="*/ 2986 h 12053"/>
                <a:gd name="T52" fmla="*/ 1518 w 7134"/>
                <a:gd name="T53" fmla="*/ 3011 h 12053"/>
                <a:gd name="T54" fmla="*/ 1520 w 7134"/>
                <a:gd name="T55" fmla="*/ 3036 h 12053"/>
                <a:gd name="T56" fmla="*/ 1531 w 7134"/>
                <a:gd name="T57" fmla="*/ 3062 h 12053"/>
                <a:gd name="T58" fmla="*/ 1529 w 7134"/>
                <a:gd name="T59" fmla="*/ 3087 h 12053"/>
                <a:gd name="T60" fmla="*/ 1477 w 7134"/>
                <a:gd name="T61" fmla="*/ 3066 h 12053"/>
                <a:gd name="T62" fmla="*/ 1427 w 7134"/>
                <a:gd name="T63" fmla="*/ 3055 h 12053"/>
                <a:gd name="T64" fmla="*/ 1397 w 7134"/>
                <a:gd name="T65" fmla="*/ 3041 h 12053"/>
                <a:gd name="T66" fmla="*/ 1370 w 7134"/>
                <a:gd name="T67" fmla="*/ 3029 h 12053"/>
                <a:gd name="T68" fmla="*/ 1343 w 7134"/>
                <a:gd name="T69" fmla="*/ 3014 h 12053"/>
                <a:gd name="T70" fmla="*/ 1325 w 7134"/>
                <a:gd name="T71" fmla="*/ 2995 h 12053"/>
                <a:gd name="T72" fmla="*/ 1318 w 7134"/>
                <a:gd name="T73" fmla="*/ 2966 h 12053"/>
                <a:gd name="T74" fmla="*/ 1286 w 7134"/>
                <a:gd name="T75" fmla="*/ 2906 h 12053"/>
                <a:gd name="T76" fmla="*/ 1255 w 7134"/>
                <a:gd name="T77" fmla="*/ 2861 h 12053"/>
                <a:gd name="T78" fmla="*/ 1223 w 7134"/>
                <a:gd name="T79" fmla="*/ 2806 h 12053"/>
                <a:gd name="T80" fmla="*/ 1196 w 7134"/>
                <a:gd name="T81" fmla="*/ 2758 h 12053"/>
                <a:gd name="T82" fmla="*/ 1185 w 7134"/>
                <a:gd name="T83" fmla="*/ 2726 h 12053"/>
                <a:gd name="T84" fmla="*/ 1162 w 7134"/>
                <a:gd name="T85" fmla="*/ 2664 h 12053"/>
                <a:gd name="T86" fmla="*/ 1085 w 7134"/>
                <a:gd name="T87" fmla="*/ 2598 h 12053"/>
                <a:gd name="T88" fmla="*/ 1044 w 7134"/>
                <a:gd name="T89" fmla="*/ 2595 h 12053"/>
                <a:gd name="T90" fmla="*/ 992 w 7134"/>
                <a:gd name="T91" fmla="*/ 2584 h 12053"/>
                <a:gd name="T92" fmla="*/ 972 w 7134"/>
                <a:gd name="T93" fmla="*/ 2598 h 12053"/>
                <a:gd name="T94" fmla="*/ 938 w 7134"/>
                <a:gd name="T95" fmla="*/ 2643 h 12053"/>
                <a:gd name="T96" fmla="*/ 917 w 7134"/>
                <a:gd name="T97" fmla="*/ 2673 h 12053"/>
                <a:gd name="T98" fmla="*/ 872 w 7134"/>
                <a:gd name="T99" fmla="*/ 2682 h 12053"/>
                <a:gd name="T100" fmla="*/ 856 w 7134"/>
                <a:gd name="T101" fmla="*/ 2662 h 12053"/>
                <a:gd name="T102" fmla="*/ 818 w 7134"/>
                <a:gd name="T103" fmla="*/ 2639 h 12053"/>
                <a:gd name="T104" fmla="*/ 759 w 7134"/>
                <a:gd name="T105" fmla="*/ 2577 h 12053"/>
                <a:gd name="T106" fmla="*/ 748 w 7134"/>
                <a:gd name="T107" fmla="*/ 2509 h 12053"/>
                <a:gd name="T108" fmla="*/ 718 w 7134"/>
                <a:gd name="T109" fmla="*/ 2447 h 12053"/>
                <a:gd name="T110" fmla="*/ 675 w 7134"/>
                <a:gd name="T111" fmla="*/ 2413 h 12053"/>
                <a:gd name="T112" fmla="*/ 643 w 7134"/>
                <a:gd name="T113" fmla="*/ 2376 h 12053"/>
                <a:gd name="T114" fmla="*/ 616 w 7134"/>
                <a:gd name="T115" fmla="*/ 2347 h 12053"/>
                <a:gd name="T116" fmla="*/ 584 w 7134"/>
                <a:gd name="T117" fmla="*/ 2294 h 12053"/>
                <a:gd name="T118" fmla="*/ 34 w 7134"/>
                <a:gd name="T119" fmla="*/ 9 h 12053"/>
                <a:gd name="T120" fmla="*/ 349 w 7134"/>
                <a:gd name="T121" fmla="*/ 74 h 12053"/>
                <a:gd name="T122" fmla="*/ 1191 w 7134"/>
                <a:gd name="T123" fmla="*/ 183 h 12053"/>
                <a:gd name="T124" fmla="*/ 1810 w 7134"/>
                <a:gd name="T125" fmla="*/ 2616 h 120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34" h="12053">
                  <a:moveTo>
                    <a:pt x="7125" y="10208"/>
                  </a:moveTo>
                  <a:lnTo>
                    <a:pt x="7134" y="10199"/>
                  </a:lnTo>
                  <a:lnTo>
                    <a:pt x="7125" y="10190"/>
                  </a:lnTo>
                  <a:lnTo>
                    <a:pt x="7115" y="10190"/>
                  </a:lnTo>
                  <a:lnTo>
                    <a:pt x="7107" y="10190"/>
                  </a:lnTo>
                  <a:lnTo>
                    <a:pt x="7089" y="10208"/>
                  </a:lnTo>
                  <a:lnTo>
                    <a:pt x="7062" y="10217"/>
                  </a:lnTo>
                  <a:lnTo>
                    <a:pt x="7045" y="10226"/>
                  </a:lnTo>
                  <a:lnTo>
                    <a:pt x="7018" y="10233"/>
                  </a:lnTo>
                  <a:lnTo>
                    <a:pt x="7001" y="10244"/>
                  </a:lnTo>
                  <a:lnTo>
                    <a:pt x="6982" y="10244"/>
                  </a:lnTo>
                  <a:lnTo>
                    <a:pt x="6974" y="10261"/>
                  </a:lnTo>
                  <a:lnTo>
                    <a:pt x="6974" y="10279"/>
                  </a:lnTo>
                  <a:lnTo>
                    <a:pt x="6974" y="10297"/>
                  </a:lnTo>
                  <a:lnTo>
                    <a:pt x="6982" y="10314"/>
                  </a:lnTo>
                  <a:lnTo>
                    <a:pt x="6991" y="10324"/>
                  </a:lnTo>
                  <a:lnTo>
                    <a:pt x="6991" y="10341"/>
                  </a:lnTo>
                  <a:lnTo>
                    <a:pt x="7001" y="10359"/>
                  </a:lnTo>
                  <a:lnTo>
                    <a:pt x="7001" y="10369"/>
                  </a:lnTo>
                  <a:lnTo>
                    <a:pt x="7001" y="10386"/>
                  </a:lnTo>
                  <a:lnTo>
                    <a:pt x="6991" y="10404"/>
                  </a:lnTo>
                  <a:lnTo>
                    <a:pt x="7009" y="10404"/>
                  </a:lnTo>
                  <a:lnTo>
                    <a:pt x="7018" y="10413"/>
                  </a:lnTo>
                  <a:lnTo>
                    <a:pt x="7018" y="10422"/>
                  </a:lnTo>
                  <a:lnTo>
                    <a:pt x="7018" y="10430"/>
                  </a:lnTo>
                  <a:lnTo>
                    <a:pt x="7018" y="10439"/>
                  </a:lnTo>
                  <a:lnTo>
                    <a:pt x="7009" y="10449"/>
                  </a:lnTo>
                  <a:lnTo>
                    <a:pt x="7009" y="10457"/>
                  </a:lnTo>
                  <a:lnTo>
                    <a:pt x="6991" y="10466"/>
                  </a:lnTo>
                  <a:lnTo>
                    <a:pt x="6982" y="10466"/>
                  </a:lnTo>
                  <a:lnTo>
                    <a:pt x="6955" y="10475"/>
                  </a:lnTo>
                  <a:lnTo>
                    <a:pt x="6938" y="10484"/>
                  </a:lnTo>
                  <a:lnTo>
                    <a:pt x="6929" y="10493"/>
                  </a:lnTo>
                  <a:lnTo>
                    <a:pt x="6920" y="10502"/>
                  </a:lnTo>
                  <a:lnTo>
                    <a:pt x="6911" y="10510"/>
                  </a:lnTo>
                  <a:lnTo>
                    <a:pt x="6902" y="10520"/>
                  </a:lnTo>
                  <a:lnTo>
                    <a:pt x="6902" y="10529"/>
                  </a:lnTo>
                  <a:lnTo>
                    <a:pt x="6902" y="10537"/>
                  </a:lnTo>
                  <a:lnTo>
                    <a:pt x="6911" y="10537"/>
                  </a:lnTo>
                  <a:lnTo>
                    <a:pt x="6929" y="10546"/>
                  </a:lnTo>
                  <a:lnTo>
                    <a:pt x="6929" y="10555"/>
                  </a:lnTo>
                  <a:lnTo>
                    <a:pt x="6920" y="10573"/>
                  </a:lnTo>
                  <a:lnTo>
                    <a:pt x="6893" y="10590"/>
                  </a:lnTo>
                  <a:lnTo>
                    <a:pt x="6865" y="10617"/>
                  </a:lnTo>
                  <a:lnTo>
                    <a:pt x="6821" y="10653"/>
                  </a:lnTo>
                  <a:lnTo>
                    <a:pt x="6778" y="10690"/>
                  </a:lnTo>
                  <a:lnTo>
                    <a:pt x="6732" y="10725"/>
                  </a:lnTo>
                  <a:lnTo>
                    <a:pt x="6679" y="10761"/>
                  </a:lnTo>
                  <a:lnTo>
                    <a:pt x="6634" y="10806"/>
                  </a:lnTo>
                  <a:lnTo>
                    <a:pt x="6590" y="10832"/>
                  </a:lnTo>
                  <a:lnTo>
                    <a:pt x="6554" y="10859"/>
                  </a:lnTo>
                  <a:lnTo>
                    <a:pt x="6518" y="10876"/>
                  </a:lnTo>
                  <a:lnTo>
                    <a:pt x="6492" y="10886"/>
                  </a:lnTo>
                  <a:lnTo>
                    <a:pt x="6474" y="10886"/>
                  </a:lnTo>
                  <a:lnTo>
                    <a:pt x="6456" y="10886"/>
                  </a:lnTo>
                  <a:lnTo>
                    <a:pt x="6448" y="10886"/>
                  </a:lnTo>
                  <a:lnTo>
                    <a:pt x="6448" y="10876"/>
                  </a:lnTo>
                  <a:lnTo>
                    <a:pt x="6456" y="10867"/>
                  </a:lnTo>
                  <a:lnTo>
                    <a:pt x="6465" y="10867"/>
                  </a:lnTo>
                  <a:lnTo>
                    <a:pt x="6483" y="10859"/>
                  </a:lnTo>
                  <a:lnTo>
                    <a:pt x="6509" y="10850"/>
                  </a:lnTo>
                  <a:lnTo>
                    <a:pt x="6528" y="10832"/>
                  </a:lnTo>
                  <a:lnTo>
                    <a:pt x="6554" y="10814"/>
                  </a:lnTo>
                  <a:lnTo>
                    <a:pt x="6581" y="10796"/>
                  </a:lnTo>
                  <a:lnTo>
                    <a:pt x="6599" y="10779"/>
                  </a:lnTo>
                  <a:lnTo>
                    <a:pt x="6625" y="10761"/>
                  </a:lnTo>
                  <a:lnTo>
                    <a:pt x="6634" y="10743"/>
                  </a:lnTo>
                  <a:lnTo>
                    <a:pt x="6652" y="10734"/>
                  </a:lnTo>
                  <a:lnTo>
                    <a:pt x="6652" y="10715"/>
                  </a:lnTo>
                  <a:lnTo>
                    <a:pt x="6652" y="10706"/>
                  </a:lnTo>
                  <a:lnTo>
                    <a:pt x="6644" y="10706"/>
                  </a:lnTo>
                  <a:lnTo>
                    <a:pt x="6634" y="10706"/>
                  </a:lnTo>
                  <a:lnTo>
                    <a:pt x="6625" y="10715"/>
                  </a:lnTo>
                  <a:lnTo>
                    <a:pt x="6608" y="10725"/>
                  </a:lnTo>
                  <a:lnTo>
                    <a:pt x="6590" y="10734"/>
                  </a:lnTo>
                  <a:lnTo>
                    <a:pt x="6572" y="10752"/>
                  </a:lnTo>
                  <a:lnTo>
                    <a:pt x="6554" y="10761"/>
                  </a:lnTo>
                  <a:lnTo>
                    <a:pt x="6536" y="10779"/>
                  </a:lnTo>
                  <a:lnTo>
                    <a:pt x="6528" y="10779"/>
                  </a:lnTo>
                  <a:lnTo>
                    <a:pt x="6518" y="10770"/>
                  </a:lnTo>
                  <a:lnTo>
                    <a:pt x="6509" y="10761"/>
                  </a:lnTo>
                  <a:lnTo>
                    <a:pt x="6501" y="10743"/>
                  </a:lnTo>
                  <a:lnTo>
                    <a:pt x="6501" y="10734"/>
                  </a:lnTo>
                  <a:lnTo>
                    <a:pt x="6501" y="10715"/>
                  </a:lnTo>
                  <a:lnTo>
                    <a:pt x="6501" y="10706"/>
                  </a:lnTo>
                  <a:lnTo>
                    <a:pt x="6501" y="10715"/>
                  </a:lnTo>
                  <a:lnTo>
                    <a:pt x="6501" y="10725"/>
                  </a:lnTo>
                  <a:lnTo>
                    <a:pt x="6492" y="10725"/>
                  </a:lnTo>
                  <a:lnTo>
                    <a:pt x="6474" y="10725"/>
                  </a:lnTo>
                  <a:lnTo>
                    <a:pt x="6465" y="10725"/>
                  </a:lnTo>
                  <a:lnTo>
                    <a:pt x="6456" y="10725"/>
                  </a:lnTo>
                  <a:lnTo>
                    <a:pt x="6438" y="10725"/>
                  </a:lnTo>
                  <a:lnTo>
                    <a:pt x="6421" y="10734"/>
                  </a:lnTo>
                  <a:lnTo>
                    <a:pt x="6428" y="10743"/>
                  </a:lnTo>
                  <a:lnTo>
                    <a:pt x="6428" y="10752"/>
                  </a:lnTo>
                  <a:lnTo>
                    <a:pt x="6421" y="10761"/>
                  </a:lnTo>
                  <a:lnTo>
                    <a:pt x="6412" y="10770"/>
                  </a:lnTo>
                  <a:lnTo>
                    <a:pt x="6403" y="10770"/>
                  </a:lnTo>
                  <a:lnTo>
                    <a:pt x="6385" y="10770"/>
                  </a:lnTo>
                  <a:lnTo>
                    <a:pt x="6375" y="10761"/>
                  </a:lnTo>
                  <a:lnTo>
                    <a:pt x="6357" y="10761"/>
                  </a:lnTo>
                  <a:lnTo>
                    <a:pt x="6348" y="10752"/>
                  </a:lnTo>
                  <a:lnTo>
                    <a:pt x="6341" y="10743"/>
                  </a:lnTo>
                  <a:lnTo>
                    <a:pt x="6341" y="10725"/>
                  </a:lnTo>
                  <a:lnTo>
                    <a:pt x="6341" y="10715"/>
                  </a:lnTo>
                  <a:lnTo>
                    <a:pt x="6332" y="10715"/>
                  </a:lnTo>
                  <a:lnTo>
                    <a:pt x="6322" y="10725"/>
                  </a:lnTo>
                  <a:lnTo>
                    <a:pt x="6322" y="10743"/>
                  </a:lnTo>
                  <a:lnTo>
                    <a:pt x="6313" y="10761"/>
                  </a:lnTo>
                  <a:lnTo>
                    <a:pt x="6313" y="10779"/>
                  </a:lnTo>
                  <a:lnTo>
                    <a:pt x="6313" y="10796"/>
                  </a:lnTo>
                  <a:lnTo>
                    <a:pt x="6313" y="10814"/>
                  </a:lnTo>
                  <a:lnTo>
                    <a:pt x="6322" y="10814"/>
                  </a:lnTo>
                  <a:lnTo>
                    <a:pt x="6341" y="10814"/>
                  </a:lnTo>
                  <a:lnTo>
                    <a:pt x="6348" y="10823"/>
                  </a:lnTo>
                  <a:lnTo>
                    <a:pt x="6357" y="10823"/>
                  </a:lnTo>
                  <a:lnTo>
                    <a:pt x="6368" y="10832"/>
                  </a:lnTo>
                  <a:lnTo>
                    <a:pt x="6368" y="10841"/>
                  </a:lnTo>
                  <a:lnTo>
                    <a:pt x="6375" y="10850"/>
                  </a:lnTo>
                  <a:lnTo>
                    <a:pt x="6375" y="10867"/>
                  </a:lnTo>
                  <a:lnTo>
                    <a:pt x="6368" y="10876"/>
                  </a:lnTo>
                  <a:lnTo>
                    <a:pt x="6368" y="10894"/>
                  </a:lnTo>
                  <a:lnTo>
                    <a:pt x="6357" y="10912"/>
                  </a:lnTo>
                  <a:lnTo>
                    <a:pt x="6348" y="10921"/>
                  </a:lnTo>
                  <a:lnTo>
                    <a:pt x="6341" y="10930"/>
                  </a:lnTo>
                  <a:lnTo>
                    <a:pt x="6332" y="10921"/>
                  </a:lnTo>
                  <a:lnTo>
                    <a:pt x="6322" y="10921"/>
                  </a:lnTo>
                  <a:lnTo>
                    <a:pt x="6313" y="10912"/>
                  </a:lnTo>
                  <a:lnTo>
                    <a:pt x="6304" y="10894"/>
                  </a:lnTo>
                  <a:lnTo>
                    <a:pt x="6288" y="10886"/>
                  </a:lnTo>
                  <a:lnTo>
                    <a:pt x="6277" y="10876"/>
                  </a:lnTo>
                  <a:lnTo>
                    <a:pt x="6260" y="10876"/>
                  </a:lnTo>
                  <a:lnTo>
                    <a:pt x="6251" y="10876"/>
                  </a:lnTo>
                  <a:lnTo>
                    <a:pt x="6233" y="10876"/>
                  </a:lnTo>
                  <a:lnTo>
                    <a:pt x="6224" y="10876"/>
                  </a:lnTo>
                  <a:lnTo>
                    <a:pt x="6224" y="10886"/>
                  </a:lnTo>
                  <a:lnTo>
                    <a:pt x="6233" y="10894"/>
                  </a:lnTo>
                  <a:lnTo>
                    <a:pt x="6233" y="10903"/>
                  </a:lnTo>
                  <a:lnTo>
                    <a:pt x="6242" y="10930"/>
                  </a:lnTo>
                  <a:lnTo>
                    <a:pt x="6242" y="10947"/>
                  </a:lnTo>
                  <a:lnTo>
                    <a:pt x="6242" y="10956"/>
                  </a:lnTo>
                  <a:lnTo>
                    <a:pt x="6242" y="10974"/>
                  </a:lnTo>
                  <a:lnTo>
                    <a:pt x="6242" y="10983"/>
                  </a:lnTo>
                  <a:lnTo>
                    <a:pt x="6233" y="10983"/>
                  </a:lnTo>
                  <a:lnTo>
                    <a:pt x="6224" y="10992"/>
                  </a:lnTo>
                  <a:lnTo>
                    <a:pt x="6215" y="10992"/>
                  </a:lnTo>
                  <a:lnTo>
                    <a:pt x="6207" y="10992"/>
                  </a:lnTo>
                  <a:lnTo>
                    <a:pt x="6197" y="10983"/>
                  </a:lnTo>
                  <a:lnTo>
                    <a:pt x="6188" y="10983"/>
                  </a:lnTo>
                  <a:lnTo>
                    <a:pt x="6188" y="11001"/>
                  </a:lnTo>
                  <a:lnTo>
                    <a:pt x="6179" y="11010"/>
                  </a:lnTo>
                  <a:lnTo>
                    <a:pt x="6171" y="11019"/>
                  </a:lnTo>
                  <a:lnTo>
                    <a:pt x="6162" y="11019"/>
                  </a:lnTo>
                  <a:lnTo>
                    <a:pt x="6144" y="11019"/>
                  </a:lnTo>
                  <a:lnTo>
                    <a:pt x="6135" y="11019"/>
                  </a:lnTo>
                  <a:lnTo>
                    <a:pt x="6117" y="11019"/>
                  </a:lnTo>
                  <a:lnTo>
                    <a:pt x="6108" y="11027"/>
                  </a:lnTo>
                  <a:lnTo>
                    <a:pt x="6099" y="11036"/>
                  </a:lnTo>
                  <a:lnTo>
                    <a:pt x="6099" y="11063"/>
                  </a:lnTo>
                  <a:lnTo>
                    <a:pt x="6099" y="11081"/>
                  </a:lnTo>
                  <a:lnTo>
                    <a:pt x="6099" y="11090"/>
                  </a:lnTo>
                  <a:lnTo>
                    <a:pt x="6099" y="11099"/>
                  </a:lnTo>
                  <a:lnTo>
                    <a:pt x="6108" y="11099"/>
                  </a:lnTo>
                  <a:lnTo>
                    <a:pt x="6117" y="11090"/>
                  </a:lnTo>
                  <a:lnTo>
                    <a:pt x="6126" y="11090"/>
                  </a:lnTo>
                  <a:lnTo>
                    <a:pt x="6126" y="11081"/>
                  </a:lnTo>
                  <a:lnTo>
                    <a:pt x="6135" y="11081"/>
                  </a:lnTo>
                  <a:lnTo>
                    <a:pt x="6144" y="11072"/>
                  </a:lnTo>
                  <a:lnTo>
                    <a:pt x="6144" y="11081"/>
                  </a:lnTo>
                  <a:lnTo>
                    <a:pt x="6144" y="11107"/>
                  </a:lnTo>
                  <a:lnTo>
                    <a:pt x="6135" y="11126"/>
                  </a:lnTo>
                  <a:lnTo>
                    <a:pt x="6126" y="11143"/>
                  </a:lnTo>
                  <a:lnTo>
                    <a:pt x="6117" y="11152"/>
                  </a:lnTo>
                  <a:lnTo>
                    <a:pt x="6099" y="11152"/>
                  </a:lnTo>
                  <a:lnTo>
                    <a:pt x="6072" y="11152"/>
                  </a:lnTo>
                  <a:lnTo>
                    <a:pt x="6055" y="11152"/>
                  </a:lnTo>
                  <a:lnTo>
                    <a:pt x="6028" y="11143"/>
                  </a:lnTo>
                  <a:lnTo>
                    <a:pt x="6002" y="11143"/>
                  </a:lnTo>
                  <a:lnTo>
                    <a:pt x="5975" y="11143"/>
                  </a:lnTo>
                  <a:lnTo>
                    <a:pt x="5957" y="11143"/>
                  </a:lnTo>
                  <a:lnTo>
                    <a:pt x="5939" y="11152"/>
                  </a:lnTo>
                  <a:lnTo>
                    <a:pt x="5939" y="11163"/>
                  </a:lnTo>
                  <a:lnTo>
                    <a:pt x="5948" y="11170"/>
                  </a:lnTo>
                  <a:lnTo>
                    <a:pt x="5957" y="11179"/>
                  </a:lnTo>
                  <a:lnTo>
                    <a:pt x="5966" y="11188"/>
                  </a:lnTo>
                  <a:lnTo>
                    <a:pt x="5984" y="11188"/>
                  </a:lnTo>
                  <a:lnTo>
                    <a:pt x="5992" y="11197"/>
                  </a:lnTo>
                  <a:lnTo>
                    <a:pt x="6011" y="11197"/>
                  </a:lnTo>
                  <a:lnTo>
                    <a:pt x="6011" y="11216"/>
                  </a:lnTo>
                  <a:lnTo>
                    <a:pt x="6011" y="11223"/>
                  </a:lnTo>
                  <a:lnTo>
                    <a:pt x="6019" y="11232"/>
                  </a:lnTo>
                  <a:lnTo>
                    <a:pt x="6028" y="11243"/>
                  </a:lnTo>
                  <a:lnTo>
                    <a:pt x="6037" y="11250"/>
                  </a:lnTo>
                  <a:lnTo>
                    <a:pt x="6037" y="11260"/>
                  </a:lnTo>
                  <a:lnTo>
                    <a:pt x="6037" y="11269"/>
                  </a:lnTo>
                  <a:lnTo>
                    <a:pt x="6037" y="11278"/>
                  </a:lnTo>
                  <a:lnTo>
                    <a:pt x="6028" y="11296"/>
                  </a:lnTo>
                  <a:lnTo>
                    <a:pt x="6028" y="11323"/>
                  </a:lnTo>
                  <a:lnTo>
                    <a:pt x="6019" y="11340"/>
                  </a:lnTo>
                  <a:lnTo>
                    <a:pt x="6011" y="11358"/>
                  </a:lnTo>
                  <a:lnTo>
                    <a:pt x="6002" y="11358"/>
                  </a:lnTo>
                  <a:lnTo>
                    <a:pt x="5992" y="11367"/>
                  </a:lnTo>
                  <a:lnTo>
                    <a:pt x="5975" y="11367"/>
                  </a:lnTo>
                  <a:lnTo>
                    <a:pt x="5957" y="11358"/>
                  </a:lnTo>
                  <a:lnTo>
                    <a:pt x="5948" y="11358"/>
                  </a:lnTo>
                  <a:lnTo>
                    <a:pt x="5931" y="11358"/>
                  </a:lnTo>
                  <a:lnTo>
                    <a:pt x="5911" y="11367"/>
                  </a:lnTo>
                  <a:lnTo>
                    <a:pt x="5904" y="11393"/>
                  </a:lnTo>
                  <a:lnTo>
                    <a:pt x="5895" y="11420"/>
                  </a:lnTo>
                  <a:lnTo>
                    <a:pt x="5895" y="11429"/>
                  </a:lnTo>
                  <a:lnTo>
                    <a:pt x="5904" y="11438"/>
                  </a:lnTo>
                  <a:lnTo>
                    <a:pt x="5911" y="11438"/>
                  </a:lnTo>
                  <a:lnTo>
                    <a:pt x="5931" y="11438"/>
                  </a:lnTo>
                  <a:lnTo>
                    <a:pt x="5939" y="11438"/>
                  </a:lnTo>
                  <a:lnTo>
                    <a:pt x="5948" y="11429"/>
                  </a:lnTo>
                  <a:lnTo>
                    <a:pt x="5957" y="11429"/>
                  </a:lnTo>
                  <a:lnTo>
                    <a:pt x="5966" y="11420"/>
                  </a:lnTo>
                  <a:lnTo>
                    <a:pt x="5975" y="11420"/>
                  </a:lnTo>
                  <a:lnTo>
                    <a:pt x="5984" y="11429"/>
                  </a:lnTo>
                  <a:lnTo>
                    <a:pt x="5992" y="11447"/>
                  </a:lnTo>
                  <a:lnTo>
                    <a:pt x="5992" y="11473"/>
                  </a:lnTo>
                  <a:lnTo>
                    <a:pt x="5992" y="11500"/>
                  </a:lnTo>
                  <a:lnTo>
                    <a:pt x="5992" y="11519"/>
                  </a:lnTo>
                  <a:lnTo>
                    <a:pt x="5984" y="11545"/>
                  </a:lnTo>
                  <a:lnTo>
                    <a:pt x="5975" y="11553"/>
                  </a:lnTo>
                  <a:lnTo>
                    <a:pt x="5957" y="11563"/>
                  </a:lnTo>
                  <a:lnTo>
                    <a:pt x="5966" y="11563"/>
                  </a:lnTo>
                  <a:lnTo>
                    <a:pt x="5966" y="11572"/>
                  </a:lnTo>
                  <a:lnTo>
                    <a:pt x="5966" y="11589"/>
                  </a:lnTo>
                  <a:lnTo>
                    <a:pt x="5966" y="11599"/>
                  </a:lnTo>
                  <a:lnTo>
                    <a:pt x="5966" y="11616"/>
                  </a:lnTo>
                  <a:lnTo>
                    <a:pt x="5957" y="11625"/>
                  </a:lnTo>
                  <a:lnTo>
                    <a:pt x="5957" y="11643"/>
                  </a:lnTo>
                  <a:lnTo>
                    <a:pt x="5957" y="11652"/>
                  </a:lnTo>
                  <a:lnTo>
                    <a:pt x="5966" y="11660"/>
                  </a:lnTo>
                  <a:lnTo>
                    <a:pt x="5966" y="11669"/>
                  </a:lnTo>
                  <a:lnTo>
                    <a:pt x="5975" y="11680"/>
                  </a:lnTo>
                  <a:lnTo>
                    <a:pt x="5984" y="11687"/>
                  </a:lnTo>
                  <a:lnTo>
                    <a:pt x="5984" y="11705"/>
                  </a:lnTo>
                  <a:lnTo>
                    <a:pt x="5992" y="11713"/>
                  </a:lnTo>
                  <a:lnTo>
                    <a:pt x="5984" y="11723"/>
                  </a:lnTo>
                  <a:lnTo>
                    <a:pt x="5984" y="11740"/>
                  </a:lnTo>
                  <a:lnTo>
                    <a:pt x="5975" y="11749"/>
                  </a:lnTo>
                  <a:lnTo>
                    <a:pt x="5966" y="11760"/>
                  </a:lnTo>
                  <a:lnTo>
                    <a:pt x="5957" y="11767"/>
                  </a:lnTo>
                  <a:lnTo>
                    <a:pt x="5948" y="11776"/>
                  </a:lnTo>
                  <a:lnTo>
                    <a:pt x="5948" y="11785"/>
                  </a:lnTo>
                  <a:lnTo>
                    <a:pt x="5957" y="11804"/>
                  </a:lnTo>
                  <a:lnTo>
                    <a:pt x="5966" y="11813"/>
                  </a:lnTo>
                  <a:lnTo>
                    <a:pt x="5966" y="11829"/>
                  </a:lnTo>
                  <a:lnTo>
                    <a:pt x="5975" y="11840"/>
                  </a:lnTo>
                  <a:lnTo>
                    <a:pt x="5984" y="11848"/>
                  </a:lnTo>
                  <a:lnTo>
                    <a:pt x="5984" y="11857"/>
                  </a:lnTo>
                  <a:lnTo>
                    <a:pt x="5984" y="11876"/>
                  </a:lnTo>
                  <a:lnTo>
                    <a:pt x="5992" y="11884"/>
                  </a:lnTo>
                  <a:lnTo>
                    <a:pt x="5984" y="11893"/>
                  </a:lnTo>
                  <a:lnTo>
                    <a:pt x="6002" y="11902"/>
                  </a:lnTo>
                  <a:lnTo>
                    <a:pt x="6011" y="11902"/>
                  </a:lnTo>
                  <a:lnTo>
                    <a:pt x="6019" y="11920"/>
                  </a:lnTo>
                  <a:lnTo>
                    <a:pt x="6019" y="11929"/>
                  </a:lnTo>
                  <a:lnTo>
                    <a:pt x="6028" y="11946"/>
                  </a:lnTo>
                  <a:lnTo>
                    <a:pt x="6028" y="11956"/>
                  </a:lnTo>
                  <a:lnTo>
                    <a:pt x="6028" y="11973"/>
                  </a:lnTo>
                  <a:lnTo>
                    <a:pt x="6037" y="11982"/>
                  </a:lnTo>
                  <a:lnTo>
                    <a:pt x="6037" y="12000"/>
                  </a:lnTo>
                  <a:lnTo>
                    <a:pt x="6046" y="12000"/>
                  </a:lnTo>
                  <a:lnTo>
                    <a:pt x="6055" y="12017"/>
                  </a:lnTo>
                  <a:lnTo>
                    <a:pt x="6046" y="12036"/>
                  </a:lnTo>
                  <a:lnTo>
                    <a:pt x="6037" y="12044"/>
                  </a:lnTo>
                  <a:lnTo>
                    <a:pt x="6019" y="12044"/>
                  </a:lnTo>
                  <a:lnTo>
                    <a:pt x="5992" y="12053"/>
                  </a:lnTo>
                  <a:lnTo>
                    <a:pt x="5975" y="12044"/>
                  </a:lnTo>
                  <a:lnTo>
                    <a:pt x="5948" y="12044"/>
                  </a:lnTo>
                  <a:lnTo>
                    <a:pt x="5931" y="12036"/>
                  </a:lnTo>
                  <a:lnTo>
                    <a:pt x="5904" y="12017"/>
                  </a:lnTo>
                  <a:lnTo>
                    <a:pt x="5895" y="12000"/>
                  </a:lnTo>
                  <a:lnTo>
                    <a:pt x="5876" y="11982"/>
                  </a:lnTo>
                  <a:lnTo>
                    <a:pt x="5851" y="11964"/>
                  </a:lnTo>
                  <a:lnTo>
                    <a:pt x="5814" y="11964"/>
                  </a:lnTo>
                  <a:lnTo>
                    <a:pt x="5787" y="11956"/>
                  </a:lnTo>
                  <a:lnTo>
                    <a:pt x="5751" y="11956"/>
                  </a:lnTo>
                  <a:lnTo>
                    <a:pt x="5715" y="11956"/>
                  </a:lnTo>
                  <a:lnTo>
                    <a:pt x="5689" y="11956"/>
                  </a:lnTo>
                  <a:lnTo>
                    <a:pt x="5662" y="11956"/>
                  </a:lnTo>
                  <a:lnTo>
                    <a:pt x="5645" y="11946"/>
                  </a:lnTo>
                  <a:lnTo>
                    <a:pt x="5627" y="11937"/>
                  </a:lnTo>
                  <a:lnTo>
                    <a:pt x="5627" y="11929"/>
                  </a:lnTo>
                  <a:lnTo>
                    <a:pt x="5618" y="11920"/>
                  </a:lnTo>
                  <a:lnTo>
                    <a:pt x="5600" y="11910"/>
                  </a:lnTo>
                  <a:lnTo>
                    <a:pt x="5591" y="11910"/>
                  </a:lnTo>
                  <a:lnTo>
                    <a:pt x="5574" y="11910"/>
                  </a:lnTo>
                  <a:lnTo>
                    <a:pt x="5565" y="11910"/>
                  </a:lnTo>
                  <a:lnTo>
                    <a:pt x="5547" y="11902"/>
                  </a:lnTo>
                  <a:lnTo>
                    <a:pt x="5538" y="11902"/>
                  </a:lnTo>
                  <a:lnTo>
                    <a:pt x="5520" y="11884"/>
                  </a:lnTo>
                  <a:lnTo>
                    <a:pt x="5511" y="11876"/>
                  </a:lnTo>
                  <a:lnTo>
                    <a:pt x="5502" y="11866"/>
                  </a:lnTo>
                  <a:lnTo>
                    <a:pt x="5494" y="11857"/>
                  </a:lnTo>
                  <a:lnTo>
                    <a:pt x="5485" y="11857"/>
                  </a:lnTo>
                  <a:lnTo>
                    <a:pt x="5467" y="11848"/>
                  </a:lnTo>
                  <a:lnTo>
                    <a:pt x="5458" y="11848"/>
                  </a:lnTo>
                  <a:lnTo>
                    <a:pt x="5440" y="11840"/>
                  </a:lnTo>
                  <a:lnTo>
                    <a:pt x="5430" y="11840"/>
                  </a:lnTo>
                  <a:lnTo>
                    <a:pt x="5412" y="11829"/>
                  </a:lnTo>
                  <a:lnTo>
                    <a:pt x="5405" y="11829"/>
                  </a:lnTo>
                  <a:lnTo>
                    <a:pt x="5394" y="11820"/>
                  </a:lnTo>
                  <a:lnTo>
                    <a:pt x="5385" y="11813"/>
                  </a:lnTo>
                  <a:lnTo>
                    <a:pt x="5377" y="11804"/>
                  </a:lnTo>
                  <a:lnTo>
                    <a:pt x="5368" y="11793"/>
                  </a:lnTo>
                  <a:lnTo>
                    <a:pt x="5350" y="11793"/>
                  </a:lnTo>
                  <a:lnTo>
                    <a:pt x="5341" y="11793"/>
                  </a:lnTo>
                  <a:lnTo>
                    <a:pt x="5324" y="11785"/>
                  </a:lnTo>
                  <a:lnTo>
                    <a:pt x="5314" y="11776"/>
                  </a:lnTo>
                  <a:lnTo>
                    <a:pt x="5297" y="11767"/>
                  </a:lnTo>
                  <a:lnTo>
                    <a:pt x="5288" y="11760"/>
                  </a:lnTo>
                  <a:lnTo>
                    <a:pt x="5288" y="11740"/>
                  </a:lnTo>
                  <a:lnTo>
                    <a:pt x="5278" y="11723"/>
                  </a:lnTo>
                  <a:lnTo>
                    <a:pt x="5270" y="11713"/>
                  </a:lnTo>
                  <a:lnTo>
                    <a:pt x="5261" y="11705"/>
                  </a:lnTo>
                  <a:lnTo>
                    <a:pt x="5252" y="11705"/>
                  </a:lnTo>
                  <a:lnTo>
                    <a:pt x="5244" y="11696"/>
                  </a:lnTo>
                  <a:lnTo>
                    <a:pt x="5234" y="11696"/>
                  </a:lnTo>
                  <a:lnTo>
                    <a:pt x="5225" y="11696"/>
                  </a:lnTo>
                  <a:lnTo>
                    <a:pt x="5217" y="11687"/>
                  </a:lnTo>
                  <a:lnTo>
                    <a:pt x="5208" y="11669"/>
                  </a:lnTo>
                  <a:lnTo>
                    <a:pt x="5208" y="11660"/>
                  </a:lnTo>
                  <a:lnTo>
                    <a:pt x="5208" y="11643"/>
                  </a:lnTo>
                  <a:lnTo>
                    <a:pt x="5208" y="11633"/>
                  </a:lnTo>
                  <a:lnTo>
                    <a:pt x="5208" y="11616"/>
                  </a:lnTo>
                  <a:lnTo>
                    <a:pt x="5208" y="11607"/>
                  </a:lnTo>
                  <a:lnTo>
                    <a:pt x="5198" y="11599"/>
                  </a:lnTo>
                  <a:lnTo>
                    <a:pt x="5190" y="11580"/>
                  </a:lnTo>
                  <a:lnTo>
                    <a:pt x="5190" y="11572"/>
                  </a:lnTo>
                  <a:lnTo>
                    <a:pt x="5172" y="11553"/>
                  </a:lnTo>
                  <a:lnTo>
                    <a:pt x="5164" y="11536"/>
                  </a:lnTo>
                  <a:lnTo>
                    <a:pt x="5145" y="11509"/>
                  </a:lnTo>
                  <a:lnTo>
                    <a:pt x="5128" y="11483"/>
                  </a:lnTo>
                  <a:lnTo>
                    <a:pt x="5118" y="11456"/>
                  </a:lnTo>
                  <a:lnTo>
                    <a:pt x="5101" y="11429"/>
                  </a:lnTo>
                  <a:lnTo>
                    <a:pt x="5083" y="11403"/>
                  </a:lnTo>
                  <a:lnTo>
                    <a:pt x="5074" y="11367"/>
                  </a:lnTo>
                  <a:lnTo>
                    <a:pt x="5065" y="11340"/>
                  </a:lnTo>
                  <a:lnTo>
                    <a:pt x="5048" y="11313"/>
                  </a:lnTo>
                  <a:lnTo>
                    <a:pt x="5048" y="11278"/>
                  </a:lnTo>
                  <a:lnTo>
                    <a:pt x="5037" y="11250"/>
                  </a:lnTo>
                  <a:lnTo>
                    <a:pt x="5021" y="11216"/>
                  </a:lnTo>
                  <a:lnTo>
                    <a:pt x="5012" y="11197"/>
                  </a:lnTo>
                  <a:lnTo>
                    <a:pt x="4994" y="11179"/>
                  </a:lnTo>
                  <a:lnTo>
                    <a:pt x="4975" y="11170"/>
                  </a:lnTo>
                  <a:lnTo>
                    <a:pt x="4957" y="11170"/>
                  </a:lnTo>
                  <a:lnTo>
                    <a:pt x="4941" y="11163"/>
                  </a:lnTo>
                  <a:lnTo>
                    <a:pt x="4921" y="11163"/>
                  </a:lnTo>
                  <a:lnTo>
                    <a:pt x="4913" y="11143"/>
                  </a:lnTo>
                  <a:lnTo>
                    <a:pt x="4904" y="11116"/>
                  </a:lnTo>
                  <a:lnTo>
                    <a:pt x="4895" y="11081"/>
                  </a:lnTo>
                  <a:lnTo>
                    <a:pt x="4895" y="11054"/>
                  </a:lnTo>
                  <a:lnTo>
                    <a:pt x="4877" y="11027"/>
                  </a:lnTo>
                  <a:lnTo>
                    <a:pt x="4860" y="11001"/>
                  </a:lnTo>
                  <a:lnTo>
                    <a:pt x="4841" y="10974"/>
                  </a:lnTo>
                  <a:lnTo>
                    <a:pt x="4815" y="10947"/>
                  </a:lnTo>
                  <a:lnTo>
                    <a:pt x="4788" y="10921"/>
                  </a:lnTo>
                  <a:lnTo>
                    <a:pt x="4771" y="10894"/>
                  </a:lnTo>
                  <a:lnTo>
                    <a:pt x="4753" y="10876"/>
                  </a:lnTo>
                  <a:lnTo>
                    <a:pt x="4735" y="10850"/>
                  </a:lnTo>
                  <a:lnTo>
                    <a:pt x="4735" y="10823"/>
                  </a:lnTo>
                  <a:lnTo>
                    <a:pt x="4727" y="10806"/>
                  </a:lnTo>
                  <a:lnTo>
                    <a:pt x="4727" y="10787"/>
                  </a:lnTo>
                  <a:lnTo>
                    <a:pt x="4717" y="10770"/>
                  </a:lnTo>
                  <a:lnTo>
                    <a:pt x="4708" y="10761"/>
                  </a:lnTo>
                  <a:lnTo>
                    <a:pt x="4691" y="10743"/>
                  </a:lnTo>
                  <a:lnTo>
                    <a:pt x="4681" y="10734"/>
                  </a:lnTo>
                  <a:lnTo>
                    <a:pt x="4672" y="10725"/>
                  </a:lnTo>
                  <a:lnTo>
                    <a:pt x="4672" y="10706"/>
                  </a:lnTo>
                  <a:lnTo>
                    <a:pt x="4664" y="10697"/>
                  </a:lnTo>
                  <a:lnTo>
                    <a:pt x="4664" y="10690"/>
                  </a:lnTo>
                  <a:lnTo>
                    <a:pt x="4664" y="10670"/>
                  </a:lnTo>
                  <a:lnTo>
                    <a:pt x="4664" y="10653"/>
                  </a:lnTo>
                  <a:lnTo>
                    <a:pt x="4664" y="10635"/>
                  </a:lnTo>
                  <a:lnTo>
                    <a:pt x="4655" y="10617"/>
                  </a:lnTo>
                  <a:lnTo>
                    <a:pt x="4644" y="10590"/>
                  </a:lnTo>
                  <a:lnTo>
                    <a:pt x="4628" y="10573"/>
                  </a:lnTo>
                  <a:lnTo>
                    <a:pt x="4619" y="10546"/>
                  </a:lnTo>
                  <a:lnTo>
                    <a:pt x="4611" y="10520"/>
                  </a:lnTo>
                  <a:lnTo>
                    <a:pt x="4601" y="10493"/>
                  </a:lnTo>
                  <a:lnTo>
                    <a:pt x="4601" y="10466"/>
                  </a:lnTo>
                  <a:lnTo>
                    <a:pt x="4584" y="10422"/>
                  </a:lnTo>
                  <a:lnTo>
                    <a:pt x="4575" y="10395"/>
                  </a:lnTo>
                  <a:lnTo>
                    <a:pt x="4557" y="10377"/>
                  </a:lnTo>
                  <a:lnTo>
                    <a:pt x="4538" y="10369"/>
                  </a:lnTo>
                  <a:lnTo>
                    <a:pt x="4520" y="10359"/>
                  </a:lnTo>
                  <a:lnTo>
                    <a:pt x="4495" y="10341"/>
                  </a:lnTo>
                  <a:lnTo>
                    <a:pt x="4458" y="10324"/>
                  </a:lnTo>
                  <a:lnTo>
                    <a:pt x="4414" y="10288"/>
                  </a:lnTo>
                  <a:lnTo>
                    <a:pt x="4351" y="10233"/>
                  </a:lnTo>
                  <a:lnTo>
                    <a:pt x="4289" y="10153"/>
                  </a:lnTo>
                  <a:lnTo>
                    <a:pt x="4271" y="10137"/>
                  </a:lnTo>
                  <a:lnTo>
                    <a:pt x="4254" y="10127"/>
                  </a:lnTo>
                  <a:lnTo>
                    <a:pt x="4244" y="10127"/>
                  </a:lnTo>
                  <a:lnTo>
                    <a:pt x="4227" y="10127"/>
                  </a:lnTo>
                  <a:lnTo>
                    <a:pt x="4218" y="10137"/>
                  </a:lnTo>
                  <a:lnTo>
                    <a:pt x="4200" y="10137"/>
                  </a:lnTo>
                  <a:lnTo>
                    <a:pt x="4182" y="10146"/>
                  </a:lnTo>
                  <a:lnTo>
                    <a:pt x="4164" y="10146"/>
                  </a:lnTo>
                  <a:lnTo>
                    <a:pt x="4147" y="10137"/>
                  </a:lnTo>
                  <a:lnTo>
                    <a:pt x="4111" y="10127"/>
                  </a:lnTo>
                  <a:lnTo>
                    <a:pt x="4094" y="10127"/>
                  </a:lnTo>
                  <a:lnTo>
                    <a:pt x="4074" y="10118"/>
                  </a:lnTo>
                  <a:lnTo>
                    <a:pt x="4049" y="10118"/>
                  </a:lnTo>
                  <a:lnTo>
                    <a:pt x="4021" y="10109"/>
                  </a:lnTo>
                  <a:lnTo>
                    <a:pt x="3994" y="10100"/>
                  </a:lnTo>
                  <a:lnTo>
                    <a:pt x="3959" y="10093"/>
                  </a:lnTo>
                  <a:lnTo>
                    <a:pt x="3933" y="10093"/>
                  </a:lnTo>
                  <a:lnTo>
                    <a:pt x="3914" y="10084"/>
                  </a:lnTo>
                  <a:lnTo>
                    <a:pt x="3905" y="10084"/>
                  </a:lnTo>
                  <a:lnTo>
                    <a:pt x="3887" y="10073"/>
                  </a:lnTo>
                  <a:lnTo>
                    <a:pt x="3878" y="10084"/>
                  </a:lnTo>
                  <a:lnTo>
                    <a:pt x="3870" y="10084"/>
                  </a:lnTo>
                  <a:lnTo>
                    <a:pt x="3870" y="10093"/>
                  </a:lnTo>
                  <a:lnTo>
                    <a:pt x="3861" y="10100"/>
                  </a:lnTo>
                  <a:lnTo>
                    <a:pt x="3852" y="10109"/>
                  </a:lnTo>
                  <a:lnTo>
                    <a:pt x="3852" y="10118"/>
                  </a:lnTo>
                  <a:lnTo>
                    <a:pt x="3843" y="10127"/>
                  </a:lnTo>
                  <a:lnTo>
                    <a:pt x="3825" y="10137"/>
                  </a:lnTo>
                  <a:lnTo>
                    <a:pt x="3817" y="10137"/>
                  </a:lnTo>
                  <a:lnTo>
                    <a:pt x="3798" y="10146"/>
                  </a:lnTo>
                  <a:lnTo>
                    <a:pt x="3790" y="10164"/>
                  </a:lnTo>
                  <a:lnTo>
                    <a:pt x="3772" y="10180"/>
                  </a:lnTo>
                  <a:lnTo>
                    <a:pt x="3754" y="10208"/>
                  </a:lnTo>
                  <a:lnTo>
                    <a:pt x="3737" y="10233"/>
                  </a:lnTo>
                  <a:lnTo>
                    <a:pt x="3718" y="10261"/>
                  </a:lnTo>
                  <a:lnTo>
                    <a:pt x="3710" y="10288"/>
                  </a:lnTo>
                  <a:lnTo>
                    <a:pt x="3692" y="10314"/>
                  </a:lnTo>
                  <a:lnTo>
                    <a:pt x="3683" y="10341"/>
                  </a:lnTo>
                  <a:lnTo>
                    <a:pt x="3683" y="10369"/>
                  </a:lnTo>
                  <a:lnTo>
                    <a:pt x="3674" y="10386"/>
                  </a:lnTo>
                  <a:lnTo>
                    <a:pt x="3665" y="10404"/>
                  </a:lnTo>
                  <a:lnTo>
                    <a:pt x="3657" y="10413"/>
                  </a:lnTo>
                  <a:lnTo>
                    <a:pt x="3646" y="10413"/>
                  </a:lnTo>
                  <a:lnTo>
                    <a:pt x="3637" y="10422"/>
                  </a:lnTo>
                  <a:lnTo>
                    <a:pt x="3621" y="10422"/>
                  </a:lnTo>
                  <a:lnTo>
                    <a:pt x="3612" y="10430"/>
                  </a:lnTo>
                  <a:lnTo>
                    <a:pt x="3593" y="10449"/>
                  </a:lnTo>
                  <a:lnTo>
                    <a:pt x="3577" y="10475"/>
                  </a:lnTo>
                  <a:lnTo>
                    <a:pt x="3557" y="10493"/>
                  </a:lnTo>
                  <a:lnTo>
                    <a:pt x="3540" y="10510"/>
                  </a:lnTo>
                  <a:lnTo>
                    <a:pt x="3513" y="10510"/>
                  </a:lnTo>
                  <a:lnTo>
                    <a:pt x="3495" y="10502"/>
                  </a:lnTo>
                  <a:lnTo>
                    <a:pt x="3468" y="10493"/>
                  </a:lnTo>
                  <a:lnTo>
                    <a:pt x="3451" y="10484"/>
                  </a:lnTo>
                  <a:lnTo>
                    <a:pt x="3433" y="10466"/>
                  </a:lnTo>
                  <a:lnTo>
                    <a:pt x="3415" y="10449"/>
                  </a:lnTo>
                  <a:lnTo>
                    <a:pt x="3406" y="10439"/>
                  </a:lnTo>
                  <a:lnTo>
                    <a:pt x="3406" y="10430"/>
                  </a:lnTo>
                  <a:lnTo>
                    <a:pt x="3406" y="10422"/>
                  </a:lnTo>
                  <a:lnTo>
                    <a:pt x="3397" y="10422"/>
                  </a:lnTo>
                  <a:lnTo>
                    <a:pt x="3388" y="10413"/>
                  </a:lnTo>
                  <a:lnTo>
                    <a:pt x="3380" y="10413"/>
                  </a:lnTo>
                  <a:lnTo>
                    <a:pt x="3380" y="10404"/>
                  </a:lnTo>
                  <a:lnTo>
                    <a:pt x="3371" y="10386"/>
                  </a:lnTo>
                  <a:lnTo>
                    <a:pt x="3371" y="10377"/>
                  </a:lnTo>
                  <a:lnTo>
                    <a:pt x="3361" y="10350"/>
                  </a:lnTo>
                  <a:lnTo>
                    <a:pt x="3344" y="10333"/>
                  </a:lnTo>
                  <a:lnTo>
                    <a:pt x="3326" y="10324"/>
                  </a:lnTo>
                  <a:lnTo>
                    <a:pt x="3308" y="10314"/>
                  </a:lnTo>
                  <a:lnTo>
                    <a:pt x="3281" y="10306"/>
                  </a:lnTo>
                  <a:lnTo>
                    <a:pt x="3255" y="10306"/>
                  </a:lnTo>
                  <a:lnTo>
                    <a:pt x="3237" y="10306"/>
                  </a:lnTo>
                  <a:lnTo>
                    <a:pt x="3220" y="10297"/>
                  </a:lnTo>
                  <a:lnTo>
                    <a:pt x="3200" y="10297"/>
                  </a:lnTo>
                  <a:lnTo>
                    <a:pt x="3193" y="10279"/>
                  </a:lnTo>
                  <a:lnTo>
                    <a:pt x="3184" y="10261"/>
                  </a:lnTo>
                  <a:lnTo>
                    <a:pt x="3166" y="10244"/>
                  </a:lnTo>
                  <a:lnTo>
                    <a:pt x="3129" y="10217"/>
                  </a:lnTo>
                  <a:lnTo>
                    <a:pt x="3094" y="10180"/>
                  </a:lnTo>
                  <a:lnTo>
                    <a:pt x="3058" y="10146"/>
                  </a:lnTo>
                  <a:lnTo>
                    <a:pt x="3023" y="10100"/>
                  </a:lnTo>
                  <a:lnTo>
                    <a:pt x="2987" y="10056"/>
                  </a:lnTo>
                  <a:lnTo>
                    <a:pt x="2969" y="10003"/>
                  </a:lnTo>
                  <a:lnTo>
                    <a:pt x="2951" y="9949"/>
                  </a:lnTo>
                  <a:lnTo>
                    <a:pt x="2960" y="9887"/>
                  </a:lnTo>
                  <a:lnTo>
                    <a:pt x="2969" y="9869"/>
                  </a:lnTo>
                  <a:lnTo>
                    <a:pt x="2978" y="9851"/>
                  </a:lnTo>
                  <a:lnTo>
                    <a:pt x="2969" y="9833"/>
                  </a:lnTo>
                  <a:lnTo>
                    <a:pt x="2960" y="9824"/>
                  </a:lnTo>
                  <a:lnTo>
                    <a:pt x="2951" y="9807"/>
                  </a:lnTo>
                  <a:lnTo>
                    <a:pt x="2943" y="9789"/>
                  </a:lnTo>
                  <a:lnTo>
                    <a:pt x="2924" y="9780"/>
                  </a:lnTo>
                  <a:lnTo>
                    <a:pt x="2916" y="9762"/>
                  </a:lnTo>
                  <a:lnTo>
                    <a:pt x="2907" y="9753"/>
                  </a:lnTo>
                  <a:lnTo>
                    <a:pt x="2907" y="9736"/>
                  </a:lnTo>
                  <a:lnTo>
                    <a:pt x="2907" y="9682"/>
                  </a:lnTo>
                  <a:lnTo>
                    <a:pt x="2889" y="9636"/>
                  </a:lnTo>
                  <a:lnTo>
                    <a:pt x="2871" y="9611"/>
                  </a:lnTo>
                  <a:lnTo>
                    <a:pt x="2854" y="9574"/>
                  </a:lnTo>
                  <a:lnTo>
                    <a:pt x="2827" y="9547"/>
                  </a:lnTo>
                  <a:lnTo>
                    <a:pt x="2800" y="9530"/>
                  </a:lnTo>
                  <a:lnTo>
                    <a:pt x="2774" y="9512"/>
                  </a:lnTo>
                  <a:lnTo>
                    <a:pt x="2747" y="9494"/>
                  </a:lnTo>
                  <a:lnTo>
                    <a:pt x="2720" y="9476"/>
                  </a:lnTo>
                  <a:lnTo>
                    <a:pt x="2701" y="9467"/>
                  </a:lnTo>
                  <a:lnTo>
                    <a:pt x="2683" y="9459"/>
                  </a:lnTo>
                  <a:lnTo>
                    <a:pt x="2667" y="9450"/>
                  </a:lnTo>
                  <a:lnTo>
                    <a:pt x="2658" y="9432"/>
                  </a:lnTo>
                  <a:lnTo>
                    <a:pt x="2658" y="9414"/>
                  </a:lnTo>
                  <a:lnTo>
                    <a:pt x="2647" y="9387"/>
                  </a:lnTo>
                  <a:lnTo>
                    <a:pt x="2639" y="9370"/>
                  </a:lnTo>
                  <a:lnTo>
                    <a:pt x="2630" y="9343"/>
                  </a:lnTo>
                  <a:lnTo>
                    <a:pt x="2621" y="9326"/>
                  </a:lnTo>
                  <a:lnTo>
                    <a:pt x="2603" y="9307"/>
                  </a:lnTo>
                  <a:lnTo>
                    <a:pt x="2586" y="9299"/>
                  </a:lnTo>
                  <a:lnTo>
                    <a:pt x="2559" y="9290"/>
                  </a:lnTo>
                  <a:lnTo>
                    <a:pt x="2541" y="9280"/>
                  </a:lnTo>
                  <a:lnTo>
                    <a:pt x="2532" y="9272"/>
                  </a:lnTo>
                  <a:lnTo>
                    <a:pt x="2523" y="9263"/>
                  </a:lnTo>
                  <a:lnTo>
                    <a:pt x="2514" y="9246"/>
                  </a:lnTo>
                  <a:lnTo>
                    <a:pt x="2506" y="9227"/>
                  </a:lnTo>
                  <a:lnTo>
                    <a:pt x="2497" y="9210"/>
                  </a:lnTo>
                  <a:lnTo>
                    <a:pt x="2487" y="9200"/>
                  </a:lnTo>
                  <a:lnTo>
                    <a:pt x="2479" y="9183"/>
                  </a:lnTo>
                  <a:lnTo>
                    <a:pt x="2461" y="9174"/>
                  </a:lnTo>
                  <a:lnTo>
                    <a:pt x="2443" y="9174"/>
                  </a:lnTo>
                  <a:lnTo>
                    <a:pt x="2426" y="9156"/>
                  </a:lnTo>
                  <a:lnTo>
                    <a:pt x="2417" y="9138"/>
                  </a:lnTo>
                  <a:lnTo>
                    <a:pt x="2407" y="9119"/>
                  </a:lnTo>
                  <a:lnTo>
                    <a:pt x="2399" y="9094"/>
                  </a:lnTo>
                  <a:lnTo>
                    <a:pt x="2390" y="9067"/>
                  </a:lnTo>
                  <a:lnTo>
                    <a:pt x="2381" y="9039"/>
                  </a:lnTo>
                  <a:lnTo>
                    <a:pt x="2371" y="9003"/>
                  </a:lnTo>
                  <a:lnTo>
                    <a:pt x="2354" y="8986"/>
                  </a:lnTo>
                  <a:lnTo>
                    <a:pt x="2327" y="8959"/>
                  </a:lnTo>
                  <a:lnTo>
                    <a:pt x="2301" y="8950"/>
                  </a:lnTo>
                  <a:lnTo>
                    <a:pt x="1649" y="8861"/>
                  </a:lnTo>
                  <a:lnTo>
                    <a:pt x="1613" y="9094"/>
                  </a:lnTo>
                  <a:lnTo>
                    <a:pt x="1276" y="9023"/>
                  </a:lnTo>
                  <a:lnTo>
                    <a:pt x="0" y="0"/>
                  </a:lnTo>
                  <a:lnTo>
                    <a:pt x="16" y="10"/>
                  </a:lnTo>
                  <a:lnTo>
                    <a:pt x="44" y="18"/>
                  </a:lnTo>
                  <a:lnTo>
                    <a:pt x="71" y="18"/>
                  </a:lnTo>
                  <a:lnTo>
                    <a:pt x="97" y="27"/>
                  </a:lnTo>
                  <a:lnTo>
                    <a:pt x="133" y="36"/>
                  </a:lnTo>
                  <a:lnTo>
                    <a:pt x="160" y="36"/>
                  </a:lnTo>
                  <a:lnTo>
                    <a:pt x="196" y="44"/>
                  </a:lnTo>
                  <a:lnTo>
                    <a:pt x="223" y="54"/>
                  </a:lnTo>
                  <a:lnTo>
                    <a:pt x="258" y="63"/>
                  </a:lnTo>
                  <a:lnTo>
                    <a:pt x="293" y="71"/>
                  </a:lnTo>
                  <a:lnTo>
                    <a:pt x="464" y="107"/>
                  </a:lnTo>
                  <a:lnTo>
                    <a:pt x="713" y="160"/>
                  </a:lnTo>
                  <a:lnTo>
                    <a:pt x="1016" y="223"/>
                  </a:lnTo>
                  <a:lnTo>
                    <a:pt x="1373" y="287"/>
                  </a:lnTo>
                  <a:lnTo>
                    <a:pt x="1766" y="347"/>
                  </a:lnTo>
                  <a:lnTo>
                    <a:pt x="2184" y="420"/>
                  </a:lnTo>
                  <a:lnTo>
                    <a:pt x="2630" y="491"/>
                  </a:lnTo>
                  <a:lnTo>
                    <a:pt x="3094" y="553"/>
                  </a:lnTo>
                  <a:lnTo>
                    <a:pt x="3550" y="607"/>
                  </a:lnTo>
                  <a:lnTo>
                    <a:pt x="4003" y="660"/>
                  </a:lnTo>
                  <a:lnTo>
                    <a:pt x="4262" y="677"/>
                  </a:lnTo>
                  <a:lnTo>
                    <a:pt x="4484" y="704"/>
                  </a:lnTo>
                  <a:lnTo>
                    <a:pt x="4691" y="713"/>
                  </a:lnTo>
                  <a:lnTo>
                    <a:pt x="4877" y="731"/>
                  </a:lnTo>
                  <a:lnTo>
                    <a:pt x="5065" y="740"/>
                  </a:lnTo>
                  <a:lnTo>
                    <a:pt x="5252" y="740"/>
                  </a:lnTo>
                  <a:lnTo>
                    <a:pt x="5449" y="749"/>
                  </a:lnTo>
                  <a:lnTo>
                    <a:pt x="5662" y="757"/>
                  </a:lnTo>
                  <a:lnTo>
                    <a:pt x="5904" y="757"/>
                  </a:lnTo>
                  <a:lnTo>
                    <a:pt x="6179" y="767"/>
                  </a:lnTo>
                  <a:lnTo>
                    <a:pt x="7125" y="10217"/>
                  </a:lnTo>
                  <a:lnTo>
                    <a:pt x="7125" y="10208"/>
                  </a:lnTo>
                  <a:close/>
                </a:path>
              </a:pathLst>
            </a:custGeom>
            <a:solidFill>
              <a:srgbClr val="1C2022"/>
            </a:solidFill>
            <a:ln w="38100" cmpd="sng">
              <a:solidFill>
                <a:schemeClr val="bg2"/>
              </a:solidFill>
              <a:round/>
              <a:headEnd/>
              <a:tailEnd/>
            </a:ln>
            <a:effectLst/>
          </p:spPr>
          <p:txBody>
            <a:bodyPr/>
            <a:lstStyle/>
            <a:p>
              <a:endParaRPr lang="en-US">
                <a:solidFill>
                  <a:prstClr val="black"/>
                </a:solidFill>
              </a:endParaRPr>
            </a:p>
          </p:txBody>
        </p:sp>
        <p:sp>
          <p:nvSpPr>
            <p:cNvPr id="38921" name="Freeform 9"/>
            <p:cNvSpPr>
              <a:spLocks/>
            </p:cNvSpPr>
            <p:nvPr/>
          </p:nvSpPr>
          <p:spPr bwMode="auto">
            <a:xfrm>
              <a:off x="264" y="930"/>
              <a:ext cx="1213" cy="2445"/>
            </a:xfrm>
            <a:custGeom>
              <a:avLst/>
              <a:gdLst>
                <a:gd name="T0" fmla="*/ 412 w 4781"/>
                <a:gd name="T1" fmla="*/ 2100 h 9540"/>
                <a:gd name="T2" fmla="*/ 382 w 4781"/>
                <a:gd name="T3" fmla="*/ 1992 h 9540"/>
                <a:gd name="T4" fmla="*/ 362 w 4781"/>
                <a:gd name="T5" fmla="*/ 1965 h 9540"/>
                <a:gd name="T6" fmla="*/ 335 w 4781"/>
                <a:gd name="T7" fmla="*/ 1942 h 9540"/>
                <a:gd name="T8" fmla="*/ 317 w 4781"/>
                <a:gd name="T9" fmla="*/ 1908 h 9540"/>
                <a:gd name="T10" fmla="*/ 249 w 4781"/>
                <a:gd name="T11" fmla="*/ 1857 h 9540"/>
                <a:gd name="T12" fmla="*/ 174 w 4781"/>
                <a:gd name="T13" fmla="*/ 1810 h 9540"/>
                <a:gd name="T14" fmla="*/ 147 w 4781"/>
                <a:gd name="T15" fmla="*/ 1782 h 9540"/>
                <a:gd name="T16" fmla="*/ 151 w 4781"/>
                <a:gd name="T17" fmla="*/ 1711 h 9540"/>
                <a:gd name="T18" fmla="*/ 133 w 4781"/>
                <a:gd name="T19" fmla="*/ 1673 h 9540"/>
                <a:gd name="T20" fmla="*/ 118 w 4781"/>
                <a:gd name="T21" fmla="*/ 1627 h 9540"/>
                <a:gd name="T22" fmla="*/ 93 w 4781"/>
                <a:gd name="T23" fmla="*/ 1572 h 9540"/>
                <a:gd name="T24" fmla="*/ 86 w 4781"/>
                <a:gd name="T25" fmla="*/ 1519 h 9540"/>
                <a:gd name="T26" fmla="*/ 107 w 4781"/>
                <a:gd name="T27" fmla="*/ 1478 h 9540"/>
                <a:gd name="T28" fmla="*/ 68 w 4781"/>
                <a:gd name="T29" fmla="*/ 1414 h 9540"/>
                <a:gd name="T30" fmla="*/ 70 w 4781"/>
                <a:gd name="T31" fmla="*/ 1373 h 9540"/>
                <a:gd name="T32" fmla="*/ 84 w 4781"/>
                <a:gd name="T33" fmla="*/ 1380 h 9540"/>
                <a:gd name="T34" fmla="*/ 104 w 4781"/>
                <a:gd name="T35" fmla="*/ 1396 h 9540"/>
                <a:gd name="T36" fmla="*/ 97 w 4781"/>
                <a:gd name="T37" fmla="*/ 1346 h 9540"/>
                <a:gd name="T38" fmla="*/ 122 w 4781"/>
                <a:gd name="T39" fmla="*/ 1339 h 9540"/>
                <a:gd name="T40" fmla="*/ 151 w 4781"/>
                <a:gd name="T41" fmla="*/ 1343 h 9540"/>
                <a:gd name="T42" fmla="*/ 122 w 4781"/>
                <a:gd name="T43" fmla="*/ 1327 h 9540"/>
                <a:gd name="T44" fmla="*/ 79 w 4781"/>
                <a:gd name="T45" fmla="*/ 1318 h 9540"/>
                <a:gd name="T46" fmla="*/ 47 w 4781"/>
                <a:gd name="T47" fmla="*/ 1318 h 9540"/>
                <a:gd name="T48" fmla="*/ 29 w 4781"/>
                <a:gd name="T49" fmla="*/ 1227 h 9540"/>
                <a:gd name="T50" fmla="*/ 20 w 4781"/>
                <a:gd name="T51" fmla="*/ 1133 h 9540"/>
                <a:gd name="T52" fmla="*/ 25 w 4781"/>
                <a:gd name="T53" fmla="*/ 1056 h 9540"/>
                <a:gd name="T54" fmla="*/ 18 w 4781"/>
                <a:gd name="T55" fmla="*/ 962 h 9540"/>
                <a:gd name="T56" fmla="*/ 68 w 4781"/>
                <a:gd name="T57" fmla="*/ 880 h 9540"/>
                <a:gd name="T58" fmla="*/ 77 w 4781"/>
                <a:gd name="T59" fmla="*/ 804 h 9540"/>
                <a:gd name="T60" fmla="*/ 68 w 4781"/>
                <a:gd name="T61" fmla="*/ 747 h 9540"/>
                <a:gd name="T62" fmla="*/ 79 w 4781"/>
                <a:gd name="T63" fmla="*/ 690 h 9540"/>
                <a:gd name="T64" fmla="*/ 107 w 4781"/>
                <a:gd name="T65" fmla="*/ 642 h 9540"/>
                <a:gd name="T66" fmla="*/ 122 w 4781"/>
                <a:gd name="T67" fmla="*/ 621 h 9540"/>
                <a:gd name="T68" fmla="*/ 145 w 4781"/>
                <a:gd name="T69" fmla="*/ 589 h 9540"/>
                <a:gd name="T70" fmla="*/ 168 w 4781"/>
                <a:gd name="T71" fmla="*/ 523 h 9540"/>
                <a:gd name="T72" fmla="*/ 195 w 4781"/>
                <a:gd name="T73" fmla="*/ 462 h 9540"/>
                <a:gd name="T74" fmla="*/ 226 w 4781"/>
                <a:gd name="T75" fmla="*/ 384 h 9540"/>
                <a:gd name="T76" fmla="*/ 238 w 4781"/>
                <a:gd name="T77" fmla="*/ 333 h 9540"/>
                <a:gd name="T78" fmla="*/ 276 w 4781"/>
                <a:gd name="T79" fmla="*/ 318 h 9540"/>
                <a:gd name="T80" fmla="*/ 265 w 4781"/>
                <a:gd name="T81" fmla="*/ 299 h 9540"/>
                <a:gd name="T82" fmla="*/ 265 w 4781"/>
                <a:gd name="T83" fmla="*/ 265 h 9540"/>
                <a:gd name="T84" fmla="*/ 262 w 4781"/>
                <a:gd name="T85" fmla="*/ 242 h 9540"/>
                <a:gd name="T86" fmla="*/ 276 w 4781"/>
                <a:gd name="T87" fmla="*/ 215 h 9540"/>
                <a:gd name="T88" fmla="*/ 262 w 4781"/>
                <a:gd name="T89" fmla="*/ 186 h 9540"/>
                <a:gd name="T90" fmla="*/ 265 w 4781"/>
                <a:gd name="T91" fmla="*/ 71 h 9540"/>
                <a:gd name="T92" fmla="*/ 310 w 4781"/>
                <a:gd name="T93" fmla="*/ 55 h 9540"/>
                <a:gd name="T94" fmla="*/ 360 w 4781"/>
                <a:gd name="T95" fmla="*/ 85 h 9540"/>
                <a:gd name="T96" fmla="*/ 400 w 4781"/>
                <a:gd name="T97" fmla="*/ 108 h 9540"/>
                <a:gd name="T98" fmla="*/ 403 w 4781"/>
                <a:gd name="T99" fmla="*/ 117 h 9540"/>
                <a:gd name="T100" fmla="*/ 396 w 4781"/>
                <a:gd name="T101" fmla="*/ 149 h 9540"/>
                <a:gd name="T102" fmla="*/ 355 w 4781"/>
                <a:gd name="T103" fmla="*/ 183 h 9540"/>
                <a:gd name="T104" fmla="*/ 357 w 4781"/>
                <a:gd name="T105" fmla="*/ 215 h 9540"/>
                <a:gd name="T106" fmla="*/ 385 w 4781"/>
                <a:gd name="T107" fmla="*/ 220 h 9540"/>
                <a:gd name="T108" fmla="*/ 427 w 4781"/>
                <a:gd name="T109" fmla="*/ 180 h 9540"/>
                <a:gd name="T110" fmla="*/ 455 w 4781"/>
                <a:gd name="T111" fmla="*/ 128 h 9540"/>
                <a:gd name="T112" fmla="*/ 450 w 4781"/>
                <a:gd name="T113" fmla="*/ 103 h 9540"/>
                <a:gd name="T114" fmla="*/ 446 w 4781"/>
                <a:gd name="T115" fmla="*/ 75 h 9540"/>
                <a:gd name="T116" fmla="*/ 455 w 4781"/>
                <a:gd name="T117" fmla="*/ 44 h 9540"/>
                <a:gd name="T118" fmla="*/ 441 w 4781"/>
                <a:gd name="T119" fmla="*/ 9 h 9540"/>
                <a:gd name="T120" fmla="*/ 767 w 4781"/>
                <a:gd name="T121" fmla="*/ 98 h 95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81" h="9540">
                  <a:moveTo>
                    <a:pt x="4772" y="9540"/>
                  </a:moveTo>
                  <a:lnTo>
                    <a:pt x="3914" y="9423"/>
                  </a:lnTo>
                  <a:lnTo>
                    <a:pt x="2551" y="8541"/>
                  </a:lnTo>
                  <a:lnTo>
                    <a:pt x="2604" y="8460"/>
                  </a:lnTo>
                  <a:lnTo>
                    <a:pt x="1659" y="8317"/>
                  </a:lnTo>
                  <a:lnTo>
                    <a:pt x="1650" y="8309"/>
                  </a:lnTo>
                  <a:lnTo>
                    <a:pt x="1650" y="8300"/>
                  </a:lnTo>
                  <a:lnTo>
                    <a:pt x="1640" y="8291"/>
                  </a:lnTo>
                  <a:lnTo>
                    <a:pt x="1640" y="8273"/>
                  </a:lnTo>
                  <a:lnTo>
                    <a:pt x="1640" y="8255"/>
                  </a:lnTo>
                  <a:lnTo>
                    <a:pt x="1650" y="8237"/>
                  </a:lnTo>
                  <a:lnTo>
                    <a:pt x="1640" y="8220"/>
                  </a:lnTo>
                  <a:lnTo>
                    <a:pt x="1640" y="8211"/>
                  </a:lnTo>
                  <a:lnTo>
                    <a:pt x="1631" y="8193"/>
                  </a:lnTo>
                  <a:lnTo>
                    <a:pt x="1624" y="8193"/>
                  </a:lnTo>
                  <a:lnTo>
                    <a:pt x="1613" y="8184"/>
                  </a:lnTo>
                  <a:lnTo>
                    <a:pt x="1613" y="8166"/>
                  </a:lnTo>
                  <a:lnTo>
                    <a:pt x="1613" y="8140"/>
                  </a:lnTo>
                  <a:lnTo>
                    <a:pt x="1624" y="8104"/>
                  </a:lnTo>
                  <a:lnTo>
                    <a:pt x="1631" y="8068"/>
                  </a:lnTo>
                  <a:lnTo>
                    <a:pt x="1631" y="8033"/>
                  </a:lnTo>
                  <a:lnTo>
                    <a:pt x="1624" y="7988"/>
                  </a:lnTo>
                  <a:lnTo>
                    <a:pt x="1613" y="7944"/>
                  </a:lnTo>
                  <a:lnTo>
                    <a:pt x="1587" y="7900"/>
                  </a:lnTo>
                  <a:lnTo>
                    <a:pt x="1544" y="7854"/>
                  </a:lnTo>
                  <a:lnTo>
                    <a:pt x="1533" y="7844"/>
                  </a:lnTo>
                  <a:lnTo>
                    <a:pt x="1524" y="7836"/>
                  </a:lnTo>
                  <a:lnTo>
                    <a:pt x="1516" y="7818"/>
                  </a:lnTo>
                  <a:lnTo>
                    <a:pt x="1507" y="7791"/>
                  </a:lnTo>
                  <a:lnTo>
                    <a:pt x="1507" y="7774"/>
                  </a:lnTo>
                  <a:lnTo>
                    <a:pt x="1498" y="7756"/>
                  </a:lnTo>
                  <a:lnTo>
                    <a:pt x="1498" y="7738"/>
                  </a:lnTo>
                  <a:lnTo>
                    <a:pt x="1489" y="7720"/>
                  </a:lnTo>
                  <a:lnTo>
                    <a:pt x="1480" y="7720"/>
                  </a:lnTo>
                  <a:lnTo>
                    <a:pt x="1471" y="7720"/>
                  </a:lnTo>
                  <a:lnTo>
                    <a:pt x="1463" y="7729"/>
                  </a:lnTo>
                  <a:lnTo>
                    <a:pt x="1453" y="7738"/>
                  </a:lnTo>
                  <a:lnTo>
                    <a:pt x="1453" y="7729"/>
                  </a:lnTo>
                  <a:lnTo>
                    <a:pt x="1444" y="7729"/>
                  </a:lnTo>
                  <a:lnTo>
                    <a:pt x="1444" y="7720"/>
                  </a:lnTo>
                  <a:lnTo>
                    <a:pt x="1444" y="7711"/>
                  </a:lnTo>
                  <a:lnTo>
                    <a:pt x="1436" y="7703"/>
                  </a:lnTo>
                  <a:lnTo>
                    <a:pt x="1436" y="7694"/>
                  </a:lnTo>
                  <a:lnTo>
                    <a:pt x="1427" y="7684"/>
                  </a:lnTo>
                  <a:lnTo>
                    <a:pt x="1427" y="7667"/>
                  </a:lnTo>
                  <a:lnTo>
                    <a:pt x="1418" y="7658"/>
                  </a:lnTo>
                  <a:lnTo>
                    <a:pt x="1400" y="7640"/>
                  </a:lnTo>
                  <a:lnTo>
                    <a:pt x="1391" y="7631"/>
                  </a:lnTo>
                  <a:lnTo>
                    <a:pt x="1383" y="7623"/>
                  </a:lnTo>
                  <a:lnTo>
                    <a:pt x="1364" y="7623"/>
                  </a:lnTo>
                  <a:lnTo>
                    <a:pt x="1347" y="7623"/>
                  </a:lnTo>
                  <a:lnTo>
                    <a:pt x="1328" y="7623"/>
                  </a:lnTo>
                  <a:lnTo>
                    <a:pt x="1320" y="7623"/>
                  </a:lnTo>
                  <a:lnTo>
                    <a:pt x="1311" y="7623"/>
                  </a:lnTo>
                  <a:lnTo>
                    <a:pt x="1302" y="7623"/>
                  </a:lnTo>
                  <a:lnTo>
                    <a:pt x="1302" y="7614"/>
                  </a:lnTo>
                  <a:lnTo>
                    <a:pt x="1302" y="7604"/>
                  </a:lnTo>
                  <a:lnTo>
                    <a:pt x="1302" y="7596"/>
                  </a:lnTo>
                  <a:lnTo>
                    <a:pt x="1311" y="7587"/>
                  </a:lnTo>
                  <a:lnTo>
                    <a:pt x="1320" y="7578"/>
                  </a:lnTo>
                  <a:lnTo>
                    <a:pt x="1320" y="7569"/>
                  </a:lnTo>
                  <a:lnTo>
                    <a:pt x="1311" y="7560"/>
                  </a:lnTo>
                  <a:lnTo>
                    <a:pt x="1311" y="7551"/>
                  </a:lnTo>
                  <a:lnTo>
                    <a:pt x="1302" y="7543"/>
                  </a:lnTo>
                  <a:lnTo>
                    <a:pt x="1293" y="7543"/>
                  </a:lnTo>
                  <a:lnTo>
                    <a:pt x="1284" y="7543"/>
                  </a:lnTo>
                  <a:lnTo>
                    <a:pt x="1275" y="7543"/>
                  </a:lnTo>
                  <a:lnTo>
                    <a:pt x="1275" y="7534"/>
                  </a:lnTo>
                  <a:lnTo>
                    <a:pt x="1275" y="7524"/>
                  </a:lnTo>
                  <a:lnTo>
                    <a:pt x="1275" y="7507"/>
                  </a:lnTo>
                  <a:lnTo>
                    <a:pt x="1275" y="7498"/>
                  </a:lnTo>
                  <a:lnTo>
                    <a:pt x="1275" y="7480"/>
                  </a:lnTo>
                  <a:lnTo>
                    <a:pt x="1275" y="7462"/>
                  </a:lnTo>
                  <a:lnTo>
                    <a:pt x="1267" y="7454"/>
                  </a:lnTo>
                  <a:lnTo>
                    <a:pt x="1248" y="7443"/>
                  </a:lnTo>
                  <a:lnTo>
                    <a:pt x="1231" y="7434"/>
                  </a:lnTo>
                  <a:lnTo>
                    <a:pt x="1204" y="7434"/>
                  </a:lnTo>
                  <a:lnTo>
                    <a:pt x="1178" y="7427"/>
                  </a:lnTo>
                  <a:lnTo>
                    <a:pt x="1160" y="7418"/>
                  </a:lnTo>
                  <a:lnTo>
                    <a:pt x="1132" y="7407"/>
                  </a:lnTo>
                  <a:lnTo>
                    <a:pt x="1114" y="7400"/>
                  </a:lnTo>
                  <a:lnTo>
                    <a:pt x="1098" y="7390"/>
                  </a:lnTo>
                  <a:lnTo>
                    <a:pt x="1079" y="7381"/>
                  </a:lnTo>
                  <a:lnTo>
                    <a:pt x="1070" y="7363"/>
                  </a:lnTo>
                  <a:lnTo>
                    <a:pt x="1052" y="7354"/>
                  </a:lnTo>
                  <a:lnTo>
                    <a:pt x="1043" y="7327"/>
                  </a:lnTo>
                  <a:lnTo>
                    <a:pt x="1034" y="7310"/>
                  </a:lnTo>
                  <a:lnTo>
                    <a:pt x="1017" y="7292"/>
                  </a:lnTo>
                  <a:lnTo>
                    <a:pt x="999" y="7266"/>
                  </a:lnTo>
                  <a:lnTo>
                    <a:pt x="981" y="7247"/>
                  </a:lnTo>
                  <a:lnTo>
                    <a:pt x="963" y="7221"/>
                  </a:lnTo>
                  <a:lnTo>
                    <a:pt x="937" y="7203"/>
                  </a:lnTo>
                  <a:lnTo>
                    <a:pt x="910" y="7186"/>
                  </a:lnTo>
                  <a:lnTo>
                    <a:pt x="883" y="7167"/>
                  </a:lnTo>
                  <a:lnTo>
                    <a:pt x="856" y="7159"/>
                  </a:lnTo>
                  <a:lnTo>
                    <a:pt x="830" y="7150"/>
                  </a:lnTo>
                  <a:lnTo>
                    <a:pt x="803" y="7150"/>
                  </a:lnTo>
                  <a:lnTo>
                    <a:pt x="794" y="7141"/>
                  </a:lnTo>
                  <a:lnTo>
                    <a:pt x="776" y="7132"/>
                  </a:lnTo>
                  <a:lnTo>
                    <a:pt x="767" y="7114"/>
                  </a:lnTo>
                  <a:lnTo>
                    <a:pt x="758" y="7105"/>
                  </a:lnTo>
                  <a:lnTo>
                    <a:pt x="741" y="7097"/>
                  </a:lnTo>
                  <a:lnTo>
                    <a:pt x="730" y="7078"/>
                  </a:lnTo>
                  <a:lnTo>
                    <a:pt x="714" y="7070"/>
                  </a:lnTo>
                  <a:lnTo>
                    <a:pt x="686" y="7061"/>
                  </a:lnTo>
                  <a:lnTo>
                    <a:pt x="661" y="7051"/>
                  </a:lnTo>
                  <a:lnTo>
                    <a:pt x="650" y="7051"/>
                  </a:lnTo>
                  <a:lnTo>
                    <a:pt x="633" y="7051"/>
                  </a:lnTo>
                  <a:lnTo>
                    <a:pt x="624" y="7051"/>
                  </a:lnTo>
                  <a:lnTo>
                    <a:pt x="615" y="7043"/>
                  </a:lnTo>
                  <a:lnTo>
                    <a:pt x="606" y="7043"/>
                  </a:lnTo>
                  <a:lnTo>
                    <a:pt x="597" y="7034"/>
                  </a:lnTo>
                  <a:lnTo>
                    <a:pt x="597" y="7025"/>
                  </a:lnTo>
                  <a:lnTo>
                    <a:pt x="589" y="7025"/>
                  </a:lnTo>
                  <a:lnTo>
                    <a:pt x="580" y="7017"/>
                  </a:lnTo>
                  <a:lnTo>
                    <a:pt x="570" y="7007"/>
                  </a:lnTo>
                  <a:lnTo>
                    <a:pt x="570" y="6998"/>
                  </a:lnTo>
                  <a:lnTo>
                    <a:pt x="570" y="6981"/>
                  </a:lnTo>
                  <a:lnTo>
                    <a:pt x="570" y="6970"/>
                  </a:lnTo>
                  <a:lnTo>
                    <a:pt x="580" y="6954"/>
                  </a:lnTo>
                  <a:lnTo>
                    <a:pt x="580" y="6945"/>
                  </a:lnTo>
                  <a:lnTo>
                    <a:pt x="580" y="6927"/>
                  </a:lnTo>
                  <a:lnTo>
                    <a:pt x="589" y="6917"/>
                  </a:lnTo>
                  <a:lnTo>
                    <a:pt x="589" y="6901"/>
                  </a:lnTo>
                  <a:lnTo>
                    <a:pt x="589" y="6883"/>
                  </a:lnTo>
                  <a:lnTo>
                    <a:pt x="589" y="6874"/>
                  </a:lnTo>
                  <a:lnTo>
                    <a:pt x="589" y="6857"/>
                  </a:lnTo>
                  <a:lnTo>
                    <a:pt x="589" y="6830"/>
                  </a:lnTo>
                  <a:lnTo>
                    <a:pt x="597" y="6810"/>
                  </a:lnTo>
                  <a:lnTo>
                    <a:pt x="597" y="6784"/>
                  </a:lnTo>
                  <a:lnTo>
                    <a:pt x="606" y="6757"/>
                  </a:lnTo>
                  <a:lnTo>
                    <a:pt x="606" y="6730"/>
                  </a:lnTo>
                  <a:lnTo>
                    <a:pt x="606" y="6713"/>
                  </a:lnTo>
                  <a:lnTo>
                    <a:pt x="606" y="6694"/>
                  </a:lnTo>
                  <a:lnTo>
                    <a:pt x="597" y="6677"/>
                  </a:lnTo>
                  <a:lnTo>
                    <a:pt x="580" y="6668"/>
                  </a:lnTo>
                  <a:lnTo>
                    <a:pt x="570" y="6660"/>
                  </a:lnTo>
                  <a:lnTo>
                    <a:pt x="561" y="6650"/>
                  </a:lnTo>
                  <a:lnTo>
                    <a:pt x="561" y="6641"/>
                  </a:lnTo>
                  <a:lnTo>
                    <a:pt x="561" y="6633"/>
                  </a:lnTo>
                  <a:lnTo>
                    <a:pt x="561" y="6624"/>
                  </a:lnTo>
                  <a:lnTo>
                    <a:pt x="561" y="6606"/>
                  </a:lnTo>
                  <a:lnTo>
                    <a:pt x="561" y="6597"/>
                  </a:lnTo>
                  <a:lnTo>
                    <a:pt x="561" y="6588"/>
                  </a:lnTo>
                  <a:lnTo>
                    <a:pt x="553" y="6580"/>
                  </a:lnTo>
                  <a:lnTo>
                    <a:pt x="553" y="6570"/>
                  </a:lnTo>
                  <a:lnTo>
                    <a:pt x="544" y="6561"/>
                  </a:lnTo>
                  <a:lnTo>
                    <a:pt x="534" y="6553"/>
                  </a:lnTo>
                  <a:lnTo>
                    <a:pt x="534" y="6534"/>
                  </a:lnTo>
                  <a:lnTo>
                    <a:pt x="526" y="6526"/>
                  </a:lnTo>
                  <a:lnTo>
                    <a:pt x="526" y="6517"/>
                  </a:lnTo>
                  <a:lnTo>
                    <a:pt x="526" y="6500"/>
                  </a:lnTo>
                  <a:lnTo>
                    <a:pt x="517" y="6490"/>
                  </a:lnTo>
                  <a:lnTo>
                    <a:pt x="508" y="6473"/>
                  </a:lnTo>
                  <a:lnTo>
                    <a:pt x="500" y="6464"/>
                  </a:lnTo>
                  <a:lnTo>
                    <a:pt x="481" y="6446"/>
                  </a:lnTo>
                  <a:lnTo>
                    <a:pt x="473" y="6437"/>
                  </a:lnTo>
                  <a:lnTo>
                    <a:pt x="464" y="6428"/>
                  </a:lnTo>
                  <a:lnTo>
                    <a:pt x="454" y="6410"/>
                  </a:lnTo>
                  <a:lnTo>
                    <a:pt x="454" y="6401"/>
                  </a:lnTo>
                  <a:lnTo>
                    <a:pt x="454" y="6393"/>
                  </a:lnTo>
                  <a:lnTo>
                    <a:pt x="464" y="6384"/>
                  </a:lnTo>
                  <a:lnTo>
                    <a:pt x="464" y="6364"/>
                  </a:lnTo>
                  <a:lnTo>
                    <a:pt x="464" y="6357"/>
                  </a:lnTo>
                  <a:lnTo>
                    <a:pt x="464" y="6348"/>
                  </a:lnTo>
                  <a:lnTo>
                    <a:pt x="454" y="6339"/>
                  </a:lnTo>
                  <a:lnTo>
                    <a:pt x="454" y="6329"/>
                  </a:lnTo>
                  <a:lnTo>
                    <a:pt x="446" y="6320"/>
                  </a:lnTo>
                  <a:lnTo>
                    <a:pt x="437" y="6311"/>
                  </a:lnTo>
                  <a:lnTo>
                    <a:pt x="437" y="6293"/>
                  </a:lnTo>
                  <a:lnTo>
                    <a:pt x="428" y="6284"/>
                  </a:lnTo>
                  <a:lnTo>
                    <a:pt x="420" y="6267"/>
                  </a:lnTo>
                  <a:lnTo>
                    <a:pt x="420" y="6249"/>
                  </a:lnTo>
                  <a:lnTo>
                    <a:pt x="420" y="6231"/>
                  </a:lnTo>
                  <a:lnTo>
                    <a:pt x="420" y="6224"/>
                  </a:lnTo>
                  <a:lnTo>
                    <a:pt x="410" y="6204"/>
                  </a:lnTo>
                  <a:lnTo>
                    <a:pt x="401" y="6196"/>
                  </a:lnTo>
                  <a:lnTo>
                    <a:pt x="384" y="6177"/>
                  </a:lnTo>
                  <a:lnTo>
                    <a:pt x="374" y="6151"/>
                  </a:lnTo>
                  <a:lnTo>
                    <a:pt x="366" y="6133"/>
                  </a:lnTo>
                  <a:lnTo>
                    <a:pt x="348" y="6107"/>
                  </a:lnTo>
                  <a:lnTo>
                    <a:pt x="340" y="6089"/>
                  </a:lnTo>
                  <a:lnTo>
                    <a:pt x="330" y="6071"/>
                  </a:lnTo>
                  <a:lnTo>
                    <a:pt x="321" y="6053"/>
                  </a:lnTo>
                  <a:lnTo>
                    <a:pt x="313" y="6036"/>
                  </a:lnTo>
                  <a:lnTo>
                    <a:pt x="313" y="6027"/>
                  </a:lnTo>
                  <a:lnTo>
                    <a:pt x="304" y="6017"/>
                  </a:lnTo>
                  <a:lnTo>
                    <a:pt x="304" y="6000"/>
                  </a:lnTo>
                  <a:lnTo>
                    <a:pt x="304" y="5991"/>
                  </a:lnTo>
                  <a:lnTo>
                    <a:pt x="293" y="5982"/>
                  </a:lnTo>
                  <a:lnTo>
                    <a:pt x="304" y="5973"/>
                  </a:lnTo>
                  <a:lnTo>
                    <a:pt x="304" y="5964"/>
                  </a:lnTo>
                  <a:lnTo>
                    <a:pt x="313" y="5955"/>
                  </a:lnTo>
                  <a:lnTo>
                    <a:pt x="321" y="5937"/>
                  </a:lnTo>
                  <a:lnTo>
                    <a:pt x="340" y="5928"/>
                  </a:lnTo>
                  <a:lnTo>
                    <a:pt x="348" y="5920"/>
                  </a:lnTo>
                  <a:lnTo>
                    <a:pt x="366" y="5911"/>
                  </a:lnTo>
                  <a:lnTo>
                    <a:pt x="366" y="5893"/>
                  </a:lnTo>
                  <a:lnTo>
                    <a:pt x="374" y="5884"/>
                  </a:lnTo>
                  <a:lnTo>
                    <a:pt x="384" y="5867"/>
                  </a:lnTo>
                  <a:lnTo>
                    <a:pt x="384" y="5857"/>
                  </a:lnTo>
                  <a:lnTo>
                    <a:pt x="393" y="5847"/>
                  </a:lnTo>
                  <a:lnTo>
                    <a:pt x="393" y="5840"/>
                  </a:lnTo>
                  <a:lnTo>
                    <a:pt x="401" y="5831"/>
                  </a:lnTo>
                  <a:lnTo>
                    <a:pt x="410" y="5831"/>
                  </a:lnTo>
                  <a:lnTo>
                    <a:pt x="420" y="5822"/>
                  </a:lnTo>
                  <a:lnTo>
                    <a:pt x="428" y="5804"/>
                  </a:lnTo>
                  <a:lnTo>
                    <a:pt x="428" y="5794"/>
                  </a:lnTo>
                  <a:lnTo>
                    <a:pt x="428" y="5776"/>
                  </a:lnTo>
                  <a:lnTo>
                    <a:pt x="420" y="5767"/>
                  </a:lnTo>
                  <a:lnTo>
                    <a:pt x="410" y="5751"/>
                  </a:lnTo>
                  <a:lnTo>
                    <a:pt x="401" y="5742"/>
                  </a:lnTo>
                  <a:lnTo>
                    <a:pt x="384" y="5732"/>
                  </a:lnTo>
                  <a:lnTo>
                    <a:pt x="357" y="5723"/>
                  </a:lnTo>
                  <a:lnTo>
                    <a:pt x="330" y="5723"/>
                  </a:lnTo>
                  <a:lnTo>
                    <a:pt x="321" y="5714"/>
                  </a:lnTo>
                  <a:lnTo>
                    <a:pt x="313" y="5696"/>
                  </a:lnTo>
                  <a:lnTo>
                    <a:pt x="293" y="5679"/>
                  </a:lnTo>
                  <a:lnTo>
                    <a:pt x="286" y="5661"/>
                  </a:lnTo>
                  <a:lnTo>
                    <a:pt x="277" y="5634"/>
                  </a:lnTo>
                  <a:lnTo>
                    <a:pt x="268" y="5607"/>
                  </a:lnTo>
                  <a:lnTo>
                    <a:pt x="260" y="5581"/>
                  </a:lnTo>
                  <a:lnTo>
                    <a:pt x="260" y="5554"/>
                  </a:lnTo>
                  <a:lnTo>
                    <a:pt x="260" y="5536"/>
                  </a:lnTo>
                  <a:lnTo>
                    <a:pt x="268" y="5518"/>
                  </a:lnTo>
                  <a:lnTo>
                    <a:pt x="277" y="5500"/>
                  </a:lnTo>
                  <a:lnTo>
                    <a:pt x="277" y="5483"/>
                  </a:lnTo>
                  <a:lnTo>
                    <a:pt x="268" y="5474"/>
                  </a:lnTo>
                  <a:lnTo>
                    <a:pt x="268" y="5465"/>
                  </a:lnTo>
                  <a:lnTo>
                    <a:pt x="260" y="5456"/>
                  </a:lnTo>
                  <a:lnTo>
                    <a:pt x="250" y="5447"/>
                  </a:lnTo>
                  <a:lnTo>
                    <a:pt x="240" y="5438"/>
                  </a:lnTo>
                  <a:lnTo>
                    <a:pt x="240" y="5420"/>
                  </a:lnTo>
                  <a:lnTo>
                    <a:pt x="240" y="5411"/>
                  </a:lnTo>
                  <a:lnTo>
                    <a:pt x="250" y="5394"/>
                  </a:lnTo>
                  <a:lnTo>
                    <a:pt x="260" y="5385"/>
                  </a:lnTo>
                  <a:lnTo>
                    <a:pt x="260" y="5376"/>
                  </a:lnTo>
                  <a:lnTo>
                    <a:pt x="268" y="5367"/>
                  </a:lnTo>
                  <a:lnTo>
                    <a:pt x="268" y="5358"/>
                  </a:lnTo>
                  <a:lnTo>
                    <a:pt x="277" y="5358"/>
                  </a:lnTo>
                  <a:lnTo>
                    <a:pt x="277" y="5350"/>
                  </a:lnTo>
                  <a:lnTo>
                    <a:pt x="277" y="5340"/>
                  </a:lnTo>
                  <a:lnTo>
                    <a:pt x="277" y="5331"/>
                  </a:lnTo>
                  <a:lnTo>
                    <a:pt x="277" y="5323"/>
                  </a:lnTo>
                  <a:lnTo>
                    <a:pt x="277" y="5314"/>
                  </a:lnTo>
                  <a:lnTo>
                    <a:pt x="286" y="5314"/>
                  </a:lnTo>
                  <a:lnTo>
                    <a:pt x="293" y="5314"/>
                  </a:lnTo>
                  <a:lnTo>
                    <a:pt x="304" y="5323"/>
                  </a:lnTo>
                  <a:lnTo>
                    <a:pt x="304" y="5331"/>
                  </a:lnTo>
                  <a:lnTo>
                    <a:pt x="304" y="5340"/>
                  </a:lnTo>
                  <a:lnTo>
                    <a:pt x="304" y="5350"/>
                  </a:lnTo>
                  <a:lnTo>
                    <a:pt x="313" y="5358"/>
                  </a:lnTo>
                  <a:lnTo>
                    <a:pt x="313" y="5367"/>
                  </a:lnTo>
                  <a:lnTo>
                    <a:pt x="321" y="5376"/>
                  </a:lnTo>
                  <a:lnTo>
                    <a:pt x="330" y="5385"/>
                  </a:lnTo>
                  <a:lnTo>
                    <a:pt x="340" y="5394"/>
                  </a:lnTo>
                  <a:lnTo>
                    <a:pt x="340" y="5403"/>
                  </a:lnTo>
                  <a:lnTo>
                    <a:pt x="348" y="5403"/>
                  </a:lnTo>
                  <a:lnTo>
                    <a:pt x="357" y="5411"/>
                  </a:lnTo>
                  <a:lnTo>
                    <a:pt x="357" y="5420"/>
                  </a:lnTo>
                  <a:lnTo>
                    <a:pt x="357" y="5438"/>
                  </a:lnTo>
                  <a:lnTo>
                    <a:pt x="357" y="5447"/>
                  </a:lnTo>
                  <a:lnTo>
                    <a:pt x="366" y="5447"/>
                  </a:lnTo>
                  <a:lnTo>
                    <a:pt x="374" y="5456"/>
                  </a:lnTo>
                  <a:lnTo>
                    <a:pt x="384" y="5456"/>
                  </a:lnTo>
                  <a:lnTo>
                    <a:pt x="393" y="5465"/>
                  </a:lnTo>
                  <a:lnTo>
                    <a:pt x="401" y="5465"/>
                  </a:lnTo>
                  <a:lnTo>
                    <a:pt x="410" y="5465"/>
                  </a:lnTo>
                  <a:lnTo>
                    <a:pt x="410" y="5456"/>
                  </a:lnTo>
                  <a:lnTo>
                    <a:pt x="410" y="5447"/>
                  </a:lnTo>
                  <a:lnTo>
                    <a:pt x="410" y="5438"/>
                  </a:lnTo>
                  <a:lnTo>
                    <a:pt x="410" y="5430"/>
                  </a:lnTo>
                  <a:lnTo>
                    <a:pt x="410" y="5420"/>
                  </a:lnTo>
                  <a:lnTo>
                    <a:pt x="410" y="5411"/>
                  </a:lnTo>
                  <a:lnTo>
                    <a:pt x="410" y="5394"/>
                  </a:lnTo>
                  <a:lnTo>
                    <a:pt x="401" y="5385"/>
                  </a:lnTo>
                  <a:lnTo>
                    <a:pt x="393" y="5376"/>
                  </a:lnTo>
                  <a:lnTo>
                    <a:pt x="384" y="5358"/>
                  </a:lnTo>
                  <a:lnTo>
                    <a:pt x="374" y="5350"/>
                  </a:lnTo>
                  <a:lnTo>
                    <a:pt x="366" y="5331"/>
                  </a:lnTo>
                  <a:lnTo>
                    <a:pt x="366" y="5323"/>
                  </a:lnTo>
                  <a:lnTo>
                    <a:pt x="374" y="5305"/>
                  </a:lnTo>
                  <a:lnTo>
                    <a:pt x="374" y="5287"/>
                  </a:lnTo>
                  <a:lnTo>
                    <a:pt x="384" y="5270"/>
                  </a:lnTo>
                  <a:lnTo>
                    <a:pt x="384" y="5250"/>
                  </a:lnTo>
                  <a:lnTo>
                    <a:pt x="384" y="5241"/>
                  </a:lnTo>
                  <a:lnTo>
                    <a:pt x="374" y="5225"/>
                  </a:lnTo>
                  <a:lnTo>
                    <a:pt x="366" y="5214"/>
                  </a:lnTo>
                  <a:lnTo>
                    <a:pt x="374" y="5206"/>
                  </a:lnTo>
                  <a:lnTo>
                    <a:pt x="384" y="5197"/>
                  </a:lnTo>
                  <a:lnTo>
                    <a:pt x="393" y="5197"/>
                  </a:lnTo>
                  <a:lnTo>
                    <a:pt x="401" y="5197"/>
                  </a:lnTo>
                  <a:lnTo>
                    <a:pt x="410" y="5206"/>
                  </a:lnTo>
                  <a:lnTo>
                    <a:pt x="428" y="5206"/>
                  </a:lnTo>
                  <a:lnTo>
                    <a:pt x="437" y="5214"/>
                  </a:lnTo>
                  <a:lnTo>
                    <a:pt x="446" y="5225"/>
                  </a:lnTo>
                  <a:lnTo>
                    <a:pt x="454" y="5225"/>
                  </a:lnTo>
                  <a:lnTo>
                    <a:pt x="464" y="5234"/>
                  </a:lnTo>
                  <a:lnTo>
                    <a:pt x="473" y="5234"/>
                  </a:lnTo>
                  <a:lnTo>
                    <a:pt x="481" y="5225"/>
                  </a:lnTo>
                  <a:lnTo>
                    <a:pt x="500" y="5225"/>
                  </a:lnTo>
                  <a:lnTo>
                    <a:pt x="508" y="5234"/>
                  </a:lnTo>
                  <a:lnTo>
                    <a:pt x="517" y="5234"/>
                  </a:lnTo>
                  <a:lnTo>
                    <a:pt x="534" y="5241"/>
                  </a:lnTo>
                  <a:lnTo>
                    <a:pt x="544" y="5259"/>
                  </a:lnTo>
                  <a:lnTo>
                    <a:pt x="561" y="5270"/>
                  </a:lnTo>
                  <a:lnTo>
                    <a:pt x="580" y="5270"/>
                  </a:lnTo>
                  <a:lnTo>
                    <a:pt x="597" y="5270"/>
                  </a:lnTo>
                  <a:lnTo>
                    <a:pt x="606" y="5278"/>
                  </a:lnTo>
                  <a:lnTo>
                    <a:pt x="615" y="5278"/>
                  </a:lnTo>
                  <a:lnTo>
                    <a:pt x="624" y="5270"/>
                  </a:lnTo>
                  <a:lnTo>
                    <a:pt x="624" y="5259"/>
                  </a:lnTo>
                  <a:lnTo>
                    <a:pt x="615" y="5259"/>
                  </a:lnTo>
                  <a:lnTo>
                    <a:pt x="606" y="5250"/>
                  </a:lnTo>
                  <a:lnTo>
                    <a:pt x="597" y="5241"/>
                  </a:lnTo>
                  <a:lnTo>
                    <a:pt x="597" y="5234"/>
                  </a:lnTo>
                  <a:lnTo>
                    <a:pt x="597" y="5225"/>
                  </a:lnTo>
                  <a:lnTo>
                    <a:pt x="597" y="5214"/>
                  </a:lnTo>
                  <a:lnTo>
                    <a:pt x="597" y="5206"/>
                  </a:lnTo>
                  <a:lnTo>
                    <a:pt x="606" y="5197"/>
                  </a:lnTo>
                  <a:lnTo>
                    <a:pt x="597" y="5197"/>
                  </a:lnTo>
                  <a:lnTo>
                    <a:pt x="580" y="5197"/>
                  </a:lnTo>
                  <a:lnTo>
                    <a:pt x="570" y="5197"/>
                  </a:lnTo>
                  <a:lnTo>
                    <a:pt x="561" y="5197"/>
                  </a:lnTo>
                  <a:lnTo>
                    <a:pt x="544" y="5197"/>
                  </a:lnTo>
                  <a:lnTo>
                    <a:pt x="534" y="5197"/>
                  </a:lnTo>
                  <a:lnTo>
                    <a:pt x="517" y="5188"/>
                  </a:lnTo>
                  <a:lnTo>
                    <a:pt x="508" y="5188"/>
                  </a:lnTo>
                  <a:lnTo>
                    <a:pt x="490" y="5188"/>
                  </a:lnTo>
                  <a:lnTo>
                    <a:pt x="481" y="5179"/>
                  </a:lnTo>
                  <a:lnTo>
                    <a:pt x="464" y="5179"/>
                  </a:lnTo>
                  <a:lnTo>
                    <a:pt x="446" y="5179"/>
                  </a:lnTo>
                  <a:lnTo>
                    <a:pt x="446" y="5170"/>
                  </a:lnTo>
                  <a:lnTo>
                    <a:pt x="446" y="5161"/>
                  </a:lnTo>
                  <a:lnTo>
                    <a:pt x="437" y="5154"/>
                  </a:lnTo>
                  <a:lnTo>
                    <a:pt x="437" y="5144"/>
                  </a:lnTo>
                  <a:lnTo>
                    <a:pt x="428" y="5134"/>
                  </a:lnTo>
                  <a:lnTo>
                    <a:pt x="410" y="5134"/>
                  </a:lnTo>
                  <a:lnTo>
                    <a:pt x="401" y="5126"/>
                  </a:lnTo>
                  <a:lnTo>
                    <a:pt x="384" y="5126"/>
                  </a:lnTo>
                  <a:lnTo>
                    <a:pt x="366" y="5126"/>
                  </a:lnTo>
                  <a:lnTo>
                    <a:pt x="340" y="5126"/>
                  </a:lnTo>
                  <a:lnTo>
                    <a:pt x="330" y="5134"/>
                  </a:lnTo>
                  <a:lnTo>
                    <a:pt x="321" y="5144"/>
                  </a:lnTo>
                  <a:lnTo>
                    <a:pt x="313" y="5144"/>
                  </a:lnTo>
                  <a:lnTo>
                    <a:pt x="304" y="5154"/>
                  </a:lnTo>
                  <a:lnTo>
                    <a:pt x="293" y="5154"/>
                  </a:lnTo>
                  <a:lnTo>
                    <a:pt x="286" y="5161"/>
                  </a:lnTo>
                  <a:lnTo>
                    <a:pt x="277" y="5170"/>
                  </a:lnTo>
                  <a:lnTo>
                    <a:pt x="277" y="5179"/>
                  </a:lnTo>
                  <a:lnTo>
                    <a:pt x="277" y="5188"/>
                  </a:lnTo>
                  <a:lnTo>
                    <a:pt x="268" y="5188"/>
                  </a:lnTo>
                  <a:lnTo>
                    <a:pt x="260" y="5188"/>
                  </a:lnTo>
                  <a:lnTo>
                    <a:pt x="250" y="5179"/>
                  </a:lnTo>
                  <a:lnTo>
                    <a:pt x="240" y="5179"/>
                  </a:lnTo>
                  <a:lnTo>
                    <a:pt x="233" y="5170"/>
                  </a:lnTo>
                  <a:lnTo>
                    <a:pt x="224" y="5161"/>
                  </a:lnTo>
                  <a:lnTo>
                    <a:pt x="213" y="5161"/>
                  </a:lnTo>
                  <a:lnTo>
                    <a:pt x="206" y="5154"/>
                  </a:lnTo>
                  <a:lnTo>
                    <a:pt x="187" y="5144"/>
                  </a:lnTo>
                  <a:lnTo>
                    <a:pt x="177" y="5134"/>
                  </a:lnTo>
                  <a:lnTo>
                    <a:pt x="169" y="5126"/>
                  </a:lnTo>
                  <a:lnTo>
                    <a:pt x="169" y="5108"/>
                  </a:lnTo>
                  <a:lnTo>
                    <a:pt x="169" y="5090"/>
                  </a:lnTo>
                  <a:lnTo>
                    <a:pt x="169" y="5081"/>
                  </a:lnTo>
                  <a:lnTo>
                    <a:pt x="169" y="5064"/>
                  </a:lnTo>
                  <a:lnTo>
                    <a:pt x="177" y="5046"/>
                  </a:lnTo>
                  <a:lnTo>
                    <a:pt x="187" y="5028"/>
                  </a:lnTo>
                  <a:lnTo>
                    <a:pt x="187" y="5001"/>
                  </a:lnTo>
                  <a:lnTo>
                    <a:pt x="187" y="4974"/>
                  </a:lnTo>
                  <a:lnTo>
                    <a:pt x="177" y="4939"/>
                  </a:lnTo>
                  <a:lnTo>
                    <a:pt x="169" y="4904"/>
                  </a:lnTo>
                  <a:lnTo>
                    <a:pt x="151" y="4868"/>
                  </a:lnTo>
                  <a:lnTo>
                    <a:pt x="133" y="4832"/>
                  </a:lnTo>
                  <a:lnTo>
                    <a:pt x="116" y="4788"/>
                  </a:lnTo>
                  <a:lnTo>
                    <a:pt x="97" y="4752"/>
                  </a:lnTo>
                  <a:lnTo>
                    <a:pt x="80" y="4717"/>
                  </a:lnTo>
                  <a:lnTo>
                    <a:pt x="63" y="4690"/>
                  </a:lnTo>
                  <a:lnTo>
                    <a:pt x="53" y="4662"/>
                  </a:lnTo>
                  <a:lnTo>
                    <a:pt x="44" y="4637"/>
                  </a:lnTo>
                  <a:lnTo>
                    <a:pt x="36" y="4617"/>
                  </a:lnTo>
                  <a:lnTo>
                    <a:pt x="27" y="4591"/>
                  </a:lnTo>
                  <a:lnTo>
                    <a:pt x="27" y="4573"/>
                  </a:lnTo>
                  <a:lnTo>
                    <a:pt x="36" y="4547"/>
                  </a:lnTo>
                  <a:lnTo>
                    <a:pt x="36" y="4529"/>
                  </a:lnTo>
                  <a:lnTo>
                    <a:pt x="53" y="4511"/>
                  </a:lnTo>
                  <a:lnTo>
                    <a:pt x="63" y="4484"/>
                  </a:lnTo>
                  <a:lnTo>
                    <a:pt x="71" y="4467"/>
                  </a:lnTo>
                  <a:lnTo>
                    <a:pt x="80" y="4440"/>
                  </a:lnTo>
                  <a:lnTo>
                    <a:pt x="80" y="4421"/>
                  </a:lnTo>
                  <a:lnTo>
                    <a:pt x="71" y="4395"/>
                  </a:lnTo>
                  <a:lnTo>
                    <a:pt x="71" y="4377"/>
                  </a:lnTo>
                  <a:lnTo>
                    <a:pt x="63" y="4360"/>
                  </a:lnTo>
                  <a:lnTo>
                    <a:pt x="63" y="4341"/>
                  </a:lnTo>
                  <a:lnTo>
                    <a:pt x="63" y="4324"/>
                  </a:lnTo>
                  <a:lnTo>
                    <a:pt x="63" y="4307"/>
                  </a:lnTo>
                  <a:lnTo>
                    <a:pt x="80" y="4288"/>
                  </a:lnTo>
                  <a:lnTo>
                    <a:pt x="89" y="4271"/>
                  </a:lnTo>
                  <a:lnTo>
                    <a:pt x="97" y="4253"/>
                  </a:lnTo>
                  <a:lnTo>
                    <a:pt x="107" y="4235"/>
                  </a:lnTo>
                  <a:lnTo>
                    <a:pt x="107" y="4208"/>
                  </a:lnTo>
                  <a:lnTo>
                    <a:pt x="107" y="4191"/>
                  </a:lnTo>
                  <a:lnTo>
                    <a:pt x="107" y="4164"/>
                  </a:lnTo>
                  <a:lnTo>
                    <a:pt x="107" y="4146"/>
                  </a:lnTo>
                  <a:lnTo>
                    <a:pt x="97" y="4120"/>
                  </a:lnTo>
                  <a:lnTo>
                    <a:pt x="89" y="4091"/>
                  </a:lnTo>
                  <a:lnTo>
                    <a:pt x="89" y="4074"/>
                  </a:lnTo>
                  <a:lnTo>
                    <a:pt x="80" y="4047"/>
                  </a:lnTo>
                  <a:lnTo>
                    <a:pt x="63" y="4020"/>
                  </a:lnTo>
                  <a:lnTo>
                    <a:pt x="53" y="3984"/>
                  </a:lnTo>
                  <a:lnTo>
                    <a:pt x="36" y="3958"/>
                  </a:lnTo>
                  <a:lnTo>
                    <a:pt x="27" y="3923"/>
                  </a:lnTo>
                  <a:lnTo>
                    <a:pt x="17" y="3887"/>
                  </a:lnTo>
                  <a:lnTo>
                    <a:pt x="9" y="3860"/>
                  </a:lnTo>
                  <a:lnTo>
                    <a:pt x="0" y="3834"/>
                  </a:lnTo>
                  <a:lnTo>
                    <a:pt x="9" y="3816"/>
                  </a:lnTo>
                  <a:lnTo>
                    <a:pt x="17" y="3798"/>
                  </a:lnTo>
                  <a:lnTo>
                    <a:pt x="27" y="3790"/>
                  </a:lnTo>
                  <a:lnTo>
                    <a:pt x="53" y="3771"/>
                  </a:lnTo>
                  <a:lnTo>
                    <a:pt x="71" y="3754"/>
                  </a:lnTo>
                  <a:lnTo>
                    <a:pt x="89" y="3736"/>
                  </a:lnTo>
                  <a:lnTo>
                    <a:pt x="116" y="3718"/>
                  </a:lnTo>
                  <a:lnTo>
                    <a:pt x="133" y="3691"/>
                  </a:lnTo>
                  <a:lnTo>
                    <a:pt x="151" y="3663"/>
                  </a:lnTo>
                  <a:lnTo>
                    <a:pt x="160" y="3638"/>
                  </a:lnTo>
                  <a:lnTo>
                    <a:pt x="169" y="3601"/>
                  </a:lnTo>
                  <a:lnTo>
                    <a:pt x="160" y="3574"/>
                  </a:lnTo>
                  <a:lnTo>
                    <a:pt x="169" y="3567"/>
                  </a:lnTo>
                  <a:lnTo>
                    <a:pt x="177" y="3547"/>
                  </a:lnTo>
                  <a:lnTo>
                    <a:pt x="187" y="3530"/>
                  </a:lnTo>
                  <a:lnTo>
                    <a:pt x="206" y="3514"/>
                  </a:lnTo>
                  <a:lnTo>
                    <a:pt x="224" y="3494"/>
                  </a:lnTo>
                  <a:lnTo>
                    <a:pt x="240" y="3477"/>
                  </a:lnTo>
                  <a:lnTo>
                    <a:pt x="260" y="3450"/>
                  </a:lnTo>
                  <a:lnTo>
                    <a:pt x="268" y="3433"/>
                  </a:lnTo>
                  <a:lnTo>
                    <a:pt x="277" y="3414"/>
                  </a:lnTo>
                  <a:lnTo>
                    <a:pt x="277" y="3406"/>
                  </a:lnTo>
                  <a:lnTo>
                    <a:pt x="277" y="3387"/>
                  </a:lnTo>
                  <a:lnTo>
                    <a:pt x="277" y="3361"/>
                  </a:lnTo>
                  <a:lnTo>
                    <a:pt x="277" y="3334"/>
                  </a:lnTo>
                  <a:lnTo>
                    <a:pt x="277" y="3307"/>
                  </a:lnTo>
                  <a:lnTo>
                    <a:pt x="277" y="3272"/>
                  </a:lnTo>
                  <a:lnTo>
                    <a:pt x="277" y="3245"/>
                  </a:lnTo>
                  <a:lnTo>
                    <a:pt x="277" y="3218"/>
                  </a:lnTo>
                  <a:lnTo>
                    <a:pt x="277" y="3192"/>
                  </a:lnTo>
                  <a:lnTo>
                    <a:pt x="286" y="3174"/>
                  </a:lnTo>
                  <a:lnTo>
                    <a:pt x="293" y="3165"/>
                  </a:lnTo>
                  <a:lnTo>
                    <a:pt x="293" y="3157"/>
                  </a:lnTo>
                  <a:lnTo>
                    <a:pt x="304" y="3147"/>
                  </a:lnTo>
                  <a:lnTo>
                    <a:pt x="304" y="3138"/>
                  </a:lnTo>
                  <a:lnTo>
                    <a:pt x="293" y="3138"/>
                  </a:lnTo>
                  <a:lnTo>
                    <a:pt x="293" y="3130"/>
                  </a:lnTo>
                  <a:lnTo>
                    <a:pt x="286" y="3130"/>
                  </a:lnTo>
                  <a:lnTo>
                    <a:pt x="286" y="3121"/>
                  </a:lnTo>
                  <a:lnTo>
                    <a:pt x="277" y="3121"/>
                  </a:lnTo>
                  <a:lnTo>
                    <a:pt x="268" y="3110"/>
                  </a:lnTo>
                  <a:lnTo>
                    <a:pt x="260" y="3094"/>
                  </a:lnTo>
                  <a:lnTo>
                    <a:pt x="250" y="3066"/>
                  </a:lnTo>
                  <a:lnTo>
                    <a:pt x="250" y="3041"/>
                  </a:lnTo>
                  <a:lnTo>
                    <a:pt x="250" y="3023"/>
                  </a:lnTo>
                  <a:lnTo>
                    <a:pt x="250" y="2997"/>
                  </a:lnTo>
                  <a:lnTo>
                    <a:pt x="250" y="2968"/>
                  </a:lnTo>
                  <a:lnTo>
                    <a:pt x="250" y="2941"/>
                  </a:lnTo>
                  <a:lnTo>
                    <a:pt x="260" y="2924"/>
                  </a:lnTo>
                  <a:lnTo>
                    <a:pt x="268" y="2915"/>
                  </a:lnTo>
                  <a:lnTo>
                    <a:pt x="286" y="2897"/>
                  </a:lnTo>
                  <a:lnTo>
                    <a:pt x="304" y="2880"/>
                  </a:lnTo>
                  <a:lnTo>
                    <a:pt x="313" y="2861"/>
                  </a:lnTo>
                  <a:lnTo>
                    <a:pt x="313" y="2844"/>
                  </a:lnTo>
                  <a:lnTo>
                    <a:pt x="313" y="2826"/>
                  </a:lnTo>
                  <a:lnTo>
                    <a:pt x="313" y="2808"/>
                  </a:lnTo>
                  <a:lnTo>
                    <a:pt x="313" y="2800"/>
                  </a:lnTo>
                  <a:lnTo>
                    <a:pt x="313" y="2781"/>
                  </a:lnTo>
                  <a:lnTo>
                    <a:pt x="313" y="2764"/>
                  </a:lnTo>
                  <a:lnTo>
                    <a:pt x="313" y="2746"/>
                  </a:lnTo>
                  <a:lnTo>
                    <a:pt x="313" y="2737"/>
                  </a:lnTo>
                  <a:lnTo>
                    <a:pt x="313" y="2728"/>
                  </a:lnTo>
                  <a:lnTo>
                    <a:pt x="313" y="2710"/>
                  </a:lnTo>
                  <a:lnTo>
                    <a:pt x="313" y="2701"/>
                  </a:lnTo>
                  <a:lnTo>
                    <a:pt x="313" y="2693"/>
                  </a:lnTo>
                  <a:lnTo>
                    <a:pt x="313" y="2684"/>
                  </a:lnTo>
                  <a:lnTo>
                    <a:pt x="321" y="2675"/>
                  </a:lnTo>
                  <a:lnTo>
                    <a:pt x="330" y="2666"/>
                  </a:lnTo>
                  <a:lnTo>
                    <a:pt x="340" y="2657"/>
                  </a:lnTo>
                  <a:lnTo>
                    <a:pt x="357" y="2648"/>
                  </a:lnTo>
                  <a:lnTo>
                    <a:pt x="366" y="2640"/>
                  </a:lnTo>
                  <a:lnTo>
                    <a:pt x="374" y="2630"/>
                  </a:lnTo>
                  <a:lnTo>
                    <a:pt x="384" y="2613"/>
                  </a:lnTo>
                  <a:lnTo>
                    <a:pt x="393" y="2595"/>
                  </a:lnTo>
                  <a:lnTo>
                    <a:pt x="393" y="2577"/>
                  </a:lnTo>
                  <a:lnTo>
                    <a:pt x="401" y="2559"/>
                  </a:lnTo>
                  <a:lnTo>
                    <a:pt x="401" y="2540"/>
                  </a:lnTo>
                  <a:lnTo>
                    <a:pt x="401" y="2524"/>
                  </a:lnTo>
                  <a:lnTo>
                    <a:pt x="410" y="2515"/>
                  </a:lnTo>
                  <a:lnTo>
                    <a:pt x="420" y="2504"/>
                  </a:lnTo>
                  <a:lnTo>
                    <a:pt x="428" y="2504"/>
                  </a:lnTo>
                  <a:lnTo>
                    <a:pt x="446" y="2497"/>
                  </a:lnTo>
                  <a:lnTo>
                    <a:pt x="454" y="2497"/>
                  </a:lnTo>
                  <a:lnTo>
                    <a:pt x="473" y="2497"/>
                  </a:lnTo>
                  <a:lnTo>
                    <a:pt x="481" y="2497"/>
                  </a:lnTo>
                  <a:lnTo>
                    <a:pt x="490" y="2487"/>
                  </a:lnTo>
                  <a:lnTo>
                    <a:pt x="500" y="2478"/>
                  </a:lnTo>
                  <a:lnTo>
                    <a:pt x="508" y="2469"/>
                  </a:lnTo>
                  <a:lnTo>
                    <a:pt x="508" y="2460"/>
                  </a:lnTo>
                  <a:lnTo>
                    <a:pt x="500" y="2460"/>
                  </a:lnTo>
                  <a:lnTo>
                    <a:pt x="500" y="2451"/>
                  </a:lnTo>
                  <a:lnTo>
                    <a:pt x="490" y="2444"/>
                  </a:lnTo>
                  <a:lnTo>
                    <a:pt x="481" y="2444"/>
                  </a:lnTo>
                  <a:lnTo>
                    <a:pt x="481" y="2433"/>
                  </a:lnTo>
                  <a:lnTo>
                    <a:pt x="481" y="2424"/>
                  </a:lnTo>
                  <a:lnTo>
                    <a:pt x="481" y="2416"/>
                  </a:lnTo>
                  <a:lnTo>
                    <a:pt x="490" y="2407"/>
                  </a:lnTo>
                  <a:lnTo>
                    <a:pt x="490" y="2398"/>
                  </a:lnTo>
                  <a:lnTo>
                    <a:pt x="500" y="2398"/>
                  </a:lnTo>
                  <a:lnTo>
                    <a:pt x="508" y="2389"/>
                  </a:lnTo>
                  <a:lnTo>
                    <a:pt x="517" y="2380"/>
                  </a:lnTo>
                  <a:lnTo>
                    <a:pt x="517" y="2363"/>
                  </a:lnTo>
                  <a:lnTo>
                    <a:pt x="526" y="2353"/>
                  </a:lnTo>
                  <a:lnTo>
                    <a:pt x="534" y="2344"/>
                  </a:lnTo>
                  <a:lnTo>
                    <a:pt x="544" y="2336"/>
                  </a:lnTo>
                  <a:lnTo>
                    <a:pt x="553" y="2327"/>
                  </a:lnTo>
                  <a:lnTo>
                    <a:pt x="561" y="2327"/>
                  </a:lnTo>
                  <a:lnTo>
                    <a:pt x="570" y="2318"/>
                  </a:lnTo>
                  <a:lnTo>
                    <a:pt x="570" y="2309"/>
                  </a:lnTo>
                  <a:lnTo>
                    <a:pt x="570" y="2300"/>
                  </a:lnTo>
                  <a:lnTo>
                    <a:pt x="580" y="2291"/>
                  </a:lnTo>
                  <a:lnTo>
                    <a:pt x="580" y="2273"/>
                  </a:lnTo>
                  <a:lnTo>
                    <a:pt x="580" y="2264"/>
                  </a:lnTo>
                  <a:lnTo>
                    <a:pt x="580" y="2256"/>
                  </a:lnTo>
                  <a:lnTo>
                    <a:pt x="589" y="2247"/>
                  </a:lnTo>
                  <a:lnTo>
                    <a:pt x="589" y="2229"/>
                  </a:lnTo>
                  <a:lnTo>
                    <a:pt x="597" y="2220"/>
                  </a:lnTo>
                  <a:lnTo>
                    <a:pt x="606" y="2211"/>
                  </a:lnTo>
                  <a:lnTo>
                    <a:pt x="615" y="2193"/>
                  </a:lnTo>
                  <a:lnTo>
                    <a:pt x="624" y="2167"/>
                  </a:lnTo>
                  <a:lnTo>
                    <a:pt x="633" y="2148"/>
                  </a:lnTo>
                  <a:lnTo>
                    <a:pt x="642" y="2122"/>
                  </a:lnTo>
                  <a:lnTo>
                    <a:pt x="650" y="2095"/>
                  </a:lnTo>
                  <a:lnTo>
                    <a:pt x="661" y="2068"/>
                  </a:lnTo>
                  <a:lnTo>
                    <a:pt x="661" y="2042"/>
                  </a:lnTo>
                  <a:lnTo>
                    <a:pt x="670" y="2024"/>
                  </a:lnTo>
                  <a:lnTo>
                    <a:pt x="677" y="2007"/>
                  </a:lnTo>
                  <a:lnTo>
                    <a:pt x="686" y="1987"/>
                  </a:lnTo>
                  <a:lnTo>
                    <a:pt x="695" y="1971"/>
                  </a:lnTo>
                  <a:lnTo>
                    <a:pt x="695" y="1962"/>
                  </a:lnTo>
                  <a:lnTo>
                    <a:pt x="705" y="1943"/>
                  </a:lnTo>
                  <a:lnTo>
                    <a:pt x="714" y="1927"/>
                  </a:lnTo>
                  <a:lnTo>
                    <a:pt x="714" y="1918"/>
                  </a:lnTo>
                  <a:lnTo>
                    <a:pt x="723" y="1900"/>
                  </a:lnTo>
                  <a:lnTo>
                    <a:pt x="723" y="1881"/>
                  </a:lnTo>
                  <a:lnTo>
                    <a:pt x="730" y="1872"/>
                  </a:lnTo>
                  <a:lnTo>
                    <a:pt x="741" y="1854"/>
                  </a:lnTo>
                  <a:lnTo>
                    <a:pt x="741" y="1845"/>
                  </a:lnTo>
                  <a:lnTo>
                    <a:pt x="758" y="1827"/>
                  </a:lnTo>
                  <a:lnTo>
                    <a:pt x="767" y="1801"/>
                  </a:lnTo>
                  <a:lnTo>
                    <a:pt x="785" y="1765"/>
                  </a:lnTo>
                  <a:lnTo>
                    <a:pt x="794" y="1730"/>
                  </a:lnTo>
                  <a:lnTo>
                    <a:pt x="811" y="1685"/>
                  </a:lnTo>
                  <a:lnTo>
                    <a:pt x="830" y="1650"/>
                  </a:lnTo>
                  <a:lnTo>
                    <a:pt x="847" y="1605"/>
                  </a:lnTo>
                  <a:lnTo>
                    <a:pt x="856" y="1570"/>
                  </a:lnTo>
                  <a:lnTo>
                    <a:pt x="865" y="1543"/>
                  </a:lnTo>
                  <a:lnTo>
                    <a:pt x="874" y="1525"/>
                  </a:lnTo>
                  <a:lnTo>
                    <a:pt x="874" y="1516"/>
                  </a:lnTo>
                  <a:lnTo>
                    <a:pt x="874" y="1507"/>
                  </a:lnTo>
                  <a:lnTo>
                    <a:pt x="874" y="1498"/>
                  </a:lnTo>
                  <a:lnTo>
                    <a:pt x="874" y="1490"/>
                  </a:lnTo>
                  <a:lnTo>
                    <a:pt x="883" y="1490"/>
                  </a:lnTo>
                  <a:lnTo>
                    <a:pt x="891" y="1490"/>
                  </a:lnTo>
                  <a:lnTo>
                    <a:pt x="891" y="1498"/>
                  </a:lnTo>
                  <a:lnTo>
                    <a:pt x="901" y="1490"/>
                  </a:lnTo>
                  <a:lnTo>
                    <a:pt x="910" y="1481"/>
                  </a:lnTo>
                  <a:lnTo>
                    <a:pt x="910" y="1463"/>
                  </a:lnTo>
                  <a:lnTo>
                    <a:pt x="910" y="1454"/>
                  </a:lnTo>
                  <a:lnTo>
                    <a:pt x="918" y="1434"/>
                  </a:lnTo>
                  <a:lnTo>
                    <a:pt x="918" y="1417"/>
                  </a:lnTo>
                  <a:lnTo>
                    <a:pt x="918" y="1408"/>
                  </a:lnTo>
                  <a:lnTo>
                    <a:pt x="918" y="1390"/>
                  </a:lnTo>
                  <a:lnTo>
                    <a:pt x="918" y="1374"/>
                  </a:lnTo>
                  <a:lnTo>
                    <a:pt x="918" y="1346"/>
                  </a:lnTo>
                  <a:lnTo>
                    <a:pt x="918" y="1337"/>
                  </a:lnTo>
                  <a:lnTo>
                    <a:pt x="927" y="1321"/>
                  </a:lnTo>
                  <a:lnTo>
                    <a:pt x="927" y="1310"/>
                  </a:lnTo>
                  <a:lnTo>
                    <a:pt x="927" y="1301"/>
                  </a:lnTo>
                  <a:lnTo>
                    <a:pt x="937" y="1301"/>
                  </a:lnTo>
                  <a:lnTo>
                    <a:pt x="945" y="1284"/>
                  </a:lnTo>
                  <a:lnTo>
                    <a:pt x="954" y="1274"/>
                  </a:lnTo>
                  <a:lnTo>
                    <a:pt x="954" y="1257"/>
                  </a:lnTo>
                  <a:lnTo>
                    <a:pt x="963" y="1240"/>
                  </a:lnTo>
                  <a:lnTo>
                    <a:pt x="963" y="1204"/>
                  </a:lnTo>
                  <a:lnTo>
                    <a:pt x="990" y="1194"/>
                  </a:lnTo>
                  <a:lnTo>
                    <a:pt x="1007" y="1194"/>
                  </a:lnTo>
                  <a:lnTo>
                    <a:pt x="1026" y="1194"/>
                  </a:lnTo>
                  <a:lnTo>
                    <a:pt x="1034" y="1204"/>
                  </a:lnTo>
                  <a:lnTo>
                    <a:pt x="1043" y="1213"/>
                  </a:lnTo>
                  <a:lnTo>
                    <a:pt x="1052" y="1221"/>
                  </a:lnTo>
                  <a:lnTo>
                    <a:pt x="1061" y="1230"/>
                  </a:lnTo>
                  <a:lnTo>
                    <a:pt x="1070" y="1230"/>
                  </a:lnTo>
                  <a:lnTo>
                    <a:pt x="1079" y="1240"/>
                  </a:lnTo>
                  <a:lnTo>
                    <a:pt x="1087" y="1240"/>
                  </a:lnTo>
                  <a:lnTo>
                    <a:pt x="1107" y="1221"/>
                  </a:lnTo>
                  <a:lnTo>
                    <a:pt x="1123" y="1213"/>
                  </a:lnTo>
                  <a:lnTo>
                    <a:pt x="1132" y="1204"/>
                  </a:lnTo>
                  <a:lnTo>
                    <a:pt x="1123" y="1204"/>
                  </a:lnTo>
                  <a:lnTo>
                    <a:pt x="1114" y="1204"/>
                  </a:lnTo>
                  <a:lnTo>
                    <a:pt x="1107" y="1204"/>
                  </a:lnTo>
                  <a:lnTo>
                    <a:pt x="1098" y="1194"/>
                  </a:lnTo>
                  <a:lnTo>
                    <a:pt x="1098" y="1186"/>
                  </a:lnTo>
                  <a:lnTo>
                    <a:pt x="1098" y="1177"/>
                  </a:lnTo>
                  <a:lnTo>
                    <a:pt x="1098" y="1168"/>
                  </a:lnTo>
                  <a:lnTo>
                    <a:pt x="1087" y="1168"/>
                  </a:lnTo>
                  <a:lnTo>
                    <a:pt x="1079" y="1168"/>
                  </a:lnTo>
                  <a:lnTo>
                    <a:pt x="1070" y="1168"/>
                  </a:lnTo>
                  <a:lnTo>
                    <a:pt x="1052" y="1168"/>
                  </a:lnTo>
                  <a:lnTo>
                    <a:pt x="1043" y="1168"/>
                  </a:lnTo>
                  <a:lnTo>
                    <a:pt x="1026" y="1159"/>
                  </a:lnTo>
                  <a:lnTo>
                    <a:pt x="1007" y="1150"/>
                  </a:lnTo>
                  <a:lnTo>
                    <a:pt x="990" y="1141"/>
                  </a:lnTo>
                  <a:lnTo>
                    <a:pt x="972" y="1124"/>
                  </a:lnTo>
                  <a:lnTo>
                    <a:pt x="963" y="1106"/>
                  </a:lnTo>
                  <a:lnTo>
                    <a:pt x="972" y="1097"/>
                  </a:lnTo>
                  <a:lnTo>
                    <a:pt x="981" y="1097"/>
                  </a:lnTo>
                  <a:lnTo>
                    <a:pt x="990" y="1088"/>
                  </a:lnTo>
                  <a:lnTo>
                    <a:pt x="1007" y="1088"/>
                  </a:lnTo>
                  <a:lnTo>
                    <a:pt x="1017" y="1078"/>
                  </a:lnTo>
                  <a:lnTo>
                    <a:pt x="1026" y="1070"/>
                  </a:lnTo>
                  <a:lnTo>
                    <a:pt x="1034" y="1061"/>
                  </a:lnTo>
                  <a:lnTo>
                    <a:pt x="1034" y="1052"/>
                  </a:lnTo>
                  <a:lnTo>
                    <a:pt x="1034" y="1044"/>
                  </a:lnTo>
                  <a:lnTo>
                    <a:pt x="1043" y="1034"/>
                  </a:lnTo>
                  <a:lnTo>
                    <a:pt x="1043" y="1025"/>
                  </a:lnTo>
                  <a:lnTo>
                    <a:pt x="1052" y="1017"/>
                  </a:lnTo>
                  <a:lnTo>
                    <a:pt x="1052" y="1008"/>
                  </a:lnTo>
                  <a:lnTo>
                    <a:pt x="1061" y="997"/>
                  </a:lnTo>
                  <a:lnTo>
                    <a:pt x="1070" y="990"/>
                  </a:lnTo>
                  <a:lnTo>
                    <a:pt x="1079" y="981"/>
                  </a:lnTo>
                  <a:lnTo>
                    <a:pt x="1087" y="972"/>
                  </a:lnTo>
                  <a:lnTo>
                    <a:pt x="1098" y="964"/>
                  </a:lnTo>
                  <a:lnTo>
                    <a:pt x="1098" y="954"/>
                  </a:lnTo>
                  <a:lnTo>
                    <a:pt x="1087" y="944"/>
                  </a:lnTo>
                  <a:lnTo>
                    <a:pt x="1079" y="944"/>
                  </a:lnTo>
                  <a:lnTo>
                    <a:pt x="1061" y="944"/>
                  </a:lnTo>
                  <a:lnTo>
                    <a:pt x="1052" y="944"/>
                  </a:lnTo>
                  <a:lnTo>
                    <a:pt x="1043" y="944"/>
                  </a:lnTo>
                  <a:lnTo>
                    <a:pt x="1034" y="944"/>
                  </a:lnTo>
                  <a:lnTo>
                    <a:pt x="1034" y="937"/>
                  </a:lnTo>
                  <a:lnTo>
                    <a:pt x="1034" y="928"/>
                  </a:lnTo>
                  <a:lnTo>
                    <a:pt x="1026" y="917"/>
                  </a:lnTo>
                  <a:lnTo>
                    <a:pt x="1026" y="910"/>
                  </a:lnTo>
                  <a:lnTo>
                    <a:pt x="1026" y="901"/>
                  </a:lnTo>
                  <a:lnTo>
                    <a:pt x="1026" y="892"/>
                  </a:lnTo>
                  <a:lnTo>
                    <a:pt x="1026" y="884"/>
                  </a:lnTo>
                  <a:lnTo>
                    <a:pt x="1034" y="884"/>
                  </a:lnTo>
                  <a:lnTo>
                    <a:pt x="1043" y="873"/>
                  </a:lnTo>
                  <a:lnTo>
                    <a:pt x="1052" y="873"/>
                  </a:lnTo>
                  <a:lnTo>
                    <a:pt x="1061" y="864"/>
                  </a:lnTo>
                  <a:lnTo>
                    <a:pt x="1070" y="864"/>
                  </a:lnTo>
                  <a:lnTo>
                    <a:pt x="1079" y="857"/>
                  </a:lnTo>
                  <a:lnTo>
                    <a:pt x="1087" y="848"/>
                  </a:lnTo>
                  <a:lnTo>
                    <a:pt x="1087" y="837"/>
                  </a:lnTo>
                  <a:lnTo>
                    <a:pt x="1098" y="829"/>
                  </a:lnTo>
                  <a:lnTo>
                    <a:pt x="1107" y="820"/>
                  </a:lnTo>
                  <a:lnTo>
                    <a:pt x="1107" y="811"/>
                  </a:lnTo>
                  <a:lnTo>
                    <a:pt x="1107" y="804"/>
                  </a:lnTo>
                  <a:lnTo>
                    <a:pt x="1107" y="793"/>
                  </a:lnTo>
                  <a:lnTo>
                    <a:pt x="1098" y="784"/>
                  </a:lnTo>
                  <a:lnTo>
                    <a:pt x="1087" y="776"/>
                  </a:lnTo>
                  <a:lnTo>
                    <a:pt x="1079" y="767"/>
                  </a:lnTo>
                  <a:lnTo>
                    <a:pt x="1070" y="767"/>
                  </a:lnTo>
                  <a:lnTo>
                    <a:pt x="1061" y="767"/>
                  </a:lnTo>
                  <a:lnTo>
                    <a:pt x="1052" y="757"/>
                  </a:lnTo>
                  <a:lnTo>
                    <a:pt x="1043" y="757"/>
                  </a:lnTo>
                  <a:lnTo>
                    <a:pt x="1043" y="749"/>
                  </a:lnTo>
                  <a:lnTo>
                    <a:pt x="1034" y="740"/>
                  </a:lnTo>
                  <a:lnTo>
                    <a:pt x="1034" y="724"/>
                  </a:lnTo>
                  <a:lnTo>
                    <a:pt x="1034" y="704"/>
                  </a:lnTo>
                  <a:lnTo>
                    <a:pt x="1034" y="668"/>
                  </a:lnTo>
                  <a:lnTo>
                    <a:pt x="1034" y="641"/>
                  </a:lnTo>
                  <a:lnTo>
                    <a:pt x="1034" y="607"/>
                  </a:lnTo>
                  <a:lnTo>
                    <a:pt x="1034" y="571"/>
                  </a:lnTo>
                  <a:lnTo>
                    <a:pt x="1043" y="535"/>
                  </a:lnTo>
                  <a:lnTo>
                    <a:pt x="1043" y="500"/>
                  </a:lnTo>
                  <a:lnTo>
                    <a:pt x="1043" y="473"/>
                  </a:lnTo>
                  <a:lnTo>
                    <a:pt x="1052" y="455"/>
                  </a:lnTo>
                  <a:lnTo>
                    <a:pt x="1052" y="428"/>
                  </a:lnTo>
                  <a:lnTo>
                    <a:pt x="1052" y="400"/>
                  </a:lnTo>
                  <a:lnTo>
                    <a:pt x="1052" y="375"/>
                  </a:lnTo>
                  <a:lnTo>
                    <a:pt x="1052" y="347"/>
                  </a:lnTo>
                  <a:lnTo>
                    <a:pt x="1052" y="311"/>
                  </a:lnTo>
                  <a:lnTo>
                    <a:pt x="1043" y="276"/>
                  </a:lnTo>
                  <a:lnTo>
                    <a:pt x="1043" y="240"/>
                  </a:lnTo>
                  <a:lnTo>
                    <a:pt x="1034" y="205"/>
                  </a:lnTo>
                  <a:lnTo>
                    <a:pt x="1034" y="170"/>
                  </a:lnTo>
                  <a:lnTo>
                    <a:pt x="1043" y="143"/>
                  </a:lnTo>
                  <a:lnTo>
                    <a:pt x="1052" y="116"/>
                  </a:lnTo>
                  <a:lnTo>
                    <a:pt x="1061" y="98"/>
                  </a:lnTo>
                  <a:lnTo>
                    <a:pt x="1079" y="98"/>
                  </a:lnTo>
                  <a:lnTo>
                    <a:pt x="1098" y="107"/>
                  </a:lnTo>
                  <a:lnTo>
                    <a:pt x="1123" y="125"/>
                  </a:lnTo>
                  <a:lnTo>
                    <a:pt x="1141" y="143"/>
                  </a:lnTo>
                  <a:lnTo>
                    <a:pt x="1160" y="160"/>
                  </a:lnTo>
                  <a:lnTo>
                    <a:pt x="1187" y="178"/>
                  </a:lnTo>
                  <a:lnTo>
                    <a:pt x="1195" y="196"/>
                  </a:lnTo>
                  <a:lnTo>
                    <a:pt x="1213" y="205"/>
                  </a:lnTo>
                  <a:lnTo>
                    <a:pt x="1222" y="214"/>
                  </a:lnTo>
                  <a:lnTo>
                    <a:pt x="1231" y="223"/>
                  </a:lnTo>
                  <a:lnTo>
                    <a:pt x="1240" y="231"/>
                  </a:lnTo>
                  <a:lnTo>
                    <a:pt x="1258" y="231"/>
                  </a:lnTo>
                  <a:lnTo>
                    <a:pt x="1267" y="240"/>
                  </a:lnTo>
                  <a:lnTo>
                    <a:pt x="1275" y="251"/>
                  </a:lnTo>
                  <a:lnTo>
                    <a:pt x="1293" y="258"/>
                  </a:lnTo>
                  <a:lnTo>
                    <a:pt x="1302" y="267"/>
                  </a:lnTo>
                  <a:lnTo>
                    <a:pt x="1311" y="276"/>
                  </a:lnTo>
                  <a:lnTo>
                    <a:pt x="1320" y="276"/>
                  </a:lnTo>
                  <a:lnTo>
                    <a:pt x="1356" y="285"/>
                  </a:lnTo>
                  <a:lnTo>
                    <a:pt x="1373" y="294"/>
                  </a:lnTo>
                  <a:lnTo>
                    <a:pt x="1391" y="304"/>
                  </a:lnTo>
                  <a:lnTo>
                    <a:pt x="1400" y="311"/>
                  </a:lnTo>
                  <a:lnTo>
                    <a:pt x="1418" y="320"/>
                  </a:lnTo>
                  <a:lnTo>
                    <a:pt x="1418" y="331"/>
                  </a:lnTo>
                  <a:lnTo>
                    <a:pt x="1427" y="340"/>
                  </a:lnTo>
                  <a:lnTo>
                    <a:pt x="1436" y="347"/>
                  </a:lnTo>
                  <a:lnTo>
                    <a:pt x="1453" y="357"/>
                  </a:lnTo>
                  <a:lnTo>
                    <a:pt x="1471" y="357"/>
                  </a:lnTo>
                  <a:lnTo>
                    <a:pt x="1480" y="357"/>
                  </a:lnTo>
                  <a:lnTo>
                    <a:pt x="1498" y="367"/>
                  </a:lnTo>
                  <a:lnTo>
                    <a:pt x="1516" y="367"/>
                  </a:lnTo>
                  <a:lnTo>
                    <a:pt x="1524" y="375"/>
                  </a:lnTo>
                  <a:lnTo>
                    <a:pt x="1533" y="375"/>
                  </a:lnTo>
                  <a:lnTo>
                    <a:pt x="1544" y="384"/>
                  </a:lnTo>
                  <a:lnTo>
                    <a:pt x="1551" y="384"/>
                  </a:lnTo>
                  <a:lnTo>
                    <a:pt x="1551" y="393"/>
                  </a:lnTo>
                  <a:lnTo>
                    <a:pt x="1560" y="400"/>
                  </a:lnTo>
                  <a:lnTo>
                    <a:pt x="1569" y="411"/>
                  </a:lnTo>
                  <a:lnTo>
                    <a:pt x="1578" y="420"/>
                  </a:lnTo>
                  <a:lnTo>
                    <a:pt x="1578" y="428"/>
                  </a:lnTo>
                  <a:lnTo>
                    <a:pt x="1587" y="428"/>
                  </a:lnTo>
                  <a:lnTo>
                    <a:pt x="1587" y="420"/>
                  </a:lnTo>
                  <a:lnTo>
                    <a:pt x="1597" y="420"/>
                  </a:lnTo>
                  <a:lnTo>
                    <a:pt x="1597" y="411"/>
                  </a:lnTo>
                  <a:lnTo>
                    <a:pt x="1587" y="411"/>
                  </a:lnTo>
                  <a:lnTo>
                    <a:pt x="1587" y="400"/>
                  </a:lnTo>
                  <a:lnTo>
                    <a:pt x="1578" y="400"/>
                  </a:lnTo>
                  <a:lnTo>
                    <a:pt x="1578" y="411"/>
                  </a:lnTo>
                  <a:lnTo>
                    <a:pt x="1569" y="411"/>
                  </a:lnTo>
                  <a:lnTo>
                    <a:pt x="1569" y="420"/>
                  </a:lnTo>
                  <a:lnTo>
                    <a:pt x="1569" y="428"/>
                  </a:lnTo>
                  <a:lnTo>
                    <a:pt x="1578" y="437"/>
                  </a:lnTo>
                  <a:lnTo>
                    <a:pt x="1578" y="447"/>
                  </a:lnTo>
                  <a:lnTo>
                    <a:pt x="1587" y="455"/>
                  </a:lnTo>
                  <a:lnTo>
                    <a:pt x="1597" y="464"/>
                  </a:lnTo>
                  <a:lnTo>
                    <a:pt x="1604" y="464"/>
                  </a:lnTo>
                  <a:lnTo>
                    <a:pt x="1613" y="473"/>
                  </a:lnTo>
                  <a:lnTo>
                    <a:pt x="1613" y="481"/>
                  </a:lnTo>
                  <a:lnTo>
                    <a:pt x="1613" y="491"/>
                  </a:lnTo>
                  <a:lnTo>
                    <a:pt x="1613" y="508"/>
                  </a:lnTo>
                  <a:lnTo>
                    <a:pt x="1613" y="527"/>
                  </a:lnTo>
                  <a:lnTo>
                    <a:pt x="1613" y="535"/>
                  </a:lnTo>
                  <a:lnTo>
                    <a:pt x="1613" y="544"/>
                  </a:lnTo>
                  <a:lnTo>
                    <a:pt x="1604" y="553"/>
                  </a:lnTo>
                  <a:lnTo>
                    <a:pt x="1597" y="561"/>
                  </a:lnTo>
                  <a:lnTo>
                    <a:pt x="1587" y="561"/>
                  </a:lnTo>
                  <a:lnTo>
                    <a:pt x="1578" y="571"/>
                  </a:lnTo>
                  <a:lnTo>
                    <a:pt x="1569" y="580"/>
                  </a:lnTo>
                  <a:lnTo>
                    <a:pt x="1560" y="580"/>
                  </a:lnTo>
                  <a:lnTo>
                    <a:pt x="1551" y="580"/>
                  </a:lnTo>
                  <a:lnTo>
                    <a:pt x="1551" y="571"/>
                  </a:lnTo>
                  <a:lnTo>
                    <a:pt x="1544" y="561"/>
                  </a:lnTo>
                  <a:lnTo>
                    <a:pt x="1524" y="571"/>
                  </a:lnTo>
                  <a:lnTo>
                    <a:pt x="1507" y="580"/>
                  </a:lnTo>
                  <a:lnTo>
                    <a:pt x="1489" y="597"/>
                  </a:lnTo>
                  <a:lnTo>
                    <a:pt x="1471" y="615"/>
                  </a:lnTo>
                  <a:lnTo>
                    <a:pt x="1453" y="633"/>
                  </a:lnTo>
                  <a:lnTo>
                    <a:pt x="1436" y="651"/>
                  </a:lnTo>
                  <a:lnTo>
                    <a:pt x="1427" y="668"/>
                  </a:lnTo>
                  <a:lnTo>
                    <a:pt x="1418" y="677"/>
                  </a:lnTo>
                  <a:lnTo>
                    <a:pt x="1409" y="687"/>
                  </a:lnTo>
                  <a:lnTo>
                    <a:pt x="1409" y="695"/>
                  </a:lnTo>
                  <a:lnTo>
                    <a:pt x="1400" y="704"/>
                  </a:lnTo>
                  <a:lnTo>
                    <a:pt x="1400" y="713"/>
                  </a:lnTo>
                  <a:lnTo>
                    <a:pt x="1400" y="724"/>
                  </a:lnTo>
                  <a:lnTo>
                    <a:pt x="1400" y="740"/>
                  </a:lnTo>
                  <a:lnTo>
                    <a:pt x="1400" y="749"/>
                  </a:lnTo>
                  <a:lnTo>
                    <a:pt x="1400" y="757"/>
                  </a:lnTo>
                  <a:lnTo>
                    <a:pt x="1418" y="757"/>
                  </a:lnTo>
                  <a:lnTo>
                    <a:pt x="1427" y="757"/>
                  </a:lnTo>
                  <a:lnTo>
                    <a:pt x="1436" y="757"/>
                  </a:lnTo>
                  <a:lnTo>
                    <a:pt x="1436" y="767"/>
                  </a:lnTo>
                  <a:lnTo>
                    <a:pt x="1436" y="776"/>
                  </a:lnTo>
                  <a:lnTo>
                    <a:pt x="1436" y="784"/>
                  </a:lnTo>
                  <a:lnTo>
                    <a:pt x="1427" y="793"/>
                  </a:lnTo>
                  <a:lnTo>
                    <a:pt x="1418" y="804"/>
                  </a:lnTo>
                  <a:lnTo>
                    <a:pt x="1418" y="811"/>
                  </a:lnTo>
                  <a:lnTo>
                    <a:pt x="1409" y="820"/>
                  </a:lnTo>
                  <a:lnTo>
                    <a:pt x="1409" y="837"/>
                  </a:lnTo>
                  <a:lnTo>
                    <a:pt x="1409" y="857"/>
                  </a:lnTo>
                  <a:lnTo>
                    <a:pt x="1409" y="864"/>
                  </a:lnTo>
                  <a:lnTo>
                    <a:pt x="1418" y="873"/>
                  </a:lnTo>
                  <a:lnTo>
                    <a:pt x="1427" y="884"/>
                  </a:lnTo>
                  <a:lnTo>
                    <a:pt x="1436" y="884"/>
                  </a:lnTo>
                  <a:lnTo>
                    <a:pt x="1444" y="884"/>
                  </a:lnTo>
                  <a:lnTo>
                    <a:pt x="1453" y="884"/>
                  </a:lnTo>
                  <a:lnTo>
                    <a:pt x="1463" y="884"/>
                  </a:lnTo>
                  <a:lnTo>
                    <a:pt x="1471" y="884"/>
                  </a:lnTo>
                  <a:lnTo>
                    <a:pt x="1480" y="884"/>
                  </a:lnTo>
                  <a:lnTo>
                    <a:pt x="1489" y="873"/>
                  </a:lnTo>
                  <a:lnTo>
                    <a:pt x="1498" y="873"/>
                  </a:lnTo>
                  <a:lnTo>
                    <a:pt x="1498" y="864"/>
                  </a:lnTo>
                  <a:lnTo>
                    <a:pt x="1507" y="864"/>
                  </a:lnTo>
                  <a:lnTo>
                    <a:pt x="1516" y="857"/>
                  </a:lnTo>
                  <a:lnTo>
                    <a:pt x="1524" y="857"/>
                  </a:lnTo>
                  <a:lnTo>
                    <a:pt x="1533" y="848"/>
                  </a:lnTo>
                  <a:lnTo>
                    <a:pt x="1544" y="837"/>
                  </a:lnTo>
                  <a:lnTo>
                    <a:pt x="1551" y="837"/>
                  </a:lnTo>
                  <a:lnTo>
                    <a:pt x="1569" y="829"/>
                  </a:lnTo>
                  <a:lnTo>
                    <a:pt x="1578" y="829"/>
                  </a:lnTo>
                  <a:lnTo>
                    <a:pt x="1587" y="820"/>
                  </a:lnTo>
                  <a:lnTo>
                    <a:pt x="1613" y="820"/>
                  </a:lnTo>
                  <a:lnTo>
                    <a:pt x="1631" y="804"/>
                  </a:lnTo>
                  <a:lnTo>
                    <a:pt x="1650" y="793"/>
                  </a:lnTo>
                  <a:lnTo>
                    <a:pt x="1659" y="776"/>
                  </a:lnTo>
                  <a:lnTo>
                    <a:pt x="1668" y="757"/>
                  </a:lnTo>
                  <a:lnTo>
                    <a:pt x="1677" y="740"/>
                  </a:lnTo>
                  <a:lnTo>
                    <a:pt x="1677" y="724"/>
                  </a:lnTo>
                  <a:lnTo>
                    <a:pt x="1684" y="704"/>
                  </a:lnTo>
                  <a:lnTo>
                    <a:pt x="1684" y="687"/>
                  </a:lnTo>
                  <a:lnTo>
                    <a:pt x="1684" y="668"/>
                  </a:lnTo>
                  <a:lnTo>
                    <a:pt x="1684" y="651"/>
                  </a:lnTo>
                  <a:lnTo>
                    <a:pt x="1684" y="641"/>
                  </a:lnTo>
                  <a:lnTo>
                    <a:pt x="1695" y="624"/>
                  </a:lnTo>
                  <a:lnTo>
                    <a:pt x="1695" y="615"/>
                  </a:lnTo>
                  <a:lnTo>
                    <a:pt x="1712" y="597"/>
                  </a:lnTo>
                  <a:lnTo>
                    <a:pt x="1721" y="588"/>
                  </a:lnTo>
                  <a:lnTo>
                    <a:pt x="1730" y="571"/>
                  </a:lnTo>
                  <a:lnTo>
                    <a:pt x="1748" y="561"/>
                  </a:lnTo>
                  <a:lnTo>
                    <a:pt x="1757" y="544"/>
                  </a:lnTo>
                  <a:lnTo>
                    <a:pt x="1775" y="535"/>
                  </a:lnTo>
                  <a:lnTo>
                    <a:pt x="1784" y="517"/>
                  </a:lnTo>
                  <a:lnTo>
                    <a:pt x="1793" y="508"/>
                  </a:lnTo>
                  <a:lnTo>
                    <a:pt x="1793" y="500"/>
                  </a:lnTo>
                  <a:lnTo>
                    <a:pt x="1793" y="491"/>
                  </a:lnTo>
                  <a:lnTo>
                    <a:pt x="1793" y="481"/>
                  </a:lnTo>
                  <a:lnTo>
                    <a:pt x="1784" y="481"/>
                  </a:lnTo>
                  <a:lnTo>
                    <a:pt x="1775" y="481"/>
                  </a:lnTo>
                  <a:lnTo>
                    <a:pt x="1775" y="473"/>
                  </a:lnTo>
                  <a:lnTo>
                    <a:pt x="1766" y="464"/>
                  </a:lnTo>
                  <a:lnTo>
                    <a:pt x="1757" y="455"/>
                  </a:lnTo>
                  <a:lnTo>
                    <a:pt x="1757" y="447"/>
                  </a:lnTo>
                  <a:lnTo>
                    <a:pt x="1757" y="437"/>
                  </a:lnTo>
                  <a:lnTo>
                    <a:pt x="1766" y="437"/>
                  </a:lnTo>
                  <a:lnTo>
                    <a:pt x="1766" y="428"/>
                  </a:lnTo>
                  <a:lnTo>
                    <a:pt x="1775" y="428"/>
                  </a:lnTo>
                  <a:lnTo>
                    <a:pt x="1775" y="420"/>
                  </a:lnTo>
                  <a:lnTo>
                    <a:pt x="1775" y="411"/>
                  </a:lnTo>
                  <a:lnTo>
                    <a:pt x="1775" y="400"/>
                  </a:lnTo>
                  <a:lnTo>
                    <a:pt x="1766" y="393"/>
                  </a:lnTo>
                  <a:lnTo>
                    <a:pt x="1766" y="384"/>
                  </a:lnTo>
                  <a:lnTo>
                    <a:pt x="1766" y="375"/>
                  </a:lnTo>
                  <a:lnTo>
                    <a:pt x="1766" y="367"/>
                  </a:lnTo>
                  <a:lnTo>
                    <a:pt x="1775" y="367"/>
                  </a:lnTo>
                  <a:lnTo>
                    <a:pt x="1784" y="357"/>
                  </a:lnTo>
                  <a:lnTo>
                    <a:pt x="1784" y="347"/>
                  </a:lnTo>
                  <a:lnTo>
                    <a:pt x="1784" y="340"/>
                  </a:lnTo>
                  <a:lnTo>
                    <a:pt x="1775" y="340"/>
                  </a:lnTo>
                  <a:lnTo>
                    <a:pt x="1766" y="340"/>
                  </a:lnTo>
                  <a:lnTo>
                    <a:pt x="1757" y="331"/>
                  </a:lnTo>
                  <a:lnTo>
                    <a:pt x="1757" y="320"/>
                  </a:lnTo>
                  <a:lnTo>
                    <a:pt x="1757" y="311"/>
                  </a:lnTo>
                  <a:lnTo>
                    <a:pt x="1757" y="304"/>
                  </a:lnTo>
                  <a:lnTo>
                    <a:pt x="1757" y="294"/>
                  </a:lnTo>
                  <a:lnTo>
                    <a:pt x="1757" y="285"/>
                  </a:lnTo>
                  <a:lnTo>
                    <a:pt x="1766" y="276"/>
                  </a:lnTo>
                  <a:lnTo>
                    <a:pt x="1775" y="276"/>
                  </a:lnTo>
                  <a:lnTo>
                    <a:pt x="1775" y="267"/>
                  </a:lnTo>
                  <a:lnTo>
                    <a:pt x="1775" y="258"/>
                  </a:lnTo>
                  <a:lnTo>
                    <a:pt x="1775" y="251"/>
                  </a:lnTo>
                  <a:lnTo>
                    <a:pt x="1775" y="231"/>
                  </a:lnTo>
                  <a:lnTo>
                    <a:pt x="1775" y="223"/>
                  </a:lnTo>
                  <a:lnTo>
                    <a:pt x="1775" y="214"/>
                  </a:lnTo>
                  <a:lnTo>
                    <a:pt x="1775" y="205"/>
                  </a:lnTo>
                  <a:lnTo>
                    <a:pt x="1775" y="187"/>
                  </a:lnTo>
                  <a:lnTo>
                    <a:pt x="1784" y="187"/>
                  </a:lnTo>
                  <a:lnTo>
                    <a:pt x="1784" y="178"/>
                  </a:lnTo>
                  <a:lnTo>
                    <a:pt x="1793" y="178"/>
                  </a:lnTo>
                  <a:lnTo>
                    <a:pt x="1793" y="170"/>
                  </a:lnTo>
                  <a:lnTo>
                    <a:pt x="1793" y="160"/>
                  </a:lnTo>
                  <a:lnTo>
                    <a:pt x="1793" y="143"/>
                  </a:lnTo>
                  <a:lnTo>
                    <a:pt x="1784" y="134"/>
                  </a:lnTo>
                  <a:lnTo>
                    <a:pt x="1784" y="125"/>
                  </a:lnTo>
                  <a:lnTo>
                    <a:pt x="1784" y="116"/>
                  </a:lnTo>
                  <a:lnTo>
                    <a:pt x="1784" y="98"/>
                  </a:lnTo>
                  <a:lnTo>
                    <a:pt x="1784" y="90"/>
                  </a:lnTo>
                  <a:lnTo>
                    <a:pt x="1775" y="80"/>
                  </a:lnTo>
                  <a:lnTo>
                    <a:pt x="1766" y="71"/>
                  </a:lnTo>
                  <a:lnTo>
                    <a:pt x="1757" y="71"/>
                  </a:lnTo>
                  <a:lnTo>
                    <a:pt x="1757" y="63"/>
                  </a:lnTo>
                  <a:lnTo>
                    <a:pt x="1748" y="63"/>
                  </a:lnTo>
                  <a:lnTo>
                    <a:pt x="1748" y="54"/>
                  </a:lnTo>
                  <a:lnTo>
                    <a:pt x="1740" y="44"/>
                  </a:lnTo>
                  <a:lnTo>
                    <a:pt x="1740" y="36"/>
                  </a:lnTo>
                  <a:lnTo>
                    <a:pt x="1740" y="27"/>
                  </a:lnTo>
                  <a:lnTo>
                    <a:pt x="1730" y="18"/>
                  </a:lnTo>
                  <a:lnTo>
                    <a:pt x="1730" y="10"/>
                  </a:lnTo>
                  <a:lnTo>
                    <a:pt x="1740" y="10"/>
                  </a:lnTo>
                  <a:lnTo>
                    <a:pt x="1740" y="0"/>
                  </a:lnTo>
                  <a:lnTo>
                    <a:pt x="1748" y="10"/>
                  </a:lnTo>
                  <a:lnTo>
                    <a:pt x="1757" y="10"/>
                  </a:lnTo>
                  <a:lnTo>
                    <a:pt x="1793" y="18"/>
                  </a:lnTo>
                  <a:lnTo>
                    <a:pt x="1881" y="44"/>
                  </a:lnTo>
                  <a:lnTo>
                    <a:pt x="2006" y="90"/>
                  </a:lnTo>
                  <a:lnTo>
                    <a:pt x="2167" y="134"/>
                  </a:lnTo>
                  <a:lnTo>
                    <a:pt x="2354" y="187"/>
                  </a:lnTo>
                  <a:lnTo>
                    <a:pt x="2560" y="251"/>
                  </a:lnTo>
                  <a:lnTo>
                    <a:pt x="2791" y="320"/>
                  </a:lnTo>
                  <a:lnTo>
                    <a:pt x="3024" y="384"/>
                  </a:lnTo>
                  <a:lnTo>
                    <a:pt x="3264" y="455"/>
                  </a:lnTo>
                  <a:lnTo>
                    <a:pt x="3505" y="517"/>
                  </a:lnTo>
                  <a:lnTo>
                    <a:pt x="4781" y="9540"/>
                  </a:lnTo>
                  <a:lnTo>
                    <a:pt x="4772" y="9540"/>
                  </a:lnTo>
                  <a:close/>
                </a:path>
              </a:pathLst>
            </a:custGeom>
            <a:solidFill>
              <a:srgbClr val="1C2022"/>
            </a:solidFill>
            <a:ln w="38100" cmpd="sng">
              <a:solidFill>
                <a:schemeClr val="bg2"/>
              </a:solidFill>
              <a:round/>
              <a:headEnd/>
              <a:tailEnd/>
            </a:ln>
            <a:effectLst/>
          </p:spPr>
          <p:txBody>
            <a:bodyPr/>
            <a:lstStyle/>
            <a:p>
              <a:endParaRPr lang="en-US">
                <a:solidFill>
                  <a:prstClr val="black"/>
                </a:solidFill>
              </a:endParaRPr>
            </a:p>
          </p:txBody>
        </p:sp>
        <p:sp>
          <p:nvSpPr>
            <p:cNvPr id="38922" name="Freeform 10"/>
            <p:cNvSpPr>
              <a:spLocks/>
            </p:cNvSpPr>
            <p:nvPr/>
          </p:nvSpPr>
          <p:spPr bwMode="auto">
            <a:xfrm>
              <a:off x="3413" y="1294"/>
              <a:ext cx="524" cy="315"/>
            </a:xfrm>
            <a:custGeom>
              <a:avLst/>
              <a:gdLst>
                <a:gd name="T0" fmla="*/ 29 w 2070"/>
                <a:gd name="T1" fmla="*/ 110 h 1231"/>
                <a:gd name="T2" fmla="*/ 77 w 2070"/>
                <a:gd name="T3" fmla="*/ 84 h 1231"/>
                <a:gd name="T4" fmla="*/ 109 w 2070"/>
                <a:gd name="T5" fmla="*/ 39 h 1231"/>
                <a:gd name="T6" fmla="*/ 156 w 2070"/>
                <a:gd name="T7" fmla="*/ 7 h 1231"/>
                <a:gd name="T8" fmla="*/ 181 w 2070"/>
                <a:gd name="T9" fmla="*/ 14 h 1231"/>
                <a:gd name="T10" fmla="*/ 167 w 2070"/>
                <a:gd name="T11" fmla="*/ 19 h 1231"/>
                <a:gd name="T12" fmla="*/ 163 w 2070"/>
                <a:gd name="T13" fmla="*/ 39 h 1231"/>
                <a:gd name="T14" fmla="*/ 151 w 2070"/>
                <a:gd name="T15" fmla="*/ 46 h 1231"/>
                <a:gd name="T16" fmla="*/ 142 w 2070"/>
                <a:gd name="T17" fmla="*/ 55 h 1231"/>
                <a:gd name="T18" fmla="*/ 136 w 2070"/>
                <a:gd name="T19" fmla="*/ 71 h 1231"/>
                <a:gd name="T20" fmla="*/ 142 w 2070"/>
                <a:gd name="T21" fmla="*/ 80 h 1231"/>
                <a:gd name="T22" fmla="*/ 156 w 2070"/>
                <a:gd name="T23" fmla="*/ 75 h 1231"/>
                <a:gd name="T24" fmla="*/ 176 w 2070"/>
                <a:gd name="T25" fmla="*/ 73 h 1231"/>
                <a:gd name="T26" fmla="*/ 197 w 2070"/>
                <a:gd name="T27" fmla="*/ 73 h 1231"/>
                <a:gd name="T28" fmla="*/ 203 w 2070"/>
                <a:gd name="T29" fmla="*/ 89 h 1231"/>
                <a:gd name="T30" fmla="*/ 214 w 2070"/>
                <a:gd name="T31" fmla="*/ 101 h 1231"/>
                <a:gd name="T32" fmla="*/ 224 w 2070"/>
                <a:gd name="T33" fmla="*/ 112 h 1231"/>
                <a:gd name="T34" fmla="*/ 246 w 2070"/>
                <a:gd name="T35" fmla="*/ 101 h 1231"/>
                <a:gd name="T36" fmla="*/ 255 w 2070"/>
                <a:gd name="T37" fmla="*/ 112 h 1231"/>
                <a:gd name="T38" fmla="*/ 269 w 2070"/>
                <a:gd name="T39" fmla="*/ 107 h 1231"/>
                <a:gd name="T40" fmla="*/ 278 w 2070"/>
                <a:gd name="T41" fmla="*/ 119 h 1231"/>
                <a:gd name="T42" fmla="*/ 284 w 2070"/>
                <a:gd name="T43" fmla="*/ 125 h 1231"/>
                <a:gd name="T44" fmla="*/ 300 w 2070"/>
                <a:gd name="T45" fmla="*/ 110 h 1231"/>
                <a:gd name="T46" fmla="*/ 300 w 2070"/>
                <a:gd name="T47" fmla="*/ 103 h 1231"/>
                <a:gd name="T48" fmla="*/ 312 w 2070"/>
                <a:gd name="T49" fmla="*/ 91 h 1231"/>
                <a:gd name="T50" fmla="*/ 323 w 2070"/>
                <a:gd name="T51" fmla="*/ 82 h 1231"/>
                <a:gd name="T52" fmla="*/ 341 w 2070"/>
                <a:gd name="T53" fmla="*/ 78 h 1231"/>
                <a:gd name="T54" fmla="*/ 368 w 2070"/>
                <a:gd name="T55" fmla="*/ 73 h 1231"/>
                <a:gd name="T56" fmla="*/ 388 w 2070"/>
                <a:gd name="T57" fmla="*/ 64 h 1231"/>
                <a:gd name="T58" fmla="*/ 404 w 2070"/>
                <a:gd name="T59" fmla="*/ 60 h 1231"/>
                <a:gd name="T60" fmla="*/ 418 w 2070"/>
                <a:gd name="T61" fmla="*/ 57 h 1231"/>
                <a:gd name="T62" fmla="*/ 418 w 2070"/>
                <a:gd name="T63" fmla="*/ 73 h 1231"/>
                <a:gd name="T64" fmla="*/ 425 w 2070"/>
                <a:gd name="T65" fmla="*/ 84 h 1231"/>
                <a:gd name="T66" fmla="*/ 434 w 2070"/>
                <a:gd name="T67" fmla="*/ 87 h 1231"/>
                <a:gd name="T68" fmla="*/ 449 w 2070"/>
                <a:gd name="T69" fmla="*/ 101 h 1231"/>
                <a:gd name="T70" fmla="*/ 465 w 2070"/>
                <a:gd name="T71" fmla="*/ 91 h 1231"/>
                <a:gd name="T72" fmla="*/ 499 w 2070"/>
                <a:gd name="T73" fmla="*/ 110 h 1231"/>
                <a:gd name="T74" fmla="*/ 524 w 2070"/>
                <a:gd name="T75" fmla="*/ 144 h 1231"/>
                <a:gd name="T76" fmla="*/ 497 w 2070"/>
                <a:gd name="T77" fmla="*/ 155 h 1231"/>
                <a:gd name="T78" fmla="*/ 463 w 2070"/>
                <a:gd name="T79" fmla="*/ 146 h 1231"/>
                <a:gd name="T80" fmla="*/ 452 w 2070"/>
                <a:gd name="T81" fmla="*/ 151 h 1231"/>
                <a:gd name="T82" fmla="*/ 447 w 2070"/>
                <a:gd name="T83" fmla="*/ 165 h 1231"/>
                <a:gd name="T84" fmla="*/ 436 w 2070"/>
                <a:gd name="T85" fmla="*/ 167 h 1231"/>
                <a:gd name="T86" fmla="*/ 425 w 2070"/>
                <a:gd name="T87" fmla="*/ 153 h 1231"/>
                <a:gd name="T88" fmla="*/ 411 w 2070"/>
                <a:gd name="T89" fmla="*/ 144 h 1231"/>
                <a:gd name="T90" fmla="*/ 400 w 2070"/>
                <a:gd name="T91" fmla="*/ 142 h 1231"/>
                <a:gd name="T92" fmla="*/ 398 w 2070"/>
                <a:gd name="T93" fmla="*/ 158 h 1231"/>
                <a:gd name="T94" fmla="*/ 393 w 2070"/>
                <a:gd name="T95" fmla="*/ 169 h 1231"/>
                <a:gd name="T96" fmla="*/ 364 w 2070"/>
                <a:gd name="T97" fmla="*/ 173 h 1231"/>
                <a:gd name="T98" fmla="*/ 350 w 2070"/>
                <a:gd name="T99" fmla="*/ 176 h 1231"/>
                <a:gd name="T100" fmla="*/ 330 w 2070"/>
                <a:gd name="T101" fmla="*/ 192 h 1231"/>
                <a:gd name="T102" fmla="*/ 318 w 2070"/>
                <a:gd name="T103" fmla="*/ 199 h 1231"/>
                <a:gd name="T104" fmla="*/ 310 w 2070"/>
                <a:gd name="T105" fmla="*/ 219 h 1231"/>
                <a:gd name="T106" fmla="*/ 296 w 2070"/>
                <a:gd name="T107" fmla="*/ 222 h 1231"/>
                <a:gd name="T108" fmla="*/ 294 w 2070"/>
                <a:gd name="T109" fmla="*/ 201 h 1231"/>
                <a:gd name="T110" fmla="*/ 280 w 2070"/>
                <a:gd name="T111" fmla="*/ 208 h 1231"/>
                <a:gd name="T112" fmla="*/ 271 w 2070"/>
                <a:gd name="T113" fmla="*/ 199 h 1231"/>
                <a:gd name="T114" fmla="*/ 269 w 2070"/>
                <a:gd name="T115" fmla="*/ 224 h 1231"/>
                <a:gd name="T116" fmla="*/ 253 w 2070"/>
                <a:gd name="T117" fmla="*/ 253 h 1231"/>
                <a:gd name="T118" fmla="*/ 237 w 2070"/>
                <a:gd name="T119" fmla="*/ 292 h 12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70" h="1231">
                  <a:moveTo>
                    <a:pt x="0" y="563"/>
                  </a:moveTo>
                  <a:lnTo>
                    <a:pt x="0" y="554"/>
                  </a:lnTo>
                  <a:lnTo>
                    <a:pt x="9" y="535"/>
                  </a:lnTo>
                  <a:lnTo>
                    <a:pt x="19" y="526"/>
                  </a:lnTo>
                  <a:lnTo>
                    <a:pt x="27" y="510"/>
                  </a:lnTo>
                  <a:lnTo>
                    <a:pt x="45" y="490"/>
                  </a:lnTo>
                  <a:lnTo>
                    <a:pt x="63" y="464"/>
                  </a:lnTo>
                  <a:lnTo>
                    <a:pt x="89" y="446"/>
                  </a:lnTo>
                  <a:lnTo>
                    <a:pt x="116" y="428"/>
                  </a:lnTo>
                  <a:lnTo>
                    <a:pt x="152" y="420"/>
                  </a:lnTo>
                  <a:lnTo>
                    <a:pt x="180" y="410"/>
                  </a:lnTo>
                  <a:lnTo>
                    <a:pt x="196" y="401"/>
                  </a:lnTo>
                  <a:lnTo>
                    <a:pt x="215" y="393"/>
                  </a:lnTo>
                  <a:lnTo>
                    <a:pt x="233" y="384"/>
                  </a:lnTo>
                  <a:lnTo>
                    <a:pt x="251" y="374"/>
                  </a:lnTo>
                  <a:lnTo>
                    <a:pt x="268" y="366"/>
                  </a:lnTo>
                  <a:lnTo>
                    <a:pt x="286" y="348"/>
                  </a:lnTo>
                  <a:lnTo>
                    <a:pt x="304" y="330"/>
                  </a:lnTo>
                  <a:lnTo>
                    <a:pt x="331" y="313"/>
                  </a:lnTo>
                  <a:lnTo>
                    <a:pt x="357" y="286"/>
                  </a:lnTo>
                  <a:lnTo>
                    <a:pt x="366" y="277"/>
                  </a:lnTo>
                  <a:lnTo>
                    <a:pt x="376" y="259"/>
                  </a:lnTo>
                  <a:lnTo>
                    <a:pt x="384" y="241"/>
                  </a:lnTo>
                  <a:lnTo>
                    <a:pt x="393" y="224"/>
                  </a:lnTo>
                  <a:lnTo>
                    <a:pt x="402" y="197"/>
                  </a:lnTo>
                  <a:lnTo>
                    <a:pt x="420" y="179"/>
                  </a:lnTo>
                  <a:lnTo>
                    <a:pt x="429" y="153"/>
                  </a:lnTo>
                  <a:lnTo>
                    <a:pt x="437" y="134"/>
                  </a:lnTo>
                  <a:lnTo>
                    <a:pt x="446" y="126"/>
                  </a:lnTo>
                  <a:lnTo>
                    <a:pt x="456" y="117"/>
                  </a:lnTo>
                  <a:lnTo>
                    <a:pt x="464" y="108"/>
                  </a:lnTo>
                  <a:lnTo>
                    <a:pt x="482" y="99"/>
                  </a:lnTo>
                  <a:lnTo>
                    <a:pt x="509" y="81"/>
                  </a:lnTo>
                  <a:lnTo>
                    <a:pt x="544" y="64"/>
                  </a:lnTo>
                  <a:lnTo>
                    <a:pt x="580" y="37"/>
                  </a:lnTo>
                  <a:lnTo>
                    <a:pt x="617" y="28"/>
                  </a:lnTo>
                  <a:lnTo>
                    <a:pt x="651" y="10"/>
                  </a:lnTo>
                  <a:lnTo>
                    <a:pt x="670" y="0"/>
                  </a:lnTo>
                  <a:lnTo>
                    <a:pt x="686" y="10"/>
                  </a:lnTo>
                  <a:lnTo>
                    <a:pt x="697" y="28"/>
                  </a:lnTo>
                  <a:lnTo>
                    <a:pt x="704" y="28"/>
                  </a:lnTo>
                  <a:lnTo>
                    <a:pt x="714" y="28"/>
                  </a:lnTo>
                  <a:lnTo>
                    <a:pt x="714" y="37"/>
                  </a:lnTo>
                  <a:lnTo>
                    <a:pt x="714" y="46"/>
                  </a:lnTo>
                  <a:lnTo>
                    <a:pt x="714" y="53"/>
                  </a:lnTo>
                  <a:lnTo>
                    <a:pt x="704" y="53"/>
                  </a:lnTo>
                  <a:lnTo>
                    <a:pt x="704" y="64"/>
                  </a:lnTo>
                  <a:lnTo>
                    <a:pt x="697" y="73"/>
                  </a:lnTo>
                  <a:lnTo>
                    <a:pt x="686" y="73"/>
                  </a:lnTo>
                  <a:lnTo>
                    <a:pt x="686" y="81"/>
                  </a:lnTo>
                  <a:lnTo>
                    <a:pt x="677" y="81"/>
                  </a:lnTo>
                  <a:lnTo>
                    <a:pt x="670" y="81"/>
                  </a:lnTo>
                  <a:lnTo>
                    <a:pt x="661" y="81"/>
                  </a:lnTo>
                  <a:lnTo>
                    <a:pt x="661" y="73"/>
                  </a:lnTo>
                  <a:lnTo>
                    <a:pt x="651" y="81"/>
                  </a:lnTo>
                  <a:lnTo>
                    <a:pt x="651" y="90"/>
                  </a:lnTo>
                  <a:lnTo>
                    <a:pt x="651" y="99"/>
                  </a:lnTo>
                  <a:lnTo>
                    <a:pt x="642" y="108"/>
                  </a:lnTo>
                  <a:lnTo>
                    <a:pt x="642" y="117"/>
                  </a:lnTo>
                  <a:lnTo>
                    <a:pt x="642" y="126"/>
                  </a:lnTo>
                  <a:lnTo>
                    <a:pt x="642" y="134"/>
                  </a:lnTo>
                  <a:lnTo>
                    <a:pt x="642" y="144"/>
                  </a:lnTo>
                  <a:lnTo>
                    <a:pt x="642" y="153"/>
                  </a:lnTo>
                  <a:lnTo>
                    <a:pt x="633" y="153"/>
                  </a:lnTo>
                  <a:lnTo>
                    <a:pt x="633" y="144"/>
                  </a:lnTo>
                  <a:lnTo>
                    <a:pt x="624" y="144"/>
                  </a:lnTo>
                  <a:lnTo>
                    <a:pt x="617" y="153"/>
                  </a:lnTo>
                  <a:lnTo>
                    <a:pt x="617" y="161"/>
                  </a:lnTo>
                  <a:lnTo>
                    <a:pt x="617" y="170"/>
                  </a:lnTo>
                  <a:lnTo>
                    <a:pt x="606" y="170"/>
                  </a:lnTo>
                  <a:lnTo>
                    <a:pt x="606" y="179"/>
                  </a:lnTo>
                  <a:lnTo>
                    <a:pt x="597" y="179"/>
                  </a:lnTo>
                  <a:lnTo>
                    <a:pt x="589" y="170"/>
                  </a:lnTo>
                  <a:lnTo>
                    <a:pt x="580" y="170"/>
                  </a:lnTo>
                  <a:lnTo>
                    <a:pt x="580" y="179"/>
                  </a:lnTo>
                  <a:lnTo>
                    <a:pt x="571" y="179"/>
                  </a:lnTo>
                  <a:lnTo>
                    <a:pt x="571" y="188"/>
                  </a:lnTo>
                  <a:lnTo>
                    <a:pt x="571" y="197"/>
                  </a:lnTo>
                  <a:lnTo>
                    <a:pt x="562" y="197"/>
                  </a:lnTo>
                  <a:lnTo>
                    <a:pt x="562" y="206"/>
                  </a:lnTo>
                  <a:lnTo>
                    <a:pt x="562" y="214"/>
                  </a:lnTo>
                  <a:lnTo>
                    <a:pt x="562" y="224"/>
                  </a:lnTo>
                  <a:lnTo>
                    <a:pt x="553" y="224"/>
                  </a:lnTo>
                  <a:lnTo>
                    <a:pt x="544" y="224"/>
                  </a:lnTo>
                  <a:lnTo>
                    <a:pt x="544" y="233"/>
                  </a:lnTo>
                  <a:lnTo>
                    <a:pt x="544" y="241"/>
                  </a:lnTo>
                  <a:lnTo>
                    <a:pt x="536" y="250"/>
                  </a:lnTo>
                  <a:lnTo>
                    <a:pt x="536" y="259"/>
                  </a:lnTo>
                  <a:lnTo>
                    <a:pt x="536" y="268"/>
                  </a:lnTo>
                  <a:lnTo>
                    <a:pt x="536" y="277"/>
                  </a:lnTo>
                  <a:lnTo>
                    <a:pt x="536" y="286"/>
                  </a:lnTo>
                  <a:lnTo>
                    <a:pt x="536" y="294"/>
                  </a:lnTo>
                  <a:lnTo>
                    <a:pt x="536" y="304"/>
                  </a:lnTo>
                  <a:lnTo>
                    <a:pt x="536" y="313"/>
                  </a:lnTo>
                  <a:lnTo>
                    <a:pt x="536" y="321"/>
                  </a:lnTo>
                  <a:lnTo>
                    <a:pt x="544" y="321"/>
                  </a:lnTo>
                  <a:lnTo>
                    <a:pt x="553" y="321"/>
                  </a:lnTo>
                  <a:lnTo>
                    <a:pt x="562" y="321"/>
                  </a:lnTo>
                  <a:lnTo>
                    <a:pt x="562" y="313"/>
                  </a:lnTo>
                  <a:lnTo>
                    <a:pt x="562" y="304"/>
                  </a:lnTo>
                  <a:lnTo>
                    <a:pt x="562" y="294"/>
                  </a:lnTo>
                  <a:lnTo>
                    <a:pt x="571" y="294"/>
                  </a:lnTo>
                  <a:lnTo>
                    <a:pt x="571" y="286"/>
                  </a:lnTo>
                  <a:lnTo>
                    <a:pt x="580" y="286"/>
                  </a:lnTo>
                  <a:lnTo>
                    <a:pt x="589" y="294"/>
                  </a:lnTo>
                  <a:lnTo>
                    <a:pt x="597" y="294"/>
                  </a:lnTo>
                  <a:lnTo>
                    <a:pt x="606" y="294"/>
                  </a:lnTo>
                  <a:lnTo>
                    <a:pt x="617" y="294"/>
                  </a:lnTo>
                  <a:lnTo>
                    <a:pt x="624" y="294"/>
                  </a:lnTo>
                  <a:lnTo>
                    <a:pt x="633" y="294"/>
                  </a:lnTo>
                  <a:lnTo>
                    <a:pt x="642" y="286"/>
                  </a:lnTo>
                  <a:lnTo>
                    <a:pt x="651" y="286"/>
                  </a:lnTo>
                  <a:lnTo>
                    <a:pt x="661" y="286"/>
                  </a:lnTo>
                  <a:lnTo>
                    <a:pt x="670" y="286"/>
                  </a:lnTo>
                  <a:lnTo>
                    <a:pt x="677" y="286"/>
                  </a:lnTo>
                  <a:lnTo>
                    <a:pt x="686" y="286"/>
                  </a:lnTo>
                  <a:lnTo>
                    <a:pt x="697" y="286"/>
                  </a:lnTo>
                  <a:lnTo>
                    <a:pt x="704" y="286"/>
                  </a:lnTo>
                  <a:lnTo>
                    <a:pt x="714" y="277"/>
                  </a:lnTo>
                  <a:lnTo>
                    <a:pt x="723" y="277"/>
                  </a:lnTo>
                  <a:lnTo>
                    <a:pt x="733" y="277"/>
                  </a:lnTo>
                  <a:lnTo>
                    <a:pt x="741" y="277"/>
                  </a:lnTo>
                  <a:lnTo>
                    <a:pt x="750" y="277"/>
                  </a:lnTo>
                  <a:lnTo>
                    <a:pt x="759" y="277"/>
                  </a:lnTo>
                  <a:lnTo>
                    <a:pt x="767" y="277"/>
                  </a:lnTo>
                  <a:lnTo>
                    <a:pt x="777" y="286"/>
                  </a:lnTo>
                  <a:lnTo>
                    <a:pt x="786" y="294"/>
                  </a:lnTo>
                  <a:lnTo>
                    <a:pt x="794" y="304"/>
                  </a:lnTo>
                  <a:lnTo>
                    <a:pt x="794" y="313"/>
                  </a:lnTo>
                  <a:lnTo>
                    <a:pt x="803" y="321"/>
                  </a:lnTo>
                  <a:lnTo>
                    <a:pt x="803" y="330"/>
                  </a:lnTo>
                  <a:lnTo>
                    <a:pt x="803" y="339"/>
                  </a:lnTo>
                  <a:lnTo>
                    <a:pt x="794" y="339"/>
                  </a:lnTo>
                  <a:lnTo>
                    <a:pt x="794" y="348"/>
                  </a:lnTo>
                  <a:lnTo>
                    <a:pt x="803" y="348"/>
                  </a:lnTo>
                  <a:lnTo>
                    <a:pt x="803" y="357"/>
                  </a:lnTo>
                  <a:lnTo>
                    <a:pt x="813" y="357"/>
                  </a:lnTo>
                  <a:lnTo>
                    <a:pt x="821" y="357"/>
                  </a:lnTo>
                  <a:lnTo>
                    <a:pt x="821" y="366"/>
                  </a:lnTo>
                  <a:lnTo>
                    <a:pt x="830" y="366"/>
                  </a:lnTo>
                  <a:lnTo>
                    <a:pt x="839" y="374"/>
                  </a:lnTo>
                  <a:lnTo>
                    <a:pt x="839" y="384"/>
                  </a:lnTo>
                  <a:lnTo>
                    <a:pt x="839" y="393"/>
                  </a:lnTo>
                  <a:lnTo>
                    <a:pt x="847" y="393"/>
                  </a:lnTo>
                  <a:lnTo>
                    <a:pt x="847" y="401"/>
                  </a:lnTo>
                  <a:lnTo>
                    <a:pt x="857" y="401"/>
                  </a:lnTo>
                  <a:lnTo>
                    <a:pt x="866" y="401"/>
                  </a:lnTo>
                  <a:lnTo>
                    <a:pt x="874" y="401"/>
                  </a:lnTo>
                  <a:lnTo>
                    <a:pt x="883" y="401"/>
                  </a:lnTo>
                  <a:lnTo>
                    <a:pt x="874" y="410"/>
                  </a:lnTo>
                  <a:lnTo>
                    <a:pt x="874" y="420"/>
                  </a:lnTo>
                  <a:lnTo>
                    <a:pt x="874" y="428"/>
                  </a:lnTo>
                  <a:lnTo>
                    <a:pt x="883" y="437"/>
                  </a:lnTo>
                  <a:lnTo>
                    <a:pt x="893" y="420"/>
                  </a:lnTo>
                  <a:lnTo>
                    <a:pt x="893" y="410"/>
                  </a:lnTo>
                  <a:lnTo>
                    <a:pt x="901" y="410"/>
                  </a:lnTo>
                  <a:lnTo>
                    <a:pt x="919" y="401"/>
                  </a:lnTo>
                  <a:lnTo>
                    <a:pt x="928" y="401"/>
                  </a:lnTo>
                  <a:lnTo>
                    <a:pt x="937" y="401"/>
                  </a:lnTo>
                  <a:lnTo>
                    <a:pt x="946" y="401"/>
                  </a:lnTo>
                  <a:lnTo>
                    <a:pt x="963" y="393"/>
                  </a:lnTo>
                  <a:lnTo>
                    <a:pt x="973" y="393"/>
                  </a:lnTo>
                  <a:lnTo>
                    <a:pt x="981" y="393"/>
                  </a:lnTo>
                  <a:lnTo>
                    <a:pt x="990" y="393"/>
                  </a:lnTo>
                  <a:lnTo>
                    <a:pt x="990" y="401"/>
                  </a:lnTo>
                  <a:lnTo>
                    <a:pt x="990" y="410"/>
                  </a:lnTo>
                  <a:lnTo>
                    <a:pt x="981" y="410"/>
                  </a:lnTo>
                  <a:lnTo>
                    <a:pt x="981" y="420"/>
                  </a:lnTo>
                  <a:lnTo>
                    <a:pt x="990" y="428"/>
                  </a:lnTo>
                  <a:lnTo>
                    <a:pt x="999" y="437"/>
                  </a:lnTo>
                  <a:lnTo>
                    <a:pt x="1008" y="437"/>
                  </a:lnTo>
                  <a:lnTo>
                    <a:pt x="1017" y="437"/>
                  </a:lnTo>
                  <a:lnTo>
                    <a:pt x="1026" y="428"/>
                  </a:lnTo>
                  <a:lnTo>
                    <a:pt x="1034" y="428"/>
                  </a:lnTo>
                  <a:lnTo>
                    <a:pt x="1034" y="420"/>
                  </a:lnTo>
                  <a:lnTo>
                    <a:pt x="1043" y="420"/>
                  </a:lnTo>
                  <a:lnTo>
                    <a:pt x="1054" y="410"/>
                  </a:lnTo>
                  <a:lnTo>
                    <a:pt x="1061" y="401"/>
                  </a:lnTo>
                  <a:lnTo>
                    <a:pt x="1054" y="410"/>
                  </a:lnTo>
                  <a:lnTo>
                    <a:pt x="1061" y="420"/>
                  </a:lnTo>
                  <a:lnTo>
                    <a:pt x="1061" y="428"/>
                  </a:lnTo>
                  <a:lnTo>
                    <a:pt x="1070" y="428"/>
                  </a:lnTo>
                  <a:lnTo>
                    <a:pt x="1079" y="428"/>
                  </a:lnTo>
                  <a:lnTo>
                    <a:pt x="1079" y="437"/>
                  </a:lnTo>
                  <a:lnTo>
                    <a:pt x="1088" y="437"/>
                  </a:lnTo>
                  <a:lnTo>
                    <a:pt x="1088" y="446"/>
                  </a:lnTo>
                  <a:lnTo>
                    <a:pt x="1088" y="455"/>
                  </a:lnTo>
                  <a:lnTo>
                    <a:pt x="1088" y="464"/>
                  </a:lnTo>
                  <a:lnTo>
                    <a:pt x="1097" y="464"/>
                  </a:lnTo>
                  <a:lnTo>
                    <a:pt x="1097" y="473"/>
                  </a:lnTo>
                  <a:lnTo>
                    <a:pt x="1097" y="483"/>
                  </a:lnTo>
                  <a:lnTo>
                    <a:pt x="1097" y="490"/>
                  </a:lnTo>
                  <a:lnTo>
                    <a:pt x="1097" y="501"/>
                  </a:lnTo>
                  <a:lnTo>
                    <a:pt x="1107" y="510"/>
                  </a:lnTo>
                  <a:lnTo>
                    <a:pt x="1107" y="501"/>
                  </a:lnTo>
                  <a:lnTo>
                    <a:pt x="1116" y="501"/>
                  </a:lnTo>
                  <a:lnTo>
                    <a:pt x="1116" y="490"/>
                  </a:lnTo>
                  <a:lnTo>
                    <a:pt x="1123" y="490"/>
                  </a:lnTo>
                  <a:lnTo>
                    <a:pt x="1123" y="483"/>
                  </a:lnTo>
                  <a:lnTo>
                    <a:pt x="1134" y="473"/>
                  </a:lnTo>
                  <a:lnTo>
                    <a:pt x="1143" y="464"/>
                  </a:lnTo>
                  <a:lnTo>
                    <a:pt x="1150" y="455"/>
                  </a:lnTo>
                  <a:lnTo>
                    <a:pt x="1160" y="446"/>
                  </a:lnTo>
                  <a:lnTo>
                    <a:pt x="1160" y="437"/>
                  </a:lnTo>
                  <a:lnTo>
                    <a:pt x="1170" y="428"/>
                  </a:lnTo>
                  <a:lnTo>
                    <a:pt x="1178" y="428"/>
                  </a:lnTo>
                  <a:lnTo>
                    <a:pt x="1187" y="428"/>
                  </a:lnTo>
                  <a:lnTo>
                    <a:pt x="1187" y="420"/>
                  </a:lnTo>
                  <a:lnTo>
                    <a:pt x="1187" y="410"/>
                  </a:lnTo>
                  <a:lnTo>
                    <a:pt x="1178" y="410"/>
                  </a:lnTo>
                  <a:lnTo>
                    <a:pt x="1178" y="401"/>
                  </a:lnTo>
                  <a:lnTo>
                    <a:pt x="1170" y="401"/>
                  </a:lnTo>
                  <a:lnTo>
                    <a:pt x="1160" y="401"/>
                  </a:lnTo>
                  <a:lnTo>
                    <a:pt x="1170" y="410"/>
                  </a:lnTo>
                  <a:lnTo>
                    <a:pt x="1178" y="401"/>
                  </a:lnTo>
                  <a:lnTo>
                    <a:pt x="1187" y="401"/>
                  </a:lnTo>
                  <a:lnTo>
                    <a:pt x="1187" y="393"/>
                  </a:lnTo>
                  <a:lnTo>
                    <a:pt x="1196" y="384"/>
                  </a:lnTo>
                  <a:lnTo>
                    <a:pt x="1196" y="374"/>
                  </a:lnTo>
                  <a:lnTo>
                    <a:pt x="1203" y="366"/>
                  </a:lnTo>
                  <a:lnTo>
                    <a:pt x="1203" y="357"/>
                  </a:lnTo>
                  <a:lnTo>
                    <a:pt x="1214" y="366"/>
                  </a:lnTo>
                  <a:lnTo>
                    <a:pt x="1223" y="366"/>
                  </a:lnTo>
                  <a:lnTo>
                    <a:pt x="1223" y="357"/>
                  </a:lnTo>
                  <a:lnTo>
                    <a:pt x="1231" y="357"/>
                  </a:lnTo>
                  <a:lnTo>
                    <a:pt x="1231" y="348"/>
                  </a:lnTo>
                  <a:lnTo>
                    <a:pt x="1240" y="348"/>
                  </a:lnTo>
                  <a:lnTo>
                    <a:pt x="1250" y="348"/>
                  </a:lnTo>
                  <a:lnTo>
                    <a:pt x="1250" y="357"/>
                  </a:lnTo>
                  <a:lnTo>
                    <a:pt x="1258" y="357"/>
                  </a:lnTo>
                  <a:lnTo>
                    <a:pt x="1267" y="348"/>
                  </a:lnTo>
                  <a:lnTo>
                    <a:pt x="1267" y="339"/>
                  </a:lnTo>
                  <a:lnTo>
                    <a:pt x="1276" y="330"/>
                  </a:lnTo>
                  <a:lnTo>
                    <a:pt x="1276" y="321"/>
                  </a:lnTo>
                  <a:lnTo>
                    <a:pt x="1284" y="321"/>
                  </a:lnTo>
                  <a:lnTo>
                    <a:pt x="1284" y="330"/>
                  </a:lnTo>
                  <a:lnTo>
                    <a:pt x="1294" y="330"/>
                  </a:lnTo>
                  <a:lnTo>
                    <a:pt x="1303" y="330"/>
                  </a:lnTo>
                  <a:lnTo>
                    <a:pt x="1311" y="321"/>
                  </a:lnTo>
                  <a:lnTo>
                    <a:pt x="1320" y="321"/>
                  </a:lnTo>
                  <a:lnTo>
                    <a:pt x="1330" y="321"/>
                  </a:lnTo>
                  <a:lnTo>
                    <a:pt x="1338" y="313"/>
                  </a:lnTo>
                  <a:lnTo>
                    <a:pt x="1347" y="304"/>
                  </a:lnTo>
                  <a:lnTo>
                    <a:pt x="1347" y="294"/>
                  </a:lnTo>
                  <a:lnTo>
                    <a:pt x="1356" y="294"/>
                  </a:lnTo>
                  <a:lnTo>
                    <a:pt x="1374" y="294"/>
                  </a:lnTo>
                  <a:lnTo>
                    <a:pt x="1383" y="294"/>
                  </a:lnTo>
                  <a:lnTo>
                    <a:pt x="1400" y="294"/>
                  </a:lnTo>
                  <a:lnTo>
                    <a:pt x="1410" y="294"/>
                  </a:lnTo>
                  <a:lnTo>
                    <a:pt x="1427" y="294"/>
                  </a:lnTo>
                  <a:lnTo>
                    <a:pt x="1436" y="286"/>
                  </a:lnTo>
                  <a:lnTo>
                    <a:pt x="1454" y="286"/>
                  </a:lnTo>
                  <a:lnTo>
                    <a:pt x="1463" y="286"/>
                  </a:lnTo>
                  <a:lnTo>
                    <a:pt x="1471" y="277"/>
                  </a:lnTo>
                  <a:lnTo>
                    <a:pt x="1480" y="277"/>
                  </a:lnTo>
                  <a:lnTo>
                    <a:pt x="1490" y="268"/>
                  </a:lnTo>
                  <a:lnTo>
                    <a:pt x="1500" y="268"/>
                  </a:lnTo>
                  <a:lnTo>
                    <a:pt x="1507" y="259"/>
                  </a:lnTo>
                  <a:lnTo>
                    <a:pt x="1516" y="259"/>
                  </a:lnTo>
                  <a:lnTo>
                    <a:pt x="1527" y="259"/>
                  </a:lnTo>
                  <a:lnTo>
                    <a:pt x="1534" y="250"/>
                  </a:lnTo>
                  <a:lnTo>
                    <a:pt x="1553" y="250"/>
                  </a:lnTo>
                  <a:lnTo>
                    <a:pt x="1560" y="241"/>
                  </a:lnTo>
                  <a:lnTo>
                    <a:pt x="1571" y="241"/>
                  </a:lnTo>
                  <a:lnTo>
                    <a:pt x="1571" y="233"/>
                  </a:lnTo>
                  <a:lnTo>
                    <a:pt x="1571" y="224"/>
                  </a:lnTo>
                  <a:lnTo>
                    <a:pt x="1580" y="224"/>
                  </a:lnTo>
                  <a:lnTo>
                    <a:pt x="1587" y="224"/>
                  </a:lnTo>
                  <a:lnTo>
                    <a:pt x="1596" y="224"/>
                  </a:lnTo>
                  <a:lnTo>
                    <a:pt x="1596" y="233"/>
                  </a:lnTo>
                  <a:lnTo>
                    <a:pt x="1596" y="224"/>
                  </a:lnTo>
                  <a:lnTo>
                    <a:pt x="1607" y="224"/>
                  </a:lnTo>
                  <a:lnTo>
                    <a:pt x="1607" y="214"/>
                  </a:lnTo>
                  <a:lnTo>
                    <a:pt x="1615" y="214"/>
                  </a:lnTo>
                  <a:lnTo>
                    <a:pt x="1624" y="214"/>
                  </a:lnTo>
                  <a:lnTo>
                    <a:pt x="1633" y="214"/>
                  </a:lnTo>
                  <a:lnTo>
                    <a:pt x="1633" y="224"/>
                  </a:lnTo>
                  <a:lnTo>
                    <a:pt x="1640" y="224"/>
                  </a:lnTo>
                  <a:lnTo>
                    <a:pt x="1651" y="224"/>
                  </a:lnTo>
                  <a:lnTo>
                    <a:pt x="1651" y="233"/>
                  </a:lnTo>
                  <a:lnTo>
                    <a:pt x="1651" y="241"/>
                  </a:lnTo>
                  <a:lnTo>
                    <a:pt x="1660" y="241"/>
                  </a:lnTo>
                  <a:lnTo>
                    <a:pt x="1660" y="250"/>
                  </a:lnTo>
                  <a:lnTo>
                    <a:pt x="1668" y="250"/>
                  </a:lnTo>
                  <a:lnTo>
                    <a:pt x="1660" y="259"/>
                  </a:lnTo>
                  <a:lnTo>
                    <a:pt x="1651" y="268"/>
                  </a:lnTo>
                  <a:lnTo>
                    <a:pt x="1651" y="277"/>
                  </a:lnTo>
                  <a:lnTo>
                    <a:pt x="1651" y="286"/>
                  </a:lnTo>
                  <a:lnTo>
                    <a:pt x="1651" y="294"/>
                  </a:lnTo>
                  <a:lnTo>
                    <a:pt x="1651" y="304"/>
                  </a:lnTo>
                  <a:lnTo>
                    <a:pt x="1651" y="313"/>
                  </a:lnTo>
                  <a:lnTo>
                    <a:pt x="1651" y="321"/>
                  </a:lnTo>
                  <a:lnTo>
                    <a:pt x="1660" y="330"/>
                  </a:lnTo>
                  <a:lnTo>
                    <a:pt x="1660" y="339"/>
                  </a:lnTo>
                  <a:lnTo>
                    <a:pt x="1668" y="339"/>
                  </a:lnTo>
                  <a:lnTo>
                    <a:pt x="1677" y="339"/>
                  </a:lnTo>
                  <a:lnTo>
                    <a:pt x="1677" y="330"/>
                  </a:lnTo>
                  <a:lnTo>
                    <a:pt x="1687" y="330"/>
                  </a:lnTo>
                  <a:lnTo>
                    <a:pt x="1687" y="339"/>
                  </a:lnTo>
                  <a:lnTo>
                    <a:pt x="1687" y="348"/>
                  </a:lnTo>
                  <a:lnTo>
                    <a:pt x="1695" y="348"/>
                  </a:lnTo>
                  <a:lnTo>
                    <a:pt x="1695" y="357"/>
                  </a:lnTo>
                  <a:lnTo>
                    <a:pt x="1704" y="357"/>
                  </a:lnTo>
                  <a:lnTo>
                    <a:pt x="1704" y="348"/>
                  </a:lnTo>
                  <a:lnTo>
                    <a:pt x="1713" y="348"/>
                  </a:lnTo>
                  <a:lnTo>
                    <a:pt x="1713" y="339"/>
                  </a:lnTo>
                  <a:lnTo>
                    <a:pt x="1721" y="348"/>
                  </a:lnTo>
                  <a:lnTo>
                    <a:pt x="1731" y="357"/>
                  </a:lnTo>
                  <a:lnTo>
                    <a:pt x="1740" y="357"/>
                  </a:lnTo>
                  <a:lnTo>
                    <a:pt x="1740" y="366"/>
                  </a:lnTo>
                  <a:lnTo>
                    <a:pt x="1748" y="366"/>
                  </a:lnTo>
                  <a:lnTo>
                    <a:pt x="1757" y="374"/>
                  </a:lnTo>
                  <a:lnTo>
                    <a:pt x="1767" y="384"/>
                  </a:lnTo>
                  <a:lnTo>
                    <a:pt x="1767" y="393"/>
                  </a:lnTo>
                  <a:lnTo>
                    <a:pt x="1775" y="393"/>
                  </a:lnTo>
                  <a:lnTo>
                    <a:pt x="1775" y="384"/>
                  </a:lnTo>
                  <a:lnTo>
                    <a:pt x="1784" y="384"/>
                  </a:lnTo>
                  <a:lnTo>
                    <a:pt x="1784" y="374"/>
                  </a:lnTo>
                  <a:lnTo>
                    <a:pt x="1793" y="374"/>
                  </a:lnTo>
                  <a:lnTo>
                    <a:pt x="1801" y="366"/>
                  </a:lnTo>
                  <a:lnTo>
                    <a:pt x="1811" y="366"/>
                  </a:lnTo>
                  <a:lnTo>
                    <a:pt x="1820" y="357"/>
                  </a:lnTo>
                  <a:lnTo>
                    <a:pt x="1828" y="357"/>
                  </a:lnTo>
                  <a:lnTo>
                    <a:pt x="1837" y="357"/>
                  </a:lnTo>
                  <a:lnTo>
                    <a:pt x="1847" y="357"/>
                  </a:lnTo>
                  <a:lnTo>
                    <a:pt x="1855" y="357"/>
                  </a:lnTo>
                  <a:lnTo>
                    <a:pt x="1864" y="357"/>
                  </a:lnTo>
                  <a:lnTo>
                    <a:pt x="1873" y="357"/>
                  </a:lnTo>
                  <a:lnTo>
                    <a:pt x="1900" y="366"/>
                  </a:lnTo>
                  <a:lnTo>
                    <a:pt x="1917" y="374"/>
                  </a:lnTo>
                  <a:lnTo>
                    <a:pt x="1936" y="393"/>
                  </a:lnTo>
                  <a:lnTo>
                    <a:pt x="1953" y="410"/>
                  </a:lnTo>
                  <a:lnTo>
                    <a:pt x="1971" y="428"/>
                  </a:lnTo>
                  <a:lnTo>
                    <a:pt x="1989" y="446"/>
                  </a:lnTo>
                  <a:lnTo>
                    <a:pt x="1997" y="464"/>
                  </a:lnTo>
                  <a:lnTo>
                    <a:pt x="2017" y="490"/>
                  </a:lnTo>
                  <a:lnTo>
                    <a:pt x="2033" y="510"/>
                  </a:lnTo>
                  <a:lnTo>
                    <a:pt x="2061" y="526"/>
                  </a:lnTo>
                  <a:lnTo>
                    <a:pt x="2070" y="535"/>
                  </a:lnTo>
                  <a:lnTo>
                    <a:pt x="2070" y="545"/>
                  </a:lnTo>
                  <a:lnTo>
                    <a:pt x="2070" y="554"/>
                  </a:lnTo>
                  <a:lnTo>
                    <a:pt x="2070" y="563"/>
                  </a:lnTo>
                  <a:lnTo>
                    <a:pt x="2070" y="570"/>
                  </a:lnTo>
                  <a:lnTo>
                    <a:pt x="2070" y="581"/>
                  </a:lnTo>
                  <a:lnTo>
                    <a:pt x="2061" y="590"/>
                  </a:lnTo>
                  <a:lnTo>
                    <a:pt x="2052" y="590"/>
                  </a:lnTo>
                  <a:lnTo>
                    <a:pt x="2042" y="598"/>
                  </a:lnTo>
                  <a:lnTo>
                    <a:pt x="2033" y="598"/>
                  </a:lnTo>
                  <a:lnTo>
                    <a:pt x="2017" y="598"/>
                  </a:lnTo>
                  <a:lnTo>
                    <a:pt x="1989" y="607"/>
                  </a:lnTo>
                  <a:lnTo>
                    <a:pt x="1962" y="607"/>
                  </a:lnTo>
                  <a:lnTo>
                    <a:pt x="1936" y="607"/>
                  </a:lnTo>
                  <a:lnTo>
                    <a:pt x="1909" y="607"/>
                  </a:lnTo>
                  <a:lnTo>
                    <a:pt x="1882" y="607"/>
                  </a:lnTo>
                  <a:lnTo>
                    <a:pt x="1864" y="607"/>
                  </a:lnTo>
                  <a:lnTo>
                    <a:pt x="1847" y="598"/>
                  </a:lnTo>
                  <a:lnTo>
                    <a:pt x="1837" y="590"/>
                  </a:lnTo>
                  <a:lnTo>
                    <a:pt x="1837" y="581"/>
                  </a:lnTo>
                  <a:lnTo>
                    <a:pt x="1828" y="581"/>
                  </a:lnTo>
                  <a:lnTo>
                    <a:pt x="1828" y="570"/>
                  </a:lnTo>
                  <a:lnTo>
                    <a:pt x="1828" y="563"/>
                  </a:lnTo>
                  <a:lnTo>
                    <a:pt x="1820" y="563"/>
                  </a:lnTo>
                  <a:lnTo>
                    <a:pt x="1820" y="554"/>
                  </a:lnTo>
                  <a:lnTo>
                    <a:pt x="1811" y="554"/>
                  </a:lnTo>
                  <a:lnTo>
                    <a:pt x="1801" y="554"/>
                  </a:lnTo>
                  <a:lnTo>
                    <a:pt x="1793" y="563"/>
                  </a:lnTo>
                  <a:lnTo>
                    <a:pt x="1784" y="570"/>
                  </a:lnTo>
                  <a:lnTo>
                    <a:pt x="1784" y="581"/>
                  </a:lnTo>
                  <a:lnTo>
                    <a:pt x="1784" y="590"/>
                  </a:lnTo>
                  <a:lnTo>
                    <a:pt x="1784" y="598"/>
                  </a:lnTo>
                  <a:lnTo>
                    <a:pt x="1793" y="607"/>
                  </a:lnTo>
                  <a:lnTo>
                    <a:pt x="1793" y="616"/>
                  </a:lnTo>
                  <a:lnTo>
                    <a:pt x="1793" y="625"/>
                  </a:lnTo>
                  <a:lnTo>
                    <a:pt x="1784" y="625"/>
                  </a:lnTo>
                  <a:lnTo>
                    <a:pt x="1775" y="625"/>
                  </a:lnTo>
                  <a:lnTo>
                    <a:pt x="1775" y="634"/>
                  </a:lnTo>
                  <a:lnTo>
                    <a:pt x="1767" y="634"/>
                  </a:lnTo>
                  <a:lnTo>
                    <a:pt x="1767" y="643"/>
                  </a:lnTo>
                  <a:lnTo>
                    <a:pt x="1767" y="651"/>
                  </a:lnTo>
                  <a:lnTo>
                    <a:pt x="1767" y="661"/>
                  </a:lnTo>
                  <a:lnTo>
                    <a:pt x="1767" y="670"/>
                  </a:lnTo>
                  <a:lnTo>
                    <a:pt x="1757" y="670"/>
                  </a:lnTo>
                  <a:lnTo>
                    <a:pt x="1748" y="661"/>
                  </a:lnTo>
                  <a:lnTo>
                    <a:pt x="1748" y="651"/>
                  </a:lnTo>
                  <a:lnTo>
                    <a:pt x="1740" y="643"/>
                  </a:lnTo>
                  <a:lnTo>
                    <a:pt x="1731" y="643"/>
                  </a:lnTo>
                  <a:lnTo>
                    <a:pt x="1721" y="651"/>
                  </a:lnTo>
                  <a:lnTo>
                    <a:pt x="1731" y="661"/>
                  </a:lnTo>
                  <a:lnTo>
                    <a:pt x="1721" y="651"/>
                  </a:lnTo>
                  <a:lnTo>
                    <a:pt x="1713" y="643"/>
                  </a:lnTo>
                  <a:lnTo>
                    <a:pt x="1713" y="634"/>
                  </a:lnTo>
                  <a:lnTo>
                    <a:pt x="1704" y="625"/>
                  </a:lnTo>
                  <a:lnTo>
                    <a:pt x="1695" y="616"/>
                  </a:lnTo>
                  <a:lnTo>
                    <a:pt x="1687" y="616"/>
                  </a:lnTo>
                  <a:lnTo>
                    <a:pt x="1677" y="607"/>
                  </a:lnTo>
                  <a:lnTo>
                    <a:pt x="1677" y="598"/>
                  </a:lnTo>
                  <a:lnTo>
                    <a:pt x="1668" y="590"/>
                  </a:lnTo>
                  <a:lnTo>
                    <a:pt x="1660" y="590"/>
                  </a:lnTo>
                  <a:lnTo>
                    <a:pt x="1651" y="590"/>
                  </a:lnTo>
                  <a:lnTo>
                    <a:pt x="1640" y="590"/>
                  </a:lnTo>
                  <a:lnTo>
                    <a:pt x="1640" y="581"/>
                  </a:lnTo>
                  <a:lnTo>
                    <a:pt x="1640" y="570"/>
                  </a:lnTo>
                  <a:lnTo>
                    <a:pt x="1633" y="570"/>
                  </a:lnTo>
                  <a:lnTo>
                    <a:pt x="1633" y="563"/>
                  </a:lnTo>
                  <a:lnTo>
                    <a:pt x="1624" y="563"/>
                  </a:lnTo>
                  <a:lnTo>
                    <a:pt x="1624" y="554"/>
                  </a:lnTo>
                  <a:lnTo>
                    <a:pt x="1615" y="563"/>
                  </a:lnTo>
                  <a:lnTo>
                    <a:pt x="1615" y="570"/>
                  </a:lnTo>
                  <a:lnTo>
                    <a:pt x="1607" y="570"/>
                  </a:lnTo>
                  <a:lnTo>
                    <a:pt x="1607" y="563"/>
                  </a:lnTo>
                  <a:lnTo>
                    <a:pt x="1596" y="563"/>
                  </a:lnTo>
                  <a:lnTo>
                    <a:pt x="1596" y="554"/>
                  </a:lnTo>
                  <a:lnTo>
                    <a:pt x="1587" y="554"/>
                  </a:lnTo>
                  <a:lnTo>
                    <a:pt x="1580" y="554"/>
                  </a:lnTo>
                  <a:lnTo>
                    <a:pt x="1580" y="563"/>
                  </a:lnTo>
                  <a:lnTo>
                    <a:pt x="1580" y="570"/>
                  </a:lnTo>
                  <a:lnTo>
                    <a:pt x="1580" y="581"/>
                  </a:lnTo>
                  <a:lnTo>
                    <a:pt x="1580" y="590"/>
                  </a:lnTo>
                  <a:lnTo>
                    <a:pt x="1571" y="598"/>
                  </a:lnTo>
                  <a:lnTo>
                    <a:pt x="1571" y="607"/>
                  </a:lnTo>
                  <a:lnTo>
                    <a:pt x="1560" y="607"/>
                  </a:lnTo>
                  <a:lnTo>
                    <a:pt x="1560" y="616"/>
                  </a:lnTo>
                  <a:lnTo>
                    <a:pt x="1571" y="616"/>
                  </a:lnTo>
                  <a:lnTo>
                    <a:pt x="1571" y="625"/>
                  </a:lnTo>
                  <a:lnTo>
                    <a:pt x="1560" y="625"/>
                  </a:lnTo>
                  <a:lnTo>
                    <a:pt x="1553" y="625"/>
                  </a:lnTo>
                  <a:lnTo>
                    <a:pt x="1553" y="634"/>
                  </a:lnTo>
                  <a:lnTo>
                    <a:pt x="1543" y="634"/>
                  </a:lnTo>
                  <a:lnTo>
                    <a:pt x="1543" y="643"/>
                  </a:lnTo>
                  <a:lnTo>
                    <a:pt x="1543" y="651"/>
                  </a:lnTo>
                  <a:lnTo>
                    <a:pt x="1553" y="651"/>
                  </a:lnTo>
                  <a:lnTo>
                    <a:pt x="1553" y="661"/>
                  </a:lnTo>
                  <a:lnTo>
                    <a:pt x="1534" y="670"/>
                  </a:lnTo>
                  <a:lnTo>
                    <a:pt x="1527" y="670"/>
                  </a:lnTo>
                  <a:lnTo>
                    <a:pt x="1507" y="670"/>
                  </a:lnTo>
                  <a:lnTo>
                    <a:pt x="1500" y="670"/>
                  </a:lnTo>
                  <a:lnTo>
                    <a:pt x="1480" y="670"/>
                  </a:lnTo>
                  <a:lnTo>
                    <a:pt x="1471" y="670"/>
                  </a:lnTo>
                  <a:lnTo>
                    <a:pt x="1463" y="670"/>
                  </a:lnTo>
                  <a:lnTo>
                    <a:pt x="1444" y="678"/>
                  </a:lnTo>
                  <a:lnTo>
                    <a:pt x="1436" y="678"/>
                  </a:lnTo>
                  <a:lnTo>
                    <a:pt x="1427" y="696"/>
                  </a:lnTo>
                  <a:lnTo>
                    <a:pt x="1427" y="687"/>
                  </a:lnTo>
                  <a:lnTo>
                    <a:pt x="1418" y="687"/>
                  </a:lnTo>
                  <a:lnTo>
                    <a:pt x="1418" y="678"/>
                  </a:lnTo>
                  <a:lnTo>
                    <a:pt x="1410" y="678"/>
                  </a:lnTo>
                  <a:lnTo>
                    <a:pt x="1410" y="670"/>
                  </a:lnTo>
                  <a:lnTo>
                    <a:pt x="1400" y="670"/>
                  </a:lnTo>
                  <a:lnTo>
                    <a:pt x="1391" y="678"/>
                  </a:lnTo>
                  <a:lnTo>
                    <a:pt x="1383" y="687"/>
                  </a:lnTo>
                  <a:lnTo>
                    <a:pt x="1374" y="696"/>
                  </a:lnTo>
                  <a:lnTo>
                    <a:pt x="1364" y="696"/>
                  </a:lnTo>
                  <a:lnTo>
                    <a:pt x="1356" y="705"/>
                  </a:lnTo>
                  <a:lnTo>
                    <a:pt x="1338" y="714"/>
                  </a:lnTo>
                  <a:lnTo>
                    <a:pt x="1330" y="714"/>
                  </a:lnTo>
                  <a:lnTo>
                    <a:pt x="1320" y="723"/>
                  </a:lnTo>
                  <a:lnTo>
                    <a:pt x="1311" y="741"/>
                  </a:lnTo>
                  <a:lnTo>
                    <a:pt x="1311" y="750"/>
                  </a:lnTo>
                  <a:lnTo>
                    <a:pt x="1303" y="750"/>
                  </a:lnTo>
                  <a:lnTo>
                    <a:pt x="1303" y="741"/>
                  </a:lnTo>
                  <a:lnTo>
                    <a:pt x="1294" y="741"/>
                  </a:lnTo>
                  <a:lnTo>
                    <a:pt x="1284" y="750"/>
                  </a:lnTo>
                  <a:lnTo>
                    <a:pt x="1284" y="758"/>
                  </a:lnTo>
                  <a:lnTo>
                    <a:pt x="1276" y="758"/>
                  </a:lnTo>
                  <a:lnTo>
                    <a:pt x="1276" y="767"/>
                  </a:lnTo>
                  <a:lnTo>
                    <a:pt x="1267" y="767"/>
                  </a:lnTo>
                  <a:lnTo>
                    <a:pt x="1267" y="776"/>
                  </a:lnTo>
                  <a:lnTo>
                    <a:pt x="1258" y="776"/>
                  </a:lnTo>
                  <a:lnTo>
                    <a:pt x="1258" y="785"/>
                  </a:lnTo>
                  <a:lnTo>
                    <a:pt x="1250" y="794"/>
                  </a:lnTo>
                  <a:lnTo>
                    <a:pt x="1250" y="803"/>
                  </a:lnTo>
                  <a:lnTo>
                    <a:pt x="1240" y="812"/>
                  </a:lnTo>
                  <a:lnTo>
                    <a:pt x="1240" y="821"/>
                  </a:lnTo>
                  <a:lnTo>
                    <a:pt x="1231" y="830"/>
                  </a:lnTo>
                  <a:lnTo>
                    <a:pt x="1231" y="839"/>
                  </a:lnTo>
                  <a:lnTo>
                    <a:pt x="1223" y="847"/>
                  </a:lnTo>
                  <a:lnTo>
                    <a:pt x="1223" y="856"/>
                  </a:lnTo>
                  <a:lnTo>
                    <a:pt x="1214" y="866"/>
                  </a:lnTo>
                  <a:lnTo>
                    <a:pt x="1203" y="866"/>
                  </a:lnTo>
                  <a:lnTo>
                    <a:pt x="1196" y="874"/>
                  </a:lnTo>
                  <a:lnTo>
                    <a:pt x="1187" y="874"/>
                  </a:lnTo>
                  <a:lnTo>
                    <a:pt x="1187" y="866"/>
                  </a:lnTo>
                  <a:lnTo>
                    <a:pt x="1187" y="856"/>
                  </a:lnTo>
                  <a:lnTo>
                    <a:pt x="1178" y="856"/>
                  </a:lnTo>
                  <a:lnTo>
                    <a:pt x="1170" y="856"/>
                  </a:lnTo>
                  <a:lnTo>
                    <a:pt x="1170" y="866"/>
                  </a:lnTo>
                  <a:lnTo>
                    <a:pt x="1170" y="874"/>
                  </a:lnTo>
                  <a:lnTo>
                    <a:pt x="1160" y="856"/>
                  </a:lnTo>
                  <a:lnTo>
                    <a:pt x="1160" y="847"/>
                  </a:lnTo>
                  <a:lnTo>
                    <a:pt x="1160" y="839"/>
                  </a:lnTo>
                  <a:lnTo>
                    <a:pt x="1160" y="821"/>
                  </a:lnTo>
                  <a:lnTo>
                    <a:pt x="1160" y="812"/>
                  </a:lnTo>
                  <a:lnTo>
                    <a:pt x="1170" y="803"/>
                  </a:lnTo>
                  <a:lnTo>
                    <a:pt x="1170" y="794"/>
                  </a:lnTo>
                  <a:lnTo>
                    <a:pt x="1160" y="785"/>
                  </a:lnTo>
                  <a:lnTo>
                    <a:pt x="1150" y="785"/>
                  </a:lnTo>
                  <a:lnTo>
                    <a:pt x="1143" y="785"/>
                  </a:lnTo>
                  <a:lnTo>
                    <a:pt x="1143" y="794"/>
                  </a:lnTo>
                  <a:lnTo>
                    <a:pt x="1134" y="794"/>
                  </a:lnTo>
                  <a:lnTo>
                    <a:pt x="1134" y="803"/>
                  </a:lnTo>
                  <a:lnTo>
                    <a:pt x="1123" y="803"/>
                  </a:lnTo>
                  <a:lnTo>
                    <a:pt x="1116" y="803"/>
                  </a:lnTo>
                  <a:lnTo>
                    <a:pt x="1116" y="812"/>
                  </a:lnTo>
                  <a:lnTo>
                    <a:pt x="1107" y="812"/>
                  </a:lnTo>
                  <a:lnTo>
                    <a:pt x="1097" y="812"/>
                  </a:lnTo>
                  <a:lnTo>
                    <a:pt x="1088" y="812"/>
                  </a:lnTo>
                  <a:lnTo>
                    <a:pt x="1097" y="803"/>
                  </a:lnTo>
                  <a:lnTo>
                    <a:pt x="1097" y="794"/>
                  </a:lnTo>
                  <a:lnTo>
                    <a:pt x="1088" y="794"/>
                  </a:lnTo>
                  <a:lnTo>
                    <a:pt x="1088" y="785"/>
                  </a:lnTo>
                  <a:lnTo>
                    <a:pt x="1079" y="785"/>
                  </a:lnTo>
                  <a:lnTo>
                    <a:pt x="1079" y="776"/>
                  </a:lnTo>
                  <a:lnTo>
                    <a:pt x="1070" y="776"/>
                  </a:lnTo>
                  <a:lnTo>
                    <a:pt x="1070" y="785"/>
                  </a:lnTo>
                  <a:lnTo>
                    <a:pt x="1061" y="785"/>
                  </a:lnTo>
                  <a:lnTo>
                    <a:pt x="1061" y="794"/>
                  </a:lnTo>
                  <a:lnTo>
                    <a:pt x="1061" y="812"/>
                  </a:lnTo>
                  <a:lnTo>
                    <a:pt x="1061" y="821"/>
                  </a:lnTo>
                  <a:lnTo>
                    <a:pt x="1061" y="839"/>
                  </a:lnTo>
                  <a:lnTo>
                    <a:pt x="1061" y="847"/>
                  </a:lnTo>
                  <a:lnTo>
                    <a:pt x="1061" y="856"/>
                  </a:lnTo>
                  <a:lnTo>
                    <a:pt x="1061" y="874"/>
                  </a:lnTo>
                  <a:lnTo>
                    <a:pt x="1061" y="883"/>
                  </a:lnTo>
                  <a:lnTo>
                    <a:pt x="1061" y="892"/>
                  </a:lnTo>
                  <a:lnTo>
                    <a:pt x="1054" y="901"/>
                  </a:lnTo>
                  <a:lnTo>
                    <a:pt x="1054" y="910"/>
                  </a:lnTo>
                  <a:lnTo>
                    <a:pt x="1034" y="927"/>
                  </a:lnTo>
                  <a:lnTo>
                    <a:pt x="1026" y="936"/>
                  </a:lnTo>
                  <a:lnTo>
                    <a:pt x="1017" y="954"/>
                  </a:lnTo>
                  <a:lnTo>
                    <a:pt x="1008" y="972"/>
                  </a:lnTo>
                  <a:lnTo>
                    <a:pt x="999" y="990"/>
                  </a:lnTo>
                  <a:lnTo>
                    <a:pt x="990" y="1016"/>
                  </a:lnTo>
                  <a:lnTo>
                    <a:pt x="981" y="1034"/>
                  </a:lnTo>
                  <a:lnTo>
                    <a:pt x="973" y="1052"/>
                  </a:lnTo>
                  <a:lnTo>
                    <a:pt x="963" y="1070"/>
                  </a:lnTo>
                  <a:lnTo>
                    <a:pt x="954" y="1087"/>
                  </a:lnTo>
                  <a:lnTo>
                    <a:pt x="954" y="1098"/>
                  </a:lnTo>
                  <a:lnTo>
                    <a:pt x="946" y="1114"/>
                  </a:lnTo>
                  <a:lnTo>
                    <a:pt x="937" y="1133"/>
                  </a:lnTo>
                  <a:lnTo>
                    <a:pt x="937" y="1142"/>
                  </a:lnTo>
                  <a:lnTo>
                    <a:pt x="928" y="1160"/>
                  </a:lnTo>
                  <a:lnTo>
                    <a:pt x="919" y="1167"/>
                  </a:lnTo>
                  <a:lnTo>
                    <a:pt x="919" y="1187"/>
                  </a:lnTo>
                  <a:lnTo>
                    <a:pt x="910" y="1204"/>
                  </a:lnTo>
                  <a:lnTo>
                    <a:pt x="901" y="1213"/>
                  </a:lnTo>
                  <a:lnTo>
                    <a:pt x="901" y="1231"/>
                  </a:lnTo>
                  <a:lnTo>
                    <a:pt x="0" y="563"/>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23" name="Freeform 11"/>
            <p:cNvSpPr>
              <a:spLocks/>
            </p:cNvSpPr>
            <p:nvPr/>
          </p:nvSpPr>
          <p:spPr bwMode="auto">
            <a:xfrm>
              <a:off x="3413" y="1294"/>
              <a:ext cx="524" cy="315"/>
            </a:xfrm>
            <a:custGeom>
              <a:avLst/>
              <a:gdLst>
                <a:gd name="T0" fmla="*/ 59 w 2070"/>
                <a:gd name="T1" fmla="*/ 98 h 1231"/>
                <a:gd name="T2" fmla="*/ 113 w 2070"/>
                <a:gd name="T3" fmla="*/ 32 h 1231"/>
                <a:gd name="T4" fmla="*/ 178 w 2070"/>
                <a:gd name="T5" fmla="*/ 7 h 1231"/>
                <a:gd name="T6" fmla="*/ 174 w 2070"/>
                <a:gd name="T7" fmla="*/ 19 h 1231"/>
                <a:gd name="T8" fmla="*/ 163 w 2070"/>
                <a:gd name="T9" fmla="*/ 28 h 1231"/>
                <a:gd name="T10" fmla="*/ 158 w 2070"/>
                <a:gd name="T11" fmla="*/ 37 h 1231"/>
                <a:gd name="T12" fmla="*/ 151 w 2070"/>
                <a:gd name="T13" fmla="*/ 46 h 1231"/>
                <a:gd name="T14" fmla="*/ 142 w 2070"/>
                <a:gd name="T15" fmla="*/ 55 h 1231"/>
                <a:gd name="T16" fmla="*/ 136 w 2070"/>
                <a:gd name="T17" fmla="*/ 66 h 1231"/>
                <a:gd name="T18" fmla="*/ 140 w 2070"/>
                <a:gd name="T19" fmla="*/ 82 h 1231"/>
                <a:gd name="T20" fmla="*/ 153 w 2070"/>
                <a:gd name="T21" fmla="*/ 75 h 1231"/>
                <a:gd name="T22" fmla="*/ 188 w 2070"/>
                <a:gd name="T23" fmla="*/ 71 h 1231"/>
                <a:gd name="T24" fmla="*/ 203 w 2070"/>
                <a:gd name="T25" fmla="*/ 87 h 1231"/>
                <a:gd name="T26" fmla="*/ 212 w 2070"/>
                <a:gd name="T27" fmla="*/ 96 h 1231"/>
                <a:gd name="T28" fmla="*/ 221 w 2070"/>
                <a:gd name="T29" fmla="*/ 107 h 1231"/>
                <a:gd name="T30" fmla="*/ 246 w 2070"/>
                <a:gd name="T31" fmla="*/ 101 h 1231"/>
                <a:gd name="T32" fmla="*/ 248 w 2070"/>
                <a:gd name="T33" fmla="*/ 105 h 1231"/>
                <a:gd name="T34" fmla="*/ 267 w 2070"/>
                <a:gd name="T35" fmla="*/ 105 h 1231"/>
                <a:gd name="T36" fmla="*/ 278 w 2070"/>
                <a:gd name="T37" fmla="*/ 119 h 1231"/>
                <a:gd name="T38" fmla="*/ 283 w 2070"/>
                <a:gd name="T39" fmla="*/ 125 h 1231"/>
                <a:gd name="T40" fmla="*/ 296 w 2070"/>
                <a:gd name="T41" fmla="*/ 110 h 1231"/>
                <a:gd name="T42" fmla="*/ 300 w 2070"/>
                <a:gd name="T43" fmla="*/ 107 h 1231"/>
                <a:gd name="T44" fmla="*/ 300 w 2070"/>
                <a:gd name="T45" fmla="*/ 103 h 1231"/>
                <a:gd name="T46" fmla="*/ 316 w 2070"/>
                <a:gd name="T47" fmla="*/ 89 h 1231"/>
                <a:gd name="T48" fmla="*/ 330 w 2070"/>
                <a:gd name="T49" fmla="*/ 84 h 1231"/>
                <a:gd name="T50" fmla="*/ 341 w 2070"/>
                <a:gd name="T51" fmla="*/ 75 h 1231"/>
                <a:gd name="T52" fmla="*/ 381 w 2070"/>
                <a:gd name="T53" fmla="*/ 66 h 1231"/>
                <a:gd name="T54" fmla="*/ 398 w 2070"/>
                <a:gd name="T55" fmla="*/ 57 h 1231"/>
                <a:gd name="T56" fmla="*/ 407 w 2070"/>
                <a:gd name="T57" fmla="*/ 57 h 1231"/>
                <a:gd name="T58" fmla="*/ 418 w 2070"/>
                <a:gd name="T59" fmla="*/ 57 h 1231"/>
                <a:gd name="T60" fmla="*/ 420 w 2070"/>
                <a:gd name="T61" fmla="*/ 64 h 1231"/>
                <a:gd name="T62" fmla="*/ 418 w 2070"/>
                <a:gd name="T63" fmla="*/ 69 h 1231"/>
                <a:gd name="T64" fmla="*/ 425 w 2070"/>
                <a:gd name="T65" fmla="*/ 87 h 1231"/>
                <a:gd name="T66" fmla="*/ 429 w 2070"/>
                <a:gd name="T67" fmla="*/ 91 h 1231"/>
                <a:gd name="T68" fmla="*/ 440 w 2070"/>
                <a:gd name="T69" fmla="*/ 94 h 1231"/>
                <a:gd name="T70" fmla="*/ 454 w 2070"/>
                <a:gd name="T71" fmla="*/ 96 h 1231"/>
                <a:gd name="T72" fmla="*/ 494 w 2070"/>
                <a:gd name="T73" fmla="*/ 105 h 1231"/>
                <a:gd name="T74" fmla="*/ 522 w 2070"/>
                <a:gd name="T75" fmla="*/ 151 h 1231"/>
                <a:gd name="T76" fmla="*/ 463 w 2070"/>
                <a:gd name="T77" fmla="*/ 146 h 1231"/>
                <a:gd name="T78" fmla="*/ 454 w 2070"/>
                <a:gd name="T79" fmla="*/ 160 h 1231"/>
                <a:gd name="T80" fmla="*/ 442 w 2070"/>
                <a:gd name="T81" fmla="*/ 169 h 1231"/>
                <a:gd name="T82" fmla="*/ 436 w 2070"/>
                <a:gd name="T83" fmla="*/ 167 h 1231"/>
                <a:gd name="T84" fmla="*/ 420 w 2070"/>
                <a:gd name="T85" fmla="*/ 151 h 1231"/>
                <a:gd name="T86" fmla="*/ 411 w 2070"/>
                <a:gd name="T87" fmla="*/ 144 h 1231"/>
                <a:gd name="T88" fmla="*/ 407 w 2070"/>
                <a:gd name="T89" fmla="*/ 144 h 1231"/>
                <a:gd name="T90" fmla="*/ 400 w 2070"/>
                <a:gd name="T91" fmla="*/ 144 h 1231"/>
                <a:gd name="T92" fmla="*/ 398 w 2070"/>
                <a:gd name="T93" fmla="*/ 158 h 1231"/>
                <a:gd name="T94" fmla="*/ 393 w 2070"/>
                <a:gd name="T95" fmla="*/ 160 h 1231"/>
                <a:gd name="T96" fmla="*/ 393 w 2070"/>
                <a:gd name="T97" fmla="*/ 167 h 1231"/>
                <a:gd name="T98" fmla="*/ 364 w 2070"/>
                <a:gd name="T99" fmla="*/ 173 h 1231"/>
                <a:gd name="T100" fmla="*/ 345 w 2070"/>
                <a:gd name="T101" fmla="*/ 178 h 1231"/>
                <a:gd name="T102" fmla="*/ 328 w 2070"/>
                <a:gd name="T103" fmla="*/ 190 h 1231"/>
                <a:gd name="T104" fmla="*/ 312 w 2070"/>
                <a:gd name="T105" fmla="*/ 212 h 1231"/>
                <a:gd name="T106" fmla="*/ 300 w 2070"/>
                <a:gd name="T107" fmla="*/ 219 h 1231"/>
                <a:gd name="T108" fmla="*/ 294 w 2070"/>
                <a:gd name="T109" fmla="*/ 210 h 1231"/>
                <a:gd name="T110" fmla="*/ 278 w 2070"/>
                <a:gd name="T111" fmla="*/ 208 h 1231"/>
                <a:gd name="T112" fmla="*/ 275 w 2070"/>
                <a:gd name="T113" fmla="*/ 201 h 1231"/>
                <a:gd name="T114" fmla="*/ 269 w 2070"/>
                <a:gd name="T115" fmla="*/ 203 h 1231"/>
                <a:gd name="T116" fmla="*/ 255 w 2070"/>
                <a:gd name="T117" fmla="*/ 249 h 1231"/>
                <a:gd name="T118" fmla="*/ 228 w 2070"/>
                <a:gd name="T119" fmla="*/ 310 h 12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70" h="1231">
                  <a:moveTo>
                    <a:pt x="0" y="563"/>
                  </a:moveTo>
                  <a:lnTo>
                    <a:pt x="0" y="563"/>
                  </a:lnTo>
                  <a:lnTo>
                    <a:pt x="0" y="554"/>
                  </a:lnTo>
                  <a:lnTo>
                    <a:pt x="9" y="535"/>
                  </a:lnTo>
                  <a:lnTo>
                    <a:pt x="19" y="526"/>
                  </a:lnTo>
                  <a:lnTo>
                    <a:pt x="27" y="510"/>
                  </a:lnTo>
                  <a:lnTo>
                    <a:pt x="45" y="490"/>
                  </a:lnTo>
                  <a:lnTo>
                    <a:pt x="63" y="464"/>
                  </a:lnTo>
                  <a:lnTo>
                    <a:pt x="89" y="446"/>
                  </a:lnTo>
                  <a:lnTo>
                    <a:pt x="116" y="428"/>
                  </a:lnTo>
                  <a:lnTo>
                    <a:pt x="152" y="420"/>
                  </a:lnTo>
                  <a:lnTo>
                    <a:pt x="180" y="410"/>
                  </a:lnTo>
                  <a:lnTo>
                    <a:pt x="196" y="401"/>
                  </a:lnTo>
                  <a:lnTo>
                    <a:pt x="215" y="393"/>
                  </a:lnTo>
                  <a:lnTo>
                    <a:pt x="233" y="384"/>
                  </a:lnTo>
                  <a:lnTo>
                    <a:pt x="251" y="374"/>
                  </a:lnTo>
                  <a:lnTo>
                    <a:pt x="268" y="366"/>
                  </a:lnTo>
                  <a:lnTo>
                    <a:pt x="286" y="348"/>
                  </a:lnTo>
                  <a:lnTo>
                    <a:pt x="304" y="330"/>
                  </a:lnTo>
                  <a:lnTo>
                    <a:pt x="331" y="313"/>
                  </a:lnTo>
                  <a:lnTo>
                    <a:pt x="357" y="286"/>
                  </a:lnTo>
                  <a:lnTo>
                    <a:pt x="366" y="277"/>
                  </a:lnTo>
                  <a:lnTo>
                    <a:pt x="376" y="259"/>
                  </a:lnTo>
                  <a:lnTo>
                    <a:pt x="384" y="241"/>
                  </a:lnTo>
                  <a:lnTo>
                    <a:pt x="393" y="224"/>
                  </a:lnTo>
                  <a:lnTo>
                    <a:pt x="402" y="197"/>
                  </a:lnTo>
                  <a:lnTo>
                    <a:pt x="420" y="179"/>
                  </a:lnTo>
                  <a:lnTo>
                    <a:pt x="429" y="153"/>
                  </a:lnTo>
                  <a:lnTo>
                    <a:pt x="437" y="134"/>
                  </a:lnTo>
                  <a:lnTo>
                    <a:pt x="446" y="126"/>
                  </a:lnTo>
                  <a:lnTo>
                    <a:pt x="456" y="117"/>
                  </a:lnTo>
                  <a:lnTo>
                    <a:pt x="464" y="108"/>
                  </a:lnTo>
                  <a:lnTo>
                    <a:pt x="482" y="99"/>
                  </a:lnTo>
                  <a:lnTo>
                    <a:pt x="509" y="81"/>
                  </a:lnTo>
                  <a:lnTo>
                    <a:pt x="544" y="64"/>
                  </a:lnTo>
                  <a:lnTo>
                    <a:pt x="580" y="37"/>
                  </a:lnTo>
                  <a:lnTo>
                    <a:pt x="617" y="28"/>
                  </a:lnTo>
                  <a:lnTo>
                    <a:pt x="651" y="10"/>
                  </a:lnTo>
                  <a:lnTo>
                    <a:pt x="670" y="0"/>
                  </a:lnTo>
                  <a:lnTo>
                    <a:pt x="686" y="10"/>
                  </a:lnTo>
                  <a:lnTo>
                    <a:pt x="697" y="28"/>
                  </a:lnTo>
                  <a:lnTo>
                    <a:pt x="704" y="28"/>
                  </a:lnTo>
                  <a:lnTo>
                    <a:pt x="714" y="28"/>
                  </a:lnTo>
                  <a:lnTo>
                    <a:pt x="714" y="37"/>
                  </a:lnTo>
                  <a:lnTo>
                    <a:pt x="714" y="46"/>
                  </a:lnTo>
                  <a:lnTo>
                    <a:pt x="714" y="53"/>
                  </a:lnTo>
                  <a:lnTo>
                    <a:pt x="704" y="53"/>
                  </a:lnTo>
                  <a:lnTo>
                    <a:pt x="704" y="64"/>
                  </a:lnTo>
                  <a:lnTo>
                    <a:pt x="697" y="73"/>
                  </a:lnTo>
                  <a:lnTo>
                    <a:pt x="686" y="73"/>
                  </a:lnTo>
                  <a:lnTo>
                    <a:pt x="686" y="81"/>
                  </a:lnTo>
                  <a:lnTo>
                    <a:pt x="677" y="81"/>
                  </a:lnTo>
                  <a:lnTo>
                    <a:pt x="670" y="81"/>
                  </a:lnTo>
                  <a:lnTo>
                    <a:pt x="661" y="81"/>
                  </a:lnTo>
                  <a:lnTo>
                    <a:pt x="661" y="73"/>
                  </a:lnTo>
                  <a:lnTo>
                    <a:pt x="651" y="81"/>
                  </a:lnTo>
                  <a:lnTo>
                    <a:pt x="651" y="90"/>
                  </a:lnTo>
                  <a:lnTo>
                    <a:pt x="651" y="99"/>
                  </a:lnTo>
                  <a:lnTo>
                    <a:pt x="642" y="108"/>
                  </a:lnTo>
                  <a:lnTo>
                    <a:pt x="642" y="117"/>
                  </a:lnTo>
                  <a:lnTo>
                    <a:pt x="642" y="126"/>
                  </a:lnTo>
                  <a:lnTo>
                    <a:pt x="642" y="134"/>
                  </a:lnTo>
                  <a:lnTo>
                    <a:pt x="642" y="144"/>
                  </a:lnTo>
                  <a:lnTo>
                    <a:pt x="642" y="153"/>
                  </a:lnTo>
                  <a:lnTo>
                    <a:pt x="633" y="153"/>
                  </a:lnTo>
                  <a:lnTo>
                    <a:pt x="633" y="144"/>
                  </a:lnTo>
                  <a:lnTo>
                    <a:pt x="624" y="144"/>
                  </a:lnTo>
                  <a:lnTo>
                    <a:pt x="617" y="153"/>
                  </a:lnTo>
                  <a:lnTo>
                    <a:pt x="617" y="161"/>
                  </a:lnTo>
                  <a:lnTo>
                    <a:pt x="617" y="170"/>
                  </a:lnTo>
                  <a:lnTo>
                    <a:pt x="606" y="170"/>
                  </a:lnTo>
                  <a:lnTo>
                    <a:pt x="606" y="179"/>
                  </a:lnTo>
                  <a:lnTo>
                    <a:pt x="597" y="179"/>
                  </a:lnTo>
                  <a:lnTo>
                    <a:pt x="589" y="170"/>
                  </a:lnTo>
                  <a:lnTo>
                    <a:pt x="580" y="170"/>
                  </a:lnTo>
                  <a:lnTo>
                    <a:pt x="580" y="179"/>
                  </a:lnTo>
                  <a:lnTo>
                    <a:pt x="571" y="179"/>
                  </a:lnTo>
                  <a:lnTo>
                    <a:pt x="571" y="188"/>
                  </a:lnTo>
                  <a:lnTo>
                    <a:pt x="571" y="197"/>
                  </a:lnTo>
                  <a:lnTo>
                    <a:pt x="562" y="197"/>
                  </a:lnTo>
                  <a:lnTo>
                    <a:pt x="562" y="206"/>
                  </a:lnTo>
                  <a:lnTo>
                    <a:pt x="562" y="214"/>
                  </a:lnTo>
                  <a:lnTo>
                    <a:pt x="562" y="224"/>
                  </a:lnTo>
                  <a:lnTo>
                    <a:pt x="553" y="224"/>
                  </a:lnTo>
                  <a:lnTo>
                    <a:pt x="544" y="224"/>
                  </a:lnTo>
                  <a:lnTo>
                    <a:pt x="544" y="233"/>
                  </a:lnTo>
                  <a:lnTo>
                    <a:pt x="544" y="241"/>
                  </a:lnTo>
                  <a:lnTo>
                    <a:pt x="536" y="250"/>
                  </a:lnTo>
                  <a:lnTo>
                    <a:pt x="536" y="259"/>
                  </a:lnTo>
                  <a:lnTo>
                    <a:pt x="536" y="268"/>
                  </a:lnTo>
                  <a:lnTo>
                    <a:pt x="536" y="277"/>
                  </a:lnTo>
                  <a:lnTo>
                    <a:pt x="536" y="286"/>
                  </a:lnTo>
                  <a:lnTo>
                    <a:pt x="536" y="294"/>
                  </a:lnTo>
                  <a:lnTo>
                    <a:pt x="536" y="304"/>
                  </a:lnTo>
                  <a:lnTo>
                    <a:pt x="536" y="313"/>
                  </a:lnTo>
                  <a:lnTo>
                    <a:pt x="536" y="321"/>
                  </a:lnTo>
                  <a:lnTo>
                    <a:pt x="544" y="321"/>
                  </a:lnTo>
                  <a:lnTo>
                    <a:pt x="553" y="321"/>
                  </a:lnTo>
                  <a:lnTo>
                    <a:pt x="562" y="321"/>
                  </a:lnTo>
                  <a:lnTo>
                    <a:pt x="562" y="313"/>
                  </a:lnTo>
                  <a:lnTo>
                    <a:pt x="562" y="304"/>
                  </a:lnTo>
                  <a:lnTo>
                    <a:pt x="562" y="294"/>
                  </a:lnTo>
                  <a:lnTo>
                    <a:pt x="571" y="294"/>
                  </a:lnTo>
                  <a:lnTo>
                    <a:pt x="571" y="286"/>
                  </a:lnTo>
                  <a:lnTo>
                    <a:pt x="580" y="286"/>
                  </a:lnTo>
                  <a:lnTo>
                    <a:pt x="589" y="294"/>
                  </a:lnTo>
                  <a:lnTo>
                    <a:pt x="597" y="294"/>
                  </a:lnTo>
                  <a:lnTo>
                    <a:pt x="606" y="294"/>
                  </a:lnTo>
                  <a:lnTo>
                    <a:pt x="617" y="294"/>
                  </a:lnTo>
                  <a:lnTo>
                    <a:pt x="624" y="294"/>
                  </a:lnTo>
                  <a:lnTo>
                    <a:pt x="633" y="294"/>
                  </a:lnTo>
                  <a:lnTo>
                    <a:pt x="642" y="286"/>
                  </a:lnTo>
                  <a:lnTo>
                    <a:pt x="651" y="286"/>
                  </a:lnTo>
                  <a:lnTo>
                    <a:pt x="661" y="286"/>
                  </a:lnTo>
                  <a:lnTo>
                    <a:pt x="670" y="286"/>
                  </a:lnTo>
                  <a:lnTo>
                    <a:pt x="677" y="286"/>
                  </a:lnTo>
                  <a:lnTo>
                    <a:pt x="686" y="286"/>
                  </a:lnTo>
                  <a:lnTo>
                    <a:pt x="697" y="286"/>
                  </a:lnTo>
                  <a:lnTo>
                    <a:pt x="704" y="286"/>
                  </a:lnTo>
                  <a:lnTo>
                    <a:pt x="714" y="277"/>
                  </a:lnTo>
                  <a:lnTo>
                    <a:pt x="723" y="277"/>
                  </a:lnTo>
                  <a:lnTo>
                    <a:pt x="733" y="277"/>
                  </a:lnTo>
                  <a:lnTo>
                    <a:pt x="741" y="277"/>
                  </a:lnTo>
                  <a:lnTo>
                    <a:pt x="750" y="277"/>
                  </a:lnTo>
                  <a:lnTo>
                    <a:pt x="759" y="277"/>
                  </a:lnTo>
                  <a:lnTo>
                    <a:pt x="767" y="277"/>
                  </a:lnTo>
                  <a:lnTo>
                    <a:pt x="777" y="286"/>
                  </a:lnTo>
                  <a:lnTo>
                    <a:pt x="786" y="294"/>
                  </a:lnTo>
                  <a:lnTo>
                    <a:pt x="794" y="304"/>
                  </a:lnTo>
                  <a:lnTo>
                    <a:pt x="794" y="313"/>
                  </a:lnTo>
                  <a:lnTo>
                    <a:pt x="803" y="321"/>
                  </a:lnTo>
                  <a:lnTo>
                    <a:pt x="803" y="330"/>
                  </a:lnTo>
                  <a:lnTo>
                    <a:pt x="803" y="339"/>
                  </a:lnTo>
                  <a:lnTo>
                    <a:pt x="794" y="339"/>
                  </a:lnTo>
                  <a:lnTo>
                    <a:pt x="794" y="348"/>
                  </a:lnTo>
                  <a:lnTo>
                    <a:pt x="803" y="348"/>
                  </a:lnTo>
                  <a:lnTo>
                    <a:pt x="803" y="357"/>
                  </a:lnTo>
                  <a:lnTo>
                    <a:pt x="813" y="357"/>
                  </a:lnTo>
                  <a:lnTo>
                    <a:pt x="821" y="357"/>
                  </a:lnTo>
                  <a:lnTo>
                    <a:pt x="821" y="366"/>
                  </a:lnTo>
                  <a:lnTo>
                    <a:pt x="830" y="366"/>
                  </a:lnTo>
                  <a:lnTo>
                    <a:pt x="839" y="374"/>
                  </a:lnTo>
                  <a:lnTo>
                    <a:pt x="839" y="384"/>
                  </a:lnTo>
                  <a:lnTo>
                    <a:pt x="839" y="393"/>
                  </a:lnTo>
                  <a:lnTo>
                    <a:pt x="847" y="393"/>
                  </a:lnTo>
                  <a:lnTo>
                    <a:pt x="847" y="401"/>
                  </a:lnTo>
                  <a:lnTo>
                    <a:pt x="857" y="401"/>
                  </a:lnTo>
                  <a:lnTo>
                    <a:pt x="866" y="401"/>
                  </a:lnTo>
                  <a:lnTo>
                    <a:pt x="874" y="401"/>
                  </a:lnTo>
                  <a:lnTo>
                    <a:pt x="883" y="401"/>
                  </a:lnTo>
                  <a:lnTo>
                    <a:pt x="874" y="410"/>
                  </a:lnTo>
                  <a:lnTo>
                    <a:pt x="874" y="420"/>
                  </a:lnTo>
                  <a:lnTo>
                    <a:pt x="874" y="428"/>
                  </a:lnTo>
                  <a:lnTo>
                    <a:pt x="883" y="437"/>
                  </a:lnTo>
                  <a:lnTo>
                    <a:pt x="893" y="420"/>
                  </a:lnTo>
                  <a:lnTo>
                    <a:pt x="893" y="410"/>
                  </a:lnTo>
                  <a:lnTo>
                    <a:pt x="901" y="410"/>
                  </a:lnTo>
                  <a:lnTo>
                    <a:pt x="919" y="401"/>
                  </a:lnTo>
                  <a:lnTo>
                    <a:pt x="928" y="401"/>
                  </a:lnTo>
                  <a:lnTo>
                    <a:pt x="937" y="401"/>
                  </a:lnTo>
                  <a:lnTo>
                    <a:pt x="946" y="401"/>
                  </a:lnTo>
                  <a:lnTo>
                    <a:pt x="963" y="393"/>
                  </a:lnTo>
                  <a:lnTo>
                    <a:pt x="973" y="393"/>
                  </a:lnTo>
                  <a:lnTo>
                    <a:pt x="981" y="393"/>
                  </a:lnTo>
                  <a:lnTo>
                    <a:pt x="990" y="393"/>
                  </a:lnTo>
                  <a:lnTo>
                    <a:pt x="990" y="401"/>
                  </a:lnTo>
                  <a:lnTo>
                    <a:pt x="990" y="410"/>
                  </a:lnTo>
                  <a:lnTo>
                    <a:pt x="981" y="410"/>
                  </a:lnTo>
                  <a:lnTo>
                    <a:pt x="981" y="420"/>
                  </a:lnTo>
                  <a:lnTo>
                    <a:pt x="990" y="428"/>
                  </a:lnTo>
                  <a:lnTo>
                    <a:pt x="999" y="437"/>
                  </a:lnTo>
                  <a:lnTo>
                    <a:pt x="1008" y="437"/>
                  </a:lnTo>
                  <a:lnTo>
                    <a:pt x="1017" y="437"/>
                  </a:lnTo>
                  <a:lnTo>
                    <a:pt x="1026" y="428"/>
                  </a:lnTo>
                  <a:lnTo>
                    <a:pt x="1034" y="428"/>
                  </a:lnTo>
                  <a:lnTo>
                    <a:pt x="1034" y="420"/>
                  </a:lnTo>
                  <a:lnTo>
                    <a:pt x="1043" y="420"/>
                  </a:lnTo>
                  <a:lnTo>
                    <a:pt x="1054" y="410"/>
                  </a:lnTo>
                  <a:lnTo>
                    <a:pt x="1061" y="401"/>
                  </a:lnTo>
                  <a:lnTo>
                    <a:pt x="1054" y="410"/>
                  </a:lnTo>
                  <a:lnTo>
                    <a:pt x="1061" y="420"/>
                  </a:lnTo>
                  <a:lnTo>
                    <a:pt x="1061" y="428"/>
                  </a:lnTo>
                  <a:lnTo>
                    <a:pt x="1070" y="428"/>
                  </a:lnTo>
                  <a:lnTo>
                    <a:pt x="1079" y="428"/>
                  </a:lnTo>
                  <a:lnTo>
                    <a:pt x="1079" y="437"/>
                  </a:lnTo>
                  <a:lnTo>
                    <a:pt x="1088" y="437"/>
                  </a:lnTo>
                  <a:lnTo>
                    <a:pt x="1088" y="446"/>
                  </a:lnTo>
                  <a:lnTo>
                    <a:pt x="1088" y="455"/>
                  </a:lnTo>
                  <a:lnTo>
                    <a:pt x="1088" y="464"/>
                  </a:lnTo>
                  <a:lnTo>
                    <a:pt x="1097" y="464"/>
                  </a:lnTo>
                  <a:lnTo>
                    <a:pt x="1097" y="473"/>
                  </a:lnTo>
                  <a:lnTo>
                    <a:pt x="1097" y="483"/>
                  </a:lnTo>
                  <a:lnTo>
                    <a:pt x="1097" y="490"/>
                  </a:lnTo>
                  <a:lnTo>
                    <a:pt x="1097" y="501"/>
                  </a:lnTo>
                  <a:lnTo>
                    <a:pt x="1107" y="510"/>
                  </a:lnTo>
                  <a:lnTo>
                    <a:pt x="1107" y="501"/>
                  </a:lnTo>
                  <a:lnTo>
                    <a:pt x="1116" y="501"/>
                  </a:lnTo>
                  <a:lnTo>
                    <a:pt x="1116" y="490"/>
                  </a:lnTo>
                  <a:lnTo>
                    <a:pt x="1123" y="490"/>
                  </a:lnTo>
                  <a:lnTo>
                    <a:pt x="1123" y="483"/>
                  </a:lnTo>
                  <a:lnTo>
                    <a:pt x="1134" y="473"/>
                  </a:lnTo>
                  <a:lnTo>
                    <a:pt x="1143" y="464"/>
                  </a:lnTo>
                  <a:lnTo>
                    <a:pt x="1150" y="455"/>
                  </a:lnTo>
                  <a:lnTo>
                    <a:pt x="1160" y="446"/>
                  </a:lnTo>
                  <a:lnTo>
                    <a:pt x="1160" y="437"/>
                  </a:lnTo>
                  <a:lnTo>
                    <a:pt x="1170" y="428"/>
                  </a:lnTo>
                  <a:lnTo>
                    <a:pt x="1178" y="428"/>
                  </a:lnTo>
                  <a:lnTo>
                    <a:pt x="1187" y="428"/>
                  </a:lnTo>
                  <a:lnTo>
                    <a:pt x="1187" y="420"/>
                  </a:lnTo>
                  <a:lnTo>
                    <a:pt x="1187" y="410"/>
                  </a:lnTo>
                  <a:lnTo>
                    <a:pt x="1178" y="410"/>
                  </a:lnTo>
                  <a:lnTo>
                    <a:pt x="1178" y="401"/>
                  </a:lnTo>
                  <a:lnTo>
                    <a:pt x="1170" y="401"/>
                  </a:lnTo>
                  <a:lnTo>
                    <a:pt x="1160" y="401"/>
                  </a:lnTo>
                  <a:lnTo>
                    <a:pt x="1170" y="410"/>
                  </a:lnTo>
                  <a:lnTo>
                    <a:pt x="1178" y="401"/>
                  </a:lnTo>
                  <a:lnTo>
                    <a:pt x="1187" y="401"/>
                  </a:lnTo>
                  <a:lnTo>
                    <a:pt x="1187" y="393"/>
                  </a:lnTo>
                  <a:lnTo>
                    <a:pt x="1196" y="384"/>
                  </a:lnTo>
                  <a:lnTo>
                    <a:pt x="1196" y="374"/>
                  </a:lnTo>
                  <a:lnTo>
                    <a:pt x="1203" y="366"/>
                  </a:lnTo>
                  <a:lnTo>
                    <a:pt x="1203" y="357"/>
                  </a:lnTo>
                  <a:lnTo>
                    <a:pt x="1214" y="366"/>
                  </a:lnTo>
                  <a:lnTo>
                    <a:pt x="1223" y="366"/>
                  </a:lnTo>
                  <a:lnTo>
                    <a:pt x="1223" y="357"/>
                  </a:lnTo>
                  <a:lnTo>
                    <a:pt x="1231" y="357"/>
                  </a:lnTo>
                  <a:lnTo>
                    <a:pt x="1231" y="348"/>
                  </a:lnTo>
                  <a:lnTo>
                    <a:pt x="1240" y="348"/>
                  </a:lnTo>
                  <a:lnTo>
                    <a:pt x="1250" y="348"/>
                  </a:lnTo>
                  <a:lnTo>
                    <a:pt x="1250" y="357"/>
                  </a:lnTo>
                  <a:lnTo>
                    <a:pt x="1258" y="357"/>
                  </a:lnTo>
                  <a:lnTo>
                    <a:pt x="1267" y="348"/>
                  </a:lnTo>
                  <a:lnTo>
                    <a:pt x="1267" y="339"/>
                  </a:lnTo>
                  <a:lnTo>
                    <a:pt x="1276" y="330"/>
                  </a:lnTo>
                  <a:lnTo>
                    <a:pt x="1276" y="321"/>
                  </a:lnTo>
                  <a:lnTo>
                    <a:pt x="1284" y="321"/>
                  </a:lnTo>
                  <a:lnTo>
                    <a:pt x="1284" y="330"/>
                  </a:lnTo>
                  <a:lnTo>
                    <a:pt x="1294" y="330"/>
                  </a:lnTo>
                  <a:lnTo>
                    <a:pt x="1303" y="330"/>
                  </a:lnTo>
                  <a:lnTo>
                    <a:pt x="1311" y="321"/>
                  </a:lnTo>
                  <a:lnTo>
                    <a:pt x="1320" y="321"/>
                  </a:lnTo>
                  <a:lnTo>
                    <a:pt x="1330" y="321"/>
                  </a:lnTo>
                  <a:lnTo>
                    <a:pt x="1338" y="313"/>
                  </a:lnTo>
                  <a:lnTo>
                    <a:pt x="1347" y="304"/>
                  </a:lnTo>
                  <a:lnTo>
                    <a:pt x="1347" y="294"/>
                  </a:lnTo>
                  <a:lnTo>
                    <a:pt x="1356" y="294"/>
                  </a:lnTo>
                  <a:lnTo>
                    <a:pt x="1374" y="294"/>
                  </a:lnTo>
                  <a:lnTo>
                    <a:pt x="1383" y="294"/>
                  </a:lnTo>
                  <a:lnTo>
                    <a:pt x="1400" y="294"/>
                  </a:lnTo>
                  <a:lnTo>
                    <a:pt x="1410" y="294"/>
                  </a:lnTo>
                  <a:lnTo>
                    <a:pt x="1427" y="294"/>
                  </a:lnTo>
                  <a:lnTo>
                    <a:pt x="1436" y="286"/>
                  </a:lnTo>
                  <a:lnTo>
                    <a:pt x="1454" y="286"/>
                  </a:lnTo>
                  <a:lnTo>
                    <a:pt x="1463" y="286"/>
                  </a:lnTo>
                  <a:lnTo>
                    <a:pt x="1471" y="277"/>
                  </a:lnTo>
                  <a:lnTo>
                    <a:pt x="1480" y="277"/>
                  </a:lnTo>
                  <a:lnTo>
                    <a:pt x="1490" y="268"/>
                  </a:lnTo>
                  <a:lnTo>
                    <a:pt x="1500" y="268"/>
                  </a:lnTo>
                  <a:lnTo>
                    <a:pt x="1507" y="259"/>
                  </a:lnTo>
                  <a:lnTo>
                    <a:pt x="1516" y="259"/>
                  </a:lnTo>
                  <a:lnTo>
                    <a:pt x="1527" y="259"/>
                  </a:lnTo>
                  <a:lnTo>
                    <a:pt x="1534" y="250"/>
                  </a:lnTo>
                  <a:lnTo>
                    <a:pt x="1553" y="250"/>
                  </a:lnTo>
                  <a:lnTo>
                    <a:pt x="1560" y="241"/>
                  </a:lnTo>
                  <a:lnTo>
                    <a:pt x="1571" y="241"/>
                  </a:lnTo>
                  <a:lnTo>
                    <a:pt x="1571" y="233"/>
                  </a:lnTo>
                  <a:lnTo>
                    <a:pt x="1571" y="224"/>
                  </a:lnTo>
                  <a:lnTo>
                    <a:pt x="1580" y="224"/>
                  </a:lnTo>
                  <a:lnTo>
                    <a:pt x="1587" y="224"/>
                  </a:lnTo>
                  <a:lnTo>
                    <a:pt x="1596" y="224"/>
                  </a:lnTo>
                  <a:lnTo>
                    <a:pt x="1596" y="233"/>
                  </a:lnTo>
                  <a:lnTo>
                    <a:pt x="1596" y="224"/>
                  </a:lnTo>
                  <a:lnTo>
                    <a:pt x="1607" y="224"/>
                  </a:lnTo>
                  <a:lnTo>
                    <a:pt x="1607" y="214"/>
                  </a:lnTo>
                  <a:lnTo>
                    <a:pt x="1615" y="214"/>
                  </a:lnTo>
                  <a:lnTo>
                    <a:pt x="1624" y="214"/>
                  </a:lnTo>
                  <a:lnTo>
                    <a:pt x="1633" y="214"/>
                  </a:lnTo>
                  <a:lnTo>
                    <a:pt x="1633" y="224"/>
                  </a:lnTo>
                  <a:lnTo>
                    <a:pt x="1640" y="224"/>
                  </a:lnTo>
                  <a:lnTo>
                    <a:pt x="1651" y="224"/>
                  </a:lnTo>
                  <a:lnTo>
                    <a:pt x="1651" y="233"/>
                  </a:lnTo>
                  <a:lnTo>
                    <a:pt x="1651" y="241"/>
                  </a:lnTo>
                  <a:lnTo>
                    <a:pt x="1660" y="241"/>
                  </a:lnTo>
                  <a:lnTo>
                    <a:pt x="1660" y="250"/>
                  </a:lnTo>
                  <a:lnTo>
                    <a:pt x="1668" y="250"/>
                  </a:lnTo>
                  <a:lnTo>
                    <a:pt x="1660" y="259"/>
                  </a:lnTo>
                  <a:lnTo>
                    <a:pt x="1651" y="268"/>
                  </a:lnTo>
                  <a:lnTo>
                    <a:pt x="1651" y="277"/>
                  </a:lnTo>
                  <a:lnTo>
                    <a:pt x="1651" y="286"/>
                  </a:lnTo>
                  <a:lnTo>
                    <a:pt x="1651" y="294"/>
                  </a:lnTo>
                  <a:lnTo>
                    <a:pt x="1651" y="304"/>
                  </a:lnTo>
                  <a:lnTo>
                    <a:pt x="1651" y="313"/>
                  </a:lnTo>
                  <a:lnTo>
                    <a:pt x="1651" y="321"/>
                  </a:lnTo>
                  <a:lnTo>
                    <a:pt x="1660" y="330"/>
                  </a:lnTo>
                  <a:lnTo>
                    <a:pt x="1660" y="339"/>
                  </a:lnTo>
                  <a:lnTo>
                    <a:pt x="1668" y="339"/>
                  </a:lnTo>
                  <a:lnTo>
                    <a:pt x="1677" y="339"/>
                  </a:lnTo>
                  <a:lnTo>
                    <a:pt x="1677" y="330"/>
                  </a:lnTo>
                  <a:lnTo>
                    <a:pt x="1687" y="330"/>
                  </a:lnTo>
                  <a:lnTo>
                    <a:pt x="1687" y="339"/>
                  </a:lnTo>
                  <a:lnTo>
                    <a:pt x="1687" y="348"/>
                  </a:lnTo>
                  <a:lnTo>
                    <a:pt x="1695" y="348"/>
                  </a:lnTo>
                  <a:lnTo>
                    <a:pt x="1695" y="357"/>
                  </a:lnTo>
                  <a:lnTo>
                    <a:pt x="1704" y="357"/>
                  </a:lnTo>
                  <a:lnTo>
                    <a:pt x="1704" y="348"/>
                  </a:lnTo>
                  <a:lnTo>
                    <a:pt x="1713" y="348"/>
                  </a:lnTo>
                  <a:lnTo>
                    <a:pt x="1713" y="339"/>
                  </a:lnTo>
                  <a:lnTo>
                    <a:pt x="1721" y="348"/>
                  </a:lnTo>
                  <a:lnTo>
                    <a:pt x="1731" y="357"/>
                  </a:lnTo>
                  <a:lnTo>
                    <a:pt x="1740" y="357"/>
                  </a:lnTo>
                  <a:lnTo>
                    <a:pt x="1740" y="366"/>
                  </a:lnTo>
                  <a:lnTo>
                    <a:pt x="1748" y="366"/>
                  </a:lnTo>
                  <a:lnTo>
                    <a:pt x="1757" y="374"/>
                  </a:lnTo>
                  <a:lnTo>
                    <a:pt x="1767" y="384"/>
                  </a:lnTo>
                  <a:lnTo>
                    <a:pt x="1767" y="393"/>
                  </a:lnTo>
                  <a:lnTo>
                    <a:pt x="1775" y="393"/>
                  </a:lnTo>
                  <a:lnTo>
                    <a:pt x="1775" y="384"/>
                  </a:lnTo>
                  <a:lnTo>
                    <a:pt x="1784" y="384"/>
                  </a:lnTo>
                  <a:lnTo>
                    <a:pt x="1784" y="374"/>
                  </a:lnTo>
                  <a:lnTo>
                    <a:pt x="1793" y="374"/>
                  </a:lnTo>
                  <a:lnTo>
                    <a:pt x="1801" y="366"/>
                  </a:lnTo>
                  <a:lnTo>
                    <a:pt x="1811" y="366"/>
                  </a:lnTo>
                  <a:lnTo>
                    <a:pt x="1820" y="357"/>
                  </a:lnTo>
                  <a:lnTo>
                    <a:pt x="1828" y="357"/>
                  </a:lnTo>
                  <a:lnTo>
                    <a:pt x="1837" y="357"/>
                  </a:lnTo>
                  <a:lnTo>
                    <a:pt x="1847" y="357"/>
                  </a:lnTo>
                  <a:lnTo>
                    <a:pt x="1855" y="357"/>
                  </a:lnTo>
                  <a:lnTo>
                    <a:pt x="1864" y="357"/>
                  </a:lnTo>
                  <a:lnTo>
                    <a:pt x="1873" y="357"/>
                  </a:lnTo>
                  <a:lnTo>
                    <a:pt x="1900" y="366"/>
                  </a:lnTo>
                  <a:lnTo>
                    <a:pt x="1917" y="374"/>
                  </a:lnTo>
                  <a:lnTo>
                    <a:pt x="1936" y="393"/>
                  </a:lnTo>
                  <a:lnTo>
                    <a:pt x="1953" y="410"/>
                  </a:lnTo>
                  <a:lnTo>
                    <a:pt x="1971" y="428"/>
                  </a:lnTo>
                  <a:lnTo>
                    <a:pt x="1989" y="446"/>
                  </a:lnTo>
                  <a:lnTo>
                    <a:pt x="1997" y="464"/>
                  </a:lnTo>
                  <a:lnTo>
                    <a:pt x="2017" y="490"/>
                  </a:lnTo>
                  <a:lnTo>
                    <a:pt x="2033" y="510"/>
                  </a:lnTo>
                  <a:lnTo>
                    <a:pt x="2061" y="526"/>
                  </a:lnTo>
                  <a:lnTo>
                    <a:pt x="2070" y="535"/>
                  </a:lnTo>
                  <a:lnTo>
                    <a:pt x="2070" y="545"/>
                  </a:lnTo>
                  <a:lnTo>
                    <a:pt x="2070" y="554"/>
                  </a:lnTo>
                  <a:lnTo>
                    <a:pt x="2070" y="563"/>
                  </a:lnTo>
                  <a:lnTo>
                    <a:pt x="2070" y="570"/>
                  </a:lnTo>
                  <a:lnTo>
                    <a:pt x="2070" y="581"/>
                  </a:lnTo>
                  <a:lnTo>
                    <a:pt x="2061" y="590"/>
                  </a:lnTo>
                  <a:lnTo>
                    <a:pt x="2052" y="590"/>
                  </a:lnTo>
                  <a:lnTo>
                    <a:pt x="2042" y="598"/>
                  </a:lnTo>
                  <a:lnTo>
                    <a:pt x="2033" y="598"/>
                  </a:lnTo>
                  <a:lnTo>
                    <a:pt x="2017" y="598"/>
                  </a:lnTo>
                  <a:lnTo>
                    <a:pt x="1989" y="607"/>
                  </a:lnTo>
                  <a:lnTo>
                    <a:pt x="1962" y="607"/>
                  </a:lnTo>
                  <a:lnTo>
                    <a:pt x="1936" y="607"/>
                  </a:lnTo>
                  <a:lnTo>
                    <a:pt x="1909" y="607"/>
                  </a:lnTo>
                  <a:lnTo>
                    <a:pt x="1882" y="607"/>
                  </a:lnTo>
                  <a:lnTo>
                    <a:pt x="1864" y="607"/>
                  </a:lnTo>
                  <a:lnTo>
                    <a:pt x="1847" y="598"/>
                  </a:lnTo>
                  <a:lnTo>
                    <a:pt x="1837" y="590"/>
                  </a:lnTo>
                  <a:lnTo>
                    <a:pt x="1837" y="581"/>
                  </a:lnTo>
                  <a:lnTo>
                    <a:pt x="1828" y="581"/>
                  </a:lnTo>
                  <a:lnTo>
                    <a:pt x="1828" y="570"/>
                  </a:lnTo>
                  <a:lnTo>
                    <a:pt x="1828" y="563"/>
                  </a:lnTo>
                  <a:lnTo>
                    <a:pt x="1820" y="563"/>
                  </a:lnTo>
                  <a:lnTo>
                    <a:pt x="1820" y="554"/>
                  </a:lnTo>
                  <a:lnTo>
                    <a:pt x="1811" y="554"/>
                  </a:lnTo>
                  <a:lnTo>
                    <a:pt x="1801" y="554"/>
                  </a:lnTo>
                  <a:lnTo>
                    <a:pt x="1793" y="563"/>
                  </a:lnTo>
                  <a:lnTo>
                    <a:pt x="1784" y="570"/>
                  </a:lnTo>
                  <a:lnTo>
                    <a:pt x="1784" y="581"/>
                  </a:lnTo>
                  <a:lnTo>
                    <a:pt x="1784" y="590"/>
                  </a:lnTo>
                  <a:lnTo>
                    <a:pt x="1784" y="598"/>
                  </a:lnTo>
                  <a:lnTo>
                    <a:pt x="1793" y="607"/>
                  </a:lnTo>
                  <a:lnTo>
                    <a:pt x="1793" y="616"/>
                  </a:lnTo>
                  <a:lnTo>
                    <a:pt x="1793" y="625"/>
                  </a:lnTo>
                  <a:lnTo>
                    <a:pt x="1784" y="625"/>
                  </a:lnTo>
                  <a:lnTo>
                    <a:pt x="1775" y="625"/>
                  </a:lnTo>
                  <a:lnTo>
                    <a:pt x="1775" y="634"/>
                  </a:lnTo>
                  <a:lnTo>
                    <a:pt x="1767" y="634"/>
                  </a:lnTo>
                  <a:lnTo>
                    <a:pt x="1767" y="643"/>
                  </a:lnTo>
                  <a:lnTo>
                    <a:pt x="1767" y="651"/>
                  </a:lnTo>
                  <a:lnTo>
                    <a:pt x="1767" y="661"/>
                  </a:lnTo>
                  <a:lnTo>
                    <a:pt x="1767" y="670"/>
                  </a:lnTo>
                  <a:lnTo>
                    <a:pt x="1757" y="670"/>
                  </a:lnTo>
                  <a:lnTo>
                    <a:pt x="1748" y="661"/>
                  </a:lnTo>
                  <a:lnTo>
                    <a:pt x="1748" y="651"/>
                  </a:lnTo>
                  <a:lnTo>
                    <a:pt x="1740" y="643"/>
                  </a:lnTo>
                  <a:lnTo>
                    <a:pt x="1731" y="643"/>
                  </a:lnTo>
                  <a:lnTo>
                    <a:pt x="1721" y="651"/>
                  </a:lnTo>
                  <a:lnTo>
                    <a:pt x="1731" y="661"/>
                  </a:lnTo>
                  <a:lnTo>
                    <a:pt x="1721" y="651"/>
                  </a:lnTo>
                  <a:lnTo>
                    <a:pt x="1713" y="643"/>
                  </a:lnTo>
                  <a:lnTo>
                    <a:pt x="1713" y="634"/>
                  </a:lnTo>
                  <a:lnTo>
                    <a:pt x="1704" y="625"/>
                  </a:lnTo>
                  <a:lnTo>
                    <a:pt x="1695" y="616"/>
                  </a:lnTo>
                  <a:lnTo>
                    <a:pt x="1687" y="616"/>
                  </a:lnTo>
                  <a:lnTo>
                    <a:pt x="1677" y="607"/>
                  </a:lnTo>
                  <a:lnTo>
                    <a:pt x="1677" y="598"/>
                  </a:lnTo>
                  <a:lnTo>
                    <a:pt x="1668" y="590"/>
                  </a:lnTo>
                  <a:lnTo>
                    <a:pt x="1660" y="590"/>
                  </a:lnTo>
                  <a:lnTo>
                    <a:pt x="1651" y="590"/>
                  </a:lnTo>
                  <a:lnTo>
                    <a:pt x="1640" y="590"/>
                  </a:lnTo>
                  <a:lnTo>
                    <a:pt x="1640" y="581"/>
                  </a:lnTo>
                  <a:lnTo>
                    <a:pt x="1640" y="570"/>
                  </a:lnTo>
                  <a:lnTo>
                    <a:pt x="1633" y="570"/>
                  </a:lnTo>
                  <a:lnTo>
                    <a:pt x="1633" y="563"/>
                  </a:lnTo>
                  <a:lnTo>
                    <a:pt x="1624" y="563"/>
                  </a:lnTo>
                  <a:lnTo>
                    <a:pt x="1624" y="554"/>
                  </a:lnTo>
                  <a:lnTo>
                    <a:pt x="1615" y="563"/>
                  </a:lnTo>
                  <a:lnTo>
                    <a:pt x="1615" y="570"/>
                  </a:lnTo>
                  <a:lnTo>
                    <a:pt x="1607" y="570"/>
                  </a:lnTo>
                  <a:lnTo>
                    <a:pt x="1607" y="563"/>
                  </a:lnTo>
                  <a:lnTo>
                    <a:pt x="1596" y="563"/>
                  </a:lnTo>
                  <a:lnTo>
                    <a:pt x="1596" y="554"/>
                  </a:lnTo>
                  <a:lnTo>
                    <a:pt x="1587" y="554"/>
                  </a:lnTo>
                  <a:lnTo>
                    <a:pt x="1580" y="554"/>
                  </a:lnTo>
                  <a:lnTo>
                    <a:pt x="1580" y="563"/>
                  </a:lnTo>
                  <a:lnTo>
                    <a:pt x="1580" y="570"/>
                  </a:lnTo>
                  <a:lnTo>
                    <a:pt x="1580" y="581"/>
                  </a:lnTo>
                  <a:lnTo>
                    <a:pt x="1580" y="590"/>
                  </a:lnTo>
                  <a:lnTo>
                    <a:pt x="1571" y="598"/>
                  </a:lnTo>
                  <a:lnTo>
                    <a:pt x="1571" y="607"/>
                  </a:lnTo>
                  <a:lnTo>
                    <a:pt x="1560" y="607"/>
                  </a:lnTo>
                  <a:lnTo>
                    <a:pt x="1560" y="616"/>
                  </a:lnTo>
                  <a:lnTo>
                    <a:pt x="1571" y="616"/>
                  </a:lnTo>
                  <a:lnTo>
                    <a:pt x="1571" y="625"/>
                  </a:lnTo>
                  <a:lnTo>
                    <a:pt x="1560" y="625"/>
                  </a:lnTo>
                  <a:lnTo>
                    <a:pt x="1553" y="625"/>
                  </a:lnTo>
                  <a:lnTo>
                    <a:pt x="1553" y="634"/>
                  </a:lnTo>
                  <a:lnTo>
                    <a:pt x="1543" y="634"/>
                  </a:lnTo>
                  <a:lnTo>
                    <a:pt x="1543" y="643"/>
                  </a:lnTo>
                  <a:lnTo>
                    <a:pt x="1543" y="651"/>
                  </a:lnTo>
                  <a:lnTo>
                    <a:pt x="1553" y="651"/>
                  </a:lnTo>
                  <a:lnTo>
                    <a:pt x="1553" y="661"/>
                  </a:lnTo>
                  <a:lnTo>
                    <a:pt x="1534" y="670"/>
                  </a:lnTo>
                  <a:lnTo>
                    <a:pt x="1527" y="670"/>
                  </a:lnTo>
                  <a:lnTo>
                    <a:pt x="1507" y="670"/>
                  </a:lnTo>
                  <a:lnTo>
                    <a:pt x="1500" y="670"/>
                  </a:lnTo>
                  <a:lnTo>
                    <a:pt x="1480" y="670"/>
                  </a:lnTo>
                  <a:lnTo>
                    <a:pt x="1471" y="670"/>
                  </a:lnTo>
                  <a:lnTo>
                    <a:pt x="1463" y="670"/>
                  </a:lnTo>
                  <a:lnTo>
                    <a:pt x="1444" y="678"/>
                  </a:lnTo>
                  <a:lnTo>
                    <a:pt x="1436" y="678"/>
                  </a:lnTo>
                  <a:lnTo>
                    <a:pt x="1427" y="696"/>
                  </a:lnTo>
                  <a:lnTo>
                    <a:pt x="1427" y="687"/>
                  </a:lnTo>
                  <a:lnTo>
                    <a:pt x="1418" y="687"/>
                  </a:lnTo>
                  <a:lnTo>
                    <a:pt x="1418" y="678"/>
                  </a:lnTo>
                  <a:lnTo>
                    <a:pt x="1410" y="678"/>
                  </a:lnTo>
                  <a:lnTo>
                    <a:pt x="1410" y="670"/>
                  </a:lnTo>
                  <a:lnTo>
                    <a:pt x="1400" y="670"/>
                  </a:lnTo>
                  <a:lnTo>
                    <a:pt x="1391" y="678"/>
                  </a:lnTo>
                  <a:lnTo>
                    <a:pt x="1383" y="687"/>
                  </a:lnTo>
                  <a:lnTo>
                    <a:pt x="1374" y="696"/>
                  </a:lnTo>
                  <a:lnTo>
                    <a:pt x="1364" y="696"/>
                  </a:lnTo>
                  <a:lnTo>
                    <a:pt x="1356" y="705"/>
                  </a:lnTo>
                  <a:lnTo>
                    <a:pt x="1338" y="714"/>
                  </a:lnTo>
                  <a:lnTo>
                    <a:pt x="1330" y="714"/>
                  </a:lnTo>
                  <a:lnTo>
                    <a:pt x="1320" y="723"/>
                  </a:lnTo>
                  <a:lnTo>
                    <a:pt x="1311" y="741"/>
                  </a:lnTo>
                  <a:lnTo>
                    <a:pt x="1311" y="750"/>
                  </a:lnTo>
                  <a:lnTo>
                    <a:pt x="1303" y="750"/>
                  </a:lnTo>
                  <a:lnTo>
                    <a:pt x="1303" y="741"/>
                  </a:lnTo>
                  <a:lnTo>
                    <a:pt x="1294" y="741"/>
                  </a:lnTo>
                  <a:lnTo>
                    <a:pt x="1284" y="750"/>
                  </a:lnTo>
                  <a:lnTo>
                    <a:pt x="1284" y="758"/>
                  </a:lnTo>
                  <a:lnTo>
                    <a:pt x="1276" y="758"/>
                  </a:lnTo>
                  <a:lnTo>
                    <a:pt x="1276" y="767"/>
                  </a:lnTo>
                  <a:lnTo>
                    <a:pt x="1267" y="767"/>
                  </a:lnTo>
                  <a:lnTo>
                    <a:pt x="1267" y="776"/>
                  </a:lnTo>
                  <a:lnTo>
                    <a:pt x="1258" y="776"/>
                  </a:lnTo>
                  <a:lnTo>
                    <a:pt x="1258" y="785"/>
                  </a:lnTo>
                  <a:lnTo>
                    <a:pt x="1250" y="794"/>
                  </a:lnTo>
                  <a:lnTo>
                    <a:pt x="1250" y="803"/>
                  </a:lnTo>
                  <a:lnTo>
                    <a:pt x="1240" y="812"/>
                  </a:lnTo>
                  <a:lnTo>
                    <a:pt x="1240" y="821"/>
                  </a:lnTo>
                  <a:lnTo>
                    <a:pt x="1231" y="830"/>
                  </a:lnTo>
                  <a:lnTo>
                    <a:pt x="1231" y="839"/>
                  </a:lnTo>
                  <a:lnTo>
                    <a:pt x="1223" y="847"/>
                  </a:lnTo>
                  <a:lnTo>
                    <a:pt x="1223" y="856"/>
                  </a:lnTo>
                  <a:lnTo>
                    <a:pt x="1214" y="866"/>
                  </a:lnTo>
                  <a:lnTo>
                    <a:pt x="1203" y="866"/>
                  </a:lnTo>
                  <a:lnTo>
                    <a:pt x="1196" y="874"/>
                  </a:lnTo>
                  <a:lnTo>
                    <a:pt x="1187" y="874"/>
                  </a:lnTo>
                  <a:lnTo>
                    <a:pt x="1187" y="866"/>
                  </a:lnTo>
                  <a:lnTo>
                    <a:pt x="1187" y="856"/>
                  </a:lnTo>
                  <a:lnTo>
                    <a:pt x="1178" y="856"/>
                  </a:lnTo>
                  <a:lnTo>
                    <a:pt x="1170" y="856"/>
                  </a:lnTo>
                  <a:lnTo>
                    <a:pt x="1170" y="866"/>
                  </a:lnTo>
                  <a:lnTo>
                    <a:pt x="1170" y="874"/>
                  </a:lnTo>
                  <a:lnTo>
                    <a:pt x="1160" y="856"/>
                  </a:lnTo>
                  <a:lnTo>
                    <a:pt x="1160" y="847"/>
                  </a:lnTo>
                  <a:lnTo>
                    <a:pt x="1160" y="839"/>
                  </a:lnTo>
                  <a:lnTo>
                    <a:pt x="1160" y="821"/>
                  </a:lnTo>
                  <a:lnTo>
                    <a:pt x="1160" y="812"/>
                  </a:lnTo>
                  <a:lnTo>
                    <a:pt x="1170" y="803"/>
                  </a:lnTo>
                  <a:lnTo>
                    <a:pt x="1170" y="794"/>
                  </a:lnTo>
                  <a:lnTo>
                    <a:pt x="1160" y="785"/>
                  </a:lnTo>
                  <a:lnTo>
                    <a:pt x="1150" y="785"/>
                  </a:lnTo>
                  <a:lnTo>
                    <a:pt x="1143" y="785"/>
                  </a:lnTo>
                  <a:lnTo>
                    <a:pt x="1143" y="794"/>
                  </a:lnTo>
                  <a:lnTo>
                    <a:pt x="1134" y="794"/>
                  </a:lnTo>
                  <a:lnTo>
                    <a:pt x="1134" y="803"/>
                  </a:lnTo>
                  <a:lnTo>
                    <a:pt x="1123" y="803"/>
                  </a:lnTo>
                  <a:lnTo>
                    <a:pt x="1116" y="803"/>
                  </a:lnTo>
                  <a:lnTo>
                    <a:pt x="1116" y="812"/>
                  </a:lnTo>
                  <a:lnTo>
                    <a:pt x="1107" y="812"/>
                  </a:lnTo>
                  <a:lnTo>
                    <a:pt x="1097" y="812"/>
                  </a:lnTo>
                  <a:lnTo>
                    <a:pt x="1088" y="812"/>
                  </a:lnTo>
                  <a:lnTo>
                    <a:pt x="1097" y="803"/>
                  </a:lnTo>
                  <a:lnTo>
                    <a:pt x="1097" y="794"/>
                  </a:lnTo>
                  <a:lnTo>
                    <a:pt x="1088" y="794"/>
                  </a:lnTo>
                  <a:lnTo>
                    <a:pt x="1088" y="785"/>
                  </a:lnTo>
                  <a:lnTo>
                    <a:pt x="1079" y="785"/>
                  </a:lnTo>
                  <a:lnTo>
                    <a:pt x="1079" y="776"/>
                  </a:lnTo>
                  <a:lnTo>
                    <a:pt x="1070" y="776"/>
                  </a:lnTo>
                  <a:lnTo>
                    <a:pt x="1070" y="785"/>
                  </a:lnTo>
                  <a:lnTo>
                    <a:pt x="1061" y="785"/>
                  </a:lnTo>
                  <a:lnTo>
                    <a:pt x="1061" y="794"/>
                  </a:lnTo>
                  <a:lnTo>
                    <a:pt x="1061" y="812"/>
                  </a:lnTo>
                  <a:lnTo>
                    <a:pt x="1061" y="821"/>
                  </a:lnTo>
                  <a:lnTo>
                    <a:pt x="1061" y="839"/>
                  </a:lnTo>
                  <a:lnTo>
                    <a:pt x="1061" y="847"/>
                  </a:lnTo>
                  <a:lnTo>
                    <a:pt x="1061" y="856"/>
                  </a:lnTo>
                  <a:lnTo>
                    <a:pt x="1061" y="874"/>
                  </a:lnTo>
                  <a:lnTo>
                    <a:pt x="1061" y="883"/>
                  </a:lnTo>
                  <a:lnTo>
                    <a:pt x="1061" y="892"/>
                  </a:lnTo>
                  <a:lnTo>
                    <a:pt x="1054" y="901"/>
                  </a:lnTo>
                  <a:lnTo>
                    <a:pt x="1054" y="910"/>
                  </a:lnTo>
                  <a:lnTo>
                    <a:pt x="1034" y="927"/>
                  </a:lnTo>
                  <a:lnTo>
                    <a:pt x="1026" y="936"/>
                  </a:lnTo>
                  <a:lnTo>
                    <a:pt x="1017" y="954"/>
                  </a:lnTo>
                  <a:lnTo>
                    <a:pt x="1008" y="972"/>
                  </a:lnTo>
                  <a:lnTo>
                    <a:pt x="999" y="990"/>
                  </a:lnTo>
                  <a:lnTo>
                    <a:pt x="990" y="1016"/>
                  </a:lnTo>
                  <a:lnTo>
                    <a:pt x="981" y="1034"/>
                  </a:lnTo>
                  <a:lnTo>
                    <a:pt x="973" y="1052"/>
                  </a:lnTo>
                  <a:lnTo>
                    <a:pt x="963" y="1070"/>
                  </a:lnTo>
                  <a:lnTo>
                    <a:pt x="954" y="1087"/>
                  </a:lnTo>
                  <a:lnTo>
                    <a:pt x="954" y="1098"/>
                  </a:lnTo>
                  <a:lnTo>
                    <a:pt x="946" y="1114"/>
                  </a:lnTo>
                  <a:lnTo>
                    <a:pt x="937" y="1133"/>
                  </a:lnTo>
                  <a:lnTo>
                    <a:pt x="937" y="1142"/>
                  </a:lnTo>
                  <a:lnTo>
                    <a:pt x="928" y="1160"/>
                  </a:lnTo>
                  <a:lnTo>
                    <a:pt x="919" y="1167"/>
                  </a:lnTo>
                  <a:lnTo>
                    <a:pt x="919" y="1187"/>
                  </a:lnTo>
                  <a:lnTo>
                    <a:pt x="910" y="1204"/>
                  </a:lnTo>
                  <a:lnTo>
                    <a:pt x="901" y="1213"/>
                  </a:lnTo>
                  <a:lnTo>
                    <a:pt x="901" y="1231"/>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24" name="Freeform 12"/>
            <p:cNvSpPr>
              <a:spLocks/>
            </p:cNvSpPr>
            <p:nvPr/>
          </p:nvSpPr>
          <p:spPr bwMode="auto">
            <a:xfrm>
              <a:off x="2249" y="1111"/>
              <a:ext cx="634" cy="416"/>
            </a:xfrm>
            <a:custGeom>
              <a:avLst/>
              <a:gdLst>
                <a:gd name="T0" fmla="*/ 27 w 2496"/>
                <a:gd name="T1" fmla="*/ 0 h 1623"/>
                <a:gd name="T2" fmla="*/ 0 w 2496"/>
                <a:gd name="T3" fmla="*/ 384 h 1623"/>
                <a:gd name="T4" fmla="*/ 88 w 2496"/>
                <a:gd name="T5" fmla="*/ 391 h 1623"/>
                <a:gd name="T6" fmla="*/ 170 w 2496"/>
                <a:gd name="T7" fmla="*/ 398 h 1623"/>
                <a:gd name="T8" fmla="*/ 249 w 2496"/>
                <a:gd name="T9" fmla="*/ 402 h 1623"/>
                <a:gd name="T10" fmla="*/ 322 w 2496"/>
                <a:gd name="T11" fmla="*/ 407 h 1623"/>
                <a:gd name="T12" fmla="*/ 390 w 2496"/>
                <a:gd name="T13" fmla="*/ 409 h 1623"/>
                <a:gd name="T14" fmla="*/ 451 w 2496"/>
                <a:gd name="T15" fmla="*/ 411 h 1623"/>
                <a:gd name="T16" fmla="*/ 507 w 2496"/>
                <a:gd name="T17" fmla="*/ 414 h 1623"/>
                <a:gd name="T18" fmla="*/ 555 w 2496"/>
                <a:gd name="T19" fmla="*/ 414 h 1623"/>
                <a:gd name="T20" fmla="*/ 598 w 2496"/>
                <a:gd name="T21" fmla="*/ 416 h 1623"/>
                <a:gd name="T22" fmla="*/ 634 w 2496"/>
                <a:gd name="T23" fmla="*/ 416 h 1623"/>
                <a:gd name="T24" fmla="*/ 632 w 2496"/>
                <a:gd name="T25" fmla="*/ 391 h 1623"/>
                <a:gd name="T26" fmla="*/ 632 w 2496"/>
                <a:gd name="T27" fmla="*/ 375 h 1623"/>
                <a:gd name="T28" fmla="*/ 627 w 2496"/>
                <a:gd name="T29" fmla="*/ 363 h 1623"/>
                <a:gd name="T30" fmla="*/ 625 w 2496"/>
                <a:gd name="T31" fmla="*/ 354 h 1623"/>
                <a:gd name="T32" fmla="*/ 623 w 2496"/>
                <a:gd name="T33" fmla="*/ 348 h 1623"/>
                <a:gd name="T34" fmla="*/ 618 w 2496"/>
                <a:gd name="T35" fmla="*/ 343 h 1623"/>
                <a:gd name="T36" fmla="*/ 616 w 2496"/>
                <a:gd name="T37" fmla="*/ 338 h 1623"/>
                <a:gd name="T38" fmla="*/ 614 w 2496"/>
                <a:gd name="T39" fmla="*/ 332 h 1623"/>
                <a:gd name="T40" fmla="*/ 612 w 2496"/>
                <a:gd name="T41" fmla="*/ 322 h 1623"/>
                <a:gd name="T42" fmla="*/ 612 w 2496"/>
                <a:gd name="T43" fmla="*/ 308 h 1623"/>
                <a:gd name="T44" fmla="*/ 609 w 2496"/>
                <a:gd name="T45" fmla="*/ 288 h 1623"/>
                <a:gd name="T46" fmla="*/ 609 w 2496"/>
                <a:gd name="T47" fmla="*/ 267 h 1623"/>
                <a:gd name="T48" fmla="*/ 609 w 2496"/>
                <a:gd name="T49" fmla="*/ 251 h 1623"/>
                <a:gd name="T50" fmla="*/ 609 w 2496"/>
                <a:gd name="T51" fmla="*/ 236 h 1623"/>
                <a:gd name="T52" fmla="*/ 609 w 2496"/>
                <a:gd name="T53" fmla="*/ 222 h 1623"/>
                <a:gd name="T54" fmla="*/ 607 w 2496"/>
                <a:gd name="T55" fmla="*/ 210 h 1623"/>
                <a:gd name="T56" fmla="*/ 605 w 2496"/>
                <a:gd name="T57" fmla="*/ 199 h 1623"/>
                <a:gd name="T58" fmla="*/ 603 w 2496"/>
                <a:gd name="T59" fmla="*/ 187 h 1623"/>
                <a:gd name="T60" fmla="*/ 598 w 2496"/>
                <a:gd name="T61" fmla="*/ 179 h 1623"/>
                <a:gd name="T62" fmla="*/ 591 w 2496"/>
                <a:gd name="T63" fmla="*/ 167 h 1623"/>
                <a:gd name="T64" fmla="*/ 593 w 2496"/>
                <a:gd name="T65" fmla="*/ 160 h 1623"/>
                <a:gd name="T66" fmla="*/ 593 w 2496"/>
                <a:gd name="T67" fmla="*/ 155 h 1623"/>
                <a:gd name="T68" fmla="*/ 593 w 2496"/>
                <a:gd name="T69" fmla="*/ 153 h 1623"/>
                <a:gd name="T70" fmla="*/ 591 w 2496"/>
                <a:gd name="T71" fmla="*/ 151 h 1623"/>
                <a:gd name="T72" fmla="*/ 591 w 2496"/>
                <a:gd name="T73" fmla="*/ 149 h 1623"/>
                <a:gd name="T74" fmla="*/ 589 w 2496"/>
                <a:gd name="T75" fmla="*/ 144 h 1623"/>
                <a:gd name="T76" fmla="*/ 587 w 2496"/>
                <a:gd name="T77" fmla="*/ 137 h 1623"/>
                <a:gd name="T78" fmla="*/ 584 w 2496"/>
                <a:gd name="T79" fmla="*/ 128 h 1623"/>
                <a:gd name="T80" fmla="*/ 584 w 2496"/>
                <a:gd name="T81" fmla="*/ 117 h 1623"/>
                <a:gd name="T82" fmla="*/ 582 w 2496"/>
                <a:gd name="T83" fmla="*/ 98 h 1623"/>
                <a:gd name="T84" fmla="*/ 587 w 2496"/>
                <a:gd name="T85" fmla="*/ 87 h 1623"/>
                <a:gd name="T86" fmla="*/ 587 w 2496"/>
                <a:gd name="T87" fmla="*/ 78 h 1623"/>
                <a:gd name="T88" fmla="*/ 587 w 2496"/>
                <a:gd name="T89" fmla="*/ 69 h 1623"/>
                <a:gd name="T90" fmla="*/ 587 w 2496"/>
                <a:gd name="T91" fmla="*/ 62 h 1623"/>
                <a:gd name="T92" fmla="*/ 584 w 2496"/>
                <a:gd name="T93" fmla="*/ 55 h 1623"/>
                <a:gd name="T94" fmla="*/ 582 w 2496"/>
                <a:gd name="T95" fmla="*/ 48 h 1623"/>
                <a:gd name="T96" fmla="*/ 580 w 2496"/>
                <a:gd name="T97" fmla="*/ 43 h 1623"/>
                <a:gd name="T98" fmla="*/ 578 w 2496"/>
                <a:gd name="T99" fmla="*/ 39 h 1623"/>
                <a:gd name="T100" fmla="*/ 578 w 2496"/>
                <a:gd name="T101" fmla="*/ 34 h 1623"/>
                <a:gd name="T102" fmla="*/ 580 w 2496"/>
                <a:gd name="T103" fmla="*/ 30 h 1623"/>
                <a:gd name="T104" fmla="*/ 510 w 2496"/>
                <a:gd name="T105" fmla="*/ 27 h 1623"/>
                <a:gd name="T106" fmla="*/ 449 w 2496"/>
                <a:gd name="T107" fmla="*/ 27 h 1623"/>
                <a:gd name="T108" fmla="*/ 394 w 2496"/>
                <a:gd name="T109" fmla="*/ 26 h 1623"/>
                <a:gd name="T110" fmla="*/ 344 w 2496"/>
                <a:gd name="T111" fmla="*/ 23 h 1623"/>
                <a:gd name="T112" fmla="*/ 297 w 2496"/>
                <a:gd name="T113" fmla="*/ 23 h 1623"/>
                <a:gd name="T114" fmla="*/ 249 w 2496"/>
                <a:gd name="T115" fmla="*/ 21 h 1623"/>
                <a:gd name="T116" fmla="*/ 202 w 2496"/>
                <a:gd name="T117" fmla="*/ 16 h 1623"/>
                <a:gd name="T118" fmla="*/ 149 w 2496"/>
                <a:gd name="T119" fmla="*/ 14 h 1623"/>
                <a:gd name="T120" fmla="*/ 93 w 2496"/>
                <a:gd name="T121" fmla="*/ 7 h 1623"/>
                <a:gd name="T122" fmla="*/ 27 w 2496"/>
                <a:gd name="T123" fmla="*/ 2 h 1623"/>
                <a:gd name="T124" fmla="*/ 27 w 2496"/>
                <a:gd name="T125" fmla="*/ 0 h 16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96" h="1623">
                  <a:moveTo>
                    <a:pt x="107" y="0"/>
                  </a:moveTo>
                  <a:lnTo>
                    <a:pt x="0" y="1498"/>
                  </a:lnTo>
                  <a:lnTo>
                    <a:pt x="348" y="1525"/>
                  </a:lnTo>
                  <a:lnTo>
                    <a:pt x="668" y="1552"/>
                  </a:lnTo>
                  <a:lnTo>
                    <a:pt x="981" y="1569"/>
                  </a:lnTo>
                  <a:lnTo>
                    <a:pt x="1266" y="1587"/>
                  </a:lnTo>
                  <a:lnTo>
                    <a:pt x="1535" y="1596"/>
                  </a:lnTo>
                  <a:lnTo>
                    <a:pt x="1775" y="1605"/>
                  </a:lnTo>
                  <a:lnTo>
                    <a:pt x="1997" y="1614"/>
                  </a:lnTo>
                  <a:lnTo>
                    <a:pt x="2185" y="1614"/>
                  </a:lnTo>
                  <a:lnTo>
                    <a:pt x="2354" y="1623"/>
                  </a:lnTo>
                  <a:lnTo>
                    <a:pt x="2496" y="1623"/>
                  </a:lnTo>
                  <a:lnTo>
                    <a:pt x="2489" y="1525"/>
                  </a:lnTo>
                  <a:lnTo>
                    <a:pt x="2489" y="1463"/>
                  </a:lnTo>
                  <a:lnTo>
                    <a:pt x="2469" y="1418"/>
                  </a:lnTo>
                  <a:lnTo>
                    <a:pt x="2462" y="1383"/>
                  </a:lnTo>
                  <a:lnTo>
                    <a:pt x="2452" y="1356"/>
                  </a:lnTo>
                  <a:lnTo>
                    <a:pt x="2434" y="1338"/>
                  </a:lnTo>
                  <a:lnTo>
                    <a:pt x="2425" y="1320"/>
                  </a:lnTo>
                  <a:lnTo>
                    <a:pt x="2416" y="1294"/>
                  </a:lnTo>
                  <a:lnTo>
                    <a:pt x="2409" y="1258"/>
                  </a:lnTo>
                  <a:lnTo>
                    <a:pt x="2409" y="1203"/>
                  </a:lnTo>
                  <a:lnTo>
                    <a:pt x="2398" y="1123"/>
                  </a:lnTo>
                  <a:lnTo>
                    <a:pt x="2398" y="1043"/>
                  </a:lnTo>
                  <a:lnTo>
                    <a:pt x="2398" y="981"/>
                  </a:lnTo>
                  <a:lnTo>
                    <a:pt x="2398" y="919"/>
                  </a:lnTo>
                  <a:lnTo>
                    <a:pt x="2398" y="866"/>
                  </a:lnTo>
                  <a:lnTo>
                    <a:pt x="2389" y="821"/>
                  </a:lnTo>
                  <a:lnTo>
                    <a:pt x="2381" y="777"/>
                  </a:lnTo>
                  <a:lnTo>
                    <a:pt x="2372" y="730"/>
                  </a:lnTo>
                  <a:lnTo>
                    <a:pt x="2354" y="697"/>
                  </a:lnTo>
                  <a:lnTo>
                    <a:pt x="2328" y="650"/>
                  </a:lnTo>
                  <a:lnTo>
                    <a:pt x="2336" y="624"/>
                  </a:lnTo>
                  <a:lnTo>
                    <a:pt x="2336" y="606"/>
                  </a:lnTo>
                  <a:lnTo>
                    <a:pt x="2336" y="597"/>
                  </a:lnTo>
                  <a:lnTo>
                    <a:pt x="2328" y="589"/>
                  </a:lnTo>
                  <a:lnTo>
                    <a:pt x="2328" y="580"/>
                  </a:lnTo>
                  <a:lnTo>
                    <a:pt x="2318" y="562"/>
                  </a:lnTo>
                  <a:lnTo>
                    <a:pt x="2309" y="536"/>
                  </a:lnTo>
                  <a:lnTo>
                    <a:pt x="2301" y="500"/>
                  </a:lnTo>
                  <a:lnTo>
                    <a:pt x="2301" y="455"/>
                  </a:lnTo>
                  <a:lnTo>
                    <a:pt x="2292" y="384"/>
                  </a:lnTo>
                  <a:lnTo>
                    <a:pt x="2309" y="340"/>
                  </a:lnTo>
                  <a:lnTo>
                    <a:pt x="2309" y="304"/>
                  </a:lnTo>
                  <a:lnTo>
                    <a:pt x="2309" y="268"/>
                  </a:lnTo>
                  <a:lnTo>
                    <a:pt x="2309" y="240"/>
                  </a:lnTo>
                  <a:lnTo>
                    <a:pt x="2301" y="213"/>
                  </a:lnTo>
                  <a:lnTo>
                    <a:pt x="2292" y="188"/>
                  </a:lnTo>
                  <a:lnTo>
                    <a:pt x="2283" y="169"/>
                  </a:lnTo>
                  <a:lnTo>
                    <a:pt x="2274" y="153"/>
                  </a:lnTo>
                  <a:lnTo>
                    <a:pt x="2274" y="133"/>
                  </a:lnTo>
                  <a:lnTo>
                    <a:pt x="2283" y="116"/>
                  </a:lnTo>
                  <a:lnTo>
                    <a:pt x="2006" y="107"/>
                  </a:lnTo>
                  <a:lnTo>
                    <a:pt x="1766" y="107"/>
                  </a:lnTo>
                  <a:lnTo>
                    <a:pt x="1551" y="100"/>
                  </a:lnTo>
                  <a:lnTo>
                    <a:pt x="1355" y="89"/>
                  </a:lnTo>
                  <a:lnTo>
                    <a:pt x="1169" y="89"/>
                  </a:lnTo>
                  <a:lnTo>
                    <a:pt x="981" y="80"/>
                  </a:lnTo>
                  <a:lnTo>
                    <a:pt x="794" y="63"/>
                  </a:lnTo>
                  <a:lnTo>
                    <a:pt x="588" y="53"/>
                  </a:lnTo>
                  <a:lnTo>
                    <a:pt x="365" y="27"/>
                  </a:lnTo>
                  <a:lnTo>
                    <a:pt x="107" y="9"/>
                  </a:lnTo>
                  <a:lnTo>
                    <a:pt x="107"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25" name="Freeform 13"/>
            <p:cNvSpPr>
              <a:spLocks/>
            </p:cNvSpPr>
            <p:nvPr/>
          </p:nvSpPr>
          <p:spPr bwMode="auto">
            <a:xfrm>
              <a:off x="2249" y="1111"/>
              <a:ext cx="634" cy="416"/>
            </a:xfrm>
            <a:custGeom>
              <a:avLst/>
              <a:gdLst>
                <a:gd name="T0" fmla="*/ 27 w 2496"/>
                <a:gd name="T1" fmla="*/ 0 h 1623"/>
                <a:gd name="T2" fmla="*/ 0 w 2496"/>
                <a:gd name="T3" fmla="*/ 384 h 1623"/>
                <a:gd name="T4" fmla="*/ 88 w 2496"/>
                <a:gd name="T5" fmla="*/ 391 h 1623"/>
                <a:gd name="T6" fmla="*/ 170 w 2496"/>
                <a:gd name="T7" fmla="*/ 398 h 1623"/>
                <a:gd name="T8" fmla="*/ 249 w 2496"/>
                <a:gd name="T9" fmla="*/ 402 h 1623"/>
                <a:gd name="T10" fmla="*/ 322 w 2496"/>
                <a:gd name="T11" fmla="*/ 407 h 1623"/>
                <a:gd name="T12" fmla="*/ 390 w 2496"/>
                <a:gd name="T13" fmla="*/ 409 h 1623"/>
                <a:gd name="T14" fmla="*/ 451 w 2496"/>
                <a:gd name="T15" fmla="*/ 411 h 1623"/>
                <a:gd name="T16" fmla="*/ 507 w 2496"/>
                <a:gd name="T17" fmla="*/ 414 h 1623"/>
                <a:gd name="T18" fmla="*/ 555 w 2496"/>
                <a:gd name="T19" fmla="*/ 414 h 1623"/>
                <a:gd name="T20" fmla="*/ 598 w 2496"/>
                <a:gd name="T21" fmla="*/ 416 h 1623"/>
                <a:gd name="T22" fmla="*/ 634 w 2496"/>
                <a:gd name="T23" fmla="*/ 416 h 1623"/>
                <a:gd name="T24" fmla="*/ 632 w 2496"/>
                <a:gd name="T25" fmla="*/ 391 h 1623"/>
                <a:gd name="T26" fmla="*/ 632 w 2496"/>
                <a:gd name="T27" fmla="*/ 375 h 1623"/>
                <a:gd name="T28" fmla="*/ 627 w 2496"/>
                <a:gd name="T29" fmla="*/ 363 h 1623"/>
                <a:gd name="T30" fmla="*/ 625 w 2496"/>
                <a:gd name="T31" fmla="*/ 354 h 1623"/>
                <a:gd name="T32" fmla="*/ 623 w 2496"/>
                <a:gd name="T33" fmla="*/ 348 h 1623"/>
                <a:gd name="T34" fmla="*/ 618 w 2496"/>
                <a:gd name="T35" fmla="*/ 343 h 1623"/>
                <a:gd name="T36" fmla="*/ 616 w 2496"/>
                <a:gd name="T37" fmla="*/ 338 h 1623"/>
                <a:gd name="T38" fmla="*/ 614 w 2496"/>
                <a:gd name="T39" fmla="*/ 332 h 1623"/>
                <a:gd name="T40" fmla="*/ 612 w 2496"/>
                <a:gd name="T41" fmla="*/ 322 h 1623"/>
                <a:gd name="T42" fmla="*/ 612 w 2496"/>
                <a:gd name="T43" fmla="*/ 308 h 1623"/>
                <a:gd name="T44" fmla="*/ 609 w 2496"/>
                <a:gd name="T45" fmla="*/ 288 h 1623"/>
                <a:gd name="T46" fmla="*/ 609 w 2496"/>
                <a:gd name="T47" fmla="*/ 267 h 1623"/>
                <a:gd name="T48" fmla="*/ 609 w 2496"/>
                <a:gd name="T49" fmla="*/ 251 h 1623"/>
                <a:gd name="T50" fmla="*/ 609 w 2496"/>
                <a:gd name="T51" fmla="*/ 236 h 1623"/>
                <a:gd name="T52" fmla="*/ 609 w 2496"/>
                <a:gd name="T53" fmla="*/ 222 h 1623"/>
                <a:gd name="T54" fmla="*/ 607 w 2496"/>
                <a:gd name="T55" fmla="*/ 210 h 1623"/>
                <a:gd name="T56" fmla="*/ 605 w 2496"/>
                <a:gd name="T57" fmla="*/ 199 h 1623"/>
                <a:gd name="T58" fmla="*/ 603 w 2496"/>
                <a:gd name="T59" fmla="*/ 187 h 1623"/>
                <a:gd name="T60" fmla="*/ 598 w 2496"/>
                <a:gd name="T61" fmla="*/ 179 h 1623"/>
                <a:gd name="T62" fmla="*/ 591 w 2496"/>
                <a:gd name="T63" fmla="*/ 167 h 1623"/>
                <a:gd name="T64" fmla="*/ 593 w 2496"/>
                <a:gd name="T65" fmla="*/ 160 h 1623"/>
                <a:gd name="T66" fmla="*/ 593 w 2496"/>
                <a:gd name="T67" fmla="*/ 155 h 1623"/>
                <a:gd name="T68" fmla="*/ 593 w 2496"/>
                <a:gd name="T69" fmla="*/ 153 h 1623"/>
                <a:gd name="T70" fmla="*/ 591 w 2496"/>
                <a:gd name="T71" fmla="*/ 151 h 1623"/>
                <a:gd name="T72" fmla="*/ 591 w 2496"/>
                <a:gd name="T73" fmla="*/ 149 h 1623"/>
                <a:gd name="T74" fmla="*/ 589 w 2496"/>
                <a:gd name="T75" fmla="*/ 144 h 1623"/>
                <a:gd name="T76" fmla="*/ 587 w 2496"/>
                <a:gd name="T77" fmla="*/ 137 h 1623"/>
                <a:gd name="T78" fmla="*/ 584 w 2496"/>
                <a:gd name="T79" fmla="*/ 128 h 1623"/>
                <a:gd name="T80" fmla="*/ 584 w 2496"/>
                <a:gd name="T81" fmla="*/ 117 h 1623"/>
                <a:gd name="T82" fmla="*/ 582 w 2496"/>
                <a:gd name="T83" fmla="*/ 98 h 1623"/>
                <a:gd name="T84" fmla="*/ 587 w 2496"/>
                <a:gd name="T85" fmla="*/ 87 h 1623"/>
                <a:gd name="T86" fmla="*/ 587 w 2496"/>
                <a:gd name="T87" fmla="*/ 78 h 1623"/>
                <a:gd name="T88" fmla="*/ 587 w 2496"/>
                <a:gd name="T89" fmla="*/ 69 h 1623"/>
                <a:gd name="T90" fmla="*/ 587 w 2496"/>
                <a:gd name="T91" fmla="*/ 62 h 1623"/>
                <a:gd name="T92" fmla="*/ 584 w 2496"/>
                <a:gd name="T93" fmla="*/ 55 h 1623"/>
                <a:gd name="T94" fmla="*/ 582 w 2496"/>
                <a:gd name="T95" fmla="*/ 48 h 1623"/>
                <a:gd name="T96" fmla="*/ 580 w 2496"/>
                <a:gd name="T97" fmla="*/ 43 h 1623"/>
                <a:gd name="T98" fmla="*/ 578 w 2496"/>
                <a:gd name="T99" fmla="*/ 39 h 1623"/>
                <a:gd name="T100" fmla="*/ 578 w 2496"/>
                <a:gd name="T101" fmla="*/ 34 h 1623"/>
                <a:gd name="T102" fmla="*/ 580 w 2496"/>
                <a:gd name="T103" fmla="*/ 30 h 1623"/>
                <a:gd name="T104" fmla="*/ 510 w 2496"/>
                <a:gd name="T105" fmla="*/ 27 h 1623"/>
                <a:gd name="T106" fmla="*/ 449 w 2496"/>
                <a:gd name="T107" fmla="*/ 27 h 1623"/>
                <a:gd name="T108" fmla="*/ 394 w 2496"/>
                <a:gd name="T109" fmla="*/ 26 h 1623"/>
                <a:gd name="T110" fmla="*/ 344 w 2496"/>
                <a:gd name="T111" fmla="*/ 23 h 1623"/>
                <a:gd name="T112" fmla="*/ 297 w 2496"/>
                <a:gd name="T113" fmla="*/ 23 h 1623"/>
                <a:gd name="T114" fmla="*/ 249 w 2496"/>
                <a:gd name="T115" fmla="*/ 21 h 1623"/>
                <a:gd name="T116" fmla="*/ 202 w 2496"/>
                <a:gd name="T117" fmla="*/ 16 h 1623"/>
                <a:gd name="T118" fmla="*/ 149 w 2496"/>
                <a:gd name="T119" fmla="*/ 14 h 1623"/>
                <a:gd name="T120" fmla="*/ 93 w 2496"/>
                <a:gd name="T121" fmla="*/ 7 h 1623"/>
                <a:gd name="T122" fmla="*/ 27 w 2496"/>
                <a:gd name="T123" fmla="*/ 2 h 1623"/>
                <a:gd name="T124" fmla="*/ 27 w 2496"/>
                <a:gd name="T125" fmla="*/ 2 h 16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96" h="1623">
                  <a:moveTo>
                    <a:pt x="107" y="0"/>
                  </a:moveTo>
                  <a:lnTo>
                    <a:pt x="0" y="1498"/>
                  </a:lnTo>
                  <a:lnTo>
                    <a:pt x="348" y="1525"/>
                  </a:lnTo>
                  <a:lnTo>
                    <a:pt x="668" y="1552"/>
                  </a:lnTo>
                  <a:lnTo>
                    <a:pt x="981" y="1569"/>
                  </a:lnTo>
                  <a:lnTo>
                    <a:pt x="1266" y="1587"/>
                  </a:lnTo>
                  <a:lnTo>
                    <a:pt x="1535" y="1596"/>
                  </a:lnTo>
                  <a:lnTo>
                    <a:pt x="1775" y="1605"/>
                  </a:lnTo>
                  <a:lnTo>
                    <a:pt x="1997" y="1614"/>
                  </a:lnTo>
                  <a:lnTo>
                    <a:pt x="2185" y="1614"/>
                  </a:lnTo>
                  <a:lnTo>
                    <a:pt x="2354" y="1623"/>
                  </a:lnTo>
                  <a:lnTo>
                    <a:pt x="2496" y="1623"/>
                  </a:lnTo>
                  <a:lnTo>
                    <a:pt x="2489" y="1525"/>
                  </a:lnTo>
                  <a:lnTo>
                    <a:pt x="2489" y="1463"/>
                  </a:lnTo>
                  <a:lnTo>
                    <a:pt x="2469" y="1418"/>
                  </a:lnTo>
                  <a:lnTo>
                    <a:pt x="2462" y="1383"/>
                  </a:lnTo>
                  <a:lnTo>
                    <a:pt x="2452" y="1356"/>
                  </a:lnTo>
                  <a:lnTo>
                    <a:pt x="2434" y="1338"/>
                  </a:lnTo>
                  <a:lnTo>
                    <a:pt x="2425" y="1320"/>
                  </a:lnTo>
                  <a:lnTo>
                    <a:pt x="2416" y="1294"/>
                  </a:lnTo>
                  <a:lnTo>
                    <a:pt x="2409" y="1258"/>
                  </a:lnTo>
                  <a:lnTo>
                    <a:pt x="2409" y="1203"/>
                  </a:lnTo>
                  <a:lnTo>
                    <a:pt x="2398" y="1123"/>
                  </a:lnTo>
                  <a:lnTo>
                    <a:pt x="2398" y="1043"/>
                  </a:lnTo>
                  <a:lnTo>
                    <a:pt x="2398" y="981"/>
                  </a:lnTo>
                  <a:lnTo>
                    <a:pt x="2398" y="919"/>
                  </a:lnTo>
                  <a:lnTo>
                    <a:pt x="2398" y="866"/>
                  </a:lnTo>
                  <a:lnTo>
                    <a:pt x="2389" y="821"/>
                  </a:lnTo>
                  <a:lnTo>
                    <a:pt x="2381" y="777"/>
                  </a:lnTo>
                  <a:lnTo>
                    <a:pt x="2372" y="730"/>
                  </a:lnTo>
                  <a:lnTo>
                    <a:pt x="2354" y="697"/>
                  </a:lnTo>
                  <a:lnTo>
                    <a:pt x="2328" y="650"/>
                  </a:lnTo>
                  <a:lnTo>
                    <a:pt x="2336" y="624"/>
                  </a:lnTo>
                  <a:lnTo>
                    <a:pt x="2336" y="606"/>
                  </a:lnTo>
                  <a:lnTo>
                    <a:pt x="2336" y="597"/>
                  </a:lnTo>
                  <a:lnTo>
                    <a:pt x="2328" y="589"/>
                  </a:lnTo>
                  <a:lnTo>
                    <a:pt x="2328" y="580"/>
                  </a:lnTo>
                  <a:lnTo>
                    <a:pt x="2318" y="562"/>
                  </a:lnTo>
                  <a:lnTo>
                    <a:pt x="2309" y="536"/>
                  </a:lnTo>
                  <a:lnTo>
                    <a:pt x="2301" y="500"/>
                  </a:lnTo>
                  <a:lnTo>
                    <a:pt x="2301" y="455"/>
                  </a:lnTo>
                  <a:lnTo>
                    <a:pt x="2292" y="384"/>
                  </a:lnTo>
                  <a:lnTo>
                    <a:pt x="2309" y="340"/>
                  </a:lnTo>
                  <a:lnTo>
                    <a:pt x="2309" y="304"/>
                  </a:lnTo>
                  <a:lnTo>
                    <a:pt x="2309" y="268"/>
                  </a:lnTo>
                  <a:lnTo>
                    <a:pt x="2309" y="240"/>
                  </a:lnTo>
                  <a:lnTo>
                    <a:pt x="2301" y="213"/>
                  </a:lnTo>
                  <a:lnTo>
                    <a:pt x="2292" y="188"/>
                  </a:lnTo>
                  <a:lnTo>
                    <a:pt x="2283" y="169"/>
                  </a:lnTo>
                  <a:lnTo>
                    <a:pt x="2274" y="153"/>
                  </a:lnTo>
                  <a:lnTo>
                    <a:pt x="2274" y="133"/>
                  </a:lnTo>
                  <a:lnTo>
                    <a:pt x="2283" y="116"/>
                  </a:lnTo>
                  <a:lnTo>
                    <a:pt x="2006" y="107"/>
                  </a:lnTo>
                  <a:lnTo>
                    <a:pt x="1766" y="107"/>
                  </a:lnTo>
                  <a:lnTo>
                    <a:pt x="1551" y="100"/>
                  </a:lnTo>
                  <a:lnTo>
                    <a:pt x="1355" y="89"/>
                  </a:lnTo>
                  <a:lnTo>
                    <a:pt x="1169" y="89"/>
                  </a:lnTo>
                  <a:lnTo>
                    <a:pt x="981" y="80"/>
                  </a:lnTo>
                  <a:lnTo>
                    <a:pt x="794" y="63"/>
                  </a:lnTo>
                  <a:lnTo>
                    <a:pt x="588" y="53"/>
                  </a:lnTo>
                  <a:lnTo>
                    <a:pt x="365" y="27"/>
                  </a:lnTo>
                  <a:lnTo>
                    <a:pt x="107" y="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26" name="Freeform 14"/>
            <p:cNvSpPr>
              <a:spLocks/>
            </p:cNvSpPr>
            <p:nvPr/>
          </p:nvSpPr>
          <p:spPr bwMode="auto">
            <a:xfrm>
              <a:off x="1570" y="1532"/>
              <a:ext cx="668" cy="584"/>
            </a:xfrm>
            <a:custGeom>
              <a:avLst/>
              <a:gdLst>
                <a:gd name="T0" fmla="*/ 627 w 2631"/>
                <a:gd name="T1" fmla="*/ 584 h 2284"/>
                <a:gd name="T2" fmla="*/ 584 w 2631"/>
                <a:gd name="T3" fmla="*/ 579 h 2284"/>
                <a:gd name="T4" fmla="*/ 534 w 2631"/>
                <a:gd name="T5" fmla="*/ 575 h 2284"/>
                <a:gd name="T6" fmla="*/ 476 w 2631"/>
                <a:gd name="T7" fmla="*/ 568 h 2284"/>
                <a:gd name="T8" fmla="*/ 410 w 2631"/>
                <a:gd name="T9" fmla="*/ 561 h 2284"/>
                <a:gd name="T10" fmla="*/ 342 w 2631"/>
                <a:gd name="T11" fmla="*/ 552 h 2284"/>
                <a:gd name="T12" fmla="*/ 269 w 2631"/>
                <a:gd name="T13" fmla="*/ 543 h 2284"/>
                <a:gd name="T14" fmla="*/ 200 w 2631"/>
                <a:gd name="T15" fmla="*/ 531 h 2284"/>
                <a:gd name="T16" fmla="*/ 129 w 2631"/>
                <a:gd name="T17" fmla="*/ 520 h 2284"/>
                <a:gd name="T18" fmla="*/ 63 w 2631"/>
                <a:gd name="T19" fmla="*/ 509 h 2284"/>
                <a:gd name="T20" fmla="*/ 0 w 2631"/>
                <a:gd name="T21" fmla="*/ 497 h 2284"/>
                <a:gd name="T22" fmla="*/ 73 w 2631"/>
                <a:gd name="T23" fmla="*/ 0 h 2284"/>
                <a:gd name="T24" fmla="*/ 91 w 2631"/>
                <a:gd name="T25" fmla="*/ 2 h 2284"/>
                <a:gd name="T26" fmla="*/ 124 w 2631"/>
                <a:gd name="T27" fmla="*/ 9 h 2284"/>
                <a:gd name="T28" fmla="*/ 172 w 2631"/>
                <a:gd name="T29" fmla="*/ 18 h 2284"/>
                <a:gd name="T30" fmla="*/ 231 w 2631"/>
                <a:gd name="T31" fmla="*/ 27 h 2284"/>
                <a:gd name="T32" fmla="*/ 299 w 2631"/>
                <a:gd name="T33" fmla="*/ 39 h 2284"/>
                <a:gd name="T34" fmla="*/ 372 w 2631"/>
                <a:gd name="T35" fmla="*/ 50 h 2284"/>
                <a:gd name="T36" fmla="*/ 448 w 2631"/>
                <a:gd name="T37" fmla="*/ 61 h 2284"/>
                <a:gd name="T38" fmla="*/ 523 w 2631"/>
                <a:gd name="T39" fmla="*/ 71 h 2284"/>
                <a:gd name="T40" fmla="*/ 598 w 2631"/>
                <a:gd name="T41" fmla="*/ 80 h 2284"/>
                <a:gd name="T42" fmla="*/ 668 w 2631"/>
                <a:gd name="T43" fmla="*/ 87 h 2284"/>
                <a:gd name="T44" fmla="*/ 666 w 2631"/>
                <a:gd name="T45" fmla="*/ 105 h 2284"/>
                <a:gd name="T46" fmla="*/ 664 w 2631"/>
                <a:gd name="T47" fmla="*/ 123 h 2284"/>
                <a:gd name="T48" fmla="*/ 664 w 2631"/>
                <a:gd name="T49" fmla="*/ 146 h 2284"/>
                <a:gd name="T50" fmla="*/ 661 w 2631"/>
                <a:gd name="T51" fmla="*/ 167 h 2284"/>
                <a:gd name="T52" fmla="*/ 659 w 2631"/>
                <a:gd name="T53" fmla="*/ 192 h 2284"/>
                <a:gd name="T54" fmla="*/ 657 w 2631"/>
                <a:gd name="T55" fmla="*/ 217 h 2284"/>
                <a:gd name="T56" fmla="*/ 655 w 2631"/>
                <a:gd name="T57" fmla="*/ 244 h 2284"/>
                <a:gd name="T58" fmla="*/ 652 w 2631"/>
                <a:gd name="T59" fmla="*/ 272 h 2284"/>
                <a:gd name="T60" fmla="*/ 650 w 2631"/>
                <a:gd name="T61" fmla="*/ 303 h 2284"/>
                <a:gd name="T62" fmla="*/ 648 w 2631"/>
                <a:gd name="T63" fmla="*/ 335 h 2284"/>
                <a:gd name="T64" fmla="*/ 627 w 2631"/>
                <a:gd name="T65" fmla="*/ 584 h 22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31" h="2284">
                  <a:moveTo>
                    <a:pt x="2471" y="2284"/>
                  </a:moveTo>
                  <a:lnTo>
                    <a:pt x="2301" y="2265"/>
                  </a:lnTo>
                  <a:lnTo>
                    <a:pt x="2105" y="2247"/>
                  </a:lnTo>
                  <a:lnTo>
                    <a:pt x="1873" y="2220"/>
                  </a:lnTo>
                  <a:lnTo>
                    <a:pt x="1615" y="2193"/>
                  </a:lnTo>
                  <a:lnTo>
                    <a:pt x="1347" y="2158"/>
                  </a:lnTo>
                  <a:lnTo>
                    <a:pt x="1061" y="2123"/>
                  </a:lnTo>
                  <a:lnTo>
                    <a:pt x="786" y="2077"/>
                  </a:lnTo>
                  <a:lnTo>
                    <a:pt x="509" y="2033"/>
                  </a:lnTo>
                  <a:lnTo>
                    <a:pt x="250" y="1989"/>
                  </a:lnTo>
                  <a:lnTo>
                    <a:pt x="0" y="1944"/>
                  </a:lnTo>
                  <a:lnTo>
                    <a:pt x="286" y="0"/>
                  </a:lnTo>
                  <a:lnTo>
                    <a:pt x="357" y="9"/>
                  </a:lnTo>
                  <a:lnTo>
                    <a:pt x="490" y="36"/>
                  </a:lnTo>
                  <a:lnTo>
                    <a:pt x="678" y="72"/>
                  </a:lnTo>
                  <a:lnTo>
                    <a:pt x="910" y="107"/>
                  </a:lnTo>
                  <a:lnTo>
                    <a:pt x="1178" y="153"/>
                  </a:lnTo>
                  <a:lnTo>
                    <a:pt x="1464" y="196"/>
                  </a:lnTo>
                  <a:lnTo>
                    <a:pt x="1766" y="240"/>
                  </a:lnTo>
                  <a:lnTo>
                    <a:pt x="2061" y="277"/>
                  </a:lnTo>
                  <a:lnTo>
                    <a:pt x="2354" y="313"/>
                  </a:lnTo>
                  <a:lnTo>
                    <a:pt x="2631" y="340"/>
                  </a:lnTo>
                  <a:lnTo>
                    <a:pt x="2622" y="411"/>
                  </a:lnTo>
                  <a:lnTo>
                    <a:pt x="2614" y="482"/>
                  </a:lnTo>
                  <a:lnTo>
                    <a:pt x="2614" y="571"/>
                  </a:lnTo>
                  <a:lnTo>
                    <a:pt x="2604" y="653"/>
                  </a:lnTo>
                  <a:lnTo>
                    <a:pt x="2595" y="750"/>
                  </a:lnTo>
                  <a:lnTo>
                    <a:pt x="2587" y="848"/>
                  </a:lnTo>
                  <a:lnTo>
                    <a:pt x="2578" y="954"/>
                  </a:lnTo>
                  <a:lnTo>
                    <a:pt x="2569" y="1062"/>
                  </a:lnTo>
                  <a:lnTo>
                    <a:pt x="2560" y="1186"/>
                  </a:lnTo>
                  <a:lnTo>
                    <a:pt x="2551" y="1310"/>
                  </a:lnTo>
                  <a:lnTo>
                    <a:pt x="2471" y="2284"/>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27" name="Freeform 15"/>
            <p:cNvSpPr>
              <a:spLocks/>
            </p:cNvSpPr>
            <p:nvPr/>
          </p:nvSpPr>
          <p:spPr bwMode="auto">
            <a:xfrm>
              <a:off x="1570" y="1532"/>
              <a:ext cx="668" cy="584"/>
            </a:xfrm>
            <a:custGeom>
              <a:avLst/>
              <a:gdLst>
                <a:gd name="T0" fmla="*/ 627 w 2631"/>
                <a:gd name="T1" fmla="*/ 584 h 2284"/>
                <a:gd name="T2" fmla="*/ 584 w 2631"/>
                <a:gd name="T3" fmla="*/ 579 h 2284"/>
                <a:gd name="T4" fmla="*/ 534 w 2631"/>
                <a:gd name="T5" fmla="*/ 575 h 2284"/>
                <a:gd name="T6" fmla="*/ 476 w 2631"/>
                <a:gd name="T7" fmla="*/ 568 h 2284"/>
                <a:gd name="T8" fmla="*/ 410 w 2631"/>
                <a:gd name="T9" fmla="*/ 561 h 2284"/>
                <a:gd name="T10" fmla="*/ 342 w 2631"/>
                <a:gd name="T11" fmla="*/ 552 h 2284"/>
                <a:gd name="T12" fmla="*/ 269 w 2631"/>
                <a:gd name="T13" fmla="*/ 543 h 2284"/>
                <a:gd name="T14" fmla="*/ 200 w 2631"/>
                <a:gd name="T15" fmla="*/ 531 h 2284"/>
                <a:gd name="T16" fmla="*/ 129 w 2631"/>
                <a:gd name="T17" fmla="*/ 520 h 2284"/>
                <a:gd name="T18" fmla="*/ 63 w 2631"/>
                <a:gd name="T19" fmla="*/ 509 h 2284"/>
                <a:gd name="T20" fmla="*/ 0 w 2631"/>
                <a:gd name="T21" fmla="*/ 497 h 2284"/>
                <a:gd name="T22" fmla="*/ 73 w 2631"/>
                <a:gd name="T23" fmla="*/ 0 h 2284"/>
                <a:gd name="T24" fmla="*/ 91 w 2631"/>
                <a:gd name="T25" fmla="*/ 2 h 2284"/>
                <a:gd name="T26" fmla="*/ 124 w 2631"/>
                <a:gd name="T27" fmla="*/ 9 h 2284"/>
                <a:gd name="T28" fmla="*/ 172 w 2631"/>
                <a:gd name="T29" fmla="*/ 18 h 2284"/>
                <a:gd name="T30" fmla="*/ 231 w 2631"/>
                <a:gd name="T31" fmla="*/ 27 h 2284"/>
                <a:gd name="T32" fmla="*/ 299 w 2631"/>
                <a:gd name="T33" fmla="*/ 39 h 2284"/>
                <a:gd name="T34" fmla="*/ 372 w 2631"/>
                <a:gd name="T35" fmla="*/ 50 h 2284"/>
                <a:gd name="T36" fmla="*/ 448 w 2631"/>
                <a:gd name="T37" fmla="*/ 61 h 2284"/>
                <a:gd name="T38" fmla="*/ 523 w 2631"/>
                <a:gd name="T39" fmla="*/ 71 h 2284"/>
                <a:gd name="T40" fmla="*/ 598 w 2631"/>
                <a:gd name="T41" fmla="*/ 80 h 2284"/>
                <a:gd name="T42" fmla="*/ 668 w 2631"/>
                <a:gd name="T43" fmla="*/ 87 h 2284"/>
                <a:gd name="T44" fmla="*/ 668 w 2631"/>
                <a:gd name="T45" fmla="*/ 87 h 2284"/>
                <a:gd name="T46" fmla="*/ 666 w 2631"/>
                <a:gd name="T47" fmla="*/ 105 h 2284"/>
                <a:gd name="T48" fmla="*/ 664 w 2631"/>
                <a:gd name="T49" fmla="*/ 123 h 2284"/>
                <a:gd name="T50" fmla="*/ 664 w 2631"/>
                <a:gd name="T51" fmla="*/ 146 h 2284"/>
                <a:gd name="T52" fmla="*/ 661 w 2631"/>
                <a:gd name="T53" fmla="*/ 167 h 2284"/>
                <a:gd name="T54" fmla="*/ 659 w 2631"/>
                <a:gd name="T55" fmla="*/ 192 h 2284"/>
                <a:gd name="T56" fmla="*/ 657 w 2631"/>
                <a:gd name="T57" fmla="*/ 217 h 2284"/>
                <a:gd name="T58" fmla="*/ 655 w 2631"/>
                <a:gd name="T59" fmla="*/ 244 h 2284"/>
                <a:gd name="T60" fmla="*/ 652 w 2631"/>
                <a:gd name="T61" fmla="*/ 272 h 2284"/>
                <a:gd name="T62" fmla="*/ 650 w 2631"/>
                <a:gd name="T63" fmla="*/ 303 h 2284"/>
                <a:gd name="T64" fmla="*/ 648 w 2631"/>
                <a:gd name="T65" fmla="*/ 335 h 2284"/>
                <a:gd name="T66" fmla="*/ 627 w 2631"/>
                <a:gd name="T67" fmla="*/ 584 h 2284"/>
                <a:gd name="T68" fmla="*/ 627 w 2631"/>
                <a:gd name="T69" fmla="*/ 584 h 22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31" h="2284">
                  <a:moveTo>
                    <a:pt x="2471" y="2284"/>
                  </a:moveTo>
                  <a:lnTo>
                    <a:pt x="2301" y="2265"/>
                  </a:lnTo>
                  <a:lnTo>
                    <a:pt x="2105" y="2247"/>
                  </a:lnTo>
                  <a:lnTo>
                    <a:pt x="1873" y="2220"/>
                  </a:lnTo>
                  <a:lnTo>
                    <a:pt x="1615" y="2193"/>
                  </a:lnTo>
                  <a:lnTo>
                    <a:pt x="1347" y="2158"/>
                  </a:lnTo>
                  <a:lnTo>
                    <a:pt x="1061" y="2123"/>
                  </a:lnTo>
                  <a:lnTo>
                    <a:pt x="786" y="2077"/>
                  </a:lnTo>
                  <a:lnTo>
                    <a:pt x="509" y="2033"/>
                  </a:lnTo>
                  <a:lnTo>
                    <a:pt x="250" y="1989"/>
                  </a:lnTo>
                  <a:lnTo>
                    <a:pt x="0" y="1944"/>
                  </a:lnTo>
                  <a:lnTo>
                    <a:pt x="286" y="0"/>
                  </a:lnTo>
                  <a:lnTo>
                    <a:pt x="357" y="9"/>
                  </a:lnTo>
                  <a:lnTo>
                    <a:pt x="490" y="36"/>
                  </a:lnTo>
                  <a:lnTo>
                    <a:pt x="678" y="72"/>
                  </a:lnTo>
                  <a:lnTo>
                    <a:pt x="910" y="107"/>
                  </a:lnTo>
                  <a:lnTo>
                    <a:pt x="1178" y="153"/>
                  </a:lnTo>
                  <a:lnTo>
                    <a:pt x="1464" y="196"/>
                  </a:lnTo>
                  <a:lnTo>
                    <a:pt x="1766" y="240"/>
                  </a:lnTo>
                  <a:lnTo>
                    <a:pt x="2061" y="277"/>
                  </a:lnTo>
                  <a:lnTo>
                    <a:pt x="2354" y="313"/>
                  </a:lnTo>
                  <a:lnTo>
                    <a:pt x="2631" y="340"/>
                  </a:lnTo>
                  <a:lnTo>
                    <a:pt x="2622" y="411"/>
                  </a:lnTo>
                  <a:lnTo>
                    <a:pt x="2614" y="482"/>
                  </a:lnTo>
                  <a:lnTo>
                    <a:pt x="2614" y="571"/>
                  </a:lnTo>
                  <a:lnTo>
                    <a:pt x="2604" y="653"/>
                  </a:lnTo>
                  <a:lnTo>
                    <a:pt x="2595" y="750"/>
                  </a:lnTo>
                  <a:lnTo>
                    <a:pt x="2587" y="848"/>
                  </a:lnTo>
                  <a:lnTo>
                    <a:pt x="2578" y="954"/>
                  </a:lnTo>
                  <a:lnTo>
                    <a:pt x="2569" y="1062"/>
                  </a:lnTo>
                  <a:lnTo>
                    <a:pt x="2560" y="1186"/>
                  </a:lnTo>
                  <a:lnTo>
                    <a:pt x="2551" y="1310"/>
                  </a:lnTo>
                  <a:lnTo>
                    <a:pt x="2471" y="2284"/>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28" name="Freeform 16"/>
            <p:cNvSpPr>
              <a:spLocks/>
            </p:cNvSpPr>
            <p:nvPr/>
          </p:nvSpPr>
          <p:spPr bwMode="auto">
            <a:xfrm>
              <a:off x="1063" y="946"/>
              <a:ext cx="573" cy="962"/>
            </a:xfrm>
            <a:custGeom>
              <a:avLst/>
              <a:gdLst>
                <a:gd name="T0" fmla="*/ 561 w 2257"/>
                <a:gd name="T1" fmla="*/ 629 h 3753"/>
                <a:gd name="T2" fmla="*/ 555 w 2257"/>
                <a:gd name="T3" fmla="*/ 619 h 3753"/>
                <a:gd name="T4" fmla="*/ 544 w 2257"/>
                <a:gd name="T5" fmla="*/ 629 h 3753"/>
                <a:gd name="T6" fmla="*/ 534 w 2257"/>
                <a:gd name="T7" fmla="*/ 640 h 3753"/>
                <a:gd name="T8" fmla="*/ 523 w 2257"/>
                <a:gd name="T9" fmla="*/ 631 h 3753"/>
                <a:gd name="T10" fmla="*/ 514 w 2257"/>
                <a:gd name="T11" fmla="*/ 631 h 3753"/>
                <a:gd name="T12" fmla="*/ 496 w 2257"/>
                <a:gd name="T13" fmla="*/ 629 h 3753"/>
                <a:gd name="T14" fmla="*/ 476 w 2257"/>
                <a:gd name="T15" fmla="*/ 629 h 3753"/>
                <a:gd name="T16" fmla="*/ 457 w 2257"/>
                <a:gd name="T17" fmla="*/ 631 h 3753"/>
                <a:gd name="T18" fmla="*/ 437 w 2257"/>
                <a:gd name="T19" fmla="*/ 631 h 3753"/>
                <a:gd name="T20" fmla="*/ 423 w 2257"/>
                <a:gd name="T21" fmla="*/ 637 h 3753"/>
                <a:gd name="T22" fmla="*/ 410 w 2257"/>
                <a:gd name="T23" fmla="*/ 631 h 3753"/>
                <a:gd name="T24" fmla="*/ 405 w 2257"/>
                <a:gd name="T25" fmla="*/ 599 h 3753"/>
                <a:gd name="T26" fmla="*/ 392 w 2257"/>
                <a:gd name="T27" fmla="*/ 576 h 3753"/>
                <a:gd name="T28" fmla="*/ 383 w 2257"/>
                <a:gd name="T29" fmla="*/ 573 h 3753"/>
                <a:gd name="T30" fmla="*/ 373 w 2257"/>
                <a:gd name="T31" fmla="*/ 573 h 3753"/>
                <a:gd name="T32" fmla="*/ 369 w 2257"/>
                <a:gd name="T33" fmla="*/ 534 h 3753"/>
                <a:gd name="T34" fmla="*/ 360 w 2257"/>
                <a:gd name="T35" fmla="*/ 500 h 3753"/>
                <a:gd name="T36" fmla="*/ 358 w 2257"/>
                <a:gd name="T37" fmla="*/ 478 h 3753"/>
                <a:gd name="T38" fmla="*/ 351 w 2257"/>
                <a:gd name="T39" fmla="*/ 461 h 3753"/>
                <a:gd name="T40" fmla="*/ 340 w 2257"/>
                <a:gd name="T41" fmla="*/ 459 h 3753"/>
                <a:gd name="T42" fmla="*/ 319 w 2257"/>
                <a:gd name="T43" fmla="*/ 471 h 3753"/>
                <a:gd name="T44" fmla="*/ 299 w 2257"/>
                <a:gd name="T45" fmla="*/ 459 h 3753"/>
                <a:gd name="T46" fmla="*/ 305 w 2257"/>
                <a:gd name="T47" fmla="*/ 441 h 3753"/>
                <a:gd name="T48" fmla="*/ 317 w 2257"/>
                <a:gd name="T49" fmla="*/ 432 h 3753"/>
                <a:gd name="T50" fmla="*/ 322 w 2257"/>
                <a:gd name="T51" fmla="*/ 425 h 3753"/>
                <a:gd name="T52" fmla="*/ 317 w 2257"/>
                <a:gd name="T53" fmla="*/ 411 h 3753"/>
                <a:gd name="T54" fmla="*/ 319 w 2257"/>
                <a:gd name="T55" fmla="*/ 384 h 3753"/>
                <a:gd name="T56" fmla="*/ 331 w 2257"/>
                <a:gd name="T57" fmla="*/ 357 h 3753"/>
                <a:gd name="T58" fmla="*/ 344 w 2257"/>
                <a:gd name="T59" fmla="*/ 336 h 3753"/>
                <a:gd name="T60" fmla="*/ 342 w 2257"/>
                <a:gd name="T61" fmla="*/ 327 h 3753"/>
                <a:gd name="T62" fmla="*/ 326 w 2257"/>
                <a:gd name="T63" fmla="*/ 322 h 3753"/>
                <a:gd name="T64" fmla="*/ 315 w 2257"/>
                <a:gd name="T65" fmla="*/ 310 h 3753"/>
                <a:gd name="T66" fmla="*/ 303 w 2257"/>
                <a:gd name="T67" fmla="*/ 283 h 3753"/>
                <a:gd name="T68" fmla="*/ 281 w 2257"/>
                <a:gd name="T69" fmla="*/ 235 h 3753"/>
                <a:gd name="T70" fmla="*/ 263 w 2257"/>
                <a:gd name="T71" fmla="*/ 210 h 3753"/>
                <a:gd name="T72" fmla="*/ 258 w 2257"/>
                <a:gd name="T73" fmla="*/ 178 h 3753"/>
                <a:gd name="T74" fmla="*/ 249 w 2257"/>
                <a:gd name="T75" fmla="*/ 160 h 3753"/>
                <a:gd name="T76" fmla="*/ 247 w 2257"/>
                <a:gd name="T77" fmla="*/ 137 h 3753"/>
                <a:gd name="T78" fmla="*/ 258 w 2257"/>
                <a:gd name="T79" fmla="*/ 73 h 3753"/>
                <a:gd name="T80" fmla="*/ 269 w 2257"/>
                <a:gd name="T81" fmla="*/ 18 h 3753"/>
                <a:gd name="T82" fmla="*/ 247 w 2257"/>
                <a:gd name="T83" fmla="*/ 9 h 3753"/>
                <a:gd name="T84" fmla="*/ 215 w 2257"/>
                <a:gd name="T85" fmla="*/ 2 h 3753"/>
                <a:gd name="T86" fmla="*/ 115 w 2257"/>
                <a:gd name="T87" fmla="*/ 357 h 3753"/>
                <a:gd name="T88" fmla="*/ 122 w 2257"/>
                <a:gd name="T89" fmla="*/ 370 h 3753"/>
                <a:gd name="T90" fmla="*/ 127 w 2257"/>
                <a:gd name="T91" fmla="*/ 381 h 3753"/>
                <a:gd name="T92" fmla="*/ 136 w 2257"/>
                <a:gd name="T93" fmla="*/ 388 h 3753"/>
                <a:gd name="T94" fmla="*/ 140 w 2257"/>
                <a:gd name="T95" fmla="*/ 400 h 3753"/>
                <a:gd name="T96" fmla="*/ 131 w 2257"/>
                <a:gd name="T97" fmla="*/ 434 h 3753"/>
                <a:gd name="T98" fmla="*/ 111 w 2257"/>
                <a:gd name="T99" fmla="*/ 464 h 3753"/>
                <a:gd name="T100" fmla="*/ 84 w 2257"/>
                <a:gd name="T101" fmla="*/ 500 h 3753"/>
                <a:gd name="T102" fmla="*/ 61 w 2257"/>
                <a:gd name="T103" fmla="*/ 532 h 3753"/>
                <a:gd name="T104" fmla="*/ 45 w 2257"/>
                <a:gd name="T105" fmla="*/ 551 h 3753"/>
                <a:gd name="T106" fmla="*/ 52 w 2257"/>
                <a:gd name="T107" fmla="*/ 569 h 3753"/>
                <a:gd name="T108" fmla="*/ 66 w 2257"/>
                <a:gd name="T109" fmla="*/ 585 h 3753"/>
                <a:gd name="T110" fmla="*/ 63 w 2257"/>
                <a:gd name="T111" fmla="*/ 601 h 3753"/>
                <a:gd name="T112" fmla="*/ 54 w 2257"/>
                <a:gd name="T113" fmla="*/ 614 h 3753"/>
                <a:gd name="T114" fmla="*/ 45 w 2257"/>
                <a:gd name="T115" fmla="*/ 629 h 3753"/>
                <a:gd name="T116" fmla="*/ 27 w 2257"/>
                <a:gd name="T117" fmla="*/ 708 h 3753"/>
                <a:gd name="T118" fmla="*/ 4 w 2257"/>
                <a:gd name="T119" fmla="*/ 823 h 3753"/>
                <a:gd name="T120" fmla="*/ 523 w 2257"/>
                <a:gd name="T121" fmla="*/ 962 h 37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257" h="3753">
                  <a:moveTo>
                    <a:pt x="2060" y="3753"/>
                  </a:moveTo>
                  <a:lnTo>
                    <a:pt x="2257" y="2461"/>
                  </a:lnTo>
                  <a:lnTo>
                    <a:pt x="2221" y="2461"/>
                  </a:lnTo>
                  <a:lnTo>
                    <a:pt x="2210" y="2452"/>
                  </a:lnTo>
                  <a:lnTo>
                    <a:pt x="2210" y="2434"/>
                  </a:lnTo>
                  <a:lnTo>
                    <a:pt x="2203" y="2434"/>
                  </a:lnTo>
                  <a:lnTo>
                    <a:pt x="2194" y="2424"/>
                  </a:lnTo>
                  <a:lnTo>
                    <a:pt x="2185" y="2415"/>
                  </a:lnTo>
                  <a:lnTo>
                    <a:pt x="2177" y="2415"/>
                  </a:lnTo>
                  <a:lnTo>
                    <a:pt x="2157" y="2424"/>
                  </a:lnTo>
                  <a:lnTo>
                    <a:pt x="2150" y="2434"/>
                  </a:lnTo>
                  <a:lnTo>
                    <a:pt x="2141" y="2452"/>
                  </a:lnTo>
                  <a:lnTo>
                    <a:pt x="2123" y="2468"/>
                  </a:lnTo>
                  <a:lnTo>
                    <a:pt x="2123" y="2487"/>
                  </a:lnTo>
                  <a:lnTo>
                    <a:pt x="2113" y="2496"/>
                  </a:lnTo>
                  <a:lnTo>
                    <a:pt x="2104" y="2496"/>
                  </a:lnTo>
                  <a:lnTo>
                    <a:pt x="2097" y="2487"/>
                  </a:lnTo>
                  <a:lnTo>
                    <a:pt x="2077" y="2477"/>
                  </a:lnTo>
                  <a:lnTo>
                    <a:pt x="2070" y="2468"/>
                  </a:lnTo>
                  <a:lnTo>
                    <a:pt x="2060" y="2461"/>
                  </a:lnTo>
                  <a:lnTo>
                    <a:pt x="2050" y="2452"/>
                  </a:lnTo>
                  <a:lnTo>
                    <a:pt x="2042" y="2452"/>
                  </a:lnTo>
                  <a:lnTo>
                    <a:pt x="2033" y="2452"/>
                  </a:lnTo>
                  <a:lnTo>
                    <a:pt x="2024" y="2461"/>
                  </a:lnTo>
                  <a:lnTo>
                    <a:pt x="2006" y="2461"/>
                  </a:lnTo>
                  <a:lnTo>
                    <a:pt x="1997" y="2461"/>
                  </a:lnTo>
                  <a:lnTo>
                    <a:pt x="1970" y="2452"/>
                  </a:lnTo>
                  <a:lnTo>
                    <a:pt x="1953" y="2452"/>
                  </a:lnTo>
                  <a:lnTo>
                    <a:pt x="1935" y="2452"/>
                  </a:lnTo>
                  <a:lnTo>
                    <a:pt x="1917" y="2452"/>
                  </a:lnTo>
                  <a:lnTo>
                    <a:pt x="1890" y="2452"/>
                  </a:lnTo>
                  <a:lnTo>
                    <a:pt x="1873" y="2452"/>
                  </a:lnTo>
                  <a:lnTo>
                    <a:pt x="1855" y="2461"/>
                  </a:lnTo>
                  <a:lnTo>
                    <a:pt x="1837" y="2461"/>
                  </a:lnTo>
                  <a:lnTo>
                    <a:pt x="1820" y="2461"/>
                  </a:lnTo>
                  <a:lnTo>
                    <a:pt x="1801" y="2461"/>
                  </a:lnTo>
                  <a:lnTo>
                    <a:pt x="1784" y="2461"/>
                  </a:lnTo>
                  <a:lnTo>
                    <a:pt x="1757" y="2461"/>
                  </a:lnTo>
                  <a:lnTo>
                    <a:pt x="1740" y="2461"/>
                  </a:lnTo>
                  <a:lnTo>
                    <a:pt x="1720" y="2461"/>
                  </a:lnTo>
                  <a:lnTo>
                    <a:pt x="1704" y="2461"/>
                  </a:lnTo>
                  <a:lnTo>
                    <a:pt x="1686" y="2468"/>
                  </a:lnTo>
                  <a:lnTo>
                    <a:pt x="1667" y="2477"/>
                  </a:lnTo>
                  <a:lnTo>
                    <a:pt x="1667" y="2487"/>
                  </a:lnTo>
                  <a:lnTo>
                    <a:pt x="1660" y="2487"/>
                  </a:lnTo>
                  <a:lnTo>
                    <a:pt x="1660" y="2496"/>
                  </a:lnTo>
                  <a:lnTo>
                    <a:pt x="1633" y="2477"/>
                  </a:lnTo>
                  <a:lnTo>
                    <a:pt x="1613" y="2461"/>
                  </a:lnTo>
                  <a:lnTo>
                    <a:pt x="1604" y="2434"/>
                  </a:lnTo>
                  <a:lnTo>
                    <a:pt x="1596" y="2397"/>
                  </a:lnTo>
                  <a:lnTo>
                    <a:pt x="1596" y="2361"/>
                  </a:lnTo>
                  <a:lnTo>
                    <a:pt x="1596" y="2335"/>
                  </a:lnTo>
                  <a:lnTo>
                    <a:pt x="1587" y="2308"/>
                  </a:lnTo>
                  <a:lnTo>
                    <a:pt x="1578" y="2281"/>
                  </a:lnTo>
                  <a:lnTo>
                    <a:pt x="1569" y="2264"/>
                  </a:lnTo>
                  <a:lnTo>
                    <a:pt x="1543" y="2246"/>
                  </a:lnTo>
                  <a:lnTo>
                    <a:pt x="1533" y="2246"/>
                  </a:lnTo>
                  <a:lnTo>
                    <a:pt x="1524" y="2237"/>
                  </a:lnTo>
                  <a:lnTo>
                    <a:pt x="1516" y="2237"/>
                  </a:lnTo>
                  <a:lnTo>
                    <a:pt x="1507" y="2237"/>
                  </a:lnTo>
                  <a:lnTo>
                    <a:pt x="1498" y="2237"/>
                  </a:lnTo>
                  <a:lnTo>
                    <a:pt x="1489" y="2237"/>
                  </a:lnTo>
                  <a:lnTo>
                    <a:pt x="1480" y="2237"/>
                  </a:lnTo>
                  <a:lnTo>
                    <a:pt x="1471" y="2237"/>
                  </a:lnTo>
                  <a:lnTo>
                    <a:pt x="1463" y="2246"/>
                  </a:lnTo>
                  <a:lnTo>
                    <a:pt x="1463" y="2184"/>
                  </a:lnTo>
                  <a:lnTo>
                    <a:pt x="1463" y="2130"/>
                  </a:lnTo>
                  <a:lnTo>
                    <a:pt x="1453" y="2085"/>
                  </a:lnTo>
                  <a:lnTo>
                    <a:pt x="1444" y="2041"/>
                  </a:lnTo>
                  <a:lnTo>
                    <a:pt x="1436" y="2015"/>
                  </a:lnTo>
                  <a:lnTo>
                    <a:pt x="1427" y="1979"/>
                  </a:lnTo>
                  <a:lnTo>
                    <a:pt x="1418" y="1952"/>
                  </a:lnTo>
                  <a:lnTo>
                    <a:pt x="1409" y="1924"/>
                  </a:lnTo>
                  <a:lnTo>
                    <a:pt x="1409" y="1899"/>
                  </a:lnTo>
                  <a:lnTo>
                    <a:pt x="1409" y="1880"/>
                  </a:lnTo>
                  <a:lnTo>
                    <a:pt x="1409" y="1864"/>
                  </a:lnTo>
                  <a:lnTo>
                    <a:pt x="1400" y="1844"/>
                  </a:lnTo>
                  <a:lnTo>
                    <a:pt x="1400" y="1827"/>
                  </a:lnTo>
                  <a:lnTo>
                    <a:pt x="1391" y="1809"/>
                  </a:lnTo>
                  <a:lnTo>
                    <a:pt x="1383" y="1800"/>
                  </a:lnTo>
                  <a:lnTo>
                    <a:pt x="1373" y="1791"/>
                  </a:lnTo>
                  <a:lnTo>
                    <a:pt x="1364" y="1782"/>
                  </a:lnTo>
                  <a:lnTo>
                    <a:pt x="1347" y="1782"/>
                  </a:lnTo>
                  <a:lnTo>
                    <a:pt x="1338" y="1791"/>
                  </a:lnTo>
                  <a:lnTo>
                    <a:pt x="1320" y="1809"/>
                  </a:lnTo>
                  <a:lnTo>
                    <a:pt x="1303" y="1827"/>
                  </a:lnTo>
                  <a:lnTo>
                    <a:pt x="1276" y="1837"/>
                  </a:lnTo>
                  <a:lnTo>
                    <a:pt x="1258" y="1837"/>
                  </a:lnTo>
                  <a:lnTo>
                    <a:pt x="1231" y="1827"/>
                  </a:lnTo>
                  <a:lnTo>
                    <a:pt x="1212" y="1818"/>
                  </a:lnTo>
                  <a:lnTo>
                    <a:pt x="1194" y="1809"/>
                  </a:lnTo>
                  <a:lnTo>
                    <a:pt x="1178" y="1791"/>
                  </a:lnTo>
                  <a:lnTo>
                    <a:pt x="1178" y="1774"/>
                  </a:lnTo>
                  <a:lnTo>
                    <a:pt x="1178" y="1747"/>
                  </a:lnTo>
                  <a:lnTo>
                    <a:pt x="1194" y="1728"/>
                  </a:lnTo>
                  <a:lnTo>
                    <a:pt x="1203" y="1720"/>
                  </a:lnTo>
                  <a:lnTo>
                    <a:pt x="1212" y="1711"/>
                  </a:lnTo>
                  <a:lnTo>
                    <a:pt x="1231" y="1702"/>
                  </a:lnTo>
                  <a:lnTo>
                    <a:pt x="1240" y="1693"/>
                  </a:lnTo>
                  <a:lnTo>
                    <a:pt x="1249" y="1684"/>
                  </a:lnTo>
                  <a:lnTo>
                    <a:pt x="1258" y="1684"/>
                  </a:lnTo>
                  <a:lnTo>
                    <a:pt x="1267" y="1675"/>
                  </a:lnTo>
                  <a:lnTo>
                    <a:pt x="1267" y="1667"/>
                  </a:lnTo>
                  <a:lnTo>
                    <a:pt x="1267" y="1658"/>
                  </a:lnTo>
                  <a:lnTo>
                    <a:pt x="1249" y="1658"/>
                  </a:lnTo>
                  <a:lnTo>
                    <a:pt x="1249" y="1648"/>
                  </a:lnTo>
                  <a:lnTo>
                    <a:pt x="1249" y="1631"/>
                  </a:lnTo>
                  <a:lnTo>
                    <a:pt x="1249" y="1604"/>
                  </a:lnTo>
                  <a:lnTo>
                    <a:pt x="1249" y="1587"/>
                  </a:lnTo>
                  <a:lnTo>
                    <a:pt x="1249" y="1560"/>
                  </a:lnTo>
                  <a:lnTo>
                    <a:pt x="1249" y="1524"/>
                  </a:lnTo>
                  <a:lnTo>
                    <a:pt x="1258" y="1498"/>
                  </a:lnTo>
                  <a:lnTo>
                    <a:pt x="1267" y="1471"/>
                  </a:lnTo>
                  <a:lnTo>
                    <a:pt x="1276" y="1435"/>
                  </a:lnTo>
                  <a:lnTo>
                    <a:pt x="1293" y="1407"/>
                  </a:lnTo>
                  <a:lnTo>
                    <a:pt x="1303" y="1391"/>
                  </a:lnTo>
                  <a:lnTo>
                    <a:pt x="1320" y="1364"/>
                  </a:lnTo>
                  <a:lnTo>
                    <a:pt x="1329" y="1345"/>
                  </a:lnTo>
                  <a:lnTo>
                    <a:pt x="1347" y="1327"/>
                  </a:lnTo>
                  <a:lnTo>
                    <a:pt x="1356" y="1311"/>
                  </a:lnTo>
                  <a:lnTo>
                    <a:pt x="1364" y="1301"/>
                  </a:lnTo>
                  <a:lnTo>
                    <a:pt x="1364" y="1291"/>
                  </a:lnTo>
                  <a:lnTo>
                    <a:pt x="1364" y="1283"/>
                  </a:lnTo>
                  <a:lnTo>
                    <a:pt x="1347" y="1274"/>
                  </a:lnTo>
                  <a:lnTo>
                    <a:pt x="1329" y="1274"/>
                  </a:lnTo>
                  <a:lnTo>
                    <a:pt x="1311" y="1274"/>
                  </a:lnTo>
                  <a:lnTo>
                    <a:pt x="1303" y="1265"/>
                  </a:lnTo>
                  <a:lnTo>
                    <a:pt x="1284" y="1258"/>
                  </a:lnTo>
                  <a:lnTo>
                    <a:pt x="1276" y="1247"/>
                  </a:lnTo>
                  <a:lnTo>
                    <a:pt x="1267" y="1238"/>
                  </a:lnTo>
                  <a:lnTo>
                    <a:pt x="1258" y="1221"/>
                  </a:lnTo>
                  <a:lnTo>
                    <a:pt x="1240" y="1211"/>
                  </a:lnTo>
                  <a:lnTo>
                    <a:pt x="1231" y="1194"/>
                  </a:lnTo>
                  <a:lnTo>
                    <a:pt x="1221" y="1185"/>
                  </a:lnTo>
                  <a:lnTo>
                    <a:pt x="1203" y="1185"/>
                  </a:lnTo>
                  <a:lnTo>
                    <a:pt x="1194" y="1105"/>
                  </a:lnTo>
                  <a:lnTo>
                    <a:pt x="1178" y="1043"/>
                  </a:lnTo>
                  <a:lnTo>
                    <a:pt x="1159" y="998"/>
                  </a:lnTo>
                  <a:lnTo>
                    <a:pt x="1132" y="954"/>
                  </a:lnTo>
                  <a:lnTo>
                    <a:pt x="1106" y="918"/>
                  </a:lnTo>
                  <a:lnTo>
                    <a:pt x="1079" y="891"/>
                  </a:lnTo>
                  <a:lnTo>
                    <a:pt x="1061" y="874"/>
                  </a:lnTo>
                  <a:lnTo>
                    <a:pt x="1043" y="847"/>
                  </a:lnTo>
                  <a:lnTo>
                    <a:pt x="1034" y="821"/>
                  </a:lnTo>
                  <a:lnTo>
                    <a:pt x="1026" y="794"/>
                  </a:lnTo>
                  <a:lnTo>
                    <a:pt x="1026" y="757"/>
                  </a:lnTo>
                  <a:lnTo>
                    <a:pt x="1026" y="721"/>
                  </a:lnTo>
                  <a:lnTo>
                    <a:pt x="1016" y="694"/>
                  </a:lnTo>
                  <a:lnTo>
                    <a:pt x="1007" y="677"/>
                  </a:lnTo>
                  <a:lnTo>
                    <a:pt x="999" y="661"/>
                  </a:lnTo>
                  <a:lnTo>
                    <a:pt x="990" y="641"/>
                  </a:lnTo>
                  <a:lnTo>
                    <a:pt x="981" y="624"/>
                  </a:lnTo>
                  <a:lnTo>
                    <a:pt x="972" y="605"/>
                  </a:lnTo>
                  <a:lnTo>
                    <a:pt x="972" y="588"/>
                  </a:lnTo>
                  <a:lnTo>
                    <a:pt x="963" y="570"/>
                  </a:lnTo>
                  <a:lnTo>
                    <a:pt x="972" y="534"/>
                  </a:lnTo>
                  <a:lnTo>
                    <a:pt x="981" y="481"/>
                  </a:lnTo>
                  <a:lnTo>
                    <a:pt x="990" y="418"/>
                  </a:lnTo>
                  <a:lnTo>
                    <a:pt x="1007" y="357"/>
                  </a:lnTo>
                  <a:lnTo>
                    <a:pt x="1016" y="284"/>
                  </a:lnTo>
                  <a:lnTo>
                    <a:pt x="1034" y="213"/>
                  </a:lnTo>
                  <a:lnTo>
                    <a:pt x="1043" y="151"/>
                  </a:lnTo>
                  <a:lnTo>
                    <a:pt x="1061" y="107"/>
                  </a:lnTo>
                  <a:lnTo>
                    <a:pt x="1061" y="71"/>
                  </a:lnTo>
                  <a:lnTo>
                    <a:pt x="1070" y="62"/>
                  </a:lnTo>
                  <a:lnTo>
                    <a:pt x="1034" y="53"/>
                  </a:lnTo>
                  <a:lnTo>
                    <a:pt x="999" y="44"/>
                  </a:lnTo>
                  <a:lnTo>
                    <a:pt x="972" y="35"/>
                  </a:lnTo>
                  <a:lnTo>
                    <a:pt x="936" y="27"/>
                  </a:lnTo>
                  <a:lnTo>
                    <a:pt x="910" y="27"/>
                  </a:lnTo>
                  <a:lnTo>
                    <a:pt x="874" y="17"/>
                  </a:lnTo>
                  <a:lnTo>
                    <a:pt x="847" y="8"/>
                  </a:lnTo>
                  <a:lnTo>
                    <a:pt x="821" y="8"/>
                  </a:lnTo>
                  <a:lnTo>
                    <a:pt x="794" y="0"/>
                  </a:lnTo>
                  <a:lnTo>
                    <a:pt x="775" y="0"/>
                  </a:lnTo>
                  <a:lnTo>
                    <a:pt x="454" y="1391"/>
                  </a:lnTo>
                  <a:lnTo>
                    <a:pt x="464" y="1400"/>
                  </a:lnTo>
                  <a:lnTo>
                    <a:pt x="473" y="1418"/>
                  </a:lnTo>
                  <a:lnTo>
                    <a:pt x="482" y="1427"/>
                  </a:lnTo>
                  <a:lnTo>
                    <a:pt x="482" y="1444"/>
                  </a:lnTo>
                  <a:lnTo>
                    <a:pt x="490" y="1453"/>
                  </a:lnTo>
                  <a:lnTo>
                    <a:pt x="490" y="1471"/>
                  </a:lnTo>
                  <a:lnTo>
                    <a:pt x="500" y="1480"/>
                  </a:lnTo>
                  <a:lnTo>
                    <a:pt x="500" y="1488"/>
                  </a:lnTo>
                  <a:lnTo>
                    <a:pt x="509" y="1498"/>
                  </a:lnTo>
                  <a:lnTo>
                    <a:pt x="517" y="1498"/>
                  </a:lnTo>
                  <a:lnTo>
                    <a:pt x="526" y="1507"/>
                  </a:lnTo>
                  <a:lnTo>
                    <a:pt x="535" y="1515"/>
                  </a:lnTo>
                  <a:lnTo>
                    <a:pt x="535" y="1524"/>
                  </a:lnTo>
                  <a:lnTo>
                    <a:pt x="544" y="1533"/>
                  </a:lnTo>
                  <a:lnTo>
                    <a:pt x="544" y="1551"/>
                  </a:lnTo>
                  <a:lnTo>
                    <a:pt x="553" y="1560"/>
                  </a:lnTo>
                  <a:lnTo>
                    <a:pt x="553" y="1595"/>
                  </a:lnTo>
                  <a:lnTo>
                    <a:pt x="544" y="1631"/>
                  </a:lnTo>
                  <a:lnTo>
                    <a:pt x="535" y="1658"/>
                  </a:lnTo>
                  <a:lnTo>
                    <a:pt x="517" y="1693"/>
                  </a:lnTo>
                  <a:lnTo>
                    <a:pt x="500" y="1720"/>
                  </a:lnTo>
                  <a:lnTo>
                    <a:pt x="473" y="1755"/>
                  </a:lnTo>
                  <a:lnTo>
                    <a:pt x="454" y="1782"/>
                  </a:lnTo>
                  <a:lnTo>
                    <a:pt x="437" y="1809"/>
                  </a:lnTo>
                  <a:lnTo>
                    <a:pt x="420" y="1837"/>
                  </a:lnTo>
                  <a:lnTo>
                    <a:pt x="410" y="1864"/>
                  </a:lnTo>
                  <a:lnTo>
                    <a:pt x="366" y="1908"/>
                  </a:lnTo>
                  <a:lnTo>
                    <a:pt x="329" y="1952"/>
                  </a:lnTo>
                  <a:lnTo>
                    <a:pt x="293" y="1988"/>
                  </a:lnTo>
                  <a:lnTo>
                    <a:pt x="267" y="2024"/>
                  </a:lnTo>
                  <a:lnTo>
                    <a:pt x="249" y="2050"/>
                  </a:lnTo>
                  <a:lnTo>
                    <a:pt x="240" y="2077"/>
                  </a:lnTo>
                  <a:lnTo>
                    <a:pt x="223" y="2095"/>
                  </a:lnTo>
                  <a:lnTo>
                    <a:pt x="213" y="2112"/>
                  </a:lnTo>
                  <a:lnTo>
                    <a:pt x="196" y="2130"/>
                  </a:lnTo>
                  <a:lnTo>
                    <a:pt x="178" y="2148"/>
                  </a:lnTo>
                  <a:lnTo>
                    <a:pt x="178" y="2166"/>
                  </a:lnTo>
                  <a:lnTo>
                    <a:pt x="178" y="2193"/>
                  </a:lnTo>
                  <a:lnTo>
                    <a:pt x="187" y="2210"/>
                  </a:lnTo>
                  <a:lnTo>
                    <a:pt x="205" y="2220"/>
                  </a:lnTo>
                  <a:lnTo>
                    <a:pt x="213" y="2237"/>
                  </a:lnTo>
                  <a:lnTo>
                    <a:pt x="233" y="2246"/>
                  </a:lnTo>
                  <a:lnTo>
                    <a:pt x="249" y="2264"/>
                  </a:lnTo>
                  <a:lnTo>
                    <a:pt x="258" y="2281"/>
                  </a:lnTo>
                  <a:lnTo>
                    <a:pt x="267" y="2290"/>
                  </a:lnTo>
                  <a:lnTo>
                    <a:pt x="258" y="2308"/>
                  </a:lnTo>
                  <a:lnTo>
                    <a:pt x="258" y="2326"/>
                  </a:lnTo>
                  <a:lnTo>
                    <a:pt x="249" y="2344"/>
                  </a:lnTo>
                  <a:lnTo>
                    <a:pt x="240" y="2361"/>
                  </a:lnTo>
                  <a:lnTo>
                    <a:pt x="233" y="2370"/>
                  </a:lnTo>
                  <a:lnTo>
                    <a:pt x="223" y="2388"/>
                  </a:lnTo>
                  <a:lnTo>
                    <a:pt x="213" y="2397"/>
                  </a:lnTo>
                  <a:lnTo>
                    <a:pt x="196" y="2406"/>
                  </a:lnTo>
                  <a:lnTo>
                    <a:pt x="187" y="2424"/>
                  </a:lnTo>
                  <a:lnTo>
                    <a:pt x="178" y="2434"/>
                  </a:lnTo>
                  <a:lnTo>
                    <a:pt x="178" y="2452"/>
                  </a:lnTo>
                  <a:lnTo>
                    <a:pt x="169" y="2487"/>
                  </a:lnTo>
                  <a:lnTo>
                    <a:pt x="152" y="2558"/>
                  </a:lnTo>
                  <a:lnTo>
                    <a:pt x="133" y="2657"/>
                  </a:lnTo>
                  <a:lnTo>
                    <a:pt x="107" y="2763"/>
                  </a:lnTo>
                  <a:lnTo>
                    <a:pt x="80" y="2887"/>
                  </a:lnTo>
                  <a:lnTo>
                    <a:pt x="63" y="3014"/>
                  </a:lnTo>
                  <a:lnTo>
                    <a:pt x="36" y="3120"/>
                  </a:lnTo>
                  <a:lnTo>
                    <a:pt x="17" y="3209"/>
                  </a:lnTo>
                  <a:lnTo>
                    <a:pt x="9" y="3271"/>
                  </a:lnTo>
                  <a:lnTo>
                    <a:pt x="0" y="3290"/>
                  </a:lnTo>
                  <a:lnTo>
                    <a:pt x="2070" y="3753"/>
                  </a:lnTo>
                  <a:lnTo>
                    <a:pt x="2060" y="3753"/>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29" name="Freeform 17"/>
            <p:cNvSpPr>
              <a:spLocks/>
            </p:cNvSpPr>
            <p:nvPr/>
          </p:nvSpPr>
          <p:spPr bwMode="auto">
            <a:xfrm>
              <a:off x="1063" y="946"/>
              <a:ext cx="573" cy="962"/>
            </a:xfrm>
            <a:custGeom>
              <a:avLst/>
              <a:gdLst>
                <a:gd name="T0" fmla="*/ 561 w 2257"/>
                <a:gd name="T1" fmla="*/ 629 h 3753"/>
                <a:gd name="T2" fmla="*/ 553 w 2257"/>
                <a:gd name="T3" fmla="*/ 619 h 3753"/>
                <a:gd name="T4" fmla="*/ 539 w 2257"/>
                <a:gd name="T5" fmla="*/ 637 h 3753"/>
                <a:gd name="T6" fmla="*/ 526 w 2257"/>
                <a:gd name="T7" fmla="*/ 633 h 3753"/>
                <a:gd name="T8" fmla="*/ 514 w 2257"/>
                <a:gd name="T9" fmla="*/ 631 h 3753"/>
                <a:gd name="T10" fmla="*/ 491 w 2257"/>
                <a:gd name="T11" fmla="*/ 629 h 3753"/>
                <a:gd name="T12" fmla="*/ 466 w 2257"/>
                <a:gd name="T13" fmla="*/ 631 h 3753"/>
                <a:gd name="T14" fmla="*/ 442 w 2257"/>
                <a:gd name="T15" fmla="*/ 631 h 3753"/>
                <a:gd name="T16" fmla="*/ 423 w 2257"/>
                <a:gd name="T17" fmla="*/ 635 h 3753"/>
                <a:gd name="T18" fmla="*/ 421 w 2257"/>
                <a:gd name="T19" fmla="*/ 637 h 3753"/>
                <a:gd name="T20" fmla="*/ 415 w 2257"/>
                <a:gd name="T21" fmla="*/ 635 h 3753"/>
                <a:gd name="T22" fmla="*/ 405 w 2257"/>
                <a:gd name="T23" fmla="*/ 599 h 3753"/>
                <a:gd name="T24" fmla="*/ 389 w 2257"/>
                <a:gd name="T25" fmla="*/ 576 h 3753"/>
                <a:gd name="T26" fmla="*/ 380 w 2257"/>
                <a:gd name="T27" fmla="*/ 573 h 3753"/>
                <a:gd name="T28" fmla="*/ 371 w 2257"/>
                <a:gd name="T29" fmla="*/ 560 h 3753"/>
                <a:gd name="T30" fmla="*/ 362 w 2257"/>
                <a:gd name="T31" fmla="*/ 507 h 3753"/>
                <a:gd name="T32" fmla="*/ 358 w 2257"/>
                <a:gd name="T33" fmla="*/ 478 h 3753"/>
                <a:gd name="T34" fmla="*/ 349 w 2257"/>
                <a:gd name="T35" fmla="*/ 459 h 3753"/>
                <a:gd name="T36" fmla="*/ 331 w 2257"/>
                <a:gd name="T37" fmla="*/ 468 h 3753"/>
                <a:gd name="T38" fmla="*/ 303 w 2257"/>
                <a:gd name="T39" fmla="*/ 464 h 3753"/>
                <a:gd name="T40" fmla="*/ 305 w 2257"/>
                <a:gd name="T41" fmla="*/ 441 h 3753"/>
                <a:gd name="T42" fmla="*/ 319 w 2257"/>
                <a:gd name="T43" fmla="*/ 432 h 3753"/>
                <a:gd name="T44" fmla="*/ 317 w 2257"/>
                <a:gd name="T45" fmla="*/ 422 h 3753"/>
                <a:gd name="T46" fmla="*/ 317 w 2257"/>
                <a:gd name="T47" fmla="*/ 391 h 3753"/>
                <a:gd name="T48" fmla="*/ 331 w 2257"/>
                <a:gd name="T49" fmla="*/ 357 h 3753"/>
                <a:gd name="T50" fmla="*/ 346 w 2257"/>
                <a:gd name="T51" fmla="*/ 333 h 3753"/>
                <a:gd name="T52" fmla="*/ 333 w 2257"/>
                <a:gd name="T53" fmla="*/ 327 h 3753"/>
                <a:gd name="T54" fmla="*/ 319 w 2257"/>
                <a:gd name="T55" fmla="*/ 313 h 3753"/>
                <a:gd name="T56" fmla="*/ 303 w 2257"/>
                <a:gd name="T57" fmla="*/ 283 h 3753"/>
                <a:gd name="T58" fmla="*/ 274 w 2257"/>
                <a:gd name="T59" fmla="*/ 228 h 3753"/>
                <a:gd name="T60" fmla="*/ 260 w 2257"/>
                <a:gd name="T61" fmla="*/ 194 h 3753"/>
                <a:gd name="T62" fmla="*/ 251 w 2257"/>
                <a:gd name="T63" fmla="*/ 164 h 3753"/>
                <a:gd name="T64" fmla="*/ 247 w 2257"/>
                <a:gd name="T65" fmla="*/ 137 h 3753"/>
                <a:gd name="T66" fmla="*/ 263 w 2257"/>
                <a:gd name="T67" fmla="*/ 55 h 3753"/>
                <a:gd name="T68" fmla="*/ 263 w 2257"/>
                <a:gd name="T69" fmla="*/ 14 h 3753"/>
                <a:gd name="T70" fmla="*/ 222 w 2257"/>
                <a:gd name="T71" fmla="*/ 4 h 3753"/>
                <a:gd name="T72" fmla="*/ 115 w 2257"/>
                <a:gd name="T73" fmla="*/ 357 h 3753"/>
                <a:gd name="T74" fmla="*/ 124 w 2257"/>
                <a:gd name="T75" fmla="*/ 372 h 3753"/>
                <a:gd name="T76" fmla="*/ 127 w 2257"/>
                <a:gd name="T77" fmla="*/ 381 h 3753"/>
                <a:gd name="T78" fmla="*/ 136 w 2257"/>
                <a:gd name="T79" fmla="*/ 388 h 3753"/>
                <a:gd name="T80" fmla="*/ 140 w 2257"/>
                <a:gd name="T81" fmla="*/ 400 h 3753"/>
                <a:gd name="T82" fmla="*/ 127 w 2257"/>
                <a:gd name="T83" fmla="*/ 441 h 3753"/>
                <a:gd name="T84" fmla="*/ 104 w 2257"/>
                <a:gd name="T85" fmla="*/ 478 h 3753"/>
                <a:gd name="T86" fmla="*/ 63 w 2257"/>
                <a:gd name="T87" fmla="*/ 525 h 3753"/>
                <a:gd name="T88" fmla="*/ 45 w 2257"/>
                <a:gd name="T89" fmla="*/ 551 h 3753"/>
                <a:gd name="T90" fmla="*/ 54 w 2257"/>
                <a:gd name="T91" fmla="*/ 573 h 3753"/>
                <a:gd name="T92" fmla="*/ 66 w 2257"/>
                <a:gd name="T93" fmla="*/ 592 h 3753"/>
                <a:gd name="T94" fmla="*/ 57 w 2257"/>
                <a:gd name="T95" fmla="*/ 612 h 3753"/>
                <a:gd name="T96" fmla="*/ 45 w 2257"/>
                <a:gd name="T97" fmla="*/ 629 h 3753"/>
                <a:gd name="T98" fmla="*/ 20 w 2257"/>
                <a:gd name="T99" fmla="*/ 740 h 3753"/>
                <a:gd name="T100" fmla="*/ 0 w 2257"/>
                <a:gd name="T101" fmla="*/ 843 h 37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57" h="3753">
                  <a:moveTo>
                    <a:pt x="2060" y="3753"/>
                  </a:moveTo>
                  <a:lnTo>
                    <a:pt x="2257" y="2461"/>
                  </a:lnTo>
                  <a:lnTo>
                    <a:pt x="2221" y="2461"/>
                  </a:lnTo>
                  <a:lnTo>
                    <a:pt x="2210" y="2452"/>
                  </a:lnTo>
                  <a:lnTo>
                    <a:pt x="2210" y="2434"/>
                  </a:lnTo>
                  <a:lnTo>
                    <a:pt x="2203" y="2434"/>
                  </a:lnTo>
                  <a:lnTo>
                    <a:pt x="2194" y="2424"/>
                  </a:lnTo>
                  <a:lnTo>
                    <a:pt x="2185" y="2415"/>
                  </a:lnTo>
                  <a:lnTo>
                    <a:pt x="2177" y="2415"/>
                  </a:lnTo>
                  <a:lnTo>
                    <a:pt x="2157" y="2424"/>
                  </a:lnTo>
                  <a:lnTo>
                    <a:pt x="2150" y="2434"/>
                  </a:lnTo>
                  <a:lnTo>
                    <a:pt x="2141" y="2452"/>
                  </a:lnTo>
                  <a:lnTo>
                    <a:pt x="2123" y="2468"/>
                  </a:lnTo>
                  <a:lnTo>
                    <a:pt x="2123" y="2487"/>
                  </a:lnTo>
                  <a:lnTo>
                    <a:pt x="2113" y="2496"/>
                  </a:lnTo>
                  <a:lnTo>
                    <a:pt x="2104" y="2496"/>
                  </a:lnTo>
                  <a:lnTo>
                    <a:pt x="2097" y="2487"/>
                  </a:lnTo>
                  <a:lnTo>
                    <a:pt x="2077" y="2477"/>
                  </a:lnTo>
                  <a:lnTo>
                    <a:pt x="2070" y="2468"/>
                  </a:lnTo>
                  <a:lnTo>
                    <a:pt x="2060" y="2461"/>
                  </a:lnTo>
                  <a:lnTo>
                    <a:pt x="2050" y="2452"/>
                  </a:lnTo>
                  <a:lnTo>
                    <a:pt x="2042" y="2452"/>
                  </a:lnTo>
                  <a:lnTo>
                    <a:pt x="2033" y="2452"/>
                  </a:lnTo>
                  <a:lnTo>
                    <a:pt x="2024" y="2461"/>
                  </a:lnTo>
                  <a:lnTo>
                    <a:pt x="2006" y="2461"/>
                  </a:lnTo>
                  <a:lnTo>
                    <a:pt x="1997" y="2461"/>
                  </a:lnTo>
                  <a:lnTo>
                    <a:pt x="1970" y="2452"/>
                  </a:lnTo>
                  <a:lnTo>
                    <a:pt x="1953" y="2452"/>
                  </a:lnTo>
                  <a:lnTo>
                    <a:pt x="1935" y="2452"/>
                  </a:lnTo>
                  <a:lnTo>
                    <a:pt x="1917" y="2452"/>
                  </a:lnTo>
                  <a:lnTo>
                    <a:pt x="1890" y="2452"/>
                  </a:lnTo>
                  <a:lnTo>
                    <a:pt x="1873" y="2452"/>
                  </a:lnTo>
                  <a:lnTo>
                    <a:pt x="1855" y="2461"/>
                  </a:lnTo>
                  <a:lnTo>
                    <a:pt x="1837" y="2461"/>
                  </a:lnTo>
                  <a:lnTo>
                    <a:pt x="1820" y="2461"/>
                  </a:lnTo>
                  <a:lnTo>
                    <a:pt x="1801" y="2461"/>
                  </a:lnTo>
                  <a:lnTo>
                    <a:pt x="1784" y="2461"/>
                  </a:lnTo>
                  <a:lnTo>
                    <a:pt x="1757" y="2461"/>
                  </a:lnTo>
                  <a:lnTo>
                    <a:pt x="1740" y="2461"/>
                  </a:lnTo>
                  <a:lnTo>
                    <a:pt x="1720" y="2461"/>
                  </a:lnTo>
                  <a:lnTo>
                    <a:pt x="1704" y="2461"/>
                  </a:lnTo>
                  <a:lnTo>
                    <a:pt x="1686" y="2468"/>
                  </a:lnTo>
                  <a:lnTo>
                    <a:pt x="1667" y="2477"/>
                  </a:lnTo>
                  <a:lnTo>
                    <a:pt x="1667" y="2487"/>
                  </a:lnTo>
                  <a:lnTo>
                    <a:pt x="1660" y="2487"/>
                  </a:lnTo>
                  <a:lnTo>
                    <a:pt x="1660" y="2496"/>
                  </a:lnTo>
                  <a:lnTo>
                    <a:pt x="1633" y="2477"/>
                  </a:lnTo>
                  <a:lnTo>
                    <a:pt x="1613" y="2461"/>
                  </a:lnTo>
                  <a:lnTo>
                    <a:pt x="1604" y="2434"/>
                  </a:lnTo>
                  <a:lnTo>
                    <a:pt x="1596" y="2397"/>
                  </a:lnTo>
                  <a:lnTo>
                    <a:pt x="1596" y="2361"/>
                  </a:lnTo>
                  <a:lnTo>
                    <a:pt x="1596" y="2335"/>
                  </a:lnTo>
                  <a:lnTo>
                    <a:pt x="1587" y="2308"/>
                  </a:lnTo>
                  <a:lnTo>
                    <a:pt x="1578" y="2281"/>
                  </a:lnTo>
                  <a:lnTo>
                    <a:pt x="1569" y="2264"/>
                  </a:lnTo>
                  <a:lnTo>
                    <a:pt x="1543" y="2246"/>
                  </a:lnTo>
                  <a:lnTo>
                    <a:pt x="1533" y="2246"/>
                  </a:lnTo>
                  <a:lnTo>
                    <a:pt x="1524" y="2237"/>
                  </a:lnTo>
                  <a:lnTo>
                    <a:pt x="1516" y="2237"/>
                  </a:lnTo>
                  <a:lnTo>
                    <a:pt x="1507" y="2237"/>
                  </a:lnTo>
                  <a:lnTo>
                    <a:pt x="1498" y="2237"/>
                  </a:lnTo>
                  <a:lnTo>
                    <a:pt x="1489" y="2237"/>
                  </a:lnTo>
                  <a:lnTo>
                    <a:pt x="1480" y="2237"/>
                  </a:lnTo>
                  <a:lnTo>
                    <a:pt x="1471" y="2237"/>
                  </a:lnTo>
                  <a:lnTo>
                    <a:pt x="1463" y="2246"/>
                  </a:lnTo>
                  <a:lnTo>
                    <a:pt x="1463" y="2184"/>
                  </a:lnTo>
                  <a:lnTo>
                    <a:pt x="1463" y="2130"/>
                  </a:lnTo>
                  <a:lnTo>
                    <a:pt x="1453" y="2085"/>
                  </a:lnTo>
                  <a:lnTo>
                    <a:pt x="1444" y="2041"/>
                  </a:lnTo>
                  <a:lnTo>
                    <a:pt x="1436" y="2015"/>
                  </a:lnTo>
                  <a:lnTo>
                    <a:pt x="1427" y="1979"/>
                  </a:lnTo>
                  <a:lnTo>
                    <a:pt x="1418" y="1952"/>
                  </a:lnTo>
                  <a:lnTo>
                    <a:pt x="1409" y="1924"/>
                  </a:lnTo>
                  <a:lnTo>
                    <a:pt x="1409" y="1899"/>
                  </a:lnTo>
                  <a:lnTo>
                    <a:pt x="1409" y="1880"/>
                  </a:lnTo>
                  <a:lnTo>
                    <a:pt x="1409" y="1864"/>
                  </a:lnTo>
                  <a:lnTo>
                    <a:pt x="1400" y="1844"/>
                  </a:lnTo>
                  <a:lnTo>
                    <a:pt x="1400" y="1827"/>
                  </a:lnTo>
                  <a:lnTo>
                    <a:pt x="1391" y="1809"/>
                  </a:lnTo>
                  <a:lnTo>
                    <a:pt x="1383" y="1800"/>
                  </a:lnTo>
                  <a:lnTo>
                    <a:pt x="1373" y="1791"/>
                  </a:lnTo>
                  <a:lnTo>
                    <a:pt x="1364" y="1782"/>
                  </a:lnTo>
                  <a:lnTo>
                    <a:pt x="1347" y="1782"/>
                  </a:lnTo>
                  <a:lnTo>
                    <a:pt x="1338" y="1791"/>
                  </a:lnTo>
                  <a:lnTo>
                    <a:pt x="1320" y="1809"/>
                  </a:lnTo>
                  <a:lnTo>
                    <a:pt x="1303" y="1827"/>
                  </a:lnTo>
                  <a:lnTo>
                    <a:pt x="1276" y="1837"/>
                  </a:lnTo>
                  <a:lnTo>
                    <a:pt x="1258" y="1837"/>
                  </a:lnTo>
                  <a:lnTo>
                    <a:pt x="1231" y="1827"/>
                  </a:lnTo>
                  <a:lnTo>
                    <a:pt x="1212" y="1818"/>
                  </a:lnTo>
                  <a:lnTo>
                    <a:pt x="1194" y="1809"/>
                  </a:lnTo>
                  <a:lnTo>
                    <a:pt x="1178" y="1791"/>
                  </a:lnTo>
                  <a:lnTo>
                    <a:pt x="1178" y="1774"/>
                  </a:lnTo>
                  <a:lnTo>
                    <a:pt x="1178" y="1747"/>
                  </a:lnTo>
                  <a:lnTo>
                    <a:pt x="1194" y="1728"/>
                  </a:lnTo>
                  <a:lnTo>
                    <a:pt x="1203" y="1720"/>
                  </a:lnTo>
                  <a:lnTo>
                    <a:pt x="1212" y="1711"/>
                  </a:lnTo>
                  <a:lnTo>
                    <a:pt x="1231" y="1702"/>
                  </a:lnTo>
                  <a:lnTo>
                    <a:pt x="1240" y="1693"/>
                  </a:lnTo>
                  <a:lnTo>
                    <a:pt x="1249" y="1684"/>
                  </a:lnTo>
                  <a:lnTo>
                    <a:pt x="1258" y="1684"/>
                  </a:lnTo>
                  <a:lnTo>
                    <a:pt x="1267" y="1675"/>
                  </a:lnTo>
                  <a:lnTo>
                    <a:pt x="1267" y="1667"/>
                  </a:lnTo>
                  <a:lnTo>
                    <a:pt x="1267" y="1658"/>
                  </a:lnTo>
                  <a:lnTo>
                    <a:pt x="1249" y="1658"/>
                  </a:lnTo>
                  <a:lnTo>
                    <a:pt x="1249" y="1648"/>
                  </a:lnTo>
                  <a:lnTo>
                    <a:pt x="1249" y="1631"/>
                  </a:lnTo>
                  <a:lnTo>
                    <a:pt x="1249" y="1604"/>
                  </a:lnTo>
                  <a:lnTo>
                    <a:pt x="1249" y="1587"/>
                  </a:lnTo>
                  <a:lnTo>
                    <a:pt x="1249" y="1560"/>
                  </a:lnTo>
                  <a:lnTo>
                    <a:pt x="1249" y="1524"/>
                  </a:lnTo>
                  <a:lnTo>
                    <a:pt x="1258" y="1498"/>
                  </a:lnTo>
                  <a:lnTo>
                    <a:pt x="1267" y="1471"/>
                  </a:lnTo>
                  <a:lnTo>
                    <a:pt x="1276" y="1435"/>
                  </a:lnTo>
                  <a:lnTo>
                    <a:pt x="1293" y="1407"/>
                  </a:lnTo>
                  <a:lnTo>
                    <a:pt x="1303" y="1391"/>
                  </a:lnTo>
                  <a:lnTo>
                    <a:pt x="1320" y="1364"/>
                  </a:lnTo>
                  <a:lnTo>
                    <a:pt x="1329" y="1345"/>
                  </a:lnTo>
                  <a:lnTo>
                    <a:pt x="1347" y="1327"/>
                  </a:lnTo>
                  <a:lnTo>
                    <a:pt x="1356" y="1311"/>
                  </a:lnTo>
                  <a:lnTo>
                    <a:pt x="1364" y="1301"/>
                  </a:lnTo>
                  <a:lnTo>
                    <a:pt x="1364" y="1291"/>
                  </a:lnTo>
                  <a:lnTo>
                    <a:pt x="1364" y="1283"/>
                  </a:lnTo>
                  <a:lnTo>
                    <a:pt x="1347" y="1274"/>
                  </a:lnTo>
                  <a:lnTo>
                    <a:pt x="1329" y="1274"/>
                  </a:lnTo>
                  <a:lnTo>
                    <a:pt x="1311" y="1274"/>
                  </a:lnTo>
                  <a:lnTo>
                    <a:pt x="1303" y="1265"/>
                  </a:lnTo>
                  <a:lnTo>
                    <a:pt x="1284" y="1258"/>
                  </a:lnTo>
                  <a:lnTo>
                    <a:pt x="1276" y="1247"/>
                  </a:lnTo>
                  <a:lnTo>
                    <a:pt x="1267" y="1238"/>
                  </a:lnTo>
                  <a:lnTo>
                    <a:pt x="1258" y="1221"/>
                  </a:lnTo>
                  <a:lnTo>
                    <a:pt x="1240" y="1211"/>
                  </a:lnTo>
                  <a:lnTo>
                    <a:pt x="1231" y="1194"/>
                  </a:lnTo>
                  <a:lnTo>
                    <a:pt x="1221" y="1185"/>
                  </a:lnTo>
                  <a:lnTo>
                    <a:pt x="1203" y="1185"/>
                  </a:lnTo>
                  <a:lnTo>
                    <a:pt x="1194" y="1105"/>
                  </a:lnTo>
                  <a:lnTo>
                    <a:pt x="1178" y="1043"/>
                  </a:lnTo>
                  <a:lnTo>
                    <a:pt x="1159" y="998"/>
                  </a:lnTo>
                  <a:lnTo>
                    <a:pt x="1132" y="954"/>
                  </a:lnTo>
                  <a:lnTo>
                    <a:pt x="1106" y="918"/>
                  </a:lnTo>
                  <a:lnTo>
                    <a:pt x="1079" y="891"/>
                  </a:lnTo>
                  <a:lnTo>
                    <a:pt x="1061" y="874"/>
                  </a:lnTo>
                  <a:lnTo>
                    <a:pt x="1043" y="847"/>
                  </a:lnTo>
                  <a:lnTo>
                    <a:pt x="1034" y="821"/>
                  </a:lnTo>
                  <a:lnTo>
                    <a:pt x="1026" y="794"/>
                  </a:lnTo>
                  <a:lnTo>
                    <a:pt x="1026" y="757"/>
                  </a:lnTo>
                  <a:lnTo>
                    <a:pt x="1026" y="721"/>
                  </a:lnTo>
                  <a:lnTo>
                    <a:pt x="1016" y="694"/>
                  </a:lnTo>
                  <a:lnTo>
                    <a:pt x="1007" y="677"/>
                  </a:lnTo>
                  <a:lnTo>
                    <a:pt x="999" y="661"/>
                  </a:lnTo>
                  <a:lnTo>
                    <a:pt x="990" y="641"/>
                  </a:lnTo>
                  <a:lnTo>
                    <a:pt x="981" y="624"/>
                  </a:lnTo>
                  <a:lnTo>
                    <a:pt x="972" y="605"/>
                  </a:lnTo>
                  <a:lnTo>
                    <a:pt x="972" y="588"/>
                  </a:lnTo>
                  <a:lnTo>
                    <a:pt x="963" y="570"/>
                  </a:lnTo>
                  <a:lnTo>
                    <a:pt x="972" y="534"/>
                  </a:lnTo>
                  <a:lnTo>
                    <a:pt x="981" y="481"/>
                  </a:lnTo>
                  <a:lnTo>
                    <a:pt x="990" y="418"/>
                  </a:lnTo>
                  <a:lnTo>
                    <a:pt x="1007" y="357"/>
                  </a:lnTo>
                  <a:lnTo>
                    <a:pt x="1016" y="284"/>
                  </a:lnTo>
                  <a:lnTo>
                    <a:pt x="1034" y="213"/>
                  </a:lnTo>
                  <a:lnTo>
                    <a:pt x="1043" y="151"/>
                  </a:lnTo>
                  <a:lnTo>
                    <a:pt x="1061" y="107"/>
                  </a:lnTo>
                  <a:lnTo>
                    <a:pt x="1061" y="71"/>
                  </a:lnTo>
                  <a:lnTo>
                    <a:pt x="1070" y="62"/>
                  </a:lnTo>
                  <a:lnTo>
                    <a:pt x="1034" y="53"/>
                  </a:lnTo>
                  <a:lnTo>
                    <a:pt x="999" y="44"/>
                  </a:lnTo>
                  <a:lnTo>
                    <a:pt x="972" y="35"/>
                  </a:lnTo>
                  <a:lnTo>
                    <a:pt x="936" y="27"/>
                  </a:lnTo>
                  <a:lnTo>
                    <a:pt x="910" y="27"/>
                  </a:lnTo>
                  <a:lnTo>
                    <a:pt x="874" y="17"/>
                  </a:lnTo>
                  <a:lnTo>
                    <a:pt x="847" y="8"/>
                  </a:lnTo>
                  <a:lnTo>
                    <a:pt x="821" y="8"/>
                  </a:lnTo>
                  <a:lnTo>
                    <a:pt x="794" y="0"/>
                  </a:lnTo>
                  <a:lnTo>
                    <a:pt x="775" y="0"/>
                  </a:lnTo>
                  <a:lnTo>
                    <a:pt x="454" y="1391"/>
                  </a:lnTo>
                  <a:lnTo>
                    <a:pt x="464" y="1400"/>
                  </a:lnTo>
                  <a:lnTo>
                    <a:pt x="473" y="1418"/>
                  </a:lnTo>
                  <a:lnTo>
                    <a:pt x="482" y="1427"/>
                  </a:lnTo>
                  <a:lnTo>
                    <a:pt x="482" y="1444"/>
                  </a:lnTo>
                  <a:lnTo>
                    <a:pt x="490" y="1453"/>
                  </a:lnTo>
                  <a:lnTo>
                    <a:pt x="490" y="1471"/>
                  </a:lnTo>
                  <a:lnTo>
                    <a:pt x="500" y="1480"/>
                  </a:lnTo>
                  <a:lnTo>
                    <a:pt x="500" y="1488"/>
                  </a:lnTo>
                  <a:lnTo>
                    <a:pt x="509" y="1498"/>
                  </a:lnTo>
                  <a:lnTo>
                    <a:pt x="517" y="1498"/>
                  </a:lnTo>
                  <a:lnTo>
                    <a:pt x="526" y="1507"/>
                  </a:lnTo>
                  <a:lnTo>
                    <a:pt x="535" y="1515"/>
                  </a:lnTo>
                  <a:lnTo>
                    <a:pt x="535" y="1524"/>
                  </a:lnTo>
                  <a:lnTo>
                    <a:pt x="544" y="1533"/>
                  </a:lnTo>
                  <a:lnTo>
                    <a:pt x="544" y="1551"/>
                  </a:lnTo>
                  <a:lnTo>
                    <a:pt x="553" y="1560"/>
                  </a:lnTo>
                  <a:lnTo>
                    <a:pt x="553" y="1595"/>
                  </a:lnTo>
                  <a:lnTo>
                    <a:pt x="544" y="1631"/>
                  </a:lnTo>
                  <a:lnTo>
                    <a:pt x="535" y="1658"/>
                  </a:lnTo>
                  <a:lnTo>
                    <a:pt x="517" y="1693"/>
                  </a:lnTo>
                  <a:lnTo>
                    <a:pt x="500" y="1720"/>
                  </a:lnTo>
                  <a:lnTo>
                    <a:pt x="473" y="1755"/>
                  </a:lnTo>
                  <a:lnTo>
                    <a:pt x="454" y="1782"/>
                  </a:lnTo>
                  <a:lnTo>
                    <a:pt x="437" y="1809"/>
                  </a:lnTo>
                  <a:lnTo>
                    <a:pt x="420" y="1837"/>
                  </a:lnTo>
                  <a:lnTo>
                    <a:pt x="410" y="1864"/>
                  </a:lnTo>
                  <a:lnTo>
                    <a:pt x="366" y="1908"/>
                  </a:lnTo>
                  <a:lnTo>
                    <a:pt x="329" y="1952"/>
                  </a:lnTo>
                  <a:lnTo>
                    <a:pt x="293" y="1988"/>
                  </a:lnTo>
                  <a:lnTo>
                    <a:pt x="267" y="2024"/>
                  </a:lnTo>
                  <a:lnTo>
                    <a:pt x="249" y="2050"/>
                  </a:lnTo>
                  <a:lnTo>
                    <a:pt x="240" y="2077"/>
                  </a:lnTo>
                  <a:lnTo>
                    <a:pt x="223" y="2095"/>
                  </a:lnTo>
                  <a:lnTo>
                    <a:pt x="213" y="2112"/>
                  </a:lnTo>
                  <a:lnTo>
                    <a:pt x="196" y="2130"/>
                  </a:lnTo>
                  <a:lnTo>
                    <a:pt x="178" y="2148"/>
                  </a:lnTo>
                  <a:lnTo>
                    <a:pt x="178" y="2166"/>
                  </a:lnTo>
                  <a:lnTo>
                    <a:pt x="178" y="2193"/>
                  </a:lnTo>
                  <a:lnTo>
                    <a:pt x="187" y="2210"/>
                  </a:lnTo>
                  <a:lnTo>
                    <a:pt x="205" y="2220"/>
                  </a:lnTo>
                  <a:lnTo>
                    <a:pt x="213" y="2237"/>
                  </a:lnTo>
                  <a:lnTo>
                    <a:pt x="233" y="2246"/>
                  </a:lnTo>
                  <a:lnTo>
                    <a:pt x="249" y="2264"/>
                  </a:lnTo>
                  <a:lnTo>
                    <a:pt x="258" y="2281"/>
                  </a:lnTo>
                  <a:lnTo>
                    <a:pt x="267" y="2290"/>
                  </a:lnTo>
                  <a:lnTo>
                    <a:pt x="258" y="2308"/>
                  </a:lnTo>
                  <a:lnTo>
                    <a:pt x="258" y="2326"/>
                  </a:lnTo>
                  <a:lnTo>
                    <a:pt x="249" y="2344"/>
                  </a:lnTo>
                  <a:lnTo>
                    <a:pt x="240" y="2361"/>
                  </a:lnTo>
                  <a:lnTo>
                    <a:pt x="233" y="2370"/>
                  </a:lnTo>
                  <a:lnTo>
                    <a:pt x="223" y="2388"/>
                  </a:lnTo>
                  <a:lnTo>
                    <a:pt x="213" y="2397"/>
                  </a:lnTo>
                  <a:lnTo>
                    <a:pt x="196" y="2406"/>
                  </a:lnTo>
                  <a:lnTo>
                    <a:pt x="187" y="2424"/>
                  </a:lnTo>
                  <a:lnTo>
                    <a:pt x="178" y="2434"/>
                  </a:lnTo>
                  <a:lnTo>
                    <a:pt x="178" y="2452"/>
                  </a:lnTo>
                  <a:lnTo>
                    <a:pt x="169" y="2487"/>
                  </a:lnTo>
                  <a:lnTo>
                    <a:pt x="152" y="2558"/>
                  </a:lnTo>
                  <a:lnTo>
                    <a:pt x="133" y="2657"/>
                  </a:lnTo>
                  <a:lnTo>
                    <a:pt x="107" y="2763"/>
                  </a:lnTo>
                  <a:lnTo>
                    <a:pt x="80" y="2887"/>
                  </a:lnTo>
                  <a:lnTo>
                    <a:pt x="63" y="3014"/>
                  </a:lnTo>
                  <a:lnTo>
                    <a:pt x="36" y="3120"/>
                  </a:lnTo>
                  <a:lnTo>
                    <a:pt x="17" y="3209"/>
                  </a:lnTo>
                  <a:lnTo>
                    <a:pt x="9" y="3271"/>
                  </a:lnTo>
                  <a:lnTo>
                    <a:pt x="0" y="3290"/>
                  </a:lnTo>
                  <a:lnTo>
                    <a:pt x="2070" y="3753"/>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30" name="Freeform 18"/>
            <p:cNvSpPr>
              <a:spLocks/>
            </p:cNvSpPr>
            <p:nvPr/>
          </p:nvSpPr>
          <p:spPr bwMode="auto">
            <a:xfrm>
              <a:off x="2954" y="2185"/>
              <a:ext cx="635" cy="571"/>
            </a:xfrm>
            <a:custGeom>
              <a:avLst/>
              <a:gdLst>
                <a:gd name="T0" fmla="*/ 20 w 2507"/>
                <a:gd name="T1" fmla="*/ 57 h 2229"/>
                <a:gd name="T2" fmla="*/ 9 w 2507"/>
                <a:gd name="T3" fmla="*/ 46 h 2229"/>
                <a:gd name="T4" fmla="*/ 7 w 2507"/>
                <a:gd name="T5" fmla="*/ 32 h 2229"/>
                <a:gd name="T6" fmla="*/ 7 w 2507"/>
                <a:gd name="T7" fmla="*/ 20 h 2229"/>
                <a:gd name="T8" fmla="*/ 0 w 2507"/>
                <a:gd name="T9" fmla="*/ 14 h 2229"/>
                <a:gd name="T10" fmla="*/ 201 w 2507"/>
                <a:gd name="T11" fmla="*/ 12 h 2229"/>
                <a:gd name="T12" fmla="*/ 341 w 2507"/>
                <a:gd name="T13" fmla="*/ 3 h 2229"/>
                <a:gd name="T14" fmla="*/ 375 w 2507"/>
                <a:gd name="T15" fmla="*/ 7 h 2229"/>
                <a:gd name="T16" fmla="*/ 384 w 2507"/>
                <a:gd name="T17" fmla="*/ 20 h 2229"/>
                <a:gd name="T18" fmla="*/ 393 w 2507"/>
                <a:gd name="T19" fmla="*/ 30 h 2229"/>
                <a:gd name="T20" fmla="*/ 416 w 2507"/>
                <a:gd name="T21" fmla="*/ 119 h 2229"/>
                <a:gd name="T22" fmla="*/ 461 w 2507"/>
                <a:gd name="T23" fmla="*/ 162 h 2229"/>
                <a:gd name="T24" fmla="*/ 470 w 2507"/>
                <a:gd name="T25" fmla="*/ 196 h 2229"/>
                <a:gd name="T26" fmla="*/ 474 w 2507"/>
                <a:gd name="T27" fmla="*/ 210 h 2229"/>
                <a:gd name="T28" fmla="*/ 488 w 2507"/>
                <a:gd name="T29" fmla="*/ 208 h 2229"/>
                <a:gd name="T30" fmla="*/ 506 w 2507"/>
                <a:gd name="T31" fmla="*/ 201 h 2229"/>
                <a:gd name="T32" fmla="*/ 519 w 2507"/>
                <a:gd name="T33" fmla="*/ 210 h 2229"/>
                <a:gd name="T34" fmla="*/ 526 w 2507"/>
                <a:gd name="T35" fmla="*/ 242 h 2229"/>
                <a:gd name="T36" fmla="*/ 515 w 2507"/>
                <a:gd name="T37" fmla="*/ 265 h 2229"/>
                <a:gd name="T38" fmla="*/ 508 w 2507"/>
                <a:gd name="T39" fmla="*/ 286 h 2229"/>
                <a:gd name="T40" fmla="*/ 533 w 2507"/>
                <a:gd name="T41" fmla="*/ 317 h 2229"/>
                <a:gd name="T42" fmla="*/ 565 w 2507"/>
                <a:gd name="T43" fmla="*/ 331 h 2229"/>
                <a:gd name="T44" fmla="*/ 578 w 2507"/>
                <a:gd name="T45" fmla="*/ 349 h 2229"/>
                <a:gd name="T46" fmla="*/ 592 w 2507"/>
                <a:gd name="T47" fmla="*/ 363 h 2229"/>
                <a:gd name="T48" fmla="*/ 596 w 2507"/>
                <a:gd name="T49" fmla="*/ 384 h 2229"/>
                <a:gd name="T50" fmla="*/ 596 w 2507"/>
                <a:gd name="T51" fmla="*/ 402 h 2229"/>
                <a:gd name="T52" fmla="*/ 589 w 2507"/>
                <a:gd name="T53" fmla="*/ 407 h 2229"/>
                <a:gd name="T54" fmla="*/ 601 w 2507"/>
                <a:gd name="T55" fmla="*/ 423 h 2229"/>
                <a:gd name="T56" fmla="*/ 617 w 2507"/>
                <a:gd name="T57" fmla="*/ 441 h 2229"/>
                <a:gd name="T58" fmla="*/ 623 w 2507"/>
                <a:gd name="T59" fmla="*/ 434 h 2229"/>
                <a:gd name="T60" fmla="*/ 626 w 2507"/>
                <a:gd name="T61" fmla="*/ 432 h 2229"/>
                <a:gd name="T62" fmla="*/ 630 w 2507"/>
                <a:gd name="T63" fmla="*/ 445 h 2229"/>
                <a:gd name="T64" fmla="*/ 632 w 2507"/>
                <a:gd name="T65" fmla="*/ 468 h 2229"/>
                <a:gd name="T66" fmla="*/ 628 w 2507"/>
                <a:gd name="T67" fmla="*/ 489 h 2229"/>
                <a:gd name="T68" fmla="*/ 610 w 2507"/>
                <a:gd name="T69" fmla="*/ 494 h 2229"/>
                <a:gd name="T70" fmla="*/ 601 w 2507"/>
                <a:gd name="T71" fmla="*/ 496 h 2229"/>
                <a:gd name="T72" fmla="*/ 592 w 2507"/>
                <a:gd name="T73" fmla="*/ 496 h 2229"/>
                <a:gd name="T74" fmla="*/ 599 w 2507"/>
                <a:gd name="T75" fmla="*/ 507 h 2229"/>
                <a:gd name="T76" fmla="*/ 592 w 2507"/>
                <a:gd name="T77" fmla="*/ 523 h 2229"/>
                <a:gd name="T78" fmla="*/ 592 w 2507"/>
                <a:gd name="T79" fmla="*/ 546 h 2229"/>
                <a:gd name="T80" fmla="*/ 592 w 2507"/>
                <a:gd name="T81" fmla="*/ 566 h 2229"/>
                <a:gd name="T82" fmla="*/ 545 w 2507"/>
                <a:gd name="T83" fmla="*/ 544 h 2229"/>
                <a:gd name="T84" fmla="*/ 547 w 2507"/>
                <a:gd name="T85" fmla="*/ 528 h 2229"/>
                <a:gd name="T86" fmla="*/ 545 w 2507"/>
                <a:gd name="T87" fmla="*/ 510 h 2229"/>
                <a:gd name="T88" fmla="*/ 106 w 2507"/>
                <a:gd name="T89" fmla="*/ 199 h 2229"/>
                <a:gd name="T90" fmla="*/ 93 w 2507"/>
                <a:gd name="T91" fmla="*/ 180 h 2229"/>
                <a:gd name="T92" fmla="*/ 82 w 2507"/>
                <a:gd name="T93" fmla="*/ 169 h 2229"/>
                <a:gd name="T94" fmla="*/ 75 w 2507"/>
                <a:gd name="T95" fmla="*/ 153 h 2229"/>
                <a:gd name="T96" fmla="*/ 66 w 2507"/>
                <a:gd name="T97" fmla="*/ 142 h 2229"/>
                <a:gd name="T98" fmla="*/ 72 w 2507"/>
                <a:gd name="T99" fmla="*/ 126 h 2229"/>
                <a:gd name="T100" fmla="*/ 72 w 2507"/>
                <a:gd name="T101" fmla="*/ 108 h 2229"/>
                <a:gd name="T102" fmla="*/ 56 w 2507"/>
                <a:gd name="T103" fmla="*/ 103 h 2229"/>
                <a:gd name="T104" fmla="*/ 43 w 2507"/>
                <a:gd name="T105" fmla="*/ 96 h 2229"/>
                <a:gd name="T106" fmla="*/ 36 w 2507"/>
                <a:gd name="T107" fmla="*/ 80 h 22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507" h="2229">
                  <a:moveTo>
                    <a:pt x="89" y="250"/>
                  </a:moveTo>
                  <a:lnTo>
                    <a:pt x="89" y="240"/>
                  </a:lnTo>
                  <a:lnTo>
                    <a:pt x="89" y="232"/>
                  </a:lnTo>
                  <a:lnTo>
                    <a:pt x="80" y="223"/>
                  </a:lnTo>
                  <a:lnTo>
                    <a:pt x="72" y="214"/>
                  </a:lnTo>
                  <a:lnTo>
                    <a:pt x="53" y="205"/>
                  </a:lnTo>
                  <a:lnTo>
                    <a:pt x="45" y="196"/>
                  </a:lnTo>
                  <a:lnTo>
                    <a:pt x="36" y="179"/>
                  </a:lnTo>
                  <a:lnTo>
                    <a:pt x="36" y="170"/>
                  </a:lnTo>
                  <a:lnTo>
                    <a:pt x="26" y="152"/>
                  </a:lnTo>
                  <a:lnTo>
                    <a:pt x="26" y="134"/>
                  </a:lnTo>
                  <a:lnTo>
                    <a:pt x="26" y="125"/>
                  </a:lnTo>
                  <a:lnTo>
                    <a:pt x="26" y="107"/>
                  </a:lnTo>
                  <a:lnTo>
                    <a:pt x="26" y="99"/>
                  </a:lnTo>
                  <a:lnTo>
                    <a:pt x="26" y="90"/>
                  </a:lnTo>
                  <a:lnTo>
                    <a:pt x="26" y="80"/>
                  </a:lnTo>
                  <a:lnTo>
                    <a:pt x="18" y="80"/>
                  </a:lnTo>
                  <a:lnTo>
                    <a:pt x="18" y="72"/>
                  </a:lnTo>
                  <a:lnTo>
                    <a:pt x="9" y="63"/>
                  </a:lnTo>
                  <a:lnTo>
                    <a:pt x="0" y="54"/>
                  </a:lnTo>
                  <a:lnTo>
                    <a:pt x="213" y="54"/>
                  </a:lnTo>
                  <a:lnTo>
                    <a:pt x="419" y="54"/>
                  </a:lnTo>
                  <a:lnTo>
                    <a:pt x="615" y="45"/>
                  </a:lnTo>
                  <a:lnTo>
                    <a:pt x="794" y="45"/>
                  </a:lnTo>
                  <a:lnTo>
                    <a:pt x="963" y="36"/>
                  </a:lnTo>
                  <a:lnTo>
                    <a:pt x="1116" y="27"/>
                  </a:lnTo>
                  <a:lnTo>
                    <a:pt x="1249" y="19"/>
                  </a:lnTo>
                  <a:lnTo>
                    <a:pt x="1347" y="10"/>
                  </a:lnTo>
                  <a:lnTo>
                    <a:pt x="1427" y="10"/>
                  </a:lnTo>
                  <a:lnTo>
                    <a:pt x="1473" y="0"/>
                  </a:lnTo>
                  <a:lnTo>
                    <a:pt x="1473" y="19"/>
                  </a:lnTo>
                  <a:lnTo>
                    <a:pt x="1480" y="27"/>
                  </a:lnTo>
                  <a:lnTo>
                    <a:pt x="1489" y="45"/>
                  </a:lnTo>
                  <a:lnTo>
                    <a:pt x="1498" y="54"/>
                  </a:lnTo>
                  <a:lnTo>
                    <a:pt x="1507" y="63"/>
                  </a:lnTo>
                  <a:lnTo>
                    <a:pt x="1516" y="80"/>
                  </a:lnTo>
                  <a:lnTo>
                    <a:pt x="1533" y="90"/>
                  </a:lnTo>
                  <a:lnTo>
                    <a:pt x="1544" y="99"/>
                  </a:lnTo>
                  <a:lnTo>
                    <a:pt x="1544" y="107"/>
                  </a:lnTo>
                  <a:lnTo>
                    <a:pt x="1553" y="116"/>
                  </a:lnTo>
                  <a:lnTo>
                    <a:pt x="1553" y="232"/>
                  </a:lnTo>
                  <a:lnTo>
                    <a:pt x="1569" y="320"/>
                  </a:lnTo>
                  <a:lnTo>
                    <a:pt x="1597" y="402"/>
                  </a:lnTo>
                  <a:lnTo>
                    <a:pt x="1641" y="464"/>
                  </a:lnTo>
                  <a:lnTo>
                    <a:pt x="1686" y="517"/>
                  </a:lnTo>
                  <a:lnTo>
                    <a:pt x="1739" y="562"/>
                  </a:lnTo>
                  <a:lnTo>
                    <a:pt x="1784" y="597"/>
                  </a:lnTo>
                  <a:lnTo>
                    <a:pt x="1819" y="633"/>
                  </a:lnTo>
                  <a:lnTo>
                    <a:pt x="1846" y="677"/>
                  </a:lnTo>
                  <a:lnTo>
                    <a:pt x="1855" y="722"/>
                  </a:lnTo>
                  <a:lnTo>
                    <a:pt x="1855" y="740"/>
                  </a:lnTo>
                  <a:lnTo>
                    <a:pt x="1855" y="767"/>
                  </a:lnTo>
                  <a:lnTo>
                    <a:pt x="1855" y="785"/>
                  </a:lnTo>
                  <a:lnTo>
                    <a:pt x="1855" y="802"/>
                  </a:lnTo>
                  <a:lnTo>
                    <a:pt x="1864" y="813"/>
                  </a:lnTo>
                  <a:lnTo>
                    <a:pt x="1873" y="820"/>
                  </a:lnTo>
                  <a:lnTo>
                    <a:pt x="1882" y="829"/>
                  </a:lnTo>
                  <a:lnTo>
                    <a:pt x="1890" y="829"/>
                  </a:lnTo>
                  <a:lnTo>
                    <a:pt x="1909" y="820"/>
                  </a:lnTo>
                  <a:lnTo>
                    <a:pt x="1926" y="813"/>
                  </a:lnTo>
                  <a:lnTo>
                    <a:pt x="1944" y="802"/>
                  </a:lnTo>
                  <a:lnTo>
                    <a:pt x="1962" y="793"/>
                  </a:lnTo>
                  <a:lnTo>
                    <a:pt x="1979" y="785"/>
                  </a:lnTo>
                  <a:lnTo>
                    <a:pt x="1997" y="785"/>
                  </a:lnTo>
                  <a:lnTo>
                    <a:pt x="2015" y="785"/>
                  </a:lnTo>
                  <a:lnTo>
                    <a:pt x="2034" y="793"/>
                  </a:lnTo>
                  <a:lnTo>
                    <a:pt x="2043" y="802"/>
                  </a:lnTo>
                  <a:lnTo>
                    <a:pt x="2050" y="820"/>
                  </a:lnTo>
                  <a:lnTo>
                    <a:pt x="2061" y="838"/>
                  </a:lnTo>
                  <a:lnTo>
                    <a:pt x="2070" y="866"/>
                  </a:lnTo>
                  <a:lnTo>
                    <a:pt x="2078" y="910"/>
                  </a:lnTo>
                  <a:lnTo>
                    <a:pt x="2078" y="946"/>
                  </a:lnTo>
                  <a:lnTo>
                    <a:pt x="2070" y="973"/>
                  </a:lnTo>
                  <a:lnTo>
                    <a:pt x="2061" y="990"/>
                  </a:lnTo>
                  <a:lnTo>
                    <a:pt x="2050" y="1017"/>
                  </a:lnTo>
                  <a:lnTo>
                    <a:pt x="2034" y="1034"/>
                  </a:lnTo>
                  <a:lnTo>
                    <a:pt x="2025" y="1053"/>
                  </a:lnTo>
                  <a:lnTo>
                    <a:pt x="2015" y="1070"/>
                  </a:lnTo>
                  <a:lnTo>
                    <a:pt x="2006" y="1088"/>
                  </a:lnTo>
                  <a:lnTo>
                    <a:pt x="2006" y="1115"/>
                  </a:lnTo>
                  <a:lnTo>
                    <a:pt x="2025" y="1159"/>
                  </a:lnTo>
                  <a:lnTo>
                    <a:pt x="2043" y="1186"/>
                  </a:lnTo>
                  <a:lnTo>
                    <a:pt x="2070" y="1213"/>
                  </a:lnTo>
                  <a:lnTo>
                    <a:pt x="2105" y="1239"/>
                  </a:lnTo>
                  <a:lnTo>
                    <a:pt x="2141" y="1257"/>
                  </a:lnTo>
                  <a:lnTo>
                    <a:pt x="2167" y="1266"/>
                  </a:lnTo>
                  <a:lnTo>
                    <a:pt x="2203" y="1283"/>
                  </a:lnTo>
                  <a:lnTo>
                    <a:pt x="2230" y="1293"/>
                  </a:lnTo>
                  <a:lnTo>
                    <a:pt x="2247" y="1310"/>
                  </a:lnTo>
                  <a:lnTo>
                    <a:pt x="2256" y="1319"/>
                  </a:lnTo>
                  <a:lnTo>
                    <a:pt x="2266" y="1346"/>
                  </a:lnTo>
                  <a:lnTo>
                    <a:pt x="2283" y="1364"/>
                  </a:lnTo>
                  <a:lnTo>
                    <a:pt x="2292" y="1373"/>
                  </a:lnTo>
                  <a:lnTo>
                    <a:pt x="2310" y="1390"/>
                  </a:lnTo>
                  <a:lnTo>
                    <a:pt x="2327" y="1399"/>
                  </a:lnTo>
                  <a:lnTo>
                    <a:pt x="2336" y="1417"/>
                  </a:lnTo>
                  <a:lnTo>
                    <a:pt x="2346" y="1426"/>
                  </a:lnTo>
                  <a:lnTo>
                    <a:pt x="2354" y="1445"/>
                  </a:lnTo>
                  <a:lnTo>
                    <a:pt x="2354" y="1470"/>
                  </a:lnTo>
                  <a:lnTo>
                    <a:pt x="2354" y="1499"/>
                  </a:lnTo>
                  <a:lnTo>
                    <a:pt x="2363" y="1526"/>
                  </a:lnTo>
                  <a:lnTo>
                    <a:pt x="2363" y="1552"/>
                  </a:lnTo>
                  <a:lnTo>
                    <a:pt x="2354" y="1560"/>
                  </a:lnTo>
                  <a:lnTo>
                    <a:pt x="2354" y="1570"/>
                  </a:lnTo>
                  <a:lnTo>
                    <a:pt x="2346" y="1570"/>
                  </a:lnTo>
                  <a:lnTo>
                    <a:pt x="2346" y="1579"/>
                  </a:lnTo>
                  <a:lnTo>
                    <a:pt x="2336" y="1579"/>
                  </a:lnTo>
                  <a:lnTo>
                    <a:pt x="2327" y="1587"/>
                  </a:lnTo>
                  <a:lnTo>
                    <a:pt x="2336" y="1596"/>
                  </a:lnTo>
                  <a:lnTo>
                    <a:pt x="2346" y="1614"/>
                  </a:lnTo>
                  <a:lnTo>
                    <a:pt x="2354" y="1632"/>
                  </a:lnTo>
                  <a:lnTo>
                    <a:pt x="2372" y="1650"/>
                  </a:lnTo>
                  <a:lnTo>
                    <a:pt x="2381" y="1676"/>
                  </a:lnTo>
                  <a:lnTo>
                    <a:pt x="2399" y="1694"/>
                  </a:lnTo>
                  <a:lnTo>
                    <a:pt x="2416" y="1712"/>
                  </a:lnTo>
                  <a:lnTo>
                    <a:pt x="2434" y="1720"/>
                  </a:lnTo>
                  <a:lnTo>
                    <a:pt x="2443" y="1720"/>
                  </a:lnTo>
                  <a:lnTo>
                    <a:pt x="2461" y="1720"/>
                  </a:lnTo>
                  <a:lnTo>
                    <a:pt x="2461" y="1703"/>
                  </a:lnTo>
                  <a:lnTo>
                    <a:pt x="2461" y="1694"/>
                  </a:lnTo>
                  <a:lnTo>
                    <a:pt x="2461" y="1686"/>
                  </a:lnTo>
                  <a:lnTo>
                    <a:pt x="2461" y="1676"/>
                  </a:lnTo>
                  <a:lnTo>
                    <a:pt x="2461" y="1686"/>
                  </a:lnTo>
                  <a:lnTo>
                    <a:pt x="2471" y="1686"/>
                  </a:lnTo>
                  <a:lnTo>
                    <a:pt x="2471" y="1694"/>
                  </a:lnTo>
                  <a:lnTo>
                    <a:pt x="2480" y="1703"/>
                  </a:lnTo>
                  <a:lnTo>
                    <a:pt x="2480" y="1720"/>
                  </a:lnTo>
                  <a:lnTo>
                    <a:pt x="2487" y="1739"/>
                  </a:lnTo>
                  <a:lnTo>
                    <a:pt x="2487" y="1756"/>
                  </a:lnTo>
                  <a:lnTo>
                    <a:pt x="2487" y="1774"/>
                  </a:lnTo>
                  <a:lnTo>
                    <a:pt x="2496" y="1800"/>
                  </a:lnTo>
                  <a:lnTo>
                    <a:pt x="2496" y="1827"/>
                  </a:lnTo>
                  <a:lnTo>
                    <a:pt x="2507" y="1855"/>
                  </a:lnTo>
                  <a:lnTo>
                    <a:pt x="2507" y="1872"/>
                  </a:lnTo>
                  <a:lnTo>
                    <a:pt x="2496" y="1890"/>
                  </a:lnTo>
                  <a:lnTo>
                    <a:pt x="2480" y="1908"/>
                  </a:lnTo>
                  <a:lnTo>
                    <a:pt x="2452" y="1908"/>
                  </a:lnTo>
                  <a:lnTo>
                    <a:pt x="2407" y="1908"/>
                  </a:lnTo>
                  <a:lnTo>
                    <a:pt x="2407" y="1916"/>
                  </a:lnTo>
                  <a:lnTo>
                    <a:pt x="2407" y="1927"/>
                  </a:lnTo>
                  <a:lnTo>
                    <a:pt x="2399" y="1936"/>
                  </a:lnTo>
                  <a:lnTo>
                    <a:pt x="2390" y="1936"/>
                  </a:lnTo>
                  <a:lnTo>
                    <a:pt x="2381" y="1936"/>
                  </a:lnTo>
                  <a:lnTo>
                    <a:pt x="2372" y="1936"/>
                  </a:lnTo>
                  <a:lnTo>
                    <a:pt x="2363" y="1936"/>
                  </a:lnTo>
                  <a:lnTo>
                    <a:pt x="2346" y="1927"/>
                  </a:lnTo>
                  <a:lnTo>
                    <a:pt x="2336" y="1927"/>
                  </a:lnTo>
                  <a:lnTo>
                    <a:pt x="2336" y="1936"/>
                  </a:lnTo>
                  <a:lnTo>
                    <a:pt x="2336" y="1943"/>
                  </a:lnTo>
                  <a:lnTo>
                    <a:pt x="2346" y="1952"/>
                  </a:lnTo>
                  <a:lnTo>
                    <a:pt x="2354" y="1971"/>
                  </a:lnTo>
                  <a:lnTo>
                    <a:pt x="2363" y="1980"/>
                  </a:lnTo>
                  <a:lnTo>
                    <a:pt x="2372" y="1996"/>
                  </a:lnTo>
                  <a:lnTo>
                    <a:pt x="2363" y="2007"/>
                  </a:lnTo>
                  <a:lnTo>
                    <a:pt x="2354" y="2023"/>
                  </a:lnTo>
                  <a:lnTo>
                    <a:pt x="2336" y="2043"/>
                  </a:lnTo>
                  <a:lnTo>
                    <a:pt x="2336" y="2069"/>
                  </a:lnTo>
                  <a:lnTo>
                    <a:pt x="2336" y="2087"/>
                  </a:lnTo>
                  <a:lnTo>
                    <a:pt x="2336" y="2113"/>
                  </a:lnTo>
                  <a:lnTo>
                    <a:pt x="2336" y="2131"/>
                  </a:lnTo>
                  <a:lnTo>
                    <a:pt x="2346" y="2157"/>
                  </a:lnTo>
                  <a:lnTo>
                    <a:pt x="2346" y="2176"/>
                  </a:lnTo>
                  <a:lnTo>
                    <a:pt x="2346" y="2193"/>
                  </a:lnTo>
                  <a:lnTo>
                    <a:pt x="2336" y="2211"/>
                  </a:lnTo>
                  <a:lnTo>
                    <a:pt x="2319" y="2220"/>
                  </a:lnTo>
                  <a:lnTo>
                    <a:pt x="2050" y="2229"/>
                  </a:lnTo>
                  <a:lnTo>
                    <a:pt x="2114" y="2167"/>
                  </a:lnTo>
                  <a:lnTo>
                    <a:pt x="2150" y="2123"/>
                  </a:lnTo>
                  <a:lnTo>
                    <a:pt x="2167" y="2096"/>
                  </a:lnTo>
                  <a:lnTo>
                    <a:pt x="2176" y="2076"/>
                  </a:lnTo>
                  <a:lnTo>
                    <a:pt x="2167" y="2069"/>
                  </a:lnTo>
                  <a:lnTo>
                    <a:pt x="2159" y="2060"/>
                  </a:lnTo>
                  <a:lnTo>
                    <a:pt x="2150" y="2060"/>
                  </a:lnTo>
                  <a:lnTo>
                    <a:pt x="2141" y="2043"/>
                  </a:lnTo>
                  <a:lnTo>
                    <a:pt x="2141" y="2023"/>
                  </a:lnTo>
                  <a:lnTo>
                    <a:pt x="2150" y="1989"/>
                  </a:lnTo>
                  <a:lnTo>
                    <a:pt x="429" y="2007"/>
                  </a:lnTo>
                  <a:lnTo>
                    <a:pt x="419" y="820"/>
                  </a:lnTo>
                  <a:lnTo>
                    <a:pt x="419" y="793"/>
                  </a:lnTo>
                  <a:lnTo>
                    <a:pt x="419" y="776"/>
                  </a:lnTo>
                  <a:lnTo>
                    <a:pt x="402" y="758"/>
                  </a:lnTo>
                  <a:lnTo>
                    <a:pt x="393" y="740"/>
                  </a:lnTo>
                  <a:lnTo>
                    <a:pt x="375" y="722"/>
                  </a:lnTo>
                  <a:lnTo>
                    <a:pt x="366" y="704"/>
                  </a:lnTo>
                  <a:lnTo>
                    <a:pt x="349" y="696"/>
                  </a:lnTo>
                  <a:lnTo>
                    <a:pt x="339" y="687"/>
                  </a:lnTo>
                  <a:lnTo>
                    <a:pt x="330" y="669"/>
                  </a:lnTo>
                  <a:lnTo>
                    <a:pt x="322" y="660"/>
                  </a:lnTo>
                  <a:lnTo>
                    <a:pt x="322" y="642"/>
                  </a:lnTo>
                  <a:lnTo>
                    <a:pt x="313" y="624"/>
                  </a:lnTo>
                  <a:lnTo>
                    <a:pt x="303" y="616"/>
                  </a:lnTo>
                  <a:lnTo>
                    <a:pt x="295" y="597"/>
                  </a:lnTo>
                  <a:lnTo>
                    <a:pt x="277" y="589"/>
                  </a:lnTo>
                  <a:lnTo>
                    <a:pt x="269" y="571"/>
                  </a:lnTo>
                  <a:lnTo>
                    <a:pt x="259" y="562"/>
                  </a:lnTo>
                  <a:lnTo>
                    <a:pt x="259" y="553"/>
                  </a:lnTo>
                  <a:lnTo>
                    <a:pt x="259" y="544"/>
                  </a:lnTo>
                  <a:lnTo>
                    <a:pt x="259" y="536"/>
                  </a:lnTo>
                  <a:lnTo>
                    <a:pt x="277" y="509"/>
                  </a:lnTo>
                  <a:lnTo>
                    <a:pt x="286" y="491"/>
                  </a:lnTo>
                  <a:lnTo>
                    <a:pt x="295" y="473"/>
                  </a:lnTo>
                  <a:lnTo>
                    <a:pt x="295" y="456"/>
                  </a:lnTo>
                  <a:lnTo>
                    <a:pt x="295" y="437"/>
                  </a:lnTo>
                  <a:lnTo>
                    <a:pt x="286" y="420"/>
                  </a:lnTo>
                  <a:lnTo>
                    <a:pt x="277" y="411"/>
                  </a:lnTo>
                  <a:lnTo>
                    <a:pt x="269" y="402"/>
                  </a:lnTo>
                  <a:lnTo>
                    <a:pt x="250" y="402"/>
                  </a:lnTo>
                  <a:lnTo>
                    <a:pt x="222" y="402"/>
                  </a:lnTo>
                  <a:lnTo>
                    <a:pt x="206" y="402"/>
                  </a:lnTo>
                  <a:lnTo>
                    <a:pt x="188" y="393"/>
                  </a:lnTo>
                  <a:lnTo>
                    <a:pt x="178" y="384"/>
                  </a:lnTo>
                  <a:lnTo>
                    <a:pt x="169" y="376"/>
                  </a:lnTo>
                  <a:lnTo>
                    <a:pt x="160" y="356"/>
                  </a:lnTo>
                  <a:lnTo>
                    <a:pt x="160" y="340"/>
                  </a:lnTo>
                  <a:lnTo>
                    <a:pt x="153" y="331"/>
                  </a:lnTo>
                  <a:lnTo>
                    <a:pt x="142" y="312"/>
                  </a:lnTo>
                  <a:lnTo>
                    <a:pt x="133" y="312"/>
                  </a:lnTo>
                  <a:lnTo>
                    <a:pt x="116" y="303"/>
                  </a:lnTo>
                  <a:lnTo>
                    <a:pt x="89" y="25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31" name="Freeform 19"/>
            <p:cNvSpPr>
              <a:spLocks/>
            </p:cNvSpPr>
            <p:nvPr/>
          </p:nvSpPr>
          <p:spPr bwMode="auto">
            <a:xfrm>
              <a:off x="2954" y="2185"/>
              <a:ext cx="635" cy="571"/>
            </a:xfrm>
            <a:custGeom>
              <a:avLst/>
              <a:gdLst>
                <a:gd name="T0" fmla="*/ 20 w 2507"/>
                <a:gd name="T1" fmla="*/ 57 h 2229"/>
                <a:gd name="T2" fmla="*/ 9 w 2507"/>
                <a:gd name="T3" fmla="*/ 46 h 2229"/>
                <a:gd name="T4" fmla="*/ 7 w 2507"/>
                <a:gd name="T5" fmla="*/ 32 h 2229"/>
                <a:gd name="T6" fmla="*/ 7 w 2507"/>
                <a:gd name="T7" fmla="*/ 20 h 2229"/>
                <a:gd name="T8" fmla="*/ 2 w 2507"/>
                <a:gd name="T9" fmla="*/ 16 h 2229"/>
                <a:gd name="T10" fmla="*/ 156 w 2507"/>
                <a:gd name="T11" fmla="*/ 12 h 2229"/>
                <a:gd name="T12" fmla="*/ 316 w 2507"/>
                <a:gd name="T13" fmla="*/ 5 h 2229"/>
                <a:gd name="T14" fmla="*/ 373 w 2507"/>
                <a:gd name="T15" fmla="*/ 5 h 2229"/>
                <a:gd name="T16" fmla="*/ 382 w 2507"/>
                <a:gd name="T17" fmla="*/ 16 h 2229"/>
                <a:gd name="T18" fmla="*/ 391 w 2507"/>
                <a:gd name="T19" fmla="*/ 27 h 2229"/>
                <a:gd name="T20" fmla="*/ 405 w 2507"/>
                <a:gd name="T21" fmla="*/ 103 h 2229"/>
                <a:gd name="T22" fmla="*/ 452 w 2507"/>
                <a:gd name="T23" fmla="*/ 153 h 2229"/>
                <a:gd name="T24" fmla="*/ 470 w 2507"/>
                <a:gd name="T25" fmla="*/ 190 h 2229"/>
                <a:gd name="T26" fmla="*/ 472 w 2507"/>
                <a:gd name="T27" fmla="*/ 208 h 2229"/>
                <a:gd name="T28" fmla="*/ 484 w 2507"/>
                <a:gd name="T29" fmla="*/ 210 h 2229"/>
                <a:gd name="T30" fmla="*/ 501 w 2507"/>
                <a:gd name="T31" fmla="*/ 201 h 2229"/>
                <a:gd name="T32" fmla="*/ 517 w 2507"/>
                <a:gd name="T33" fmla="*/ 205 h 2229"/>
                <a:gd name="T34" fmla="*/ 526 w 2507"/>
                <a:gd name="T35" fmla="*/ 233 h 2229"/>
                <a:gd name="T36" fmla="*/ 519 w 2507"/>
                <a:gd name="T37" fmla="*/ 261 h 2229"/>
                <a:gd name="T38" fmla="*/ 508 w 2507"/>
                <a:gd name="T39" fmla="*/ 279 h 2229"/>
                <a:gd name="T40" fmla="*/ 524 w 2507"/>
                <a:gd name="T41" fmla="*/ 311 h 2229"/>
                <a:gd name="T42" fmla="*/ 558 w 2507"/>
                <a:gd name="T43" fmla="*/ 329 h 2229"/>
                <a:gd name="T44" fmla="*/ 574 w 2507"/>
                <a:gd name="T45" fmla="*/ 345 h 2229"/>
                <a:gd name="T46" fmla="*/ 589 w 2507"/>
                <a:gd name="T47" fmla="*/ 358 h 2229"/>
                <a:gd name="T48" fmla="*/ 596 w 2507"/>
                <a:gd name="T49" fmla="*/ 377 h 2229"/>
                <a:gd name="T50" fmla="*/ 596 w 2507"/>
                <a:gd name="T51" fmla="*/ 400 h 2229"/>
                <a:gd name="T52" fmla="*/ 592 w 2507"/>
                <a:gd name="T53" fmla="*/ 404 h 2229"/>
                <a:gd name="T54" fmla="*/ 594 w 2507"/>
                <a:gd name="T55" fmla="*/ 413 h 2229"/>
                <a:gd name="T56" fmla="*/ 608 w 2507"/>
                <a:gd name="T57" fmla="*/ 434 h 2229"/>
                <a:gd name="T58" fmla="*/ 623 w 2507"/>
                <a:gd name="T59" fmla="*/ 441 h 2229"/>
                <a:gd name="T60" fmla="*/ 623 w 2507"/>
                <a:gd name="T61" fmla="*/ 432 h 2229"/>
                <a:gd name="T62" fmla="*/ 626 w 2507"/>
                <a:gd name="T63" fmla="*/ 434 h 2229"/>
                <a:gd name="T64" fmla="*/ 630 w 2507"/>
                <a:gd name="T65" fmla="*/ 450 h 2229"/>
                <a:gd name="T66" fmla="*/ 635 w 2507"/>
                <a:gd name="T67" fmla="*/ 475 h 2229"/>
                <a:gd name="T68" fmla="*/ 621 w 2507"/>
                <a:gd name="T69" fmla="*/ 489 h 2229"/>
                <a:gd name="T70" fmla="*/ 610 w 2507"/>
                <a:gd name="T71" fmla="*/ 494 h 2229"/>
                <a:gd name="T72" fmla="*/ 603 w 2507"/>
                <a:gd name="T73" fmla="*/ 496 h 2229"/>
                <a:gd name="T74" fmla="*/ 592 w 2507"/>
                <a:gd name="T75" fmla="*/ 494 h 2229"/>
                <a:gd name="T76" fmla="*/ 594 w 2507"/>
                <a:gd name="T77" fmla="*/ 500 h 2229"/>
                <a:gd name="T78" fmla="*/ 599 w 2507"/>
                <a:gd name="T79" fmla="*/ 514 h 2229"/>
                <a:gd name="T80" fmla="*/ 592 w 2507"/>
                <a:gd name="T81" fmla="*/ 535 h 2229"/>
                <a:gd name="T82" fmla="*/ 594 w 2507"/>
                <a:gd name="T83" fmla="*/ 557 h 2229"/>
                <a:gd name="T84" fmla="*/ 519 w 2507"/>
                <a:gd name="T85" fmla="*/ 571 h 2229"/>
                <a:gd name="T86" fmla="*/ 551 w 2507"/>
                <a:gd name="T87" fmla="*/ 532 h 2229"/>
                <a:gd name="T88" fmla="*/ 542 w 2507"/>
                <a:gd name="T89" fmla="*/ 523 h 2229"/>
                <a:gd name="T90" fmla="*/ 106 w 2507"/>
                <a:gd name="T91" fmla="*/ 210 h 2229"/>
                <a:gd name="T92" fmla="*/ 100 w 2507"/>
                <a:gd name="T93" fmla="*/ 190 h 2229"/>
                <a:gd name="T94" fmla="*/ 86 w 2507"/>
                <a:gd name="T95" fmla="*/ 176 h 2229"/>
                <a:gd name="T96" fmla="*/ 79 w 2507"/>
                <a:gd name="T97" fmla="*/ 160 h 2229"/>
                <a:gd name="T98" fmla="*/ 68 w 2507"/>
                <a:gd name="T99" fmla="*/ 146 h 2229"/>
                <a:gd name="T100" fmla="*/ 66 w 2507"/>
                <a:gd name="T101" fmla="*/ 137 h 2229"/>
                <a:gd name="T102" fmla="*/ 75 w 2507"/>
                <a:gd name="T103" fmla="*/ 117 h 2229"/>
                <a:gd name="T104" fmla="*/ 68 w 2507"/>
                <a:gd name="T105" fmla="*/ 103 h 2229"/>
                <a:gd name="T106" fmla="*/ 48 w 2507"/>
                <a:gd name="T107" fmla="*/ 101 h 2229"/>
                <a:gd name="T108" fmla="*/ 41 w 2507"/>
                <a:gd name="T109" fmla="*/ 87 h 2229"/>
                <a:gd name="T110" fmla="*/ 29 w 2507"/>
                <a:gd name="T111" fmla="*/ 78 h 22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7" h="2229">
                  <a:moveTo>
                    <a:pt x="89" y="250"/>
                  </a:moveTo>
                  <a:lnTo>
                    <a:pt x="89" y="240"/>
                  </a:lnTo>
                  <a:lnTo>
                    <a:pt x="89" y="232"/>
                  </a:lnTo>
                  <a:lnTo>
                    <a:pt x="80" y="223"/>
                  </a:lnTo>
                  <a:lnTo>
                    <a:pt x="72" y="214"/>
                  </a:lnTo>
                  <a:lnTo>
                    <a:pt x="53" y="205"/>
                  </a:lnTo>
                  <a:lnTo>
                    <a:pt x="45" y="196"/>
                  </a:lnTo>
                  <a:lnTo>
                    <a:pt x="36" y="179"/>
                  </a:lnTo>
                  <a:lnTo>
                    <a:pt x="36" y="170"/>
                  </a:lnTo>
                  <a:lnTo>
                    <a:pt x="26" y="152"/>
                  </a:lnTo>
                  <a:lnTo>
                    <a:pt x="26" y="134"/>
                  </a:lnTo>
                  <a:lnTo>
                    <a:pt x="26" y="125"/>
                  </a:lnTo>
                  <a:lnTo>
                    <a:pt x="26" y="107"/>
                  </a:lnTo>
                  <a:lnTo>
                    <a:pt x="26" y="99"/>
                  </a:lnTo>
                  <a:lnTo>
                    <a:pt x="26" y="90"/>
                  </a:lnTo>
                  <a:lnTo>
                    <a:pt x="26" y="80"/>
                  </a:lnTo>
                  <a:lnTo>
                    <a:pt x="18" y="80"/>
                  </a:lnTo>
                  <a:lnTo>
                    <a:pt x="18" y="72"/>
                  </a:lnTo>
                  <a:lnTo>
                    <a:pt x="9" y="63"/>
                  </a:lnTo>
                  <a:lnTo>
                    <a:pt x="0" y="54"/>
                  </a:lnTo>
                  <a:lnTo>
                    <a:pt x="213" y="54"/>
                  </a:lnTo>
                  <a:lnTo>
                    <a:pt x="419" y="54"/>
                  </a:lnTo>
                  <a:lnTo>
                    <a:pt x="615" y="45"/>
                  </a:lnTo>
                  <a:lnTo>
                    <a:pt x="794" y="45"/>
                  </a:lnTo>
                  <a:lnTo>
                    <a:pt x="963" y="36"/>
                  </a:lnTo>
                  <a:lnTo>
                    <a:pt x="1116" y="27"/>
                  </a:lnTo>
                  <a:lnTo>
                    <a:pt x="1249" y="19"/>
                  </a:lnTo>
                  <a:lnTo>
                    <a:pt x="1347" y="10"/>
                  </a:lnTo>
                  <a:lnTo>
                    <a:pt x="1427" y="10"/>
                  </a:lnTo>
                  <a:lnTo>
                    <a:pt x="1473" y="0"/>
                  </a:lnTo>
                  <a:lnTo>
                    <a:pt x="1473" y="19"/>
                  </a:lnTo>
                  <a:lnTo>
                    <a:pt x="1480" y="27"/>
                  </a:lnTo>
                  <a:lnTo>
                    <a:pt x="1489" y="45"/>
                  </a:lnTo>
                  <a:lnTo>
                    <a:pt x="1498" y="54"/>
                  </a:lnTo>
                  <a:lnTo>
                    <a:pt x="1507" y="63"/>
                  </a:lnTo>
                  <a:lnTo>
                    <a:pt x="1516" y="80"/>
                  </a:lnTo>
                  <a:lnTo>
                    <a:pt x="1533" y="90"/>
                  </a:lnTo>
                  <a:lnTo>
                    <a:pt x="1544" y="99"/>
                  </a:lnTo>
                  <a:lnTo>
                    <a:pt x="1544" y="107"/>
                  </a:lnTo>
                  <a:lnTo>
                    <a:pt x="1553" y="116"/>
                  </a:lnTo>
                  <a:lnTo>
                    <a:pt x="1553" y="232"/>
                  </a:lnTo>
                  <a:lnTo>
                    <a:pt x="1569" y="320"/>
                  </a:lnTo>
                  <a:lnTo>
                    <a:pt x="1597" y="402"/>
                  </a:lnTo>
                  <a:lnTo>
                    <a:pt x="1641" y="464"/>
                  </a:lnTo>
                  <a:lnTo>
                    <a:pt x="1686" y="517"/>
                  </a:lnTo>
                  <a:lnTo>
                    <a:pt x="1739" y="562"/>
                  </a:lnTo>
                  <a:lnTo>
                    <a:pt x="1784" y="597"/>
                  </a:lnTo>
                  <a:lnTo>
                    <a:pt x="1819" y="633"/>
                  </a:lnTo>
                  <a:lnTo>
                    <a:pt x="1846" y="677"/>
                  </a:lnTo>
                  <a:lnTo>
                    <a:pt x="1855" y="722"/>
                  </a:lnTo>
                  <a:lnTo>
                    <a:pt x="1855" y="740"/>
                  </a:lnTo>
                  <a:lnTo>
                    <a:pt x="1855" y="767"/>
                  </a:lnTo>
                  <a:lnTo>
                    <a:pt x="1855" y="785"/>
                  </a:lnTo>
                  <a:lnTo>
                    <a:pt x="1855" y="802"/>
                  </a:lnTo>
                  <a:lnTo>
                    <a:pt x="1864" y="813"/>
                  </a:lnTo>
                  <a:lnTo>
                    <a:pt x="1873" y="820"/>
                  </a:lnTo>
                  <a:lnTo>
                    <a:pt x="1882" y="829"/>
                  </a:lnTo>
                  <a:lnTo>
                    <a:pt x="1890" y="829"/>
                  </a:lnTo>
                  <a:lnTo>
                    <a:pt x="1909" y="820"/>
                  </a:lnTo>
                  <a:lnTo>
                    <a:pt x="1926" y="813"/>
                  </a:lnTo>
                  <a:lnTo>
                    <a:pt x="1944" y="802"/>
                  </a:lnTo>
                  <a:lnTo>
                    <a:pt x="1962" y="793"/>
                  </a:lnTo>
                  <a:lnTo>
                    <a:pt x="1979" y="785"/>
                  </a:lnTo>
                  <a:lnTo>
                    <a:pt x="1997" y="785"/>
                  </a:lnTo>
                  <a:lnTo>
                    <a:pt x="2015" y="785"/>
                  </a:lnTo>
                  <a:lnTo>
                    <a:pt x="2034" y="793"/>
                  </a:lnTo>
                  <a:lnTo>
                    <a:pt x="2043" y="802"/>
                  </a:lnTo>
                  <a:lnTo>
                    <a:pt x="2050" y="820"/>
                  </a:lnTo>
                  <a:lnTo>
                    <a:pt x="2061" y="838"/>
                  </a:lnTo>
                  <a:lnTo>
                    <a:pt x="2070" y="866"/>
                  </a:lnTo>
                  <a:lnTo>
                    <a:pt x="2078" y="910"/>
                  </a:lnTo>
                  <a:lnTo>
                    <a:pt x="2078" y="946"/>
                  </a:lnTo>
                  <a:lnTo>
                    <a:pt x="2070" y="973"/>
                  </a:lnTo>
                  <a:lnTo>
                    <a:pt x="2061" y="990"/>
                  </a:lnTo>
                  <a:lnTo>
                    <a:pt x="2050" y="1017"/>
                  </a:lnTo>
                  <a:lnTo>
                    <a:pt x="2034" y="1034"/>
                  </a:lnTo>
                  <a:lnTo>
                    <a:pt x="2025" y="1053"/>
                  </a:lnTo>
                  <a:lnTo>
                    <a:pt x="2015" y="1070"/>
                  </a:lnTo>
                  <a:lnTo>
                    <a:pt x="2006" y="1088"/>
                  </a:lnTo>
                  <a:lnTo>
                    <a:pt x="2006" y="1115"/>
                  </a:lnTo>
                  <a:lnTo>
                    <a:pt x="2025" y="1159"/>
                  </a:lnTo>
                  <a:lnTo>
                    <a:pt x="2043" y="1186"/>
                  </a:lnTo>
                  <a:lnTo>
                    <a:pt x="2070" y="1213"/>
                  </a:lnTo>
                  <a:lnTo>
                    <a:pt x="2105" y="1239"/>
                  </a:lnTo>
                  <a:lnTo>
                    <a:pt x="2141" y="1257"/>
                  </a:lnTo>
                  <a:lnTo>
                    <a:pt x="2167" y="1266"/>
                  </a:lnTo>
                  <a:lnTo>
                    <a:pt x="2203" y="1283"/>
                  </a:lnTo>
                  <a:lnTo>
                    <a:pt x="2230" y="1293"/>
                  </a:lnTo>
                  <a:lnTo>
                    <a:pt x="2247" y="1310"/>
                  </a:lnTo>
                  <a:lnTo>
                    <a:pt x="2256" y="1319"/>
                  </a:lnTo>
                  <a:lnTo>
                    <a:pt x="2266" y="1346"/>
                  </a:lnTo>
                  <a:lnTo>
                    <a:pt x="2283" y="1364"/>
                  </a:lnTo>
                  <a:lnTo>
                    <a:pt x="2292" y="1373"/>
                  </a:lnTo>
                  <a:lnTo>
                    <a:pt x="2310" y="1390"/>
                  </a:lnTo>
                  <a:lnTo>
                    <a:pt x="2327" y="1399"/>
                  </a:lnTo>
                  <a:lnTo>
                    <a:pt x="2336" y="1417"/>
                  </a:lnTo>
                  <a:lnTo>
                    <a:pt x="2346" y="1426"/>
                  </a:lnTo>
                  <a:lnTo>
                    <a:pt x="2354" y="1445"/>
                  </a:lnTo>
                  <a:lnTo>
                    <a:pt x="2354" y="1470"/>
                  </a:lnTo>
                  <a:lnTo>
                    <a:pt x="2354" y="1499"/>
                  </a:lnTo>
                  <a:lnTo>
                    <a:pt x="2363" y="1526"/>
                  </a:lnTo>
                  <a:lnTo>
                    <a:pt x="2363" y="1552"/>
                  </a:lnTo>
                  <a:lnTo>
                    <a:pt x="2354" y="1560"/>
                  </a:lnTo>
                  <a:lnTo>
                    <a:pt x="2354" y="1570"/>
                  </a:lnTo>
                  <a:lnTo>
                    <a:pt x="2346" y="1570"/>
                  </a:lnTo>
                  <a:lnTo>
                    <a:pt x="2346" y="1579"/>
                  </a:lnTo>
                  <a:lnTo>
                    <a:pt x="2336" y="1579"/>
                  </a:lnTo>
                  <a:lnTo>
                    <a:pt x="2327" y="1587"/>
                  </a:lnTo>
                  <a:lnTo>
                    <a:pt x="2336" y="1596"/>
                  </a:lnTo>
                  <a:lnTo>
                    <a:pt x="2346" y="1614"/>
                  </a:lnTo>
                  <a:lnTo>
                    <a:pt x="2354" y="1632"/>
                  </a:lnTo>
                  <a:lnTo>
                    <a:pt x="2372" y="1650"/>
                  </a:lnTo>
                  <a:lnTo>
                    <a:pt x="2381" y="1676"/>
                  </a:lnTo>
                  <a:lnTo>
                    <a:pt x="2399" y="1694"/>
                  </a:lnTo>
                  <a:lnTo>
                    <a:pt x="2416" y="1712"/>
                  </a:lnTo>
                  <a:lnTo>
                    <a:pt x="2434" y="1720"/>
                  </a:lnTo>
                  <a:lnTo>
                    <a:pt x="2443" y="1720"/>
                  </a:lnTo>
                  <a:lnTo>
                    <a:pt x="2461" y="1720"/>
                  </a:lnTo>
                  <a:lnTo>
                    <a:pt x="2461" y="1703"/>
                  </a:lnTo>
                  <a:lnTo>
                    <a:pt x="2461" y="1694"/>
                  </a:lnTo>
                  <a:lnTo>
                    <a:pt x="2461" y="1686"/>
                  </a:lnTo>
                  <a:lnTo>
                    <a:pt x="2461" y="1676"/>
                  </a:lnTo>
                  <a:lnTo>
                    <a:pt x="2461" y="1686"/>
                  </a:lnTo>
                  <a:lnTo>
                    <a:pt x="2471" y="1686"/>
                  </a:lnTo>
                  <a:lnTo>
                    <a:pt x="2471" y="1694"/>
                  </a:lnTo>
                  <a:lnTo>
                    <a:pt x="2480" y="1703"/>
                  </a:lnTo>
                  <a:lnTo>
                    <a:pt x="2480" y="1720"/>
                  </a:lnTo>
                  <a:lnTo>
                    <a:pt x="2487" y="1739"/>
                  </a:lnTo>
                  <a:lnTo>
                    <a:pt x="2487" y="1756"/>
                  </a:lnTo>
                  <a:lnTo>
                    <a:pt x="2487" y="1774"/>
                  </a:lnTo>
                  <a:lnTo>
                    <a:pt x="2496" y="1800"/>
                  </a:lnTo>
                  <a:lnTo>
                    <a:pt x="2496" y="1827"/>
                  </a:lnTo>
                  <a:lnTo>
                    <a:pt x="2507" y="1855"/>
                  </a:lnTo>
                  <a:lnTo>
                    <a:pt x="2507" y="1872"/>
                  </a:lnTo>
                  <a:lnTo>
                    <a:pt x="2496" y="1890"/>
                  </a:lnTo>
                  <a:lnTo>
                    <a:pt x="2480" y="1908"/>
                  </a:lnTo>
                  <a:lnTo>
                    <a:pt x="2452" y="1908"/>
                  </a:lnTo>
                  <a:lnTo>
                    <a:pt x="2407" y="1908"/>
                  </a:lnTo>
                  <a:lnTo>
                    <a:pt x="2407" y="1916"/>
                  </a:lnTo>
                  <a:lnTo>
                    <a:pt x="2407" y="1927"/>
                  </a:lnTo>
                  <a:lnTo>
                    <a:pt x="2399" y="1936"/>
                  </a:lnTo>
                  <a:lnTo>
                    <a:pt x="2390" y="1936"/>
                  </a:lnTo>
                  <a:lnTo>
                    <a:pt x="2381" y="1936"/>
                  </a:lnTo>
                  <a:lnTo>
                    <a:pt x="2372" y="1936"/>
                  </a:lnTo>
                  <a:lnTo>
                    <a:pt x="2363" y="1936"/>
                  </a:lnTo>
                  <a:lnTo>
                    <a:pt x="2346" y="1927"/>
                  </a:lnTo>
                  <a:lnTo>
                    <a:pt x="2336" y="1927"/>
                  </a:lnTo>
                  <a:lnTo>
                    <a:pt x="2336" y="1936"/>
                  </a:lnTo>
                  <a:lnTo>
                    <a:pt x="2336" y="1943"/>
                  </a:lnTo>
                  <a:lnTo>
                    <a:pt x="2346" y="1952"/>
                  </a:lnTo>
                  <a:lnTo>
                    <a:pt x="2354" y="1971"/>
                  </a:lnTo>
                  <a:lnTo>
                    <a:pt x="2363" y="1980"/>
                  </a:lnTo>
                  <a:lnTo>
                    <a:pt x="2372" y="1996"/>
                  </a:lnTo>
                  <a:lnTo>
                    <a:pt x="2363" y="2007"/>
                  </a:lnTo>
                  <a:lnTo>
                    <a:pt x="2354" y="2023"/>
                  </a:lnTo>
                  <a:lnTo>
                    <a:pt x="2336" y="2043"/>
                  </a:lnTo>
                  <a:lnTo>
                    <a:pt x="2336" y="2069"/>
                  </a:lnTo>
                  <a:lnTo>
                    <a:pt x="2336" y="2087"/>
                  </a:lnTo>
                  <a:lnTo>
                    <a:pt x="2336" y="2113"/>
                  </a:lnTo>
                  <a:lnTo>
                    <a:pt x="2336" y="2131"/>
                  </a:lnTo>
                  <a:lnTo>
                    <a:pt x="2346" y="2157"/>
                  </a:lnTo>
                  <a:lnTo>
                    <a:pt x="2346" y="2176"/>
                  </a:lnTo>
                  <a:lnTo>
                    <a:pt x="2346" y="2193"/>
                  </a:lnTo>
                  <a:lnTo>
                    <a:pt x="2336" y="2211"/>
                  </a:lnTo>
                  <a:lnTo>
                    <a:pt x="2319" y="2220"/>
                  </a:lnTo>
                  <a:lnTo>
                    <a:pt x="2050" y="2229"/>
                  </a:lnTo>
                  <a:lnTo>
                    <a:pt x="2114" y="2167"/>
                  </a:lnTo>
                  <a:lnTo>
                    <a:pt x="2150" y="2123"/>
                  </a:lnTo>
                  <a:lnTo>
                    <a:pt x="2167" y="2096"/>
                  </a:lnTo>
                  <a:lnTo>
                    <a:pt x="2176" y="2076"/>
                  </a:lnTo>
                  <a:lnTo>
                    <a:pt x="2167" y="2069"/>
                  </a:lnTo>
                  <a:lnTo>
                    <a:pt x="2159" y="2060"/>
                  </a:lnTo>
                  <a:lnTo>
                    <a:pt x="2150" y="2060"/>
                  </a:lnTo>
                  <a:lnTo>
                    <a:pt x="2141" y="2043"/>
                  </a:lnTo>
                  <a:lnTo>
                    <a:pt x="2141" y="2023"/>
                  </a:lnTo>
                  <a:lnTo>
                    <a:pt x="2150" y="1989"/>
                  </a:lnTo>
                  <a:lnTo>
                    <a:pt x="429" y="2007"/>
                  </a:lnTo>
                  <a:lnTo>
                    <a:pt x="419" y="820"/>
                  </a:lnTo>
                  <a:lnTo>
                    <a:pt x="419" y="793"/>
                  </a:lnTo>
                  <a:lnTo>
                    <a:pt x="419" y="776"/>
                  </a:lnTo>
                  <a:lnTo>
                    <a:pt x="402" y="758"/>
                  </a:lnTo>
                  <a:lnTo>
                    <a:pt x="393" y="740"/>
                  </a:lnTo>
                  <a:lnTo>
                    <a:pt x="375" y="722"/>
                  </a:lnTo>
                  <a:lnTo>
                    <a:pt x="366" y="704"/>
                  </a:lnTo>
                  <a:lnTo>
                    <a:pt x="349" y="696"/>
                  </a:lnTo>
                  <a:lnTo>
                    <a:pt x="339" y="687"/>
                  </a:lnTo>
                  <a:lnTo>
                    <a:pt x="330" y="669"/>
                  </a:lnTo>
                  <a:lnTo>
                    <a:pt x="322" y="660"/>
                  </a:lnTo>
                  <a:lnTo>
                    <a:pt x="322" y="642"/>
                  </a:lnTo>
                  <a:lnTo>
                    <a:pt x="313" y="624"/>
                  </a:lnTo>
                  <a:lnTo>
                    <a:pt x="303" y="616"/>
                  </a:lnTo>
                  <a:lnTo>
                    <a:pt x="295" y="597"/>
                  </a:lnTo>
                  <a:lnTo>
                    <a:pt x="277" y="589"/>
                  </a:lnTo>
                  <a:lnTo>
                    <a:pt x="269" y="571"/>
                  </a:lnTo>
                  <a:lnTo>
                    <a:pt x="259" y="562"/>
                  </a:lnTo>
                  <a:lnTo>
                    <a:pt x="259" y="553"/>
                  </a:lnTo>
                  <a:lnTo>
                    <a:pt x="259" y="544"/>
                  </a:lnTo>
                  <a:lnTo>
                    <a:pt x="259" y="536"/>
                  </a:lnTo>
                  <a:lnTo>
                    <a:pt x="277" y="509"/>
                  </a:lnTo>
                  <a:lnTo>
                    <a:pt x="286" y="491"/>
                  </a:lnTo>
                  <a:lnTo>
                    <a:pt x="295" y="473"/>
                  </a:lnTo>
                  <a:lnTo>
                    <a:pt x="295" y="456"/>
                  </a:lnTo>
                  <a:lnTo>
                    <a:pt x="295" y="437"/>
                  </a:lnTo>
                  <a:lnTo>
                    <a:pt x="286" y="420"/>
                  </a:lnTo>
                  <a:lnTo>
                    <a:pt x="277" y="411"/>
                  </a:lnTo>
                  <a:lnTo>
                    <a:pt x="269" y="402"/>
                  </a:lnTo>
                  <a:lnTo>
                    <a:pt x="250" y="402"/>
                  </a:lnTo>
                  <a:lnTo>
                    <a:pt x="222" y="402"/>
                  </a:lnTo>
                  <a:lnTo>
                    <a:pt x="206" y="402"/>
                  </a:lnTo>
                  <a:lnTo>
                    <a:pt x="188" y="393"/>
                  </a:lnTo>
                  <a:lnTo>
                    <a:pt x="178" y="384"/>
                  </a:lnTo>
                  <a:lnTo>
                    <a:pt x="169" y="376"/>
                  </a:lnTo>
                  <a:lnTo>
                    <a:pt x="160" y="356"/>
                  </a:lnTo>
                  <a:lnTo>
                    <a:pt x="160" y="340"/>
                  </a:lnTo>
                  <a:lnTo>
                    <a:pt x="153" y="331"/>
                  </a:lnTo>
                  <a:lnTo>
                    <a:pt x="142" y="312"/>
                  </a:lnTo>
                  <a:lnTo>
                    <a:pt x="133" y="312"/>
                  </a:lnTo>
                  <a:lnTo>
                    <a:pt x="116" y="303"/>
                  </a:lnTo>
                  <a:lnTo>
                    <a:pt x="89" y="25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32" name="Freeform 20"/>
            <p:cNvSpPr>
              <a:spLocks/>
            </p:cNvSpPr>
            <p:nvPr/>
          </p:nvSpPr>
          <p:spPr bwMode="auto">
            <a:xfrm>
              <a:off x="2878" y="1826"/>
              <a:ext cx="582" cy="396"/>
            </a:xfrm>
            <a:custGeom>
              <a:avLst/>
              <a:gdLst>
                <a:gd name="T0" fmla="*/ 464 w 2292"/>
                <a:gd name="T1" fmla="*/ 382 h 1543"/>
                <a:gd name="T2" fmla="*/ 453 w 2292"/>
                <a:gd name="T3" fmla="*/ 371 h 1543"/>
                <a:gd name="T4" fmla="*/ 437 w 2292"/>
                <a:gd name="T5" fmla="*/ 362 h 1543"/>
                <a:gd name="T6" fmla="*/ 319 w 2292"/>
                <a:gd name="T7" fmla="*/ 369 h 1543"/>
                <a:gd name="T8" fmla="*/ 129 w 2292"/>
                <a:gd name="T9" fmla="*/ 373 h 1543"/>
                <a:gd name="T10" fmla="*/ 68 w 2292"/>
                <a:gd name="T11" fmla="*/ 366 h 1543"/>
                <a:gd name="T12" fmla="*/ 66 w 2292"/>
                <a:gd name="T13" fmla="*/ 359 h 1543"/>
                <a:gd name="T14" fmla="*/ 68 w 2292"/>
                <a:gd name="T15" fmla="*/ 334 h 1543"/>
                <a:gd name="T16" fmla="*/ 61 w 2292"/>
                <a:gd name="T17" fmla="*/ 318 h 1543"/>
                <a:gd name="T18" fmla="*/ 64 w 2292"/>
                <a:gd name="T19" fmla="*/ 302 h 1543"/>
                <a:gd name="T20" fmla="*/ 57 w 2292"/>
                <a:gd name="T21" fmla="*/ 288 h 1543"/>
                <a:gd name="T22" fmla="*/ 55 w 2292"/>
                <a:gd name="T23" fmla="*/ 270 h 1543"/>
                <a:gd name="T24" fmla="*/ 41 w 2292"/>
                <a:gd name="T25" fmla="*/ 252 h 1543"/>
                <a:gd name="T26" fmla="*/ 41 w 2292"/>
                <a:gd name="T27" fmla="*/ 222 h 1543"/>
                <a:gd name="T28" fmla="*/ 25 w 2292"/>
                <a:gd name="T29" fmla="*/ 188 h 1543"/>
                <a:gd name="T30" fmla="*/ 18 w 2292"/>
                <a:gd name="T31" fmla="*/ 172 h 1543"/>
                <a:gd name="T32" fmla="*/ 12 w 2292"/>
                <a:gd name="T33" fmla="*/ 149 h 1543"/>
                <a:gd name="T34" fmla="*/ 3 w 2292"/>
                <a:gd name="T35" fmla="*/ 128 h 1543"/>
                <a:gd name="T36" fmla="*/ 3 w 2292"/>
                <a:gd name="T37" fmla="*/ 119 h 1543"/>
                <a:gd name="T38" fmla="*/ 3 w 2292"/>
                <a:gd name="T39" fmla="*/ 85 h 1543"/>
                <a:gd name="T40" fmla="*/ 12 w 2292"/>
                <a:gd name="T41" fmla="*/ 57 h 1543"/>
                <a:gd name="T42" fmla="*/ 3 w 2292"/>
                <a:gd name="T43" fmla="*/ 43 h 1543"/>
                <a:gd name="T44" fmla="*/ 3 w 2292"/>
                <a:gd name="T45" fmla="*/ 32 h 1543"/>
                <a:gd name="T46" fmla="*/ 9 w 2292"/>
                <a:gd name="T47" fmla="*/ 16 h 1543"/>
                <a:gd name="T48" fmla="*/ 131 w 2292"/>
                <a:gd name="T49" fmla="*/ 9 h 1543"/>
                <a:gd name="T50" fmla="*/ 351 w 2292"/>
                <a:gd name="T51" fmla="*/ 5 h 1543"/>
                <a:gd name="T52" fmla="*/ 471 w 2292"/>
                <a:gd name="T53" fmla="*/ 0 h 1543"/>
                <a:gd name="T54" fmla="*/ 476 w 2292"/>
                <a:gd name="T55" fmla="*/ 5 h 1543"/>
                <a:gd name="T56" fmla="*/ 478 w 2292"/>
                <a:gd name="T57" fmla="*/ 14 h 1543"/>
                <a:gd name="T58" fmla="*/ 487 w 2292"/>
                <a:gd name="T59" fmla="*/ 26 h 1543"/>
                <a:gd name="T60" fmla="*/ 483 w 2292"/>
                <a:gd name="T61" fmla="*/ 41 h 1543"/>
                <a:gd name="T62" fmla="*/ 487 w 2292"/>
                <a:gd name="T63" fmla="*/ 80 h 1543"/>
                <a:gd name="T64" fmla="*/ 512 w 2292"/>
                <a:gd name="T65" fmla="*/ 103 h 1543"/>
                <a:gd name="T66" fmla="*/ 530 w 2292"/>
                <a:gd name="T67" fmla="*/ 114 h 1543"/>
                <a:gd name="T68" fmla="*/ 535 w 2292"/>
                <a:gd name="T69" fmla="*/ 128 h 1543"/>
                <a:gd name="T70" fmla="*/ 546 w 2292"/>
                <a:gd name="T71" fmla="*/ 138 h 1543"/>
                <a:gd name="T72" fmla="*/ 553 w 2292"/>
                <a:gd name="T73" fmla="*/ 146 h 1543"/>
                <a:gd name="T74" fmla="*/ 573 w 2292"/>
                <a:gd name="T75" fmla="*/ 162 h 1543"/>
                <a:gd name="T76" fmla="*/ 582 w 2292"/>
                <a:gd name="T77" fmla="*/ 188 h 1543"/>
                <a:gd name="T78" fmla="*/ 569 w 2292"/>
                <a:gd name="T79" fmla="*/ 220 h 1543"/>
                <a:gd name="T80" fmla="*/ 560 w 2292"/>
                <a:gd name="T81" fmla="*/ 238 h 1543"/>
                <a:gd name="T82" fmla="*/ 523 w 2292"/>
                <a:gd name="T83" fmla="*/ 252 h 1543"/>
                <a:gd name="T84" fmla="*/ 503 w 2292"/>
                <a:gd name="T85" fmla="*/ 286 h 1543"/>
                <a:gd name="T86" fmla="*/ 512 w 2292"/>
                <a:gd name="T87" fmla="*/ 318 h 1543"/>
                <a:gd name="T88" fmla="*/ 503 w 2292"/>
                <a:gd name="T89" fmla="*/ 329 h 1543"/>
                <a:gd name="T90" fmla="*/ 503 w 2292"/>
                <a:gd name="T91" fmla="*/ 341 h 1543"/>
                <a:gd name="T92" fmla="*/ 484 w 2292"/>
                <a:gd name="T93" fmla="*/ 357 h 1543"/>
                <a:gd name="T94" fmla="*/ 473 w 2292"/>
                <a:gd name="T95" fmla="*/ 371 h 1543"/>
                <a:gd name="T96" fmla="*/ 478 w 2292"/>
                <a:gd name="T97" fmla="*/ 385 h 1543"/>
                <a:gd name="T98" fmla="*/ 476 w 2292"/>
                <a:gd name="T99" fmla="*/ 394 h 1543"/>
                <a:gd name="T100" fmla="*/ 471 w 2292"/>
                <a:gd name="T101" fmla="*/ 394 h 154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92" h="1543">
                  <a:moveTo>
                    <a:pt x="1848" y="1516"/>
                  </a:moveTo>
                  <a:lnTo>
                    <a:pt x="1839" y="1507"/>
                  </a:lnTo>
                  <a:lnTo>
                    <a:pt x="1839" y="1499"/>
                  </a:lnTo>
                  <a:lnTo>
                    <a:pt x="1828" y="1490"/>
                  </a:lnTo>
                  <a:lnTo>
                    <a:pt x="1811" y="1480"/>
                  </a:lnTo>
                  <a:lnTo>
                    <a:pt x="1802" y="1463"/>
                  </a:lnTo>
                  <a:lnTo>
                    <a:pt x="1793" y="1454"/>
                  </a:lnTo>
                  <a:lnTo>
                    <a:pt x="1784" y="1445"/>
                  </a:lnTo>
                  <a:lnTo>
                    <a:pt x="1775" y="1427"/>
                  </a:lnTo>
                  <a:lnTo>
                    <a:pt x="1768" y="1419"/>
                  </a:lnTo>
                  <a:lnTo>
                    <a:pt x="1768" y="1400"/>
                  </a:lnTo>
                  <a:lnTo>
                    <a:pt x="1722" y="1410"/>
                  </a:lnTo>
                  <a:lnTo>
                    <a:pt x="1642" y="1410"/>
                  </a:lnTo>
                  <a:lnTo>
                    <a:pt x="1544" y="1419"/>
                  </a:lnTo>
                  <a:lnTo>
                    <a:pt x="1411" y="1427"/>
                  </a:lnTo>
                  <a:lnTo>
                    <a:pt x="1258" y="1436"/>
                  </a:lnTo>
                  <a:lnTo>
                    <a:pt x="1089" y="1445"/>
                  </a:lnTo>
                  <a:lnTo>
                    <a:pt x="910" y="1445"/>
                  </a:lnTo>
                  <a:lnTo>
                    <a:pt x="714" y="1454"/>
                  </a:lnTo>
                  <a:lnTo>
                    <a:pt x="508" y="1454"/>
                  </a:lnTo>
                  <a:lnTo>
                    <a:pt x="295" y="1454"/>
                  </a:lnTo>
                  <a:lnTo>
                    <a:pt x="287" y="1445"/>
                  </a:lnTo>
                  <a:lnTo>
                    <a:pt x="277" y="1436"/>
                  </a:lnTo>
                  <a:lnTo>
                    <a:pt x="268" y="1427"/>
                  </a:lnTo>
                  <a:lnTo>
                    <a:pt x="268" y="1419"/>
                  </a:lnTo>
                  <a:lnTo>
                    <a:pt x="260" y="1419"/>
                  </a:lnTo>
                  <a:lnTo>
                    <a:pt x="260" y="1410"/>
                  </a:lnTo>
                  <a:lnTo>
                    <a:pt x="260" y="1400"/>
                  </a:lnTo>
                  <a:lnTo>
                    <a:pt x="260" y="1383"/>
                  </a:lnTo>
                  <a:lnTo>
                    <a:pt x="260" y="1374"/>
                  </a:lnTo>
                  <a:lnTo>
                    <a:pt x="268" y="1338"/>
                  </a:lnTo>
                  <a:lnTo>
                    <a:pt x="268" y="1303"/>
                  </a:lnTo>
                  <a:lnTo>
                    <a:pt x="260" y="1283"/>
                  </a:lnTo>
                  <a:lnTo>
                    <a:pt x="251" y="1267"/>
                  </a:lnTo>
                  <a:lnTo>
                    <a:pt x="251" y="1258"/>
                  </a:lnTo>
                  <a:lnTo>
                    <a:pt x="241" y="1240"/>
                  </a:lnTo>
                  <a:lnTo>
                    <a:pt x="233" y="1230"/>
                  </a:lnTo>
                  <a:lnTo>
                    <a:pt x="233" y="1223"/>
                  </a:lnTo>
                  <a:lnTo>
                    <a:pt x="241" y="1203"/>
                  </a:lnTo>
                  <a:lnTo>
                    <a:pt x="251" y="1177"/>
                  </a:lnTo>
                  <a:lnTo>
                    <a:pt x="241" y="1168"/>
                  </a:lnTo>
                  <a:lnTo>
                    <a:pt x="233" y="1159"/>
                  </a:lnTo>
                  <a:lnTo>
                    <a:pt x="224" y="1143"/>
                  </a:lnTo>
                  <a:lnTo>
                    <a:pt x="224" y="1123"/>
                  </a:lnTo>
                  <a:lnTo>
                    <a:pt x="224" y="1106"/>
                  </a:lnTo>
                  <a:lnTo>
                    <a:pt x="224" y="1088"/>
                  </a:lnTo>
                  <a:lnTo>
                    <a:pt x="215" y="1070"/>
                  </a:lnTo>
                  <a:lnTo>
                    <a:pt x="215" y="1053"/>
                  </a:lnTo>
                  <a:lnTo>
                    <a:pt x="207" y="1035"/>
                  </a:lnTo>
                  <a:lnTo>
                    <a:pt x="188" y="1017"/>
                  </a:lnTo>
                  <a:lnTo>
                    <a:pt x="171" y="999"/>
                  </a:lnTo>
                  <a:lnTo>
                    <a:pt x="161" y="982"/>
                  </a:lnTo>
                  <a:lnTo>
                    <a:pt x="161" y="954"/>
                  </a:lnTo>
                  <a:lnTo>
                    <a:pt x="161" y="927"/>
                  </a:lnTo>
                  <a:lnTo>
                    <a:pt x="161" y="901"/>
                  </a:lnTo>
                  <a:lnTo>
                    <a:pt x="161" y="866"/>
                  </a:lnTo>
                  <a:lnTo>
                    <a:pt x="161" y="839"/>
                  </a:lnTo>
                  <a:lnTo>
                    <a:pt x="152" y="803"/>
                  </a:lnTo>
                  <a:lnTo>
                    <a:pt x="135" y="767"/>
                  </a:lnTo>
                  <a:lnTo>
                    <a:pt x="99" y="732"/>
                  </a:lnTo>
                  <a:lnTo>
                    <a:pt x="91" y="714"/>
                  </a:lnTo>
                  <a:lnTo>
                    <a:pt x="80" y="697"/>
                  </a:lnTo>
                  <a:lnTo>
                    <a:pt x="80" y="686"/>
                  </a:lnTo>
                  <a:lnTo>
                    <a:pt x="71" y="670"/>
                  </a:lnTo>
                  <a:lnTo>
                    <a:pt x="71" y="652"/>
                  </a:lnTo>
                  <a:lnTo>
                    <a:pt x="64" y="633"/>
                  </a:lnTo>
                  <a:lnTo>
                    <a:pt x="55" y="617"/>
                  </a:lnTo>
                  <a:lnTo>
                    <a:pt x="46" y="580"/>
                  </a:lnTo>
                  <a:lnTo>
                    <a:pt x="27" y="544"/>
                  </a:lnTo>
                  <a:lnTo>
                    <a:pt x="0" y="509"/>
                  </a:lnTo>
                  <a:lnTo>
                    <a:pt x="11" y="509"/>
                  </a:lnTo>
                  <a:lnTo>
                    <a:pt x="11" y="500"/>
                  </a:lnTo>
                  <a:lnTo>
                    <a:pt x="11" y="490"/>
                  </a:lnTo>
                  <a:lnTo>
                    <a:pt x="11" y="482"/>
                  </a:lnTo>
                  <a:lnTo>
                    <a:pt x="11" y="473"/>
                  </a:lnTo>
                  <a:lnTo>
                    <a:pt x="11" y="464"/>
                  </a:lnTo>
                  <a:lnTo>
                    <a:pt x="11" y="456"/>
                  </a:lnTo>
                  <a:lnTo>
                    <a:pt x="0" y="410"/>
                  </a:lnTo>
                  <a:lnTo>
                    <a:pt x="0" y="366"/>
                  </a:lnTo>
                  <a:lnTo>
                    <a:pt x="11" y="330"/>
                  </a:lnTo>
                  <a:lnTo>
                    <a:pt x="18" y="304"/>
                  </a:lnTo>
                  <a:lnTo>
                    <a:pt x="27" y="269"/>
                  </a:lnTo>
                  <a:lnTo>
                    <a:pt x="46" y="242"/>
                  </a:lnTo>
                  <a:lnTo>
                    <a:pt x="46" y="224"/>
                  </a:lnTo>
                  <a:lnTo>
                    <a:pt x="55" y="206"/>
                  </a:lnTo>
                  <a:lnTo>
                    <a:pt x="46" y="197"/>
                  </a:lnTo>
                  <a:lnTo>
                    <a:pt x="37" y="188"/>
                  </a:lnTo>
                  <a:lnTo>
                    <a:pt x="11" y="169"/>
                  </a:lnTo>
                  <a:lnTo>
                    <a:pt x="0" y="160"/>
                  </a:lnTo>
                  <a:lnTo>
                    <a:pt x="0" y="144"/>
                  </a:lnTo>
                  <a:lnTo>
                    <a:pt x="0" y="133"/>
                  </a:lnTo>
                  <a:lnTo>
                    <a:pt x="11" y="126"/>
                  </a:lnTo>
                  <a:lnTo>
                    <a:pt x="18" y="107"/>
                  </a:lnTo>
                  <a:lnTo>
                    <a:pt x="27" y="100"/>
                  </a:lnTo>
                  <a:lnTo>
                    <a:pt x="37" y="80"/>
                  </a:lnTo>
                  <a:lnTo>
                    <a:pt x="37" y="64"/>
                  </a:lnTo>
                  <a:lnTo>
                    <a:pt x="37" y="45"/>
                  </a:lnTo>
                  <a:lnTo>
                    <a:pt x="64" y="36"/>
                  </a:lnTo>
                  <a:lnTo>
                    <a:pt x="287" y="36"/>
                  </a:lnTo>
                  <a:lnTo>
                    <a:pt x="517" y="36"/>
                  </a:lnTo>
                  <a:lnTo>
                    <a:pt x="750" y="27"/>
                  </a:lnTo>
                  <a:lnTo>
                    <a:pt x="974" y="27"/>
                  </a:lnTo>
                  <a:lnTo>
                    <a:pt x="1187" y="20"/>
                  </a:lnTo>
                  <a:lnTo>
                    <a:pt x="1384" y="20"/>
                  </a:lnTo>
                  <a:lnTo>
                    <a:pt x="1562" y="9"/>
                  </a:lnTo>
                  <a:lnTo>
                    <a:pt x="1695" y="9"/>
                  </a:lnTo>
                  <a:lnTo>
                    <a:pt x="1802" y="0"/>
                  </a:lnTo>
                  <a:lnTo>
                    <a:pt x="1855" y="0"/>
                  </a:lnTo>
                  <a:lnTo>
                    <a:pt x="1864" y="0"/>
                  </a:lnTo>
                  <a:lnTo>
                    <a:pt x="1864" y="9"/>
                  </a:lnTo>
                  <a:lnTo>
                    <a:pt x="1874" y="9"/>
                  </a:lnTo>
                  <a:lnTo>
                    <a:pt x="1874" y="20"/>
                  </a:lnTo>
                  <a:lnTo>
                    <a:pt x="1874" y="27"/>
                  </a:lnTo>
                  <a:lnTo>
                    <a:pt x="1874" y="36"/>
                  </a:lnTo>
                  <a:lnTo>
                    <a:pt x="1874" y="45"/>
                  </a:lnTo>
                  <a:lnTo>
                    <a:pt x="1883" y="53"/>
                  </a:lnTo>
                  <a:lnTo>
                    <a:pt x="1892" y="64"/>
                  </a:lnTo>
                  <a:lnTo>
                    <a:pt x="1908" y="73"/>
                  </a:lnTo>
                  <a:lnTo>
                    <a:pt x="1919" y="89"/>
                  </a:lnTo>
                  <a:lnTo>
                    <a:pt x="1919" y="100"/>
                  </a:lnTo>
                  <a:lnTo>
                    <a:pt x="1919" y="107"/>
                  </a:lnTo>
                  <a:lnTo>
                    <a:pt x="1919" y="126"/>
                  </a:lnTo>
                  <a:lnTo>
                    <a:pt x="1908" y="144"/>
                  </a:lnTo>
                  <a:lnTo>
                    <a:pt x="1901" y="160"/>
                  </a:lnTo>
                  <a:lnTo>
                    <a:pt x="1901" y="197"/>
                  </a:lnTo>
                  <a:lnTo>
                    <a:pt x="1901" y="233"/>
                  </a:lnTo>
                  <a:lnTo>
                    <a:pt x="1908" y="277"/>
                  </a:lnTo>
                  <a:lnTo>
                    <a:pt x="1919" y="313"/>
                  </a:lnTo>
                  <a:lnTo>
                    <a:pt x="1945" y="349"/>
                  </a:lnTo>
                  <a:lnTo>
                    <a:pt x="1963" y="376"/>
                  </a:lnTo>
                  <a:lnTo>
                    <a:pt x="1989" y="393"/>
                  </a:lnTo>
                  <a:lnTo>
                    <a:pt x="2016" y="402"/>
                  </a:lnTo>
                  <a:lnTo>
                    <a:pt x="2034" y="410"/>
                  </a:lnTo>
                  <a:lnTo>
                    <a:pt x="2061" y="420"/>
                  </a:lnTo>
                  <a:lnTo>
                    <a:pt x="2069" y="429"/>
                  </a:lnTo>
                  <a:lnTo>
                    <a:pt x="2088" y="446"/>
                  </a:lnTo>
                  <a:lnTo>
                    <a:pt x="2088" y="456"/>
                  </a:lnTo>
                  <a:lnTo>
                    <a:pt x="2097" y="473"/>
                  </a:lnTo>
                  <a:lnTo>
                    <a:pt x="2097" y="490"/>
                  </a:lnTo>
                  <a:lnTo>
                    <a:pt x="2105" y="500"/>
                  </a:lnTo>
                  <a:lnTo>
                    <a:pt x="2114" y="509"/>
                  </a:lnTo>
                  <a:lnTo>
                    <a:pt x="2124" y="517"/>
                  </a:lnTo>
                  <a:lnTo>
                    <a:pt x="2141" y="526"/>
                  </a:lnTo>
                  <a:lnTo>
                    <a:pt x="2150" y="537"/>
                  </a:lnTo>
                  <a:lnTo>
                    <a:pt x="2159" y="537"/>
                  </a:lnTo>
                  <a:lnTo>
                    <a:pt x="2159" y="544"/>
                  </a:lnTo>
                  <a:lnTo>
                    <a:pt x="2168" y="553"/>
                  </a:lnTo>
                  <a:lnTo>
                    <a:pt x="2177" y="570"/>
                  </a:lnTo>
                  <a:lnTo>
                    <a:pt x="2194" y="589"/>
                  </a:lnTo>
                  <a:lnTo>
                    <a:pt x="2212" y="606"/>
                  </a:lnTo>
                  <a:lnTo>
                    <a:pt x="2230" y="617"/>
                  </a:lnTo>
                  <a:lnTo>
                    <a:pt x="2257" y="633"/>
                  </a:lnTo>
                  <a:lnTo>
                    <a:pt x="2274" y="652"/>
                  </a:lnTo>
                  <a:lnTo>
                    <a:pt x="2292" y="670"/>
                  </a:lnTo>
                  <a:lnTo>
                    <a:pt x="2292" y="697"/>
                  </a:lnTo>
                  <a:lnTo>
                    <a:pt x="2292" y="732"/>
                  </a:lnTo>
                  <a:lnTo>
                    <a:pt x="2274" y="767"/>
                  </a:lnTo>
                  <a:lnTo>
                    <a:pt x="2257" y="803"/>
                  </a:lnTo>
                  <a:lnTo>
                    <a:pt x="2248" y="830"/>
                  </a:lnTo>
                  <a:lnTo>
                    <a:pt x="2239" y="857"/>
                  </a:lnTo>
                  <a:lnTo>
                    <a:pt x="2230" y="883"/>
                  </a:lnTo>
                  <a:lnTo>
                    <a:pt x="2221" y="901"/>
                  </a:lnTo>
                  <a:lnTo>
                    <a:pt x="2212" y="919"/>
                  </a:lnTo>
                  <a:lnTo>
                    <a:pt x="2204" y="927"/>
                  </a:lnTo>
                  <a:lnTo>
                    <a:pt x="2194" y="937"/>
                  </a:lnTo>
                  <a:lnTo>
                    <a:pt x="2177" y="946"/>
                  </a:lnTo>
                  <a:lnTo>
                    <a:pt x="2150" y="946"/>
                  </a:lnTo>
                  <a:lnTo>
                    <a:pt x="2061" y="982"/>
                  </a:lnTo>
                  <a:lnTo>
                    <a:pt x="2008" y="1008"/>
                  </a:lnTo>
                  <a:lnTo>
                    <a:pt x="1981" y="1043"/>
                  </a:lnTo>
                  <a:lnTo>
                    <a:pt x="1972" y="1079"/>
                  </a:lnTo>
                  <a:lnTo>
                    <a:pt x="1981" y="1115"/>
                  </a:lnTo>
                  <a:lnTo>
                    <a:pt x="1999" y="1150"/>
                  </a:lnTo>
                  <a:lnTo>
                    <a:pt x="2008" y="1187"/>
                  </a:lnTo>
                  <a:lnTo>
                    <a:pt x="2016" y="1214"/>
                  </a:lnTo>
                  <a:lnTo>
                    <a:pt x="2016" y="1240"/>
                  </a:lnTo>
                  <a:lnTo>
                    <a:pt x="1989" y="1267"/>
                  </a:lnTo>
                  <a:lnTo>
                    <a:pt x="1981" y="1267"/>
                  </a:lnTo>
                  <a:lnTo>
                    <a:pt x="1981" y="1276"/>
                  </a:lnTo>
                  <a:lnTo>
                    <a:pt x="1981" y="1283"/>
                  </a:lnTo>
                  <a:lnTo>
                    <a:pt x="1981" y="1294"/>
                  </a:lnTo>
                  <a:lnTo>
                    <a:pt x="1981" y="1303"/>
                  </a:lnTo>
                  <a:lnTo>
                    <a:pt x="1981" y="1320"/>
                  </a:lnTo>
                  <a:lnTo>
                    <a:pt x="1981" y="1329"/>
                  </a:lnTo>
                  <a:lnTo>
                    <a:pt x="1972" y="1347"/>
                  </a:lnTo>
                  <a:lnTo>
                    <a:pt x="1963" y="1365"/>
                  </a:lnTo>
                  <a:lnTo>
                    <a:pt x="1945" y="1383"/>
                  </a:lnTo>
                  <a:lnTo>
                    <a:pt x="1908" y="1392"/>
                  </a:lnTo>
                  <a:lnTo>
                    <a:pt x="1892" y="1410"/>
                  </a:lnTo>
                  <a:lnTo>
                    <a:pt x="1874" y="1419"/>
                  </a:lnTo>
                  <a:lnTo>
                    <a:pt x="1874" y="1436"/>
                  </a:lnTo>
                  <a:lnTo>
                    <a:pt x="1864" y="1445"/>
                  </a:lnTo>
                  <a:lnTo>
                    <a:pt x="1874" y="1463"/>
                  </a:lnTo>
                  <a:lnTo>
                    <a:pt x="1874" y="1472"/>
                  </a:lnTo>
                  <a:lnTo>
                    <a:pt x="1883" y="1490"/>
                  </a:lnTo>
                  <a:lnTo>
                    <a:pt x="1883" y="1499"/>
                  </a:lnTo>
                  <a:lnTo>
                    <a:pt x="1883" y="1507"/>
                  </a:lnTo>
                  <a:lnTo>
                    <a:pt x="1874" y="1516"/>
                  </a:lnTo>
                  <a:lnTo>
                    <a:pt x="1874" y="1525"/>
                  </a:lnTo>
                  <a:lnTo>
                    <a:pt x="1874" y="1534"/>
                  </a:lnTo>
                  <a:lnTo>
                    <a:pt x="1864" y="1534"/>
                  </a:lnTo>
                  <a:lnTo>
                    <a:pt x="1864" y="1543"/>
                  </a:lnTo>
                  <a:lnTo>
                    <a:pt x="1864" y="1534"/>
                  </a:lnTo>
                  <a:lnTo>
                    <a:pt x="1855" y="1534"/>
                  </a:lnTo>
                  <a:lnTo>
                    <a:pt x="1848" y="1525"/>
                  </a:lnTo>
                  <a:lnTo>
                    <a:pt x="1848" y="1516"/>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33" name="Freeform 21"/>
            <p:cNvSpPr>
              <a:spLocks/>
            </p:cNvSpPr>
            <p:nvPr/>
          </p:nvSpPr>
          <p:spPr bwMode="auto">
            <a:xfrm>
              <a:off x="2878" y="1826"/>
              <a:ext cx="582" cy="396"/>
            </a:xfrm>
            <a:custGeom>
              <a:avLst/>
              <a:gdLst>
                <a:gd name="T0" fmla="*/ 464 w 2292"/>
                <a:gd name="T1" fmla="*/ 382 h 1543"/>
                <a:gd name="T2" fmla="*/ 453 w 2292"/>
                <a:gd name="T3" fmla="*/ 371 h 1543"/>
                <a:gd name="T4" fmla="*/ 437 w 2292"/>
                <a:gd name="T5" fmla="*/ 362 h 1543"/>
                <a:gd name="T6" fmla="*/ 319 w 2292"/>
                <a:gd name="T7" fmla="*/ 369 h 1543"/>
                <a:gd name="T8" fmla="*/ 129 w 2292"/>
                <a:gd name="T9" fmla="*/ 373 h 1543"/>
                <a:gd name="T10" fmla="*/ 73 w 2292"/>
                <a:gd name="T11" fmla="*/ 371 h 1543"/>
                <a:gd name="T12" fmla="*/ 66 w 2292"/>
                <a:gd name="T13" fmla="*/ 364 h 1543"/>
                <a:gd name="T14" fmla="*/ 66 w 2292"/>
                <a:gd name="T15" fmla="*/ 353 h 1543"/>
                <a:gd name="T16" fmla="*/ 64 w 2292"/>
                <a:gd name="T17" fmla="*/ 325 h 1543"/>
                <a:gd name="T18" fmla="*/ 59 w 2292"/>
                <a:gd name="T19" fmla="*/ 314 h 1543"/>
                <a:gd name="T20" fmla="*/ 59 w 2292"/>
                <a:gd name="T21" fmla="*/ 297 h 1543"/>
                <a:gd name="T22" fmla="*/ 57 w 2292"/>
                <a:gd name="T23" fmla="*/ 279 h 1543"/>
                <a:gd name="T24" fmla="*/ 48 w 2292"/>
                <a:gd name="T25" fmla="*/ 261 h 1543"/>
                <a:gd name="T26" fmla="*/ 41 w 2292"/>
                <a:gd name="T27" fmla="*/ 238 h 1543"/>
                <a:gd name="T28" fmla="*/ 39 w 2292"/>
                <a:gd name="T29" fmla="*/ 206 h 1543"/>
                <a:gd name="T30" fmla="*/ 20 w 2292"/>
                <a:gd name="T31" fmla="*/ 179 h 1543"/>
                <a:gd name="T32" fmla="*/ 16 w 2292"/>
                <a:gd name="T33" fmla="*/ 162 h 1543"/>
                <a:gd name="T34" fmla="*/ 0 w 2292"/>
                <a:gd name="T35" fmla="*/ 131 h 1543"/>
                <a:gd name="T36" fmla="*/ 3 w 2292"/>
                <a:gd name="T37" fmla="*/ 131 h 1543"/>
                <a:gd name="T38" fmla="*/ 3 w 2292"/>
                <a:gd name="T39" fmla="*/ 124 h 1543"/>
                <a:gd name="T40" fmla="*/ 0 w 2292"/>
                <a:gd name="T41" fmla="*/ 105 h 1543"/>
                <a:gd name="T42" fmla="*/ 7 w 2292"/>
                <a:gd name="T43" fmla="*/ 69 h 1543"/>
                <a:gd name="T44" fmla="*/ 12 w 2292"/>
                <a:gd name="T45" fmla="*/ 51 h 1543"/>
                <a:gd name="T46" fmla="*/ 0 w 2292"/>
                <a:gd name="T47" fmla="*/ 37 h 1543"/>
                <a:gd name="T48" fmla="*/ 7 w 2292"/>
                <a:gd name="T49" fmla="*/ 26 h 1543"/>
                <a:gd name="T50" fmla="*/ 16 w 2292"/>
                <a:gd name="T51" fmla="*/ 9 h 1543"/>
                <a:gd name="T52" fmla="*/ 247 w 2292"/>
                <a:gd name="T53" fmla="*/ 7 h 1543"/>
                <a:gd name="T54" fmla="*/ 430 w 2292"/>
                <a:gd name="T55" fmla="*/ 2 h 1543"/>
                <a:gd name="T56" fmla="*/ 473 w 2292"/>
                <a:gd name="T57" fmla="*/ 2 h 1543"/>
                <a:gd name="T58" fmla="*/ 476 w 2292"/>
                <a:gd name="T59" fmla="*/ 7 h 1543"/>
                <a:gd name="T60" fmla="*/ 480 w 2292"/>
                <a:gd name="T61" fmla="*/ 16 h 1543"/>
                <a:gd name="T62" fmla="*/ 487 w 2292"/>
                <a:gd name="T63" fmla="*/ 27 h 1543"/>
                <a:gd name="T64" fmla="*/ 483 w 2292"/>
                <a:gd name="T65" fmla="*/ 51 h 1543"/>
                <a:gd name="T66" fmla="*/ 494 w 2292"/>
                <a:gd name="T67" fmla="*/ 90 h 1543"/>
                <a:gd name="T68" fmla="*/ 516 w 2292"/>
                <a:gd name="T69" fmla="*/ 105 h 1543"/>
                <a:gd name="T70" fmla="*/ 530 w 2292"/>
                <a:gd name="T71" fmla="*/ 117 h 1543"/>
                <a:gd name="T72" fmla="*/ 537 w 2292"/>
                <a:gd name="T73" fmla="*/ 131 h 1543"/>
                <a:gd name="T74" fmla="*/ 548 w 2292"/>
                <a:gd name="T75" fmla="*/ 138 h 1543"/>
                <a:gd name="T76" fmla="*/ 557 w 2292"/>
                <a:gd name="T77" fmla="*/ 151 h 1543"/>
                <a:gd name="T78" fmla="*/ 577 w 2292"/>
                <a:gd name="T79" fmla="*/ 167 h 1543"/>
                <a:gd name="T80" fmla="*/ 577 w 2292"/>
                <a:gd name="T81" fmla="*/ 197 h 1543"/>
                <a:gd name="T82" fmla="*/ 566 w 2292"/>
                <a:gd name="T83" fmla="*/ 227 h 1543"/>
                <a:gd name="T84" fmla="*/ 557 w 2292"/>
                <a:gd name="T85" fmla="*/ 240 h 1543"/>
                <a:gd name="T86" fmla="*/ 510 w 2292"/>
                <a:gd name="T87" fmla="*/ 259 h 1543"/>
                <a:gd name="T88" fmla="*/ 508 w 2292"/>
                <a:gd name="T89" fmla="*/ 295 h 1543"/>
                <a:gd name="T90" fmla="*/ 505 w 2292"/>
                <a:gd name="T91" fmla="*/ 325 h 1543"/>
                <a:gd name="T92" fmla="*/ 503 w 2292"/>
                <a:gd name="T93" fmla="*/ 332 h 1543"/>
                <a:gd name="T94" fmla="*/ 501 w 2292"/>
                <a:gd name="T95" fmla="*/ 346 h 1543"/>
                <a:gd name="T96" fmla="*/ 480 w 2292"/>
                <a:gd name="T97" fmla="*/ 362 h 1543"/>
                <a:gd name="T98" fmla="*/ 476 w 2292"/>
                <a:gd name="T99" fmla="*/ 375 h 1543"/>
                <a:gd name="T100" fmla="*/ 478 w 2292"/>
                <a:gd name="T101" fmla="*/ 387 h 1543"/>
                <a:gd name="T102" fmla="*/ 473 w 2292"/>
                <a:gd name="T103" fmla="*/ 394 h 1543"/>
                <a:gd name="T104" fmla="*/ 471 w 2292"/>
                <a:gd name="T105" fmla="*/ 394 h 15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292" h="1543">
                  <a:moveTo>
                    <a:pt x="1848" y="1516"/>
                  </a:moveTo>
                  <a:lnTo>
                    <a:pt x="1839" y="1507"/>
                  </a:lnTo>
                  <a:lnTo>
                    <a:pt x="1839" y="1499"/>
                  </a:lnTo>
                  <a:lnTo>
                    <a:pt x="1828" y="1490"/>
                  </a:lnTo>
                  <a:lnTo>
                    <a:pt x="1811" y="1480"/>
                  </a:lnTo>
                  <a:lnTo>
                    <a:pt x="1802" y="1463"/>
                  </a:lnTo>
                  <a:lnTo>
                    <a:pt x="1793" y="1454"/>
                  </a:lnTo>
                  <a:lnTo>
                    <a:pt x="1784" y="1445"/>
                  </a:lnTo>
                  <a:lnTo>
                    <a:pt x="1775" y="1427"/>
                  </a:lnTo>
                  <a:lnTo>
                    <a:pt x="1768" y="1419"/>
                  </a:lnTo>
                  <a:lnTo>
                    <a:pt x="1768" y="1400"/>
                  </a:lnTo>
                  <a:lnTo>
                    <a:pt x="1722" y="1410"/>
                  </a:lnTo>
                  <a:lnTo>
                    <a:pt x="1642" y="1410"/>
                  </a:lnTo>
                  <a:lnTo>
                    <a:pt x="1544" y="1419"/>
                  </a:lnTo>
                  <a:lnTo>
                    <a:pt x="1411" y="1427"/>
                  </a:lnTo>
                  <a:lnTo>
                    <a:pt x="1258" y="1436"/>
                  </a:lnTo>
                  <a:lnTo>
                    <a:pt x="1089" y="1445"/>
                  </a:lnTo>
                  <a:lnTo>
                    <a:pt x="910" y="1445"/>
                  </a:lnTo>
                  <a:lnTo>
                    <a:pt x="714" y="1454"/>
                  </a:lnTo>
                  <a:lnTo>
                    <a:pt x="508" y="1454"/>
                  </a:lnTo>
                  <a:lnTo>
                    <a:pt x="295" y="1454"/>
                  </a:lnTo>
                  <a:lnTo>
                    <a:pt x="287" y="1445"/>
                  </a:lnTo>
                  <a:lnTo>
                    <a:pt x="277" y="1436"/>
                  </a:lnTo>
                  <a:lnTo>
                    <a:pt x="268" y="1427"/>
                  </a:lnTo>
                  <a:lnTo>
                    <a:pt x="268" y="1419"/>
                  </a:lnTo>
                  <a:lnTo>
                    <a:pt x="260" y="1419"/>
                  </a:lnTo>
                  <a:lnTo>
                    <a:pt x="260" y="1410"/>
                  </a:lnTo>
                  <a:lnTo>
                    <a:pt x="260" y="1400"/>
                  </a:lnTo>
                  <a:lnTo>
                    <a:pt x="260" y="1383"/>
                  </a:lnTo>
                  <a:lnTo>
                    <a:pt x="260" y="1374"/>
                  </a:lnTo>
                  <a:lnTo>
                    <a:pt x="268" y="1338"/>
                  </a:lnTo>
                  <a:lnTo>
                    <a:pt x="268" y="1303"/>
                  </a:lnTo>
                  <a:lnTo>
                    <a:pt x="260" y="1283"/>
                  </a:lnTo>
                  <a:lnTo>
                    <a:pt x="251" y="1267"/>
                  </a:lnTo>
                  <a:lnTo>
                    <a:pt x="251" y="1258"/>
                  </a:lnTo>
                  <a:lnTo>
                    <a:pt x="241" y="1240"/>
                  </a:lnTo>
                  <a:lnTo>
                    <a:pt x="233" y="1230"/>
                  </a:lnTo>
                  <a:lnTo>
                    <a:pt x="233" y="1223"/>
                  </a:lnTo>
                  <a:lnTo>
                    <a:pt x="241" y="1203"/>
                  </a:lnTo>
                  <a:lnTo>
                    <a:pt x="251" y="1177"/>
                  </a:lnTo>
                  <a:lnTo>
                    <a:pt x="241" y="1168"/>
                  </a:lnTo>
                  <a:lnTo>
                    <a:pt x="233" y="1159"/>
                  </a:lnTo>
                  <a:lnTo>
                    <a:pt x="224" y="1143"/>
                  </a:lnTo>
                  <a:lnTo>
                    <a:pt x="224" y="1123"/>
                  </a:lnTo>
                  <a:lnTo>
                    <a:pt x="224" y="1106"/>
                  </a:lnTo>
                  <a:lnTo>
                    <a:pt x="224" y="1088"/>
                  </a:lnTo>
                  <a:lnTo>
                    <a:pt x="215" y="1070"/>
                  </a:lnTo>
                  <a:lnTo>
                    <a:pt x="215" y="1053"/>
                  </a:lnTo>
                  <a:lnTo>
                    <a:pt x="207" y="1035"/>
                  </a:lnTo>
                  <a:lnTo>
                    <a:pt x="188" y="1017"/>
                  </a:lnTo>
                  <a:lnTo>
                    <a:pt x="171" y="999"/>
                  </a:lnTo>
                  <a:lnTo>
                    <a:pt x="161" y="982"/>
                  </a:lnTo>
                  <a:lnTo>
                    <a:pt x="161" y="954"/>
                  </a:lnTo>
                  <a:lnTo>
                    <a:pt x="161" y="927"/>
                  </a:lnTo>
                  <a:lnTo>
                    <a:pt x="161" y="901"/>
                  </a:lnTo>
                  <a:lnTo>
                    <a:pt x="161" y="866"/>
                  </a:lnTo>
                  <a:lnTo>
                    <a:pt x="161" y="839"/>
                  </a:lnTo>
                  <a:lnTo>
                    <a:pt x="152" y="803"/>
                  </a:lnTo>
                  <a:lnTo>
                    <a:pt x="135" y="767"/>
                  </a:lnTo>
                  <a:lnTo>
                    <a:pt x="99" y="732"/>
                  </a:lnTo>
                  <a:lnTo>
                    <a:pt x="91" y="714"/>
                  </a:lnTo>
                  <a:lnTo>
                    <a:pt x="80" y="697"/>
                  </a:lnTo>
                  <a:lnTo>
                    <a:pt x="80" y="686"/>
                  </a:lnTo>
                  <a:lnTo>
                    <a:pt x="71" y="670"/>
                  </a:lnTo>
                  <a:lnTo>
                    <a:pt x="71" y="652"/>
                  </a:lnTo>
                  <a:lnTo>
                    <a:pt x="64" y="633"/>
                  </a:lnTo>
                  <a:lnTo>
                    <a:pt x="55" y="617"/>
                  </a:lnTo>
                  <a:lnTo>
                    <a:pt x="46" y="580"/>
                  </a:lnTo>
                  <a:lnTo>
                    <a:pt x="27" y="544"/>
                  </a:lnTo>
                  <a:lnTo>
                    <a:pt x="0" y="509"/>
                  </a:lnTo>
                  <a:lnTo>
                    <a:pt x="11" y="509"/>
                  </a:lnTo>
                  <a:lnTo>
                    <a:pt x="11" y="500"/>
                  </a:lnTo>
                  <a:lnTo>
                    <a:pt x="11" y="490"/>
                  </a:lnTo>
                  <a:lnTo>
                    <a:pt x="11" y="482"/>
                  </a:lnTo>
                  <a:lnTo>
                    <a:pt x="11" y="473"/>
                  </a:lnTo>
                  <a:lnTo>
                    <a:pt x="11" y="464"/>
                  </a:lnTo>
                  <a:lnTo>
                    <a:pt x="11" y="456"/>
                  </a:lnTo>
                  <a:lnTo>
                    <a:pt x="0" y="410"/>
                  </a:lnTo>
                  <a:lnTo>
                    <a:pt x="0" y="366"/>
                  </a:lnTo>
                  <a:lnTo>
                    <a:pt x="11" y="330"/>
                  </a:lnTo>
                  <a:lnTo>
                    <a:pt x="18" y="304"/>
                  </a:lnTo>
                  <a:lnTo>
                    <a:pt x="27" y="269"/>
                  </a:lnTo>
                  <a:lnTo>
                    <a:pt x="46" y="242"/>
                  </a:lnTo>
                  <a:lnTo>
                    <a:pt x="46" y="224"/>
                  </a:lnTo>
                  <a:lnTo>
                    <a:pt x="55" y="206"/>
                  </a:lnTo>
                  <a:lnTo>
                    <a:pt x="46" y="197"/>
                  </a:lnTo>
                  <a:lnTo>
                    <a:pt x="37" y="188"/>
                  </a:lnTo>
                  <a:lnTo>
                    <a:pt x="11" y="169"/>
                  </a:lnTo>
                  <a:lnTo>
                    <a:pt x="0" y="160"/>
                  </a:lnTo>
                  <a:lnTo>
                    <a:pt x="0" y="144"/>
                  </a:lnTo>
                  <a:lnTo>
                    <a:pt x="0" y="133"/>
                  </a:lnTo>
                  <a:lnTo>
                    <a:pt x="11" y="126"/>
                  </a:lnTo>
                  <a:lnTo>
                    <a:pt x="18" y="107"/>
                  </a:lnTo>
                  <a:lnTo>
                    <a:pt x="27" y="100"/>
                  </a:lnTo>
                  <a:lnTo>
                    <a:pt x="37" y="80"/>
                  </a:lnTo>
                  <a:lnTo>
                    <a:pt x="37" y="64"/>
                  </a:lnTo>
                  <a:lnTo>
                    <a:pt x="37" y="45"/>
                  </a:lnTo>
                  <a:lnTo>
                    <a:pt x="64" y="36"/>
                  </a:lnTo>
                  <a:lnTo>
                    <a:pt x="287" y="36"/>
                  </a:lnTo>
                  <a:lnTo>
                    <a:pt x="517" y="36"/>
                  </a:lnTo>
                  <a:lnTo>
                    <a:pt x="750" y="27"/>
                  </a:lnTo>
                  <a:lnTo>
                    <a:pt x="974" y="27"/>
                  </a:lnTo>
                  <a:lnTo>
                    <a:pt x="1187" y="20"/>
                  </a:lnTo>
                  <a:lnTo>
                    <a:pt x="1384" y="20"/>
                  </a:lnTo>
                  <a:lnTo>
                    <a:pt x="1562" y="9"/>
                  </a:lnTo>
                  <a:lnTo>
                    <a:pt x="1695" y="9"/>
                  </a:lnTo>
                  <a:lnTo>
                    <a:pt x="1802" y="0"/>
                  </a:lnTo>
                  <a:lnTo>
                    <a:pt x="1855" y="0"/>
                  </a:lnTo>
                  <a:lnTo>
                    <a:pt x="1864" y="0"/>
                  </a:lnTo>
                  <a:lnTo>
                    <a:pt x="1864" y="9"/>
                  </a:lnTo>
                  <a:lnTo>
                    <a:pt x="1874" y="9"/>
                  </a:lnTo>
                  <a:lnTo>
                    <a:pt x="1874" y="20"/>
                  </a:lnTo>
                  <a:lnTo>
                    <a:pt x="1874" y="27"/>
                  </a:lnTo>
                  <a:lnTo>
                    <a:pt x="1874" y="36"/>
                  </a:lnTo>
                  <a:lnTo>
                    <a:pt x="1874" y="45"/>
                  </a:lnTo>
                  <a:lnTo>
                    <a:pt x="1883" y="53"/>
                  </a:lnTo>
                  <a:lnTo>
                    <a:pt x="1892" y="64"/>
                  </a:lnTo>
                  <a:lnTo>
                    <a:pt x="1908" y="73"/>
                  </a:lnTo>
                  <a:lnTo>
                    <a:pt x="1919" y="89"/>
                  </a:lnTo>
                  <a:lnTo>
                    <a:pt x="1919" y="100"/>
                  </a:lnTo>
                  <a:lnTo>
                    <a:pt x="1919" y="107"/>
                  </a:lnTo>
                  <a:lnTo>
                    <a:pt x="1919" y="126"/>
                  </a:lnTo>
                  <a:lnTo>
                    <a:pt x="1908" y="144"/>
                  </a:lnTo>
                  <a:lnTo>
                    <a:pt x="1901" y="160"/>
                  </a:lnTo>
                  <a:lnTo>
                    <a:pt x="1901" y="197"/>
                  </a:lnTo>
                  <a:lnTo>
                    <a:pt x="1901" y="233"/>
                  </a:lnTo>
                  <a:lnTo>
                    <a:pt x="1908" y="277"/>
                  </a:lnTo>
                  <a:lnTo>
                    <a:pt x="1919" y="313"/>
                  </a:lnTo>
                  <a:lnTo>
                    <a:pt x="1945" y="349"/>
                  </a:lnTo>
                  <a:lnTo>
                    <a:pt x="1963" y="376"/>
                  </a:lnTo>
                  <a:lnTo>
                    <a:pt x="1989" y="393"/>
                  </a:lnTo>
                  <a:lnTo>
                    <a:pt x="2016" y="402"/>
                  </a:lnTo>
                  <a:lnTo>
                    <a:pt x="2034" y="410"/>
                  </a:lnTo>
                  <a:lnTo>
                    <a:pt x="2061" y="420"/>
                  </a:lnTo>
                  <a:lnTo>
                    <a:pt x="2069" y="429"/>
                  </a:lnTo>
                  <a:lnTo>
                    <a:pt x="2088" y="446"/>
                  </a:lnTo>
                  <a:lnTo>
                    <a:pt x="2088" y="456"/>
                  </a:lnTo>
                  <a:lnTo>
                    <a:pt x="2097" y="473"/>
                  </a:lnTo>
                  <a:lnTo>
                    <a:pt x="2097" y="490"/>
                  </a:lnTo>
                  <a:lnTo>
                    <a:pt x="2105" y="500"/>
                  </a:lnTo>
                  <a:lnTo>
                    <a:pt x="2114" y="509"/>
                  </a:lnTo>
                  <a:lnTo>
                    <a:pt x="2124" y="517"/>
                  </a:lnTo>
                  <a:lnTo>
                    <a:pt x="2141" y="526"/>
                  </a:lnTo>
                  <a:lnTo>
                    <a:pt x="2150" y="537"/>
                  </a:lnTo>
                  <a:lnTo>
                    <a:pt x="2159" y="537"/>
                  </a:lnTo>
                  <a:lnTo>
                    <a:pt x="2159" y="544"/>
                  </a:lnTo>
                  <a:lnTo>
                    <a:pt x="2168" y="553"/>
                  </a:lnTo>
                  <a:lnTo>
                    <a:pt x="2177" y="570"/>
                  </a:lnTo>
                  <a:lnTo>
                    <a:pt x="2194" y="589"/>
                  </a:lnTo>
                  <a:lnTo>
                    <a:pt x="2212" y="606"/>
                  </a:lnTo>
                  <a:lnTo>
                    <a:pt x="2230" y="617"/>
                  </a:lnTo>
                  <a:lnTo>
                    <a:pt x="2257" y="633"/>
                  </a:lnTo>
                  <a:lnTo>
                    <a:pt x="2274" y="652"/>
                  </a:lnTo>
                  <a:lnTo>
                    <a:pt x="2292" y="670"/>
                  </a:lnTo>
                  <a:lnTo>
                    <a:pt x="2292" y="697"/>
                  </a:lnTo>
                  <a:lnTo>
                    <a:pt x="2292" y="732"/>
                  </a:lnTo>
                  <a:lnTo>
                    <a:pt x="2274" y="767"/>
                  </a:lnTo>
                  <a:lnTo>
                    <a:pt x="2257" y="803"/>
                  </a:lnTo>
                  <a:lnTo>
                    <a:pt x="2248" y="830"/>
                  </a:lnTo>
                  <a:lnTo>
                    <a:pt x="2239" y="857"/>
                  </a:lnTo>
                  <a:lnTo>
                    <a:pt x="2230" y="883"/>
                  </a:lnTo>
                  <a:lnTo>
                    <a:pt x="2221" y="901"/>
                  </a:lnTo>
                  <a:lnTo>
                    <a:pt x="2212" y="919"/>
                  </a:lnTo>
                  <a:lnTo>
                    <a:pt x="2204" y="927"/>
                  </a:lnTo>
                  <a:lnTo>
                    <a:pt x="2194" y="937"/>
                  </a:lnTo>
                  <a:lnTo>
                    <a:pt x="2177" y="946"/>
                  </a:lnTo>
                  <a:lnTo>
                    <a:pt x="2150" y="946"/>
                  </a:lnTo>
                  <a:lnTo>
                    <a:pt x="2061" y="982"/>
                  </a:lnTo>
                  <a:lnTo>
                    <a:pt x="2008" y="1008"/>
                  </a:lnTo>
                  <a:lnTo>
                    <a:pt x="1981" y="1043"/>
                  </a:lnTo>
                  <a:lnTo>
                    <a:pt x="1972" y="1079"/>
                  </a:lnTo>
                  <a:lnTo>
                    <a:pt x="1981" y="1115"/>
                  </a:lnTo>
                  <a:lnTo>
                    <a:pt x="1999" y="1150"/>
                  </a:lnTo>
                  <a:lnTo>
                    <a:pt x="2008" y="1187"/>
                  </a:lnTo>
                  <a:lnTo>
                    <a:pt x="2016" y="1214"/>
                  </a:lnTo>
                  <a:lnTo>
                    <a:pt x="2016" y="1240"/>
                  </a:lnTo>
                  <a:lnTo>
                    <a:pt x="1989" y="1267"/>
                  </a:lnTo>
                  <a:lnTo>
                    <a:pt x="1981" y="1267"/>
                  </a:lnTo>
                  <a:lnTo>
                    <a:pt x="1981" y="1276"/>
                  </a:lnTo>
                  <a:lnTo>
                    <a:pt x="1981" y="1283"/>
                  </a:lnTo>
                  <a:lnTo>
                    <a:pt x="1981" y="1294"/>
                  </a:lnTo>
                  <a:lnTo>
                    <a:pt x="1981" y="1303"/>
                  </a:lnTo>
                  <a:lnTo>
                    <a:pt x="1981" y="1320"/>
                  </a:lnTo>
                  <a:lnTo>
                    <a:pt x="1981" y="1329"/>
                  </a:lnTo>
                  <a:lnTo>
                    <a:pt x="1972" y="1347"/>
                  </a:lnTo>
                  <a:lnTo>
                    <a:pt x="1963" y="1365"/>
                  </a:lnTo>
                  <a:lnTo>
                    <a:pt x="1945" y="1383"/>
                  </a:lnTo>
                  <a:lnTo>
                    <a:pt x="1908" y="1392"/>
                  </a:lnTo>
                  <a:lnTo>
                    <a:pt x="1892" y="1410"/>
                  </a:lnTo>
                  <a:lnTo>
                    <a:pt x="1874" y="1419"/>
                  </a:lnTo>
                  <a:lnTo>
                    <a:pt x="1874" y="1436"/>
                  </a:lnTo>
                  <a:lnTo>
                    <a:pt x="1864" y="1445"/>
                  </a:lnTo>
                  <a:lnTo>
                    <a:pt x="1874" y="1463"/>
                  </a:lnTo>
                  <a:lnTo>
                    <a:pt x="1874" y="1472"/>
                  </a:lnTo>
                  <a:lnTo>
                    <a:pt x="1883" y="1490"/>
                  </a:lnTo>
                  <a:lnTo>
                    <a:pt x="1883" y="1499"/>
                  </a:lnTo>
                  <a:lnTo>
                    <a:pt x="1883" y="1507"/>
                  </a:lnTo>
                  <a:lnTo>
                    <a:pt x="1874" y="1516"/>
                  </a:lnTo>
                  <a:lnTo>
                    <a:pt x="1874" y="1525"/>
                  </a:lnTo>
                  <a:lnTo>
                    <a:pt x="1874" y="1534"/>
                  </a:lnTo>
                  <a:lnTo>
                    <a:pt x="1864" y="1534"/>
                  </a:lnTo>
                  <a:lnTo>
                    <a:pt x="1864" y="1543"/>
                  </a:lnTo>
                  <a:lnTo>
                    <a:pt x="1864" y="1534"/>
                  </a:lnTo>
                  <a:lnTo>
                    <a:pt x="1855" y="1534"/>
                  </a:lnTo>
                  <a:lnTo>
                    <a:pt x="1848" y="1525"/>
                  </a:lnTo>
                  <a:lnTo>
                    <a:pt x="1848" y="151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34" name="Freeform 22"/>
            <p:cNvSpPr>
              <a:spLocks/>
            </p:cNvSpPr>
            <p:nvPr/>
          </p:nvSpPr>
          <p:spPr bwMode="auto">
            <a:xfrm>
              <a:off x="2827" y="1116"/>
              <a:ext cx="620" cy="719"/>
            </a:xfrm>
            <a:custGeom>
              <a:avLst/>
              <a:gdLst>
                <a:gd name="T0" fmla="*/ 299 w 2443"/>
                <a:gd name="T1" fmla="*/ 717 h 2806"/>
                <a:gd name="T2" fmla="*/ 509 w 2443"/>
                <a:gd name="T3" fmla="*/ 710 h 2806"/>
                <a:gd name="T4" fmla="*/ 502 w 2443"/>
                <a:gd name="T5" fmla="*/ 651 h 2806"/>
                <a:gd name="T6" fmla="*/ 466 w 2443"/>
                <a:gd name="T7" fmla="*/ 625 h 2806"/>
                <a:gd name="T8" fmla="*/ 441 w 2443"/>
                <a:gd name="T9" fmla="*/ 594 h 2806"/>
                <a:gd name="T10" fmla="*/ 394 w 2443"/>
                <a:gd name="T11" fmla="*/ 568 h 2806"/>
                <a:gd name="T12" fmla="*/ 380 w 2443"/>
                <a:gd name="T13" fmla="*/ 557 h 2806"/>
                <a:gd name="T14" fmla="*/ 382 w 2443"/>
                <a:gd name="T15" fmla="*/ 546 h 2806"/>
                <a:gd name="T16" fmla="*/ 380 w 2443"/>
                <a:gd name="T17" fmla="*/ 498 h 2806"/>
                <a:gd name="T18" fmla="*/ 390 w 2443"/>
                <a:gd name="T19" fmla="*/ 473 h 2806"/>
                <a:gd name="T20" fmla="*/ 380 w 2443"/>
                <a:gd name="T21" fmla="*/ 459 h 2806"/>
                <a:gd name="T22" fmla="*/ 369 w 2443"/>
                <a:gd name="T23" fmla="*/ 438 h 2806"/>
                <a:gd name="T24" fmla="*/ 387 w 2443"/>
                <a:gd name="T25" fmla="*/ 413 h 2806"/>
                <a:gd name="T26" fmla="*/ 412 w 2443"/>
                <a:gd name="T27" fmla="*/ 388 h 2806"/>
                <a:gd name="T28" fmla="*/ 425 w 2443"/>
                <a:gd name="T29" fmla="*/ 303 h 2806"/>
                <a:gd name="T30" fmla="*/ 441 w 2443"/>
                <a:gd name="T31" fmla="*/ 285 h 2806"/>
                <a:gd name="T32" fmla="*/ 457 w 2443"/>
                <a:gd name="T33" fmla="*/ 276 h 2806"/>
                <a:gd name="T34" fmla="*/ 464 w 2443"/>
                <a:gd name="T35" fmla="*/ 267 h 2806"/>
                <a:gd name="T36" fmla="*/ 498 w 2443"/>
                <a:gd name="T37" fmla="*/ 230 h 2806"/>
                <a:gd name="T38" fmla="*/ 563 w 2443"/>
                <a:gd name="T39" fmla="*/ 167 h 2806"/>
                <a:gd name="T40" fmla="*/ 602 w 2443"/>
                <a:gd name="T41" fmla="*/ 143 h 2806"/>
                <a:gd name="T42" fmla="*/ 620 w 2443"/>
                <a:gd name="T43" fmla="*/ 134 h 2806"/>
                <a:gd name="T44" fmla="*/ 606 w 2443"/>
                <a:gd name="T45" fmla="*/ 132 h 2806"/>
                <a:gd name="T46" fmla="*/ 584 w 2443"/>
                <a:gd name="T47" fmla="*/ 125 h 2806"/>
                <a:gd name="T48" fmla="*/ 541 w 2443"/>
                <a:gd name="T49" fmla="*/ 125 h 2806"/>
                <a:gd name="T50" fmla="*/ 509 w 2443"/>
                <a:gd name="T51" fmla="*/ 114 h 2806"/>
                <a:gd name="T52" fmla="*/ 482 w 2443"/>
                <a:gd name="T53" fmla="*/ 132 h 2806"/>
                <a:gd name="T54" fmla="*/ 441 w 2443"/>
                <a:gd name="T55" fmla="*/ 114 h 2806"/>
                <a:gd name="T56" fmla="*/ 414 w 2443"/>
                <a:gd name="T57" fmla="*/ 100 h 2806"/>
                <a:gd name="T58" fmla="*/ 401 w 2443"/>
                <a:gd name="T59" fmla="*/ 114 h 2806"/>
                <a:gd name="T60" fmla="*/ 384 w 2443"/>
                <a:gd name="T61" fmla="*/ 102 h 2806"/>
                <a:gd name="T62" fmla="*/ 364 w 2443"/>
                <a:gd name="T63" fmla="*/ 96 h 2806"/>
                <a:gd name="T64" fmla="*/ 346 w 2443"/>
                <a:gd name="T65" fmla="*/ 93 h 2806"/>
                <a:gd name="T66" fmla="*/ 340 w 2443"/>
                <a:gd name="T67" fmla="*/ 79 h 2806"/>
                <a:gd name="T68" fmla="*/ 306 w 2443"/>
                <a:gd name="T69" fmla="*/ 79 h 2806"/>
                <a:gd name="T70" fmla="*/ 278 w 2443"/>
                <a:gd name="T71" fmla="*/ 86 h 2806"/>
                <a:gd name="T72" fmla="*/ 267 w 2443"/>
                <a:gd name="T73" fmla="*/ 70 h 2806"/>
                <a:gd name="T74" fmla="*/ 249 w 2443"/>
                <a:gd name="T75" fmla="*/ 70 h 2806"/>
                <a:gd name="T76" fmla="*/ 238 w 2443"/>
                <a:gd name="T77" fmla="*/ 64 h 2806"/>
                <a:gd name="T78" fmla="*/ 208 w 2443"/>
                <a:gd name="T79" fmla="*/ 59 h 2806"/>
                <a:gd name="T80" fmla="*/ 202 w 2443"/>
                <a:gd name="T81" fmla="*/ 22 h 2806"/>
                <a:gd name="T82" fmla="*/ 181 w 2443"/>
                <a:gd name="T83" fmla="*/ 27 h 2806"/>
                <a:gd name="T84" fmla="*/ 84 w 2443"/>
                <a:gd name="T85" fmla="*/ 27 h 2806"/>
                <a:gd name="T86" fmla="*/ 2 w 2443"/>
                <a:gd name="T87" fmla="*/ 25 h 2806"/>
                <a:gd name="T88" fmla="*/ 7 w 2443"/>
                <a:gd name="T89" fmla="*/ 49 h 2806"/>
                <a:gd name="T90" fmla="*/ 5 w 2443"/>
                <a:gd name="T91" fmla="*/ 93 h 2806"/>
                <a:gd name="T92" fmla="*/ 14 w 2443"/>
                <a:gd name="T93" fmla="*/ 143 h 2806"/>
                <a:gd name="T94" fmla="*/ 14 w 2443"/>
                <a:gd name="T95" fmla="*/ 161 h 2806"/>
                <a:gd name="T96" fmla="*/ 31 w 2443"/>
                <a:gd name="T97" fmla="*/ 217 h 2806"/>
                <a:gd name="T98" fmla="*/ 34 w 2443"/>
                <a:gd name="T99" fmla="*/ 303 h 2806"/>
                <a:gd name="T100" fmla="*/ 45 w 2443"/>
                <a:gd name="T101" fmla="*/ 342 h 2806"/>
                <a:gd name="T102" fmla="*/ 56 w 2443"/>
                <a:gd name="T103" fmla="*/ 411 h 2806"/>
                <a:gd name="T104" fmla="*/ 45 w 2443"/>
                <a:gd name="T105" fmla="*/ 438 h 2806"/>
                <a:gd name="T106" fmla="*/ 36 w 2443"/>
                <a:gd name="T107" fmla="*/ 461 h 2806"/>
                <a:gd name="T108" fmla="*/ 52 w 2443"/>
                <a:gd name="T109" fmla="*/ 473 h 2806"/>
                <a:gd name="T110" fmla="*/ 66 w 2443"/>
                <a:gd name="T111" fmla="*/ 493 h 28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43" h="2806">
                  <a:moveTo>
                    <a:pt x="259" y="2806"/>
                  </a:moveTo>
                  <a:lnTo>
                    <a:pt x="491" y="2806"/>
                  </a:lnTo>
                  <a:lnTo>
                    <a:pt x="721" y="2806"/>
                  </a:lnTo>
                  <a:lnTo>
                    <a:pt x="954" y="2797"/>
                  </a:lnTo>
                  <a:lnTo>
                    <a:pt x="1178" y="2797"/>
                  </a:lnTo>
                  <a:lnTo>
                    <a:pt x="1391" y="2790"/>
                  </a:lnTo>
                  <a:lnTo>
                    <a:pt x="1588" y="2790"/>
                  </a:lnTo>
                  <a:lnTo>
                    <a:pt x="1766" y="2779"/>
                  </a:lnTo>
                  <a:lnTo>
                    <a:pt x="1899" y="2779"/>
                  </a:lnTo>
                  <a:lnTo>
                    <a:pt x="2006" y="2770"/>
                  </a:lnTo>
                  <a:lnTo>
                    <a:pt x="2059" y="2770"/>
                  </a:lnTo>
                  <a:lnTo>
                    <a:pt x="2052" y="2682"/>
                  </a:lnTo>
                  <a:lnTo>
                    <a:pt x="2032" y="2619"/>
                  </a:lnTo>
                  <a:lnTo>
                    <a:pt x="2006" y="2574"/>
                  </a:lnTo>
                  <a:lnTo>
                    <a:pt x="1979" y="2539"/>
                  </a:lnTo>
                  <a:lnTo>
                    <a:pt x="1944" y="2513"/>
                  </a:lnTo>
                  <a:lnTo>
                    <a:pt x="1908" y="2494"/>
                  </a:lnTo>
                  <a:lnTo>
                    <a:pt x="1882" y="2486"/>
                  </a:lnTo>
                  <a:lnTo>
                    <a:pt x="1855" y="2468"/>
                  </a:lnTo>
                  <a:lnTo>
                    <a:pt x="1836" y="2441"/>
                  </a:lnTo>
                  <a:lnTo>
                    <a:pt x="1828" y="2406"/>
                  </a:lnTo>
                  <a:lnTo>
                    <a:pt x="1819" y="2379"/>
                  </a:lnTo>
                  <a:lnTo>
                    <a:pt x="1801" y="2353"/>
                  </a:lnTo>
                  <a:lnTo>
                    <a:pt x="1775" y="2333"/>
                  </a:lnTo>
                  <a:lnTo>
                    <a:pt x="1739" y="2317"/>
                  </a:lnTo>
                  <a:lnTo>
                    <a:pt x="1695" y="2299"/>
                  </a:lnTo>
                  <a:lnTo>
                    <a:pt x="1650" y="2280"/>
                  </a:lnTo>
                  <a:lnTo>
                    <a:pt x="1615" y="2253"/>
                  </a:lnTo>
                  <a:lnTo>
                    <a:pt x="1579" y="2236"/>
                  </a:lnTo>
                  <a:lnTo>
                    <a:pt x="1551" y="2217"/>
                  </a:lnTo>
                  <a:lnTo>
                    <a:pt x="1535" y="2191"/>
                  </a:lnTo>
                  <a:lnTo>
                    <a:pt x="1526" y="2182"/>
                  </a:lnTo>
                  <a:lnTo>
                    <a:pt x="1515" y="2182"/>
                  </a:lnTo>
                  <a:lnTo>
                    <a:pt x="1506" y="2173"/>
                  </a:lnTo>
                  <a:lnTo>
                    <a:pt x="1498" y="2173"/>
                  </a:lnTo>
                  <a:lnTo>
                    <a:pt x="1498" y="2164"/>
                  </a:lnTo>
                  <a:lnTo>
                    <a:pt x="1498" y="2156"/>
                  </a:lnTo>
                  <a:lnTo>
                    <a:pt x="1498" y="2146"/>
                  </a:lnTo>
                  <a:lnTo>
                    <a:pt x="1498" y="2137"/>
                  </a:lnTo>
                  <a:lnTo>
                    <a:pt x="1506" y="2129"/>
                  </a:lnTo>
                  <a:lnTo>
                    <a:pt x="1506" y="2084"/>
                  </a:lnTo>
                  <a:lnTo>
                    <a:pt x="1498" y="2049"/>
                  </a:lnTo>
                  <a:lnTo>
                    <a:pt x="1498" y="2013"/>
                  </a:lnTo>
                  <a:lnTo>
                    <a:pt x="1498" y="1977"/>
                  </a:lnTo>
                  <a:lnTo>
                    <a:pt x="1498" y="1942"/>
                  </a:lnTo>
                  <a:lnTo>
                    <a:pt x="1506" y="1916"/>
                  </a:lnTo>
                  <a:lnTo>
                    <a:pt x="1506" y="1889"/>
                  </a:lnTo>
                  <a:lnTo>
                    <a:pt x="1515" y="1871"/>
                  </a:lnTo>
                  <a:lnTo>
                    <a:pt x="1526" y="1853"/>
                  </a:lnTo>
                  <a:lnTo>
                    <a:pt x="1535" y="1844"/>
                  </a:lnTo>
                  <a:lnTo>
                    <a:pt x="1542" y="1835"/>
                  </a:lnTo>
                  <a:lnTo>
                    <a:pt x="1542" y="1826"/>
                  </a:lnTo>
                  <a:lnTo>
                    <a:pt x="1535" y="1816"/>
                  </a:lnTo>
                  <a:lnTo>
                    <a:pt x="1515" y="1800"/>
                  </a:lnTo>
                  <a:lnTo>
                    <a:pt x="1498" y="1791"/>
                  </a:lnTo>
                  <a:lnTo>
                    <a:pt x="1471" y="1773"/>
                  </a:lnTo>
                  <a:lnTo>
                    <a:pt x="1462" y="1754"/>
                  </a:lnTo>
                  <a:lnTo>
                    <a:pt x="1445" y="1745"/>
                  </a:lnTo>
                  <a:lnTo>
                    <a:pt x="1445" y="1727"/>
                  </a:lnTo>
                  <a:lnTo>
                    <a:pt x="1453" y="1709"/>
                  </a:lnTo>
                  <a:lnTo>
                    <a:pt x="1471" y="1683"/>
                  </a:lnTo>
                  <a:lnTo>
                    <a:pt x="1479" y="1665"/>
                  </a:lnTo>
                  <a:lnTo>
                    <a:pt x="1498" y="1647"/>
                  </a:lnTo>
                  <a:lnTo>
                    <a:pt x="1506" y="1629"/>
                  </a:lnTo>
                  <a:lnTo>
                    <a:pt x="1526" y="1612"/>
                  </a:lnTo>
                  <a:lnTo>
                    <a:pt x="1542" y="1585"/>
                  </a:lnTo>
                  <a:lnTo>
                    <a:pt x="1560" y="1567"/>
                  </a:lnTo>
                  <a:lnTo>
                    <a:pt x="1579" y="1549"/>
                  </a:lnTo>
                  <a:lnTo>
                    <a:pt x="1606" y="1532"/>
                  </a:lnTo>
                  <a:lnTo>
                    <a:pt x="1622" y="1514"/>
                  </a:lnTo>
                  <a:lnTo>
                    <a:pt x="1622" y="1247"/>
                  </a:lnTo>
                  <a:lnTo>
                    <a:pt x="1632" y="1228"/>
                  </a:lnTo>
                  <a:lnTo>
                    <a:pt x="1641" y="1219"/>
                  </a:lnTo>
                  <a:lnTo>
                    <a:pt x="1659" y="1203"/>
                  </a:lnTo>
                  <a:lnTo>
                    <a:pt x="1675" y="1183"/>
                  </a:lnTo>
                  <a:lnTo>
                    <a:pt x="1686" y="1166"/>
                  </a:lnTo>
                  <a:lnTo>
                    <a:pt x="1703" y="1148"/>
                  </a:lnTo>
                  <a:lnTo>
                    <a:pt x="1721" y="1139"/>
                  </a:lnTo>
                  <a:lnTo>
                    <a:pt x="1730" y="1121"/>
                  </a:lnTo>
                  <a:lnTo>
                    <a:pt x="1739" y="1113"/>
                  </a:lnTo>
                  <a:lnTo>
                    <a:pt x="1748" y="1113"/>
                  </a:lnTo>
                  <a:lnTo>
                    <a:pt x="1766" y="1103"/>
                  </a:lnTo>
                  <a:lnTo>
                    <a:pt x="1783" y="1094"/>
                  </a:lnTo>
                  <a:lnTo>
                    <a:pt x="1792" y="1086"/>
                  </a:lnTo>
                  <a:lnTo>
                    <a:pt x="1801" y="1077"/>
                  </a:lnTo>
                  <a:lnTo>
                    <a:pt x="1810" y="1067"/>
                  </a:lnTo>
                  <a:lnTo>
                    <a:pt x="1810" y="1059"/>
                  </a:lnTo>
                  <a:lnTo>
                    <a:pt x="1819" y="1050"/>
                  </a:lnTo>
                  <a:lnTo>
                    <a:pt x="1819" y="1041"/>
                  </a:lnTo>
                  <a:lnTo>
                    <a:pt x="1828" y="1041"/>
                  </a:lnTo>
                  <a:lnTo>
                    <a:pt x="1846" y="1023"/>
                  </a:lnTo>
                  <a:lnTo>
                    <a:pt x="1872" y="997"/>
                  </a:lnTo>
                  <a:lnTo>
                    <a:pt x="1899" y="970"/>
                  </a:lnTo>
                  <a:lnTo>
                    <a:pt x="1926" y="934"/>
                  </a:lnTo>
                  <a:lnTo>
                    <a:pt x="1962" y="899"/>
                  </a:lnTo>
                  <a:lnTo>
                    <a:pt x="1997" y="854"/>
                  </a:lnTo>
                  <a:lnTo>
                    <a:pt x="2043" y="801"/>
                  </a:lnTo>
                  <a:lnTo>
                    <a:pt x="2096" y="757"/>
                  </a:lnTo>
                  <a:lnTo>
                    <a:pt x="2158" y="703"/>
                  </a:lnTo>
                  <a:lnTo>
                    <a:pt x="2220" y="650"/>
                  </a:lnTo>
                  <a:lnTo>
                    <a:pt x="2256" y="630"/>
                  </a:lnTo>
                  <a:lnTo>
                    <a:pt x="2292" y="613"/>
                  </a:lnTo>
                  <a:lnTo>
                    <a:pt x="2318" y="597"/>
                  </a:lnTo>
                  <a:lnTo>
                    <a:pt x="2345" y="577"/>
                  </a:lnTo>
                  <a:lnTo>
                    <a:pt x="2372" y="560"/>
                  </a:lnTo>
                  <a:lnTo>
                    <a:pt x="2389" y="550"/>
                  </a:lnTo>
                  <a:lnTo>
                    <a:pt x="2408" y="533"/>
                  </a:lnTo>
                  <a:lnTo>
                    <a:pt x="2425" y="524"/>
                  </a:lnTo>
                  <a:lnTo>
                    <a:pt x="2434" y="524"/>
                  </a:lnTo>
                  <a:lnTo>
                    <a:pt x="2443" y="524"/>
                  </a:lnTo>
                  <a:lnTo>
                    <a:pt x="2434" y="524"/>
                  </a:lnTo>
                  <a:lnTo>
                    <a:pt x="2416" y="516"/>
                  </a:lnTo>
                  <a:lnTo>
                    <a:pt x="2408" y="516"/>
                  </a:lnTo>
                  <a:lnTo>
                    <a:pt x="2398" y="516"/>
                  </a:lnTo>
                  <a:lnTo>
                    <a:pt x="2389" y="516"/>
                  </a:lnTo>
                  <a:lnTo>
                    <a:pt x="2381" y="516"/>
                  </a:lnTo>
                  <a:lnTo>
                    <a:pt x="2372" y="516"/>
                  </a:lnTo>
                  <a:lnTo>
                    <a:pt x="2363" y="516"/>
                  </a:lnTo>
                  <a:lnTo>
                    <a:pt x="2336" y="497"/>
                  </a:lnTo>
                  <a:lnTo>
                    <a:pt x="2301" y="489"/>
                  </a:lnTo>
                  <a:lnTo>
                    <a:pt x="2265" y="480"/>
                  </a:lnTo>
                  <a:lnTo>
                    <a:pt x="2238" y="480"/>
                  </a:lnTo>
                  <a:lnTo>
                    <a:pt x="2203" y="489"/>
                  </a:lnTo>
                  <a:lnTo>
                    <a:pt x="2167" y="489"/>
                  </a:lnTo>
                  <a:lnTo>
                    <a:pt x="2132" y="489"/>
                  </a:lnTo>
                  <a:lnTo>
                    <a:pt x="2096" y="480"/>
                  </a:lnTo>
                  <a:lnTo>
                    <a:pt x="2068" y="470"/>
                  </a:lnTo>
                  <a:lnTo>
                    <a:pt x="2043" y="444"/>
                  </a:lnTo>
                  <a:lnTo>
                    <a:pt x="2025" y="435"/>
                  </a:lnTo>
                  <a:lnTo>
                    <a:pt x="2006" y="444"/>
                  </a:lnTo>
                  <a:lnTo>
                    <a:pt x="1988" y="453"/>
                  </a:lnTo>
                  <a:lnTo>
                    <a:pt x="1972" y="470"/>
                  </a:lnTo>
                  <a:lnTo>
                    <a:pt x="1952" y="489"/>
                  </a:lnTo>
                  <a:lnTo>
                    <a:pt x="1926" y="506"/>
                  </a:lnTo>
                  <a:lnTo>
                    <a:pt x="1899" y="516"/>
                  </a:lnTo>
                  <a:lnTo>
                    <a:pt x="1863" y="524"/>
                  </a:lnTo>
                  <a:lnTo>
                    <a:pt x="1828" y="506"/>
                  </a:lnTo>
                  <a:lnTo>
                    <a:pt x="1792" y="480"/>
                  </a:lnTo>
                  <a:lnTo>
                    <a:pt x="1766" y="462"/>
                  </a:lnTo>
                  <a:lnTo>
                    <a:pt x="1739" y="444"/>
                  </a:lnTo>
                  <a:lnTo>
                    <a:pt x="1712" y="426"/>
                  </a:lnTo>
                  <a:lnTo>
                    <a:pt x="1686" y="409"/>
                  </a:lnTo>
                  <a:lnTo>
                    <a:pt x="1668" y="400"/>
                  </a:lnTo>
                  <a:lnTo>
                    <a:pt x="1650" y="390"/>
                  </a:lnTo>
                  <a:lnTo>
                    <a:pt x="1632" y="390"/>
                  </a:lnTo>
                  <a:lnTo>
                    <a:pt x="1615" y="390"/>
                  </a:lnTo>
                  <a:lnTo>
                    <a:pt x="1606" y="400"/>
                  </a:lnTo>
                  <a:lnTo>
                    <a:pt x="1606" y="409"/>
                  </a:lnTo>
                  <a:lnTo>
                    <a:pt x="1595" y="444"/>
                  </a:lnTo>
                  <a:lnTo>
                    <a:pt x="1579" y="444"/>
                  </a:lnTo>
                  <a:lnTo>
                    <a:pt x="1560" y="444"/>
                  </a:lnTo>
                  <a:lnTo>
                    <a:pt x="1551" y="435"/>
                  </a:lnTo>
                  <a:lnTo>
                    <a:pt x="1535" y="417"/>
                  </a:lnTo>
                  <a:lnTo>
                    <a:pt x="1526" y="409"/>
                  </a:lnTo>
                  <a:lnTo>
                    <a:pt x="1515" y="400"/>
                  </a:lnTo>
                  <a:lnTo>
                    <a:pt x="1506" y="390"/>
                  </a:lnTo>
                  <a:lnTo>
                    <a:pt x="1498" y="382"/>
                  </a:lnTo>
                  <a:lnTo>
                    <a:pt x="1479" y="373"/>
                  </a:lnTo>
                  <a:lnTo>
                    <a:pt x="1453" y="373"/>
                  </a:lnTo>
                  <a:lnTo>
                    <a:pt x="1435" y="373"/>
                  </a:lnTo>
                  <a:lnTo>
                    <a:pt x="1409" y="364"/>
                  </a:lnTo>
                  <a:lnTo>
                    <a:pt x="1391" y="364"/>
                  </a:lnTo>
                  <a:lnTo>
                    <a:pt x="1382" y="364"/>
                  </a:lnTo>
                  <a:lnTo>
                    <a:pt x="1373" y="364"/>
                  </a:lnTo>
                  <a:lnTo>
                    <a:pt x="1365" y="364"/>
                  </a:lnTo>
                  <a:lnTo>
                    <a:pt x="1355" y="354"/>
                  </a:lnTo>
                  <a:lnTo>
                    <a:pt x="1355" y="346"/>
                  </a:lnTo>
                  <a:lnTo>
                    <a:pt x="1346" y="337"/>
                  </a:lnTo>
                  <a:lnTo>
                    <a:pt x="1346" y="328"/>
                  </a:lnTo>
                  <a:lnTo>
                    <a:pt x="1338" y="310"/>
                  </a:lnTo>
                  <a:lnTo>
                    <a:pt x="1319" y="301"/>
                  </a:lnTo>
                  <a:lnTo>
                    <a:pt x="1302" y="293"/>
                  </a:lnTo>
                  <a:lnTo>
                    <a:pt x="1266" y="301"/>
                  </a:lnTo>
                  <a:lnTo>
                    <a:pt x="1239" y="301"/>
                  </a:lnTo>
                  <a:lnTo>
                    <a:pt x="1205" y="310"/>
                  </a:lnTo>
                  <a:lnTo>
                    <a:pt x="1178" y="320"/>
                  </a:lnTo>
                  <a:lnTo>
                    <a:pt x="1151" y="328"/>
                  </a:lnTo>
                  <a:lnTo>
                    <a:pt x="1122" y="337"/>
                  </a:lnTo>
                  <a:lnTo>
                    <a:pt x="1105" y="337"/>
                  </a:lnTo>
                  <a:lnTo>
                    <a:pt x="1096" y="337"/>
                  </a:lnTo>
                  <a:lnTo>
                    <a:pt x="1089" y="328"/>
                  </a:lnTo>
                  <a:lnTo>
                    <a:pt x="1078" y="320"/>
                  </a:lnTo>
                  <a:lnTo>
                    <a:pt x="1069" y="301"/>
                  </a:lnTo>
                  <a:lnTo>
                    <a:pt x="1061" y="293"/>
                  </a:lnTo>
                  <a:lnTo>
                    <a:pt x="1052" y="273"/>
                  </a:lnTo>
                  <a:lnTo>
                    <a:pt x="1042" y="266"/>
                  </a:lnTo>
                  <a:lnTo>
                    <a:pt x="1025" y="257"/>
                  </a:lnTo>
                  <a:lnTo>
                    <a:pt x="1008" y="266"/>
                  </a:lnTo>
                  <a:lnTo>
                    <a:pt x="989" y="273"/>
                  </a:lnTo>
                  <a:lnTo>
                    <a:pt x="981" y="273"/>
                  </a:lnTo>
                  <a:lnTo>
                    <a:pt x="972" y="273"/>
                  </a:lnTo>
                  <a:lnTo>
                    <a:pt x="972" y="266"/>
                  </a:lnTo>
                  <a:lnTo>
                    <a:pt x="962" y="257"/>
                  </a:lnTo>
                  <a:lnTo>
                    <a:pt x="945" y="257"/>
                  </a:lnTo>
                  <a:lnTo>
                    <a:pt x="936" y="248"/>
                  </a:lnTo>
                  <a:lnTo>
                    <a:pt x="918" y="240"/>
                  </a:lnTo>
                  <a:lnTo>
                    <a:pt x="901" y="230"/>
                  </a:lnTo>
                  <a:lnTo>
                    <a:pt x="874" y="230"/>
                  </a:lnTo>
                  <a:lnTo>
                    <a:pt x="838" y="240"/>
                  </a:lnTo>
                  <a:lnTo>
                    <a:pt x="821" y="230"/>
                  </a:lnTo>
                  <a:lnTo>
                    <a:pt x="812" y="213"/>
                  </a:lnTo>
                  <a:lnTo>
                    <a:pt x="802" y="193"/>
                  </a:lnTo>
                  <a:lnTo>
                    <a:pt x="802" y="160"/>
                  </a:lnTo>
                  <a:lnTo>
                    <a:pt x="794" y="124"/>
                  </a:lnTo>
                  <a:lnTo>
                    <a:pt x="794" y="87"/>
                  </a:lnTo>
                  <a:lnTo>
                    <a:pt x="785" y="52"/>
                  </a:lnTo>
                  <a:lnTo>
                    <a:pt x="768" y="25"/>
                  </a:lnTo>
                  <a:lnTo>
                    <a:pt x="749" y="7"/>
                  </a:lnTo>
                  <a:lnTo>
                    <a:pt x="712" y="0"/>
                  </a:lnTo>
                  <a:lnTo>
                    <a:pt x="712" y="105"/>
                  </a:lnTo>
                  <a:lnTo>
                    <a:pt x="652" y="105"/>
                  </a:lnTo>
                  <a:lnTo>
                    <a:pt x="571" y="105"/>
                  </a:lnTo>
                  <a:lnTo>
                    <a:pt x="491" y="105"/>
                  </a:lnTo>
                  <a:lnTo>
                    <a:pt x="411" y="105"/>
                  </a:lnTo>
                  <a:lnTo>
                    <a:pt x="330" y="105"/>
                  </a:lnTo>
                  <a:lnTo>
                    <a:pt x="250" y="96"/>
                  </a:lnTo>
                  <a:lnTo>
                    <a:pt x="169" y="96"/>
                  </a:lnTo>
                  <a:lnTo>
                    <a:pt x="107" y="96"/>
                  </a:lnTo>
                  <a:lnTo>
                    <a:pt x="54" y="96"/>
                  </a:lnTo>
                  <a:lnTo>
                    <a:pt x="9" y="96"/>
                  </a:lnTo>
                  <a:lnTo>
                    <a:pt x="0" y="113"/>
                  </a:lnTo>
                  <a:lnTo>
                    <a:pt x="0" y="133"/>
                  </a:lnTo>
                  <a:lnTo>
                    <a:pt x="9" y="149"/>
                  </a:lnTo>
                  <a:lnTo>
                    <a:pt x="18" y="168"/>
                  </a:lnTo>
                  <a:lnTo>
                    <a:pt x="27" y="193"/>
                  </a:lnTo>
                  <a:lnTo>
                    <a:pt x="35" y="220"/>
                  </a:lnTo>
                  <a:lnTo>
                    <a:pt x="35" y="248"/>
                  </a:lnTo>
                  <a:lnTo>
                    <a:pt x="35" y="284"/>
                  </a:lnTo>
                  <a:lnTo>
                    <a:pt x="35" y="320"/>
                  </a:lnTo>
                  <a:lnTo>
                    <a:pt x="18" y="364"/>
                  </a:lnTo>
                  <a:lnTo>
                    <a:pt x="27" y="435"/>
                  </a:lnTo>
                  <a:lnTo>
                    <a:pt x="27" y="480"/>
                  </a:lnTo>
                  <a:lnTo>
                    <a:pt x="35" y="516"/>
                  </a:lnTo>
                  <a:lnTo>
                    <a:pt x="44" y="542"/>
                  </a:lnTo>
                  <a:lnTo>
                    <a:pt x="54" y="560"/>
                  </a:lnTo>
                  <a:lnTo>
                    <a:pt x="54" y="569"/>
                  </a:lnTo>
                  <a:lnTo>
                    <a:pt x="62" y="577"/>
                  </a:lnTo>
                  <a:lnTo>
                    <a:pt x="62" y="586"/>
                  </a:lnTo>
                  <a:lnTo>
                    <a:pt x="62" y="604"/>
                  </a:lnTo>
                  <a:lnTo>
                    <a:pt x="54" y="630"/>
                  </a:lnTo>
                  <a:lnTo>
                    <a:pt x="80" y="677"/>
                  </a:lnTo>
                  <a:lnTo>
                    <a:pt x="98" y="710"/>
                  </a:lnTo>
                  <a:lnTo>
                    <a:pt x="107" y="757"/>
                  </a:lnTo>
                  <a:lnTo>
                    <a:pt x="115" y="801"/>
                  </a:lnTo>
                  <a:lnTo>
                    <a:pt x="124" y="846"/>
                  </a:lnTo>
                  <a:lnTo>
                    <a:pt x="124" y="899"/>
                  </a:lnTo>
                  <a:lnTo>
                    <a:pt x="124" y="961"/>
                  </a:lnTo>
                  <a:lnTo>
                    <a:pt x="124" y="1023"/>
                  </a:lnTo>
                  <a:lnTo>
                    <a:pt x="124" y="1103"/>
                  </a:lnTo>
                  <a:lnTo>
                    <a:pt x="135" y="1183"/>
                  </a:lnTo>
                  <a:lnTo>
                    <a:pt x="135" y="1238"/>
                  </a:lnTo>
                  <a:lnTo>
                    <a:pt x="142" y="1274"/>
                  </a:lnTo>
                  <a:lnTo>
                    <a:pt x="151" y="1300"/>
                  </a:lnTo>
                  <a:lnTo>
                    <a:pt x="160" y="1318"/>
                  </a:lnTo>
                  <a:lnTo>
                    <a:pt x="178" y="1336"/>
                  </a:lnTo>
                  <a:lnTo>
                    <a:pt x="188" y="1363"/>
                  </a:lnTo>
                  <a:lnTo>
                    <a:pt x="195" y="1398"/>
                  </a:lnTo>
                  <a:lnTo>
                    <a:pt x="215" y="1443"/>
                  </a:lnTo>
                  <a:lnTo>
                    <a:pt x="215" y="1505"/>
                  </a:lnTo>
                  <a:lnTo>
                    <a:pt x="222" y="1603"/>
                  </a:lnTo>
                  <a:lnTo>
                    <a:pt x="222" y="1629"/>
                  </a:lnTo>
                  <a:lnTo>
                    <a:pt x="215" y="1656"/>
                  </a:lnTo>
                  <a:lnTo>
                    <a:pt x="204" y="1674"/>
                  </a:lnTo>
                  <a:lnTo>
                    <a:pt x="195" y="1692"/>
                  </a:lnTo>
                  <a:lnTo>
                    <a:pt x="178" y="1709"/>
                  </a:lnTo>
                  <a:lnTo>
                    <a:pt x="169" y="1720"/>
                  </a:lnTo>
                  <a:lnTo>
                    <a:pt x="160" y="1736"/>
                  </a:lnTo>
                  <a:lnTo>
                    <a:pt x="151" y="1754"/>
                  </a:lnTo>
                  <a:lnTo>
                    <a:pt x="142" y="1773"/>
                  </a:lnTo>
                  <a:lnTo>
                    <a:pt x="142" y="1800"/>
                  </a:lnTo>
                  <a:lnTo>
                    <a:pt x="151" y="1816"/>
                  </a:lnTo>
                  <a:lnTo>
                    <a:pt x="160" y="1826"/>
                  </a:lnTo>
                  <a:lnTo>
                    <a:pt x="169" y="1835"/>
                  </a:lnTo>
                  <a:lnTo>
                    <a:pt x="188" y="1844"/>
                  </a:lnTo>
                  <a:lnTo>
                    <a:pt x="204" y="1844"/>
                  </a:lnTo>
                  <a:lnTo>
                    <a:pt x="222" y="1853"/>
                  </a:lnTo>
                  <a:lnTo>
                    <a:pt x="231" y="1860"/>
                  </a:lnTo>
                  <a:lnTo>
                    <a:pt x="250" y="1871"/>
                  </a:lnTo>
                  <a:lnTo>
                    <a:pt x="250" y="1897"/>
                  </a:lnTo>
                  <a:lnTo>
                    <a:pt x="259" y="1924"/>
                  </a:lnTo>
                  <a:lnTo>
                    <a:pt x="268" y="2806"/>
                  </a:lnTo>
                  <a:lnTo>
                    <a:pt x="259" y="2806"/>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35" name="Freeform 23"/>
            <p:cNvSpPr>
              <a:spLocks/>
            </p:cNvSpPr>
            <p:nvPr/>
          </p:nvSpPr>
          <p:spPr bwMode="auto">
            <a:xfrm>
              <a:off x="2827" y="1116"/>
              <a:ext cx="620" cy="719"/>
            </a:xfrm>
            <a:custGeom>
              <a:avLst/>
              <a:gdLst>
                <a:gd name="T0" fmla="*/ 299 w 2443"/>
                <a:gd name="T1" fmla="*/ 717 h 2806"/>
                <a:gd name="T2" fmla="*/ 509 w 2443"/>
                <a:gd name="T3" fmla="*/ 710 h 2806"/>
                <a:gd name="T4" fmla="*/ 502 w 2443"/>
                <a:gd name="T5" fmla="*/ 651 h 2806"/>
                <a:gd name="T6" fmla="*/ 466 w 2443"/>
                <a:gd name="T7" fmla="*/ 625 h 2806"/>
                <a:gd name="T8" fmla="*/ 441 w 2443"/>
                <a:gd name="T9" fmla="*/ 594 h 2806"/>
                <a:gd name="T10" fmla="*/ 394 w 2443"/>
                <a:gd name="T11" fmla="*/ 568 h 2806"/>
                <a:gd name="T12" fmla="*/ 380 w 2443"/>
                <a:gd name="T13" fmla="*/ 557 h 2806"/>
                <a:gd name="T14" fmla="*/ 380 w 2443"/>
                <a:gd name="T15" fmla="*/ 548 h 2806"/>
                <a:gd name="T16" fmla="*/ 380 w 2443"/>
                <a:gd name="T17" fmla="*/ 507 h 2806"/>
                <a:gd name="T18" fmla="*/ 387 w 2443"/>
                <a:gd name="T19" fmla="*/ 475 h 2806"/>
                <a:gd name="T20" fmla="*/ 384 w 2443"/>
                <a:gd name="T21" fmla="*/ 461 h 2806"/>
                <a:gd name="T22" fmla="*/ 367 w 2443"/>
                <a:gd name="T23" fmla="*/ 443 h 2806"/>
                <a:gd name="T24" fmla="*/ 382 w 2443"/>
                <a:gd name="T25" fmla="*/ 417 h 2806"/>
                <a:gd name="T26" fmla="*/ 408 w 2443"/>
                <a:gd name="T27" fmla="*/ 393 h 2806"/>
                <a:gd name="T28" fmla="*/ 421 w 2443"/>
                <a:gd name="T29" fmla="*/ 308 h 2806"/>
                <a:gd name="T30" fmla="*/ 439 w 2443"/>
                <a:gd name="T31" fmla="*/ 287 h 2806"/>
                <a:gd name="T32" fmla="*/ 455 w 2443"/>
                <a:gd name="T33" fmla="*/ 278 h 2806"/>
                <a:gd name="T34" fmla="*/ 462 w 2443"/>
                <a:gd name="T35" fmla="*/ 267 h 2806"/>
                <a:gd name="T36" fmla="*/ 482 w 2443"/>
                <a:gd name="T37" fmla="*/ 249 h 2806"/>
                <a:gd name="T38" fmla="*/ 532 w 2443"/>
                <a:gd name="T39" fmla="*/ 194 h 2806"/>
                <a:gd name="T40" fmla="*/ 588 w 2443"/>
                <a:gd name="T41" fmla="*/ 153 h 2806"/>
                <a:gd name="T42" fmla="*/ 615 w 2443"/>
                <a:gd name="T43" fmla="*/ 134 h 2806"/>
                <a:gd name="T44" fmla="*/ 611 w 2443"/>
                <a:gd name="T45" fmla="*/ 132 h 2806"/>
                <a:gd name="T46" fmla="*/ 602 w 2443"/>
                <a:gd name="T47" fmla="*/ 132 h 2806"/>
                <a:gd name="T48" fmla="*/ 575 w 2443"/>
                <a:gd name="T49" fmla="*/ 123 h 2806"/>
                <a:gd name="T50" fmla="*/ 532 w 2443"/>
                <a:gd name="T51" fmla="*/ 123 h 2806"/>
                <a:gd name="T52" fmla="*/ 505 w 2443"/>
                <a:gd name="T53" fmla="*/ 116 h 2806"/>
                <a:gd name="T54" fmla="*/ 473 w 2443"/>
                <a:gd name="T55" fmla="*/ 134 h 2806"/>
                <a:gd name="T56" fmla="*/ 434 w 2443"/>
                <a:gd name="T57" fmla="*/ 109 h 2806"/>
                <a:gd name="T58" fmla="*/ 410 w 2443"/>
                <a:gd name="T59" fmla="*/ 100 h 2806"/>
                <a:gd name="T60" fmla="*/ 396 w 2443"/>
                <a:gd name="T61" fmla="*/ 114 h 2806"/>
                <a:gd name="T62" fmla="*/ 382 w 2443"/>
                <a:gd name="T63" fmla="*/ 100 h 2806"/>
                <a:gd name="T64" fmla="*/ 358 w 2443"/>
                <a:gd name="T65" fmla="*/ 93 h 2806"/>
                <a:gd name="T66" fmla="*/ 344 w 2443"/>
                <a:gd name="T67" fmla="*/ 91 h 2806"/>
                <a:gd name="T68" fmla="*/ 335 w 2443"/>
                <a:gd name="T69" fmla="*/ 77 h 2806"/>
                <a:gd name="T70" fmla="*/ 299 w 2443"/>
                <a:gd name="T71" fmla="*/ 82 h 2806"/>
                <a:gd name="T72" fmla="*/ 276 w 2443"/>
                <a:gd name="T73" fmla="*/ 84 h 2806"/>
                <a:gd name="T74" fmla="*/ 264 w 2443"/>
                <a:gd name="T75" fmla="*/ 68 h 2806"/>
                <a:gd name="T76" fmla="*/ 247 w 2443"/>
                <a:gd name="T77" fmla="*/ 70 h 2806"/>
                <a:gd name="T78" fmla="*/ 233 w 2443"/>
                <a:gd name="T79" fmla="*/ 61 h 2806"/>
                <a:gd name="T80" fmla="*/ 206 w 2443"/>
                <a:gd name="T81" fmla="*/ 55 h 2806"/>
                <a:gd name="T82" fmla="*/ 199 w 2443"/>
                <a:gd name="T83" fmla="*/ 13 h 2806"/>
                <a:gd name="T84" fmla="*/ 165 w 2443"/>
                <a:gd name="T85" fmla="*/ 27 h 2806"/>
                <a:gd name="T86" fmla="*/ 63 w 2443"/>
                <a:gd name="T87" fmla="*/ 25 h 2806"/>
                <a:gd name="T88" fmla="*/ 0 w 2443"/>
                <a:gd name="T89" fmla="*/ 29 h 2806"/>
                <a:gd name="T90" fmla="*/ 9 w 2443"/>
                <a:gd name="T91" fmla="*/ 56 h 2806"/>
                <a:gd name="T92" fmla="*/ 7 w 2443"/>
                <a:gd name="T93" fmla="*/ 111 h 2806"/>
                <a:gd name="T94" fmla="*/ 14 w 2443"/>
                <a:gd name="T95" fmla="*/ 146 h 2806"/>
                <a:gd name="T96" fmla="*/ 20 w 2443"/>
                <a:gd name="T97" fmla="*/ 173 h 2806"/>
                <a:gd name="T98" fmla="*/ 31 w 2443"/>
                <a:gd name="T99" fmla="*/ 230 h 2806"/>
                <a:gd name="T100" fmla="*/ 34 w 2443"/>
                <a:gd name="T101" fmla="*/ 317 h 2806"/>
                <a:gd name="T102" fmla="*/ 48 w 2443"/>
                <a:gd name="T103" fmla="*/ 349 h 2806"/>
                <a:gd name="T104" fmla="*/ 56 w 2443"/>
                <a:gd name="T105" fmla="*/ 417 h 2806"/>
                <a:gd name="T106" fmla="*/ 43 w 2443"/>
                <a:gd name="T107" fmla="*/ 441 h 2806"/>
                <a:gd name="T108" fmla="*/ 38 w 2443"/>
                <a:gd name="T109" fmla="*/ 465 h 2806"/>
                <a:gd name="T110" fmla="*/ 56 w 2443"/>
                <a:gd name="T111" fmla="*/ 475 h 2806"/>
                <a:gd name="T112" fmla="*/ 68 w 2443"/>
                <a:gd name="T113" fmla="*/ 719 h 28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3" h="2806">
                  <a:moveTo>
                    <a:pt x="259" y="2806"/>
                  </a:moveTo>
                  <a:lnTo>
                    <a:pt x="491" y="2806"/>
                  </a:lnTo>
                  <a:lnTo>
                    <a:pt x="721" y="2806"/>
                  </a:lnTo>
                  <a:lnTo>
                    <a:pt x="954" y="2797"/>
                  </a:lnTo>
                  <a:lnTo>
                    <a:pt x="1178" y="2797"/>
                  </a:lnTo>
                  <a:lnTo>
                    <a:pt x="1391" y="2790"/>
                  </a:lnTo>
                  <a:lnTo>
                    <a:pt x="1588" y="2790"/>
                  </a:lnTo>
                  <a:lnTo>
                    <a:pt x="1766" y="2779"/>
                  </a:lnTo>
                  <a:lnTo>
                    <a:pt x="1899" y="2779"/>
                  </a:lnTo>
                  <a:lnTo>
                    <a:pt x="2006" y="2770"/>
                  </a:lnTo>
                  <a:lnTo>
                    <a:pt x="2059" y="2770"/>
                  </a:lnTo>
                  <a:lnTo>
                    <a:pt x="2052" y="2682"/>
                  </a:lnTo>
                  <a:lnTo>
                    <a:pt x="2032" y="2619"/>
                  </a:lnTo>
                  <a:lnTo>
                    <a:pt x="2006" y="2574"/>
                  </a:lnTo>
                  <a:lnTo>
                    <a:pt x="1979" y="2539"/>
                  </a:lnTo>
                  <a:lnTo>
                    <a:pt x="1944" y="2513"/>
                  </a:lnTo>
                  <a:lnTo>
                    <a:pt x="1908" y="2494"/>
                  </a:lnTo>
                  <a:lnTo>
                    <a:pt x="1882" y="2486"/>
                  </a:lnTo>
                  <a:lnTo>
                    <a:pt x="1855" y="2468"/>
                  </a:lnTo>
                  <a:lnTo>
                    <a:pt x="1836" y="2441"/>
                  </a:lnTo>
                  <a:lnTo>
                    <a:pt x="1828" y="2406"/>
                  </a:lnTo>
                  <a:lnTo>
                    <a:pt x="1819" y="2379"/>
                  </a:lnTo>
                  <a:lnTo>
                    <a:pt x="1801" y="2353"/>
                  </a:lnTo>
                  <a:lnTo>
                    <a:pt x="1775" y="2333"/>
                  </a:lnTo>
                  <a:lnTo>
                    <a:pt x="1739" y="2317"/>
                  </a:lnTo>
                  <a:lnTo>
                    <a:pt x="1695" y="2299"/>
                  </a:lnTo>
                  <a:lnTo>
                    <a:pt x="1650" y="2280"/>
                  </a:lnTo>
                  <a:lnTo>
                    <a:pt x="1615" y="2253"/>
                  </a:lnTo>
                  <a:lnTo>
                    <a:pt x="1579" y="2236"/>
                  </a:lnTo>
                  <a:lnTo>
                    <a:pt x="1551" y="2217"/>
                  </a:lnTo>
                  <a:lnTo>
                    <a:pt x="1535" y="2191"/>
                  </a:lnTo>
                  <a:lnTo>
                    <a:pt x="1526" y="2182"/>
                  </a:lnTo>
                  <a:lnTo>
                    <a:pt x="1515" y="2182"/>
                  </a:lnTo>
                  <a:lnTo>
                    <a:pt x="1506" y="2173"/>
                  </a:lnTo>
                  <a:lnTo>
                    <a:pt x="1498" y="2173"/>
                  </a:lnTo>
                  <a:lnTo>
                    <a:pt x="1498" y="2164"/>
                  </a:lnTo>
                  <a:lnTo>
                    <a:pt x="1498" y="2156"/>
                  </a:lnTo>
                  <a:lnTo>
                    <a:pt x="1498" y="2146"/>
                  </a:lnTo>
                  <a:lnTo>
                    <a:pt x="1498" y="2137"/>
                  </a:lnTo>
                  <a:lnTo>
                    <a:pt x="1506" y="2129"/>
                  </a:lnTo>
                  <a:lnTo>
                    <a:pt x="1506" y="2084"/>
                  </a:lnTo>
                  <a:lnTo>
                    <a:pt x="1498" y="2049"/>
                  </a:lnTo>
                  <a:lnTo>
                    <a:pt x="1498" y="2013"/>
                  </a:lnTo>
                  <a:lnTo>
                    <a:pt x="1498" y="1977"/>
                  </a:lnTo>
                  <a:lnTo>
                    <a:pt x="1498" y="1942"/>
                  </a:lnTo>
                  <a:lnTo>
                    <a:pt x="1506" y="1916"/>
                  </a:lnTo>
                  <a:lnTo>
                    <a:pt x="1506" y="1889"/>
                  </a:lnTo>
                  <a:lnTo>
                    <a:pt x="1515" y="1871"/>
                  </a:lnTo>
                  <a:lnTo>
                    <a:pt x="1526" y="1853"/>
                  </a:lnTo>
                  <a:lnTo>
                    <a:pt x="1535" y="1844"/>
                  </a:lnTo>
                  <a:lnTo>
                    <a:pt x="1542" y="1835"/>
                  </a:lnTo>
                  <a:lnTo>
                    <a:pt x="1542" y="1826"/>
                  </a:lnTo>
                  <a:lnTo>
                    <a:pt x="1535" y="1816"/>
                  </a:lnTo>
                  <a:lnTo>
                    <a:pt x="1515" y="1800"/>
                  </a:lnTo>
                  <a:lnTo>
                    <a:pt x="1498" y="1791"/>
                  </a:lnTo>
                  <a:lnTo>
                    <a:pt x="1471" y="1773"/>
                  </a:lnTo>
                  <a:lnTo>
                    <a:pt x="1462" y="1754"/>
                  </a:lnTo>
                  <a:lnTo>
                    <a:pt x="1445" y="1745"/>
                  </a:lnTo>
                  <a:lnTo>
                    <a:pt x="1445" y="1727"/>
                  </a:lnTo>
                  <a:lnTo>
                    <a:pt x="1453" y="1709"/>
                  </a:lnTo>
                  <a:lnTo>
                    <a:pt x="1471" y="1683"/>
                  </a:lnTo>
                  <a:lnTo>
                    <a:pt x="1479" y="1665"/>
                  </a:lnTo>
                  <a:lnTo>
                    <a:pt x="1498" y="1647"/>
                  </a:lnTo>
                  <a:lnTo>
                    <a:pt x="1506" y="1629"/>
                  </a:lnTo>
                  <a:lnTo>
                    <a:pt x="1526" y="1612"/>
                  </a:lnTo>
                  <a:lnTo>
                    <a:pt x="1542" y="1585"/>
                  </a:lnTo>
                  <a:lnTo>
                    <a:pt x="1560" y="1567"/>
                  </a:lnTo>
                  <a:lnTo>
                    <a:pt x="1579" y="1549"/>
                  </a:lnTo>
                  <a:lnTo>
                    <a:pt x="1606" y="1532"/>
                  </a:lnTo>
                  <a:lnTo>
                    <a:pt x="1622" y="1514"/>
                  </a:lnTo>
                  <a:lnTo>
                    <a:pt x="1622" y="1247"/>
                  </a:lnTo>
                  <a:lnTo>
                    <a:pt x="1632" y="1228"/>
                  </a:lnTo>
                  <a:lnTo>
                    <a:pt x="1641" y="1219"/>
                  </a:lnTo>
                  <a:lnTo>
                    <a:pt x="1659" y="1203"/>
                  </a:lnTo>
                  <a:lnTo>
                    <a:pt x="1675" y="1183"/>
                  </a:lnTo>
                  <a:lnTo>
                    <a:pt x="1686" y="1166"/>
                  </a:lnTo>
                  <a:lnTo>
                    <a:pt x="1703" y="1148"/>
                  </a:lnTo>
                  <a:lnTo>
                    <a:pt x="1721" y="1139"/>
                  </a:lnTo>
                  <a:lnTo>
                    <a:pt x="1730" y="1121"/>
                  </a:lnTo>
                  <a:lnTo>
                    <a:pt x="1739" y="1113"/>
                  </a:lnTo>
                  <a:lnTo>
                    <a:pt x="1748" y="1113"/>
                  </a:lnTo>
                  <a:lnTo>
                    <a:pt x="1766" y="1103"/>
                  </a:lnTo>
                  <a:lnTo>
                    <a:pt x="1783" y="1094"/>
                  </a:lnTo>
                  <a:lnTo>
                    <a:pt x="1792" y="1086"/>
                  </a:lnTo>
                  <a:lnTo>
                    <a:pt x="1801" y="1077"/>
                  </a:lnTo>
                  <a:lnTo>
                    <a:pt x="1810" y="1067"/>
                  </a:lnTo>
                  <a:lnTo>
                    <a:pt x="1810" y="1059"/>
                  </a:lnTo>
                  <a:lnTo>
                    <a:pt x="1819" y="1050"/>
                  </a:lnTo>
                  <a:lnTo>
                    <a:pt x="1819" y="1041"/>
                  </a:lnTo>
                  <a:lnTo>
                    <a:pt x="1828" y="1041"/>
                  </a:lnTo>
                  <a:lnTo>
                    <a:pt x="1846" y="1023"/>
                  </a:lnTo>
                  <a:lnTo>
                    <a:pt x="1872" y="997"/>
                  </a:lnTo>
                  <a:lnTo>
                    <a:pt x="1899" y="970"/>
                  </a:lnTo>
                  <a:lnTo>
                    <a:pt x="1926" y="934"/>
                  </a:lnTo>
                  <a:lnTo>
                    <a:pt x="1962" y="899"/>
                  </a:lnTo>
                  <a:lnTo>
                    <a:pt x="1997" y="854"/>
                  </a:lnTo>
                  <a:lnTo>
                    <a:pt x="2043" y="801"/>
                  </a:lnTo>
                  <a:lnTo>
                    <a:pt x="2096" y="757"/>
                  </a:lnTo>
                  <a:lnTo>
                    <a:pt x="2158" y="703"/>
                  </a:lnTo>
                  <a:lnTo>
                    <a:pt x="2220" y="650"/>
                  </a:lnTo>
                  <a:lnTo>
                    <a:pt x="2256" y="630"/>
                  </a:lnTo>
                  <a:lnTo>
                    <a:pt x="2292" y="613"/>
                  </a:lnTo>
                  <a:lnTo>
                    <a:pt x="2318" y="597"/>
                  </a:lnTo>
                  <a:lnTo>
                    <a:pt x="2345" y="577"/>
                  </a:lnTo>
                  <a:lnTo>
                    <a:pt x="2372" y="560"/>
                  </a:lnTo>
                  <a:lnTo>
                    <a:pt x="2389" y="550"/>
                  </a:lnTo>
                  <a:lnTo>
                    <a:pt x="2408" y="533"/>
                  </a:lnTo>
                  <a:lnTo>
                    <a:pt x="2425" y="524"/>
                  </a:lnTo>
                  <a:lnTo>
                    <a:pt x="2434" y="524"/>
                  </a:lnTo>
                  <a:lnTo>
                    <a:pt x="2443" y="524"/>
                  </a:lnTo>
                  <a:lnTo>
                    <a:pt x="2434" y="524"/>
                  </a:lnTo>
                  <a:lnTo>
                    <a:pt x="2416" y="516"/>
                  </a:lnTo>
                  <a:lnTo>
                    <a:pt x="2408" y="516"/>
                  </a:lnTo>
                  <a:lnTo>
                    <a:pt x="2398" y="516"/>
                  </a:lnTo>
                  <a:lnTo>
                    <a:pt x="2389" y="516"/>
                  </a:lnTo>
                  <a:lnTo>
                    <a:pt x="2381" y="516"/>
                  </a:lnTo>
                  <a:lnTo>
                    <a:pt x="2372" y="516"/>
                  </a:lnTo>
                  <a:lnTo>
                    <a:pt x="2363" y="516"/>
                  </a:lnTo>
                  <a:lnTo>
                    <a:pt x="2336" y="497"/>
                  </a:lnTo>
                  <a:lnTo>
                    <a:pt x="2301" y="489"/>
                  </a:lnTo>
                  <a:lnTo>
                    <a:pt x="2265" y="480"/>
                  </a:lnTo>
                  <a:lnTo>
                    <a:pt x="2238" y="480"/>
                  </a:lnTo>
                  <a:lnTo>
                    <a:pt x="2203" y="489"/>
                  </a:lnTo>
                  <a:lnTo>
                    <a:pt x="2167" y="489"/>
                  </a:lnTo>
                  <a:lnTo>
                    <a:pt x="2132" y="489"/>
                  </a:lnTo>
                  <a:lnTo>
                    <a:pt x="2096" y="480"/>
                  </a:lnTo>
                  <a:lnTo>
                    <a:pt x="2068" y="470"/>
                  </a:lnTo>
                  <a:lnTo>
                    <a:pt x="2043" y="444"/>
                  </a:lnTo>
                  <a:lnTo>
                    <a:pt x="2025" y="435"/>
                  </a:lnTo>
                  <a:lnTo>
                    <a:pt x="2006" y="444"/>
                  </a:lnTo>
                  <a:lnTo>
                    <a:pt x="1988" y="453"/>
                  </a:lnTo>
                  <a:lnTo>
                    <a:pt x="1972" y="470"/>
                  </a:lnTo>
                  <a:lnTo>
                    <a:pt x="1952" y="489"/>
                  </a:lnTo>
                  <a:lnTo>
                    <a:pt x="1926" y="506"/>
                  </a:lnTo>
                  <a:lnTo>
                    <a:pt x="1899" y="516"/>
                  </a:lnTo>
                  <a:lnTo>
                    <a:pt x="1863" y="524"/>
                  </a:lnTo>
                  <a:lnTo>
                    <a:pt x="1828" y="506"/>
                  </a:lnTo>
                  <a:lnTo>
                    <a:pt x="1792" y="480"/>
                  </a:lnTo>
                  <a:lnTo>
                    <a:pt x="1766" y="462"/>
                  </a:lnTo>
                  <a:lnTo>
                    <a:pt x="1739" y="444"/>
                  </a:lnTo>
                  <a:lnTo>
                    <a:pt x="1712" y="426"/>
                  </a:lnTo>
                  <a:lnTo>
                    <a:pt x="1686" y="409"/>
                  </a:lnTo>
                  <a:lnTo>
                    <a:pt x="1668" y="400"/>
                  </a:lnTo>
                  <a:lnTo>
                    <a:pt x="1650" y="390"/>
                  </a:lnTo>
                  <a:lnTo>
                    <a:pt x="1632" y="390"/>
                  </a:lnTo>
                  <a:lnTo>
                    <a:pt x="1615" y="390"/>
                  </a:lnTo>
                  <a:lnTo>
                    <a:pt x="1606" y="400"/>
                  </a:lnTo>
                  <a:lnTo>
                    <a:pt x="1606" y="409"/>
                  </a:lnTo>
                  <a:lnTo>
                    <a:pt x="1595" y="444"/>
                  </a:lnTo>
                  <a:lnTo>
                    <a:pt x="1579" y="444"/>
                  </a:lnTo>
                  <a:lnTo>
                    <a:pt x="1560" y="444"/>
                  </a:lnTo>
                  <a:lnTo>
                    <a:pt x="1551" y="435"/>
                  </a:lnTo>
                  <a:lnTo>
                    <a:pt x="1535" y="417"/>
                  </a:lnTo>
                  <a:lnTo>
                    <a:pt x="1526" y="409"/>
                  </a:lnTo>
                  <a:lnTo>
                    <a:pt x="1515" y="400"/>
                  </a:lnTo>
                  <a:lnTo>
                    <a:pt x="1506" y="390"/>
                  </a:lnTo>
                  <a:lnTo>
                    <a:pt x="1498" y="382"/>
                  </a:lnTo>
                  <a:lnTo>
                    <a:pt x="1479" y="373"/>
                  </a:lnTo>
                  <a:lnTo>
                    <a:pt x="1453" y="373"/>
                  </a:lnTo>
                  <a:lnTo>
                    <a:pt x="1435" y="373"/>
                  </a:lnTo>
                  <a:lnTo>
                    <a:pt x="1409" y="364"/>
                  </a:lnTo>
                  <a:lnTo>
                    <a:pt x="1391" y="364"/>
                  </a:lnTo>
                  <a:lnTo>
                    <a:pt x="1382" y="364"/>
                  </a:lnTo>
                  <a:lnTo>
                    <a:pt x="1373" y="364"/>
                  </a:lnTo>
                  <a:lnTo>
                    <a:pt x="1365" y="364"/>
                  </a:lnTo>
                  <a:lnTo>
                    <a:pt x="1355" y="354"/>
                  </a:lnTo>
                  <a:lnTo>
                    <a:pt x="1355" y="346"/>
                  </a:lnTo>
                  <a:lnTo>
                    <a:pt x="1346" y="337"/>
                  </a:lnTo>
                  <a:lnTo>
                    <a:pt x="1346" y="328"/>
                  </a:lnTo>
                  <a:lnTo>
                    <a:pt x="1338" y="310"/>
                  </a:lnTo>
                  <a:lnTo>
                    <a:pt x="1319" y="301"/>
                  </a:lnTo>
                  <a:lnTo>
                    <a:pt x="1302" y="293"/>
                  </a:lnTo>
                  <a:lnTo>
                    <a:pt x="1266" y="301"/>
                  </a:lnTo>
                  <a:lnTo>
                    <a:pt x="1239" y="301"/>
                  </a:lnTo>
                  <a:lnTo>
                    <a:pt x="1205" y="310"/>
                  </a:lnTo>
                  <a:lnTo>
                    <a:pt x="1178" y="320"/>
                  </a:lnTo>
                  <a:lnTo>
                    <a:pt x="1151" y="328"/>
                  </a:lnTo>
                  <a:lnTo>
                    <a:pt x="1122" y="337"/>
                  </a:lnTo>
                  <a:lnTo>
                    <a:pt x="1105" y="337"/>
                  </a:lnTo>
                  <a:lnTo>
                    <a:pt x="1096" y="337"/>
                  </a:lnTo>
                  <a:lnTo>
                    <a:pt x="1089" y="328"/>
                  </a:lnTo>
                  <a:lnTo>
                    <a:pt x="1078" y="320"/>
                  </a:lnTo>
                  <a:lnTo>
                    <a:pt x="1069" y="301"/>
                  </a:lnTo>
                  <a:lnTo>
                    <a:pt x="1061" y="293"/>
                  </a:lnTo>
                  <a:lnTo>
                    <a:pt x="1052" y="273"/>
                  </a:lnTo>
                  <a:lnTo>
                    <a:pt x="1042" y="266"/>
                  </a:lnTo>
                  <a:lnTo>
                    <a:pt x="1025" y="257"/>
                  </a:lnTo>
                  <a:lnTo>
                    <a:pt x="1008" y="266"/>
                  </a:lnTo>
                  <a:lnTo>
                    <a:pt x="989" y="273"/>
                  </a:lnTo>
                  <a:lnTo>
                    <a:pt x="981" y="273"/>
                  </a:lnTo>
                  <a:lnTo>
                    <a:pt x="972" y="273"/>
                  </a:lnTo>
                  <a:lnTo>
                    <a:pt x="972" y="266"/>
                  </a:lnTo>
                  <a:lnTo>
                    <a:pt x="962" y="257"/>
                  </a:lnTo>
                  <a:lnTo>
                    <a:pt x="945" y="257"/>
                  </a:lnTo>
                  <a:lnTo>
                    <a:pt x="936" y="248"/>
                  </a:lnTo>
                  <a:lnTo>
                    <a:pt x="918" y="240"/>
                  </a:lnTo>
                  <a:lnTo>
                    <a:pt x="901" y="230"/>
                  </a:lnTo>
                  <a:lnTo>
                    <a:pt x="874" y="230"/>
                  </a:lnTo>
                  <a:lnTo>
                    <a:pt x="838" y="240"/>
                  </a:lnTo>
                  <a:lnTo>
                    <a:pt x="821" y="230"/>
                  </a:lnTo>
                  <a:lnTo>
                    <a:pt x="812" y="213"/>
                  </a:lnTo>
                  <a:lnTo>
                    <a:pt x="802" y="193"/>
                  </a:lnTo>
                  <a:lnTo>
                    <a:pt x="802" y="160"/>
                  </a:lnTo>
                  <a:lnTo>
                    <a:pt x="794" y="124"/>
                  </a:lnTo>
                  <a:lnTo>
                    <a:pt x="794" y="87"/>
                  </a:lnTo>
                  <a:lnTo>
                    <a:pt x="785" y="52"/>
                  </a:lnTo>
                  <a:lnTo>
                    <a:pt x="768" y="25"/>
                  </a:lnTo>
                  <a:lnTo>
                    <a:pt x="749" y="7"/>
                  </a:lnTo>
                  <a:lnTo>
                    <a:pt x="712" y="0"/>
                  </a:lnTo>
                  <a:lnTo>
                    <a:pt x="712" y="105"/>
                  </a:lnTo>
                  <a:lnTo>
                    <a:pt x="652" y="105"/>
                  </a:lnTo>
                  <a:lnTo>
                    <a:pt x="571" y="105"/>
                  </a:lnTo>
                  <a:lnTo>
                    <a:pt x="491" y="105"/>
                  </a:lnTo>
                  <a:lnTo>
                    <a:pt x="411" y="105"/>
                  </a:lnTo>
                  <a:lnTo>
                    <a:pt x="330" y="105"/>
                  </a:lnTo>
                  <a:lnTo>
                    <a:pt x="250" y="96"/>
                  </a:lnTo>
                  <a:lnTo>
                    <a:pt x="169" y="96"/>
                  </a:lnTo>
                  <a:lnTo>
                    <a:pt x="107" y="96"/>
                  </a:lnTo>
                  <a:lnTo>
                    <a:pt x="54" y="96"/>
                  </a:lnTo>
                  <a:lnTo>
                    <a:pt x="9" y="96"/>
                  </a:lnTo>
                  <a:lnTo>
                    <a:pt x="0" y="113"/>
                  </a:lnTo>
                  <a:lnTo>
                    <a:pt x="0" y="133"/>
                  </a:lnTo>
                  <a:lnTo>
                    <a:pt x="9" y="149"/>
                  </a:lnTo>
                  <a:lnTo>
                    <a:pt x="18" y="168"/>
                  </a:lnTo>
                  <a:lnTo>
                    <a:pt x="27" y="193"/>
                  </a:lnTo>
                  <a:lnTo>
                    <a:pt x="35" y="220"/>
                  </a:lnTo>
                  <a:lnTo>
                    <a:pt x="35" y="248"/>
                  </a:lnTo>
                  <a:lnTo>
                    <a:pt x="35" y="284"/>
                  </a:lnTo>
                  <a:lnTo>
                    <a:pt x="35" y="320"/>
                  </a:lnTo>
                  <a:lnTo>
                    <a:pt x="18" y="364"/>
                  </a:lnTo>
                  <a:lnTo>
                    <a:pt x="27" y="435"/>
                  </a:lnTo>
                  <a:lnTo>
                    <a:pt x="27" y="480"/>
                  </a:lnTo>
                  <a:lnTo>
                    <a:pt x="35" y="516"/>
                  </a:lnTo>
                  <a:lnTo>
                    <a:pt x="44" y="542"/>
                  </a:lnTo>
                  <a:lnTo>
                    <a:pt x="54" y="560"/>
                  </a:lnTo>
                  <a:lnTo>
                    <a:pt x="54" y="569"/>
                  </a:lnTo>
                  <a:lnTo>
                    <a:pt x="62" y="577"/>
                  </a:lnTo>
                  <a:lnTo>
                    <a:pt x="62" y="586"/>
                  </a:lnTo>
                  <a:lnTo>
                    <a:pt x="62" y="604"/>
                  </a:lnTo>
                  <a:lnTo>
                    <a:pt x="54" y="630"/>
                  </a:lnTo>
                  <a:lnTo>
                    <a:pt x="80" y="677"/>
                  </a:lnTo>
                  <a:lnTo>
                    <a:pt x="98" y="710"/>
                  </a:lnTo>
                  <a:lnTo>
                    <a:pt x="107" y="757"/>
                  </a:lnTo>
                  <a:lnTo>
                    <a:pt x="115" y="801"/>
                  </a:lnTo>
                  <a:lnTo>
                    <a:pt x="124" y="846"/>
                  </a:lnTo>
                  <a:lnTo>
                    <a:pt x="124" y="899"/>
                  </a:lnTo>
                  <a:lnTo>
                    <a:pt x="124" y="961"/>
                  </a:lnTo>
                  <a:lnTo>
                    <a:pt x="124" y="1023"/>
                  </a:lnTo>
                  <a:lnTo>
                    <a:pt x="124" y="1103"/>
                  </a:lnTo>
                  <a:lnTo>
                    <a:pt x="135" y="1183"/>
                  </a:lnTo>
                  <a:lnTo>
                    <a:pt x="135" y="1238"/>
                  </a:lnTo>
                  <a:lnTo>
                    <a:pt x="142" y="1274"/>
                  </a:lnTo>
                  <a:lnTo>
                    <a:pt x="151" y="1300"/>
                  </a:lnTo>
                  <a:lnTo>
                    <a:pt x="160" y="1318"/>
                  </a:lnTo>
                  <a:lnTo>
                    <a:pt x="178" y="1336"/>
                  </a:lnTo>
                  <a:lnTo>
                    <a:pt x="188" y="1363"/>
                  </a:lnTo>
                  <a:lnTo>
                    <a:pt x="195" y="1398"/>
                  </a:lnTo>
                  <a:lnTo>
                    <a:pt x="215" y="1443"/>
                  </a:lnTo>
                  <a:lnTo>
                    <a:pt x="215" y="1505"/>
                  </a:lnTo>
                  <a:lnTo>
                    <a:pt x="222" y="1603"/>
                  </a:lnTo>
                  <a:lnTo>
                    <a:pt x="222" y="1629"/>
                  </a:lnTo>
                  <a:lnTo>
                    <a:pt x="215" y="1656"/>
                  </a:lnTo>
                  <a:lnTo>
                    <a:pt x="204" y="1674"/>
                  </a:lnTo>
                  <a:lnTo>
                    <a:pt x="195" y="1692"/>
                  </a:lnTo>
                  <a:lnTo>
                    <a:pt x="178" y="1709"/>
                  </a:lnTo>
                  <a:lnTo>
                    <a:pt x="169" y="1720"/>
                  </a:lnTo>
                  <a:lnTo>
                    <a:pt x="160" y="1736"/>
                  </a:lnTo>
                  <a:lnTo>
                    <a:pt x="151" y="1754"/>
                  </a:lnTo>
                  <a:lnTo>
                    <a:pt x="142" y="1773"/>
                  </a:lnTo>
                  <a:lnTo>
                    <a:pt x="142" y="1800"/>
                  </a:lnTo>
                  <a:lnTo>
                    <a:pt x="151" y="1816"/>
                  </a:lnTo>
                  <a:lnTo>
                    <a:pt x="160" y="1826"/>
                  </a:lnTo>
                  <a:lnTo>
                    <a:pt x="169" y="1835"/>
                  </a:lnTo>
                  <a:lnTo>
                    <a:pt x="188" y="1844"/>
                  </a:lnTo>
                  <a:lnTo>
                    <a:pt x="204" y="1844"/>
                  </a:lnTo>
                  <a:lnTo>
                    <a:pt x="222" y="1853"/>
                  </a:lnTo>
                  <a:lnTo>
                    <a:pt x="231" y="1860"/>
                  </a:lnTo>
                  <a:lnTo>
                    <a:pt x="250" y="1871"/>
                  </a:lnTo>
                  <a:lnTo>
                    <a:pt x="250" y="1897"/>
                  </a:lnTo>
                  <a:lnTo>
                    <a:pt x="259" y="1924"/>
                  </a:lnTo>
                  <a:lnTo>
                    <a:pt x="268" y="280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36" name="Freeform 24"/>
            <p:cNvSpPr>
              <a:spLocks/>
            </p:cNvSpPr>
            <p:nvPr/>
          </p:nvSpPr>
          <p:spPr bwMode="auto">
            <a:xfrm>
              <a:off x="3193" y="1383"/>
              <a:ext cx="475" cy="560"/>
            </a:xfrm>
            <a:custGeom>
              <a:avLst/>
              <a:gdLst>
                <a:gd name="T0" fmla="*/ 201 w 1872"/>
                <a:gd name="T1" fmla="*/ 548 h 2185"/>
                <a:gd name="T2" fmla="*/ 172 w 1872"/>
                <a:gd name="T3" fmla="*/ 523 h 2185"/>
                <a:gd name="T4" fmla="*/ 169 w 1872"/>
                <a:gd name="T5" fmla="*/ 480 h 2185"/>
                <a:gd name="T6" fmla="*/ 169 w 1872"/>
                <a:gd name="T7" fmla="*/ 462 h 2185"/>
                <a:gd name="T8" fmla="*/ 161 w 1872"/>
                <a:gd name="T9" fmla="*/ 450 h 2185"/>
                <a:gd name="T10" fmla="*/ 156 w 1872"/>
                <a:gd name="T11" fmla="*/ 443 h 2185"/>
                <a:gd name="T12" fmla="*/ 127 w 1872"/>
                <a:gd name="T13" fmla="*/ 377 h 2185"/>
                <a:gd name="T14" fmla="*/ 97 w 1872"/>
                <a:gd name="T15" fmla="*/ 350 h 2185"/>
                <a:gd name="T16" fmla="*/ 63 w 1872"/>
                <a:gd name="T17" fmla="*/ 322 h 2185"/>
                <a:gd name="T18" fmla="*/ 23 w 1872"/>
                <a:gd name="T19" fmla="*/ 295 h 2185"/>
                <a:gd name="T20" fmla="*/ 13 w 1872"/>
                <a:gd name="T21" fmla="*/ 288 h 2185"/>
                <a:gd name="T22" fmla="*/ 15 w 1872"/>
                <a:gd name="T23" fmla="*/ 267 h 2185"/>
                <a:gd name="T24" fmla="*/ 15 w 1872"/>
                <a:gd name="T25" fmla="*/ 224 h 2185"/>
                <a:gd name="T26" fmla="*/ 25 w 1872"/>
                <a:gd name="T27" fmla="*/ 203 h 2185"/>
                <a:gd name="T28" fmla="*/ 7 w 1872"/>
                <a:gd name="T29" fmla="*/ 188 h 2185"/>
                <a:gd name="T30" fmla="*/ 7 w 1872"/>
                <a:gd name="T31" fmla="*/ 165 h 2185"/>
                <a:gd name="T32" fmla="*/ 25 w 1872"/>
                <a:gd name="T33" fmla="*/ 139 h 2185"/>
                <a:gd name="T34" fmla="*/ 45 w 1872"/>
                <a:gd name="T35" fmla="*/ 53 h 2185"/>
                <a:gd name="T36" fmla="*/ 54 w 1872"/>
                <a:gd name="T37" fmla="*/ 48 h 2185"/>
                <a:gd name="T38" fmla="*/ 70 w 1872"/>
                <a:gd name="T39" fmla="*/ 46 h 2185"/>
                <a:gd name="T40" fmla="*/ 115 w 1872"/>
                <a:gd name="T41" fmla="*/ 27 h 2185"/>
                <a:gd name="T42" fmla="*/ 152 w 1872"/>
                <a:gd name="T43" fmla="*/ 16 h 2185"/>
                <a:gd name="T44" fmla="*/ 167 w 1872"/>
                <a:gd name="T45" fmla="*/ 2 h 2185"/>
                <a:gd name="T46" fmla="*/ 179 w 1872"/>
                <a:gd name="T47" fmla="*/ 5 h 2185"/>
                <a:gd name="T48" fmla="*/ 174 w 1872"/>
                <a:gd name="T49" fmla="*/ 18 h 2185"/>
                <a:gd name="T50" fmla="*/ 163 w 1872"/>
                <a:gd name="T51" fmla="*/ 32 h 2185"/>
                <a:gd name="T52" fmla="*/ 167 w 1872"/>
                <a:gd name="T53" fmla="*/ 39 h 2185"/>
                <a:gd name="T54" fmla="*/ 167 w 1872"/>
                <a:gd name="T55" fmla="*/ 57 h 2185"/>
                <a:gd name="T56" fmla="*/ 179 w 1872"/>
                <a:gd name="T57" fmla="*/ 43 h 2185"/>
                <a:gd name="T58" fmla="*/ 195 w 1872"/>
                <a:gd name="T59" fmla="*/ 55 h 2185"/>
                <a:gd name="T60" fmla="*/ 206 w 1872"/>
                <a:gd name="T61" fmla="*/ 50 h 2185"/>
                <a:gd name="T62" fmla="*/ 217 w 1872"/>
                <a:gd name="T63" fmla="*/ 55 h 2185"/>
                <a:gd name="T64" fmla="*/ 226 w 1872"/>
                <a:gd name="T65" fmla="*/ 64 h 2185"/>
                <a:gd name="T66" fmla="*/ 226 w 1872"/>
                <a:gd name="T67" fmla="*/ 80 h 2185"/>
                <a:gd name="T68" fmla="*/ 240 w 1872"/>
                <a:gd name="T69" fmla="*/ 85 h 2185"/>
                <a:gd name="T70" fmla="*/ 296 w 1872"/>
                <a:gd name="T71" fmla="*/ 96 h 2185"/>
                <a:gd name="T72" fmla="*/ 364 w 1872"/>
                <a:gd name="T73" fmla="*/ 114 h 2185"/>
                <a:gd name="T74" fmla="*/ 405 w 1872"/>
                <a:gd name="T75" fmla="*/ 117 h 2185"/>
                <a:gd name="T76" fmla="*/ 403 w 1872"/>
                <a:gd name="T77" fmla="*/ 135 h 2185"/>
                <a:gd name="T78" fmla="*/ 419 w 1872"/>
                <a:gd name="T79" fmla="*/ 137 h 2185"/>
                <a:gd name="T80" fmla="*/ 428 w 1872"/>
                <a:gd name="T81" fmla="*/ 160 h 2185"/>
                <a:gd name="T82" fmla="*/ 423 w 1872"/>
                <a:gd name="T83" fmla="*/ 178 h 2185"/>
                <a:gd name="T84" fmla="*/ 419 w 1872"/>
                <a:gd name="T85" fmla="*/ 188 h 2185"/>
                <a:gd name="T86" fmla="*/ 430 w 1872"/>
                <a:gd name="T87" fmla="*/ 188 h 2185"/>
                <a:gd name="T88" fmla="*/ 437 w 1872"/>
                <a:gd name="T89" fmla="*/ 199 h 2185"/>
                <a:gd name="T90" fmla="*/ 443 w 1872"/>
                <a:gd name="T91" fmla="*/ 217 h 2185"/>
                <a:gd name="T92" fmla="*/ 448 w 1872"/>
                <a:gd name="T93" fmla="*/ 229 h 2185"/>
                <a:gd name="T94" fmla="*/ 428 w 1872"/>
                <a:gd name="T95" fmla="*/ 254 h 2185"/>
                <a:gd name="T96" fmla="*/ 419 w 1872"/>
                <a:gd name="T97" fmla="*/ 286 h 2185"/>
                <a:gd name="T98" fmla="*/ 426 w 1872"/>
                <a:gd name="T99" fmla="*/ 299 h 2185"/>
                <a:gd name="T100" fmla="*/ 437 w 1872"/>
                <a:gd name="T101" fmla="*/ 283 h 2185"/>
                <a:gd name="T102" fmla="*/ 464 w 1872"/>
                <a:gd name="T103" fmla="*/ 249 h 2185"/>
                <a:gd name="T104" fmla="*/ 473 w 1872"/>
                <a:gd name="T105" fmla="*/ 277 h 2185"/>
                <a:gd name="T106" fmla="*/ 450 w 1872"/>
                <a:gd name="T107" fmla="*/ 377 h 2185"/>
                <a:gd name="T108" fmla="*/ 459 w 1872"/>
                <a:gd name="T109" fmla="*/ 516 h 2185"/>
                <a:gd name="T110" fmla="*/ 461 w 1872"/>
                <a:gd name="T111" fmla="*/ 533 h 2185"/>
                <a:gd name="T112" fmla="*/ 215 w 1872"/>
                <a:gd name="T113" fmla="*/ 560 h 21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872" h="2185">
                  <a:moveTo>
                    <a:pt x="847" y="2185"/>
                  </a:moveTo>
                  <a:lnTo>
                    <a:pt x="847" y="2175"/>
                  </a:lnTo>
                  <a:lnTo>
                    <a:pt x="828" y="2158"/>
                  </a:lnTo>
                  <a:lnTo>
                    <a:pt x="820" y="2149"/>
                  </a:lnTo>
                  <a:lnTo>
                    <a:pt x="793" y="2139"/>
                  </a:lnTo>
                  <a:lnTo>
                    <a:pt x="775" y="2131"/>
                  </a:lnTo>
                  <a:lnTo>
                    <a:pt x="748" y="2122"/>
                  </a:lnTo>
                  <a:lnTo>
                    <a:pt x="722" y="2105"/>
                  </a:lnTo>
                  <a:lnTo>
                    <a:pt x="704" y="2078"/>
                  </a:lnTo>
                  <a:lnTo>
                    <a:pt x="678" y="2042"/>
                  </a:lnTo>
                  <a:lnTo>
                    <a:pt x="667" y="2006"/>
                  </a:lnTo>
                  <a:lnTo>
                    <a:pt x="660" y="1962"/>
                  </a:lnTo>
                  <a:lnTo>
                    <a:pt x="660" y="1926"/>
                  </a:lnTo>
                  <a:lnTo>
                    <a:pt x="660" y="1889"/>
                  </a:lnTo>
                  <a:lnTo>
                    <a:pt x="667" y="1873"/>
                  </a:lnTo>
                  <a:lnTo>
                    <a:pt x="678" y="1855"/>
                  </a:lnTo>
                  <a:lnTo>
                    <a:pt x="678" y="1836"/>
                  </a:lnTo>
                  <a:lnTo>
                    <a:pt x="678" y="1829"/>
                  </a:lnTo>
                  <a:lnTo>
                    <a:pt x="678" y="1818"/>
                  </a:lnTo>
                  <a:lnTo>
                    <a:pt x="667" y="1802"/>
                  </a:lnTo>
                  <a:lnTo>
                    <a:pt x="651" y="1793"/>
                  </a:lnTo>
                  <a:lnTo>
                    <a:pt x="642" y="1782"/>
                  </a:lnTo>
                  <a:lnTo>
                    <a:pt x="633" y="1774"/>
                  </a:lnTo>
                  <a:lnTo>
                    <a:pt x="633" y="1765"/>
                  </a:lnTo>
                  <a:lnTo>
                    <a:pt x="633" y="1756"/>
                  </a:lnTo>
                  <a:lnTo>
                    <a:pt x="633" y="1749"/>
                  </a:lnTo>
                  <a:lnTo>
                    <a:pt x="633" y="1738"/>
                  </a:lnTo>
                  <a:lnTo>
                    <a:pt x="623" y="1738"/>
                  </a:lnTo>
                  <a:lnTo>
                    <a:pt x="623" y="1729"/>
                  </a:lnTo>
                  <a:lnTo>
                    <a:pt x="614" y="1729"/>
                  </a:lnTo>
                  <a:lnTo>
                    <a:pt x="607" y="1641"/>
                  </a:lnTo>
                  <a:lnTo>
                    <a:pt x="587" y="1578"/>
                  </a:lnTo>
                  <a:lnTo>
                    <a:pt x="561" y="1533"/>
                  </a:lnTo>
                  <a:lnTo>
                    <a:pt x="534" y="1498"/>
                  </a:lnTo>
                  <a:lnTo>
                    <a:pt x="499" y="1472"/>
                  </a:lnTo>
                  <a:lnTo>
                    <a:pt x="463" y="1453"/>
                  </a:lnTo>
                  <a:lnTo>
                    <a:pt x="437" y="1445"/>
                  </a:lnTo>
                  <a:lnTo>
                    <a:pt x="410" y="1427"/>
                  </a:lnTo>
                  <a:lnTo>
                    <a:pt x="391" y="1400"/>
                  </a:lnTo>
                  <a:lnTo>
                    <a:pt x="383" y="1365"/>
                  </a:lnTo>
                  <a:lnTo>
                    <a:pt x="374" y="1338"/>
                  </a:lnTo>
                  <a:lnTo>
                    <a:pt x="356" y="1312"/>
                  </a:lnTo>
                  <a:lnTo>
                    <a:pt x="330" y="1292"/>
                  </a:lnTo>
                  <a:lnTo>
                    <a:pt x="294" y="1276"/>
                  </a:lnTo>
                  <a:lnTo>
                    <a:pt x="250" y="1258"/>
                  </a:lnTo>
                  <a:lnTo>
                    <a:pt x="205" y="1239"/>
                  </a:lnTo>
                  <a:lnTo>
                    <a:pt x="170" y="1212"/>
                  </a:lnTo>
                  <a:lnTo>
                    <a:pt x="134" y="1195"/>
                  </a:lnTo>
                  <a:lnTo>
                    <a:pt x="106" y="1176"/>
                  </a:lnTo>
                  <a:lnTo>
                    <a:pt x="90" y="1150"/>
                  </a:lnTo>
                  <a:lnTo>
                    <a:pt x="81" y="1141"/>
                  </a:lnTo>
                  <a:lnTo>
                    <a:pt x="70" y="1141"/>
                  </a:lnTo>
                  <a:lnTo>
                    <a:pt x="61" y="1132"/>
                  </a:lnTo>
                  <a:lnTo>
                    <a:pt x="53" y="1132"/>
                  </a:lnTo>
                  <a:lnTo>
                    <a:pt x="53" y="1123"/>
                  </a:lnTo>
                  <a:lnTo>
                    <a:pt x="53" y="1115"/>
                  </a:lnTo>
                  <a:lnTo>
                    <a:pt x="53" y="1105"/>
                  </a:lnTo>
                  <a:lnTo>
                    <a:pt x="53" y="1096"/>
                  </a:lnTo>
                  <a:lnTo>
                    <a:pt x="61" y="1088"/>
                  </a:lnTo>
                  <a:lnTo>
                    <a:pt x="61" y="1043"/>
                  </a:lnTo>
                  <a:lnTo>
                    <a:pt x="53" y="1008"/>
                  </a:lnTo>
                  <a:lnTo>
                    <a:pt x="53" y="972"/>
                  </a:lnTo>
                  <a:lnTo>
                    <a:pt x="53" y="936"/>
                  </a:lnTo>
                  <a:lnTo>
                    <a:pt x="53" y="901"/>
                  </a:lnTo>
                  <a:lnTo>
                    <a:pt x="61" y="875"/>
                  </a:lnTo>
                  <a:lnTo>
                    <a:pt x="61" y="848"/>
                  </a:lnTo>
                  <a:lnTo>
                    <a:pt x="70" y="830"/>
                  </a:lnTo>
                  <a:lnTo>
                    <a:pt x="81" y="812"/>
                  </a:lnTo>
                  <a:lnTo>
                    <a:pt x="90" y="803"/>
                  </a:lnTo>
                  <a:lnTo>
                    <a:pt x="97" y="794"/>
                  </a:lnTo>
                  <a:lnTo>
                    <a:pt x="97" y="785"/>
                  </a:lnTo>
                  <a:lnTo>
                    <a:pt x="90" y="775"/>
                  </a:lnTo>
                  <a:lnTo>
                    <a:pt x="70" y="759"/>
                  </a:lnTo>
                  <a:lnTo>
                    <a:pt x="53" y="750"/>
                  </a:lnTo>
                  <a:lnTo>
                    <a:pt x="26" y="732"/>
                  </a:lnTo>
                  <a:lnTo>
                    <a:pt x="17" y="713"/>
                  </a:lnTo>
                  <a:lnTo>
                    <a:pt x="0" y="704"/>
                  </a:lnTo>
                  <a:lnTo>
                    <a:pt x="0" y="686"/>
                  </a:lnTo>
                  <a:lnTo>
                    <a:pt x="8" y="668"/>
                  </a:lnTo>
                  <a:lnTo>
                    <a:pt x="26" y="642"/>
                  </a:lnTo>
                  <a:lnTo>
                    <a:pt x="34" y="624"/>
                  </a:lnTo>
                  <a:lnTo>
                    <a:pt x="53" y="606"/>
                  </a:lnTo>
                  <a:lnTo>
                    <a:pt x="61" y="588"/>
                  </a:lnTo>
                  <a:lnTo>
                    <a:pt x="81" y="571"/>
                  </a:lnTo>
                  <a:lnTo>
                    <a:pt x="97" y="544"/>
                  </a:lnTo>
                  <a:lnTo>
                    <a:pt x="115" y="526"/>
                  </a:lnTo>
                  <a:lnTo>
                    <a:pt x="134" y="508"/>
                  </a:lnTo>
                  <a:lnTo>
                    <a:pt x="161" y="491"/>
                  </a:lnTo>
                  <a:lnTo>
                    <a:pt x="177" y="473"/>
                  </a:lnTo>
                  <a:lnTo>
                    <a:pt x="177" y="206"/>
                  </a:lnTo>
                  <a:lnTo>
                    <a:pt x="187" y="206"/>
                  </a:lnTo>
                  <a:lnTo>
                    <a:pt x="196" y="206"/>
                  </a:lnTo>
                  <a:lnTo>
                    <a:pt x="196" y="197"/>
                  </a:lnTo>
                  <a:lnTo>
                    <a:pt x="205" y="197"/>
                  </a:lnTo>
                  <a:lnTo>
                    <a:pt x="214" y="187"/>
                  </a:lnTo>
                  <a:lnTo>
                    <a:pt x="214" y="178"/>
                  </a:lnTo>
                  <a:lnTo>
                    <a:pt x="223" y="178"/>
                  </a:lnTo>
                  <a:lnTo>
                    <a:pt x="230" y="178"/>
                  </a:lnTo>
                  <a:lnTo>
                    <a:pt x="241" y="178"/>
                  </a:lnTo>
                  <a:lnTo>
                    <a:pt x="276" y="178"/>
                  </a:lnTo>
                  <a:lnTo>
                    <a:pt x="311" y="169"/>
                  </a:lnTo>
                  <a:lnTo>
                    <a:pt x="347" y="162"/>
                  </a:lnTo>
                  <a:lnTo>
                    <a:pt x="383" y="142"/>
                  </a:lnTo>
                  <a:lnTo>
                    <a:pt x="418" y="125"/>
                  </a:lnTo>
                  <a:lnTo>
                    <a:pt x="454" y="107"/>
                  </a:lnTo>
                  <a:lnTo>
                    <a:pt x="490" y="98"/>
                  </a:lnTo>
                  <a:lnTo>
                    <a:pt x="517" y="80"/>
                  </a:lnTo>
                  <a:lnTo>
                    <a:pt x="543" y="72"/>
                  </a:lnTo>
                  <a:lnTo>
                    <a:pt x="570" y="62"/>
                  </a:lnTo>
                  <a:lnTo>
                    <a:pt x="598" y="62"/>
                  </a:lnTo>
                  <a:lnTo>
                    <a:pt x="614" y="53"/>
                  </a:lnTo>
                  <a:lnTo>
                    <a:pt x="633" y="45"/>
                  </a:lnTo>
                  <a:lnTo>
                    <a:pt x="642" y="26"/>
                  </a:lnTo>
                  <a:lnTo>
                    <a:pt x="651" y="18"/>
                  </a:lnTo>
                  <a:lnTo>
                    <a:pt x="660" y="9"/>
                  </a:lnTo>
                  <a:lnTo>
                    <a:pt x="667" y="9"/>
                  </a:lnTo>
                  <a:lnTo>
                    <a:pt x="678" y="0"/>
                  </a:lnTo>
                  <a:lnTo>
                    <a:pt x="687" y="0"/>
                  </a:lnTo>
                  <a:lnTo>
                    <a:pt x="695" y="9"/>
                  </a:lnTo>
                  <a:lnTo>
                    <a:pt x="704" y="18"/>
                  </a:lnTo>
                  <a:lnTo>
                    <a:pt x="704" y="26"/>
                  </a:lnTo>
                  <a:lnTo>
                    <a:pt x="704" y="36"/>
                  </a:lnTo>
                  <a:lnTo>
                    <a:pt x="695" y="45"/>
                  </a:lnTo>
                  <a:lnTo>
                    <a:pt x="695" y="53"/>
                  </a:lnTo>
                  <a:lnTo>
                    <a:pt x="687" y="72"/>
                  </a:lnTo>
                  <a:lnTo>
                    <a:pt x="678" y="80"/>
                  </a:lnTo>
                  <a:lnTo>
                    <a:pt x="667" y="98"/>
                  </a:lnTo>
                  <a:lnTo>
                    <a:pt x="660" y="107"/>
                  </a:lnTo>
                  <a:lnTo>
                    <a:pt x="651" y="125"/>
                  </a:lnTo>
                  <a:lnTo>
                    <a:pt x="642" y="125"/>
                  </a:lnTo>
                  <a:lnTo>
                    <a:pt x="642" y="135"/>
                  </a:lnTo>
                  <a:lnTo>
                    <a:pt x="651" y="135"/>
                  </a:lnTo>
                  <a:lnTo>
                    <a:pt x="660" y="135"/>
                  </a:lnTo>
                  <a:lnTo>
                    <a:pt x="660" y="142"/>
                  </a:lnTo>
                  <a:lnTo>
                    <a:pt x="660" y="153"/>
                  </a:lnTo>
                  <a:lnTo>
                    <a:pt x="660" y="162"/>
                  </a:lnTo>
                  <a:lnTo>
                    <a:pt x="651" y="178"/>
                  </a:lnTo>
                  <a:lnTo>
                    <a:pt x="642" y="197"/>
                  </a:lnTo>
                  <a:lnTo>
                    <a:pt x="651" y="215"/>
                  </a:lnTo>
                  <a:lnTo>
                    <a:pt x="660" y="222"/>
                  </a:lnTo>
                  <a:lnTo>
                    <a:pt x="667" y="215"/>
                  </a:lnTo>
                  <a:lnTo>
                    <a:pt x="678" y="206"/>
                  </a:lnTo>
                  <a:lnTo>
                    <a:pt x="687" y="187"/>
                  </a:lnTo>
                  <a:lnTo>
                    <a:pt x="695" y="178"/>
                  </a:lnTo>
                  <a:lnTo>
                    <a:pt x="704" y="169"/>
                  </a:lnTo>
                  <a:lnTo>
                    <a:pt x="722" y="169"/>
                  </a:lnTo>
                  <a:lnTo>
                    <a:pt x="731" y="178"/>
                  </a:lnTo>
                  <a:lnTo>
                    <a:pt x="748" y="197"/>
                  </a:lnTo>
                  <a:lnTo>
                    <a:pt x="758" y="206"/>
                  </a:lnTo>
                  <a:lnTo>
                    <a:pt x="767" y="215"/>
                  </a:lnTo>
                  <a:lnTo>
                    <a:pt x="775" y="215"/>
                  </a:lnTo>
                  <a:lnTo>
                    <a:pt x="784" y="206"/>
                  </a:lnTo>
                  <a:lnTo>
                    <a:pt x="793" y="206"/>
                  </a:lnTo>
                  <a:lnTo>
                    <a:pt x="802" y="197"/>
                  </a:lnTo>
                  <a:lnTo>
                    <a:pt x="811" y="197"/>
                  </a:lnTo>
                  <a:lnTo>
                    <a:pt x="820" y="187"/>
                  </a:lnTo>
                  <a:lnTo>
                    <a:pt x="828" y="187"/>
                  </a:lnTo>
                  <a:lnTo>
                    <a:pt x="838" y="197"/>
                  </a:lnTo>
                  <a:lnTo>
                    <a:pt x="847" y="206"/>
                  </a:lnTo>
                  <a:lnTo>
                    <a:pt x="856" y="215"/>
                  </a:lnTo>
                  <a:lnTo>
                    <a:pt x="864" y="222"/>
                  </a:lnTo>
                  <a:lnTo>
                    <a:pt x="873" y="222"/>
                  </a:lnTo>
                  <a:lnTo>
                    <a:pt x="883" y="233"/>
                  </a:lnTo>
                  <a:lnTo>
                    <a:pt x="891" y="242"/>
                  </a:lnTo>
                  <a:lnTo>
                    <a:pt x="891" y="250"/>
                  </a:lnTo>
                  <a:lnTo>
                    <a:pt x="891" y="268"/>
                  </a:lnTo>
                  <a:lnTo>
                    <a:pt x="891" y="277"/>
                  </a:lnTo>
                  <a:lnTo>
                    <a:pt x="891" y="286"/>
                  </a:lnTo>
                  <a:lnTo>
                    <a:pt x="891" y="303"/>
                  </a:lnTo>
                  <a:lnTo>
                    <a:pt x="891" y="313"/>
                  </a:lnTo>
                  <a:lnTo>
                    <a:pt x="900" y="322"/>
                  </a:lnTo>
                  <a:lnTo>
                    <a:pt x="900" y="330"/>
                  </a:lnTo>
                  <a:lnTo>
                    <a:pt x="918" y="330"/>
                  </a:lnTo>
                  <a:lnTo>
                    <a:pt x="927" y="330"/>
                  </a:lnTo>
                  <a:lnTo>
                    <a:pt x="944" y="330"/>
                  </a:lnTo>
                  <a:lnTo>
                    <a:pt x="971" y="330"/>
                  </a:lnTo>
                  <a:lnTo>
                    <a:pt x="1016" y="330"/>
                  </a:lnTo>
                  <a:lnTo>
                    <a:pt x="1060" y="339"/>
                  </a:lnTo>
                  <a:lnTo>
                    <a:pt x="1115" y="357"/>
                  </a:lnTo>
                  <a:lnTo>
                    <a:pt x="1168" y="375"/>
                  </a:lnTo>
                  <a:lnTo>
                    <a:pt x="1221" y="393"/>
                  </a:lnTo>
                  <a:lnTo>
                    <a:pt x="1284" y="410"/>
                  </a:lnTo>
                  <a:lnTo>
                    <a:pt x="1337" y="428"/>
                  </a:lnTo>
                  <a:lnTo>
                    <a:pt x="1390" y="446"/>
                  </a:lnTo>
                  <a:lnTo>
                    <a:pt x="1435" y="446"/>
                  </a:lnTo>
                  <a:lnTo>
                    <a:pt x="1481" y="446"/>
                  </a:lnTo>
                  <a:lnTo>
                    <a:pt x="1534" y="437"/>
                  </a:lnTo>
                  <a:lnTo>
                    <a:pt x="1568" y="437"/>
                  </a:lnTo>
                  <a:lnTo>
                    <a:pt x="1587" y="437"/>
                  </a:lnTo>
                  <a:lnTo>
                    <a:pt x="1597" y="455"/>
                  </a:lnTo>
                  <a:lnTo>
                    <a:pt x="1597" y="464"/>
                  </a:lnTo>
                  <a:lnTo>
                    <a:pt x="1597" y="482"/>
                  </a:lnTo>
                  <a:lnTo>
                    <a:pt x="1587" y="499"/>
                  </a:lnTo>
                  <a:lnTo>
                    <a:pt x="1587" y="508"/>
                  </a:lnTo>
                  <a:lnTo>
                    <a:pt x="1587" y="526"/>
                  </a:lnTo>
                  <a:lnTo>
                    <a:pt x="1597" y="535"/>
                  </a:lnTo>
                  <a:lnTo>
                    <a:pt x="1614" y="535"/>
                  </a:lnTo>
                  <a:lnTo>
                    <a:pt x="1623" y="535"/>
                  </a:lnTo>
                  <a:lnTo>
                    <a:pt x="1641" y="535"/>
                  </a:lnTo>
                  <a:lnTo>
                    <a:pt x="1650" y="535"/>
                  </a:lnTo>
                  <a:lnTo>
                    <a:pt x="1658" y="544"/>
                  </a:lnTo>
                  <a:lnTo>
                    <a:pt x="1667" y="553"/>
                  </a:lnTo>
                  <a:lnTo>
                    <a:pt x="1677" y="571"/>
                  </a:lnTo>
                  <a:lnTo>
                    <a:pt x="1677" y="588"/>
                  </a:lnTo>
                  <a:lnTo>
                    <a:pt x="1685" y="624"/>
                  </a:lnTo>
                  <a:lnTo>
                    <a:pt x="1685" y="659"/>
                  </a:lnTo>
                  <a:lnTo>
                    <a:pt x="1685" y="668"/>
                  </a:lnTo>
                  <a:lnTo>
                    <a:pt x="1677" y="679"/>
                  </a:lnTo>
                  <a:lnTo>
                    <a:pt x="1677" y="686"/>
                  </a:lnTo>
                  <a:lnTo>
                    <a:pt x="1667" y="695"/>
                  </a:lnTo>
                  <a:lnTo>
                    <a:pt x="1667" y="704"/>
                  </a:lnTo>
                  <a:lnTo>
                    <a:pt x="1658" y="704"/>
                  </a:lnTo>
                  <a:lnTo>
                    <a:pt x="1658" y="713"/>
                  </a:lnTo>
                  <a:lnTo>
                    <a:pt x="1650" y="722"/>
                  </a:lnTo>
                  <a:lnTo>
                    <a:pt x="1650" y="732"/>
                  </a:lnTo>
                  <a:lnTo>
                    <a:pt x="1650" y="739"/>
                  </a:lnTo>
                  <a:lnTo>
                    <a:pt x="1667" y="739"/>
                  </a:lnTo>
                  <a:lnTo>
                    <a:pt x="1677" y="732"/>
                  </a:lnTo>
                  <a:lnTo>
                    <a:pt x="1685" y="732"/>
                  </a:lnTo>
                  <a:lnTo>
                    <a:pt x="1694" y="732"/>
                  </a:lnTo>
                  <a:lnTo>
                    <a:pt x="1703" y="732"/>
                  </a:lnTo>
                  <a:lnTo>
                    <a:pt x="1711" y="739"/>
                  </a:lnTo>
                  <a:lnTo>
                    <a:pt x="1711" y="750"/>
                  </a:lnTo>
                  <a:lnTo>
                    <a:pt x="1721" y="759"/>
                  </a:lnTo>
                  <a:lnTo>
                    <a:pt x="1721" y="775"/>
                  </a:lnTo>
                  <a:lnTo>
                    <a:pt x="1721" y="803"/>
                  </a:lnTo>
                  <a:lnTo>
                    <a:pt x="1721" y="830"/>
                  </a:lnTo>
                  <a:lnTo>
                    <a:pt x="1730" y="839"/>
                  </a:lnTo>
                  <a:lnTo>
                    <a:pt x="1738" y="848"/>
                  </a:lnTo>
                  <a:lnTo>
                    <a:pt x="1747" y="848"/>
                  </a:lnTo>
                  <a:lnTo>
                    <a:pt x="1757" y="848"/>
                  </a:lnTo>
                  <a:lnTo>
                    <a:pt x="1765" y="848"/>
                  </a:lnTo>
                  <a:lnTo>
                    <a:pt x="1765" y="856"/>
                  </a:lnTo>
                  <a:lnTo>
                    <a:pt x="1765" y="865"/>
                  </a:lnTo>
                  <a:lnTo>
                    <a:pt x="1765" y="892"/>
                  </a:lnTo>
                  <a:lnTo>
                    <a:pt x="1747" y="910"/>
                  </a:lnTo>
                  <a:lnTo>
                    <a:pt x="1730" y="928"/>
                  </a:lnTo>
                  <a:lnTo>
                    <a:pt x="1711" y="945"/>
                  </a:lnTo>
                  <a:lnTo>
                    <a:pt x="1703" y="972"/>
                  </a:lnTo>
                  <a:lnTo>
                    <a:pt x="1685" y="990"/>
                  </a:lnTo>
                  <a:lnTo>
                    <a:pt x="1677" y="1016"/>
                  </a:lnTo>
                  <a:lnTo>
                    <a:pt x="1667" y="1043"/>
                  </a:lnTo>
                  <a:lnTo>
                    <a:pt x="1658" y="1061"/>
                  </a:lnTo>
                  <a:lnTo>
                    <a:pt x="1650" y="1088"/>
                  </a:lnTo>
                  <a:lnTo>
                    <a:pt x="1650" y="1115"/>
                  </a:lnTo>
                  <a:lnTo>
                    <a:pt x="1650" y="1132"/>
                  </a:lnTo>
                  <a:lnTo>
                    <a:pt x="1650" y="1141"/>
                  </a:lnTo>
                  <a:lnTo>
                    <a:pt x="1658" y="1159"/>
                  </a:lnTo>
                  <a:lnTo>
                    <a:pt x="1667" y="1168"/>
                  </a:lnTo>
                  <a:lnTo>
                    <a:pt x="1677" y="1168"/>
                  </a:lnTo>
                  <a:lnTo>
                    <a:pt x="1685" y="1159"/>
                  </a:lnTo>
                  <a:lnTo>
                    <a:pt x="1694" y="1150"/>
                  </a:lnTo>
                  <a:lnTo>
                    <a:pt x="1703" y="1141"/>
                  </a:lnTo>
                  <a:lnTo>
                    <a:pt x="1711" y="1123"/>
                  </a:lnTo>
                  <a:lnTo>
                    <a:pt x="1721" y="1105"/>
                  </a:lnTo>
                  <a:lnTo>
                    <a:pt x="1738" y="1079"/>
                  </a:lnTo>
                  <a:lnTo>
                    <a:pt x="1757" y="1052"/>
                  </a:lnTo>
                  <a:lnTo>
                    <a:pt x="1774" y="1016"/>
                  </a:lnTo>
                  <a:lnTo>
                    <a:pt x="1801" y="999"/>
                  </a:lnTo>
                  <a:lnTo>
                    <a:pt x="1827" y="972"/>
                  </a:lnTo>
                  <a:lnTo>
                    <a:pt x="1845" y="963"/>
                  </a:lnTo>
                  <a:lnTo>
                    <a:pt x="1863" y="972"/>
                  </a:lnTo>
                  <a:lnTo>
                    <a:pt x="1872" y="990"/>
                  </a:lnTo>
                  <a:lnTo>
                    <a:pt x="1872" y="1025"/>
                  </a:lnTo>
                  <a:lnTo>
                    <a:pt x="1863" y="1079"/>
                  </a:lnTo>
                  <a:lnTo>
                    <a:pt x="1845" y="1141"/>
                  </a:lnTo>
                  <a:lnTo>
                    <a:pt x="1827" y="1203"/>
                  </a:lnTo>
                  <a:lnTo>
                    <a:pt x="1810" y="1285"/>
                  </a:lnTo>
                  <a:lnTo>
                    <a:pt x="1792" y="1373"/>
                  </a:lnTo>
                  <a:lnTo>
                    <a:pt x="1774" y="1472"/>
                  </a:lnTo>
                  <a:lnTo>
                    <a:pt x="1765" y="1588"/>
                  </a:lnTo>
                  <a:lnTo>
                    <a:pt x="1765" y="1702"/>
                  </a:lnTo>
                  <a:lnTo>
                    <a:pt x="1774" y="1846"/>
                  </a:lnTo>
                  <a:lnTo>
                    <a:pt x="1801" y="1998"/>
                  </a:lnTo>
                  <a:lnTo>
                    <a:pt x="1810" y="2015"/>
                  </a:lnTo>
                  <a:lnTo>
                    <a:pt x="1810" y="2025"/>
                  </a:lnTo>
                  <a:lnTo>
                    <a:pt x="1818" y="2042"/>
                  </a:lnTo>
                  <a:lnTo>
                    <a:pt x="1818" y="2051"/>
                  </a:lnTo>
                  <a:lnTo>
                    <a:pt x="1818" y="2069"/>
                  </a:lnTo>
                  <a:lnTo>
                    <a:pt x="1818" y="2078"/>
                  </a:lnTo>
                  <a:lnTo>
                    <a:pt x="1818" y="2086"/>
                  </a:lnTo>
                  <a:lnTo>
                    <a:pt x="1818" y="2105"/>
                  </a:lnTo>
                  <a:lnTo>
                    <a:pt x="1818" y="2122"/>
                  </a:lnTo>
                  <a:lnTo>
                    <a:pt x="1818" y="2131"/>
                  </a:lnTo>
                  <a:lnTo>
                    <a:pt x="847" y="2185"/>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37" name="Freeform 25"/>
            <p:cNvSpPr>
              <a:spLocks/>
            </p:cNvSpPr>
            <p:nvPr/>
          </p:nvSpPr>
          <p:spPr bwMode="auto">
            <a:xfrm>
              <a:off x="3193" y="1383"/>
              <a:ext cx="475" cy="560"/>
            </a:xfrm>
            <a:custGeom>
              <a:avLst/>
              <a:gdLst>
                <a:gd name="T0" fmla="*/ 201 w 1872"/>
                <a:gd name="T1" fmla="*/ 548 h 2185"/>
                <a:gd name="T2" fmla="*/ 172 w 1872"/>
                <a:gd name="T3" fmla="*/ 523 h 2185"/>
                <a:gd name="T4" fmla="*/ 169 w 1872"/>
                <a:gd name="T5" fmla="*/ 480 h 2185"/>
                <a:gd name="T6" fmla="*/ 169 w 1872"/>
                <a:gd name="T7" fmla="*/ 462 h 2185"/>
                <a:gd name="T8" fmla="*/ 161 w 1872"/>
                <a:gd name="T9" fmla="*/ 450 h 2185"/>
                <a:gd name="T10" fmla="*/ 158 w 1872"/>
                <a:gd name="T11" fmla="*/ 443 h 2185"/>
                <a:gd name="T12" fmla="*/ 135 w 1872"/>
                <a:gd name="T13" fmla="*/ 384 h 2185"/>
                <a:gd name="T14" fmla="*/ 99 w 1872"/>
                <a:gd name="T15" fmla="*/ 359 h 2185"/>
                <a:gd name="T16" fmla="*/ 75 w 1872"/>
                <a:gd name="T17" fmla="*/ 327 h 2185"/>
                <a:gd name="T18" fmla="*/ 27 w 1872"/>
                <a:gd name="T19" fmla="*/ 301 h 2185"/>
                <a:gd name="T20" fmla="*/ 13 w 1872"/>
                <a:gd name="T21" fmla="*/ 290 h 2185"/>
                <a:gd name="T22" fmla="*/ 13 w 1872"/>
                <a:gd name="T23" fmla="*/ 281 h 2185"/>
                <a:gd name="T24" fmla="*/ 13 w 1872"/>
                <a:gd name="T25" fmla="*/ 240 h 2185"/>
                <a:gd name="T26" fmla="*/ 21 w 1872"/>
                <a:gd name="T27" fmla="*/ 208 h 2185"/>
                <a:gd name="T28" fmla="*/ 18 w 1872"/>
                <a:gd name="T29" fmla="*/ 195 h 2185"/>
                <a:gd name="T30" fmla="*/ 0 w 1872"/>
                <a:gd name="T31" fmla="*/ 176 h 2185"/>
                <a:gd name="T32" fmla="*/ 15 w 1872"/>
                <a:gd name="T33" fmla="*/ 151 h 2185"/>
                <a:gd name="T34" fmla="*/ 41 w 1872"/>
                <a:gd name="T35" fmla="*/ 126 h 2185"/>
                <a:gd name="T36" fmla="*/ 45 w 1872"/>
                <a:gd name="T37" fmla="*/ 53 h 2185"/>
                <a:gd name="T38" fmla="*/ 50 w 1872"/>
                <a:gd name="T39" fmla="*/ 50 h 2185"/>
                <a:gd name="T40" fmla="*/ 57 w 1872"/>
                <a:gd name="T41" fmla="*/ 46 h 2185"/>
                <a:gd name="T42" fmla="*/ 58 w 1872"/>
                <a:gd name="T43" fmla="*/ 46 h 2185"/>
                <a:gd name="T44" fmla="*/ 88 w 1872"/>
                <a:gd name="T45" fmla="*/ 42 h 2185"/>
                <a:gd name="T46" fmla="*/ 131 w 1872"/>
                <a:gd name="T47" fmla="*/ 21 h 2185"/>
                <a:gd name="T48" fmla="*/ 161 w 1872"/>
                <a:gd name="T49" fmla="*/ 12 h 2185"/>
                <a:gd name="T50" fmla="*/ 172 w 1872"/>
                <a:gd name="T51" fmla="*/ 0 h 2185"/>
                <a:gd name="T52" fmla="*/ 179 w 1872"/>
                <a:gd name="T53" fmla="*/ 9 h 2185"/>
                <a:gd name="T54" fmla="*/ 169 w 1872"/>
                <a:gd name="T55" fmla="*/ 25 h 2185"/>
                <a:gd name="T56" fmla="*/ 165 w 1872"/>
                <a:gd name="T57" fmla="*/ 35 h 2185"/>
                <a:gd name="T58" fmla="*/ 167 w 1872"/>
                <a:gd name="T59" fmla="*/ 42 h 2185"/>
                <a:gd name="T60" fmla="*/ 167 w 1872"/>
                <a:gd name="T61" fmla="*/ 57 h 2185"/>
                <a:gd name="T62" fmla="*/ 179 w 1872"/>
                <a:gd name="T63" fmla="*/ 43 h 2185"/>
                <a:gd name="T64" fmla="*/ 195 w 1872"/>
                <a:gd name="T65" fmla="*/ 55 h 2185"/>
                <a:gd name="T66" fmla="*/ 206 w 1872"/>
                <a:gd name="T67" fmla="*/ 50 h 2185"/>
                <a:gd name="T68" fmla="*/ 217 w 1872"/>
                <a:gd name="T69" fmla="*/ 55 h 2185"/>
                <a:gd name="T70" fmla="*/ 226 w 1872"/>
                <a:gd name="T71" fmla="*/ 64 h 2185"/>
                <a:gd name="T72" fmla="*/ 226 w 1872"/>
                <a:gd name="T73" fmla="*/ 80 h 2185"/>
                <a:gd name="T74" fmla="*/ 235 w 1872"/>
                <a:gd name="T75" fmla="*/ 85 h 2185"/>
                <a:gd name="T76" fmla="*/ 283 w 1872"/>
                <a:gd name="T77" fmla="*/ 91 h 2185"/>
                <a:gd name="T78" fmla="*/ 353 w 1872"/>
                <a:gd name="T79" fmla="*/ 114 h 2185"/>
                <a:gd name="T80" fmla="*/ 403 w 1872"/>
                <a:gd name="T81" fmla="*/ 112 h 2185"/>
                <a:gd name="T82" fmla="*/ 403 w 1872"/>
                <a:gd name="T83" fmla="*/ 130 h 2185"/>
                <a:gd name="T84" fmla="*/ 416 w 1872"/>
                <a:gd name="T85" fmla="*/ 137 h 2185"/>
                <a:gd name="T86" fmla="*/ 426 w 1872"/>
                <a:gd name="T87" fmla="*/ 151 h 2185"/>
                <a:gd name="T88" fmla="*/ 426 w 1872"/>
                <a:gd name="T89" fmla="*/ 176 h 2185"/>
                <a:gd name="T90" fmla="*/ 419 w 1872"/>
                <a:gd name="T91" fmla="*/ 185 h 2185"/>
                <a:gd name="T92" fmla="*/ 428 w 1872"/>
                <a:gd name="T93" fmla="*/ 188 h 2185"/>
                <a:gd name="T94" fmla="*/ 437 w 1872"/>
                <a:gd name="T95" fmla="*/ 195 h 2185"/>
                <a:gd name="T96" fmla="*/ 441 w 1872"/>
                <a:gd name="T97" fmla="*/ 217 h 2185"/>
                <a:gd name="T98" fmla="*/ 448 w 1872"/>
                <a:gd name="T99" fmla="*/ 219 h 2185"/>
                <a:gd name="T100" fmla="*/ 434 w 1872"/>
                <a:gd name="T101" fmla="*/ 242 h 2185"/>
                <a:gd name="T102" fmla="*/ 421 w 1872"/>
                <a:gd name="T103" fmla="*/ 272 h 2185"/>
                <a:gd name="T104" fmla="*/ 421 w 1872"/>
                <a:gd name="T105" fmla="*/ 297 h 2185"/>
                <a:gd name="T106" fmla="*/ 430 w 1872"/>
                <a:gd name="T107" fmla="*/ 295 h 2185"/>
                <a:gd name="T108" fmla="*/ 446 w 1872"/>
                <a:gd name="T109" fmla="*/ 270 h 2185"/>
                <a:gd name="T110" fmla="*/ 473 w 1872"/>
                <a:gd name="T111" fmla="*/ 249 h 2185"/>
                <a:gd name="T112" fmla="*/ 464 w 1872"/>
                <a:gd name="T113" fmla="*/ 308 h 2185"/>
                <a:gd name="T114" fmla="*/ 448 w 1872"/>
                <a:gd name="T115" fmla="*/ 436 h 2185"/>
                <a:gd name="T116" fmla="*/ 461 w 1872"/>
                <a:gd name="T117" fmla="*/ 523 h 2185"/>
                <a:gd name="T118" fmla="*/ 461 w 1872"/>
                <a:gd name="T119" fmla="*/ 539 h 21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72" h="2185">
                  <a:moveTo>
                    <a:pt x="847" y="2185"/>
                  </a:moveTo>
                  <a:lnTo>
                    <a:pt x="847" y="2175"/>
                  </a:lnTo>
                  <a:lnTo>
                    <a:pt x="828" y="2158"/>
                  </a:lnTo>
                  <a:lnTo>
                    <a:pt x="820" y="2149"/>
                  </a:lnTo>
                  <a:lnTo>
                    <a:pt x="793" y="2139"/>
                  </a:lnTo>
                  <a:lnTo>
                    <a:pt x="775" y="2131"/>
                  </a:lnTo>
                  <a:lnTo>
                    <a:pt x="748" y="2122"/>
                  </a:lnTo>
                  <a:lnTo>
                    <a:pt x="722" y="2105"/>
                  </a:lnTo>
                  <a:lnTo>
                    <a:pt x="704" y="2078"/>
                  </a:lnTo>
                  <a:lnTo>
                    <a:pt x="678" y="2042"/>
                  </a:lnTo>
                  <a:lnTo>
                    <a:pt x="667" y="2006"/>
                  </a:lnTo>
                  <a:lnTo>
                    <a:pt x="660" y="1962"/>
                  </a:lnTo>
                  <a:lnTo>
                    <a:pt x="660" y="1926"/>
                  </a:lnTo>
                  <a:lnTo>
                    <a:pt x="660" y="1889"/>
                  </a:lnTo>
                  <a:lnTo>
                    <a:pt x="667" y="1873"/>
                  </a:lnTo>
                  <a:lnTo>
                    <a:pt x="678" y="1855"/>
                  </a:lnTo>
                  <a:lnTo>
                    <a:pt x="678" y="1836"/>
                  </a:lnTo>
                  <a:lnTo>
                    <a:pt x="678" y="1829"/>
                  </a:lnTo>
                  <a:lnTo>
                    <a:pt x="678" y="1818"/>
                  </a:lnTo>
                  <a:lnTo>
                    <a:pt x="667" y="1802"/>
                  </a:lnTo>
                  <a:lnTo>
                    <a:pt x="651" y="1793"/>
                  </a:lnTo>
                  <a:lnTo>
                    <a:pt x="642" y="1782"/>
                  </a:lnTo>
                  <a:lnTo>
                    <a:pt x="633" y="1774"/>
                  </a:lnTo>
                  <a:lnTo>
                    <a:pt x="633" y="1765"/>
                  </a:lnTo>
                  <a:lnTo>
                    <a:pt x="633" y="1756"/>
                  </a:lnTo>
                  <a:lnTo>
                    <a:pt x="633" y="1749"/>
                  </a:lnTo>
                  <a:lnTo>
                    <a:pt x="633" y="1738"/>
                  </a:lnTo>
                  <a:lnTo>
                    <a:pt x="623" y="1738"/>
                  </a:lnTo>
                  <a:lnTo>
                    <a:pt x="623" y="1729"/>
                  </a:lnTo>
                  <a:lnTo>
                    <a:pt x="614" y="1729"/>
                  </a:lnTo>
                  <a:lnTo>
                    <a:pt x="607" y="1641"/>
                  </a:lnTo>
                  <a:lnTo>
                    <a:pt x="587" y="1578"/>
                  </a:lnTo>
                  <a:lnTo>
                    <a:pt x="561" y="1533"/>
                  </a:lnTo>
                  <a:lnTo>
                    <a:pt x="534" y="1498"/>
                  </a:lnTo>
                  <a:lnTo>
                    <a:pt x="499" y="1472"/>
                  </a:lnTo>
                  <a:lnTo>
                    <a:pt x="463" y="1453"/>
                  </a:lnTo>
                  <a:lnTo>
                    <a:pt x="437" y="1445"/>
                  </a:lnTo>
                  <a:lnTo>
                    <a:pt x="410" y="1427"/>
                  </a:lnTo>
                  <a:lnTo>
                    <a:pt x="391" y="1400"/>
                  </a:lnTo>
                  <a:lnTo>
                    <a:pt x="383" y="1365"/>
                  </a:lnTo>
                  <a:lnTo>
                    <a:pt x="374" y="1338"/>
                  </a:lnTo>
                  <a:lnTo>
                    <a:pt x="356" y="1312"/>
                  </a:lnTo>
                  <a:lnTo>
                    <a:pt x="330" y="1292"/>
                  </a:lnTo>
                  <a:lnTo>
                    <a:pt x="294" y="1276"/>
                  </a:lnTo>
                  <a:lnTo>
                    <a:pt x="250" y="1258"/>
                  </a:lnTo>
                  <a:lnTo>
                    <a:pt x="205" y="1239"/>
                  </a:lnTo>
                  <a:lnTo>
                    <a:pt x="170" y="1212"/>
                  </a:lnTo>
                  <a:lnTo>
                    <a:pt x="134" y="1195"/>
                  </a:lnTo>
                  <a:lnTo>
                    <a:pt x="106" y="1176"/>
                  </a:lnTo>
                  <a:lnTo>
                    <a:pt x="90" y="1150"/>
                  </a:lnTo>
                  <a:lnTo>
                    <a:pt x="81" y="1141"/>
                  </a:lnTo>
                  <a:lnTo>
                    <a:pt x="70" y="1141"/>
                  </a:lnTo>
                  <a:lnTo>
                    <a:pt x="61" y="1132"/>
                  </a:lnTo>
                  <a:lnTo>
                    <a:pt x="53" y="1132"/>
                  </a:lnTo>
                  <a:lnTo>
                    <a:pt x="53" y="1123"/>
                  </a:lnTo>
                  <a:lnTo>
                    <a:pt x="53" y="1115"/>
                  </a:lnTo>
                  <a:lnTo>
                    <a:pt x="53" y="1105"/>
                  </a:lnTo>
                  <a:lnTo>
                    <a:pt x="53" y="1096"/>
                  </a:lnTo>
                  <a:lnTo>
                    <a:pt x="61" y="1088"/>
                  </a:lnTo>
                  <a:lnTo>
                    <a:pt x="61" y="1043"/>
                  </a:lnTo>
                  <a:lnTo>
                    <a:pt x="53" y="1008"/>
                  </a:lnTo>
                  <a:lnTo>
                    <a:pt x="53" y="972"/>
                  </a:lnTo>
                  <a:lnTo>
                    <a:pt x="53" y="936"/>
                  </a:lnTo>
                  <a:lnTo>
                    <a:pt x="53" y="901"/>
                  </a:lnTo>
                  <a:lnTo>
                    <a:pt x="61" y="875"/>
                  </a:lnTo>
                  <a:lnTo>
                    <a:pt x="61" y="848"/>
                  </a:lnTo>
                  <a:lnTo>
                    <a:pt x="70" y="830"/>
                  </a:lnTo>
                  <a:lnTo>
                    <a:pt x="81" y="812"/>
                  </a:lnTo>
                  <a:lnTo>
                    <a:pt x="90" y="803"/>
                  </a:lnTo>
                  <a:lnTo>
                    <a:pt x="97" y="794"/>
                  </a:lnTo>
                  <a:lnTo>
                    <a:pt x="97" y="785"/>
                  </a:lnTo>
                  <a:lnTo>
                    <a:pt x="90" y="775"/>
                  </a:lnTo>
                  <a:lnTo>
                    <a:pt x="70" y="759"/>
                  </a:lnTo>
                  <a:lnTo>
                    <a:pt x="53" y="750"/>
                  </a:lnTo>
                  <a:lnTo>
                    <a:pt x="26" y="732"/>
                  </a:lnTo>
                  <a:lnTo>
                    <a:pt x="17" y="713"/>
                  </a:lnTo>
                  <a:lnTo>
                    <a:pt x="0" y="704"/>
                  </a:lnTo>
                  <a:lnTo>
                    <a:pt x="0" y="686"/>
                  </a:lnTo>
                  <a:lnTo>
                    <a:pt x="8" y="668"/>
                  </a:lnTo>
                  <a:lnTo>
                    <a:pt x="26" y="642"/>
                  </a:lnTo>
                  <a:lnTo>
                    <a:pt x="34" y="624"/>
                  </a:lnTo>
                  <a:lnTo>
                    <a:pt x="53" y="606"/>
                  </a:lnTo>
                  <a:lnTo>
                    <a:pt x="61" y="588"/>
                  </a:lnTo>
                  <a:lnTo>
                    <a:pt x="81" y="571"/>
                  </a:lnTo>
                  <a:lnTo>
                    <a:pt x="97" y="544"/>
                  </a:lnTo>
                  <a:lnTo>
                    <a:pt x="115" y="526"/>
                  </a:lnTo>
                  <a:lnTo>
                    <a:pt x="134" y="508"/>
                  </a:lnTo>
                  <a:lnTo>
                    <a:pt x="161" y="491"/>
                  </a:lnTo>
                  <a:lnTo>
                    <a:pt x="177" y="473"/>
                  </a:lnTo>
                  <a:lnTo>
                    <a:pt x="177" y="206"/>
                  </a:lnTo>
                  <a:lnTo>
                    <a:pt x="187" y="206"/>
                  </a:lnTo>
                  <a:lnTo>
                    <a:pt x="196" y="206"/>
                  </a:lnTo>
                  <a:lnTo>
                    <a:pt x="196" y="197"/>
                  </a:lnTo>
                  <a:lnTo>
                    <a:pt x="205" y="197"/>
                  </a:lnTo>
                  <a:lnTo>
                    <a:pt x="214" y="187"/>
                  </a:lnTo>
                  <a:lnTo>
                    <a:pt x="214" y="178"/>
                  </a:lnTo>
                  <a:lnTo>
                    <a:pt x="223" y="178"/>
                  </a:lnTo>
                  <a:lnTo>
                    <a:pt x="230" y="178"/>
                  </a:lnTo>
                  <a:lnTo>
                    <a:pt x="241" y="178"/>
                  </a:lnTo>
                  <a:lnTo>
                    <a:pt x="276" y="178"/>
                  </a:lnTo>
                  <a:lnTo>
                    <a:pt x="311" y="169"/>
                  </a:lnTo>
                  <a:lnTo>
                    <a:pt x="347" y="162"/>
                  </a:lnTo>
                  <a:lnTo>
                    <a:pt x="383" y="142"/>
                  </a:lnTo>
                  <a:lnTo>
                    <a:pt x="418" y="125"/>
                  </a:lnTo>
                  <a:lnTo>
                    <a:pt x="454" y="107"/>
                  </a:lnTo>
                  <a:lnTo>
                    <a:pt x="490" y="98"/>
                  </a:lnTo>
                  <a:lnTo>
                    <a:pt x="517" y="80"/>
                  </a:lnTo>
                  <a:lnTo>
                    <a:pt x="543" y="72"/>
                  </a:lnTo>
                  <a:lnTo>
                    <a:pt x="570" y="62"/>
                  </a:lnTo>
                  <a:lnTo>
                    <a:pt x="598" y="62"/>
                  </a:lnTo>
                  <a:lnTo>
                    <a:pt x="614" y="53"/>
                  </a:lnTo>
                  <a:lnTo>
                    <a:pt x="633" y="45"/>
                  </a:lnTo>
                  <a:lnTo>
                    <a:pt x="642" y="26"/>
                  </a:lnTo>
                  <a:lnTo>
                    <a:pt x="651" y="18"/>
                  </a:lnTo>
                  <a:lnTo>
                    <a:pt x="660" y="9"/>
                  </a:lnTo>
                  <a:lnTo>
                    <a:pt x="667" y="9"/>
                  </a:lnTo>
                  <a:lnTo>
                    <a:pt x="678" y="0"/>
                  </a:lnTo>
                  <a:lnTo>
                    <a:pt x="687" y="0"/>
                  </a:lnTo>
                  <a:lnTo>
                    <a:pt x="695" y="9"/>
                  </a:lnTo>
                  <a:lnTo>
                    <a:pt x="704" y="18"/>
                  </a:lnTo>
                  <a:lnTo>
                    <a:pt x="704" y="26"/>
                  </a:lnTo>
                  <a:lnTo>
                    <a:pt x="704" y="36"/>
                  </a:lnTo>
                  <a:lnTo>
                    <a:pt x="695" y="45"/>
                  </a:lnTo>
                  <a:lnTo>
                    <a:pt x="695" y="53"/>
                  </a:lnTo>
                  <a:lnTo>
                    <a:pt x="687" y="72"/>
                  </a:lnTo>
                  <a:lnTo>
                    <a:pt x="678" y="80"/>
                  </a:lnTo>
                  <a:lnTo>
                    <a:pt x="667" y="98"/>
                  </a:lnTo>
                  <a:lnTo>
                    <a:pt x="660" y="107"/>
                  </a:lnTo>
                  <a:lnTo>
                    <a:pt x="651" y="125"/>
                  </a:lnTo>
                  <a:lnTo>
                    <a:pt x="642" y="125"/>
                  </a:lnTo>
                  <a:lnTo>
                    <a:pt x="642" y="135"/>
                  </a:lnTo>
                  <a:lnTo>
                    <a:pt x="651" y="135"/>
                  </a:lnTo>
                  <a:lnTo>
                    <a:pt x="660" y="135"/>
                  </a:lnTo>
                  <a:lnTo>
                    <a:pt x="660" y="142"/>
                  </a:lnTo>
                  <a:lnTo>
                    <a:pt x="660" y="153"/>
                  </a:lnTo>
                  <a:lnTo>
                    <a:pt x="660" y="162"/>
                  </a:lnTo>
                  <a:lnTo>
                    <a:pt x="651" y="178"/>
                  </a:lnTo>
                  <a:lnTo>
                    <a:pt x="642" y="197"/>
                  </a:lnTo>
                  <a:lnTo>
                    <a:pt x="651" y="215"/>
                  </a:lnTo>
                  <a:lnTo>
                    <a:pt x="660" y="222"/>
                  </a:lnTo>
                  <a:lnTo>
                    <a:pt x="667" y="215"/>
                  </a:lnTo>
                  <a:lnTo>
                    <a:pt x="678" y="206"/>
                  </a:lnTo>
                  <a:lnTo>
                    <a:pt x="687" y="187"/>
                  </a:lnTo>
                  <a:lnTo>
                    <a:pt x="695" y="178"/>
                  </a:lnTo>
                  <a:lnTo>
                    <a:pt x="704" y="169"/>
                  </a:lnTo>
                  <a:lnTo>
                    <a:pt x="722" y="169"/>
                  </a:lnTo>
                  <a:lnTo>
                    <a:pt x="731" y="178"/>
                  </a:lnTo>
                  <a:lnTo>
                    <a:pt x="748" y="197"/>
                  </a:lnTo>
                  <a:lnTo>
                    <a:pt x="758" y="206"/>
                  </a:lnTo>
                  <a:lnTo>
                    <a:pt x="767" y="215"/>
                  </a:lnTo>
                  <a:lnTo>
                    <a:pt x="775" y="215"/>
                  </a:lnTo>
                  <a:lnTo>
                    <a:pt x="784" y="206"/>
                  </a:lnTo>
                  <a:lnTo>
                    <a:pt x="793" y="206"/>
                  </a:lnTo>
                  <a:lnTo>
                    <a:pt x="802" y="197"/>
                  </a:lnTo>
                  <a:lnTo>
                    <a:pt x="811" y="197"/>
                  </a:lnTo>
                  <a:lnTo>
                    <a:pt x="820" y="187"/>
                  </a:lnTo>
                  <a:lnTo>
                    <a:pt x="828" y="187"/>
                  </a:lnTo>
                  <a:lnTo>
                    <a:pt x="838" y="197"/>
                  </a:lnTo>
                  <a:lnTo>
                    <a:pt x="847" y="206"/>
                  </a:lnTo>
                  <a:lnTo>
                    <a:pt x="856" y="215"/>
                  </a:lnTo>
                  <a:lnTo>
                    <a:pt x="864" y="222"/>
                  </a:lnTo>
                  <a:lnTo>
                    <a:pt x="873" y="222"/>
                  </a:lnTo>
                  <a:lnTo>
                    <a:pt x="883" y="233"/>
                  </a:lnTo>
                  <a:lnTo>
                    <a:pt x="891" y="242"/>
                  </a:lnTo>
                  <a:lnTo>
                    <a:pt x="891" y="250"/>
                  </a:lnTo>
                  <a:lnTo>
                    <a:pt x="891" y="268"/>
                  </a:lnTo>
                  <a:lnTo>
                    <a:pt x="891" y="277"/>
                  </a:lnTo>
                  <a:lnTo>
                    <a:pt x="891" y="286"/>
                  </a:lnTo>
                  <a:lnTo>
                    <a:pt x="891" y="303"/>
                  </a:lnTo>
                  <a:lnTo>
                    <a:pt x="891" y="313"/>
                  </a:lnTo>
                  <a:lnTo>
                    <a:pt x="900" y="322"/>
                  </a:lnTo>
                  <a:lnTo>
                    <a:pt x="900" y="330"/>
                  </a:lnTo>
                  <a:lnTo>
                    <a:pt x="918" y="330"/>
                  </a:lnTo>
                  <a:lnTo>
                    <a:pt x="927" y="330"/>
                  </a:lnTo>
                  <a:lnTo>
                    <a:pt x="944" y="330"/>
                  </a:lnTo>
                  <a:lnTo>
                    <a:pt x="971" y="330"/>
                  </a:lnTo>
                  <a:lnTo>
                    <a:pt x="1016" y="330"/>
                  </a:lnTo>
                  <a:lnTo>
                    <a:pt x="1060" y="339"/>
                  </a:lnTo>
                  <a:lnTo>
                    <a:pt x="1115" y="357"/>
                  </a:lnTo>
                  <a:lnTo>
                    <a:pt x="1168" y="375"/>
                  </a:lnTo>
                  <a:lnTo>
                    <a:pt x="1221" y="393"/>
                  </a:lnTo>
                  <a:lnTo>
                    <a:pt x="1284" y="410"/>
                  </a:lnTo>
                  <a:lnTo>
                    <a:pt x="1337" y="428"/>
                  </a:lnTo>
                  <a:lnTo>
                    <a:pt x="1390" y="446"/>
                  </a:lnTo>
                  <a:lnTo>
                    <a:pt x="1435" y="446"/>
                  </a:lnTo>
                  <a:lnTo>
                    <a:pt x="1481" y="446"/>
                  </a:lnTo>
                  <a:lnTo>
                    <a:pt x="1534" y="437"/>
                  </a:lnTo>
                  <a:lnTo>
                    <a:pt x="1568" y="437"/>
                  </a:lnTo>
                  <a:lnTo>
                    <a:pt x="1587" y="437"/>
                  </a:lnTo>
                  <a:lnTo>
                    <a:pt x="1597" y="455"/>
                  </a:lnTo>
                  <a:lnTo>
                    <a:pt x="1597" y="464"/>
                  </a:lnTo>
                  <a:lnTo>
                    <a:pt x="1597" y="482"/>
                  </a:lnTo>
                  <a:lnTo>
                    <a:pt x="1587" y="499"/>
                  </a:lnTo>
                  <a:lnTo>
                    <a:pt x="1587" y="508"/>
                  </a:lnTo>
                  <a:lnTo>
                    <a:pt x="1587" y="526"/>
                  </a:lnTo>
                  <a:lnTo>
                    <a:pt x="1597" y="535"/>
                  </a:lnTo>
                  <a:lnTo>
                    <a:pt x="1614" y="535"/>
                  </a:lnTo>
                  <a:lnTo>
                    <a:pt x="1623" y="535"/>
                  </a:lnTo>
                  <a:lnTo>
                    <a:pt x="1641" y="535"/>
                  </a:lnTo>
                  <a:lnTo>
                    <a:pt x="1650" y="535"/>
                  </a:lnTo>
                  <a:lnTo>
                    <a:pt x="1658" y="544"/>
                  </a:lnTo>
                  <a:lnTo>
                    <a:pt x="1667" y="553"/>
                  </a:lnTo>
                  <a:lnTo>
                    <a:pt x="1677" y="571"/>
                  </a:lnTo>
                  <a:lnTo>
                    <a:pt x="1677" y="588"/>
                  </a:lnTo>
                  <a:lnTo>
                    <a:pt x="1685" y="624"/>
                  </a:lnTo>
                  <a:lnTo>
                    <a:pt x="1685" y="659"/>
                  </a:lnTo>
                  <a:lnTo>
                    <a:pt x="1685" y="668"/>
                  </a:lnTo>
                  <a:lnTo>
                    <a:pt x="1677" y="679"/>
                  </a:lnTo>
                  <a:lnTo>
                    <a:pt x="1677" y="686"/>
                  </a:lnTo>
                  <a:lnTo>
                    <a:pt x="1667" y="695"/>
                  </a:lnTo>
                  <a:lnTo>
                    <a:pt x="1667" y="704"/>
                  </a:lnTo>
                  <a:lnTo>
                    <a:pt x="1658" y="704"/>
                  </a:lnTo>
                  <a:lnTo>
                    <a:pt x="1658" y="713"/>
                  </a:lnTo>
                  <a:lnTo>
                    <a:pt x="1650" y="722"/>
                  </a:lnTo>
                  <a:lnTo>
                    <a:pt x="1650" y="732"/>
                  </a:lnTo>
                  <a:lnTo>
                    <a:pt x="1650" y="739"/>
                  </a:lnTo>
                  <a:lnTo>
                    <a:pt x="1667" y="739"/>
                  </a:lnTo>
                  <a:lnTo>
                    <a:pt x="1677" y="732"/>
                  </a:lnTo>
                  <a:lnTo>
                    <a:pt x="1685" y="732"/>
                  </a:lnTo>
                  <a:lnTo>
                    <a:pt x="1694" y="732"/>
                  </a:lnTo>
                  <a:lnTo>
                    <a:pt x="1703" y="732"/>
                  </a:lnTo>
                  <a:lnTo>
                    <a:pt x="1711" y="739"/>
                  </a:lnTo>
                  <a:lnTo>
                    <a:pt x="1711" y="750"/>
                  </a:lnTo>
                  <a:lnTo>
                    <a:pt x="1721" y="759"/>
                  </a:lnTo>
                  <a:lnTo>
                    <a:pt x="1721" y="775"/>
                  </a:lnTo>
                  <a:lnTo>
                    <a:pt x="1721" y="803"/>
                  </a:lnTo>
                  <a:lnTo>
                    <a:pt x="1721" y="830"/>
                  </a:lnTo>
                  <a:lnTo>
                    <a:pt x="1730" y="839"/>
                  </a:lnTo>
                  <a:lnTo>
                    <a:pt x="1738" y="848"/>
                  </a:lnTo>
                  <a:lnTo>
                    <a:pt x="1747" y="848"/>
                  </a:lnTo>
                  <a:lnTo>
                    <a:pt x="1757" y="848"/>
                  </a:lnTo>
                  <a:lnTo>
                    <a:pt x="1765" y="848"/>
                  </a:lnTo>
                  <a:lnTo>
                    <a:pt x="1765" y="856"/>
                  </a:lnTo>
                  <a:lnTo>
                    <a:pt x="1765" y="865"/>
                  </a:lnTo>
                  <a:lnTo>
                    <a:pt x="1765" y="892"/>
                  </a:lnTo>
                  <a:lnTo>
                    <a:pt x="1747" y="910"/>
                  </a:lnTo>
                  <a:lnTo>
                    <a:pt x="1730" y="928"/>
                  </a:lnTo>
                  <a:lnTo>
                    <a:pt x="1711" y="945"/>
                  </a:lnTo>
                  <a:lnTo>
                    <a:pt x="1703" y="972"/>
                  </a:lnTo>
                  <a:lnTo>
                    <a:pt x="1685" y="990"/>
                  </a:lnTo>
                  <a:lnTo>
                    <a:pt x="1677" y="1016"/>
                  </a:lnTo>
                  <a:lnTo>
                    <a:pt x="1667" y="1043"/>
                  </a:lnTo>
                  <a:lnTo>
                    <a:pt x="1658" y="1061"/>
                  </a:lnTo>
                  <a:lnTo>
                    <a:pt x="1650" y="1088"/>
                  </a:lnTo>
                  <a:lnTo>
                    <a:pt x="1650" y="1115"/>
                  </a:lnTo>
                  <a:lnTo>
                    <a:pt x="1650" y="1132"/>
                  </a:lnTo>
                  <a:lnTo>
                    <a:pt x="1650" y="1141"/>
                  </a:lnTo>
                  <a:lnTo>
                    <a:pt x="1658" y="1159"/>
                  </a:lnTo>
                  <a:lnTo>
                    <a:pt x="1667" y="1168"/>
                  </a:lnTo>
                  <a:lnTo>
                    <a:pt x="1677" y="1168"/>
                  </a:lnTo>
                  <a:lnTo>
                    <a:pt x="1685" y="1159"/>
                  </a:lnTo>
                  <a:lnTo>
                    <a:pt x="1694" y="1150"/>
                  </a:lnTo>
                  <a:lnTo>
                    <a:pt x="1703" y="1141"/>
                  </a:lnTo>
                  <a:lnTo>
                    <a:pt x="1711" y="1123"/>
                  </a:lnTo>
                  <a:lnTo>
                    <a:pt x="1721" y="1105"/>
                  </a:lnTo>
                  <a:lnTo>
                    <a:pt x="1738" y="1079"/>
                  </a:lnTo>
                  <a:lnTo>
                    <a:pt x="1757" y="1052"/>
                  </a:lnTo>
                  <a:lnTo>
                    <a:pt x="1774" y="1016"/>
                  </a:lnTo>
                  <a:lnTo>
                    <a:pt x="1801" y="999"/>
                  </a:lnTo>
                  <a:lnTo>
                    <a:pt x="1827" y="972"/>
                  </a:lnTo>
                  <a:lnTo>
                    <a:pt x="1845" y="963"/>
                  </a:lnTo>
                  <a:lnTo>
                    <a:pt x="1863" y="972"/>
                  </a:lnTo>
                  <a:lnTo>
                    <a:pt x="1872" y="990"/>
                  </a:lnTo>
                  <a:lnTo>
                    <a:pt x="1872" y="1025"/>
                  </a:lnTo>
                  <a:lnTo>
                    <a:pt x="1863" y="1079"/>
                  </a:lnTo>
                  <a:lnTo>
                    <a:pt x="1845" y="1141"/>
                  </a:lnTo>
                  <a:lnTo>
                    <a:pt x="1827" y="1203"/>
                  </a:lnTo>
                  <a:lnTo>
                    <a:pt x="1810" y="1285"/>
                  </a:lnTo>
                  <a:lnTo>
                    <a:pt x="1792" y="1373"/>
                  </a:lnTo>
                  <a:lnTo>
                    <a:pt x="1774" y="1472"/>
                  </a:lnTo>
                  <a:lnTo>
                    <a:pt x="1765" y="1588"/>
                  </a:lnTo>
                  <a:lnTo>
                    <a:pt x="1765" y="1702"/>
                  </a:lnTo>
                  <a:lnTo>
                    <a:pt x="1774" y="1846"/>
                  </a:lnTo>
                  <a:lnTo>
                    <a:pt x="1801" y="1998"/>
                  </a:lnTo>
                  <a:lnTo>
                    <a:pt x="1810" y="2015"/>
                  </a:lnTo>
                  <a:lnTo>
                    <a:pt x="1810" y="2025"/>
                  </a:lnTo>
                  <a:lnTo>
                    <a:pt x="1818" y="2042"/>
                  </a:lnTo>
                  <a:lnTo>
                    <a:pt x="1818" y="2051"/>
                  </a:lnTo>
                  <a:lnTo>
                    <a:pt x="1818" y="2069"/>
                  </a:lnTo>
                  <a:lnTo>
                    <a:pt x="1818" y="2078"/>
                  </a:lnTo>
                  <a:lnTo>
                    <a:pt x="1818" y="2086"/>
                  </a:lnTo>
                  <a:lnTo>
                    <a:pt x="1818" y="2105"/>
                  </a:lnTo>
                  <a:lnTo>
                    <a:pt x="1818" y="2122"/>
                  </a:lnTo>
                  <a:lnTo>
                    <a:pt x="1818" y="2131"/>
                  </a:lnTo>
                  <a:lnTo>
                    <a:pt x="847" y="2185"/>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38" name="Freeform 26"/>
            <p:cNvSpPr>
              <a:spLocks/>
            </p:cNvSpPr>
            <p:nvPr/>
          </p:nvSpPr>
          <p:spPr bwMode="auto">
            <a:xfrm>
              <a:off x="3348" y="1929"/>
              <a:ext cx="375" cy="702"/>
            </a:xfrm>
            <a:custGeom>
              <a:avLst/>
              <a:gdLst>
                <a:gd name="T0" fmla="*/ 233 w 1480"/>
                <a:gd name="T1" fmla="*/ 688 h 2737"/>
                <a:gd name="T2" fmla="*/ 230 w 1480"/>
                <a:gd name="T3" fmla="*/ 693 h 2737"/>
                <a:gd name="T4" fmla="*/ 214 w 1480"/>
                <a:gd name="T5" fmla="*/ 690 h 2737"/>
                <a:gd name="T6" fmla="*/ 198 w 1480"/>
                <a:gd name="T7" fmla="*/ 665 h 2737"/>
                <a:gd name="T8" fmla="*/ 203 w 1480"/>
                <a:gd name="T9" fmla="*/ 659 h 2737"/>
                <a:gd name="T10" fmla="*/ 203 w 1480"/>
                <a:gd name="T11" fmla="*/ 633 h 2737"/>
                <a:gd name="T12" fmla="*/ 192 w 1480"/>
                <a:gd name="T13" fmla="*/ 612 h 2737"/>
                <a:gd name="T14" fmla="*/ 176 w 1480"/>
                <a:gd name="T15" fmla="*/ 592 h 2737"/>
                <a:gd name="T16" fmla="*/ 140 w 1480"/>
                <a:gd name="T17" fmla="*/ 574 h 2737"/>
                <a:gd name="T18" fmla="*/ 115 w 1480"/>
                <a:gd name="T19" fmla="*/ 535 h 2737"/>
                <a:gd name="T20" fmla="*/ 129 w 1480"/>
                <a:gd name="T21" fmla="*/ 510 h 2737"/>
                <a:gd name="T22" fmla="*/ 129 w 1480"/>
                <a:gd name="T23" fmla="*/ 471 h 2737"/>
                <a:gd name="T24" fmla="*/ 113 w 1480"/>
                <a:gd name="T25" fmla="*/ 457 h 2737"/>
                <a:gd name="T26" fmla="*/ 90 w 1480"/>
                <a:gd name="T27" fmla="*/ 466 h 2737"/>
                <a:gd name="T28" fmla="*/ 77 w 1480"/>
                <a:gd name="T29" fmla="*/ 462 h 2737"/>
                <a:gd name="T30" fmla="*/ 74 w 1480"/>
                <a:gd name="T31" fmla="*/ 430 h 2737"/>
                <a:gd name="T32" fmla="*/ 22 w 1480"/>
                <a:gd name="T33" fmla="*/ 375 h 2737"/>
                <a:gd name="T34" fmla="*/ 0 w 1480"/>
                <a:gd name="T35" fmla="*/ 288 h 2737"/>
                <a:gd name="T36" fmla="*/ 7 w 1480"/>
                <a:gd name="T37" fmla="*/ 290 h 2737"/>
                <a:gd name="T38" fmla="*/ 9 w 1480"/>
                <a:gd name="T39" fmla="*/ 279 h 2737"/>
                <a:gd name="T40" fmla="*/ 7 w 1480"/>
                <a:gd name="T41" fmla="*/ 261 h 2737"/>
                <a:gd name="T42" fmla="*/ 31 w 1480"/>
                <a:gd name="T43" fmla="*/ 242 h 2737"/>
                <a:gd name="T44" fmla="*/ 34 w 1480"/>
                <a:gd name="T45" fmla="*/ 226 h 2737"/>
                <a:gd name="T46" fmla="*/ 43 w 1480"/>
                <a:gd name="T47" fmla="*/ 208 h 2737"/>
                <a:gd name="T48" fmla="*/ 34 w 1480"/>
                <a:gd name="T49" fmla="*/ 164 h 2737"/>
                <a:gd name="T50" fmla="*/ 88 w 1480"/>
                <a:gd name="T51" fmla="*/ 137 h 2737"/>
                <a:gd name="T52" fmla="*/ 99 w 1480"/>
                <a:gd name="T53" fmla="*/ 117 h 2737"/>
                <a:gd name="T54" fmla="*/ 113 w 1480"/>
                <a:gd name="T55" fmla="*/ 76 h 2737"/>
                <a:gd name="T56" fmla="*/ 92 w 1480"/>
                <a:gd name="T57" fmla="*/ 52 h 2737"/>
                <a:gd name="T58" fmla="*/ 79 w 1480"/>
                <a:gd name="T59" fmla="*/ 35 h 2737"/>
                <a:gd name="T60" fmla="*/ 65 w 1480"/>
                <a:gd name="T61" fmla="*/ 25 h 2737"/>
                <a:gd name="T62" fmla="*/ 307 w 1480"/>
                <a:gd name="T63" fmla="*/ 14 h 2737"/>
                <a:gd name="T64" fmla="*/ 318 w 1480"/>
                <a:gd name="T65" fmla="*/ 48 h 2737"/>
                <a:gd name="T66" fmla="*/ 329 w 1480"/>
                <a:gd name="T67" fmla="*/ 76 h 2737"/>
                <a:gd name="T68" fmla="*/ 334 w 1480"/>
                <a:gd name="T69" fmla="*/ 89 h 2737"/>
                <a:gd name="T70" fmla="*/ 362 w 1480"/>
                <a:gd name="T71" fmla="*/ 368 h 2737"/>
                <a:gd name="T72" fmla="*/ 364 w 1480"/>
                <a:gd name="T73" fmla="*/ 391 h 2737"/>
                <a:gd name="T74" fmla="*/ 355 w 1480"/>
                <a:gd name="T75" fmla="*/ 407 h 2737"/>
                <a:gd name="T76" fmla="*/ 362 w 1480"/>
                <a:gd name="T77" fmla="*/ 425 h 2737"/>
                <a:gd name="T78" fmla="*/ 375 w 1480"/>
                <a:gd name="T79" fmla="*/ 448 h 2737"/>
                <a:gd name="T80" fmla="*/ 366 w 1480"/>
                <a:gd name="T81" fmla="*/ 480 h 2737"/>
                <a:gd name="T82" fmla="*/ 357 w 1480"/>
                <a:gd name="T83" fmla="*/ 499 h 2737"/>
                <a:gd name="T84" fmla="*/ 348 w 1480"/>
                <a:gd name="T85" fmla="*/ 515 h 2737"/>
                <a:gd name="T86" fmla="*/ 336 w 1480"/>
                <a:gd name="T87" fmla="*/ 533 h 2737"/>
                <a:gd name="T88" fmla="*/ 339 w 1480"/>
                <a:gd name="T89" fmla="*/ 544 h 2737"/>
                <a:gd name="T90" fmla="*/ 327 w 1480"/>
                <a:gd name="T91" fmla="*/ 553 h 2737"/>
                <a:gd name="T92" fmla="*/ 327 w 1480"/>
                <a:gd name="T93" fmla="*/ 571 h 2737"/>
                <a:gd name="T94" fmla="*/ 329 w 1480"/>
                <a:gd name="T95" fmla="*/ 588 h 2737"/>
                <a:gd name="T96" fmla="*/ 323 w 1480"/>
                <a:gd name="T97" fmla="*/ 599 h 2737"/>
                <a:gd name="T98" fmla="*/ 321 w 1480"/>
                <a:gd name="T99" fmla="*/ 611 h 2737"/>
                <a:gd name="T100" fmla="*/ 329 w 1480"/>
                <a:gd name="T101" fmla="*/ 618 h 2737"/>
                <a:gd name="T102" fmla="*/ 316 w 1480"/>
                <a:gd name="T103" fmla="*/ 627 h 2737"/>
                <a:gd name="T104" fmla="*/ 296 w 1480"/>
                <a:gd name="T105" fmla="*/ 640 h 2737"/>
                <a:gd name="T106" fmla="*/ 296 w 1480"/>
                <a:gd name="T107" fmla="*/ 652 h 2737"/>
                <a:gd name="T108" fmla="*/ 303 w 1480"/>
                <a:gd name="T109" fmla="*/ 663 h 2737"/>
                <a:gd name="T110" fmla="*/ 298 w 1480"/>
                <a:gd name="T111" fmla="*/ 684 h 2737"/>
                <a:gd name="T112" fmla="*/ 271 w 1480"/>
                <a:gd name="T113" fmla="*/ 670 h 2737"/>
                <a:gd name="T114" fmla="*/ 242 w 1480"/>
                <a:gd name="T115" fmla="*/ 681 h 2737"/>
                <a:gd name="T116" fmla="*/ 243 w 1480"/>
                <a:gd name="T117" fmla="*/ 697 h 27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80" h="2737">
                  <a:moveTo>
                    <a:pt x="934" y="2737"/>
                  </a:moveTo>
                  <a:lnTo>
                    <a:pt x="927" y="2718"/>
                  </a:lnTo>
                  <a:lnTo>
                    <a:pt x="927" y="2701"/>
                  </a:lnTo>
                  <a:lnTo>
                    <a:pt x="918" y="2692"/>
                  </a:lnTo>
                  <a:lnTo>
                    <a:pt x="918" y="2684"/>
                  </a:lnTo>
                  <a:lnTo>
                    <a:pt x="908" y="2684"/>
                  </a:lnTo>
                  <a:lnTo>
                    <a:pt x="908" y="2674"/>
                  </a:lnTo>
                  <a:lnTo>
                    <a:pt x="908" y="2684"/>
                  </a:lnTo>
                  <a:lnTo>
                    <a:pt x="908" y="2692"/>
                  </a:lnTo>
                  <a:lnTo>
                    <a:pt x="908" y="2701"/>
                  </a:lnTo>
                  <a:lnTo>
                    <a:pt x="908" y="2718"/>
                  </a:lnTo>
                  <a:lnTo>
                    <a:pt x="890" y="2718"/>
                  </a:lnTo>
                  <a:lnTo>
                    <a:pt x="881" y="2718"/>
                  </a:lnTo>
                  <a:lnTo>
                    <a:pt x="863" y="2710"/>
                  </a:lnTo>
                  <a:lnTo>
                    <a:pt x="846" y="2692"/>
                  </a:lnTo>
                  <a:lnTo>
                    <a:pt x="828" y="2674"/>
                  </a:lnTo>
                  <a:lnTo>
                    <a:pt x="819" y="2648"/>
                  </a:lnTo>
                  <a:lnTo>
                    <a:pt x="801" y="2630"/>
                  </a:lnTo>
                  <a:lnTo>
                    <a:pt x="793" y="2612"/>
                  </a:lnTo>
                  <a:lnTo>
                    <a:pt x="783" y="2594"/>
                  </a:lnTo>
                  <a:lnTo>
                    <a:pt x="774" y="2585"/>
                  </a:lnTo>
                  <a:lnTo>
                    <a:pt x="783" y="2577"/>
                  </a:lnTo>
                  <a:lnTo>
                    <a:pt x="793" y="2577"/>
                  </a:lnTo>
                  <a:lnTo>
                    <a:pt x="793" y="2568"/>
                  </a:lnTo>
                  <a:lnTo>
                    <a:pt x="801" y="2568"/>
                  </a:lnTo>
                  <a:lnTo>
                    <a:pt x="801" y="2558"/>
                  </a:lnTo>
                  <a:lnTo>
                    <a:pt x="810" y="2550"/>
                  </a:lnTo>
                  <a:lnTo>
                    <a:pt x="810" y="2524"/>
                  </a:lnTo>
                  <a:lnTo>
                    <a:pt x="801" y="2497"/>
                  </a:lnTo>
                  <a:lnTo>
                    <a:pt x="801" y="2468"/>
                  </a:lnTo>
                  <a:lnTo>
                    <a:pt x="801" y="2443"/>
                  </a:lnTo>
                  <a:lnTo>
                    <a:pt x="793" y="2424"/>
                  </a:lnTo>
                  <a:lnTo>
                    <a:pt x="783" y="2415"/>
                  </a:lnTo>
                  <a:lnTo>
                    <a:pt x="774" y="2397"/>
                  </a:lnTo>
                  <a:lnTo>
                    <a:pt x="757" y="2388"/>
                  </a:lnTo>
                  <a:lnTo>
                    <a:pt x="739" y="2371"/>
                  </a:lnTo>
                  <a:lnTo>
                    <a:pt x="730" y="2362"/>
                  </a:lnTo>
                  <a:lnTo>
                    <a:pt x="713" y="2344"/>
                  </a:lnTo>
                  <a:lnTo>
                    <a:pt x="703" y="2317"/>
                  </a:lnTo>
                  <a:lnTo>
                    <a:pt x="694" y="2308"/>
                  </a:lnTo>
                  <a:lnTo>
                    <a:pt x="677" y="2291"/>
                  </a:lnTo>
                  <a:lnTo>
                    <a:pt x="650" y="2281"/>
                  </a:lnTo>
                  <a:lnTo>
                    <a:pt x="614" y="2264"/>
                  </a:lnTo>
                  <a:lnTo>
                    <a:pt x="588" y="2255"/>
                  </a:lnTo>
                  <a:lnTo>
                    <a:pt x="552" y="2237"/>
                  </a:lnTo>
                  <a:lnTo>
                    <a:pt x="517" y="2211"/>
                  </a:lnTo>
                  <a:lnTo>
                    <a:pt x="490" y="2184"/>
                  </a:lnTo>
                  <a:lnTo>
                    <a:pt x="472" y="2157"/>
                  </a:lnTo>
                  <a:lnTo>
                    <a:pt x="453" y="2113"/>
                  </a:lnTo>
                  <a:lnTo>
                    <a:pt x="453" y="2086"/>
                  </a:lnTo>
                  <a:lnTo>
                    <a:pt x="462" y="2068"/>
                  </a:lnTo>
                  <a:lnTo>
                    <a:pt x="472" y="2051"/>
                  </a:lnTo>
                  <a:lnTo>
                    <a:pt x="481" y="2032"/>
                  </a:lnTo>
                  <a:lnTo>
                    <a:pt x="497" y="2015"/>
                  </a:lnTo>
                  <a:lnTo>
                    <a:pt x="508" y="1988"/>
                  </a:lnTo>
                  <a:lnTo>
                    <a:pt x="517" y="1971"/>
                  </a:lnTo>
                  <a:lnTo>
                    <a:pt x="525" y="1944"/>
                  </a:lnTo>
                  <a:lnTo>
                    <a:pt x="525" y="1908"/>
                  </a:lnTo>
                  <a:lnTo>
                    <a:pt x="517" y="1864"/>
                  </a:lnTo>
                  <a:lnTo>
                    <a:pt x="508" y="1836"/>
                  </a:lnTo>
                  <a:lnTo>
                    <a:pt x="497" y="1818"/>
                  </a:lnTo>
                  <a:lnTo>
                    <a:pt x="490" y="1800"/>
                  </a:lnTo>
                  <a:lnTo>
                    <a:pt x="481" y="1791"/>
                  </a:lnTo>
                  <a:lnTo>
                    <a:pt x="462" y="1783"/>
                  </a:lnTo>
                  <a:lnTo>
                    <a:pt x="444" y="1783"/>
                  </a:lnTo>
                  <a:lnTo>
                    <a:pt x="426" y="1783"/>
                  </a:lnTo>
                  <a:lnTo>
                    <a:pt x="409" y="1791"/>
                  </a:lnTo>
                  <a:lnTo>
                    <a:pt x="391" y="1800"/>
                  </a:lnTo>
                  <a:lnTo>
                    <a:pt x="373" y="1811"/>
                  </a:lnTo>
                  <a:lnTo>
                    <a:pt x="356" y="1818"/>
                  </a:lnTo>
                  <a:lnTo>
                    <a:pt x="337" y="1827"/>
                  </a:lnTo>
                  <a:lnTo>
                    <a:pt x="329" y="1827"/>
                  </a:lnTo>
                  <a:lnTo>
                    <a:pt x="320" y="1818"/>
                  </a:lnTo>
                  <a:lnTo>
                    <a:pt x="311" y="1811"/>
                  </a:lnTo>
                  <a:lnTo>
                    <a:pt x="302" y="1800"/>
                  </a:lnTo>
                  <a:lnTo>
                    <a:pt x="302" y="1783"/>
                  </a:lnTo>
                  <a:lnTo>
                    <a:pt x="302" y="1765"/>
                  </a:lnTo>
                  <a:lnTo>
                    <a:pt x="302" y="1738"/>
                  </a:lnTo>
                  <a:lnTo>
                    <a:pt x="302" y="1720"/>
                  </a:lnTo>
                  <a:lnTo>
                    <a:pt x="293" y="1675"/>
                  </a:lnTo>
                  <a:lnTo>
                    <a:pt x="266" y="1631"/>
                  </a:lnTo>
                  <a:lnTo>
                    <a:pt x="231" y="1595"/>
                  </a:lnTo>
                  <a:lnTo>
                    <a:pt x="186" y="1560"/>
                  </a:lnTo>
                  <a:lnTo>
                    <a:pt x="133" y="1515"/>
                  </a:lnTo>
                  <a:lnTo>
                    <a:pt x="88" y="1462"/>
                  </a:lnTo>
                  <a:lnTo>
                    <a:pt x="44" y="1400"/>
                  </a:lnTo>
                  <a:lnTo>
                    <a:pt x="16" y="1318"/>
                  </a:lnTo>
                  <a:lnTo>
                    <a:pt x="0" y="1230"/>
                  </a:lnTo>
                  <a:lnTo>
                    <a:pt x="0" y="1114"/>
                  </a:lnTo>
                  <a:lnTo>
                    <a:pt x="0" y="1123"/>
                  </a:lnTo>
                  <a:lnTo>
                    <a:pt x="7" y="1132"/>
                  </a:lnTo>
                  <a:lnTo>
                    <a:pt x="16" y="1132"/>
                  </a:lnTo>
                  <a:lnTo>
                    <a:pt x="16" y="1141"/>
                  </a:lnTo>
                  <a:lnTo>
                    <a:pt x="16" y="1132"/>
                  </a:lnTo>
                  <a:lnTo>
                    <a:pt x="26" y="1132"/>
                  </a:lnTo>
                  <a:lnTo>
                    <a:pt x="26" y="1123"/>
                  </a:lnTo>
                  <a:lnTo>
                    <a:pt x="26" y="1114"/>
                  </a:lnTo>
                  <a:lnTo>
                    <a:pt x="35" y="1105"/>
                  </a:lnTo>
                  <a:lnTo>
                    <a:pt x="35" y="1097"/>
                  </a:lnTo>
                  <a:lnTo>
                    <a:pt x="35" y="1088"/>
                  </a:lnTo>
                  <a:lnTo>
                    <a:pt x="26" y="1070"/>
                  </a:lnTo>
                  <a:lnTo>
                    <a:pt x="26" y="1061"/>
                  </a:lnTo>
                  <a:lnTo>
                    <a:pt x="16" y="1043"/>
                  </a:lnTo>
                  <a:lnTo>
                    <a:pt x="26" y="1034"/>
                  </a:lnTo>
                  <a:lnTo>
                    <a:pt x="26" y="1017"/>
                  </a:lnTo>
                  <a:lnTo>
                    <a:pt x="44" y="1008"/>
                  </a:lnTo>
                  <a:lnTo>
                    <a:pt x="60" y="990"/>
                  </a:lnTo>
                  <a:lnTo>
                    <a:pt x="97" y="981"/>
                  </a:lnTo>
                  <a:lnTo>
                    <a:pt x="115" y="963"/>
                  </a:lnTo>
                  <a:lnTo>
                    <a:pt x="124" y="945"/>
                  </a:lnTo>
                  <a:lnTo>
                    <a:pt x="133" y="927"/>
                  </a:lnTo>
                  <a:lnTo>
                    <a:pt x="133" y="918"/>
                  </a:lnTo>
                  <a:lnTo>
                    <a:pt x="133" y="901"/>
                  </a:lnTo>
                  <a:lnTo>
                    <a:pt x="133" y="892"/>
                  </a:lnTo>
                  <a:lnTo>
                    <a:pt x="133" y="881"/>
                  </a:lnTo>
                  <a:lnTo>
                    <a:pt x="133" y="874"/>
                  </a:lnTo>
                  <a:lnTo>
                    <a:pt x="133" y="865"/>
                  </a:lnTo>
                  <a:lnTo>
                    <a:pt x="141" y="865"/>
                  </a:lnTo>
                  <a:lnTo>
                    <a:pt x="168" y="838"/>
                  </a:lnTo>
                  <a:lnTo>
                    <a:pt x="168" y="812"/>
                  </a:lnTo>
                  <a:lnTo>
                    <a:pt x="160" y="785"/>
                  </a:lnTo>
                  <a:lnTo>
                    <a:pt x="151" y="748"/>
                  </a:lnTo>
                  <a:lnTo>
                    <a:pt x="133" y="713"/>
                  </a:lnTo>
                  <a:lnTo>
                    <a:pt x="124" y="677"/>
                  </a:lnTo>
                  <a:lnTo>
                    <a:pt x="133" y="641"/>
                  </a:lnTo>
                  <a:lnTo>
                    <a:pt x="160" y="606"/>
                  </a:lnTo>
                  <a:lnTo>
                    <a:pt x="213" y="580"/>
                  </a:lnTo>
                  <a:lnTo>
                    <a:pt x="302" y="544"/>
                  </a:lnTo>
                  <a:lnTo>
                    <a:pt x="329" y="544"/>
                  </a:lnTo>
                  <a:lnTo>
                    <a:pt x="346" y="535"/>
                  </a:lnTo>
                  <a:lnTo>
                    <a:pt x="356" y="525"/>
                  </a:lnTo>
                  <a:lnTo>
                    <a:pt x="364" y="517"/>
                  </a:lnTo>
                  <a:lnTo>
                    <a:pt x="373" y="499"/>
                  </a:lnTo>
                  <a:lnTo>
                    <a:pt x="382" y="481"/>
                  </a:lnTo>
                  <a:lnTo>
                    <a:pt x="391" y="455"/>
                  </a:lnTo>
                  <a:lnTo>
                    <a:pt x="400" y="428"/>
                  </a:lnTo>
                  <a:lnTo>
                    <a:pt x="409" y="401"/>
                  </a:lnTo>
                  <a:lnTo>
                    <a:pt x="426" y="365"/>
                  </a:lnTo>
                  <a:lnTo>
                    <a:pt x="444" y="330"/>
                  </a:lnTo>
                  <a:lnTo>
                    <a:pt x="444" y="295"/>
                  </a:lnTo>
                  <a:lnTo>
                    <a:pt x="444" y="268"/>
                  </a:lnTo>
                  <a:lnTo>
                    <a:pt x="426" y="250"/>
                  </a:lnTo>
                  <a:lnTo>
                    <a:pt x="409" y="231"/>
                  </a:lnTo>
                  <a:lnTo>
                    <a:pt x="382" y="215"/>
                  </a:lnTo>
                  <a:lnTo>
                    <a:pt x="364" y="204"/>
                  </a:lnTo>
                  <a:lnTo>
                    <a:pt x="346" y="187"/>
                  </a:lnTo>
                  <a:lnTo>
                    <a:pt x="329" y="168"/>
                  </a:lnTo>
                  <a:lnTo>
                    <a:pt x="320" y="151"/>
                  </a:lnTo>
                  <a:lnTo>
                    <a:pt x="311" y="142"/>
                  </a:lnTo>
                  <a:lnTo>
                    <a:pt x="311" y="135"/>
                  </a:lnTo>
                  <a:lnTo>
                    <a:pt x="302" y="135"/>
                  </a:lnTo>
                  <a:lnTo>
                    <a:pt x="293" y="124"/>
                  </a:lnTo>
                  <a:lnTo>
                    <a:pt x="276" y="115"/>
                  </a:lnTo>
                  <a:lnTo>
                    <a:pt x="266" y="107"/>
                  </a:lnTo>
                  <a:lnTo>
                    <a:pt x="257" y="98"/>
                  </a:lnTo>
                  <a:lnTo>
                    <a:pt x="249" y="88"/>
                  </a:lnTo>
                  <a:lnTo>
                    <a:pt x="249" y="71"/>
                  </a:lnTo>
                  <a:lnTo>
                    <a:pt x="240" y="54"/>
                  </a:lnTo>
                  <a:lnTo>
                    <a:pt x="1211" y="0"/>
                  </a:lnTo>
                  <a:lnTo>
                    <a:pt x="1211" y="54"/>
                  </a:lnTo>
                  <a:lnTo>
                    <a:pt x="1211" y="88"/>
                  </a:lnTo>
                  <a:lnTo>
                    <a:pt x="1220" y="124"/>
                  </a:lnTo>
                  <a:lnTo>
                    <a:pt x="1230" y="151"/>
                  </a:lnTo>
                  <a:lnTo>
                    <a:pt x="1247" y="168"/>
                  </a:lnTo>
                  <a:lnTo>
                    <a:pt x="1256" y="187"/>
                  </a:lnTo>
                  <a:lnTo>
                    <a:pt x="1274" y="204"/>
                  </a:lnTo>
                  <a:lnTo>
                    <a:pt x="1283" y="231"/>
                  </a:lnTo>
                  <a:lnTo>
                    <a:pt x="1291" y="250"/>
                  </a:lnTo>
                  <a:lnTo>
                    <a:pt x="1300" y="284"/>
                  </a:lnTo>
                  <a:lnTo>
                    <a:pt x="1300" y="295"/>
                  </a:lnTo>
                  <a:lnTo>
                    <a:pt x="1300" y="304"/>
                  </a:lnTo>
                  <a:lnTo>
                    <a:pt x="1300" y="312"/>
                  </a:lnTo>
                  <a:lnTo>
                    <a:pt x="1311" y="330"/>
                  </a:lnTo>
                  <a:lnTo>
                    <a:pt x="1311" y="339"/>
                  </a:lnTo>
                  <a:lnTo>
                    <a:pt x="1318" y="348"/>
                  </a:lnTo>
                  <a:lnTo>
                    <a:pt x="1318" y="357"/>
                  </a:lnTo>
                  <a:lnTo>
                    <a:pt x="1327" y="365"/>
                  </a:lnTo>
                  <a:lnTo>
                    <a:pt x="1327" y="375"/>
                  </a:lnTo>
                  <a:lnTo>
                    <a:pt x="1336" y="375"/>
                  </a:lnTo>
                  <a:lnTo>
                    <a:pt x="1427" y="1435"/>
                  </a:lnTo>
                  <a:lnTo>
                    <a:pt x="1427" y="1454"/>
                  </a:lnTo>
                  <a:lnTo>
                    <a:pt x="1427" y="1471"/>
                  </a:lnTo>
                  <a:lnTo>
                    <a:pt x="1435" y="1489"/>
                  </a:lnTo>
                  <a:lnTo>
                    <a:pt x="1435" y="1507"/>
                  </a:lnTo>
                  <a:lnTo>
                    <a:pt x="1435" y="1524"/>
                  </a:lnTo>
                  <a:lnTo>
                    <a:pt x="1435" y="1534"/>
                  </a:lnTo>
                  <a:lnTo>
                    <a:pt x="1427" y="1551"/>
                  </a:lnTo>
                  <a:lnTo>
                    <a:pt x="1417" y="1569"/>
                  </a:lnTo>
                  <a:lnTo>
                    <a:pt x="1417" y="1578"/>
                  </a:lnTo>
                  <a:lnTo>
                    <a:pt x="1400" y="1587"/>
                  </a:lnTo>
                  <a:lnTo>
                    <a:pt x="1400" y="1604"/>
                  </a:lnTo>
                  <a:lnTo>
                    <a:pt x="1400" y="1614"/>
                  </a:lnTo>
                  <a:lnTo>
                    <a:pt x="1400" y="1631"/>
                  </a:lnTo>
                  <a:lnTo>
                    <a:pt x="1407" y="1640"/>
                  </a:lnTo>
                  <a:lnTo>
                    <a:pt x="1427" y="1658"/>
                  </a:lnTo>
                  <a:lnTo>
                    <a:pt x="1435" y="1675"/>
                  </a:lnTo>
                  <a:lnTo>
                    <a:pt x="1453" y="1694"/>
                  </a:lnTo>
                  <a:lnTo>
                    <a:pt x="1460" y="1711"/>
                  </a:lnTo>
                  <a:lnTo>
                    <a:pt x="1471" y="1730"/>
                  </a:lnTo>
                  <a:lnTo>
                    <a:pt x="1480" y="1747"/>
                  </a:lnTo>
                  <a:lnTo>
                    <a:pt x="1480" y="1783"/>
                  </a:lnTo>
                  <a:lnTo>
                    <a:pt x="1471" y="1811"/>
                  </a:lnTo>
                  <a:lnTo>
                    <a:pt x="1460" y="1827"/>
                  </a:lnTo>
                  <a:lnTo>
                    <a:pt x="1453" y="1855"/>
                  </a:lnTo>
                  <a:lnTo>
                    <a:pt x="1444" y="1871"/>
                  </a:lnTo>
                  <a:lnTo>
                    <a:pt x="1435" y="1891"/>
                  </a:lnTo>
                  <a:lnTo>
                    <a:pt x="1427" y="1898"/>
                  </a:lnTo>
                  <a:lnTo>
                    <a:pt x="1417" y="1917"/>
                  </a:lnTo>
                  <a:lnTo>
                    <a:pt x="1417" y="1926"/>
                  </a:lnTo>
                  <a:lnTo>
                    <a:pt x="1407" y="1944"/>
                  </a:lnTo>
                  <a:lnTo>
                    <a:pt x="1407" y="1961"/>
                  </a:lnTo>
                  <a:lnTo>
                    <a:pt x="1400" y="1971"/>
                  </a:lnTo>
                  <a:lnTo>
                    <a:pt x="1391" y="1988"/>
                  </a:lnTo>
                  <a:lnTo>
                    <a:pt x="1380" y="1997"/>
                  </a:lnTo>
                  <a:lnTo>
                    <a:pt x="1373" y="2006"/>
                  </a:lnTo>
                  <a:lnTo>
                    <a:pt x="1354" y="2024"/>
                  </a:lnTo>
                  <a:lnTo>
                    <a:pt x="1345" y="2032"/>
                  </a:lnTo>
                  <a:lnTo>
                    <a:pt x="1336" y="2041"/>
                  </a:lnTo>
                  <a:lnTo>
                    <a:pt x="1327" y="2059"/>
                  </a:lnTo>
                  <a:lnTo>
                    <a:pt x="1327" y="2077"/>
                  </a:lnTo>
                  <a:lnTo>
                    <a:pt x="1336" y="2086"/>
                  </a:lnTo>
                  <a:lnTo>
                    <a:pt x="1336" y="2095"/>
                  </a:lnTo>
                  <a:lnTo>
                    <a:pt x="1336" y="2104"/>
                  </a:lnTo>
                  <a:lnTo>
                    <a:pt x="1336" y="2113"/>
                  </a:lnTo>
                  <a:lnTo>
                    <a:pt x="1336" y="2121"/>
                  </a:lnTo>
                  <a:lnTo>
                    <a:pt x="1336" y="2131"/>
                  </a:lnTo>
                  <a:lnTo>
                    <a:pt x="1327" y="2131"/>
                  </a:lnTo>
                  <a:lnTo>
                    <a:pt x="1318" y="2140"/>
                  </a:lnTo>
                  <a:lnTo>
                    <a:pt x="1311" y="2148"/>
                  </a:lnTo>
                  <a:lnTo>
                    <a:pt x="1291" y="2157"/>
                  </a:lnTo>
                  <a:lnTo>
                    <a:pt x="1291" y="2167"/>
                  </a:lnTo>
                  <a:lnTo>
                    <a:pt x="1291" y="2184"/>
                  </a:lnTo>
                  <a:lnTo>
                    <a:pt x="1291" y="2201"/>
                  </a:lnTo>
                  <a:lnTo>
                    <a:pt x="1291" y="2211"/>
                  </a:lnTo>
                  <a:lnTo>
                    <a:pt x="1291" y="2228"/>
                  </a:lnTo>
                  <a:lnTo>
                    <a:pt x="1291" y="2247"/>
                  </a:lnTo>
                  <a:lnTo>
                    <a:pt x="1291" y="2255"/>
                  </a:lnTo>
                  <a:lnTo>
                    <a:pt x="1291" y="2273"/>
                  </a:lnTo>
                  <a:lnTo>
                    <a:pt x="1300" y="2281"/>
                  </a:lnTo>
                  <a:lnTo>
                    <a:pt x="1300" y="2291"/>
                  </a:lnTo>
                  <a:lnTo>
                    <a:pt x="1291" y="2291"/>
                  </a:lnTo>
                  <a:lnTo>
                    <a:pt x="1291" y="2300"/>
                  </a:lnTo>
                  <a:lnTo>
                    <a:pt x="1283" y="2308"/>
                  </a:lnTo>
                  <a:lnTo>
                    <a:pt x="1283" y="2328"/>
                  </a:lnTo>
                  <a:lnTo>
                    <a:pt x="1274" y="2335"/>
                  </a:lnTo>
                  <a:lnTo>
                    <a:pt x="1265" y="2344"/>
                  </a:lnTo>
                  <a:lnTo>
                    <a:pt x="1265" y="2353"/>
                  </a:lnTo>
                  <a:lnTo>
                    <a:pt x="1265" y="2362"/>
                  </a:lnTo>
                  <a:lnTo>
                    <a:pt x="1265" y="2371"/>
                  </a:lnTo>
                  <a:lnTo>
                    <a:pt x="1265" y="2381"/>
                  </a:lnTo>
                  <a:lnTo>
                    <a:pt x="1274" y="2381"/>
                  </a:lnTo>
                  <a:lnTo>
                    <a:pt x="1274" y="2388"/>
                  </a:lnTo>
                  <a:lnTo>
                    <a:pt x="1283" y="2388"/>
                  </a:lnTo>
                  <a:lnTo>
                    <a:pt x="1291" y="2397"/>
                  </a:lnTo>
                  <a:lnTo>
                    <a:pt x="1300" y="2408"/>
                  </a:lnTo>
                  <a:lnTo>
                    <a:pt x="1300" y="2415"/>
                  </a:lnTo>
                  <a:lnTo>
                    <a:pt x="1300" y="2424"/>
                  </a:lnTo>
                  <a:lnTo>
                    <a:pt x="1283" y="2433"/>
                  </a:lnTo>
                  <a:lnTo>
                    <a:pt x="1274" y="2433"/>
                  </a:lnTo>
                  <a:lnTo>
                    <a:pt x="1247" y="2443"/>
                  </a:lnTo>
                  <a:lnTo>
                    <a:pt x="1230" y="2461"/>
                  </a:lnTo>
                  <a:lnTo>
                    <a:pt x="1211" y="2468"/>
                  </a:lnTo>
                  <a:lnTo>
                    <a:pt x="1194" y="2477"/>
                  </a:lnTo>
                  <a:lnTo>
                    <a:pt x="1176" y="2488"/>
                  </a:lnTo>
                  <a:lnTo>
                    <a:pt x="1167" y="2497"/>
                  </a:lnTo>
                  <a:lnTo>
                    <a:pt x="1158" y="2505"/>
                  </a:lnTo>
                  <a:lnTo>
                    <a:pt x="1158" y="2514"/>
                  </a:lnTo>
                  <a:lnTo>
                    <a:pt x="1158" y="2524"/>
                  </a:lnTo>
                  <a:lnTo>
                    <a:pt x="1158" y="2532"/>
                  </a:lnTo>
                  <a:lnTo>
                    <a:pt x="1167" y="2541"/>
                  </a:lnTo>
                  <a:lnTo>
                    <a:pt x="1176" y="2550"/>
                  </a:lnTo>
                  <a:lnTo>
                    <a:pt x="1185" y="2558"/>
                  </a:lnTo>
                  <a:lnTo>
                    <a:pt x="1185" y="2568"/>
                  </a:lnTo>
                  <a:lnTo>
                    <a:pt x="1194" y="2577"/>
                  </a:lnTo>
                  <a:lnTo>
                    <a:pt x="1194" y="2585"/>
                  </a:lnTo>
                  <a:lnTo>
                    <a:pt x="1194" y="2604"/>
                  </a:lnTo>
                  <a:lnTo>
                    <a:pt x="1194" y="2612"/>
                  </a:lnTo>
                  <a:lnTo>
                    <a:pt x="1194" y="2630"/>
                  </a:lnTo>
                  <a:lnTo>
                    <a:pt x="1185" y="2648"/>
                  </a:lnTo>
                  <a:lnTo>
                    <a:pt x="1176" y="2665"/>
                  </a:lnTo>
                  <a:lnTo>
                    <a:pt x="1158" y="2665"/>
                  </a:lnTo>
                  <a:lnTo>
                    <a:pt x="1140" y="2657"/>
                  </a:lnTo>
                  <a:lnTo>
                    <a:pt x="1123" y="2638"/>
                  </a:lnTo>
                  <a:lnTo>
                    <a:pt x="1096" y="2621"/>
                  </a:lnTo>
                  <a:lnTo>
                    <a:pt x="1070" y="2612"/>
                  </a:lnTo>
                  <a:lnTo>
                    <a:pt x="1043" y="2604"/>
                  </a:lnTo>
                  <a:lnTo>
                    <a:pt x="1016" y="2604"/>
                  </a:lnTo>
                  <a:lnTo>
                    <a:pt x="990" y="2612"/>
                  </a:lnTo>
                  <a:lnTo>
                    <a:pt x="954" y="2638"/>
                  </a:lnTo>
                  <a:lnTo>
                    <a:pt x="954" y="2657"/>
                  </a:lnTo>
                  <a:lnTo>
                    <a:pt x="943" y="2665"/>
                  </a:lnTo>
                  <a:lnTo>
                    <a:pt x="954" y="2684"/>
                  </a:lnTo>
                  <a:lnTo>
                    <a:pt x="954" y="2692"/>
                  </a:lnTo>
                  <a:lnTo>
                    <a:pt x="954" y="2701"/>
                  </a:lnTo>
                  <a:lnTo>
                    <a:pt x="961" y="2718"/>
                  </a:lnTo>
                  <a:lnTo>
                    <a:pt x="961" y="2728"/>
                  </a:lnTo>
                  <a:lnTo>
                    <a:pt x="954" y="2737"/>
                  </a:lnTo>
                  <a:lnTo>
                    <a:pt x="934" y="2737"/>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39" name="Freeform 27"/>
            <p:cNvSpPr>
              <a:spLocks/>
            </p:cNvSpPr>
            <p:nvPr/>
          </p:nvSpPr>
          <p:spPr bwMode="auto">
            <a:xfrm>
              <a:off x="3348" y="1929"/>
              <a:ext cx="375" cy="702"/>
            </a:xfrm>
            <a:custGeom>
              <a:avLst/>
              <a:gdLst>
                <a:gd name="T0" fmla="*/ 233 w 1480"/>
                <a:gd name="T1" fmla="*/ 688 h 2737"/>
                <a:gd name="T2" fmla="*/ 230 w 1480"/>
                <a:gd name="T3" fmla="*/ 690 h 2737"/>
                <a:gd name="T4" fmla="*/ 219 w 1480"/>
                <a:gd name="T5" fmla="*/ 695 h 2737"/>
                <a:gd name="T6" fmla="*/ 201 w 1480"/>
                <a:gd name="T7" fmla="*/ 670 h 2737"/>
                <a:gd name="T8" fmla="*/ 201 w 1480"/>
                <a:gd name="T9" fmla="*/ 661 h 2737"/>
                <a:gd name="T10" fmla="*/ 205 w 1480"/>
                <a:gd name="T11" fmla="*/ 647 h 2737"/>
                <a:gd name="T12" fmla="*/ 198 w 1480"/>
                <a:gd name="T13" fmla="*/ 619 h 2737"/>
                <a:gd name="T14" fmla="*/ 181 w 1480"/>
                <a:gd name="T15" fmla="*/ 601 h 2737"/>
                <a:gd name="T16" fmla="*/ 156 w 1480"/>
                <a:gd name="T17" fmla="*/ 581 h 2737"/>
                <a:gd name="T18" fmla="*/ 120 w 1480"/>
                <a:gd name="T19" fmla="*/ 553 h 2737"/>
                <a:gd name="T20" fmla="*/ 122 w 1480"/>
                <a:gd name="T21" fmla="*/ 521 h 2737"/>
                <a:gd name="T22" fmla="*/ 133 w 1480"/>
                <a:gd name="T23" fmla="*/ 489 h 2737"/>
                <a:gd name="T24" fmla="*/ 122 w 1480"/>
                <a:gd name="T25" fmla="*/ 459 h 2737"/>
                <a:gd name="T26" fmla="*/ 99 w 1480"/>
                <a:gd name="T27" fmla="*/ 462 h 2737"/>
                <a:gd name="T28" fmla="*/ 81 w 1480"/>
                <a:gd name="T29" fmla="*/ 466 h 2737"/>
                <a:gd name="T30" fmla="*/ 77 w 1480"/>
                <a:gd name="T31" fmla="*/ 446 h 2737"/>
                <a:gd name="T32" fmla="*/ 47 w 1480"/>
                <a:gd name="T33" fmla="*/ 400 h 2737"/>
                <a:gd name="T34" fmla="*/ 0 w 1480"/>
                <a:gd name="T35" fmla="*/ 315 h 2737"/>
                <a:gd name="T36" fmla="*/ 4 w 1480"/>
                <a:gd name="T37" fmla="*/ 290 h 2737"/>
                <a:gd name="T38" fmla="*/ 7 w 1480"/>
                <a:gd name="T39" fmla="*/ 286 h 2737"/>
                <a:gd name="T40" fmla="*/ 7 w 1480"/>
                <a:gd name="T41" fmla="*/ 272 h 2737"/>
                <a:gd name="T42" fmla="*/ 15 w 1480"/>
                <a:gd name="T43" fmla="*/ 254 h 2737"/>
                <a:gd name="T44" fmla="*/ 34 w 1480"/>
                <a:gd name="T45" fmla="*/ 235 h 2737"/>
                <a:gd name="T46" fmla="*/ 34 w 1480"/>
                <a:gd name="T47" fmla="*/ 222 h 2737"/>
                <a:gd name="T48" fmla="*/ 38 w 1480"/>
                <a:gd name="T49" fmla="*/ 192 h 2737"/>
                <a:gd name="T50" fmla="*/ 54 w 1480"/>
                <a:gd name="T51" fmla="*/ 149 h 2737"/>
                <a:gd name="T52" fmla="*/ 92 w 1480"/>
                <a:gd name="T53" fmla="*/ 133 h 2737"/>
                <a:gd name="T54" fmla="*/ 104 w 1480"/>
                <a:gd name="T55" fmla="*/ 103 h 2737"/>
                <a:gd name="T56" fmla="*/ 108 w 1480"/>
                <a:gd name="T57" fmla="*/ 64 h 2737"/>
                <a:gd name="T58" fmla="*/ 83 w 1480"/>
                <a:gd name="T59" fmla="*/ 43 h 2737"/>
                <a:gd name="T60" fmla="*/ 74 w 1480"/>
                <a:gd name="T61" fmla="*/ 32 h 2737"/>
                <a:gd name="T62" fmla="*/ 63 w 1480"/>
                <a:gd name="T63" fmla="*/ 18 h 2737"/>
                <a:gd name="T64" fmla="*/ 309 w 1480"/>
                <a:gd name="T65" fmla="*/ 32 h 2737"/>
                <a:gd name="T66" fmla="*/ 325 w 1480"/>
                <a:gd name="T67" fmla="*/ 59 h 2737"/>
                <a:gd name="T68" fmla="*/ 329 w 1480"/>
                <a:gd name="T69" fmla="*/ 80 h 2737"/>
                <a:gd name="T70" fmla="*/ 336 w 1480"/>
                <a:gd name="T71" fmla="*/ 94 h 2737"/>
                <a:gd name="T72" fmla="*/ 362 w 1480"/>
                <a:gd name="T73" fmla="*/ 377 h 2737"/>
                <a:gd name="T74" fmla="*/ 362 w 1480"/>
                <a:gd name="T75" fmla="*/ 398 h 2737"/>
                <a:gd name="T76" fmla="*/ 355 w 1480"/>
                <a:gd name="T77" fmla="*/ 414 h 2737"/>
                <a:gd name="T78" fmla="*/ 368 w 1480"/>
                <a:gd name="T79" fmla="*/ 434 h 2737"/>
                <a:gd name="T80" fmla="*/ 373 w 1480"/>
                <a:gd name="T81" fmla="*/ 464 h 2737"/>
                <a:gd name="T82" fmla="*/ 362 w 1480"/>
                <a:gd name="T83" fmla="*/ 487 h 2737"/>
                <a:gd name="T84" fmla="*/ 355 w 1480"/>
                <a:gd name="T85" fmla="*/ 506 h 2737"/>
                <a:gd name="T86" fmla="*/ 341 w 1480"/>
                <a:gd name="T87" fmla="*/ 521 h 2737"/>
                <a:gd name="T88" fmla="*/ 339 w 1480"/>
                <a:gd name="T89" fmla="*/ 537 h 2737"/>
                <a:gd name="T90" fmla="*/ 336 w 1480"/>
                <a:gd name="T91" fmla="*/ 547 h 2737"/>
                <a:gd name="T92" fmla="*/ 327 w 1480"/>
                <a:gd name="T93" fmla="*/ 560 h 2737"/>
                <a:gd name="T94" fmla="*/ 327 w 1480"/>
                <a:gd name="T95" fmla="*/ 578 h 2737"/>
                <a:gd name="T96" fmla="*/ 327 w 1480"/>
                <a:gd name="T97" fmla="*/ 590 h 2737"/>
                <a:gd name="T98" fmla="*/ 321 w 1480"/>
                <a:gd name="T99" fmla="*/ 604 h 2737"/>
                <a:gd name="T100" fmla="*/ 323 w 1480"/>
                <a:gd name="T101" fmla="*/ 612 h 2737"/>
                <a:gd name="T102" fmla="*/ 329 w 1480"/>
                <a:gd name="T103" fmla="*/ 619 h 2737"/>
                <a:gd name="T104" fmla="*/ 312 w 1480"/>
                <a:gd name="T105" fmla="*/ 631 h 2737"/>
                <a:gd name="T106" fmla="*/ 293 w 1480"/>
                <a:gd name="T107" fmla="*/ 642 h 2737"/>
                <a:gd name="T108" fmla="*/ 298 w 1480"/>
                <a:gd name="T109" fmla="*/ 654 h 2737"/>
                <a:gd name="T110" fmla="*/ 303 w 1480"/>
                <a:gd name="T111" fmla="*/ 668 h 2737"/>
                <a:gd name="T112" fmla="*/ 293 w 1480"/>
                <a:gd name="T113" fmla="*/ 684 h 2737"/>
                <a:gd name="T114" fmla="*/ 264 w 1480"/>
                <a:gd name="T115" fmla="*/ 668 h 2737"/>
                <a:gd name="T116" fmla="*/ 239 w 1480"/>
                <a:gd name="T117" fmla="*/ 684 h 2737"/>
                <a:gd name="T118" fmla="*/ 243 w 1480"/>
                <a:gd name="T119" fmla="*/ 697 h 27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80" h="2737">
                  <a:moveTo>
                    <a:pt x="934" y="2737"/>
                  </a:moveTo>
                  <a:lnTo>
                    <a:pt x="927" y="2718"/>
                  </a:lnTo>
                  <a:lnTo>
                    <a:pt x="927" y="2701"/>
                  </a:lnTo>
                  <a:lnTo>
                    <a:pt x="918" y="2692"/>
                  </a:lnTo>
                  <a:lnTo>
                    <a:pt x="918" y="2684"/>
                  </a:lnTo>
                  <a:lnTo>
                    <a:pt x="908" y="2684"/>
                  </a:lnTo>
                  <a:lnTo>
                    <a:pt x="908" y="2674"/>
                  </a:lnTo>
                  <a:lnTo>
                    <a:pt x="908" y="2684"/>
                  </a:lnTo>
                  <a:lnTo>
                    <a:pt x="908" y="2692"/>
                  </a:lnTo>
                  <a:lnTo>
                    <a:pt x="908" y="2701"/>
                  </a:lnTo>
                  <a:lnTo>
                    <a:pt x="908" y="2718"/>
                  </a:lnTo>
                  <a:lnTo>
                    <a:pt x="890" y="2718"/>
                  </a:lnTo>
                  <a:lnTo>
                    <a:pt x="881" y="2718"/>
                  </a:lnTo>
                  <a:lnTo>
                    <a:pt x="863" y="2710"/>
                  </a:lnTo>
                  <a:lnTo>
                    <a:pt x="846" y="2692"/>
                  </a:lnTo>
                  <a:lnTo>
                    <a:pt x="828" y="2674"/>
                  </a:lnTo>
                  <a:lnTo>
                    <a:pt x="819" y="2648"/>
                  </a:lnTo>
                  <a:lnTo>
                    <a:pt x="801" y="2630"/>
                  </a:lnTo>
                  <a:lnTo>
                    <a:pt x="793" y="2612"/>
                  </a:lnTo>
                  <a:lnTo>
                    <a:pt x="783" y="2594"/>
                  </a:lnTo>
                  <a:lnTo>
                    <a:pt x="774" y="2585"/>
                  </a:lnTo>
                  <a:lnTo>
                    <a:pt x="783" y="2577"/>
                  </a:lnTo>
                  <a:lnTo>
                    <a:pt x="793" y="2577"/>
                  </a:lnTo>
                  <a:lnTo>
                    <a:pt x="793" y="2568"/>
                  </a:lnTo>
                  <a:lnTo>
                    <a:pt x="801" y="2568"/>
                  </a:lnTo>
                  <a:lnTo>
                    <a:pt x="801" y="2558"/>
                  </a:lnTo>
                  <a:lnTo>
                    <a:pt x="810" y="2550"/>
                  </a:lnTo>
                  <a:lnTo>
                    <a:pt x="810" y="2524"/>
                  </a:lnTo>
                  <a:lnTo>
                    <a:pt x="801" y="2497"/>
                  </a:lnTo>
                  <a:lnTo>
                    <a:pt x="801" y="2468"/>
                  </a:lnTo>
                  <a:lnTo>
                    <a:pt x="801" y="2443"/>
                  </a:lnTo>
                  <a:lnTo>
                    <a:pt x="793" y="2424"/>
                  </a:lnTo>
                  <a:lnTo>
                    <a:pt x="783" y="2415"/>
                  </a:lnTo>
                  <a:lnTo>
                    <a:pt x="774" y="2397"/>
                  </a:lnTo>
                  <a:lnTo>
                    <a:pt x="757" y="2388"/>
                  </a:lnTo>
                  <a:lnTo>
                    <a:pt x="739" y="2371"/>
                  </a:lnTo>
                  <a:lnTo>
                    <a:pt x="730" y="2362"/>
                  </a:lnTo>
                  <a:lnTo>
                    <a:pt x="713" y="2344"/>
                  </a:lnTo>
                  <a:lnTo>
                    <a:pt x="703" y="2317"/>
                  </a:lnTo>
                  <a:lnTo>
                    <a:pt x="694" y="2308"/>
                  </a:lnTo>
                  <a:lnTo>
                    <a:pt x="677" y="2291"/>
                  </a:lnTo>
                  <a:lnTo>
                    <a:pt x="650" y="2281"/>
                  </a:lnTo>
                  <a:lnTo>
                    <a:pt x="614" y="2264"/>
                  </a:lnTo>
                  <a:lnTo>
                    <a:pt x="588" y="2255"/>
                  </a:lnTo>
                  <a:lnTo>
                    <a:pt x="552" y="2237"/>
                  </a:lnTo>
                  <a:lnTo>
                    <a:pt x="517" y="2211"/>
                  </a:lnTo>
                  <a:lnTo>
                    <a:pt x="490" y="2184"/>
                  </a:lnTo>
                  <a:lnTo>
                    <a:pt x="472" y="2157"/>
                  </a:lnTo>
                  <a:lnTo>
                    <a:pt x="453" y="2113"/>
                  </a:lnTo>
                  <a:lnTo>
                    <a:pt x="453" y="2086"/>
                  </a:lnTo>
                  <a:lnTo>
                    <a:pt x="462" y="2068"/>
                  </a:lnTo>
                  <a:lnTo>
                    <a:pt x="472" y="2051"/>
                  </a:lnTo>
                  <a:lnTo>
                    <a:pt x="481" y="2032"/>
                  </a:lnTo>
                  <a:lnTo>
                    <a:pt x="497" y="2015"/>
                  </a:lnTo>
                  <a:lnTo>
                    <a:pt x="508" y="1988"/>
                  </a:lnTo>
                  <a:lnTo>
                    <a:pt x="517" y="1971"/>
                  </a:lnTo>
                  <a:lnTo>
                    <a:pt x="525" y="1944"/>
                  </a:lnTo>
                  <a:lnTo>
                    <a:pt x="525" y="1908"/>
                  </a:lnTo>
                  <a:lnTo>
                    <a:pt x="517" y="1864"/>
                  </a:lnTo>
                  <a:lnTo>
                    <a:pt x="508" y="1836"/>
                  </a:lnTo>
                  <a:lnTo>
                    <a:pt x="497" y="1818"/>
                  </a:lnTo>
                  <a:lnTo>
                    <a:pt x="490" y="1800"/>
                  </a:lnTo>
                  <a:lnTo>
                    <a:pt x="481" y="1791"/>
                  </a:lnTo>
                  <a:lnTo>
                    <a:pt x="462" y="1783"/>
                  </a:lnTo>
                  <a:lnTo>
                    <a:pt x="444" y="1783"/>
                  </a:lnTo>
                  <a:lnTo>
                    <a:pt x="426" y="1783"/>
                  </a:lnTo>
                  <a:lnTo>
                    <a:pt x="409" y="1791"/>
                  </a:lnTo>
                  <a:lnTo>
                    <a:pt x="391" y="1800"/>
                  </a:lnTo>
                  <a:lnTo>
                    <a:pt x="373" y="1811"/>
                  </a:lnTo>
                  <a:lnTo>
                    <a:pt x="356" y="1818"/>
                  </a:lnTo>
                  <a:lnTo>
                    <a:pt x="337" y="1827"/>
                  </a:lnTo>
                  <a:lnTo>
                    <a:pt x="329" y="1827"/>
                  </a:lnTo>
                  <a:lnTo>
                    <a:pt x="320" y="1818"/>
                  </a:lnTo>
                  <a:lnTo>
                    <a:pt x="311" y="1811"/>
                  </a:lnTo>
                  <a:lnTo>
                    <a:pt x="302" y="1800"/>
                  </a:lnTo>
                  <a:lnTo>
                    <a:pt x="302" y="1783"/>
                  </a:lnTo>
                  <a:lnTo>
                    <a:pt x="302" y="1765"/>
                  </a:lnTo>
                  <a:lnTo>
                    <a:pt x="302" y="1738"/>
                  </a:lnTo>
                  <a:lnTo>
                    <a:pt x="302" y="1720"/>
                  </a:lnTo>
                  <a:lnTo>
                    <a:pt x="293" y="1675"/>
                  </a:lnTo>
                  <a:lnTo>
                    <a:pt x="266" y="1631"/>
                  </a:lnTo>
                  <a:lnTo>
                    <a:pt x="231" y="1595"/>
                  </a:lnTo>
                  <a:lnTo>
                    <a:pt x="186" y="1560"/>
                  </a:lnTo>
                  <a:lnTo>
                    <a:pt x="133" y="1515"/>
                  </a:lnTo>
                  <a:lnTo>
                    <a:pt x="88" y="1462"/>
                  </a:lnTo>
                  <a:lnTo>
                    <a:pt x="44" y="1400"/>
                  </a:lnTo>
                  <a:lnTo>
                    <a:pt x="16" y="1318"/>
                  </a:lnTo>
                  <a:lnTo>
                    <a:pt x="0" y="1230"/>
                  </a:lnTo>
                  <a:lnTo>
                    <a:pt x="0" y="1114"/>
                  </a:lnTo>
                  <a:lnTo>
                    <a:pt x="0" y="1123"/>
                  </a:lnTo>
                  <a:lnTo>
                    <a:pt x="7" y="1132"/>
                  </a:lnTo>
                  <a:lnTo>
                    <a:pt x="16" y="1132"/>
                  </a:lnTo>
                  <a:lnTo>
                    <a:pt x="16" y="1141"/>
                  </a:lnTo>
                  <a:lnTo>
                    <a:pt x="16" y="1132"/>
                  </a:lnTo>
                  <a:lnTo>
                    <a:pt x="26" y="1132"/>
                  </a:lnTo>
                  <a:lnTo>
                    <a:pt x="26" y="1123"/>
                  </a:lnTo>
                  <a:lnTo>
                    <a:pt x="26" y="1114"/>
                  </a:lnTo>
                  <a:lnTo>
                    <a:pt x="35" y="1105"/>
                  </a:lnTo>
                  <a:lnTo>
                    <a:pt x="35" y="1097"/>
                  </a:lnTo>
                  <a:lnTo>
                    <a:pt x="35" y="1088"/>
                  </a:lnTo>
                  <a:lnTo>
                    <a:pt x="26" y="1070"/>
                  </a:lnTo>
                  <a:lnTo>
                    <a:pt x="26" y="1061"/>
                  </a:lnTo>
                  <a:lnTo>
                    <a:pt x="16" y="1043"/>
                  </a:lnTo>
                  <a:lnTo>
                    <a:pt x="26" y="1034"/>
                  </a:lnTo>
                  <a:lnTo>
                    <a:pt x="26" y="1017"/>
                  </a:lnTo>
                  <a:lnTo>
                    <a:pt x="44" y="1008"/>
                  </a:lnTo>
                  <a:lnTo>
                    <a:pt x="60" y="990"/>
                  </a:lnTo>
                  <a:lnTo>
                    <a:pt x="97" y="981"/>
                  </a:lnTo>
                  <a:lnTo>
                    <a:pt x="115" y="963"/>
                  </a:lnTo>
                  <a:lnTo>
                    <a:pt x="124" y="945"/>
                  </a:lnTo>
                  <a:lnTo>
                    <a:pt x="133" y="927"/>
                  </a:lnTo>
                  <a:lnTo>
                    <a:pt x="133" y="918"/>
                  </a:lnTo>
                  <a:lnTo>
                    <a:pt x="133" y="901"/>
                  </a:lnTo>
                  <a:lnTo>
                    <a:pt x="133" y="892"/>
                  </a:lnTo>
                  <a:lnTo>
                    <a:pt x="133" y="881"/>
                  </a:lnTo>
                  <a:lnTo>
                    <a:pt x="133" y="874"/>
                  </a:lnTo>
                  <a:lnTo>
                    <a:pt x="133" y="865"/>
                  </a:lnTo>
                  <a:lnTo>
                    <a:pt x="141" y="865"/>
                  </a:lnTo>
                  <a:lnTo>
                    <a:pt x="168" y="838"/>
                  </a:lnTo>
                  <a:lnTo>
                    <a:pt x="168" y="812"/>
                  </a:lnTo>
                  <a:lnTo>
                    <a:pt x="160" y="785"/>
                  </a:lnTo>
                  <a:lnTo>
                    <a:pt x="151" y="748"/>
                  </a:lnTo>
                  <a:lnTo>
                    <a:pt x="133" y="713"/>
                  </a:lnTo>
                  <a:lnTo>
                    <a:pt x="124" y="677"/>
                  </a:lnTo>
                  <a:lnTo>
                    <a:pt x="133" y="641"/>
                  </a:lnTo>
                  <a:lnTo>
                    <a:pt x="160" y="606"/>
                  </a:lnTo>
                  <a:lnTo>
                    <a:pt x="213" y="580"/>
                  </a:lnTo>
                  <a:lnTo>
                    <a:pt x="302" y="544"/>
                  </a:lnTo>
                  <a:lnTo>
                    <a:pt x="329" y="544"/>
                  </a:lnTo>
                  <a:lnTo>
                    <a:pt x="346" y="535"/>
                  </a:lnTo>
                  <a:lnTo>
                    <a:pt x="356" y="525"/>
                  </a:lnTo>
                  <a:lnTo>
                    <a:pt x="364" y="517"/>
                  </a:lnTo>
                  <a:lnTo>
                    <a:pt x="373" y="499"/>
                  </a:lnTo>
                  <a:lnTo>
                    <a:pt x="382" y="481"/>
                  </a:lnTo>
                  <a:lnTo>
                    <a:pt x="391" y="455"/>
                  </a:lnTo>
                  <a:lnTo>
                    <a:pt x="400" y="428"/>
                  </a:lnTo>
                  <a:lnTo>
                    <a:pt x="409" y="401"/>
                  </a:lnTo>
                  <a:lnTo>
                    <a:pt x="426" y="365"/>
                  </a:lnTo>
                  <a:lnTo>
                    <a:pt x="444" y="330"/>
                  </a:lnTo>
                  <a:lnTo>
                    <a:pt x="444" y="295"/>
                  </a:lnTo>
                  <a:lnTo>
                    <a:pt x="444" y="268"/>
                  </a:lnTo>
                  <a:lnTo>
                    <a:pt x="426" y="250"/>
                  </a:lnTo>
                  <a:lnTo>
                    <a:pt x="409" y="231"/>
                  </a:lnTo>
                  <a:lnTo>
                    <a:pt x="382" y="215"/>
                  </a:lnTo>
                  <a:lnTo>
                    <a:pt x="364" y="204"/>
                  </a:lnTo>
                  <a:lnTo>
                    <a:pt x="346" y="187"/>
                  </a:lnTo>
                  <a:lnTo>
                    <a:pt x="329" y="168"/>
                  </a:lnTo>
                  <a:lnTo>
                    <a:pt x="320" y="151"/>
                  </a:lnTo>
                  <a:lnTo>
                    <a:pt x="311" y="142"/>
                  </a:lnTo>
                  <a:lnTo>
                    <a:pt x="311" y="135"/>
                  </a:lnTo>
                  <a:lnTo>
                    <a:pt x="302" y="135"/>
                  </a:lnTo>
                  <a:lnTo>
                    <a:pt x="293" y="124"/>
                  </a:lnTo>
                  <a:lnTo>
                    <a:pt x="276" y="115"/>
                  </a:lnTo>
                  <a:lnTo>
                    <a:pt x="266" y="107"/>
                  </a:lnTo>
                  <a:lnTo>
                    <a:pt x="257" y="98"/>
                  </a:lnTo>
                  <a:lnTo>
                    <a:pt x="249" y="88"/>
                  </a:lnTo>
                  <a:lnTo>
                    <a:pt x="249" y="71"/>
                  </a:lnTo>
                  <a:lnTo>
                    <a:pt x="240" y="54"/>
                  </a:lnTo>
                  <a:lnTo>
                    <a:pt x="1211" y="0"/>
                  </a:lnTo>
                  <a:lnTo>
                    <a:pt x="1211" y="54"/>
                  </a:lnTo>
                  <a:lnTo>
                    <a:pt x="1211" y="88"/>
                  </a:lnTo>
                  <a:lnTo>
                    <a:pt x="1220" y="124"/>
                  </a:lnTo>
                  <a:lnTo>
                    <a:pt x="1230" y="151"/>
                  </a:lnTo>
                  <a:lnTo>
                    <a:pt x="1247" y="168"/>
                  </a:lnTo>
                  <a:lnTo>
                    <a:pt x="1256" y="187"/>
                  </a:lnTo>
                  <a:lnTo>
                    <a:pt x="1274" y="204"/>
                  </a:lnTo>
                  <a:lnTo>
                    <a:pt x="1283" y="231"/>
                  </a:lnTo>
                  <a:lnTo>
                    <a:pt x="1291" y="250"/>
                  </a:lnTo>
                  <a:lnTo>
                    <a:pt x="1300" y="284"/>
                  </a:lnTo>
                  <a:lnTo>
                    <a:pt x="1300" y="295"/>
                  </a:lnTo>
                  <a:lnTo>
                    <a:pt x="1300" y="304"/>
                  </a:lnTo>
                  <a:lnTo>
                    <a:pt x="1300" y="312"/>
                  </a:lnTo>
                  <a:lnTo>
                    <a:pt x="1311" y="330"/>
                  </a:lnTo>
                  <a:lnTo>
                    <a:pt x="1311" y="339"/>
                  </a:lnTo>
                  <a:lnTo>
                    <a:pt x="1318" y="348"/>
                  </a:lnTo>
                  <a:lnTo>
                    <a:pt x="1318" y="357"/>
                  </a:lnTo>
                  <a:lnTo>
                    <a:pt x="1327" y="365"/>
                  </a:lnTo>
                  <a:lnTo>
                    <a:pt x="1327" y="375"/>
                  </a:lnTo>
                  <a:lnTo>
                    <a:pt x="1336" y="375"/>
                  </a:lnTo>
                  <a:lnTo>
                    <a:pt x="1427" y="1435"/>
                  </a:lnTo>
                  <a:lnTo>
                    <a:pt x="1427" y="1454"/>
                  </a:lnTo>
                  <a:lnTo>
                    <a:pt x="1427" y="1471"/>
                  </a:lnTo>
                  <a:lnTo>
                    <a:pt x="1435" y="1489"/>
                  </a:lnTo>
                  <a:lnTo>
                    <a:pt x="1435" y="1507"/>
                  </a:lnTo>
                  <a:lnTo>
                    <a:pt x="1435" y="1524"/>
                  </a:lnTo>
                  <a:lnTo>
                    <a:pt x="1435" y="1534"/>
                  </a:lnTo>
                  <a:lnTo>
                    <a:pt x="1427" y="1551"/>
                  </a:lnTo>
                  <a:lnTo>
                    <a:pt x="1417" y="1569"/>
                  </a:lnTo>
                  <a:lnTo>
                    <a:pt x="1417" y="1578"/>
                  </a:lnTo>
                  <a:lnTo>
                    <a:pt x="1400" y="1587"/>
                  </a:lnTo>
                  <a:lnTo>
                    <a:pt x="1400" y="1604"/>
                  </a:lnTo>
                  <a:lnTo>
                    <a:pt x="1400" y="1614"/>
                  </a:lnTo>
                  <a:lnTo>
                    <a:pt x="1400" y="1631"/>
                  </a:lnTo>
                  <a:lnTo>
                    <a:pt x="1407" y="1640"/>
                  </a:lnTo>
                  <a:lnTo>
                    <a:pt x="1427" y="1658"/>
                  </a:lnTo>
                  <a:lnTo>
                    <a:pt x="1435" y="1675"/>
                  </a:lnTo>
                  <a:lnTo>
                    <a:pt x="1453" y="1694"/>
                  </a:lnTo>
                  <a:lnTo>
                    <a:pt x="1460" y="1711"/>
                  </a:lnTo>
                  <a:lnTo>
                    <a:pt x="1471" y="1730"/>
                  </a:lnTo>
                  <a:lnTo>
                    <a:pt x="1480" y="1747"/>
                  </a:lnTo>
                  <a:lnTo>
                    <a:pt x="1480" y="1783"/>
                  </a:lnTo>
                  <a:lnTo>
                    <a:pt x="1471" y="1811"/>
                  </a:lnTo>
                  <a:lnTo>
                    <a:pt x="1460" y="1827"/>
                  </a:lnTo>
                  <a:lnTo>
                    <a:pt x="1453" y="1855"/>
                  </a:lnTo>
                  <a:lnTo>
                    <a:pt x="1444" y="1871"/>
                  </a:lnTo>
                  <a:lnTo>
                    <a:pt x="1435" y="1891"/>
                  </a:lnTo>
                  <a:lnTo>
                    <a:pt x="1427" y="1898"/>
                  </a:lnTo>
                  <a:lnTo>
                    <a:pt x="1417" y="1917"/>
                  </a:lnTo>
                  <a:lnTo>
                    <a:pt x="1417" y="1926"/>
                  </a:lnTo>
                  <a:lnTo>
                    <a:pt x="1407" y="1944"/>
                  </a:lnTo>
                  <a:lnTo>
                    <a:pt x="1407" y="1961"/>
                  </a:lnTo>
                  <a:lnTo>
                    <a:pt x="1400" y="1971"/>
                  </a:lnTo>
                  <a:lnTo>
                    <a:pt x="1391" y="1988"/>
                  </a:lnTo>
                  <a:lnTo>
                    <a:pt x="1380" y="1997"/>
                  </a:lnTo>
                  <a:lnTo>
                    <a:pt x="1373" y="2006"/>
                  </a:lnTo>
                  <a:lnTo>
                    <a:pt x="1354" y="2024"/>
                  </a:lnTo>
                  <a:lnTo>
                    <a:pt x="1345" y="2032"/>
                  </a:lnTo>
                  <a:lnTo>
                    <a:pt x="1336" y="2041"/>
                  </a:lnTo>
                  <a:lnTo>
                    <a:pt x="1327" y="2059"/>
                  </a:lnTo>
                  <a:lnTo>
                    <a:pt x="1327" y="2077"/>
                  </a:lnTo>
                  <a:lnTo>
                    <a:pt x="1336" y="2086"/>
                  </a:lnTo>
                  <a:lnTo>
                    <a:pt x="1336" y="2095"/>
                  </a:lnTo>
                  <a:lnTo>
                    <a:pt x="1336" y="2104"/>
                  </a:lnTo>
                  <a:lnTo>
                    <a:pt x="1336" y="2113"/>
                  </a:lnTo>
                  <a:lnTo>
                    <a:pt x="1336" y="2121"/>
                  </a:lnTo>
                  <a:lnTo>
                    <a:pt x="1336" y="2131"/>
                  </a:lnTo>
                  <a:lnTo>
                    <a:pt x="1327" y="2131"/>
                  </a:lnTo>
                  <a:lnTo>
                    <a:pt x="1318" y="2140"/>
                  </a:lnTo>
                  <a:lnTo>
                    <a:pt x="1311" y="2148"/>
                  </a:lnTo>
                  <a:lnTo>
                    <a:pt x="1291" y="2157"/>
                  </a:lnTo>
                  <a:lnTo>
                    <a:pt x="1291" y="2167"/>
                  </a:lnTo>
                  <a:lnTo>
                    <a:pt x="1291" y="2184"/>
                  </a:lnTo>
                  <a:lnTo>
                    <a:pt x="1291" y="2201"/>
                  </a:lnTo>
                  <a:lnTo>
                    <a:pt x="1291" y="2211"/>
                  </a:lnTo>
                  <a:lnTo>
                    <a:pt x="1291" y="2228"/>
                  </a:lnTo>
                  <a:lnTo>
                    <a:pt x="1291" y="2247"/>
                  </a:lnTo>
                  <a:lnTo>
                    <a:pt x="1291" y="2255"/>
                  </a:lnTo>
                  <a:lnTo>
                    <a:pt x="1291" y="2273"/>
                  </a:lnTo>
                  <a:lnTo>
                    <a:pt x="1300" y="2281"/>
                  </a:lnTo>
                  <a:lnTo>
                    <a:pt x="1300" y="2291"/>
                  </a:lnTo>
                  <a:lnTo>
                    <a:pt x="1291" y="2291"/>
                  </a:lnTo>
                  <a:lnTo>
                    <a:pt x="1291" y="2300"/>
                  </a:lnTo>
                  <a:lnTo>
                    <a:pt x="1283" y="2308"/>
                  </a:lnTo>
                  <a:lnTo>
                    <a:pt x="1283" y="2328"/>
                  </a:lnTo>
                  <a:lnTo>
                    <a:pt x="1274" y="2335"/>
                  </a:lnTo>
                  <a:lnTo>
                    <a:pt x="1265" y="2344"/>
                  </a:lnTo>
                  <a:lnTo>
                    <a:pt x="1265" y="2353"/>
                  </a:lnTo>
                  <a:lnTo>
                    <a:pt x="1265" y="2362"/>
                  </a:lnTo>
                  <a:lnTo>
                    <a:pt x="1265" y="2371"/>
                  </a:lnTo>
                  <a:lnTo>
                    <a:pt x="1265" y="2381"/>
                  </a:lnTo>
                  <a:lnTo>
                    <a:pt x="1274" y="2381"/>
                  </a:lnTo>
                  <a:lnTo>
                    <a:pt x="1274" y="2388"/>
                  </a:lnTo>
                  <a:lnTo>
                    <a:pt x="1283" y="2388"/>
                  </a:lnTo>
                  <a:lnTo>
                    <a:pt x="1291" y="2397"/>
                  </a:lnTo>
                  <a:lnTo>
                    <a:pt x="1300" y="2408"/>
                  </a:lnTo>
                  <a:lnTo>
                    <a:pt x="1300" y="2415"/>
                  </a:lnTo>
                  <a:lnTo>
                    <a:pt x="1300" y="2424"/>
                  </a:lnTo>
                  <a:lnTo>
                    <a:pt x="1283" y="2433"/>
                  </a:lnTo>
                  <a:lnTo>
                    <a:pt x="1274" y="2433"/>
                  </a:lnTo>
                  <a:lnTo>
                    <a:pt x="1247" y="2443"/>
                  </a:lnTo>
                  <a:lnTo>
                    <a:pt x="1230" y="2461"/>
                  </a:lnTo>
                  <a:lnTo>
                    <a:pt x="1211" y="2468"/>
                  </a:lnTo>
                  <a:lnTo>
                    <a:pt x="1194" y="2477"/>
                  </a:lnTo>
                  <a:lnTo>
                    <a:pt x="1176" y="2488"/>
                  </a:lnTo>
                  <a:lnTo>
                    <a:pt x="1167" y="2497"/>
                  </a:lnTo>
                  <a:lnTo>
                    <a:pt x="1158" y="2505"/>
                  </a:lnTo>
                  <a:lnTo>
                    <a:pt x="1158" y="2514"/>
                  </a:lnTo>
                  <a:lnTo>
                    <a:pt x="1158" y="2524"/>
                  </a:lnTo>
                  <a:lnTo>
                    <a:pt x="1158" y="2532"/>
                  </a:lnTo>
                  <a:lnTo>
                    <a:pt x="1167" y="2541"/>
                  </a:lnTo>
                  <a:lnTo>
                    <a:pt x="1176" y="2550"/>
                  </a:lnTo>
                  <a:lnTo>
                    <a:pt x="1185" y="2558"/>
                  </a:lnTo>
                  <a:lnTo>
                    <a:pt x="1185" y="2568"/>
                  </a:lnTo>
                  <a:lnTo>
                    <a:pt x="1194" y="2577"/>
                  </a:lnTo>
                  <a:lnTo>
                    <a:pt x="1194" y="2585"/>
                  </a:lnTo>
                  <a:lnTo>
                    <a:pt x="1194" y="2604"/>
                  </a:lnTo>
                  <a:lnTo>
                    <a:pt x="1194" y="2612"/>
                  </a:lnTo>
                  <a:lnTo>
                    <a:pt x="1194" y="2630"/>
                  </a:lnTo>
                  <a:lnTo>
                    <a:pt x="1185" y="2648"/>
                  </a:lnTo>
                  <a:lnTo>
                    <a:pt x="1176" y="2665"/>
                  </a:lnTo>
                  <a:lnTo>
                    <a:pt x="1158" y="2665"/>
                  </a:lnTo>
                  <a:lnTo>
                    <a:pt x="1140" y="2657"/>
                  </a:lnTo>
                  <a:lnTo>
                    <a:pt x="1123" y="2638"/>
                  </a:lnTo>
                  <a:lnTo>
                    <a:pt x="1096" y="2621"/>
                  </a:lnTo>
                  <a:lnTo>
                    <a:pt x="1070" y="2612"/>
                  </a:lnTo>
                  <a:lnTo>
                    <a:pt x="1043" y="2604"/>
                  </a:lnTo>
                  <a:lnTo>
                    <a:pt x="1016" y="2604"/>
                  </a:lnTo>
                  <a:lnTo>
                    <a:pt x="990" y="2612"/>
                  </a:lnTo>
                  <a:lnTo>
                    <a:pt x="954" y="2638"/>
                  </a:lnTo>
                  <a:lnTo>
                    <a:pt x="954" y="2657"/>
                  </a:lnTo>
                  <a:lnTo>
                    <a:pt x="943" y="2665"/>
                  </a:lnTo>
                  <a:lnTo>
                    <a:pt x="954" y="2684"/>
                  </a:lnTo>
                  <a:lnTo>
                    <a:pt x="954" y="2692"/>
                  </a:lnTo>
                  <a:lnTo>
                    <a:pt x="954" y="2701"/>
                  </a:lnTo>
                  <a:lnTo>
                    <a:pt x="961" y="2718"/>
                  </a:lnTo>
                  <a:lnTo>
                    <a:pt x="961" y="2728"/>
                  </a:lnTo>
                  <a:lnTo>
                    <a:pt x="954" y="2737"/>
                  </a:lnTo>
                  <a:lnTo>
                    <a:pt x="934" y="2737"/>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40" name="Freeform 28"/>
            <p:cNvSpPr>
              <a:spLocks/>
            </p:cNvSpPr>
            <p:nvPr/>
          </p:nvSpPr>
          <p:spPr bwMode="auto">
            <a:xfrm>
              <a:off x="3676" y="1993"/>
              <a:ext cx="296" cy="523"/>
            </a:xfrm>
            <a:custGeom>
              <a:avLst/>
              <a:gdLst>
                <a:gd name="T0" fmla="*/ 0 w 1170"/>
                <a:gd name="T1" fmla="*/ 514 h 2041"/>
                <a:gd name="T2" fmla="*/ 0 w 1170"/>
                <a:gd name="T3" fmla="*/ 500 h 2041"/>
                <a:gd name="T4" fmla="*/ 5 w 1170"/>
                <a:gd name="T5" fmla="*/ 486 h 2041"/>
                <a:gd name="T6" fmla="*/ 11 w 1170"/>
                <a:gd name="T7" fmla="*/ 479 h 2041"/>
                <a:gd name="T8" fmla="*/ 11 w 1170"/>
                <a:gd name="T9" fmla="*/ 470 h 2041"/>
                <a:gd name="T10" fmla="*/ 14 w 1170"/>
                <a:gd name="T11" fmla="*/ 457 h 2041"/>
                <a:gd name="T12" fmla="*/ 25 w 1170"/>
                <a:gd name="T13" fmla="*/ 445 h 2041"/>
                <a:gd name="T14" fmla="*/ 32 w 1170"/>
                <a:gd name="T15" fmla="*/ 429 h 2041"/>
                <a:gd name="T16" fmla="*/ 39 w 1170"/>
                <a:gd name="T17" fmla="*/ 415 h 2041"/>
                <a:gd name="T18" fmla="*/ 48 w 1170"/>
                <a:gd name="T19" fmla="*/ 393 h 2041"/>
                <a:gd name="T20" fmla="*/ 41 w 1170"/>
                <a:gd name="T21" fmla="*/ 370 h 2041"/>
                <a:gd name="T22" fmla="*/ 28 w 1170"/>
                <a:gd name="T23" fmla="*/ 354 h 2041"/>
                <a:gd name="T24" fmla="*/ 32 w 1170"/>
                <a:gd name="T25" fmla="*/ 340 h 2041"/>
                <a:gd name="T26" fmla="*/ 36 w 1170"/>
                <a:gd name="T27" fmla="*/ 326 h 2041"/>
                <a:gd name="T28" fmla="*/ 34 w 1170"/>
                <a:gd name="T29" fmla="*/ 309 h 2041"/>
                <a:gd name="T30" fmla="*/ 21 w 1170"/>
                <a:gd name="T31" fmla="*/ 39 h 2041"/>
                <a:gd name="T32" fmla="*/ 43 w 1170"/>
                <a:gd name="T33" fmla="*/ 36 h 2041"/>
                <a:gd name="T34" fmla="*/ 68 w 1170"/>
                <a:gd name="T35" fmla="*/ 18 h 2041"/>
                <a:gd name="T36" fmla="*/ 282 w 1170"/>
                <a:gd name="T37" fmla="*/ 333 h 2041"/>
                <a:gd name="T38" fmla="*/ 291 w 1170"/>
                <a:gd name="T39" fmla="*/ 340 h 2041"/>
                <a:gd name="T40" fmla="*/ 293 w 1170"/>
                <a:gd name="T41" fmla="*/ 363 h 2041"/>
                <a:gd name="T42" fmla="*/ 280 w 1170"/>
                <a:gd name="T43" fmla="*/ 365 h 2041"/>
                <a:gd name="T44" fmla="*/ 267 w 1170"/>
                <a:gd name="T45" fmla="*/ 370 h 2041"/>
                <a:gd name="T46" fmla="*/ 255 w 1170"/>
                <a:gd name="T47" fmla="*/ 381 h 2041"/>
                <a:gd name="T48" fmla="*/ 239 w 1170"/>
                <a:gd name="T49" fmla="*/ 381 h 2041"/>
                <a:gd name="T50" fmla="*/ 232 w 1170"/>
                <a:gd name="T51" fmla="*/ 402 h 2041"/>
                <a:gd name="T52" fmla="*/ 223 w 1170"/>
                <a:gd name="T53" fmla="*/ 418 h 2041"/>
                <a:gd name="T54" fmla="*/ 217 w 1170"/>
                <a:gd name="T55" fmla="*/ 429 h 2041"/>
                <a:gd name="T56" fmla="*/ 199 w 1170"/>
                <a:gd name="T57" fmla="*/ 450 h 2041"/>
                <a:gd name="T58" fmla="*/ 194 w 1170"/>
                <a:gd name="T59" fmla="*/ 468 h 2041"/>
                <a:gd name="T60" fmla="*/ 185 w 1170"/>
                <a:gd name="T61" fmla="*/ 479 h 2041"/>
                <a:gd name="T62" fmla="*/ 172 w 1170"/>
                <a:gd name="T63" fmla="*/ 477 h 2041"/>
                <a:gd name="T64" fmla="*/ 167 w 1170"/>
                <a:gd name="T65" fmla="*/ 470 h 2041"/>
                <a:gd name="T66" fmla="*/ 149 w 1170"/>
                <a:gd name="T67" fmla="*/ 470 h 2041"/>
                <a:gd name="T68" fmla="*/ 145 w 1170"/>
                <a:gd name="T69" fmla="*/ 479 h 2041"/>
                <a:gd name="T70" fmla="*/ 140 w 1170"/>
                <a:gd name="T71" fmla="*/ 491 h 2041"/>
                <a:gd name="T72" fmla="*/ 138 w 1170"/>
                <a:gd name="T73" fmla="*/ 500 h 2041"/>
                <a:gd name="T74" fmla="*/ 129 w 1170"/>
                <a:gd name="T75" fmla="*/ 493 h 2041"/>
                <a:gd name="T76" fmla="*/ 118 w 1170"/>
                <a:gd name="T77" fmla="*/ 489 h 2041"/>
                <a:gd name="T78" fmla="*/ 109 w 1170"/>
                <a:gd name="T79" fmla="*/ 486 h 2041"/>
                <a:gd name="T80" fmla="*/ 104 w 1170"/>
                <a:gd name="T81" fmla="*/ 498 h 2041"/>
                <a:gd name="T82" fmla="*/ 97 w 1170"/>
                <a:gd name="T83" fmla="*/ 512 h 2041"/>
                <a:gd name="T84" fmla="*/ 88 w 1170"/>
                <a:gd name="T85" fmla="*/ 512 h 2041"/>
                <a:gd name="T86" fmla="*/ 75 w 1170"/>
                <a:gd name="T87" fmla="*/ 503 h 2041"/>
                <a:gd name="T88" fmla="*/ 59 w 1170"/>
                <a:gd name="T89" fmla="*/ 505 h 2041"/>
                <a:gd name="T90" fmla="*/ 52 w 1170"/>
                <a:gd name="T91" fmla="*/ 512 h 2041"/>
                <a:gd name="T92" fmla="*/ 43 w 1170"/>
                <a:gd name="T93" fmla="*/ 514 h 2041"/>
                <a:gd name="T94" fmla="*/ 32 w 1170"/>
                <a:gd name="T95" fmla="*/ 507 h 2041"/>
                <a:gd name="T96" fmla="*/ 18 w 1170"/>
                <a:gd name="T97" fmla="*/ 509 h 2041"/>
                <a:gd name="T98" fmla="*/ 23 w 1170"/>
                <a:gd name="T99" fmla="*/ 520 h 2041"/>
                <a:gd name="T100" fmla="*/ 11 w 1170"/>
                <a:gd name="T101" fmla="*/ 523 h 20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70" h="2041">
                  <a:moveTo>
                    <a:pt x="0" y="2031"/>
                  </a:moveTo>
                  <a:lnTo>
                    <a:pt x="9" y="2031"/>
                  </a:lnTo>
                  <a:lnTo>
                    <a:pt x="0" y="2023"/>
                  </a:lnTo>
                  <a:lnTo>
                    <a:pt x="0" y="2005"/>
                  </a:lnTo>
                  <a:lnTo>
                    <a:pt x="0" y="1997"/>
                  </a:lnTo>
                  <a:lnTo>
                    <a:pt x="0" y="1978"/>
                  </a:lnTo>
                  <a:lnTo>
                    <a:pt x="0" y="1961"/>
                  </a:lnTo>
                  <a:lnTo>
                    <a:pt x="0" y="1951"/>
                  </a:lnTo>
                  <a:lnTo>
                    <a:pt x="0" y="1934"/>
                  </a:lnTo>
                  <a:lnTo>
                    <a:pt x="0" y="1917"/>
                  </a:lnTo>
                  <a:lnTo>
                    <a:pt x="0" y="1907"/>
                  </a:lnTo>
                  <a:lnTo>
                    <a:pt x="20" y="1898"/>
                  </a:lnTo>
                  <a:lnTo>
                    <a:pt x="27" y="1890"/>
                  </a:lnTo>
                  <a:lnTo>
                    <a:pt x="36" y="1881"/>
                  </a:lnTo>
                  <a:lnTo>
                    <a:pt x="45" y="1881"/>
                  </a:lnTo>
                  <a:lnTo>
                    <a:pt x="45" y="1871"/>
                  </a:lnTo>
                  <a:lnTo>
                    <a:pt x="45" y="1863"/>
                  </a:lnTo>
                  <a:lnTo>
                    <a:pt x="45" y="1854"/>
                  </a:lnTo>
                  <a:lnTo>
                    <a:pt x="45" y="1845"/>
                  </a:lnTo>
                  <a:lnTo>
                    <a:pt x="45" y="1836"/>
                  </a:lnTo>
                  <a:lnTo>
                    <a:pt x="36" y="1827"/>
                  </a:lnTo>
                  <a:lnTo>
                    <a:pt x="36" y="1809"/>
                  </a:lnTo>
                  <a:lnTo>
                    <a:pt x="45" y="1791"/>
                  </a:lnTo>
                  <a:lnTo>
                    <a:pt x="54" y="1782"/>
                  </a:lnTo>
                  <a:lnTo>
                    <a:pt x="63" y="1774"/>
                  </a:lnTo>
                  <a:lnTo>
                    <a:pt x="82" y="1756"/>
                  </a:lnTo>
                  <a:lnTo>
                    <a:pt x="89" y="1747"/>
                  </a:lnTo>
                  <a:lnTo>
                    <a:pt x="100" y="1738"/>
                  </a:lnTo>
                  <a:lnTo>
                    <a:pt x="109" y="1721"/>
                  </a:lnTo>
                  <a:lnTo>
                    <a:pt x="116" y="1711"/>
                  </a:lnTo>
                  <a:lnTo>
                    <a:pt x="116" y="1694"/>
                  </a:lnTo>
                  <a:lnTo>
                    <a:pt x="126" y="1676"/>
                  </a:lnTo>
                  <a:lnTo>
                    <a:pt x="126" y="1667"/>
                  </a:lnTo>
                  <a:lnTo>
                    <a:pt x="136" y="1648"/>
                  </a:lnTo>
                  <a:lnTo>
                    <a:pt x="144" y="1641"/>
                  </a:lnTo>
                  <a:lnTo>
                    <a:pt x="153" y="1621"/>
                  </a:lnTo>
                  <a:lnTo>
                    <a:pt x="162" y="1605"/>
                  </a:lnTo>
                  <a:lnTo>
                    <a:pt x="169" y="1577"/>
                  </a:lnTo>
                  <a:lnTo>
                    <a:pt x="180" y="1561"/>
                  </a:lnTo>
                  <a:lnTo>
                    <a:pt x="189" y="1533"/>
                  </a:lnTo>
                  <a:lnTo>
                    <a:pt x="189" y="1497"/>
                  </a:lnTo>
                  <a:lnTo>
                    <a:pt x="180" y="1480"/>
                  </a:lnTo>
                  <a:lnTo>
                    <a:pt x="169" y="1461"/>
                  </a:lnTo>
                  <a:lnTo>
                    <a:pt x="162" y="1444"/>
                  </a:lnTo>
                  <a:lnTo>
                    <a:pt x="144" y="1425"/>
                  </a:lnTo>
                  <a:lnTo>
                    <a:pt x="136" y="1408"/>
                  </a:lnTo>
                  <a:lnTo>
                    <a:pt x="116" y="1390"/>
                  </a:lnTo>
                  <a:lnTo>
                    <a:pt x="109" y="1381"/>
                  </a:lnTo>
                  <a:lnTo>
                    <a:pt x="109" y="1364"/>
                  </a:lnTo>
                  <a:lnTo>
                    <a:pt x="109" y="1354"/>
                  </a:lnTo>
                  <a:lnTo>
                    <a:pt x="109" y="1337"/>
                  </a:lnTo>
                  <a:lnTo>
                    <a:pt x="126" y="1328"/>
                  </a:lnTo>
                  <a:lnTo>
                    <a:pt x="126" y="1319"/>
                  </a:lnTo>
                  <a:lnTo>
                    <a:pt x="136" y="1301"/>
                  </a:lnTo>
                  <a:lnTo>
                    <a:pt x="144" y="1284"/>
                  </a:lnTo>
                  <a:lnTo>
                    <a:pt x="144" y="1274"/>
                  </a:lnTo>
                  <a:lnTo>
                    <a:pt x="144" y="1257"/>
                  </a:lnTo>
                  <a:lnTo>
                    <a:pt x="144" y="1239"/>
                  </a:lnTo>
                  <a:lnTo>
                    <a:pt x="136" y="1221"/>
                  </a:lnTo>
                  <a:lnTo>
                    <a:pt x="136" y="1204"/>
                  </a:lnTo>
                  <a:lnTo>
                    <a:pt x="136" y="1185"/>
                  </a:lnTo>
                  <a:lnTo>
                    <a:pt x="45" y="125"/>
                  </a:lnTo>
                  <a:lnTo>
                    <a:pt x="63" y="142"/>
                  </a:lnTo>
                  <a:lnTo>
                    <a:pt x="82" y="151"/>
                  </a:lnTo>
                  <a:lnTo>
                    <a:pt x="100" y="161"/>
                  </a:lnTo>
                  <a:lnTo>
                    <a:pt x="126" y="161"/>
                  </a:lnTo>
                  <a:lnTo>
                    <a:pt x="153" y="151"/>
                  </a:lnTo>
                  <a:lnTo>
                    <a:pt x="169" y="142"/>
                  </a:lnTo>
                  <a:lnTo>
                    <a:pt x="197" y="125"/>
                  </a:lnTo>
                  <a:lnTo>
                    <a:pt x="224" y="115"/>
                  </a:lnTo>
                  <a:lnTo>
                    <a:pt x="250" y="98"/>
                  </a:lnTo>
                  <a:lnTo>
                    <a:pt x="269" y="71"/>
                  </a:lnTo>
                  <a:lnTo>
                    <a:pt x="990" y="0"/>
                  </a:lnTo>
                  <a:lnTo>
                    <a:pt x="1134" y="1257"/>
                  </a:lnTo>
                  <a:lnTo>
                    <a:pt x="1124" y="1284"/>
                  </a:lnTo>
                  <a:lnTo>
                    <a:pt x="1116" y="1301"/>
                  </a:lnTo>
                  <a:lnTo>
                    <a:pt x="1124" y="1310"/>
                  </a:lnTo>
                  <a:lnTo>
                    <a:pt x="1134" y="1319"/>
                  </a:lnTo>
                  <a:lnTo>
                    <a:pt x="1143" y="1319"/>
                  </a:lnTo>
                  <a:lnTo>
                    <a:pt x="1151" y="1328"/>
                  </a:lnTo>
                  <a:lnTo>
                    <a:pt x="1160" y="1345"/>
                  </a:lnTo>
                  <a:lnTo>
                    <a:pt x="1170" y="1364"/>
                  </a:lnTo>
                  <a:lnTo>
                    <a:pt x="1170" y="1399"/>
                  </a:lnTo>
                  <a:lnTo>
                    <a:pt x="1160" y="1417"/>
                  </a:lnTo>
                  <a:lnTo>
                    <a:pt x="1151" y="1417"/>
                  </a:lnTo>
                  <a:lnTo>
                    <a:pt x="1143" y="1425"/>
                  </a:lnTo>
                  <a:lnTo>
                    <a:pt x="1124" y="1425"/>
                  </a:lnTo>
                  <a:lnTo>
                    <a:pt x="1107" y="1425"/>
                  </a:lnTo>
                  <a:lnTo>
                    <a:pt x="1090" y="1425"/>
                  </a:lnTo>
                  <a:lnTo>
                    <a:pt x="1080" y="1425"/>
                  </a:lnTo>
                  <a:lnTo>
                    <a:pt x="1063" y="1435"/>
                  </a:lnTo>
                  <a:lnTo>
                    <a:pt x="1054" y="1444"/>
                  </a:lnTo>
                  <a:lnTo>
                    <a:pt x="1043" y="1461"/>
                  </a:lnTo>
                  <a:lnTo>
                    <a:pt x="1036" y="1470"/>
                  </a:lnTo>
                  <a:lnTo>
                    <a:pt x="1027" y="1480"/>
                  </a:lnTo>
                  <a:lnTo>
                    <a:pt x="1008" y="1488"/>
                  </a:lnTo>
                  <a:lnTo>
                    <a:pt x="999" y="1488"/>
                  </a:lnTo>
                  <a:lnTo>
                    <a:pt x="983" y="1488"/>
                  </a:lnTo>
                  <a:lnTo>
                    <a:pt x="963" y="1488"/>
                  </a:lnTo>
                  <a:lnTo>
                    <a:pt x="946" y="1488"/>
                  </a:lnTo>
                  <a:lnTo>
                    <a:pt x="937" y="1497"/>
                  </a:lnTo>
                  <a:lnTo>
                    <a:pt x="928" y="1515"/>
                  </a:lnTo>
                  <a:lnTo>
                    <a:pt x="919" y="1533"/>
                  </a:lnTo>
                  <a:lnTo>
                    <a:pt x="919" y="1568"/>
                  </a:lnTo>
                  <a:lnTo>
                    <a:pt x="919" y="1586"/>
                  </a:lnTo>
                  <a:lnTo>
                    <a:pt x="902" y="1605"/>
                  </a:lnTo>
                  <a:lnTo>
                    <a:pt x="893" y="1614"/>
                  </a:lnTo>
                  <a:lnTo>
                    <a:pt x="883" y="1630"/>
                  </a:lnTo>
                  <a:lnTo>
                    <a:pt x="875" y="1641"/>
                  </a:lnTo>
                  <a:lnTo>
                    <a:pt x="857" y="1648"/>
                  </a:lnTo>
                  <a:lnTo>
                    <a:pt x="857" y="1658"/>
                  </a:lnTo>
                  <a:lnTo>
                    <a:pt x="857" y="1676"/>
                  </a:lnTo>
                  <a:lnTo>
                    <a:pt x="857" y="1711"/>
                  </a:lnTo>
                  <a:lnTo>
                    <a:pt x="794" y="1711"/>
                  </a:lnTo>
                  <a:lnTo>
                    <a:pt x="794" y="1738"/>
                  </a:lnTo>
                  <a:lnTo>
                    <a:pt x="786" y="1756"/>
                  </a:lnTo>
                  <a:lnTo>
                    <a:pt x="786" y="1774"/>
                  </a:lnTo>
                  <a:lnTo>
                    <a:pt x="777" y="1791"/>
                  </a:lnTo>
                  <a:lnTo>
                    <a:pt x="777" y="1818"/>
                  </a:lnTo>
                  <a:lnTo>
                    <a:pt x="767" y="1827"/>
                  </a:lnTo>
                  <a:lnTo>
                    <a:pt x="759" y="1845"/>
                  </a:lnTo>
                  <a:lnTo>
                    <a:pt x="750" y="1854"/>
                  </a:lnTo>
                  <a:lnTo>
                    <a:pt x="741" y="1863"/>
                  </a:lnTo>
                  <a:lnTo>
                    <a:pt x="733" y="1871"/>
                  </a:lnTo>
                  <a:lnTo>
                    <a:pt x="714" y="1871"/>
                  </a:lnTo>
                  <a:lnTo>
                    <a:pt x="697" y="1871"/>
                  </a:lnTo>
                  <a:lnTo>
                    <a:pt x="687" y="1871"/>
                  </a:lnTo>
                  <a:lnTo>
                    <a:pt x="679" y="1863"/>
                  </a:lnTo>
                  <a:lnTo>
                    <a:pt x="679" y="1854"/>
                  </a:lnTo>
                  <a:lnTo>
                    <a:pt x="670" y="1845"/>
                  </a:lnTo>
                  <a:lnTo>
                    <a:pt x="670" y="1836"/>
                  </a:lnTo>
                  <a:lnTo>
                    <a:pt x="661" y="1836"/>
                  </a:lnTo>
                  <a:lnTo>
                    <a:pt x="653" y="1827"/>
                  </a:lnTo>
                  <a:lnTo>
                    <a:pt x="634" y="1827"/>
                  </a:lnTo>
                  <a:lnTo>
                    <a:pt x="606" y="1836"/>
                  </a:lnTo>
                  <a:lnTo>
                    <a:pt x="590" y="1836"/>
                  </a:lnTo>
                  <a:lnTo>
                    <a:pt x="581" y="1845"/>
                  </a:lnTo>
                  <a:lnTo>
                    <a:pt x="573" y="1854"/>
                  </a:lnTo>
                  <a:lnTo>
                    <a:pt x="573" y="1863"/>
                  </a:lnTo>
                  <a:lnTo>
                    <a:pt x="573" y="1871"/>
                  </a:lnTo>
                  <a:lnTo>
                    <a:pt x="562" y="1890"/>
                  </a:lnTo>
                  <a:lnTo>
                    <a:pt x="562" y="1898"/>
                  </a:lnTo>
                  <a:lnTo>
                    <a:pt x="562" y="1907"/>
                  </a:lnTo>
                  <a:lnTo>
                    <a:pt x="553" y="1917"/>
                  </a:lnTo>
                  <a:lnTo>
                    <a:pt x="553" y="1925"/>
                  </a:lnTo>
                  <a:lnTo>
                    <a:pt x="546" y="1934"/>
                  </a:lnTo>
                  <a:lnTo>
                    <a:pt x="546" y="1943"/>
                  </a:lnTo>
                  <a:lnTo>
                    <a:pt x="546" y="1951"/>
                  </a:lnTo>
                  <a:lnTo>
                    <a:pt x="553" y="1961"/>
                  </a:lnTo>
                  <a:lnTo>
                    <a:pt x="546" y="1961"/>
                  </a:lnTo>
                  <a:lnTo>
                    <a:pt x="526" y="1943"/>
                  </a:lnTo>
                  <a:lnTo>
                    <a:pt x="509" y="1925"/>
                  </a:lnTo>
                  <a:lnTo>
                    <a:pt x="500" y="1925"/>
                  </a:lnTo>
                  <a:lnTo>
                    <a:pt x="482" y="1917"/>
                  </a:lnTo>
                  <a:lnTo>
                    <a:pt x="473" y="1917"/>
                  </a:lnTo>
                  <a:lnTo>
                    <a:pt x="466" y="1907"/>
                  </a:lnTo>
                  <a:lnTo>
                    <a:pt x="456" y="1907"/>
                  </a:lnTo>
                  <a:lnTo>
                    <a:pt x="446" y="1898"/>
                  </a:lnTo>
                  <a:lnTo>
                    <a:pt x="437" y="1898"/>
                  </a:lnTo>
                  <a:lnTo>
                    <a:pt x="429" y="1898"/>
                  </a:lnTo>
                  <a:lnTo>
                    <a:pt x="420" y="1907"/>
                  </a:lnTo>
                  <a:lnTo>
                    <a:pt x="420" y="1917"/>
                  </a:lnTo>
                  <a:lnTo>
                    <a:pt x="410" y="1925"/>
                  </a:lnTo>
                  <a:lnTo>
                    <a:pt x="410" y="1943"/>
                  </a:lnTo>
                  <a:lnTo>
                    <a:pt x="402" y="1951"/>
                  </a:lnTo>
                  <a:lnTo>
                    <a:pt x="393" y="1970"/>
                  </a:lnTo>
                  <a:lnTo>
                    <a:pt x="384" y="1978"/>
                  </a:lnTo>
                  <a:lnTo>
                    <a:pt x="384" y="1997"/>
                  </a:lnTo>
                  <a:lnTo>
                    <a:pt x="376" y="2005"/>
                  </a:lnTo>
                  <a:lnTo>
                    <a:pt x="366" y="2014"/>
                  </a:lnTo>
                  <a:lnTo>
                    <a:pt x="357" y="2005"/>
                  </a:lnTo>
                  <a:lnTo>
                    <a:pt x="349" y="1997"/>
                  </a:lnTo>
                  <a:lnTo>
                    <a:pt x="340" y="1987"/>
                  </a:lnTo>
                  <a:lnTo>
                    <a:pt x="330" y="1978"/>
                  </a:lnTo>
                  <a:lnTo>
                    <a:pt x="313" y="1970"/>
                  </a:lnTo>
                  <a:lnTo>
                    <a:pt x="296" y="1961"/>
                  </a:lnTo>
                  <a:lnTo>
                    <a:pt x="277" y="1951"/>
                  </a:lnTo>
                  <a:lnTo>
                    <a:pt x="260" y="1951"/>
                  </a:lnTo>
                  <a:lnTo>
                    <a:pt x="242" y="1961"/>
                  </a:lnTo>
                  <a:lnTo>
                    <a:pt x="233" y="1970"/>
                  </a:lnTo>
                  <a:lnTo>
                    <a:pt x="224" y="1970"/>
                  </a:lnTo>
                  <a:lnTo>
                    <a:pt x="216" y="1978"/>
                  </a:lnTo>
                  <a:lnTo>
                    <a:pt x="216" y="1987"/>
                  </a:lnTo>
                  <a:lnTo>
                    <a:pt x="206" y="1997"/>
                  </a:lnTo>
                  <a:lnTo>
                    <a:pt x="206" y="2005"/>
                  </a:lnTo>
                  <a:lnTo>
                    <a:pt x="197" y="2005"/>
                  </a:lnTo>
                  <a:lnTo>
                    <a:pt x="189" y="2005"/>
                  </a:lnTo>
                  <a:lnTo>
                    <a:pt x="169" y="2005"/>
                  </a:lnTo>
                  <a:lnTo>
                    <a:pt x="162" y="2005"/>
                  </a:lnTo>
                  <a:lnTo>
                    <a:pt x="153" y="1997"/>
                  </a:lnTo>
                  <a:lnTo>
                    <a:pt x="136" y="1987"/>
                  </a:lnTo>
                  <a:lnTo>
                    <a:pt x="126" y="1978"/>
                  </a:lnTo>
                  <a:lnTo>
                    <a:pt x="109" y="1970"/>
                  </a:lnTo>
                  <a:lnTo>
                    <a:pt x="89" y="1970"/>
                  </a:lnTo>
                  <a:lnTo>
                    <a:pt x="82" y="1978"/>
                  </a:lnTo>
                  <a:lnTo>
                    <a:pt x="73" y="1987"/>
                  </a:lnTo>
                  <a:lnTo>
                    <a:pt x="73" y="1997"/>
                  </a:lnTo>
                  <a:lnTo>
                    <a:pt x="82" y="2023"/>
                  </a:lnTo>
                  <a:lnTo>
                    <a:pt x="82" y="2031"/>
                  </a:lnTo>
                  <a:lnTo>
                    <a:pt x="89" y="2031"/>
                  </a:lnTo>
                  <a:lnTo>
                    <a:pt x="82" y="2041"/>
                  </a:lnTo>
                  <a:lnTo>
                    <a:pt x="73" y="2041"/>
                  </a:lnTo>
                  <a:lnTo>
                    <a:pt x="63" y="2041"/>
                  </a:lnTo>
                  <a:lnTo>
                    <a:pt x="45" y="2041"/>
                  </a:lnTo>
                  <a:lnTo>
                    <a:pt x="27" y="2041"/>
                  </a:lnTo>
                  <a:lnTo>
                    <a:pt x="9" y="2041"/>
                  </a:lnTo>
                  <a:lnTo>
                    <a:pt x="0" y="2031"/>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41" name="Freeform 29"/>
            <p:cNvSpPr>
              <a:spLocks/>
            </p:cNvSpPr>
            <p:nvPr/>
          </p:nvSpPr>
          <p:spPr bwMode="auto">
            <a:xfrm>
              <a:off x="3676" y="1993"/>
              <a:ext cx="296" cy="523"/>
            </a:xfrm>
            <a:custGeom>
              <a:avLst/>
              <a:gdLst>
                <a:gd name="T0" fmla="*/ 0 w 1170"/>
                <a:gd name="T1" fmla="*/ 514 h 2041"/>
                <a:gd name="T2" fmla="*/ 0 w 1170"/>
                <a:gd name="T3" fmla="*/ 500 h 2041"/>
                <a:gd name="T4" fmla="*/ 5 w 1170"/>
                <a:gd name="T5" fmla="*/ 486 h 2041"/>
                <a:gd name="T6" fmla="*/ 11 w 1170"/>
                <a:gd name="T7" fmla="*/ 479 h 2041"/>
                <a:gd name="T8" fmla="*/ 11 w 1170"/>
                <a:gd name="T9" fmla="*/ 470 h 2041"/>
                <a:gd name="T10" fmla="*/ 14 w 1170"/>
                <a:gd name="T11" fmla="*/ 457 h 2041"/>
                <a:gd name="T12" fmla="*/ 25 w 1170"/>
                <a:gd name="T13" fmla="*/ 445 h 2041"/>
                <a:gd name="T14" fmla="*/ 32 w 1170"/>
                <a:gd name="T15" fmla="*/ 429 h 2041"/>
                <a:gd name="T16" fmla="*/ 39 w 1170"/>
                <a:gd name="T17" fmla="*/ 415 h 2041"/>
                <a:gd name="T18" fmla="*/ 48 w 1170"/>
                <a:gd name="T19" fmla="*/ 393 h 2041"/>
                <a:gd name="T20" fmla="*/ 41 w 1170"/>
                <a:gd name="T21" fmla="*/ 370 h 2041"/>
                <a:gd name="T22" fmla="*/ 28 w 1170"/>
                <a:gd name="T23" fmla="*/ 354 h 2041"/>
                <a:gd name="T24" fmla="*/ 32 w 1170"/>
                <a:gd name="T25" fmla="*/ 340 h 2041"/>
                <a:gd name="T26" fmla="*/ 36 w 1170"/>
                <a:gd name="T27" fmla="*/ 326 h 2041"/>
                <a:gd name="T28" fmla="*/ 34 w 1170"/>
                <a:gd name="T29" fmla="*/ 309 h 2041"/>
                <a:gd name="T30" fmla="*/ 21 w 1170"/>
                <a:gd name="T31" fmla="*/ 39 h 2041"/>
                <a:gd name="T32" fmla="*/ 43 w 1170"/>
                <a:gd name="T33" fmla="*/ 36 h 2041"/>
                <a:gd name="T34" fmla="*/ 68 w 1170"/>
                <a:gd name="T35" fmla="*/ 18 h 2041"/>
                <a:gd name="T36" fmla="*/ 282 w 1170"/>
                <a:gd name="T37" fmla="*/ 333 h 2041"/>
                <a:gd name="T38" fmla="*/ 289 w 1170"/>
                <a:gd name="T39" fmla="*/ 338 h 2041"/>
                <a:gd name="T40" fmla="*/ 296 w 1170"/>
                <a:gd name="T41" fmla="*/ 358 h 2041"/>
                <a:gd name="T42" fmla="*/ 284 w 1170"/>
                <a:gd name="T43" fmla="*/ 365 h 2041"/>
                <a:gd name="T44" fmla="*/ 269 w 1170"/>
                <a:gd name="T45" fmla="*/ 368 h 2041"/>
                <a:gd name="T46" fmla="*/ 260 w 1170"/>
                <a:gd name="T47" fmla="*/ 379 h 2041"/>
                <a:gd name="T48" fmla="*/ 244 w 1170"/>
                <a:gd name="T49" fmla="*/ 381 h 2041"/>
                <a:gd name="T50" fmla="*/ 232 w 1170"/>
                <a:gd name="T51" fmla="*/ 393 h 2041"/>
                <a:gd name="T52" fmla="*/ 226 w 1170"/>
                <a:gd name="T53" fmla="*/ 414 h 2041"/>
                <a:gd name="T54" fmla="*/ 217 w 1170"/>
                <a:gd name="T55" fmla="*/ 425 h 2041"/>
                <a:gd name="T56" fmla="*/ 201 w 1170"/>
                <a:gd name="T57" fmla="*/ 445 h 2041"/>
                <a:gd name="T58" fmla="*/ 197 w 1170"/>
                <a:gd name="T59" fmla="*/ 466 h 2041"/>
                <a:gd name="T60" fmla="*/ 187 w 1170"/>
                <a:gd name="T61" fmla="*/ 477 h 2041"/>
                <a:gd name="T62" fmla="*/ 174 w 1170"/>
                <a:gd name="T63" fmla="*/ 479 h 2041"/>
                <a:gd name="T64" fmla="*/ 170 w 1170"/>
                <a:gd name="T65" fmla="*/ 470 h 2041"/>
                <a:gd name="T66" fmla="*/ 153 w 1170"/>
                <a:gd name="T67" fmla="*/ 470 h 2041"/>
                <a:gd name="T68" fmla="*/ 145 w 1170"/>
                <a:gd name="T69" fmla="*/ 477 h 2041"/>
                <a:gd name="T70" fmla="*/ 142 w 1170"/>
                <a:gd name="T71" fmla="*/ 489 h 2041"/>
                <a:gd name="T72" fmla="*/ 138 w 1170"/>
                <a:gd name="T73" fmla="*/ 498 h 2041"/>
                <a:gd name="T74" fmla="*/ 138 w 1170"/>
                <a:gd name="T75" fmla="*/ 503 h 2041"/>
                <a:gd name="T76" fmla="*/ 126 w 1170"/>
                <a:gd name="T77" fmla="*/ 493 h 2041"/>
                <a:gd name="T78" fmla="*/ 115 w 1170"/>
                <a:gd name="T79" fmla="*/ 489 h 2041"/>
                <a:gd name="T80" fmla="*/ 106 w 1170"/>
                <a:gd name="T81" fmla="*/ 489 h 2041"/>
                <a:gd name="T82" fmla="*/ 102 w 1170"/>
                <a:gd name="T83" fmla="*/ 500 h 2041"/>
                <a:gd name="T84" fmla="*/ 95 w 1170"/>
                <a:gd name="T85" fmla="*/ 514 h 2041"/>
                <a:gd name="T86" fmla="*/ 90 w 1170"/>
                <a:gd name="T87" fmla="*/ 514 h 2041"/>
                <a:gd name="T88" fmla="*/ 79 w 1170"/>
                <a:gd name="T89" fmla="*/ 505 h 2041"/>
                <a:gd name="T90" fmla="*/ 61 w 1170"/>
                <a:gd name="T91" fmla="*/ 503 h 2041"/>
                <a:gd name="T92" fmla="*/ 55 w 1170"/>
                <a:gd name="T93" fmla="*/ 509 h 2041"/>
                <a:gd name="T94" fmla="*/ 52 w 1170"/>
                <a:gd name="T95" fmla="*/ 514 h 2041"/>
                <a:gd name="T96" fmla="*/ 41 w 1170"/>
                <a:gd name="T97" fmla="*/ 514 h 2041"/>
                <a:gd name="T98" fmla="*/ 28 w 1170"/>
                <a:gd name="T99" fmla="*/ 505 h 2041"/>
                <a:gd name="T100" fmla="*/ 18 w 1170"/>
                <a:gd name="T101" fmla="*/ 512 h 2041"/>
                <a:gd name="T102" fmla="*/ 23 w 1170"/>
                <a:gd name="T103" fmla="*/ 520 h 2041"/>
                <a:gd name="T104" fmla="*/ 16 w 1170"/>
                <a:gd name="T105" fmla="*/ 523 h 2041"/>
                <a:gd name="T106" fmla="*/ 2 w 1170"/>
                <a:gd name="T107" fmla="*/ 523 h 20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70" h="2041">
                  <a:moveTo>
                    <a:pt x="0" y="2031"/>
                  </a:moveTo>
                  <a:lnTo>
                    <a:pt x="9" y="2031"/>
                  </a:lnTo>
                  <a:lnTo>
                    <a:pt x="0" y="2023"/>
                  </a:lnTo>
                  <a:lnTo>
                    <a:pt x="0" y="2005"/>
                  </a:lnTo>
                  <a:lnTo>
                    <a:pt x="0" y="1997"/>
                  </a:lnTo>
                  <a:lnTo>
                    <a:pt x="0" y="1978"/>
                  </a:lnTo>
                  <a:lnTo>
                    <a:pt x="0" y="1961"/>
                  </a:lnTo>
                  <a:lnTo>
                    <a:pt x="0" y="1951"/>
                  </a:lnTo>
                  <a:lnTo>
                    <a:pt x="0" y="1934"/>
                  </a:lnTo>
                  <a:lnTo>
                    <a:pt x="0" y="1917"/>
                  </a:lnTo>
                  <a:lnTo>
                    <a:pt x="0" y="1907"/>
                  </a:lnTo>
                  <a:lnTo>
                    <a:pt x="20" y="1898"/>
                  </a:lnTo>
                  <a:lnTo>
                    <a:pt x="27" y="1890"/>
                  </a:lnTo>
                  <a:lnTo>
                    <a:pt x="36" y="1881"/>
                  </a:lnTo>
                  <a:lnTo>
                    <a:pt x="45" y="1881"/>
                  </a:lnTo>
                  <a:lnTo>
                    <a:pt x="45" y="1871"/>
                  </a:lnTo>
                  <a:lnTo>
                    <a:pt x="45" y="1863"/>
                  </a:lnTo>
                  <a:lnTo>
                    <a:pt x="45" y="1854"/>
                  </a:lnTo>
                  <a:lnTo>
                    <a:pt x="45" y="1845"/>
                  </a:lnTo>
                  <a:lnTo>
                    <a:pt x="45" y="1836"/>
                  </a:lnTo>
                  <a:lnTo>
                    <a:pt x="36" y="1827"/>
                  </a:lnTo>
                  <a:lnTo>
                    <a:pt x="36" y="1809"/>
                  </a:lnTo>
                  <a:lnTo>
                    <a:pt x="45" y="1791"/>
                  </a:lnTo>
                  <a:lnTo>
                    <a:pt x="54" y="1782"/>
                  </a:lnTo>
                  <a:lnTo>
                    <a:pt x="63" y="1774"/>
                  </a:lnTo>
                  <a:lnTo>
                    <a:pt x="82" y="1756"/>
                  </a:lnTo>
                  <a:lnTo>
                    <a:pt x="89" y="1747"/>
                  </a:lnTo>
                  <a:lnTo>
                    <a:pt x="100" y="1738"/>
                  </a:lnTo>
                  <a:lnTo>
                    <a:pt x="109" y="1721"/>
                  </a:lnTo>
                  <a:lnTo>
                    <a:pt x="116" y="1711"/>
                  </a:lnTo>
                  <a:lnTo>
                    <a:pt x="116" y="1694"/>
                  </a:lnTo>
                  <a:lnTo>
                    <a:pt x="126" y="1676"/>
                  </a:lnTo>
                  <a:lnTo>
                    <a:pt x="126" y="1667"/>
                  </a:lnTo>
                  <a:lnTo>
                    <a:pt x="136" y="1648"/>
                  </a:lnTo>
                  <a:lnTo>
                    <a:pt x="144" y="1641"/>
                  </a:lnTo>
                  <a:lnTo>
                    <a:pt x="153" y="1621"/>
                  </a:lnTo>
                  <a:lnTo>
                    <a:pt x="162" y="1605"/>
                  </a:lnTo>
                  <a:lnTo>
                    <a:pt x="169" y="1577"/>
                  </a:lnTo>
                  <a:lnTo>
                    <a:pt x="180" y="1561"/>
                  </a:lnTo>
                  <a:lnTo>
                    <a:pt x="189" y="1533"/>
                  </a:lnTo>
                  <a:lnTo>
                    <a:pt x="189" y="1497"/>
                  </a:lnTo>
                  <a:lnTo>
                    <a:pt x="180" y="1480"/>
                  </a:lnTo>
                  <a:lnTo>
                    <a:pt x="169" y="1461"/>
                  </a:lnTo>
                  <a:lnTo>
                    <a:pt x="162" y="1444"/>
                  </a:lnTo>
                  <a:lnTo>
                    <a:pt x="144" y="1425"/>
                  </a:lnTo>
                  <a:lnTo>
                    <a:pt x="136" y="1408"/>
                  </a:lnTo>
                  <a:lnTo>
                    <a:pt x="116" y="1390"/>
                  </a:lnTo>
                  <a:lnTo>
                    <a:pt x="109" y="1381"/>
                  </a:lnTo>
                  <a:lnTo>
                    <a:pt x="109" y="1364"/>
                  </a:lnTo>
                  <a:lnTo>
                    <a:pt x="109" y="1354"/>
                  </a:lnTo>
                  <a:lnTo>
                    <a:pt x="109" y="1337"/>
                  </a:lnTo>
                  <a:lnTo>
                    <a:pt x="126" y="1328"/>
                  </a:lnTo>
                  <a:lnTo>
                    <a:pt x="126" y="1319"/>
                  </a:lnTo>
                  <a:lnTo>
                    <a:pt x="136" y="1301"/>
                  </a:lnTo>
                  <a:lnTo>
                    <a:pt x="144" y="1284"/>
                  </a:lnTo>
                  <a:lnTo>
                    <a:pt x="144" y="1274"/>
                  </a:lnTo>
                  <a:lnTo>
                    <a:pt x="144" y="1257"/>
                  </a:lnTo>
                  <a:lnTo>
                    <a:pt x="144" y="1239"/>
                  </a:lnTo>
                  <a:lnTo>
                    <a:pt x="136" y="1221"/>
                  </a:lnTo>
                  <a:lnTo>
                    <a:pt x="136" y="1204"/>
                  </a:lnTo>
                  <a:lnTo>
                    <a:pt x="136" y="1185"/>
                  </a:lnTo>
                  <a:lnTo>
                    <a:pt x="45" y="125"/>
                  </a:lnTo>
                  <a:lnTo>
                    <a:pt x="63" y="142"/>
                  </a:lnTo>
                  <a:lnTo>
                    <a:pt x="82" y="151"/>
                  </a:lnTo>
                  <a:lnTo>
                    <a:pt x="100" y="161"/>
                  </a:lnTo>
                  <a:lnTo>
                    <a:pt x="126" y="161"/>
                  </a:lnTo>
                  <a:lnTo>
                    <a:pt x="153" y="151"/>
                  </a:lnTo>
                  <a:lnTo>
                    <a:pt x="169" y="142"/>
                  </a:lnTo>
                  <a:lnTo>
                    <a:pt x="197" y="125"/>
                  </a:lnTo>
                  <a:lnTo>
                    <a:pt x="224" y="115"/>
                  </a:lnTo>
                  <a:lnTo>
                    <a:pt x="250" y="98"/>
                  </a:lnTo>
                  <a:lnTo>
                    <a:pt x="269" y="71"/>
                  </a:lnTo>
                  <a:lnTo>
                    <a:pt x="990" y="0"/>
                  </a:lnTo>
                  <a:lnTo>
                    <a:pt x="1134" y="1257"/>
                  </a:lnTo>
                  <a:lnTo>
                    <a:pt x="1124" y="1284"/>
                  </a:lnTo>
                  <a:lnTo>
                    <a:pt x="1116" y="1301"/>
                  </a:lnTo>
                  <a:lnTo>
                    <a:pt x="1124" y="1310"/>
                  </a:lnTo>
                  <a:lnTo>
                    <a:pt x="1134" y="1319"/>
                  </a:lnTo>
                  <a:lnTo>
                    <a:pt x="1143" y="1319"/>
                  </a:lnTo>
                  <a:lnTo>
                    <a:pt x="1151" y="1328"/>
                  </a:lnTo>
                  <a:lnTo>
                    <a:pt x="1160" y="1345"/>
                  </a:lnTo>
                  <a:lnTo>
                    <a:pt x="1170" y="1364"/>
                  </a:lnTo>
                  <a:lnTo>
                    <a:pt x="1170" y="1399"/>
                  </a:lnTo>
                  <a:lnTo>
                    <a:pt x="1160" y="1417"/>
                  </a:lnTo>
                  <a:lnTo>
                    <a:pt x="1151" y="1417"/>
                  </a:lnTo>
                  <a:lnTo>
                    <a:pt x="1143" y="1425"/>
                  </a:lnTo>
                  <a:lnTo>
                    <a:pt x="1124" y="1425"/>
                  </a:lnTo>
                  <a:lnTo>
                    <a:pt x="1107" y="1425"/>
                  </a:lnTo>
                  <a:lnTo>
                    <a:pt x="1090" y="1425"/>
                  </a:lnTo>
                  <a:lnTo>
                    <a:pt x="1080" y="1425"/>
                  </a:lnTo>
                  <a:lnTo>
                    <a:pt x="1063" y="1435"/>
                  </a:lnTo>
                  <a:lnTo>
                    <a:pt x="1054" y="1444"/>
                  </a:lnTo>
                  <a:lnTo>
                    <a:pt x="1043" y="1461"/>
                  </a:lnTo>
                  <a:lnTo>
                    <a:pt x="1036" y="1470"/>
                  </a:lnTo>
                  <a:lnTo>
                    <a:pt x="1027" y="1480"/>
                  </a:lnTo>
                  <a:lnTo>
                    <a:pt x="1008" y="1488"/>
                  </a:lnTo>
                  <a:lnTo>
                    <a:pt x="999" y="1488"/>
                  </a:lnTo>
                  <a:lnTo>
                    <a:pt x="983" y="1488"/>
                  </a:lnTo>
                  <a:lnTo>
                    <a:pt x="963" y="1488"/>
                  </a:lnTo>
                  <a:lnTo>
                    <a:pt x="946" y="1488"/>
                  </a:lnTo>
                  <a:lnTo>
                    <a:pt x="937" y="1497"/>
                  </a:lnTo>
                  <a:lnTo>
                    <a:pt x="928" y="1515"/>
                  </a:lnTo>
                  <a:lnTo>
                    <a:pt x="919" y="1533"/>
                  </a:lnTo>
                  <a:lnTo>
                    <a:pt x="919" y="1568"/>
                  </a:lnTo>
                  <a:lnTo>
                    <a:pt x="919" y="1586"/>
                  </a:lnTo>
                  <a:lnTo>
                    <a:pt x="902" y="1605"/>
                  </a:lnTo>
                  <a:lnTo>
                    <a:pt x="893" y="1614"/>
                  </a:lnTo>
                  <a:lnTo>
                    <a:pt x="883" y="1630"/>
                  </a:lnTo>
                  <a:lnTo>
                    <a:pt x="875" y="1641"/>
                  </a:lnTo>
                  <a:lnTo>
                    <a:pt x="857" y="1648"/>
                  </a:lnTo>
                  <a:lnTo>
                    <a:pt x="857" y="1658"/>
                  </a:lnTo>
                  <a:lnTo>
                    <a:pt x="857" y="1676"/>
                  </a:lnTo>
                  <a:lnTo>
                    <a:pt x="857" y="1711"/>
                  </a:lnTo>
                  <a:lnTo>
                    <a:pt x="794" y="1711"/>
                  </a:lnTo>
                  <a:lnTo>
                    <a:pt x="794" y="1738"/>
                  </a:lnTo>
                  <a:lnTo>
                    <a:pt x="786" y="1756"/>
                  </a:lnTo>
                  <a:lnTo>
                    <a:pt x="786" y="1774"/>
                  </a:lnTo>
                  <a:lnTo>
                    <a:pt x="777" y="1791"/>
                  </a:lnTo>
                  <a:lnTo>
                    <a:pt x="777" y="1818"/>
                  </a:lnTo>
                  <a:lnTo>
                    <a:pt x="767" y="1827"/>
                  </a:lnTo>
                  <a:lnTo>
                    <a:pt x="759" y="1845"/>
                  </a:lnTo>
                  <a:lnTo>
                    <a:pt x="750" y="1854"/>
                  </a:lnTo>
                  <a:lnTo>
                    <a:pt x="741" y="1863"/>
                  </a:lnTo>
                  <a:lnTo>
                    <a:pt x="733" y="1871"/>
                  </a:lnTo>
                  <a:lnTo>
                    <a:pt x="714" y="1871"/>
                  </a:lnTo>
                  <a:lnTo>
                    <a:pt x="697" y="1871"/>
                  </a:lnTo>
                  <a:lnTo>
                    <a:pt x="687" y="1871"/>
                  </a:lnTo>
                  <a:lnTo>
                    <a:pt x="679" y="1863"/>
                  </a:lnTo>
                  <a:lnTo>
                    <a:pt x="679" y="1854"/>
                  </a:lnTo>
                  <a:lnTo>
                    <a:pt x="670" y="1845"/>
                  </a:lnTo>
                  <a:lnTo>
                    <a:pt x="670" y="1836"/>
                  </a:lnTo>
                  <a:lnTo>
                    <a:pt x="661" y="1836"/>
                  </a:lnTo>
                  <a:lnTo>
                    <a:pt x="653" y="1827"/>
                  </a:lnTo>
                  <a:lnTo>
                    <a:pt x="634" y="1827"/>
                  </a:lnTo>
                  <a:lnTo>
                    <a:pt x="606" y="1836"/>
                  </a:lnTo>
                  <a:lnTo>
                    <a:pt x="590" y="1836"/>
                  </a:lnTo>
                  <a:lnTo>
                    <a:pt x="581" y="1845"/>
                  </a:lnTo>
                  <a:lnTo>
                    <a:pt x="573" y="1854"/>
                  </a:lnTo>
                  <a:lnTo>
                    <a:pt x="573" y="1863"/>
                  </a:lnTo>
                  <a:lnTo>
                    <a:pt x="573" y="1871"/>
                  </a:lnTo>
                  <a:lnTo>
                    <a:pt x="562" y="1890"/>
                  </a:lnTo>
                  <a:lnTo>
                    <a:pt x="562" y="1898"/>
                  </a:lnTo>
                  <a:lnTo>
                    <a:pt x="562" y="1907"/>
                  </a:lnTo>
                  <a:lnTo>
                    <a:pt x="553" y="1917"/>
                  </a:lnTo>
                  <a:lnTo>
                    <a:pt x="553" y="1925"/>
                  </a:lnTo>
                  <a:lnTo>
                    <a:pt x="546" y="1934"/>
                  </a:lnTo>
                  <a:lnTo>
                    <a:pt x="546" y="1943"/>
                  </a:lnTo>
                  <a:lnTo>
                    <a:pt x="546" y="1951"/>
                  </a:lnTo>
                  <a:lnTo>
                    <a:pt x="553" y="1961"/>
                  </a:lnTo>
                  <a:lnTo>
                    <a:pt x="546" y="1961"/>
                  </a:lnTo>
                  <a:lnTo>
                    <a:pt x="526" y="1943"/>
                  </a:lnTo>
                  <a:lnTo>
                    <a:pt x="509" y="1925"/>
                  </a:lnTo>
                  <a:lnTo>
                    <a:pt x="500" y="1925"/>
                  </a:lnTo>
                  <a:lnTo>
                    <a:pt x="482" y="1917"/>
                  </a:lnTo>
                  <a:lnTo>
                    <a:pt x="473" y="1917"/>
                  </a:lnTo>
                  <a:lnTo>
                    <a:pt x="466" y="1907"/>
                  </a:lnTo>
                  <a:lnTo>
                    <a:pt x="456" y="1907"/>
                  </a:lnTo>
                  <a:lnTo>
                    <a:pt x="446" y="1898"/>
                  </a:lnTo>
                  <a:lnTo>
                    <a:pt x="437" y="1898"/>
                  </a:lnTo>
                  <a:lnTo>
                    <a:pt x="429" y="1898"/>
                  </a:lnTo>
                  <a:lnTo>
                    <a:pt x="420" y="1907"/>
                  </a:lnTo>
                  <a:lnTo>
                    <a:pt x="420" y="1917"/>
                  </a:lnTo>
                  <a:lnTo>
                    <a:pt x="410" y="1925"/>
                  </a:lnTo>
                  <a:lnTo>
                    <a:pt x="410" y="1943"/>
                  </a:lnTo>
                  <a:lnTo>
                    <a:pt x="402" y="1951"/>
                  </a:lnTo>
                  <a:lnTo>
                    <a:pt x="393" y="1970"/>
                  </a:lnTo>
                  <a:lnTo>
                    <a:pt x="384" y="1978"/>
                  </a:lnTo>
                  <a:lnTo>
                    <a:pt x="384" y="1997"/>
                  </a:lnTo>
                  <a:lnTo>
                    <a:pt x="376" y="2005"/>
                  </a:lnTo>
                  <a:lnTo>
                    <a:pt x="366" y="2014"/>
                  </a:lnTo>
                  <a:lnTo>
                    <a:pt x="357" y="2005"/>
                  </a:lnTo>
                  <a:lnTo>
                    <a:pt x="349" y="1997"/>
                  </a:lnTo>
                  <a:lnTo>
                    <a:pt x="340" y="1987"/>
                  </a:lnTo>
                  <a:lnTo>
                    <a:pt x="330" y="1978"/>
                  </a:lnTo>
                  <a:lnTo>
                    <a:pt x="313" y="1970"/>
                  </a:lnTo>
                  <a:lnTo>
                    <a:pt x="296" y="1961"/>
                  </a:lnTo>
                  <a:lnTo>
                    <a:pt x="277" y="1951"/>
                  </a:lnTo>
                  <a:lnTo>
                    <a:pt x="260" y="1951"/>
                  </a:lnTo>
                  <a:lnTo>
                    <a:pt x="242" y="1961"/>
                  </a:lnTo>
                  <a:lnTo>
                    <a:pt x="233" y="1970"/>
                  </a:lnTo>
                  <a:lnTo>
                    <a:pt x="224" y="1970"/>
                  </a:lnTo>
                  <a:lnTo>
                    <a:pt x="216" y="1978"/>
                  </a:lnTo>
                  <a:lnTo>
                    <a:pt x="216" y="1987"/>
                  </a:lnTo>
                  <a:lnTo>
                    <a:pt x="206" y="1997"/>
                  </a:lnTo>
                  <a:lnTo>
                    <a:pt x="206" y="2005"/>
                  </a:lnTo>
                  <a:lnTo>
                    <a:pt x="197" y="2005"/>
                  </a:lnTo>
                  <a:lnTo>
                    <a:pt x="189" y="2005"/>
                  </a:lnTo>
                  <a:lnTo>
                    <a:pt x="169" y="2005"/>
                  </a:lnTo>
                  <a:lnTo>
                    <a:pt x="162" y="2005"/>
                  </a:lnTo>
                  <a:lnTo>
                    <a:pt x="153" y="1997"/>
                  </a:lnTo>
                  <a:lnTo>
                    <a:pt x="136" y="1987"/>
                  </a:lnTo>
                  <a:lnTo>
                    <a:pt x="126" y="1978"/>
                  </a:lnTo>
                  <a:lnTo>
                    <a:pt x="109" y="1970"/>
                  </a:lnTo>
                  <a:lnTo>
                    <a:pt x="89" y="1970"/>
                  </a:lnTo>
                  <a:lnTo>
                    <a:pt x="82" y="1978"/>
                  </a:lnTo>
                  <a:lnTo>
                    <a:pt x="73" y="1987"/>
                  </a:lnTo>
                  <a:lnTo>
                    <a:pt x="73" y="1997"/>
                  </a:lnTo>
                  <a:lnTo>
                    <a:pt x="82" y="2023"/>
                  </a:lnTo>
                  <a:lnTo>
                    <a:pt x="82" y="2031"/>
                  </a:lnTo>
                  <a:lnTo>
                    <a:pt x="89" y="2031"/>
                  </a:lnTo>
                  <a:lnTo>
                    <a:pt x="82" y="2041"/>
                  </a:lnTo>
                  <a:lnTo>
                    <a:pt x="73" y="2041"/>
                  </a:lnTo>
                  <a:lnTo>
                    <a:pt x="63" y="2041"/>
                  </a:lnTo>
                  <a:lnTo>
                    <a:pt x="45" y="2041"/>
                  </a:lnTo>
                  <a:lnTo>
                    <a:pt x="27" y="2041"/>
                  </a:lnTo>
                  <a:lnTo>
                    <a:pt x="9" y="2041"/>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42" name="Freeform 30"/>
            <p:cNvSpPr>
              <a:spLocks/>
            </p:cNvSpPr>
            <p:nvPr/>
          </p:nvSpPr>
          <p:spPr bwMode="auto">
            <a:xfrm>
              <a:off x="3744" y="1493"/>
              <a:ext cx="368" cy="519"/>
            </a:xfrm>
            <a:custGeom>
              <a:avLst/>
              <a:gdLst>
                <a:gd name="T0" fmla="*/ 11 w 1453"/>
                <a:gd name="T1" fmla="*/ 508 h 2024"/>
                <a:gd name="T2" fmla="*/ 41 w 1453"/>
                <a:gd name="T3" fmla="*/ 434 h 2024"/>
                <a:gd name="T4" fmla="*/ 34 w 1453"/>
                <a:gd name="T5" fmla="*/ 347 h 2024"/>
                <a:gd name="T6" fmla="*/ 9 w 1453"/>
                <a:gd name="T7" fmla="*/ 290 h 2024"/>
                <a:gd name="T8" fmla="*/ 11 w 1453"/>
                <a:gd name="T9" fmla="*/ 258 h 2024"/>
                <a:gd name="T10" fmla="*/ 4 w 1453"/>
                <a:gd name="T11" fmla="*/ 238 h 2024"/>
                <a:gd name="T12" fmla="*/ 11 w 1453"/>
                <a:gd name="T13" fmla="*/ 210 h 2024"/>
                <a:gd name="T14" fmla="*/ 20 w 1453"/>
                <a:gd name="T15" fmla="*/ 167 h 2024"/>
                <a:gd name="T16" fmla="*/ 20 w 1453"/>
                <a:gd name="T17" fmla="*/ 142 h 2024"/>
                <a:gd name="T18" fmla="*/ 29 w 1453"/>
                <a:gd name="T19" fmla="*/ 139 h 2024"/>
                <a:gd name="T20" fmla="*/ 38 w 1453"/>
                <a:gd name="T21" fmla="*/ 117 h 2024"/>
                <a:gd name="T22" fmla="*/ 59 w 1453"/>
                <a:gd name="T23" fmla="*/ 92 h 2024"/>
                <a:gd name="T24" fmla="*/ 68 w 1453"/>
                <a:gd name="T25" fmla="*/ 85 h 2024"/>
                <a:gd name="T26" fmla="*/ 81 w 1453"/>
                <a:gd name="T27" fmla="*/ 117 h 2024"/>
                <a:gd name="T28" fmla="*/ 84 w 1453"/>
                <a:gd name="T29" fmla="*/ 71 h 2024"/>
                <a:gd name="T30" fmla="*/ 97 w 1453"/>
                <a:gd name="T31" fmla="*/ 57 h 2024"/>
                <a:gd name="T32" fmla="*/ 108 w 1453"/>
                <a:gd name="T33" fmla="*/ 55 h 2024"/>
                <a:gd name="T34" fmla="*/ 115 w 1453"/>
                <a:gd name="T35" fmla="*/ 46 h 2024"/>
                <a:gd name="T36" fmla="*/ 104 w 1453"/>
                <a:gd name="T37" fmla="*/ 41 h 2024"/>
                <a:gd name="T38" fmla="*/ 97 w 1453"/>
                <a:gd name="T39" fmla="*/ 27 h 2024"/>
                <a:gd name="T40" fmla="*/ 104 w 1453"/>
                <a:gd name="T41" fmla="*/ 16 h 2024"/>
                <a:gd name="T42" fmla="*/ 106 w 1453"/>
                <a:gd name="T43" fmla="*/ 7 h 2024"/>
                <a:gd name="T44" fmla="*/ 113 w 1453"/>
                <a:gd name="T45" fmla="*/ 5 h 2024"/>
                <a:gd name="T46" fmla="*/ 126 w 1453"/>
                <a:gd name="T47" fmla="*/ 0 h 2024"/>
                <a:gd name="T48" fmla="*/ 135 w 1453"/>
                <a:gd name="T49" fmla="*/ 2 h 2024"/>
                <a:gd name="T50" fmla="*/ 153 w 1453"/>
                <a:gd name="T51" fmla="*/ 9 h 2024"/>
                <a:gd name="T52" fmla="*/ 165 w 1453"/>
                <a:gd name="T53" fmla="*/ 14 h 2024"/>
                <a:gd name="T54" fmla="*/ 176 w 1453"/>
                <a:gd name="T55" fmla="*/ 18 h 2024"/>
                <a:gd name="T56" fmla="*/ 196 w 1453"/>
                <a:gd name="T57" fmla="*/ 27 h 2024"/>
                <a:gd name="T58" fmla="*/ 223 w 1453"/>
                <a:gd name="T59" fmla="*/ 32 h 2024"/>
                <a:gd name="T60" fmla="*/ 246 w 1453"/>
                <a:gd name="T61" fmla="*/ 37 h 2024"/>
                <a:gd name="T62" fmla="*/ 255 w 1453"/>
                <a:gd name="T63" fmla="*/ 50 h 2024"/>
                <a:gd name="T64" fmla="*/ 257 w 1453"/>
                <a:gd name="T65" fmla="*/ 59 h 2024"/>
                <a:gd name="T66" fmla="*/ 255 w 1453"/>
                <a:gd name="T67" fmla="*/ 62 h 2024"/>
                <a:gd name="T68" fmla="*/ 248 w 1453"/>
                <a:gd name="T69" fmla="*/ 73 h 2024"/>
                <a:gd name="T70" fmla="*/ 262 w 1453"/>
                <a:gd name="T71" fmla="*/ 92 h 2024"/>
                <a:gd name="T72" fmla="*/ 273 w 1453"/>
                <a:gd name="T73" fmla="*/ 128 h 2024"/>
                <a:gd name="T74" fmla="*/ 266 w 1453"/>
                <a:gd name="T75" fmla="*/ 162 h 2024"/>
                <a:gd name="T76" fmla="*/ 257 w 1453"/>
                <a:gd name="T77" fmla="*/ 183 h 2024"/>
                <a:gd name="T78" fmla="*/ 251 w 1453"/>
                <a:gd name="T79" fmla="*/ 199 h 2024"/>
                <a:gd name="T80" fmla="*/ 230 w 1453"/>
                <a:gd name="T81" fmla="*/ 213 h 2024"/>
                <a:gd name="T82" fmla="*/ 230 w 1453"/>
                <a:gd name="T83" fmla="*/ 238 h 2024"/>
                <a:gd name="T84" fmla="*/ 239 w 1453"/>
                <a:gd name="T85" fmla="*/ 252 h 2024"/>
                <a:gd name="T86" fmla="*/ 255 w 1453"/>
                <a:gd name="T87" fmla="*/ 252 h 2024"/>
                <a:gd name="T88" fmla="*/ 266 w 1453"/>
                <a:gd name="T89" fmla="*/ 245 h 2024"/>
                <a:gd name="T90" fmla="*/ 271 w 1453"/>
                <a:gd name="T91" fmla="*/ 229 h 2024"/>
                <a:gd name="T92" fmla="*/ 280 w 1453"/>
                <a:gd name="T93" fmla="*/ 210 h 2024"/>
                <a:gd name="T94" fmla="*/ 292 w 1453"/>
                <a:gd name="T95" fmla="*/ 201 h 2024"/>
                <a:gd name="T96" fmla="*/ 300 w 1453"/>
                <a:gd name="T97" fmla="*/ 197 h 2024"/>
                <a:gd name="T98" fmla="*/ 312 w 1453"/>
                <a:gd name="T99" fmla="*/ 187 h 2024"/>
                <a:gd name="T100" fmla="*/ 330 w 1453"/>
                <a:gd name="T101" fmla="*/ 208 h 2024"/>
                <a:gd name="T102" fmla="*/ 341 w 1453"/>
                <a:gd name="T103" fmla="*/ 229 h 2024"/>
                <a:gd name="T104" fmla="*/ 345 w 1453"/>
                <a:gd name="T105" fmla="*/ 247 h 2024"/>
                <a:gd name="T106" fmla="*/ 352 w 1453"/>
                <a:gd name="T107" fmla="*/ 272 h 2024"/>
                <a:gd name="T108" fmla="*/ 366 w 1453"/>
                <a:gd name="T109" fmla="*/ 304 h 2024"/>
                <a:gd name="T110" fmla="*/ 366 w 1453"/>
                <a:gd name="T111" fmla="*/ 347 h 2024"/>
                <a:gd name="T112" fmla="*/ 352 w 1453"/>
                <a:gd name="T113" fmla="*/ 359 h 2024"/>
                <a:gd name="T114" fmla="*/ 343 w 1453"/>
                <a:gd name="T115" fmla="*/ 371 h 2024"/>
                <a:gd name="T116" fmla="*/ 339 w 1453"/>
                <a:gd name="T117" fmla="*/ 393 h 2024"/>
                <a:gd name="T118" fmla="*/ 325 w 1453"/>
                <a:gd name="T119" fmla="*/ 407 h 2024"/>
                <a:gd name="T120" fmla="*/ 323 w 1453"/>
                <a:gd name="T121" fmla="*/ 446 h 2024"/>
                <a:gd name="T122" fmla="*/ 314 w 1453"/>
                <a:gd name="T123" fmla="*/ 457 h 2024"/>
                <a:gd name="T124" fmla="*/ 305 w 1453"/>
                <a:gd name="T125" fmla="*/ 475 h 20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53" h="2024">
                  <a:moveTo>
                    <a:pt x="1195" y="1907"/>
                  </a:moveTo>
                  <a:lnTo>
                    <a:pt x="721" y="1953"/>
                  </a:lnTo>
                  <a:lnTo>
                    <a:pt x="0" y="2024"/>
                  </a:lnTo>
                  <a:lnTo>
                    <a:pt x="44" y="1980"/>
                  </a:lnTo>
                  <a:lnTo>
                    <a:pt x="80" y="1918"/>
                  </a:lnTo>
                  <a:lnTo>
                    <a:pt x="115" y="1845"/>
                  </a:lnTo>
                  <a:lnTo>
                    <a:pt x="141" y="1774"/>
                  </a:lnTo>
                  <a:lnTo>
                    <a:pt x="160" y="1694"/>
                  </a:lnTo>
                  <a:lnTo>
                    <a:pt x="168" y="1605"/>
                  </a:lnTo>
                  <a:lnTo>
                    <a:pt x="168" y="1525"/>
                  </a:lnTo>
                  <a:lnTo>
                    <a:pt x="160" y="1434"/>
                  </a:lnTo>
                  <a:lnTo>
                    <a:pt x="133" y="1354"/>
                  </a:lnTo>
                  <a:lnTo>
                    <a:pt x="97" y="1274"/>
                  </a:lnTo>
                  <a:lnTo>
                    <a:pt x="61" y="1221"/>
                  </a:lnTo>
                  <a:lnTo>
                    <a:pt x="44" y="1177"/>
                  </a:lnTo>
                  <a:lnTo>
                    <a:pt x="35" y="1132"/>
                  </a:lnTo>
                  <a:lnTo>
                    <a:pt x="35" y="1097"/>
                  </a:lnTo>
                  <a:lnTo>
                    <a:pt x="35" y="1061"/>
                  </a:lnTo>
                  <a:lnTo>
                    <a:pt x="44" y="1034"/>
                  </a:lnTo>
                  <a:lnTo>
                    <a:pt x="44" y="1008"/>
                  </a:lnTo>
                  <a:lnTo>
                    <a:pt x="44" y="981"/>
                  </a:lnTo>
                  <a:lnTo>
                    <a:pt x="44" y="964"/>
                  </a:lnTo>
                  <a:lnTo>
                    <a:pt x="27" y="945"/>
                  </a:lnTo>
                  <a:lnTo>
                    <a:pt x="17" y="928"/>
                  </a:lnTo>
                  <a:lnTo>
                    <a:pt x="17" y="901"/>
                  </a:lnTo>
                  <a:lnTo>
                    <a:pt x="27" y="884"/>
                  </a:lnTo>
                  <a:lnTo>
                    <a:pt x="35" y="857"/>
                  </a:lnTo>
                  <a:lnTo>
                    <a:pt x="44" y="820"/>
                  </a:lnTo>
                  <a:lnTo>
                    <a:pt x="61" y="784"/>
                  </a:lnTo>
                  <a:lnTo>
                    <a:pt x="71" y="748"/>
                  </a:lnTo>
                  <a:lnTo>
                    <a:pt x="80" y="704"/>
                  </a:lnTo>
                  <a:lnTo>
                    <a:pt x="80" y="651"/>
                  </a:lnTo>
                  <a:lnTo>
                    <a:pt x="71" y="588"/>
                  </a:lnTo>
                  <a:lnTo>
                    <a:pt x="71" y="571"/>
                  </a:lnTo>
                  <a:lnTo>
                    <a:pt x="71" y="553"/>
                  </a:lnTo>
                  <a:lnTo>
                    <a:pt x="80" y="553"/>
                  </a:lnTo>
                  <a:lnTo>
                    <a:pt x="88" y="544"/>
                  </a:lnTo>
                  <a:lnTo>
                    <a:pt x="97" y="544"/>
                  </a:lnTo>
                  <a:lnTo>
                    <a:pt x="107" y="544"/>
                  </a:lnTo>
                  <a:lnTo>
                    <a:pt x="115" y="544"/>
                  </a:lnTo>
                  <a:lnTo>
                    <a:pt x="115" y="527"/>
                  </a:lnTo>
                  <a:lnTo>
                    <a:pt x="115" y="508"/>
                  </a:lnTo>
                  <a:lnTo>
                    <a:pt x="115" y="473"/>
                  </a:lnTo>
                  <a:lnTo>
                    <a:pt x="151" y="455"/>
                  </a:lnTo>
                  <a:lnTo>
                    <a:pt x="177" y="428"/>
                  </a:lnTo>
                  <a:lnTo>
                    <a:pt x="197" y="402"/>
                  </a:lnTo>
                  <a:lnTo>
                    <a:pt x="224" y="384"/>
                  </a:lnTo>
                  <a:lnTo>
                    <a:pt x="231" y="357"/>
                  </a:lnTo>
                  <a:lnTo>
                    <a:pt x="250" y="338"/>
                  </a:lnTo>
                  <a:lnTo>
                    <a:pt x="257" y="322"/>
                  </a:lnTo>
                  <a:lnTo>
                    <a:pt x="268" y="322"/>
                  </a:lnTo>
                  <a:lnTo>
                    <a:pt x="268" y="331"/>
                  </a:lnTo>
                  <a:lnTo>
                    <a:pt x="268" y="491"/>
                  </a:lnTo>
                  <a:lnTo>
                    <a:pt x="293" y="491"/>
                  </a:lnTo>
                  <a:lnTo>
                    <a:pt x="312" y="482"/>
                  </a:lnTo>
                  <a:lnTo>
                    <a:pt x="321" y="455"/>
                  </a:lnTo>
                  <a:lnTo>
                    <a:pt x="321" y="411"/>
                  </a:lnTo>
                  <a:lnTo>
                    <a:pt x="330" y="366"/>
                  </a:lnTo>
                  <a:lnTo>
                    <a:pt x="330" y="322"/>
                  </a:lnTo>
                  <a:lnTo>
                    <a:pt x="330" y="276"/>
                  </a:lnTo>
                  <a:lnTo>
                    <a:pt x="337" y="240"/>
                  </a:lnTo>
                  <a:lnTo>
                    <a:pt x="357" y="223"/>
                  </a:lnTo>
                  <a:lnTo>
                    <a:pt x="374" y="214"/>
                  </a:lnTo>
                  <a:lnTo>
                    <a:pt x="384" y="223"/>
                  </a:lnTo>
                  <a:lnTo>
                    <a:pt x="392" y="223"/>
                  </a:lnTo>
                  <a:lnTo>
                    <a:pt x="410" y="223"/>
                  </a:lnTo>
                  <a:lnTo>
                    <a:pt x="418" y="223"/>
                  </a:lnTo>
                  <a:lnTo>
                    <a:pt x="428" y="214"/>
                  </a:lnTo>
                  <a:lnTo>
                    <a:pt x="437" y="214"/>
                  </a:lnTo>
                  <a:lnTo>
                    <a:pt x="445" y="205"/>
                  </a:lnTo>
                  <a:lnTo>
                    <a:pt x="454" y="196"/>
                  </a:lnTo>
                  <a:lnTo>
                    <a:pt x="454" y="178"/>
                  </a:lnTo>
                  <a:lnTo>
                    <a:pt x="454" y="170"/>
                  </a:lnTo>
                  <a:lnTo>
                    <a:pt x="437" y="170"/>
                  </a:lnTo>
                  <a:lnTo>
                    <a:pt x="418" y="160"/>
                  </a:lnTo>
                  <a:lnTo>
                    <a:pt x="410" y="160"/>
                  </a:lnTo>
                  <a:lnTo>
                    <a:pt x="401" y="151"/>
                  </a:lnTo>
                  <a:lnTo>
                    <a:pt x="392" y="134"/>
                  </a:lnTo>
                  <a:lnTo>
                    <a:pt x="392" y="125"/>
                  </a:lnTo>
                  <a:lnTo>
                    <a:pt x="384" y="107"/>
                  </a:lnTo>
                  <a:lnTo>
                    <a:pt x="392" y="98"/>
                  </a:lnTo>
                  <a:lnTo>
                    <a:pt x="392" y="80"/>
                  </a:lnTo>
                  <a:lnTo>
                    <a:pt x="401" y="71"/>
                  </a:lnTo>
                  <a:lnTo>
                    <a:pt x="410" y="63"/>
                  </a:lnTo>
                  <a:lnTo>
                    <a:pt x="410" y="54"/>
                  </a:lnTo>
                  <a:lnTo>
                    <a:pt x="410" y="45"/>
                  </a:lnTo>
                  <a:lnTo>
                    <a:pt x="418" y="36"/>
                  </a:lnTo>
                  <a:lnTo>
                    <a:pt x="418" y="27"/>
                  </a:lnTo>
                  <a:lnTo>
                    <a:pt x="418" y="18"/>
                  </a:lnTo>
                  <a:lnTo>
                    <a:pt x="428" y="18"/>
                  </a:lnTo>
                  <a:lnTo>
                    <a:pt x="437" y="9"/>
                  </a:lnTo>
                  <a:lnTo>
                    <a:pt x="445" y="18"/>
                  </a:lnTo>
                  <a:lnTo>
                    <a:pt x="464" y="18"/>
                  </a:lnTo>
                  <a:lnTo>
                    <a:pt x="481" y="9"/>
                  </a:lnTo>
                  <a:lnTo>
                    <a:pt x="490" y="9"/>
                  </a:lnTo>
                  <a:lnTo>
                    <a:pt x="498" y="0"/>
                  </a:lnTo>
                  <a:lnTo>
                    <a:pt x="508" y="0"/>
                  </a:lnTo>
                  <a:lnTo>
                    <a:pt x="517" y="0"/>
                  </a:lnTo>
                  <a:lnTo>
                    <a:pt x="525" y="0"/>
                  </a:lnTo>
                  <a:lnTo>
                    <a:pt x="534" y="9"/>
                  </a:lnTo>
                  <a:lnTo>
                    <a:pt x="552" y="9"/>
                  </a:lnTo>
                  <a:lnTo>
                    <a:pt x="561" y="18"/>
                  </a:lnTo>
                  <a:lnTo>
                    <a:pt x="588" y="27"/>
                  </a:lnTo>
                  <a:lnTo>
                    <a:pt x="606" y="36"/>
                  </a:lnTo>
                  <a:lnTo>
                    <a:pt x="614" y="45"/>
                  </a:lnTo>
                  <a:lnTo>
                    <a:pt x="633" y="45"/>
                  </a:lnTo>
                  <a:lnTo>
                    <a:pt x="641" y="45"/>
                  </a:lnTo>
                  <a:lnTo>
                    <a:pt x="650" y="54"/>
                  </a:lnTo>
                  <a:lnTo>
                    <a:pt x="659" y="54"/>
                  </a:lnTo>
                  <a:lnTo>
                    <a:pt x="668" y="54"/>
                  </a:lnTo>
                  <a:lnTo>
                    <a:pt x="677" y="63"/>
                  </a:lnTo>
                  <a:lnTo>
                    <a:pt x="694" y="71"/>
                  </a:lnTo>
                  <a:lnTo>
                    <a:pt x="705" y="80"/>
                  </a:lnTo>
                  <a:lnTo>
                    <a:pt x="730" y="90"/>
                  </a:lnTo>
                  <a:lnTo>
                    <a:pt x="749" y="98"/>
                  </a:lnTo>
                  <a:lnTo>
                    <a:pt x="774" y="107"/>
                  </a:lnTo>
                  <a:lnTo>
                    <a:pt x="802" y="116"/>
                  </a:lnTo>
                  <a:lnTo>
                    <a:pt x="829" y="116"/>
                  </a:lnTo>
                  <a:lnTo>
                    <a:pt x="855" y="116"/>
                  </a:lnTo>
                  <a:lnTo>
                    <a:pt x="882" y="125"/>
                  </a:lnTo>
                  <a:lnTo>
                    <a:pt x="909" y="125"/>
                  </a:lnTo>
                  <a:lnTo>
                    <a:pt x="936" y="134"/>
                  </a:lnTo>
                  <a:lnTo>
                    <a:pt x="954" y="134"/>
                  </a:lnTo>
                  <a:lnTo>
                    <a:pt x="971" y="143"/>
                  </a:lnTo>
                  <a:lnTo>
                    <a:pt x="981" y="151"/>
                  </a:lnTo>
                  <a:lnTo>
                    <a:pt x="990" y="170"/>
                  </a:lnTo>
                  <a:lnTo>
                    <a:pt x="998" y="178"/>
                  </a:lnTo>
                  <a:lnTo>
                    <a:pt x="1007" y="196"/>
                  </a:lnTo>
                  <a:lnTo>
                    <a:pt x="1016" y="205"/>
                  </a:lnTo>
                  <a:lnTo>
                    <a:pt x="1016" y="214"/>
                  </a:lnTo>
                  <a:lnTo>
                    <a:pt x="1016" y="223"/>
                  </a:lnTo>
                  <a:lnTo>
                    <a:pt x="1016" y="231"/>
                  </a:lnTo>
                  <a:lnTo>
                    <a:pt x="1025" y="231"/>
                  </a:lnTo>
                  <a:lnTo>
                    <a:pt x="1016" y="231"/>
                  </a:lnTo>
                  <a:lnTo>
                    <a:pt x="1016" y="240"/>
                  </a:lnTo>
                  <a:lnTo>
                    <a:pt x="1007" y="240"/>
                  </a:lnTo>
                  <a:lnTo>
                    <a:pt x="998" y="251"/>
                  </a:lnTo>
                  <a:lnTo>
                    <a:pt x="990" y="258"/>
                  </a:lnTo>
                  <a:lnTo>
                    <a:pt x="990" y="267"/>
                  </a:lnTo>
                  <a:lnTo>
                    <a:pt x="981" y="285"/>
                  </a:lnTo>
                  <a:lnTo>
                    <a:pt x="990" y="304"/>
                  </a:lnTo>
                  <a:lnTo>
                    <a:pt x="998" y="311"/>
                  </a:lnTo>
                  <a:lnTo>
                    <a:pt x="1007" y="338"/>
                  </a:lnTo>
                  <a:lnTo>
                    <a:pt x="1034" y="357"/>
                  </a:lnTo>
                  <a:lnTo>
                    <a:pt x="1051" y="391"/>
                  </a:lnTo>
                  <a:lnTo>
                    <a:pt x="1061" y="420"/>
                  </a:lnTo>
                  <a:lnTo>
                    <a:pt x="1070" y="455"/>
                  </a:lnTo>
                  <a:lnTo>
                    <a:pt x="1078" y="500"/>
                  </a:lnTo>
                  <a:lnTo>
                    <a:pt x="1078" y="535"/>
                  </a:lnTo>
                  <a:lnTo>
                    <a:pt x="1078" y="571"/>
                  </a:lnTo>
                  <a:lnTo>
                    <a:pt x="1070" y="607"/>
                  </a:lnTo>
                  <a:lnTo>
                    <a:pt x="1051" y="633"/>
                  </a:lnTo>
                  <a:lnTo>
                    <a:pt x="1025" y="660"/>
                  </a:lnTo>
                  <a:lnTo>
                    <a:pt x="1016" y="677"/>
                  </a:lnTo>
                  <a:lnTo>
                    <a:pt x="1016" y="695"/>
                  </a:lnTo>
                  <a:lnTo>
                    <a:pt x="1016" y="713"/>
                  </a:lnTo>
                  <a:lnTo>
                    <a:pt x="1016" y="731"/>
                  </a:lnTo>
                  <a:lnTo>
                    <a:pt x="1007" y="748"/>
                  </a:lnTo>
                  <a:lnTo>
                    <a:pt x="1007" y="767"/>
                  </a:lnTo>
                  <a:lnTo>
                    <a:pt x="990" y="775"/>
                  </a:lnTo>
                  <a:lnTo>
                    <a:pt x="971" y="793"/>
                  </a:lnTo>
                  <a:lnTo>
                    <a:pt x="945" y="804"/>
                  </a:lnTo>
                  <a:lnTo>
                    <a:pt x="918" y="804"/>
                  </a:lnTo>
                  <a:lnTo>
                    <a:pt x="909" y="830"/>
                  </a:lnTo>
                  <a:lnTo>
                    <a:pt x="909" y="857"/>
                  </a:lnTo>
                  <a:lnTo>
                    <a:pt x="909" y="884"/>
                  </a:lnTo>
                  <a:lnTo>
                    <a:pt x="909" y="901"/>
                  </a:lnTo>
                  <a:lnTo>
                    <a:pt x="909" y="928"/>
                  </a:lnTo>
                  <a:lnTo>
                    <a:pt x="909" y="945"/>
                  </a:lnTo>
                  <a:lnTo>
                    <a:pt x="918" y="964"/>
                  </a:lnTo>
                  <a:lnTo>
                    <a:pt x="936" y="972"/>
                  </a:lnTo>
                  <a:lnTo>
                    <a:pt x="945" y="981"/>
                  </a:lnTo>
                  <a:lnTo>
                    <a:pt x="971" y="981"/>
                  </a:lnTo>
                  <a:lnTo>
                    <a:pt x="981" y="981"/>
                  </a:lnTo>
                  <a:lnTo>
                    <a:pt x="998" y="981"/>
                  </a:lnTo>
                  <a:lnTo>
                    <a:pt x="1007" y="981"/>
                  </a:lnTo>
                  <a:lnTo>
                    <a:pt x="1025" y="981"/>
                  </a:lnTo>
                  <a:lnTo>
                    <a:pt x="1034" y="972"/>
                  </a:lnTo>
                  <a:lnTo>
                    <a:pt x="1043" y="964"/>
                  </a:lnTo>
                  <a:lnTo>
                    <a:pt x="1051" y="954"/>
                  </a:lnTo>
                  <a:lnTo>
                    <a:pt x="1061" y="945"/>
                  </a:lnTo>
                  <a:lnTo>
                    <a:pt x="1061" y="928"/>
                  </a:lnTo>
                  <a:lnTo>
                    <a:pt x="1070" y="910"/>
                  </a:lnTo>
                  <a:lnTo>
                    <a:pt x="1070" y="892"/>
                  </a:lnTo>
                  <a:lnTo>
                    <a:pt x="1078" y="873"/>
                  </a:lnTo>
                  <a:lnTo>
                    <a:pt x="1078" y="857"/>
                  </a:lnTo>
                  <a:lnTo>
                    <a:pt x="1096" y="837"/>
                  </a:lnTo>
                  <a:lnTo>
                    <a:pt x="1105" y="820"/>
                  </a:lnTo>
                  <a:lnTo>
                    <a:pt x="1114" y="811"/>
                  </a:lnTo>
                  <a:lnTo>
                    <a:pt x="1131" y="804"/>
                  </a:lnTo>
                  <a:lnTo>
                    <a:pt x="1142" y="793"/>
                  </a:lnTo>
                  <a:lnTo>
                    <a:pt x="1151" y="784"/>
                  </a:lnTo>
                  <a:lnTo>
                    <a:pt x="1158" y="784"/>
                  </a:lnTo>
                  <a:lnTo>
                    <a:pt x="1167" y="784"/>
                  </a:lnTo>
                  <a:lnTo>
                    <a:pt x="1176" y="775"/>
                  </a:lnTo>
                  <a:lnTo>
                    <a:pt x="1185" y="767"/>
                  </a:lnTo>
                  <a:lnTo>
                    <a:pt x="1195" y="748"/>
                  </a:lnTo>
                  <a:lnTo>
                    <a:pt x="1204" y="740"/>
                  </a:lnTo>
                  <a:lnTo>
                    <a:pt x="1222" y="731"/>
                  </a:lnTo>
                  <a:lnTo>
                    <a:pt x="1231" y="731"/>
                  </a:lnTo>
                  <a:lnTo>
                    <a:pt x="1248" y="740"/>
                  </a:lnTo>
                  <a:lnTo>
                    <a:pt x="1266" y="748"/>
                  </a:lnTo>
                  <a:lnTo>
                    <a:pt x="1284" y="775"/>
                  </a:lnTo>
                  <a:lnTo>
                    <a:pt x="1302" y="811"/>
                  </a:lnTo>
                  <a:lnTo>
                    <a:pt x="1319" y="830"/>
                  </a:lnTo>
                  <a:lnTo>
                    <a:pt x="1328" y="857"/>
                  </a:lnTo>
                  <a:lnTo>
                    <a:pt x="1337" y="873"/>
                  </a:lnTo>
                  <a:lnTo>
                    <a:pt x="1347" y="892"/>
                  </a:lnTo>
                  <a:lnTo>
                    <a:pt x="1355" y="901"/>
                  </a:lnTo>
                  <a:lnTo>
                    <a:pt x="1364" y="917"/>
                  </a:lnTo>
                  <a:lnTo>
                    <a:pt x="1364" y="937"/>
                  </a:lnTo>
                  <a:lnTo>
                    <a:pt x="1364" y="964"/>
                  </a:lnTo>
                  <a:lnTo>
                    <a:pt x="1364" y="981"/>
                  </a:lnTo>
                  <a:lnTo>
                    <a:pt x="1373" y="1008"/>
                  </a:lnTo>
                  <a:lnTo>
                    <a:pt x="1373" y="1034"/>
                  </a:lnTo>
                  <a:lnTo>
                    <a:pt x="1391" y="1061"/>
                  </a:lnTo>
                  <a:lnTo>
                    <a:pt x="1400" y="1088"/>
                  </a:lnTo>
                  <a:lnTo>
                    <a:pt x="1417" y="1114"/>
                  </a:lnTo>
                  <a:lnTo>
                    <a:pt x="1427" y="1150"/>
                  </a:lnTo>
                  <a:lnTo>
                    <a:pt x="1444" y="1186"/>
                  </a:lnTo>
                  <a:lnTo>
                    <a:pt x="1453" y="1221"/>
                  </a:lnTo>
                  <a:lnTo>
                    <a:pt x="1453" y="1266"/>
                  </a:lnTo>
                  <a:lnTo>
                    <a:pt x="1444" y="1321"/>
                  </a:lnTo>
                  <a:lnTo>
                    <a:pt x="1444" y="1354"/>
                  </a:lnTo>
                  <a:lnTo>
                    <a:pt x="1427" y="1374"/>
                  </a:lnTo>
                  <a:lnTo>
                    <a:pt x="1417" y="1390"/>
                  </a:lnTo>
                  <a:lnTo>
                    <a:pt x="1408" y="1401"/>
                  </a:lnTo>
                  <a:lnTo>
                    <a:pt x="1391" y="1401"/>
                  </a:lnTo>
                  <a:lnTo>
                    <a:pt x="1382" y="1408"/>
                  </a:lnTo>
                  <a:lnTo>
                    <a:pt x="1373" y="1418"/>
                  </a:lnTo>
                  <a:lnTo>
                    <a:pt x="1364" y="1427"/>
                  </a:lnTo>
                  <a:lnTo>
                    <a:pt x="1355" y="1445"/>
                  </a:lnTo>
                  <a:lnTo>
                    <a:pt x="1355" y="1470"/>
                  </a:lnTo>
                  <a:lnTo>
                    <a:pt x="1355" y="1498"/>
                  </a:lnTo>
                  <a:lnTo>
                    <a:pt x="1347" y="1514"/>
                  </a:lnTo>
                  <a:lnTo>
                    <a:pt x="1337" y="1534"/>
                  </a:lnTo>
                  <a:lnTo>
                    <a:pt x="1319" y="1543"/>
                  </a:lnTo>
                  <a:lnTo>
                    <a:pt x="1311" y="1551"/>
                  </a:lnTo>
                  <a:lnTo>
                    <a:pt x="1302" y="1570"/>
                  </a:lnTo>
                  <a:lnTo>
                    <a:pt x="1284" y="1587"/>
                  </a:lnTo>
                  <a:lnTo>
                    <a:pt x="1275" y="1614"/>
                  </a:lnTo>
                  <a:lnTo>
                    <a:pt x="1275" y="1650"/>
                  </a:lnTo>
                  <a:lnTo>
                    <a:pt x="1275" y="1694"/>
                  </a:lnTo>
                  <a:lnTo>
                    <a:pt x="1275" y="1738"/>
                  </a:lnTo>
                  <a:lnTo>
                    <a:pt x="1266" y="1757"/>
                  </a:lnTo>
                  <a:lnTo>
                    <a:pt x="1266" y="1774"/>
                  </a:lnTo>
                  <a:lnTo>
                    <a:pt x="1248" y="1774"/>
                  </a:lnTo>
                  <a:lnTo>
                    <a:pt x="1238" y="1783"/>
                  </a:lnTo>
                  <a:lnTo>
                    <a:pt x="1231" y="1791"/>
                  </a:lnTo>
                  <a:lnTo>
                    <a:pt x="1211" y="1801"/>
                  </a:lnTo>
                  <a:lnTo>
                    <a:pt x="1211" y="1827"/>
                  </a:lnTo>
                  <a:lnTo>
                    <a:pt x="1204" y="1854"/>
                  </a:lnTo>
                  <a:lnTo>
                    <a:pt x="1204" y="1907"/>
                  </a:lnTo>
                  <a:lnTo>
                    <a:pt x="1195" y="1907"/>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43" name="Freeform 31"/>
            <p:cNvSpPr>
              <a:spLocks/>
            </p:cNvSpPr>
            <p:nvPr/>
          </p:nvSpPr>
          <p:spPr bwMode="auto">
            <a:xfrm>
              <a:off x="3744" y="1493"/>
              <a:ext cx="368" cy="519"/>
            </a:xfrm>
            <a:custGeom>
              <a:avLst/>
              <a:gdLst>
                <a:gd name="T0" fmla="*/ 11 w 1453"/>
                <a:gd name="T1" fmla="*/ 508 h 2024"/>
                <a:gd name="T2" fmla="*/ 41 w 1453"/>
                <a:gd name="T3" fmla="*/ 434 h 2024"/>
                <a:gd name="T4" fmla="*/ 34 w 1453"/>
                <a:gd name="T5" fmla="*/ 347 h 2024"/>
                <a:gd name="T6" fmla="*/ 9 w 1453"/>
                <a:gd name="T7" fmla="*/ 290 h 2024"/>
                <a:gd name="T8" fmla="*/ 11 w 1453"/>
                <a:gd name="T9" fmla="*/ 258 h 2024"/>
                <a:gd name="T10" fmla="*/ 4 w 1453"/>
                <a:gd name="T11" fmla="*/ 238 h 2024"/>
                <a:gd name="T12" fmla="*/ 11 w 1453"/>
                <a:gd name="T13" fmla="*/ 210 h 2024"/>
                <a:gd name="T14" fmla="*/ 20 w 1453"/>
                <a:gd name="T15" fmla="*/ 167 h 2024"/>
                <a:gd name="T16" fmla="*/ 20 w 1453"/>
                <a:gd name="T17" fmla="*/ 142 h 2024"/>
                <a:gd name="T18" fmla="*/ 29 w 1453"/>
                <a:gd name="T19" fmla="*/ 139 h 2024"/>
                <a:gd name="T20" fmla="*/ 38 w 1453"/>
                <a:gd name="T21" fmla="*/ 117 h 2024"/>
                <a:gd name="T22" fmla="*/ 59 w 1453"/>
                <a:gd name="T23" fmla="*/ 92 h 2024"/>
                <a:gd name="T24" fmla="*/ 68 w 1453"/>
                <a:gd name="T25" fmla="*/ 83 h 2024"/>
                <a:gd name="T26" fmla="*/ 79 w 1453"/>
                <a:gd name="T27" fmla="*/ 124 h 2024"/>
                <a:gd name="T28" fmla="*/ 84 w 1453"/>
                <a:gd name="T29" fmla="*/ 83 h 2024"/>
                <a:gd name="T30" fmla="*/ 95 w 1453"/>
                <a:gd name="T31" fmla="*/ 55 h 2024"/>
                <a:gd name="T32" fmla="*/ 106 w 1453"/>
                <a:gd name="T33" fmla="*/ 57 h 2024"/>
                <a:gd name="T34" fmla="*/ 115 w 1453"/>
                <a:gd name="T35" fmla="*/ 50 h 2024"/>
                <a:gd name="T36" fmla="*/ 106 w 1453"/>
                <a:gd name="T37" fmla="*/ 41 h 2024"/>
                <a:gd name="T38" fmla="*/ 99 w 1453"/>
                <a:gd name="T39" fmla="*/ 32 h 2024"/>
                <a:gd name="T40" fmla="*/ 102 w 1453"/>
                <a:gd name="T41" fmla="*/ 18 h 2024"/>
                <a:gd name="T42" fmla="*/ 106 w 1453"/>
                <a:gd name="T43" fmla="*/ 9 h 2024"/>
                <a:gd name="T44" fmla="*/ 111 w 1453"/>
                <a:gd name="T45" fmla="*/ 2 h 2024"/>
                <a:gd name="T46" fmla="*/ 124 w 1453"/>
                <a:gd name="T47" fmla="*/ 2 h 2024"/>
                <a:gd name="T48" fmla="*/ 133 w 1453"/>
                <a:gd name="T49" fmla="*/ 0 h 2024"/>
                <a:gd name="T50" fmla="*/ 149 w 1453"/>
                <a:gd name="T51" fmla="*/ 7 h 2024"/>
                <a:gd name="T52" fmla="*/ 162 w 1453"/>
                <a:gd name="T53" fmla="*/ 12 h 2024"/>
                <a:gd name="T54" fmla="*/ 171 w 1453"/>
                <a:gd name="T55" fmla="*/ 16 h 2024"/>
                <a:gd name="T56" fmla="*/ 190 w 1453"/>
                <a:gd name="T57" fmla="*/ 25 h 2024"/>
                <a:gd name="T58" fmla="*/ 217 w 1453"/>
                <a:gd name="T59" fmla="*/ 30 h 2024"/>
                <a:gd name="T60" fmla="*/ 242 w 1453"/>
                <a:gd name="T61" fmla="*/ 34 h 2024"/>
                <a:gd name="T62" fmla="*/ 253 w 1453"/>
                <a:gd name="T63" fmla="*/ 46 h 2024"/>
                <a:gd name="T64" fmla="*/ 257 w 1453"/>
                <a:gd name="T65" fmla="*/ 57 h 2024"/>
                <a:gd name="T66" fmla="*/ 257 w 1453"/>
                <a:gd name="T67" fmla="*/ 62 h 2024"/>
                <a:gd name="T68" fmla="*/ 251 w 1453"/>
                <a:gd name="T69" fmla="*/ 68 h 2024"/>
                <a:gd name="T70" fmla="*/ 255 w 1453"/>
                <a:gd name="T71" fmla="*/ 87 h 2024"/>
                <a:gd name="T72" fmla="*/ 271 w 1453"/>
                <a:gd name="T73" fmla="*/ 117 h 2024"/>
                <a:gd name="T74" fmla="*/ 271 w 1453"/>
                <a:gd name="T75" fmla="*/ 156 h 2024"/>
                <a:gd name="T76" fmla="*/ 257 w 1453"/>
                <a:gd name="T77" fmla="*/ 178 h 2024"/>
                <a:gd name="T78" fmla="*/ 255 w 1453"/>
                <a:gd name="T79" fmla="*/ 197 h 2024"/>
                <a:gd name="T80" fmla="*/ 233 w 1453"/>
                <a:gd name="T81" fmla="*/ 206 h 2024"/>
                <a:gd name="T82" fmla="*/ 230 w 1453"/>
                <a:gd name="T83" fmla="*/ 231 h 2024"/>
                <a:gd name="T84" fmla="*/ 237 w 1453"/>
                <a:gd name="T85" fmla="*/ 249 h 2024"/>
                <a:gd name="T86" fmla="*/ 253 w 1453"/>
                <a:gd name="T87" fmla="*/ 252 h 2024"/>
                <a:gd name="T88" fmla="*/ 264 w 1453"/>
                <a:gd name="T89" fmla="*/ 247 h 2024"/>
                <a:gd name="T90" fmla="*/ 271 w 1453"/>
                <a:gd name="T91" fmla="*/ 233 h 2024"/>
                <a:gd name="T92" fmla="*/ 278 w 1453"/>
                <a:gd name="T93" fmla="*/ 215 h 2024"/>
                <a:gd name="T94" fmla="*/ 289 w 1453"/>
                <a:gd name="T95" fmla="*/ 203 h 2024"/>
                <a:gd name="T96" fmla="*/ 298 w 1453"/>
                <a:gd name="T97" fmla="*/ 199 h 2024"/>
                <a:gd name="T98" fmla="*/ 309 w 1453"/>
                <a:gd name="T99" fmla="*/ 187 h 2024"/>
                <a:gd name="T100" fmla="*/ 325 w 1453"/>
                <a:gd name="T101" fmla="*/ 199 h 2024"/>
                <a:gd name="T102" fmla="*/ 339 w 1453"/>
                <a:gd name="T103" fmla="*/ 224 h 2024"/>
                <a:gd name="T104" fmla="*/ 345 w 1453"/>
                <a:gd name="T105" fmla="*/ 240 h 2024"/>
                <a:gd name="T106" fmla="*/ 348 w 1453"/>
                <a:gd name="T107" fmla="*/ 265 h 2024"/>
                <a:gd name="T108" fmla="*/ 361 w 1453"/>
                <a:gd name="T109" fmla="*/ 295 h 2024"/>
                <a:gd name="T110" fmla="*/ 366 w 1453"/>
                <a:gd name="T111" fmla="*/ 339 h 2024"/>
                <a:gd name="T112" fmla="*/ 357 w 1453"/>
                <a:gd name="T113" fmla="*/ 359 h 2024"/>
                <a:gd name="T114" fmla="*/ 345 w 1453"/>
                <a:gd name="T115" fmla="*/ 366 h 2024"/>
                <a:gd name="T116" fmla="*/ 341 w 1453"/>
                <a:gd name="T117" fmla="*/ 388 h 2024"/>
                <a:gd name="T118" fmla="*/ 330 w 1453"/>
                <a:gd name="T119" fmla="*/ 403 h 2024"/>
                <a:gd name="T120" fmla="*/ 323 w 1453"/>
                <a:gd name="T121" fmla="*/ 434 h 2024"/>
                <a:gd name="T122" fmla="*/ 316 w 1453"/>
                <a:gd name="T123" fmla="*/ 455 h 2024"/>
                <a:gd name="T124" fmla="*/ 307 w 1453"/>
                <a:gd name="T125" fmla="*/ 468 h 20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53" h="2024">
                  <a:moveTo>
                    <a:pt x="1195" y="1907"/>
                  </a:moveTo>
                  <a:lnTo>
                    <a:pt x="721" y="1953"/>
                  </a:lnTo>
                  <a:lnTo>
                    <a:pt x="0" y="2024"/>
                  </a:lnTo>
                  <a:lnTo>
                    <a:pt x="44" y="1980"/>
                  </a:lnTo>
                  <a:lnTo>
                    <a:pt x="80" y="1918"/>
                  </a:lnTo>
                  <a:lnTo>
                    <a:pt x="115" y="1845"/>
                  </a:lnTo>
                  <a:lnTo>
                    <a:pt x="141" y="1774"/>
                  </a:lnTo>
                  <a:lnTo>
                    <a:pt x="160" y="1694"/>
                  </a:lnTo>
                  <a:lnTo>
                    <a:pt x="168" y="1605"/>
                  </a:lnTo>
                  <a:lnTo>
                    <a:pt x="168" y="1525"/>
                  </a:lnTo>
                  <a:lnTo>
                    <a:pt x="160" y="1434"/>
                  </a:lnTo>
                  <a:lnTo>
                    <a:pt x="133" y="1354"/>
                  </a:lnTo>
                  <a:lnTo>
                    <a:pt x="97" y="1274"/>
                  </a:lnTo>
                  <a:lnTo>
                    <a:pt x="61" y="1221"/>
                  </a:lnTo>
                  <a:lnTo>
                    <a:pt x="44" y="1177"/>
                  </a:lnTo>
                  <a:lnTo>
                    <a:pt x="35" y="1132"/>
                  </a:lnTo>
                  <a:lnTo>
                    <a:pt x="35" y="1097"/>
                  </a:lnTo>
                  <a:lnTo>
                    <a:pt x="35" y="1061"/>
                  </a:lnTo>
                  <a:lnTo>
                    <a:pt x="44" y="1034"/>
                  </a:lnTo>
                  <a:lnTo>
                    <a:pt x="44" y="1008"/>
                  </a:lnTo>
                  <a:lnTo>
                    <a:pt x="44" y="981"/>
                  </a:lnTo>
                  <a:lnTo>
                    <a:pt x="44" y="964"/>
                  </a:lnTo>
                  <a:lnTo>
                    <a:pt x="27" y="945"/>
                  </a:lnTo>
                  <a:lnTo>
                    <a:pt x="17" y="928"/>
                  </a:lnTo>
                  <a:lnTo>
                    <a:pt x="17" y="901"/>
                  </a:lnTo>
                  <a:lnTo>
                    <a:pt x="27" y="884"/>
                  </a:lnTo>
                  <a:lnTo>
                    <a:pt x="35" y="857"/>
                  </a:lnTo>
                  <a:lnTo>
                    <a:pt x="44" y="820"/>
                  </a:lnTo>
                  <a:lnTo>
                    <a:pt x="61" y="784"/>
                  </a:lnTo>
                  <a:lnTo>
                    <a:pt x="71" y="748"/>
                  </a:lnTo>
                  <a:lnTo>
                    <a:pt x="80" y="704"/>
                  </a:lnTo>
                  <a:lnTo>
                    <a:pt x="80" y="651"/>
                  </a:lnTo>
                  <a:lnTo>
                    <a:pt x="71" y="588"/>
                  </a:lnTo>
                  <a:lnTo>
                    <a:pt x="71" y="571"/>
                  </a:lnTo>
                  <a:lnTo>
                    <a:pt x="71" y="553"/>
                  </a:lnTo>
                  <a:lnTo>
                    <a:pt x="80" y="553"/>
                  </a:lnTo>
                  <a:lnTo>
                    <a:pt x="88" y="544"/>
                  </a:lnTo>
                  <a:lnTo>
                    <a:pt x="97" y="544"/>
                  </a:lnTo>
                  <a:lnTo>
                    <a:pt x="107" y="544"/>
                  </a:lnTo>
                  <a:lnTo>
                    <a:pt x="115" y="544"/>
                  </a:lnTo>
                  <a:lnTo>
                    <a:pt x="115" y="527"/>
                  </a:lnTo>
                  <a:lnTo>
                    <a:pt x="115" y="508"/>
                  </a:lnTo>
                  <a:lnTo>
                    <a:pt x="115" y="473"/>
                  </a:lnTo>
                  <a:lnTo>
                    <a:pt x="151" y="455"/>
                  </a:lnTo>
                  <a:lnTo>
                    <a:pt x="177" y="428"/>
                  </a:lnTo>
                  <a:lnTo>
                    <a:pt x="197" y="402"/>
                  </a:lnTo>
                  <a:lnTo>
                    <a:pt x="224" y="384"/>
                  </a:lnTo>
                  <a:lnTo>
                    <a:pt x="231" y="357"/>
                  </a:lnTo>
                  <a:lnTo>
                    <a:pt x="250" y="338"/>
                  </a:lnTo>
                  <a:lnTo>
                    <a:pt x="257" y="322"/>
                  </a:lnTo>
                  <a:lnTo>
                    <a:pt x="268" y="322"/>
                  </a:lnTo>
                  <a:lnTo>
                    <a:pt x="268" y="331"/>
                  </a:lnTo>
                  <a:lnTo>
                    <a:pt x="268" y="491"/>
                  </a:lnTo>
                  <a:lnTo>
                    <a:pt x="293" y="491"/>
                  </a:lnTo>
                  <a:lnTo>
                    <a:pt x="312" y="482"/>
                  </a:lnTo>
                  <a:lnTo>
                    <a:pt x="321" y="455"/>
                  </a:lnTo>
                  <a:lnTo>
                    <a:pt x="321" y="411"/>
                  </a:lnTo>
                  <a:lnTo>
                    <a:pt x="330" y="366"/>
                  </a:lnTo>
                  <a:lnTo>
                    <a:pt x="330" y="322"/>
                  </a:lnTo>
                  <a:lnTo>
                    <a:pt x="330" y="276"/>
                  </a:lnTo>
                  <a:lnTo>
                    <a:pt x="337" y="240"/>
                  </a:lnTo>
                  <a:lnTo>
                    <a:pt x="357" y="223"/>
                  </a:lnTo>
                  <a:lnTo>
                    <a:pt x="374" y="214"/>
                  </a:lnTo>
                  <a:lnTo>
                    <a:pt x="384" y="223"/>
                  </a:lnTo>
                  <a:lnTo>
                    <a:pt x="392" y="223"/>
                  </a:lnTo>
                  <a:lnTo>
                    <a:pt x="410" y="223"/>
                  </a:lnTo>
                  <a:lnTo>
                    <a:pt x="418" y="223"/>
                  </a:lnTo>
                  <a:lnTo>
                    <a:pt x="428" y="214"/>
                  </a:lnTo>
                  <a:lnTo>
                    <a:pt x="437" y="214"/>
                  </a:lnTo>
                  <a:lnTo>
                    <a:pt x="445" y="205"/>
                  </a:lnTo>
                  <a:lnTo>
                    <a:pt x="454" y="196"/>
                  </a:lnTo>
                  <a:lnTo>
                    <a:pt x="454" y="178"/>
                  </a:lnTo>
                  <a:lnTo>
                    <a:pt x="454" y="170"/>
                  </a:lnTo>
                  <a:lnTo>
                    <a:pt x="437" y="170"/>
                  </a:lnTo>
                  <a:lnTo>
                    <a:pt x="418" y="160"/>
                  </a:lnTo>
                  <a:lnTo>
                    <a:pt x="410" y="160"/>
                  </a:lnTo>
                  <a:lnTo>
                    <a:pt x="401" y="151"/>
                  </a:lnTo>
                  <a:lnTo>
                    <a:pt x="392" y="134"/>
                  </a:lnTo>
                  <a:lnTo>
                    <a:pt x="392" y="125"/>
                  </a:lnTo>
                  <a:lnTo>
                    <a:pt x="384" y="107"/>
                  </a:lnTo>
                  <a:lnTo>
                    <a:pt x="392" y="98"/>
                  </a:lnTo>
                  <a:lnTo>
                    <a:pt x="392" y="80"/>
                  </a:lnTo>
                  <a:lnTo>
                    <a:pt x="401" y="71"/>
                  </a:lnTo>
                  <a:lnTo>
                    <a:pt x="410" y="63"/>
                  </a:lnTo>
                  <a:lnTo>
                    <a:pt x="410" y="54"/>
                  </a:lnTo>
                  <a:lnTo>
                    <a:pt x="410" y="45"/>
                  </a:lnTo>
                  <a:lnTo>
                    <a:pt x="418" y="36"/>
                  </a:lnTo>
                  <a:lnTo>
                    <a:pt x="418" y="27"/>
                  </a:lnTo>
                  <a:lnTo>
                    <a:pt x="418" y="18"/>
                  </a:lnTo>
                  <a:lnTo>
                    <a:pt x="428" y="18"/>
                  </a:lnTo>
                  <a:lnTo>
                    <a:pt x="437" y="9"/>
                  </a:lnTo>
                  <a:lnTo>
                    <a:pt x="445" y="18"/>
                  </a:lnTo>
                  <a:lnTo>
                    <a:pt x="464" y="18"/>
                  </a:lnTo>
                  <a:lnTo>
                    <a:pt x="481" y="9"/>
                  </a:lnTo>
                  <a:lnTo>
                    <a:pt x="490" y="9"/>
                  </a:lnTo>
                  <a:lnTo>
                    <a:pt x="498" y="0"/>
                  </a:lnTo>
                  <a:lnTo>
                    <a:pt x="508" y="0"/>
                  </a:lnTo>
                  <a:lnTo>
                    <a:pt x="517" y="0"/>
                  </a:lnTo>
                  <a:lnTo>
                    <a:pt x="525" y="0"/>
                  </a:lnTo>
                  <a:lnTo>
                    <a:pt x="534" y="9"/>
                  </a:lnTo>
                  <a:lnTo>
                    <a:pt x="552" y="9"/>
                  </a:lnTo>
                  <a:lnTo>
                    <a:pt x="561" y="18"/>
                  </a:lnTo>
                  <a:lnTo>
                    <a:pt x="588" y="27"/>
                  </a:lnTo>
                  <a:lnTo>
                    <a:pt x="606" y="36"/>
                  </a:lnTo>
                  <a:lnTo>
                    <a:pt x="614" y="45"/>
                  </a:lnTo>
                  <a:lnTo>
                    <a:pt x="633" y="45"/>
                  </a:lnTo>
                  <a:lnTo>
                    <a:pt x="641" y="45"/>
                  </a:lnTo>
                  <a:lnTo>
                    <a:pt x="650" y="54"/>
                  </a:lnTo>
                  <a:lnTo>
                    <a:pt x="659" y="54"/>
                  </a:lnTo>
                  <a:lnTo>
                    <a:pt x="668" y="54"/>
                  </a:lnTo>
                  <a:lnTo>
                    <a:pt x="677" y="63"/>
                  </a:lnTo>
                  <a:lnTo>
                    <a:pt x="694" y="71"/>
                  </a:lnTo>
                  <a:lnTo>
                    <a:pt x="705" y="80"/>
                  </a:lnTo>
                  <a:lnTo>
                    <a:pt x="730" y="90"/>
                  </a:lnTo>
                  <a:lnTo>
                    <a:pt x="749" y="98"/>
                  </a:lnTo>
                  <a:lnTo>
                    <a:pt x="774" y="107"/>
                  </a:lnTo>
                  <a:lnTo>
                    <a:pt x="802" y="116"/>
                  </a:lnTo>
                  <a:lnTo>
                    <a:pt x="829" y="116"/>
                  </a:lnTo>
                  <a:lnTo>
                    <a:pt x="855" y="116"/>
                  </a:lnTo>
                  <a:lnTo>
                    <a:pt x="882" y="125"/>
                  </a:lnTo>
                  <a:lnTo>
                    <a:pt x="909" y="125"/>
                  </a:lnTo>
                  <a:lnTo>
                    <a:pt x="936" y="134"/>
                  </a:lnTo>
                  <a:lnTo>
                    <a:pt x="954" y="134"/>
                  </a:lnTo>
                  <a:lnTo>
                    <a:pt x="971" y="143"/>
                  </a:lnTo>
                  <a:lnTo>
                    <a:pt x="981" y="151"/>
                  </a:lnTo>
                  <a:lnTo>
                    <a:pt x="990" y="170"/>
                  </a:lnTo>
                  <a:lnTo>
                    <a:pt x="998" y="178"/>
                  </a:lnTo>
                  <a:lnTo>
                    <a:pt x="1007" y="196"/>
                  </a:lnTo>
                  <a:lnTo>
                    <a:pt x="1016" y="205"/>
                  </a:lnTo>
                  <a:lnTo>
                    <a:pt x="1016" y="214"/>
                  </a:lnTo>
                  <a:lnTo>
                    <a:pt x="1016" y="223"/>
                  </a:lnTo>
                  <a:lnTo>
                    <a:pt x="1016" y="231"/>
                  </a:lnTo>
                  <a:lnTo>
                    <a:pt x="1025" y="231"/>
                  </a:lnTo>
                  <a:lnTo>
                    <a:pt x="1016" y="231"/>
                  </a:lnTo>
                  <a:lnTo>
                    <a:pt x="1016" y="240"/>
                  </a:lnTo>
                  <a:lnTo>
                    <a:pt x="1007" y="240"/>
                  </a:lnTo>
                  <a:lnTo>
                    <a:pt x="998" y="251"/>
                  </a:lnTo>
                  <a:lnTo>
                    <a:pt x="990" y="258"/>
                  </a:lnTo>
                  <a:lnTo>
                    <a:pt x="990" y="267"/>
                  </a:lnTo>
                  <a:lnTo>
                    <a:pt x="981" y="285"/>
                  </a:lnTo>
                  <a:lnTo>
                    <a:pt x="990" y="304"/>
                  </a:lnTo>
                  <a:lnTo>
                    <a:pt x="998" y="311"/>
                  </a:lnTo>
                  <a:lnTo>
                    <a:pt x="1007" y="338"/>
                  </a:lnTo>
                  <a:lnTo>
                    <a:pt x="1034" y="357"/>
                  </a:lnTo>
                  <a:lnTo>
                    <a:pt x="1051" y="391"/>
                  </a:lnTo>
                  <a:lnTo>
                    <a:pt x="1061" y="420"/>
                  </a:lnTo>
                  <a:lnTo>
                    <a:pt x="1070" y="455"/>
                  </a:lnTo>
                  <a:lnTo>
                    <a:pt x="1078" y="500"/>
                  </a:lnTo>
                  <a:lnTo>
                    <a:pt x="1078" y="535"/>
                  </a:lnTo>
                  <a:lnTo>
                    <a:pt x="1078" y="571"/>
                  </a:lnTo>
                  <a:lnTo>
                    <a:pt x="1070" y="607"/>
                  </a:lnTo>
                  <a:lnTo>
                    <a:pt x="1051" y="633"/>
                  </a:lnTo>
                  <a:lnTo>
                    <a:pt x="1025" y="660"/>
                  </a:lnTo>
                  <a:lnTo>
                    <a:pt x="1016" y="677"/>
                  </a:lnTo>
                  <a:lnTo>
                    <a:pt x="1016" y="695"/>
                  </a:lnTo>
                  <a:lnTo>
                    <a:pt x="1016" y="713"/>
                  </a:lnTo>
                  <a:lnTo>
                    <a:pt x="1016" y="731"/>
                  </a:lnTo>
                  <a:lnTo>
                    <a:pt x="1007" y="748"/>
                  </a:lnTo>
                  <a:lnTo>
                    <a:pt x="1007" y="767"/>
                  </a:lnTo>
                  <a:lnTo>
                    <a:pt x="990" y="775"/>
                  </a:lnTo>
                  <a:lnTo>
                    <a:pt x="971" y="793"/>
                  </a:lnTo>
                  <a:lnTo>
                    <a:pt x="945" y="804"/>
                  </a:lnTo>
                  <a:lnTo>
                    <a:pt x="918" y="804"/>
                  </a:lnTo>
                  <a:lnTo>
                    <a:pt x="909" y="830"/>
                  </a:lnTo>
                  <a:lnTo>
                    <a:pt x="909" y="857"/>
                  </a:lnTo>
                  <a:lnTo>
                    <a:pt x="909" y="884"/>
                  </a:lnTo>
                  <a:lnTo>
                    <a:pt x="909" y="901"/>
                  </a:lnTo>
                  <a:lnTo>
                    <a:pt x="909" y="928"/>
                  </a:lnTo>
                  <a:lnTo>
                    <a:pt x="909" y="945"/>
                  </a:lnTo>
                  <a:lnTo>
                    <a:pt x="918" y="964"/>
                  </a:lnTo>
                  <a:lnTo>
                    <a:pt x="936" y="972"/>
                  </a:lnTo>
                  <a:lnTo>
                    <a:pt x="945" y="981"/>
                  </a:lnTo>
                  <a:lnTo>
                    <a:pt x="971" y="981"/>
                  </a:lnTo>
                  <a:lnTo>
                    <a:pt x="981" y="981"/>
                  </a:lnTo>
                  <a:lnTo>
                    <a:pt x="998" y="981"/>
                  </a:lnTo>
                  <a:lnTo>
                    <a:pt x="1007" y="981"/>
                  </a:lnTo>
                  <a:lnTo>
                    <a:pt x="1025" y="981"/>
                  </a:lnTo>
                  <a:lnTo>
                    <a:pt x="1034" y="972"/>
                  </a:lnTo>
                  <a:lnTo>
                    <a:pt x="1043" y="964"/>
                  </a:lnTo>
                  <a:lnTo>
                    <a:pt x="1051" y="954"/>
                  </a:lnTo>
                  <a:lnTo>
                    <a:pt x="1061" y="945"/>
                  </a:lnTo>
                  <a:lnTo>
                    <a:pt x="1061" y="928"/>
                  </a:lnTo>
                  <a:lnTo>
                    <a:pt x="1070" y="910"/>
                  </a:lnTo>
                  <a:lnTo>
                    <a:pt x="1070" y="892"/>
                  </a:lnTo>
                  <a:lnTo>
                    <a:pt x="1078" y="873"/>
                  </a:lnTo>
                  <a:lnTo>
                    <a:pt x="1078" y="857"/>
                  </a:lnTo>
                  <a:lnTo>
                    <a:pt x="1096" y="837"/>
                  </a:lnTo>
                  <a:lnTo>
                    <a:pt x="1105" y="820"/>
                  </a:lnTo>
                  <a:lnTo>
                    <a:pt x="1114" y="811"/>
                  </a:lnTo>
                  <a:lnTo>
                    <a:pt x="1131" y="804"/>
                  </a:lnTo>
                  <a:lnTo>
                    <a:pt x="1142" y="793"/>
                  </a:lnTo>
                  <a:lnTo>
                    <a:pt x="1151" y="784"/>
                  </a:lnTo>
                  <a:lnTo>
                    <a:pt x="1158" y="784"/>
                  </a:lnTo>
                  <a:lnTo>
                    <a:pt x="1167" y="784"/>
                  </a:lnTo>
                  <a:lnTo>
                    <a:pt x="1176" y="775"/>
                  </a:lnTo>
                  <a:lnTo>
                    <a:pt x="1185" y="767"/>
                  </a:lnTo>
                  <a:lnTo>
                    <a:pt x="1195" y="748"/>
                  </a:lnTo>
                  <a:lnTo>
                    <a:pt x="1204" y="740"/>
                  </a:lnTo>
                  <a:lnTo>
                    <a:pt x="1222" y="731"/>
                  </a:lnTo>
                  <a:lnTo>
                    <a:pt x="1231" y="731"/>
                  </a:lnTo>
                  <a:lnTo>
                    <a:pt x="1248" y="740"/>
                  </a:lnTo>
                  <a:lnTo>
                    <a:pt x="1266" y="748"/>
                  </a:lnTo>
                  <a:lnTo>
                    <a:pt x="1284" y="775"/>
                  </a:lnTo>
                  <a:lnTo>
                    <a:pt x="1302" y="811"/>
                  </a:lnTo>
                  <a:lnTo>
                    <a:pt x="1319" y="830"/>
                  </a:lnTo>
                  <a:lnTo>
                    <a:pt x="1328" y="857"/>
                  </a:lnTo>
                  <a:lnTo>
                    <a:pt x="1337" y="873"/>
                  </a:lnTo>
                  <a:lnTo>
                    <a:pt x="1347" y="892"/>
                  </a:lnTo>
                  <a:lnTo>
                    <a:pt x="1355" y="901"/>
                  </a:lnTo>
                  <a:lnTo>
                    <a:pt x="1364" y="917"/>
                  </a:lnTo>
                  <a:lnTo>
                    <a:pt x="1364" y="937"/>
                  </a:lnTo>
                  <a:lnTo>
                    <a:pt x="1364" y="964"/>
                  </a:lnTo>
                  <a:lnTo>
                    <a:pt x="1364" y="981"/>
                  </a:lnTo>
                  <a:lnTo>
                    <a:pt x="1373" y="1008"/>
                  </a:lnTo>
                  <a:lnTo>
                    <a:pt x="1373" y="1034"/>
                  </a:lnTo>
                  <a:lnTo>
                    <a:pt x="1391" y="1061"/>
                  </a:lnTo>
                  <a:lnTo>
                    <a:pt x="1400" y="1088"/>
                  </a:lnTo>
                  <a:lnTo>
                    <a:pt x="1417" y="1114"/>
                  </a:lnTo>
                  <a:lnTo>
                    <a:pt x="1427" y="1150"/>
                  </a:lnTo>
                  <a:lnTo>
                    <a:pt x="1444" y="1186"/>
                  </a:lnTo>
                  <a:lnTo>
                    <a:pt x="1453" y="1221"/>
                  </a:lnTo>
                  <a:lnTo>
                    <a:pt x="1453" y="1266"/>
                  </a:lnTo>
                  <a:lnTo>
                    <a:pt x="1444" y="1321"/>
                  </a:lnTo>
                  <a:lnTo>
                    <a:pt x="1444" y="1354"/>
                  </a:lnTo>
                  <a:lnTo>
                    <a:pt x="1427" y="1374"/>
                  </a:lnTo>
                  <a:lnTo>
                    <a:pt x="1417" y="1390"/>
                  </a:lnTo>
                  <a:lnTo>
                    <a:pt x="1408" y="1401"/>
                  </a:lnTo>
                  <a:lnTo>
                    <a:pt x="1391" y="1401"/>
                  </a:lnTo>
                  <a:lnTo>
                    <a:pt x="1382" y="1408"/>
                  </a:lnTo>
                  <a:lnTo>
                    <a:pt x="1373" y="1418"/>
                  </a:lnTo>
                  <a:lnTo>
                    <a:pt x="1364" y="1427"/>
                  </a:lnTo>
                  <a:lnTo>
                    <a:pt x="1355" y="1445"/>
                  </a:lnTo>
                  <a:lnTo>
                    <a:pt x="1355" y="1470"/>
                  </a:lnTo>
                  <a:lnTo>
                    <a:pt x="1355" y="1498"/>
                  </a:lnTo>
                  <a:lnTo>
                    <a:pt x="1347" y="1514"/>
                  </a:lnTo>
                  <a:lnTo>
                    <a:pt x="1337" y="1534"/>
                  </a:lnTo>
                  <a:lnTo>
                    <a:pt x="1319" y="1543"/>
                  </a:lnTo>
                  <a:lnTo>
                    <a:pt x="1311" y="1551"/>
                  </a:lnTo>
                  <a:lnTo>
                    <a:pt x="1302" y="1570"/>
                  </a:lnTo>
                  <a:lnTo>
                    <a:pt x="1284" y="1587"/>
                  </a:lnTo>
                  <a:lnTo>
                    <a:pt x="1275" y="1614"/>
                  </a:lnTo>
                  <a:lnTo>
                    <a:pt x="1275" y="1650"/>
                  </a:lnTo>
                  <a:lnTo>
                    <a:pt x="1275" y="1694"/>
                  </a:lnTo>
                  <a:lnTo>
                    <a:pt x="1275" y="1738"/>
                  </a:lnTo>
                  <a:lnTo>
                    <a:pt x="1266" y="1757"/>
                  </a:lnTo>
                  <a:lnTo>
                    <a:pt x="1266" y="1774"/>
                  </a:lnTo>
                  <a:lnTo>
                    <a:pt x="1248" y="1774"/>
                  </a:lnTo>
                  <a:lnTo>
                    <a:pt x="1238" y="1783"/>
                  </a:lnTo>
                  <a:lnTo>
                    <a:pt x="1231" y="1791"/>
                  </a:lnTo>
                  <a:lnTo>
                    <a:pt x="1211" y="1801"/>
                  </a:lnTo>
                  <a:lnTo>
                    <a:pt x="1211" y="1827"/>
                  </a:lnTo>
                  <a:lnTo>
                    <a:pt x="1204" y="1854"/>
                  </a:lnTo>
                  <a:lnTo>
                    <a:pt x="1204" y="1907"/>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44" name="Freeform 32"/>
            <p:cNvSpPr>
              <a:spLocks/>
            </p:cNvSpPr>
            <p:nvPr/>
          </p:nvSpPr>
          <p:spPr bwMode="auto">
            <a:xfrm>
              <a:off x="2197" y="1867"/>
              <a:ext cx="797" cy="409"/>
            </a:xfrm>
            <a:custGeom>
              <a:avLst/>
              <a:gdLst>
                <a:gd name="T0" fmla="*/ 168 w 3138"/>
                <a:gd name="T1" fmla="*/ 263 h 1596"/>
                <a:gd name="T2" fmla="*/ 118 w 3138"/>
                <a:gd name="T3" fmla="*/ 258 h 1596"/>
                <a:gd name="T4" fmla="*/ 54 w 3138"/>
                <a:gd name="T5" fmla="*/ 254 h 1596"/>
                <a:gd name="T6" fmla="*/ 0 w 3138"/>
                <a:gd name="T7" fmla="*/ 250 h 1596"/>
                <a:gd name="T8" fmla="*/ 140 w 3138"/>
                <a:gd name="T9" fmla="*/ 9 h 1596"/>
                <a:gd name="T10" fmla="*/ 306 w 3138"/>
                <a:gd name="T11" fmla="*/ 21 h 1596"/>
                <a:gd name="T12" fmla="*/ 437 w 3138"/>
                <a:gd name="T13" fmla="*/ 26 h 1596"/>
                <a:gd name="T14" fmla="*/ 505 w 3138"/>
                <a:gd name="T15" fmla="*/ 28 h 1596"/>
                <a:gd name="T16" fmla="*/ 523 w 3138"/>
                <a:gd name="T17" fmla="*/ 42 h 1596"/>
                <a:gd name="T18" fmla="*/ 546 w 3138"/>
                <a:gd name="T19" fmla="*/ 53 h 1596"/>
                <a:gd name="T20" fmla="*/ 598 w 3138"/>
                <a:gd name="T21" fmla="*/ 50 h 1596"/>
                <a:gd name="T22" fmla="*/ 618 w 3138"/>
                <a:gd name="T23" fmla="*/ 48 h 1596"/>
                <a:gd name="T24" fmla="*/ 632 w 3138"/>
                <a:gd name="T25" fmla="*/ 57 h 1596"/>
                <a:gd name="T26" fmla="*/ 645 w 3138"/>
                <a:gd name="T27" fmla="*/ 67 h 1596"/>
                <a:gd name="T28" fmla="*/ 659 w 3138"/>
                <a:gd name="T29" fmla="*/ 69 h 1596"/>
                <a:gd name="T30" fmla="*/ 668 w 3138"/>
                <a:gd name="T31" fmla="*/ 76 h 1596"/>
                <a:gd name="T32" fmla="*/ 677 w 3138"/>
                <a:gd name="T33" fmla="*/ 85 h 1596"/>
                <a:gd name="T34" fmla="*/ 688 w 3138"/>
                <a:gd name="T35" fmla="*/ 98 h 1596"/>
                <a:gd name="T36" fmla="*/ 698 w 3138"/>
                <a:gd name="T37" fmla="*/ 121 h 1596"/>
                <a:gd name="T38" fmla="*/ 702 w 3138"/>
                <a:gd name="T39" fmla="*/ 135 h 1596"/>
                <a:gd name="T40" fmla="*/ 707 w 3138"/>
                <a:gd name="T41" fmla="*/ 147 h 1596"/>
                <a:gd name="T42" fmla="*/ 722 w 3138"/>
                <a:gd name="T43" fmla="*/ 174 h 1596"/>
                <a:gd name="T44" fmla="*/ 722 w 3138"/>
                <a:gd name="T45" fmla="*/ 197 h 1596"/>
                <a:gd name="T46" fmla="*/ 725 w 3138"/>
                <a:gd name="T47" fmla="*/ 215 h 1596"/>
                <a:gd name="T48" fmla="*/ 736 w 3138"/>
                <a:gd name="T49" fmla="*/ 229 h 1596"/>
                <a:gd name="T50" fmla="*/ 738 w 3138"/>
                <a:gd name="T51" fmla="*/ 242 h 1596"/>
                <a:gd name="T52" fmla="*/ 741 w 3138"/>
                <a:gd name="T53" fmla="*/ 256 h 1596"/>
                <a:gd name="T54" fmla="*/ 743 w 3138"/>
                <a:gd name="T55" fmla="*/ 267 h 1596"/>
                <a:gd name="T56" fmla="*/ 743 w 3138"/>
                <a:gd name="T57" fmla="*/ 277 h 1596"/>
                <a:gd name="T58" fmla="*/ 747 w 3138"/>
                <a:gd name="T59" fmla="*/ 288 h 1596"/>
                <a:gd name="T60" fmla="*/ 747 w 3138"/>
                <a:gd name="T61" fmla="*/ 311 h 1596"/>
                <a:gd name="T62" fmla="*/ 750 w 3138"/>
                <a:gd name="T63" fmla="*/ 325 h 1596"/>
                <a:gd name="T64" fmla="*/ 759 w 3138"/>
                <a:gd name="T65" fmla="*/ 334 h 1596"/>
                <a:gd name="T66" fmla="*/ 763 w 3138"/>
                <a:gd name="T67" fmla="*/ 345 h 1596"/>
                <a:gd name="T68" fmla="*/ 766 w 3138"/>
                <a:gd name="T69" fmla="*/ 361 h 1596"/>
                <a:gd name="T70" fmla="*/ 770 w 3138"/>
                <a:gd name="T71" fmla="*/ 370 h 1596"/>
                <a:gd name="T72" fmla="*/ 779 w 3138"/>
                <a:gd name="T73" fmla="*/ 377 h 1596"/>
                <a:gd name="T74" fmla="*/ 786 w 3138"/>
                <a:gd name="T75" fmla="*/ 395 h 1596"/>
                <a:gd name="T76" fmla="*/ 792 w 3138"/>
                <a:gd name="T77" fmla="*/ 400 h 1596"/>
                <a:gd name="T78" fmla="*/ 797 w 3138"/>
                <a:gd name="T79" fmla="*/ 407 h 1596"/>
                <a:gd name="T80" fmla="*/ 582 w 3138"/>
                <a:gd name="T81" fmla="*/ 407 h 1596"/>
                <a:gd name="T82" fmla="*/ 399 w 3138"/>
                <a:gd name="T83" fmla="*/ 400 h 1596"/>
                <a:gd name="T84" fmla="*/ 226 w 3138"/>
                <a:gd name="T85" fmla="*/ 388 h 15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38" h="1596">
                  <a:moveTo>
                    <a:pt x="669" y="1490"/>
                  </a:moveTo>
                  <a:lnTo>
                    <a:pt x="696" y="1027"/>
                  </a:lnTo>
                  <a:lnTo>
                    <a:pt x="660" y="1027"/>
                  </a:lnTo>
                  <a:lnTo>
                    <a:pt x="606" y="1027"/>
                  </a:lnTo>
                  <a:lnTo>
                    <a:pt x="544" y="1017"/>
                  </a:lnTo>
                  <a:lnTo>
                    <a:pt x="464" y="1008"/>
                  </a:lnTo>
                  <a:lnTo>
                    <a:pt x="384" y="1008"/>
                  </a:lnTo>
                  <a:lnTo>
                    <a:pt x="293" y="999"/>
                  </a:lnTo>
                  <a:lnTo>
                    <a:pt x="213" y="990"/>
                  </a:lnTo>
                  <a:lnTo>
                    <a:pt x="133" y="983"/>
                  </a:lnTo>
                  <a:lnTo>
                    <a:pt x="63" y="983"/>
                  </a:lnTo>
                  <a:lnTo>
                    <a:pt x="0" y="974"/>
                  </a:lnTo>
                  <a:lnTo>
                    <a:pt x="80" y="0"/>
                  </a:lnTo>
                  <a:lnTo>
                    <a:pt x="312" y="20"/>
                  </a:lnTo>
                  <a:lnTo>
                    <a:pt x="553" y="37"/>
                  </a:lnTo>
                  <a:lnTo>
                    <a:pt x="777" y="53"/>
                  </a:lnTo>
                  <a:lnTo>
                    <a:pt x="999" y="64"/>
                  </a:lnTo>
                  <a:lnTo>
                    <a:pt x="1203" y="82"/>
                  </a:lnTo>
                  <a:lnTo>
                    <a:pt x="1391" y="90"/>
                  </a:lnTo>
                  <a:lnTo>
                    <a:pt x="1569" y="100"/>
                  </a:lnTo>
                  <a:lnTo>
                    <a:pt x="1720" y="100"/>
                  </a:lnTo>
                  <a:lnTo>
                    <a:pt x="1846" y="109"/>
                  </a:lnTo>
                  <a:lnTo>
                    <a:pt x="1953" y="109"/>
                  </a:lnTo>
                  <a:lnTo>
                    <a:pt x="1988" y="109"/>
                  </a:lnTo>
                  <a:lnTo>
                    <a:pt x="2024" y="126"/>
                  </a:lnTo>
                  <a:lnTo>
                    <a:pt x="2041" y="136"/>
                  </a:lnTo>
                  <a:lnTo>
                    <a:pt x="2060" y="162"/>
                  </a:lnTo>
                  <a:lnTo>
                    <a:pt x="2086" y="180"/>
                  </a:lnTo>
                  <a:lnTo>
                    <a:pt x="2113" y="197"/>
                  </a:lnTo>
                  <a:lnTo>
                    <a:pt x="2149" y="206"/>
                  </a:lnTo>
                  <a:lnTo>
                    <a:pt x="2193" y="216"/>
                  </a:lnTo>
                  <a:lnTo>
                    <a:pt x="2264" y="206"/>
                  </a:lnTo>
                  <a:lnTo>
                    <a:pt x="2354" y="197"/>
                  </a:lnTo>
                  <a:lnTo>
                    <a:pt x="2390" y="189"/>
                  </a:lnTo>
                  <a:lnTo>
                    <a:pt x="2417" y="180"/>
                  </a:lnTo>
                  <a:lnTo>
                    <a:pt x="2434" y="189"/>
                  </a:lnTo>
                  <a:lnTo>
                    <a:pt x="2452" y="197"/>
                  </a:lnTo>
                  <a:lnTo>
                    <a:pt x="2470" y="206"/>
                  </a:lnTo>
                  <a:lnTo>
                    <a:pt x="2488" y="224"/>
                  </a:lnTo>
                  <a:lnTo>
                    <a:pt x="2506" y="233"/>
                  </a:lnTo>
                  <a:lnTo>
                    <a:pt x="2523" y="250"/>
                  </a:lnTo>
                  <a:lnTo>
                    <a:pt x="2541" y="260"/>
                  </a:lnTo>
                  <a:lnTo>
                    <a:pt x="2568" y="260"/>
                  </a:lnTo>
                  <a:lnTo>
                    <a:pt x="2586" y="260"/>
                  </a:lnTo>
                  <a:lnTo>
                    <a:pt x="2594" y="269"/>
                  </a:lnTo>
                  <a:lnTo>
                    <a:pt x="2614" y="277"/>
                  </a:lnTo>
                  <a:lnTo>
                    <a:pt x="2621" y="286"/>
                  </a:lnTo>
                  <a:lnTo>
                    <a:pt x="2630" y="296"/>
                  </a:lnTo>
                  <a:lnTo>
                    <a:pt x="2648" y="313"/>
                  </a:lnTo>
                  <a:lnTo>
                    <a:pt x="2657" y="322"/>
                  </a:lnTo>
                  <a:lnTo>
                    <a:pt x="2667" y="330"/>
                  </a:lnTo>
                  <a:lnTo>
                    <a:pt x="2674" y="340"/>
                  </a:lnTo>
                  <a:lnTo>
                    <a:pt x="2683" y="349"/>
                  </a:lnTo>
                  <a:lnTo>
                    <a:pt x="2710" y="384"/>
                  </a:lnTo>
                  <a:lnTo>
                    <a:pt x="2729" y="420"/>
                  </a:lnTo>
                  <a:lnTo>
                    <a:pt x="2738" y="457"/>
                  </a:lnTo>
                  <a:lnTo>
                    <a:pt x="2747" y="473"/>
                  </a:lnTo>
                  <a:lnTo>
                    <a:pt x="2754" y="492"/>
                  </a:lnTo>
                  <a:lnTo>
                    <a:pt x="2754" y="510"/>
                  </a:lnTo>
                  <a:lnTo>
                    <a:pt x="2763" y="526"/>
                  </a:lnTo>
                  <a:lnTo>
                    <a:pt x="2763" y="537"/>
                  </a:lnTo>
                  <a:lnTo>
                    <a:pt x="2774" y="554"/>
                  </a:lnTo>
                  <a:lnTo>
                    <a:pt x="2782" y="572"/>
                  </a:lnTo>
                  <a:lnTo>
                    <a:pt x="2818" y="607"/>
                  </a:lnTo>
                  <a:lnTo>
                    <a:pt x="2835" y="643"/>
                  </a:lnTo>
                  <a:lnTo>
                    <a:pt x="2844" y="679"/>
                  </a:lnTo>
                  <a:lnTo>
                    <a:pt x="2844" y="706"/>
                  </a:lnTo>
                  <a:lnTo>
                    <a:pt x="2844" y="741"/>
                  </a:lnTo>
                  <a:lnTo>
                    <a:pt x="2844" y="767"/>
                  </a:lnTo>
                  <a:lnTo>
                    <a:pt x="2844" y="794"/>
                  </a:lnTo>
                  <a:lnTo>
                    <a:pt x="2844" y="822"/>
                  </a:lnTo>
                  <a:lnTo>
                    <a:pt x="2854" y="839"/>
                  </a:lnTo>
                  <a:lnTo>
                    <a:pt x="2871" y="857"/>
                  </a:lnTo>
                  <a:lnTo>
                    <a:pt x="2890" y="875"/>
                  </a:lnTo>
                  <a:lnTo>
                    <a:pt x="2898" y="893"/>
                  </a:lnTo>
                  <a:lnTo>
                    <a:pt x="2898" y="910"/>
                  </a:lnTo>
                  <a:lnTo>
                    <a:pt x="2907" y="928"/>
                  </a:lnTo>
                  <a:lnTo>
                    <a:pt x="2907" y="946"/>
                  </a:lnTo>
                  <a:lnTo>
                    <a:pt x="2907" y="963"/>
                  </a:lnTo>
                  <a:lnTo>
                    <a:pt x="2907" y="983"/>
                  </a:lnTo>
                  <a:lnTo>
                    <a:pt x="2916" y="999"/>
                  </a:lnTo>
                  <a:lnTo>
                    <a:pt x="2924" y="1008"/>
                  </a:lnTo>
                  <a:lnTo>
                    <a:pt x="2934" y="1017"/>
                  </a:lnTo>
                  <a:lnTo>
                    <a:pt x="2924" y="1043"/>
                  </a:lnTo>
                  <a:lnTo>
                    <a:pt x="2916" y="1063"/>
                  </a:lnTo>
                  <a:lnTo>
                    <a:pt x="2916" y="1070"/>
                  </a:lnTo>
                  <a:lnTo>
                    <a:pt x="2924" y="1080"/>
                  </a:lnTo>
                  <a:lnTo>
                    <a:pt x="2934" y="1098"/>
                  </a:lnTo>
                  <a:lnTo>
                    <a:pt x="2934" y="1107"/>
                  </a:lnTo>
                  <a:lnTo>
                    <a:pt x="2943" y="1123"/>
                  </a:lnTo>
                  <a:lnTo>
                    <a:pt x="2951" y="1143"/>
                  </a:lnTo>
                  <a:lnTo>
                    <a:pt x="2951" y="1178"/>
                  </a:lnTo>
                  <a:lnTo>
                    <a:pt x="2943" y="1214"/>
                  </a:lnTo>
                  <a:lnTo>
                    <a:pt x="2943" y="1232"/>
                  </a:lnTo>
                  <a:lnTo>
                    <a:pt x="2943" y="1250"/>
                  </a:lnTo>
                  <a:lnTo>
                    <a:pt x="2951" y="1267"/>
                  </a:lnTo>
                  <a:lnTo>
                    <a:pt x="2960" y="1276"/>
                  </a:lnTo>
                  <a:lnTo>
                    <a:pt x="2970" y="1285"/>
                  </a:lnTo>
                  <a:lnTo>
                    <a:pt x="2987" y="1303"/>
                  </a:lnTo>
                  <a:lnTo>
                    <a:pt x="2996" y="1312"/>
                  </a:lnTo>
                  <a:lnTo>
                    <a:pt x="3004" y="1330"/>
                  </a:lnTo>
                  <a:lnTo>
                    <a:pt x="3004" y="1347"/>
                  </a:lnTo>
                  <a:lnTo>
                    <a:pt x="3004" y="1374"/>
                  </a:lnTo>
                  <a:lnTo>
                    <a:pt x="3004" y="1392"/>
                  </a:lnTo>
                  <a:lnTo>
                    <a:pt x="3014" y="1410"/>
                  </a:lnTo>
                  <a:lnTo>
                    <a:pt x="3014" y="1419"/>
                  </a:lnTo>
                  <a:lnTo>
                    <a:pt x="3023" y="1436"/>
                  </a:lnTo>
                  <a:lnTo>
                    <a:pt x="3031" y="1445"/>
                  </a:lnTo>
                  <a:lnTo>
                    <a:pt x="3050" y="1454"/>
                  </a:lnTo>
                  <a:lnTo>
                    <a:pt x="3058" y="1463"/>
                  </a:lnTo>
                  <a:lnTo>
                    <a:pt x="3067" y="1472"/>
                  </a:lnTo>
                  <a:lnTo>
                    <a:pt x="3067" y="1480"/>
                  </a:lnTo>
                  <a:lnTo>
                    <a:pt x="3067" y="1490"/>
                  </a:lnTo>
                  <a:lnTo>
                    <a:pt x="3094" y="1543"/>
                  </a:lnTo>
                  <a:lnTo>
                    <a:pt x="3103" y="1543"/>
                  </a:lnTo>
                  <a:lnTo>
                    <a:pt x="3111" y="1552"/>
                  </a:lnTo>
                  <a:lnTo>
                    <a:pt x="3120" y="1560"/>
                  </a:lnTo>
                  <a:lnTo>
                    <a:pt x="3131" y="1571"/>
                  </a:lnTo>
                  <a:lnTo>
                    <a:pt x="3131" y="1580"/>
                  </a:lnTo>
                  <a:lnTo>
                    <a:pt x="3138" y="1587"/>
                  </a:lnTo>
                  <a:lnTo>
                    <a:pt x="2835" y="1596"/>
                  </a:lnTo>
                  <a:lnTo>
                    <a:pt x="2559" y="1596"/>
                  </a:lnTo>
                  <a:lnTo>
                    <a:pt x="2292" y="1587"/>
                  </a:lnTo>
                  <a:lnTo>
                    <a:pt x="2041" y="1587"/>
                  </a:lnTo>
                  <a:lnTo>
                    <a:pt x="1800" y="1580"/>
                  </a:lnTo>
                  <a:lnTo>
                    <a:pt x="1569" y="1560"/>
                  </a:lnTo>
                  <a:lnTo>
                    <a:pt x="1347" y="1552"/>
                  </a:lnTo>
                  <a:lnTo>
                    <a:pt x="1114" y="1534"/>
                  </a:lnTo>
                  <a:lnTo>
                    <a:pt x="890" y="1516"/>
                  </a:lnTo>
                  <a:lnTo>
                    <a:pt x="669" y="149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45" name="Freeform 33"/>
            <p:cNvSpPr>
              <a:spLocks/>
            </p:cNvSpPr>
            <p:nvPr/>
          </p:nvSpPr>
          <p:spPr bwMode="auto">
            <a:xfrm>
              <a:off x="2197" y="1867"/>
              <a:ext cx="797" cy="409"/>
            </a:xfrm>
            <a:custGeom>
              <a:avLst/>
              <a:gdLst>
                <a:gd name="T0" fmla="*/ 177 w 3138"/>
                <a:gd name="T1" fmla="*/ 263 h 1596"/>
                <a:gd name="T2" fmla="*/ 138 w 3138"/>
                <a:gd name="T3" fmla="*/ 261 h 1596"/>
                <a:gd name="T4" fmla="*/ 74 w 3138"/>
                <a:gd name="T5" fmla="*/ 256 h 1596"/>
                <a:gd name="T6" fmla="*/ 16 w 3138"/>
                <a:gd name="T7" fmla="*/ 252 h 1596"/>
                <a:gd name="T8" fmla="*/ 79 w 3138"/>
                <a:gd name="T9" fmla="*/ 5 h 1596"/>
                <a:gd name="T10" fmla="*/ 254 w 3138"/>
                <a:gd name="T11" fmla="*/ 16 h 1596"/>
                <a:gd name="T12" fmla="*/ 399 w 3138"/>
                <a:gd name="T13" fmla="*/ 26 h 1596"/>
                <a:gd name="T14" fmla="*/ 496 w 3138"/>
                <a:gd name="T15" fmla="*/ 28 h 1596"/>
                <a:gd name="T16" fmla="*/ 518 w 3138"/>
                <a:gd name="T17" fmla="*/ 35 h 1596"/>
                <a:gd name="T18" fmla="*/ 537 w 3138"/>
                <a:gd name="T19" fmla="*/ 50 h 1596"/>
                <a:gd name="T20" fmla="*/ 575 w 3138"/>
                <a:gd name="T21" fmla="*/ 53 h 1596"/>
                <a:gd name="T22" fmla="*/ 614 w 3138"/>
                <a:gd name="T23" fmla="*/ 46 h 1596"/>
                <a:gd name="T24" fmla="*/ 627 w 3138"/>
                <a:gd name="T25" fmla="*/ 53 h 1596"/>
                <a:gd name="T26" fmla="*/ 641 w 3138"/>
                <a:gd name="T27" fmla="*/ 64 h 1596"/>
                <a:gd name="T28" fmla="*/ 657 w 3138"/>
                <a:gd name="T29" fmla="*/ 67 h 1596"/>
                <a:gd name="T30" fmla="*/ 666 w 3138"/>
                <a:gd name="T31" fmla="*/ 73 h 1596"/>
                <a:gd name="T32" fmla="*/ 675 w 3138"/>
                <a:gd name="T33" fmla="*/ 83 h 1596"/>
                <a:gd name="T34" fmla="*/ 681 w 3138"/>
                <a:gd name="T35" fmla="*/ 89 h 1596"/>
                <a:gd name="T36" fmla="*/ 695 w 3138"/>
                <a:gd name="T37" fmla="*/ 117 h 1596"/>
                <a:gd name="T38" fmla="*/ 699 w 3138"/>
                <a:gd name="T39" fmla="*/ 131 h 1596"/>
                <a:gd name="T40" fmla="*/ 705 w 3138"/>
                <a:gd name="T41" fmla="*/ 142 h 1596"/>
                <a:gd name="T42" fmla="*/ 720 w 3138"/>
                <a:gd name="T43" fmla="*/ 165 h 1596"/>
                <a:gd name="T44" fmla="*/ 722 w 3138"/>
                <a:gd name="T45" fmla="*/ 190 h 1596"/>
                <a:gd name="T46" fmla="*/ 722 w 3138"/>
                <a:gd name="T47" fmla="*/ 211 h 1596"/>
                <a:gd name="T48" fmla="*/ 734 w 3138"/>
                <a:gd name="T49" fmla="*/ 224 h 1596"/>
                <a:gd name="T50" fmla="*/ 738 w 3138"/>
                <a:gd name="T51" fmla="*/ 238 h 1596"/>
                <a:gd name="T52" fmla="*/ 738 w 3138"/>
                <a:gd name="T53" fmla="*/ 252 h 1596"/>
                <a:gd name="T54" fmla="*/ 745 w 3138"/>
                <a:gd name="T55" fmla="*/ 261 h 1596"/>
                <a:gd name="T56" fmla="*/ 741 w 3138"/>
                <a:gd name="T57" fmla="*/ 274 h 1596"/>
                <a:gd name="T58" fmla="*/ 745 w 3138"/>
                <a:gd name="T59" fmla="*/ 284 h 1596"/>
                <a:gd name="T60" fmla="*/ 750 w 3138"/>
                <a:gd name="T61" fmla="*/ 302 h 1596"/>
                <a:gd name="T62" fmla="*/ 747 w 3138"/>
                <a:gd name="T63" fmla="*/ 320 h 1596"/>
                <a:gd name="T64" fmla="*/ 754 w 3138"/>
                <a:gd name="T65" fmla="*/ 329 h 1596"/>
                <a:gd name="T66" fmla="*/ 763 w 3138"/>
                <a:gd name="T67" fmla="*/ 341 h 1596"/>
                <a:gd name="T68" fmla="*/ 763 w 3138"/>
                <a:gd name="T69" fmla="*/ 357 h 1596"/>
                <a:gd name="T70" fmla="*/ 768 w 3138"/>
                <a:gd name="T71" fmla="*/ 368 h 1596"/>
                <a:gd name="T72" fmla="*/ 777 w 3138"/>
                <a:gd name="T73" fmla="*/ 375 h 1596"/>
                <a:gd name="T74" fmla="*/ 779 w 3138"/>
                <a:gd name="T75" fmla="*/ 382 h 1596"/>
                <a:gd name="T76" fmla="*/ 788 w 3138"/>
                <a:gd name="T77" fmla="*/ 395 h 1596"/>
                <a:gd name="T78" fmla="*/ 792 w 3138"/>
                <a:gd name="T79" fmla="*/ 400 h 1596"/>
                <a:gd name="T80" fmla="*/ 795 w 3138"/>
                <a:gd name="T81" fmla="*/ 405 h 1596"/>
                <a:gd name="T82" fmla="*/ 720 w 3138"/>
                <a:gd name="T83" fmla="*/ 409 h 1596"/>
                <a:gd name="T84" fmla="*/ 518 w 3138"/>
                <a:gd name="T85" fmla="*/ 407 h 1596"/>
                <a:gd name="T86" fmla="*/ 342 w 3138"/>
                <a:gd name="T87" fmla="*/ 398 h 1596"/>
                <a:gd name="T88" fmla="*/ 170 w 3138"/>
                <a:gd name="T89" fmla="*/ 382 h 15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38" h="1596">
                  <a:moveTo>
                    <a:pt x="669" y="1490"/>
                  </a:moveTo>
                  <a:lnTo>
                    <a:pt x="669" y="1490"/>
                  </a:lnTo>
                  <a:lnTo>
                    <a:pt x="696" y="1027"/>
                  </a:lnTo>
                  <a:lnTo>
                    <a:pt x="660" y="1027"/>
                  </a:lnTo>
                  <a:lnTo>
                    <a:pt x="606" y="1027"/>
                  </a:lnTo>
                  <a:lnTo>
                    <a:pt x="544" y="1017"/>
                  </a:lnTo>
                  <a:lnTo>
                    <a:pt x="464" y="1008"/>
                  </a:lnTo>
                  <a:lnTo>
                    <a:pt x="384" y="1008"/>
                  </a:lnTo>
                  <a:lnTo>
                    <a:pt x="293" y="999"/>
                  </a:lnTo>
                  <a:lnTo>
                    <a:pt x="213" y="990"/>
                  </a:lnTo>
                  <a:lnTo>
                    <a:pt x="133" y="983"/>
                  </a:lnTo>
                  <a:lnTo>
                    <a:pt x="63" y="983"/>
                  </a:lnTo>
                  <a:lnTo>
                    <a:pt x="0" y="974"/>
                  </a:lnTo>
                  <a:lnTo>
                    <a:pt x="80" y="0"/>
                  </a:lnTo>
                  <a:lnTo>
                    <a:pt x="312" y="20"/>
                  </a:lnTo>
                  <a:lnTo>
                    <a:pt x="553" y="37"/>
                  </a:lnTo>
                  <a:lnTo>
                    <a:pt x="777" y="53"/>
                  </a:lnTo>
                  <a:lnTo>
                    <a:pt x="999" y="64"/>
                  </a:lnTo>
                  <a:lnTo>
                    <a:pt x="1203" y="82"/>
                  </a:lnTo>
                  <a:lnTo>
                    <a:pt x="1391" y="90"/>
                  </a:lnTo>
                  <a:lnTo>
                    <a:pt x="1569" y="100"/>
                  </a:lnTo>
                  <a:lnTo>
                    <a:pt x="1720" y="100"/>
                  </a:lnTo>
                  <a:lnTo>
                    <a:pt x="1846" y="109"/>
                  </a:lnTo>
                  <a:lnTo>
                    <a:pt x="1953" y="109"/>
                  </a:lnTo>
                  <a:lnTo>
                    <a:pt x="1988" y="109"/>
                  </a:lnTo>
                  <a:lnTo>
                    <a:pt x="2024" y="126"/>
                  </a:lnTo>
                  <a:lnTo>
                    <a:pt x="2041" y="136"/>
                  </a:lnTo>
                  <a:lnTo>
                    <a:pt x="2060" y="162"/>
                  </a:lnTo>
                  <a:lnTo>
                    <a:pt x="2086" y="180"/>
                  </a:lnTo>
                  <a:lnTo>
                    <a:pt x="2113" y="197"/>
                  </a:lnTo>
                  <a:lnTo>
                    <a:pt x="2149" y="206"/>
                  </a:lnTo>
                  <a:lnTo>
                    <a:pt x="2193" y="216"/>
                  </a:lnTo>
                  <a:lnTo>
                    <a:pt x="2264" y="206"/>
                  </a:lnTo>
                  <a:lnTo>
                    <a:pt x="2354" y="197"/>
                  </a:lnTo>
                  <a:lnTo>
                    <a:pt x="2390" y="189"/>
                  </a:lnTo>
                  <a:lnTo>
                    <a:pt x="2417" y="180"/>
                  </a:lnTo>
                  <a:lnTo>
                    <a:pt x="2434" y="189"/>
                  </a:lnTo>
                  <a:lnTo>
                    <a:pt x="2452" y="197"/>
                  </a:lnTo>
                  <a:lnTo>
                    <a:pt x="2470" y="206"/>
                  </a:lnTo>
                  <a:lnTo>
                    <a:pt x="2488" y="224"/>
                  </a:lnTo>
                  <a:lnTo>
                    <a:pt x="2506" y="233"/>
                  </a:lnTo>
                  <a:lnTo>
                    <a:pt x="2523" y="250"/>
                  </a:lnTo>
                  <a:lnTo>
                    <a:pt x="2541" y="260"/>
                  </a:lnTo>
                  <a:lnTo>
                    <a:pt x="2568" y="260"/>
                  </a:lnTo>
                  <a:lnTo>
                    <a:pt x="2586" y="260"/>
                  </a:lnTo>
                  <a:lnTo>
                    <a:pt x="2594" y="269"/>
                  </a:lnTo>
                  <a:lnTo>
                    <a:pt x="2614" y="277"/>
                  </a:lnTo>
                  <a:lnTo>
                    <a:pt x="2621" y="286"/>
                  </a:lnTo>
                  <a:lnTo>
                    <a:pt x="2630" y="296"/>
                  </a:lnTo>
                  <a:lnTo>
                    <a:pt x="2648" y="313"/>
                  </a:lnTo>
                  <a:lnTo>
                    <a:pt x="2657" y="322"/>
                  </a:lnTo>
                  <a:lnTo>
                    <a:pt x="2667" y="330"/>
                  </a:lnTo>
                  <a:lnTo>
                    <a:pt x="2674" y="340"/>
                  </a:lnTo>
                  <a:lnTo>
                    <a:pt x="2683" y="349"/>
                  </a:lnTo>
                  <a:lnTo>
                    <a:pt x="2710" y="384"/>
                  </a:lnTo>
                  <a:lnTo>
                    <a:pt x="2729" y="420"/>
                  </a:lnTo>
                  <a:lnTo>
                    <a:pt x="2738" y="457"/>
                  </a:lnTo>
                  <a:lnTo>
                    <a:pt x="2747" y="473"/>
                  </a:lnTo>
                  <a:lnTo>
                    <a:pt x="2754" y="492"/>
                  </a:lnTo>
                  <a:lnTo>
                    <a:pt x="2754" y="510"/>
                  </a:lnTo>
                  <a:lnTo>
                    <a:pt x="2763" y="526"/>
                  </a:lnTo>
                  <a:lnTo>
                    <a:pt x="2763" y="537"/>
                  </a:lnTo>
                  <a:lnTo>
                    <a:pt x="2774" y="554"/>
                  </a:lnTo>
                  <a:lnTo>
                    <a:pt x="2782" y="572"/>
                  </a:lnTo>
                  <a:lnTo>
                    <a:pt x="2818" y="607"/>
                  </a:lnTo>
                  <a:lnTo>
                    <a:pt x="2835" y="643"/>
                  </a:lnTo>
                  <a:lnTo>
                    <a:pt x="2844" y="679"/>
                  </a:lnTo>
                  <a:lnTo>
                    <a:pt x="2844" y="706"/>
                  </a:lnTo>
                  <a:lnTo>
                    <a:pt x="2844" y="741"/>
                  </a:lnTo>
                  <a:lnTo>
                    <a:pt x="2844" y="767"/>
                  </a:lnTo>
                  <a:lnTo>
                    <a:pt x="2844" y="794"/>
                  </a:lnTo>
                  <a:lnTo>
                    <a:pt x="2844" y="822"/>
                  </a:lnTo>
                  <a:lnTo>
                    <a:pt x="2854" y="839"/>
                  </a:lnTo>
                  <a:lnTo>
                    <a:pt x="2871" y="857"/>
                  </a:lnTo>
                  <a:lnTo>
                    <a:pt x="2890" y="875"/>
                  </a:lnTo>
                  <a:lnTo>
                    <a:pt x="2898" y="893"/>
                  </a:lnTo>
                  <a:lnTo>
                    <a:pt x="2898" y="910"/>
                  </a:lnTo>
                  <a:lnTo>
                    <a:pt x="2907" y="928"/>
                  </a:lnTo>
                  <a:lnTo>
                    <a:pt x="2907" y="946"/>
                  </a:lnTo>
                  <a:lnTo>
                    <a:pt x="2907" y="963"/>
                  </a:lnTo>
                  <a:lnTo>
                    <a:pt x="2907" y="983"/>
                  </a:lnTo>
                  <a:lnTo>
                    <a:pt x="2916" y="999"/>
                  </a:lnTo>
                  <a:lnTo>
                    <a:pt x="2924" y="1008"/>
                  </a:lnTo>
                  <a:lnTo>
                    <a:pt x="2934" y="1017"/>
                  </a:lnTo>
                  <a:lnTo>
                    <a:pt x="2924" y="1043"/>
                  </a:lnTo>
                  <a:lnTo>
                    <a:pt x="2916" y="1063"/>
                  </a:lnTo>
                  <a:lnTo>
                    <a:pt x="2916" y="1070"/>
                  </a:lnTo>
                  <a:lnTo>
                    <a:pt x="2924" y="1080"/>
                  </a:lnTo>
                  <a:lnTo>
                    <a:pt x="2934" y="1098"/>
                  </a:lnTo>
                  <a:lnTo>
                    <a:pt x="2934" y="1107"/>
                  </a:lnTo>
                  <a:lnTo>
                    <a:pt x="2943" y="1123"/>
                  </a:lnTo>
                  <a:lnTo>
                    <a:pt x="2951" y="1143"/>
                  </a:lnTo>
                  <a:lnTo>
                    <a:pt x="2951" y="1178"/>
                  </a:lnTo>
                  <a:lnTo>
                    <a:pt x="2943" y="1214"/>
                  </a:lnTo>
                  <a:lnTo>
                    <a:pt x="2943" y="1232"/>
                  </a:lnTo>
                  <a:lnTo>
                    <a:pt x="2943" y="1250"/>
                  </a:lnTo>
                  <a:lnTo>
                    <a:pt x="2951" y="1267"/>
                  </a:lnTo>
                  <a:lnTo>
                    <a:pt x="2960" y="1276"/>
                  </a:lnTo>
                  <a:lnTo>
                    <a:pt x="2970" y="1285"/>
                  </a:lnTo>
                  <a:lnTo>
                    <a:pt x="2987" y="1303"/>
                  </a:lnTo>
                  <a:lnTo>
                    <a:pt x="2996" y="1312"/>
                  </a:lnTo>
                  <a:lnTo>
                    <a:pt x="3004" y="1330"/>
                  </a:lnTo>
                  <a:lnTo>
                    <a:pt x="3004" y="1347"/>
                  </a:lnTo>
                  <a:lnTo>
                    <a:pt x="3004" y="1374"/>
                  </a:lnTo>
                  <a:lnTo>
                    <a:pt x="3004" y="1392"/>
                  </a:lnTo>
                  <a:lnTo>
                    <a:pt x="3014" y="1410"/>
                  </a:lnTo>
                  <a:lnTo>
                    <a:pt x="3014" y="1419"/>
                  </a:lnTo>
                  <a:lnTo>
                    <a:pt x="3023" y="1436"/>
                  </a:lnTo>
                  <a:lnTo>
                    <a:pt x="3031" y="1445"/>
                  </a:lnTo>
                  <a:lnTo>
                    <a:pt x="3050" y="1454"/>
                  </a:lnTo>
                  <a:lnTo>
                    <a:pt x="3058" y="1463"/>
                  </a:lnTo>
                  <a:lnTo>
                    <a:pt x="3067" y="1472"/>
                  </a:lnTo>
                  <a:lnTo>
                    <a:pt x="3067" y="1480"/>
                  </a:lnTo>
                  <a:lnTo>
                    <a:pt x="3067" y="1490"/>
                  </a:lnTo>
                  <a:lnTo>
                    <a:pt x="3094" y="1543"/>
                  </a:lnTo>
                  <a:lnTo>
                    <a:pt x="3103" y="1543"/>
                  </a:lnTo>
                  <a:lnTo>
                    <a:pt x="3111" y="1552"/>
                  </a:lnTo>
                  <a:lnTo>
                    <a:pt x="3120" y="1560"/>
                  </a:lnTo>
                  <a:lnTo>
                    <a:pt x="3131" y="1571"/>
                  </a:lnTo>
                  <a:lnTo>
                    <a:pt x="3131" y="1580"/>
                  </a:lnTo>
                  <a:lnTo>
                    <a:pt x="3138" y="1587"/>
                  </a:lnTo>
                  <a:lnTo>
                    <a:pt x="2835" y="1596"/>
                  </a:lnTo>
                  <a:lnTo>
                    <a:pt x="2559" y="1596"/>
                  </a:lnTo>
                  <a:lnTo>
                    <a:pt x="2292" y="1587"/>
                  </a:lnTo>
                  <a:lnTo>
                    <a:pt x="2041" y="1587"/>
                  </a:lnTo>
                  <a:lnTo>
                    <a:pt x="1800" y="1580"/>
                  </a:lnTo>
                  <a:lnTo>
                    <a:pt x="1569" y="1560"/>
                  </a:lnTo>
                  <a:lnTo>
                    <a:pt x="1347" y="1552"/>
                  </a:lnTo>
                  <a:lnTo>
                    <a:pt x="1114" y="1534"/>
                  </a:lnTo>
                  <a:lnTo>
                    <a:pt x="890" y="1516"/>
                  </a:lnTo>
                  <a:lnTo>
                    <a:pt x="669" y="149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46" name="Freeform 34"/>
            <p:cNvSpPr>
              <a:spLocks/>
            </p:cNvSpPr>
            <p:nvPr/>
          </p:nvSpPr>
          <p:spPr bwMode="auto">
            <a:xfrm>
              <a:off x="2344" y="2249"/>
              <a:ext cx="718" cy="402"/>
            </a:xfrm>
            <a:custGeom>
              <a:avLst/>
              <a:gdLst>
                <a:gd name="T0" fmla="*/ 23 w 2827"/>
                <a:gd name="T1" fmla="*/ 0 h 1569"/>
                <a:gd name="T2" fmla="*/ 79 w 2827"/>
                <a:gd name="T3" fmla="*/ 7 h 1569"/>
                <a:gd name="T4" fmla="*/ 136 w 2827"/>
                <a:gd name="T5" fmla="*/ 11 h 1569"/>
                <a:gd name="T6" fmla="*/ 193 w 2827"/>
                <a:gd name="T7" fmla="*/ 16 h 1569"/>
                <a:gd name="T8" fmla="*/ 251 w 2827"/>
                <a:gd name="T9" fmla="*/ 18 h 1569"/>
                <a:gd name="T10" fmla="*/ 310 w 2827"/>
                <a:gd name="T11" fmla="*/ 23 h 1569"/>
                <a:gd name="T12" fmla="*/ 371 w 2827"/>
                <a:gd name="T13" fmla="*/ 25 h 1569"/>
                <a:gd name="T14" fmla="*/ 435 w 2827"/>
                <a:gd name="T15" fmla="*/ 25 h 1569"/>
                <a:gd name="T16" fmla="*/ 503 w 2827"/>
                <a:gd name="T17" fmla="*/ 27 h 1569"/>
                <a:gd name="T18" fmla="*/ 573 w 2827"/>
                <a:gd name="T19" fmla="*/ 27 h 1569"/>
                <a:gd name="T20" fmla="*/ 650 w 2827"/>
                <a:gd name="T21" fmla="*/ 25 h 1569"/>
                <a:gd name="T22" fmla="*/ 650 w 2827"/>
                <a:gd name="T23" fmla="*/ 27 h 1569"/>
                <a:gd name="T24" fmla="*/ 652 w 2827"/>
                <a:gd name="T25" fmla="*/ 29 h 1569"/>
                <a:gd name="T26" fmla="*/ 652 w 2827"/>
                <a:gd name="T27" fmla="*/ 32 h 1569"/>
                <a:gd name="T28" fmla="*/ 654 w 2827"/>
                <a:gd name="T29" fmla="*/ 34 h 1569"/>
                <a:gd name="T30" fmla="*/ 657 w 2827"/>
                <a:gd name="T31" fmla="*/ 37 h 1569"/>
                <a:gd name="T32" fmla="*/ 659 w 2827"/>
                <a:gd name="T33" fmla="*/ 39 h 1569"/>
                <a:gd name="T34" fmla="*/ 661 w 2827"/>
                <a:gd name="T35" fmla="*/ 39 h 1569"/>
                <a:gd name="T36" fmla="*/ 663 w 2827"/>
                <a:gd name="T37" fmla="*/ 39 h 1569"/>
                <a:gd name="T38" fmla="*/ 665 w 2827"/>
                <a:gd name="T39" fmla="*/ 39 h 1569"/>
                <a:gd name="T40" fmla="*/ 673 w 2827"/>
                <a:gd name="T41" fmla="*/ 39 h 1569"/>
                <a:gd name="T42" fmla="*/ 677 w 2827"/>
                <a:gd name="T43" fmla="*/ 39 h 1569"/>
                <a:gd name="T44" fmla="*/ 679 w 2827"/>
                <a:gd name="T45" fmla="*/ 41 h 1569"/>
                <a:gd name="T46" fmla="*/ 682 w 2827"/>
                <a:gd name="T47" fmla="*/ 44 h 1569"/>
                <a:gd name="T48" fmla="*/ 684 w 2827"/>
                <a:gd name="T49" fmla="*/ 48 h 1569"/>
                <a:gd name="T50" fmla="*/ 684 w 2827"/>
                <a:gd name="T51" fmla="*/ 53 h 1569"/>
                <a:gd name="T52" fmla="*/ 684 w 2827"/>
                <a:gd name="T53" fmla="*/ 57 h 1569"/>
                <a:gd name="T54" fmla="*/ 682 w 2827"/>
                <a:gd name="T55" fmla="*/ 62 h 1569"/>
                <a:gd name="T56" fmla="*/ 679 w 2827"/>
                <a:gd name="T57" fmla="*/ 66 h 1569"/>
                <a:gd name="T58" fmla="*/ 675 w 2827"/>
                <a:gd name="T59" fmla="*/ 73 h 1569"/>
                <a:gd name="T60" fmla="*/ 675 w 2827"/>
                <a:gd name="T61" fmla="*/ 75 h 1569"/>
                <a:gd name="T62" fmla="*/ 675 w 2827"/>
                <a:gd name="T63" fmla="*/ 78 h 1569"/>
                <a:gd name="T64" fmla="*/ 675 w 2827"/>
                <a:gd name="T65" fmla="*/ 80 h 1569"/>
                <a:gd name="T66" fmla="*/ 677 w 2827"/>
                <a:gd name="T67" fmla="*/ 82 h 1569"/>
                <a:gd name="T68" fmla="*/ 679 w 2827"/>
                <a:gd name="T69" fmla="*/ 87 h 1569"/>
                <a:gd name="T70" fmla="*/ 684 w 2827"/>
                <a:gd name="T71" fmla="*/ 89 h 1569"/>
                <a:gd name="T72" fmla="*/ 686 w 2827"/>
                <a:gd name="T73" fmla="*/ 94 h 1569"/>
                <a:gd name="T74" fmla="*/ 689 w 2827"/>
                <a:gd name="T75" fmla="*/ 96 h 1569"/>
                <a:gd name="T76" fmla="*/ 691 w 2827"/>
                <a:gd name="T77" fmla="*/ 100 h 1569"/>
                <a:gd name="T78" fmla="*/ 691 w 2827"/>
                <a:gd name="T79" fmla="*/ 105 h 1569"/>
                <a:gd name="T80" fmla="*/ 693 w 2827"/>
                <a:gd name="T81" fmla="*/ 107 h 1569"/>
                <a:gd name="T82" fmla="*/ 695 w 2827"/>
                <a:gd name="T83" fmla="*/ 112 h 1569"/>
                <a:gd name="T84" fmla="*/ 698 w 2827"/>
                <a:gd name="T85" fmla="*/ 114 h 1569"/>
                <a:gd name="T86" fmla="*/ 702 w 2827"/>
                <a:gd name="T87" fmla="*/ 116 h 1569"/>
                <a:gd name="T88" fmla="*/ 704 w 2827"/>
                <a:gd name="T89" fmla="*/ 121 h 1569"/>
                <a:gd name="T90" fmla="*/ 709 w 2827"/>
                <a:gd name="T91" fmla="*/ 126 h 1569"/>
                <a:gd name="T92" fmla="*/ 711 w 2827"/>
                <a:gd name="T93" fmla="*/ 130 h 1569"/>
                <a:gd name="T94" fmla="*/ 715 w 2827"/>
                <a:gd name="T95" fmla="*/ 135 h 1569"/>
                <a:gd name="T96" fmla="*/ 715 w 2827"/>
                <a:gd name="T97" fmla="*/ 139 h 1569"/>
                <a:gd name="T98" fmla="*/ 715 w 2827"/>
                <a:gd name="T99" fmla="*/ 146 h 1569"/>
                <a:gd name="T100" fmla="*/ 718 w 2827"/>
                <a:gd name="T101" fmla="*/ 402 h 1569"/>
                <a:gd name="T102" fmla="*/ 629 w 2827"/>
                <a:gd name="T103" fmla="*/ 402 h 1569"/>
                <a:gd name="T104" fmla="*/ 539 w 2827"/>
                <a:gd name="T105" fmla="*/ 402 h 1569"/>
                <a:gd name="T106" fmla="*/ 448 w 2827"/>
                <a:gd name="T107" fmla="*/ 400 h 1569"/>
                <a:gd name="T108" fmla="*/ 358 w 2827"/>
                <a:gd name="T109" fmla="*/ 397 h 1569"/>
                <a:gd name="T110" fmla="*/ 274 w 2827"/>
                <a:gd name="T111" fmla="*/ 395 h 1569"/>
                <a:gd name="T112" fmla="*/ 197 w 2827"/>
                <a:gd name="T113" fmla="*/ 393 h 1569"/>
                <a:gd name="T114" fmla="*/ 127 w 2827"/>
                <a:gd name="T115" fmla="*/ 388 h 1569"/>
                <a:gd name="T116" fmla="*/ 70 w 2827"/>
                <a:gd name="T117" fmla="*/ 386 h 1569"/>
                <a:gd name="T118" fmla="*/ 27 w 2827"/>
                <a:gd name="T119" fmla="*/ 384 h 1569"/>
                <a:gd name="T120" fmla="*/ 0 w 2827"/>
                <a:gd name="T121" fmla="*/ 384 h 1569"/>
                <a:gd name="T122" fmla="*/ 23 w 2827"/>
                <a:gd name="T123" fmla="*/ 0 h 15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27" h="1569">
                  <a:moveTo>
                    <a:pt x="89" y="0"/>
                  </a:moveTo>
                  <a:lnTo>
                    <a:pt x="310" y="26"/>
                  </a:lnTo>
                  <a:lnTo>
                    <a:pt x="534" y="44"/>
                  </a:lnTo>
                  <a:lnTo>
                    <a:pt x="758" y="62"/>
                  </a:lnTo>
                  <a:lnTo>
                    <a:pt x="989" y="70"/>
                  </a:lnTo>
                  <a:lnTo>
                    <a:pt x="1220" y="90"/>
                  </a:lnTo>
                  <a:lnTo>
                    <a:pt x="1461" y="97"/>
                  </a:lnTo>
                  <a:lnTo>
                    <a:pt x="1712" y="97"/>
                  </a:lnTo>
                  <a:lnTo>
                    <a:pt x="1979" y="106"/>
                  </a:lnTo>
                  <a:lnTo>
                    <a:pt x="2255" y="106"/>
                  </a:lnTo>
                  <a:lnTo>
                    <a:pt x="2558" y="97"/>
                  </a:lnTo>
                  <a:lnTo>
                    <a:pt x="2558" y="106"/>
                  </a:lnTo>
                  <a:lnTo>
                    <a:pt x="2567" y="115"/>
                  </a:lnTo>
                  <a:lnTo>
                    <a:pt x="2567" y="126"/>
                  </a:lnTo>
                  <a:lnTo>
                    <a:pt x="2576" y="134"/>
                  </a:lnTo>
                  <a:lnTo>
                    <a:pt x="2586" y="143"/>
                  </a:lnTo>
                  <a:lnTo>
                    <a:pt x="2595" y="152"/>
                  </a:lnTo>
                  <a:lnTo>
                    <a:pt x="2604" y="152"/>
                  </a:lnTo>
                  <a:lnTo>
                    <a:pt x="2611" y="152"/>
                  </a:lnTo>
                  <a:lnTo>
                    <a:pt x="2620" y="152"/>
                  </a:lnTo>
                  <a:lnTo>
                    <a:pt x="2648" y="152"/>
                  </a:lnTo>
                  <a:lnTo>
                    <a:pt x="2667" y="152"/>
                  </a:lnTo>
                  <a:lnTo>
                    <a:pt x="2675" y="161"/>
                  </a:lnTo>
                  <a:lnTo>
                    <a:pt x="2684" y="170"/>
                  </a:lnTo>
                  <a:lnTo>
                    <a:pt x="2693" y="187"/>
                  </a:lnTo>
                  <a:lnTo>
                    <a:pt x="2693" y="206"/>
                  </a:lnTo>
                  <a:lnTo>
                    <a:pt x="2693" y="223"/>
                  </a:lnTo>
                  <a:lnTo>
                    <a:pt x="2684" y="241"/>
                  </a:lnTo>
                  <a:lnTo>
                    <a:pt x="2675" y="259"/>
                  </a:lnTo>
                  <a:lnTo>
                    <a:pt x="2657" y="286"/>
                  </a:lnTo>
                  <a:lnTo>
                    <a:pt x="2657" y="294"/>
                  </a:lnTo>
                  <a:lnTo>
                    <a:pt x="2657" y="303"/>
                  </a:lnTo>
                  <a:lnTo>
                    <a:pt x="2657" y="312"/>
                  </a:lnTo>
                  <a:lnTo>
                    <a:pt x="2667" y="321"/>
                  </a:lnTo>
                  <a:lnTo>
                    <a:pt x="2675" y="339"/>
                  </a:lnTo>
                  <a:lnTo>
                    <a:pt x="2693" y="347"/>
                  </a:lnTo>
                  <a:lnTo>
                    <a:pt x="2701" y="366"/>
                  </a:lnTo>
                  <a:lnTo>
                    <a:pt x="2711" y="374"/>
                  </a:lnTo>
                  <a:lnTo>
                    <a:pt x="2720" y="392"/>
                  </a:lnTo>
                  <a:lnTo>
                    <a:pt x="2720" y="410"/>
                  </a:lnTo>
                  <a:lnTo>
                    <a:pt x="2728" y="419"/>
                  </a:lnTo>
                  <a:lnTo>
                    <a:pt x="2737" y="437"/>
                  </a:lnTo>
                  <a:lnTo>
                    <a:pt x="2747" y="446"/>
                  </a:lnTo>
                  <a:lnTo>
                    <a:pt x="2764" y="454"/>
                  </a:lnTo>
                  <a:lnTo>
                    <a:pt x="2773" y="472"/>
                  </a:lnTo>
                  <a:lnTo>
                    <a:pt x="2791" y="490"/>
                  </a:lnTo>
                  <a:lnTo>
                    <a:pt x="2800" y="508"/>
                  </a:lnTo>
                  <a:lnTo>
                    <a:pt x="2817" y="526"/>
                  </a:lnTo>
                  <a:lnTo>
                    <a:pt x="2817" y="543"/>
                  </a:lnTo>
                  <a:lnTo>
                    <a:pt x="2817" y="570"/>
                  </a:lnTo>
                  <a:lnTo>
                    <a:pt x="2827" y="1569"/>
                  </a:lnTo>
                  <a:lnTo>
                    <a:pt x="2478" y="1569"/>
                  </a:lnTo>
                  <a:lnTo>
                    <a:pt x="2121" y="1569"/>
                  </a:lnTo>
                  <a:lnTo>
                    <a:pt x="1765" y="1560"/>
                  </a:lnTo>
                  <a:lnTo>
                    <a:pt x="1408" y="1550"/>
                  </a:lnTo>
                  <a:lnTo>
                    <a:pt x="1078" y="1542"/>
                  </a:lnTo>
                  <a:lnTo>
                    <a:pt x="776" y="1533"/>
                  </a:lnTo>
                  <a:lnTo>
                    <a:pt x="499" y="1516"/>
                  </a:lnTo>
                  <a:lnTo>
                    <a:pt x="277" y="1506"/>
                  </a:lnTo>
                  <a:lnTo>
                    <a:pt x="106" y="1497"/>
                  </a:lnTo>
                  <a:lnTo>
                    <a:pt x="0" y="1497"/>
                  </a:lnTo>
                  <a:lnTo>
                    <a:pt x="89"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47" name="Freeform 35"/>
            <p:cNvSpPr>
              <a:spLocks/>
            </p:cNvSpPr>
            <p:nvPr/>
          </p:nvSpPr>
          <p:spPr bwMode="auto">
            <a:xfrm>
              <a:off x="2344" y="2249"/>
              <a:ext cx="718" cy="402"/>
            </a:xfrm>
            <a:custGeom>
              <a:avLst/>
              <a:gdLst>
                <a:gd name="T0" fmla="*/ 79 w 2827"/>
                <a:gd name="T1" fmla="*/ 7 h 1569"/>
                <a:gd name="T2" fmla="*/ 193 w 2827"/>
                <a:gd name="T3" fmla="*/ 16 h 1569"/>
                <a:gd name="T4" fmla="*/ 310 w 2827"/>
                <a:gd name="T5" fmla="*/ 23 h 1569"/>
                <a:gd name="T6" fmla="*/ 435 w 2827"/>
                <a:gd name="T7" fmla="*/ 25 h 1569"/>
                <a:gd name="T8" fmla="*/ 573 w 2827"/>
                <a:gd name="T9" fmla="*/ 27 h 1569"/>
                <a:gd name="T10" fmla="*/ 650 w 2827"/>
                <a:gd name="T11" fmla="*/ 25 h 1569"/>
                <a:gd name="T12" fmla="*/ 652 w 2827"/>
                <a:gd name="T13" fmla="*/ 29 h 1569"/>
                <a:gd name="T14" fmla="*/ 654 w 2827"/>
                <a:gd name="T15" fmla="*/ 34 h 1569"/>
                <a:gd name="T16" fmla="*/ 657 w 2827"/>
                <a:gd name="T17" fmla="*/ 37 h 1569"/>
                <a:gd name="T18" fmla="*/ 661 w 2827"/>
                <a:gd name="T19" fmla="*/ 39 h 1569"/>
                <a:gd name="T20" fmla="*/ 665 w 2827"/>
                <a:gd name="T21" fmla="*/ 39 h 1569"/>
                <a:gd name="T22" fmla="*/ 677 w 2827"/>
                <a:gd name="T23" fmla="*/ 39 h 1569"/>
                <a:gd name="T24" fmla="*/ 682 w 2827"/>
                <a:gd name="T25" fmla="*/ 44 h 1569"/>
                <a:gd name="T26" fmla="*/ 684 w 2827"/>
                <a:gd name="T27" fmla="*/ 53 h 1569"/>
                <a:gd name="T28" fmla="*/ 682 w 2827"/>
                <a:gd name="T29" fmla="*/ 62 h 1569"/>
                <a:gd name="T30" fmla="*/ 675 w 2827"/>
                <a:gd name="T31" fmla="*/ 73 h 1569"/>
                <a:gd name="T32" fmla="*/ 675 w 2827"/>
                <a:gd name="T33" fmla="*/ 78 h 1569"/>
                <a:gd name="T34" fmla="*/ 677 w 2827"/>
                <a:gd name="T35" fmla="*/ 82 h 1569"/>
                <a:gd name="T36" fmla="*/ 684 w 2827"/>
                <a:gd name="T37" fmla="*/ 89 h 1569"/>
                <a:gd name="T38" fmla="*/ 689 w 2827"/>
                <a:gd name="T39" fmla="*/ 96 h 1569"/>
                <a:gd name="T40" fmla="*/ 691 w 2827"/>
                <a:gd name="T41" fmla="*/ 105 h 1569"/>
                <a:gd name="T42" fmla="*/ 695 w 2827"/>
                <a:gd name="T43" fmla="*/ 112 h 1569"/>
                <a:gd name="T44" fmla="*/ 702 w 2827"/>
                <a:gd name="T45" fmla="*/ 116 h 1569"/>
                <a:gd name="T46" fmla="*/ 709 w 2827"/>
                <a:gd name="T47" fmla="*/ 126 h 1569"/>
                <a:gd name="T48" fmla="*/ 715 w 2827"/>
                <a:gd name="T49" fmla="*/ 135 h 1569"/>
                <a:gd name="T50" fmla="*/ 715 w 2827"/>
                <a:gd name="T51" fmla="*/ 146 h 1569"/>
                <a:gd name="T52" fmla="*/ 629 w 2827"/>
                <a:gd name="T53" fmla="*/ 402 h 1569"/>
                <a:gd name="T54" fmla="*/ 448 w 2827"/>
                <a:gd name="T55" fmla="*/ 400 h 1569"/>
                <a:gd name="T56" fmla="*/ 274 w 2827"/>
                <a:gd name="T57" fmla="*/ 395 h 1569"/>
                <a:gd name="T58" fmla="*/ 127 w 2827"/>
                <a:gd name="T59" fmla="*/ 388 h 1569"/>
                <a:gd name="T60" fmla="*/ 27 w 2827"/>
                <a:gd name="T61" fmla="*/ 384 h 1569"/>
                <a:gd name="T62" fmla="*/ 23 w 2827"/>
                <a:gd name="T63" fmla="*/ 0 h 15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27" h="1569">
                  <a:moveTo>
                    <a:pt x="89" y="0"/>
                  </a:moveTo>
                  <a:lnTo>
                    <a:pt x="310" y="26"/>
                  </a:lnTo>
                  <a:lnTo>
                    <a:pt x="534" y="44"/>
                  </a:lnTo>
                  <a:lnTo>
                    <a:pt x="758" y="62"/>
                  </a:lnTo>
                  <a:lnTo>
                    <a:pt x="989" y="70"/>
                  </a:lnTo>
                  <a:lnTo>
                    <a:pt x="1220" y="90"/>
                  </a:lnTo>
                  <a:lnTo>
                    <a:pt x="1461" y="97"/>
                  </a:lnTo>
                  <a:lnTo>
                    <a:pt x="1712" y="97"/>
                  </a:lnTo>
                  <a:lnTo>
                    <a:pt x="1979" y="106"/>
                  </a:lnTo>
                  <a:lnTo>
                    <a:pt x="2255" y="106"/>
                  </a:lnTo>
                  <a:lnTo>
                    <a:pt x="2558" y="97"/>
                  </a:lnTo>
                  <a:lnTo>
                    <a:pt x="2558" y="106"/>
                  </a:lnTo>
                  <a:lnTo>
                    <a:pt x="2567" y="115"/>
                  </a:lnTo>
                  <a:lnTo>
                    <a:pt x="2567" y="126"/>
                  </a:lnTo>
                  <a:lnTo>
                    <a:pt x="2576" y="134"/>
                  </a:lnTo>
                  <a:lnTo>
                    <a:pt x="2586" y="143"/>
                  </a:lnTo>
                  <a:lnTo>
                    <a:pt x="2595" y="152"/>
                  </a:lnTo>
                  <a:lnTo>
                    <a:pt x="2604" y="152"/>
                  </a:lnTo>
                  <a:lnTo>
                    <a:pt x="2611" y="152"/>
                  </a:lnTo>
                  <a:lnTo>
                    <a:pt x="2620" y="152"/>
                  </a:lnTo>
                  <a:lnTo>
                    <a:pt x="2648" y="152"/>
                  </a:lnTo>
                  <a:lnTo>
                    <a:pt x="2667" y="152"/>
                  </a:lnTo>
                  <a:lnTo>
                    <a:pt x="2675" y="161"/>
                  </a:lnTo>
                  <a:lnTo>
                    <a:pt x="2684" y="170"/>
                  </a:lnTo>
                  <a:lnTo>
                    <a:pt x="2693" y="187"/>
                  </a:lnTo>
                  <a:lnTo>
                    <a:pt x="2693" y="206"/>
                  </a:lnTo>
                  <a:lnTo>
                    <a:pt x="2693" y="223"/>
                  </a:lnTo>
                  <a:lnTo>
                    <a:pt x="2684" y="241"/>
                  </a:lnTo>
                  <a:lnTo>
                    <a:pt x="2675" y="259"/>
                  </a:lnTo>
                  <a:lnTo>
                    <a:pt x="2657" y="286"/>
                  </a:lnTo>
                  <a:lnTo>
                    <a:pt x="2657" y="294"/>
                  </a:lnTo>
                  <a:lnTo>
                    <a:pt x="2657" y="303"/>
                  </a:lnTo>
                  <a:lnTo>
                    <a:pt x="2657" y="312"/>
                  </a:lnTo>
                  <a:lnTo>
                    <a:pt x="2667" y="321"/>
                  </a:lnTo>
                  <a:lnTo>
                    <a:pt x="2675" y="339"/>
                  </a:lnTo>
                  <a:lnTo>
                    <a:pt x="2693" y="347"/>
                  </a:lnTo>
                  <a:lnTo>
                    <a:pt x="2701" y="366"/>
                  </a:lnTo>
                  <a:lnTo>
                    <a:pt x="2711" y="374"/>
                  </a:lnTo>
                  <a:lnTo>
                    <a:pt x="2720" y="392"/>
                  </a:lnTo>
                  <a:lnTo>
                    <a:pt x="2720" y="410"/>
                  </a:lnTo>
                  <a:lnTo>
                    <a:pt x="2728" y="419"/>
                  </a:lnTo>
                  <a:lnTo>
                    <a:pt x="2737" y="437"/>
                  </a:lnTo>
                  <a:lnTo>
                    <a:pt x="2747" y="446"/>
                  </a:lnTo>
                  <a:lnTo>
                    <a:pt x="2764" y="454"/>
                  </a:lnTo>
                  <a:lnTo>
                    <a:pt x="2773" y="472"/>
                  </a:lnTo>
                  <a:lnTo>
                    <a:pt x="2791" y="490"/>
                  </a:lnTo>
                  <a:lnTo>
                    <a:pt x="2800" y="508"/>
                  </a:lnTo>
                  <a:lnTo>
                    <a:pt x="2817" y="526"/>
                  </a:lnTo>
                  <a:lnTo>
                    <a:pt x="2817" y="543"/>
                  </a:lnTo>
                  <a:lnTo>
                    <a:pt x="2817" y="570"/>
                  </a:lnTo>
                  <a:lnTo>
                    <a:pt x="2827" y="1569"/>
                  </a:lnTo>
                  <a:lnTo>
                    <a:pt x="2478" y="1569"/>
                  </a:lnTo>
                  <a:lnTo>
                    <a:pt x="2121" y="1569"/>
                  </a:lnTo>
                  <a:lnTo>
                    <a:pt x="1765" y="1560"/>
                  </a:lnTo>
                  <a:lnTo>
                    <a:pt x="1408" y="1550"/>
                  </a:lnTo>
                  <a:lnTo>
                    <a:pt x="1078" y="1542"/>
                  </a:lnTo>
                  <a:lnTo>
                    <a:pt x="776" y="1533"/>
                  </a:lnTo>
                  <a:lnTo>
                    <a:pt x="499" y="1516"/>
                  </a:lnTo>
                  <a:lnTo>
                    <a:pt x="277" y="1506"/>
                  </a:lnTo>
                  <a:lnTo>
                    <a:pt x="106" y="1497"/>
                  </a:lnTo>
                  <a:lnTo>
                    <a:pt x="0" y="1497"/>
                  </a:lnTo>
                  <a:lnTo>
                    <a:pt x="89" y="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48" name="Freeform 36"/>
            <p:cNvSpPr>
              <a:spLocks/>
            </p:cNvSpPr>
            <p:nvPr/>
          </p:nvSpPr>
          <p:spPr bwMode="auto">
            <a:xfrm>
              <a:off x="1679" y="2059"/>
              <a:ext cx="695" cy="574"/>
            </a:xfrm>
            <a:custGeom>
              <a:avLst/>
              <a:gdLst>
                <a:gd name="T0" fmla="*/ 0 w 2738"/>
                <a:gd name="T1" fmla="*/ 499 h 2237"/>
                <a:gd name="T2" fmla="*/ 68 w 2738"/>
                <a:gd name="T3" fmla="*/ 0 h 2237"/>
                <a:gd name="T4" fmla="*/ 120 w 2738"/>
                <a:gd name="T5" fmla="*/ 9 h 2237"/>
                <a:gd name="T6" fmla="*/ 172 w 2738"/>
                <a:gd name="T7" fmla="*/ 16 h 2237"/>
                <a:gd name="T8" fmla="*/ 224 w 2738"/>
                <a:gd name="T9" fmla="*/ 23 h 2237"/>
                <a:gd name="T10" fmla="*/ 276 w 2738"/>
                <a:gd name="T11" fmla="*/ 30 h 2237"/>
                <a:gd name="T12" fmla="*/ 324 w 2738"/>
                <a:gd name="T13" fmla="*/ 37 h 2237"/>
                <a:gd name="T14" fmla="*/ 371 w 2738"/>
                <a:gd name="T15" fmla="*/ 43 h 2237"/>
                <a:gd name="T16" fmla="*/ 414 w 2738"/>
                <a:gd name="T17" fmla="*/ 48 h 2237"/>
                <a:gd name="T18" fmla="*/ 453 w 2738"/>
                <a:gd name="T19" fmla="*/ 50 h 2237"/>
                <a:gd name="T20" fmla="*/ 489 w 2738"/>
                <a:gd name="T21" fmla="*/ 55 h 2237"/>
                <a:gd name="T22" fmla="*/ 518 w 2738"/>
                <a:gd name="T23" fmla="*/ 57 h 2237"/>
                <a:gd name="T24" fmla="*/ 534 w 2738"/>
                <a:gd name="T25" fmla="*/ 60 h 2237"/>
                <a:gd name="T26" fmla="*/ 552 w 2738"/>
                <a:gd name="T27" fmla="*/ 60 h 2237"/>
                <a:gd name="T28" fmla="*/ 572 w 2738"/>
                <a:gd name="T29" fmla="*/ 62 h 2237"/>
                <a:gd name="T30" fmla="*/ 593 w 2738"/>
                <a:gd name="T31" fmla="*/ 64 h 2237"/>
                <a:gd name="T32" fmla="*/ 616 w 2738"/>
                <a:gd name="T33" fmla="*/ 66 h 2237"/>
                <a:gd name="T34" fmla="*/ 636 w 2738"/>
                <a:gd name="T35" fmla="*/ 66 h 2237"/>
                <a:gd name="T36" fmla="*/ 656 w 2738"/>
                <a:gd name="T37" fmla="*/ 69 h 2237"/>
                <a:gd name="T38" fmla="*/ 672 w 2738"/>
                <a:gd name="T39" fmla="*/ 71 h 2237"/>
                <a:gd name="T40" fmla="*/ 686 w 2738"/>
                <a:gd name="T41" fmla="*/ 71 h 2237"/>
                <a:gd name="T42" fmla="*/ 695 w 2738"/>
                <a:gd name="T43" fmla="*/ 71 h 2237"/>
                <a:gd name="T44" fmla="*/ 688 w 2738"/>
                <a:gd name="T45" fmla="*/ 199 h 2237"/>
                <a:gd name="T46" fmla="*/ 688 w 2738"/>
                <a:gd name="T47" fmla="*/ 190 h 2237"/>
                <a:gd name="T48" fmla="*/ 666 w 2738"/>
                <a:gd name="T49" fmla="*/ 574 h 2237"/>
                <a:gd name="T50" fmla="*/ 582 w 2738"/>
                <a:gd name="T51" fmla="*/ 567 h 2237"/>
                <a:gd name="T52" fmla="*/ 498 w 2738"/>
                <a:gd name="T53" fmla="*/ 560 h 2237"/>
                <a:gd name="T54" fmla="*/ 419 w 2738"/>
                <a:gd name="T55" fmla="*/ 553 h 2237"/>
                <a:gd name="T56" fmla="*/ 344 w 2738"/>
                <a:gd name="T57" fmla="*/ 544 h 2237"/>
                <a:gd name="T58" fmla="*/ 274 w 2738"/>
                <a:gd name="T59" fmla="*/ 538 h 2237"/>
                <a:gd name="T60" fmla="*/ 208 w 2738"/>
                <a:gd name="T61" fmla="*/ 529 h 2237"/>
                <a:gd name="T62" fmla="*/ 147 w 2738"/>
                <a:gd name="T63" fmla="*/ 522 h 2237"/>
                <a:gd name="T64" fmla="*/ 93 w 2738"/>
                <a:gd name="T65" fmla="*/ 512 h 2237"/>
                <a:gd name="T66" fmla="*/ 43 w 2738"/>
                <a:gd name="T67" fmla="*/ 505 h 2237"/>
                <a:gd name="T68" fmla="*/ 0 w 2738"/>
                <a:gd name="T69" fmla="*/ 499 h 2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738" h="2237">
                  <a:moveTo>
                    <a:pt x="0" y="1944"/>
                  </a:moveTo>
                  <a:lnTo>
                    <a:pt x="268" y="0"/>
                  </a:lnTo>
                  <a:lnTo>
                    <a:pt x="472" y="36"/>
                  </a:lnTo>
                  <a:lnTo>
                    <a:pt x="678" y="63"/>
                  </a:lnTo>
                  <a:lnTo>
                    <a:pt x="882" y="89"/>
                  </a:lnTo>
                  <a:lnTo>
                    <a:pt x="1088" y="116"/>
                  </a:lnTo>
                  <a:lnTo>
                    <a:pt x="1275" y="143"/>
                  </a:lnTo>
                  <a:lnTo>
                    <a:pt x="1462" y="169"/>
                  </a:lnTo>
                  <a:lnTo>
                    <a:pt x="1632" y="187"/>
                  </a:lnTo>
                  <a:lnTo>
                    <a:pt x="1783" y="196"/>
                  </a:lnTo>
                  <a:lnTo>
                    <a:pt x="1925" y="213"/>
                  </a:lnTo>
                  <a:lnTo>
                    <a:pt x="2042" y="224"/>
                  </a:lnTo>
                  <a:lnTo>
                    <a:pt x="2105" y="233"/>
                  </a:lnTo>
                  <a:lnTo>
                    <a:pt x="2175" y="233"/>
                  </a:lnTo>
                  <a:lnTo>
                    <a:pt x="2255" y="240"/>
                  </a:lnTo>
                  <a:lnTo>
                    <a:pt x="2335" y="249"/>
                  </a:lnTo>
                  <a:lnTo>
                    <a:pt x="2426" y="258"/>
                  </a:lnTo>
                  <a:lnTo>
                    <a:pt x="2506" y="258"/>
                  </a:lnTo>
                  <a:lnTo>
                    <a:pt x="2586" y="267"/>
                  </a:lnTo>
                  <a:lnTo>
                    <a:pt x="2648" y="277"/>
                  </a:lnTo>
                  <a:lnTo>
                    <a:pt x="2702" y="277"/>
                  </a:lnTo>
                  <a:lnTo>
                    <a:pt x="2738" y="277"/>
                  </a:lnTo>
                  <a:lnTo>
                    <a:pt x="2711" y="775"/>
                  </a:lnTo>
                  <a:lnTo>
                    <a:pt x="2711" y="740"/>
                  </a:lnTo>
                  <a:lnTo>
                    <a:pt x="2622" y="2237"/>
                  </a:lnTo>
                  <a:lnTo>
                    <a:pt x="2291" y="2210"/>
                  </a:lnTo>
                  <a:lnTo>
                    <a:pt x="1961" y="2184"/>
                  </a:lnTo>
                  <a:lnTo>
                    <a:pt x="1649" y="2157"/>
                  </a:lnTo>
                  <a:lnTo>
                    <a:pt x="1355" y="2122"/>
                  </a:lnTo>
                  <a:lnTo>
                    <a:pt x="1078" y="2096"/>
                  </a:lnTo>
                  <a:lnTo>
                    <a:pt x="820" y="2060"/>
                  </a:lnTo>
                  <a:lnTo>
                    <a:pt x="578" y="2033"/>
                  </a:lnTo>
                  <a:lnTo>
                    <a:pt x="365" y="1997"/>
                  </a:lnTo>
                  <a:lnTo>
                    <a:pt x="168" y="1969"/>
                  </a:lnTo>
                  <a:lnTo>
                    <a:pt x="0" y="1944"/>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49" name="Freeform 37"/>
            <p:cNvSpPr>
              <a:spLocks/>
            </p:cNvSpPr>
            <p:nvPr/>
          </p:nvSpPr>
          <p:spPr bwMode="auto">
            <a:xfrm>
              <a:off x="1679" y="2059"/>
              <a:ext cx="695" cy="574"/>
            </a:xfrm>
            <a:custGeom>
              <a:avLst/>
              <a:gdLst>
                <a:gd name="T0" fmla="*/ 0 w 2738"/>
                <a:gd name="T1" fmla="*/ 499 h 2237"/>
                <a:gd name="T2" fmla="*/ 68 w 2738"/>
                <a:gd name="T3" fmla="*/ 0 h 2237"/>
                <a:gd name="T4" fmla="*/ 120 w 2738"/>
                <a:gd name="T5" fmla="*/ 9 h 2237"/>
                <a:gd name="T6" fmla="*/ 172 w 2738"/>
                <a:gd name="T7" fmla="*/ 16 h 2237"/>
                <a:gd name="T8" fmla="*/ 224 w 2738"/>
                <a:gd name="T9" fmla="*/ 23 h 2237"/>
                <a:gd name="T10" fmla="*/ 276 w 2738"/>
                <a:gd name="T11" fmla="*/ 30 h 2237"/>
                <a:gd name="T12" fmla="*/ 324 w 2738"/>
                <a:gd name="T13" fmla="*/ 37 h 2237"/>
                <a:gd name="T14" fmla="*/ 371 w 2738"/>
                <a:gd name="T15" fmla="*/ 43 h 2237"/>
                <a:gd name="T16" fmla="*/ 414 w 2738"/>
                <a:gd name="T17" fmla="*/ 48 h 2237"/>
                <a:gd name="T18" fmla="*/ 453 w 2738"/>
                <a:gd name="T19" fmla="*/ 50 h 2237"/>
                <a:gd name="T20" fmla="*/ 489 w 2738"/>
                <a:gd name="T21" fmla="*/ 55 h 2237"/>
                <a:gd name="T22" fmla="*/ 518 w 2738"/>
                <a:gd name="T23" fmla="*/ 57 h 2237"/>
                <a:gd name="T24" fmla="*/ 534 w 2738"/>
                <a:gd name="T25" fmla="*/ 60 h 2237"/>
                <a:gd name="T26" fmla="*/ 552 w 2738"/>
                <a:gd name="T27" fmla="*/ 60 h 2237"/>
                <a:gd name="T28" fmla="*/ 572 w 2738"/>
                <a:gd name="T29" fmla="*/ 62 h 2237"/>
                <a:gd name="T30" fmla="*/ 593 w 2738"/>
                <a:gd name="T31" fmla="*/ 64 h 2237"/>
                <a:gd name="T32" fmla="*/ 616 w 2738"/>
                <a:gd name="T33" fmla="*/ 66 h 2237"/>
                <a:gd name="T34" fmla="*/ 636 w 2738"/>
                <a:gd name="T35" fmla="*/ 66 h 2237"/>
                <a:gd name="T36" fmla="*/ 656 w 2738"/>
                <a:gd name="T37" fmla="*/ 69 h 2237"/>
                <a:gd name="T38" fmla="*/ 672 w 2738"/>
                <a:gd name="T39" fmla="*/ 71 h 2237"/>
                <a:gd name="T40" fmla="*/ 686 w 2738"/>
                <a:gd name="T41" fmla="*/ 71 h 2237"/>
                <a:gd name="T42" fmla="*/ 695 w 2738"/>
                <a:gd name="T43" fmla="*/ 71 h 2237"/>
                <a:gd name="T44" fmla="*/ 688 w 2738"/>
                <a:gd name="T45" fmla="*/ 199 h 2237"/>
                <a:gd name="T46" fmla="*/ 688 w 2738"/>
                <a:gd name="T47" fmla="*/ 190 h 2237"/>
                <a:gd name="T48" fmla="*/ 666 w 2738"/>
                <a:gd name="T49" fmla="*/ 574 h 2237"/>
                <a:gd name="T50" fmla="*/ 582 w 2738"/>
                <a:gd name="T51" fmla="*/ 567 h 2237"/>
                <a:gd name="T52" fmla="*/ 498 w 2738"/>
                <a:gd name="T53" fmla="*/ 560 h 2237"/>
                <a:gd name="T54" fmla="*/ 419 w 2738"/>
                <a:gd name="T55" fmla="*/ 553 h 2237"/>
                <a:gd name="T56" fmla="*/ 344 w 2738"/>
                <a:gd name="T57" fmla="*/ 544 h 2237"/>
                <a:gd name="T58" fmla="*/ 274 w 2738"/>
                <a:gd name="T59" fmla="*/ 538 h 2237"/>
                <a:gd name="T60" fmla="*/ 208 w 2738"/>
                <a:gd name="T61" fmla="*/ 529 h 2237"/>
                <a:gd name="T62" fmla="*/ 147 w 2738"/>
                <a:gd name="T63" fmla="*/ 522 h 2237"/>
                <a:gd name="T64" fmla="*/ 93 w 2738"/>
                <a:gd name="T65" fmla="*/ 512 h 2237"/>
                <a:gd name="T66" fmla="*/ 43 w 2738"/>
                <a:gd name="T67" fmla="*/ 505 h 2237"/>
                <a:gd name="T68" fmla="*/ 0 w 2738"/>
                <a:gd name="T69" fmla="*/ 499 h 2237"/>
                <a:gd name="T70" fmla="*/ 0 w 2738"/>
                <a:gd name="T71" fmla="*/ 499 h 22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738" h="2237">
                  <a:moveTo>
                    <a:pt x="0" y="1944"/>
                  </a:moveTo>
                  <a:lnTo>
                    <a:pt x="268" y="0"/>
                  </a:lnTo>
                  <a:lnTo>
                    <a:pt x="472" y="36"/>
                  </a:lnTo>
                  <a:lnTo>
                    <a:pt x="678" y="63"/>
                  </a:lnTo>
                  <a:lnTo>
                    <a:pt x="882" y="89"/>
                  </a:lnTo>
                  <a:lnTo>
                    <a:pt x="1088" y="116"/>
                  </a:lnTo>
                  <a:lnTo>
                    <a:pt x="1275" y="143"/>
                  </a:lnTo>
                  <a:lnTo>
                    <a:pt x="1462" y="169"/>
                  </a:lnTo>
                  <a:lnTo>
                    <a:pt x="1632" y="187"/>
                  </a:lnTo>
                  <a:lnTo>
                    <a:pt x="1783" y="196"/>
                  </a:lnTo>
                  <a:lnTo>
                    <a:pt x="1925" y="213"/>
                  </a:lnTo>
                  <a:lnTo>
                    <a:pt x="2042" y="224"/>
                  </a:lnTo>
                  <a:lnTo>
                    <a:pt x="2105" y="233"/>
                  </a:lnTo>
                  <a:lnTo>
                    <a:pt x="2175" y="233"/>
                  </a:lnTo>
                  <a:lnTo>
                    <a:pt x="2255" y="240"/>
                  </a:lnTo>
                  <a:lnTo>
                    <a:pt x="2335" y="249"/>
                  </a:lnTo>
                  <a:lnTo>
                    <a:pt x="2426" y="258"/>
                  </a:lnTo>
                  <a:lnTo>
                    <a:pt x="2506" y="258"/>
                  </a:lnTo>
                  <a:lnTo>
                    <a:pt x="2586" y="267"/>
                  </a:lnTo>
                  <a:lnTo>
                    <a:pt x="2648" y="277"/>
                  </a:lnTo>
                  <a:lnTo>
                    <a:pt x="2702" y="277"/>
                  </a:lnTo>
                  <a:lnTo>
                    <a:pt x="2738" y="277"/>
                  </a:lnTo>
                  <a:lnTo>
                    <a:pt x="2711" y="775"/>
                  </a:lnTo>
                  <a:lnTo>
                    <a:pt x="2711" y="740"/>
                  </a:lnTo>
                  <a:lnTo>
                    <a:pt x="2622" y="2237"/>
                  </a:lnTo>
                  <a:lnTo>
                    <a:pt x="2291" y="2210"/>
                  </a:lnTo>
                  <a:lnTo>
                    <a:pt x="1961" y="2184"/>
                  </a:lnTo>
                  <a:lnTo>
                    <a:pt x="1649" y="2157"/>
                  </a:lnTo>
                  <a:lnTo>
                    <a:pt x="1355" y="2122"/>
                  </a:lnTo>
                  <a:lnTo>
                    <a:pt x="1078" y="2096"/>
                  </a:lnTo>
                  <a:lnTo>
                    <a:pt x="820" y="2060"/>
                  </a:lnTo>
                  <a:lnTo>
                    <a:pt x="578" y="2033"/>
                  </a:lnTo>
                  <a:lnTo>
                    <a:pt x="365" y="1997"/>
                  </a:lnTo>
                  <a:lnTo>
                    <a:pt x="168" y="1969"/>
                  </a:lnTo>
                  <a:lnTo>
                    <a:pt x="0" y="1944"/>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50" name="Freeform 38"/>
            <p:cNvSpPr>
              <a:spLocks/>
            </p:cNvSpPr>
            <p:nvPr/>
          </p:nvSpPr>
          <p:spPr bwMode="auto">
            <a:xfrm>
              <a:off x="2245" y="2624"/>
              <a:ext cx="842" cy="452"/>
            </a:xfrm>
            <a:custGeom>
              <a:avLst/>
              <a:gdLst>
                <a:gd name="T0" fmla="*/ 32 w 3317"/>
                <a:gd name="T1" fmla="*/ 5 h 1765"/>
                <a:gd name="T2" fmla="*/ 70 w 3317"/>
                <a:gd name="T3" fmla="*/ 7 h 1765"/>
                <a:gd name="T4" fmla="*/ 127 w 3317"/>
                <a:gd name="T5" fmla="*/ 9 h 1765"/>
                <a:gd name="T6" fmla="*/ 373 w 3317"/>
                <a:gd name="T7" fmla="*/ 20 h 1765"/>
                <a:gd name="T8" fmla="*/ 729 w 3317"/>
                <a:gd name="T9" fmla="*/ 27 h 1765"/>
                <a:gd name="T10" fmla="*/ 842 w 3317"/>
                <a:gd name="T11" fmla="*/ 452 h 1765"/>
                <a:gd name="T12" fmla="*/ 790 w 3317"/>
                <a:gd name="T13" fmla="*/ 425 h 1765"/>
                <a:gd name="T14" fmla="*/ 765 w 3317"/>
                <a:gd name="T15" fmla="*/ 411 h 1765"/>
                <a:gd name="T16" fmla="*/ 747 w 3317"/>
                <a:gd name="T17" fmla="*/ 420 h 1765"/>
                <a:gd name="T18" fmla="*/ 727 w 3317"/>
                <a:gd name="T19" fmla="*/ 415 h 1765"/>
                <a:gd name="T20" fmla="*/ 708 w 3317"/>
                <a:gd name="T21" fmla="*/ 415 h 1765"/>
                <a:gd name="T22" fmla="*/ 688 w 3317"/>
                <a:gd name="T23" fmla="*/ 422 h 1765"/>
                <a:gd name="T24" fmla="*/ 666 w 3317"/>
                <a:gd name="T25" fmla="*/ 422 h 1765"/>
                <a:gd name="T26" fmla="*/ 652 w 3317"/>
                <a:gd name="T27" fmla="*/ 438 h 1765"/>
                <a:gd name="T28" fmla="*/ 640 w 3317"/>
                <a:gd name="T29" fmla="*/ 440 h 1765"/>
                <a:gd name="T30" fmla="*/ 636 w 3317"/>
                <a:gd name="T31" fmla="*/ 432 h 1765"/>
                <a:gd name="T32" fmla="*/ 622 w 3317"/>
                <a:gd name="T33" fmla="*/ 422 h 1765"/>
                <a:gd name="T34" fmla="*/ 611 w 3317"/>
                <a:gd name="T35" fmla="*/ 415 h 1765"/>
                <a:gd name="T36" fmla="*/ 598 w 3317"/>
                <a:gd name="T37" fmla="*/ 420 h 1765"/>
                <a:gd name="T38" fmla="*/ 589 w 3317"/>
                <a:gd name="T39" fmla="*/ 411 h 1765"/>
                <a:gd name="T40" fmla="*/ 575 w 3317"/>
                <a:gd name="T41" fmla="*/ 420 h 1765"/>
                <a:gd name="T42" fmla="*/ 568 w 3317"/>
                <a:gd name="T43" fmla="*/ 434 h 1765"/>
                <a:gd name="T44" fmla="*/ 561 w 3317"/>
                <a:gd name="T45" fmla="*/ 427 h 1765"/>
                <a:gd name="T46" fmla="*/ 559 w 3317"/>
                <a:gd name="T47" fmla="*/ 413 h 1765"/>
                <a:gd name="T48" fmla="*/ 552 w 3317"/>
                <a:gd name="T49" fmla="*/ 408 h 1765"/>
                <a:gd name="T50" fmla="*/ 541 w 3317"/>
                <a:gd name="T51" fmla="*/ 415 h 1765"/>
                <a:gd name="T52" fmla="*/ 534 w 3317"/>
                <a:gd name="T53" fmla="*/ 418 h 1765"/>
                <a:gd name="T54" fmla="*/ 525 w 3317"/>
                <a:gd name="T55" fmla="*/ 418 h 1765"/>
                <a:gd name="T56" fmla="*/ 519 w 3317"/>
                <a:gd name="T57" fmla="*/ 406 h 1765"/>
                <a:gd name="T58" fmla="*/ 509 w 3317"/>
                <a:gd name="T59" fmla="*/ 406 h 1765"/>
                <a:gd name="T60" fmla="*/ 493 w 3317"/>
                <a:gd name="T61" fmla="*/ 418 h 1765"/>
                <a:gd name="T62" fmla="*/ 480 w 3317"/>
                <a:gd name="T63" fmla="*/ 415 h 1765"/>
                <a:gd name="T64" fmla="*/ 480 w 3317"/>
                <a:gd name="T65" fmla="*/ 400 h 1765"/>
                <a:gd name="T66" fmla="*/ 473 w 3317"/>
                <a:gd name="T67" fmla="*/ 388 h 1765"/>
                <a:gd name="T68" fmla="*/ 459 w 3317"/>
                <a:gd name="T69" fmla="*/ 384 h 1765"/>
                <a:gd name="T70" fmla="*/ 435 w 3317"/>
                <a:gd name="T71" fmla="*/ 386 h 1765"/>
                <a:gd name="T72" fmla="*/ 419 w 3317"/>
                <a:gd name="T73" fmla="*/ 384 h 1765"/>
                <a:gd name="T74" fmla="*/ 408 w 3317"/>
                <a:gd name="T75" fmla="*/ 388 h 1765"/>
                <a:gd name="T76" fmla="*/ 392 w 3317"/>
                <a:gd name="T77" fmla="*/ 381 h 1765"/>
                <a:gd name="T78" fmla="*/ 380 w 3317"/>
                <a:gd name="T79" fmla="*/ 372 h 1765"/>
                <a:gd name="T80" fmla="*/ 362 w 3317"/>
                <a:gd name="T81" fmla="*/ 372 h 1765"/>
                <a:gd name="T82" fmla="*/ 362 w 3317"/>
                <a:gd name="T83" fmla="*/ 361 h 1765"/>
                <a:gd name="T84" fmla="*/ 349 w 3317"/>
                <a:gd name="T85" fmla="*/ 345 h 1765"/>
                <a:gd name="T86" fmla="*/ 342 w 3317"/>
                <a:gd name="T87" fmla="*/ 347 h 1765"/>
                <a:gd name="T88" fmla="*/ 328 w 3317"/>
                <a:gd name="T89" fmla="*/ 347 h 1765"/>
                <a:gd name="T90" fmla="*/ 301 w 3317"/>
                <a:gd name="T91" fmla="*/ 340 h 1765"/>
                <a:gd name="T92" fmla="*/ 294 w 3317"/>
                <a:gd name="T93" fmla="*/ 326 h 1765"/>
                <a:gd name="T94" fmla="*/ 2 w 3317"/>
                <a:gd name="T95" fmla="*/ 69 h 17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317" h="1765">
                  <a:moveTo>
                    <a:pt x="0" y="0"/>
                  </a:moveTo>
                  <a:lnTo>
                    <a:pt x="45" y="8"/>
                  </a:lnTo>
                  <a:lnTo>
                    <a:pt x="80" y="8"/>
                  </a:lnTo>
                  <a:lnTo>
                    <a:pt x="125" y="18"/>
                  </a:lnTo>
                  <a:lnTo>
                    <a:pt x="160" y="18"/>
                  </a:lnTo>
                  <a:lnTo>
                    <a:pt x="197" y="18"/>
                  </a:lnTo>
                  <a:lnTo>
                    <a:pt x="233" y="27"/>
                  </a:lnTo>
                  <a:lnTo>
                    <a:pt x="277" y="27"/>
                  </a:lnTo>
                  <a:lnTo>
                    <a:pt x="313" y="27"/>
                  </a:lnTo>
                  <a:lnTo>
                    <a:pt x="357" y="35"/>
                  </a:lnTo>
                  <a:lnTo>
                    <a:pt x="393" y="35"/>
                  </a:lnTo>
                  <a:lnTo>
                    <a:pt x="499" y="35"/>
                  </a:lnTo>
                  <a:lnTo>
                    <a:pt x="670" y="44"/>
                  </a:lnTo>
                  <a:lnTo>
                    <a:pt x="892" y="54"/>
                  </a:lnTo>
                  <a:lnTo>
                    <a:pt x="1160" y="71"/>
                  </a:lnTo>
                  <a:lnTo>
                    <a:pt x="1471" y="80"/>
                  </a:lnTo>
                  <a:lnTo>
                    <a:pt x="1801" y="88"/>
                  </a:lnTo>
                  <a:lnTo>
                    <a:pt x="2158" y="98"/>
                  </a:lnTo>
                  <a:lnTo>
                    <a:pt x="2514" y="107"/>
                  </a:lnTo>
                  <a:lnTo>
                    <a:pt x="2871" y="107"/>
                  </a:lnTo>
                  <a:lnTo>
                    <a:pt x="3220" y="107"/>
                  </a:lnTo>
                  <a:lnTo>
                    <a:pt x="3220" y="295"/>
                  </a:lnTo>
                  <a:lnTo>
                    <a:pt x="3308" y="874"/>
                  </a:lnTo>
                  <a:lnTo>
                    <a:pt x="3317" y="1765"/>
                  </a:lnTo>
                  <a:lnTo>
                    <a:pt x="3254" y="1738"/>
                  </a:lnTo>
                  <a:lnTo>
                    <a:pt x="3201" y="1711"/>
                  </a:lnTo>
                  <a:lnTo>
                    <a:pt x="3148" y="1685"/>
                  </a:lnTo>
                  <a:lnTo>
                    <a:pt x="3113" y="1658"/>
                  </a:lnTo>
                  <a:lnTo>
                    <a:pt x="3086" y="1640"/>
                  </a:lnTo>
                  <a:lnTo>
                    <a:pt x="3060" y="1622"/>
                  </a:lnTo>
                  <a:lnTo>
                    <a:pt x="3033" y="1605"/>
                  </a:lnTo>
                  <a:lnTo>
                    <a:pt x="3013" y="1605"/>
                  </a:lnTo>
                  <a:lnTo>
                    <a:pt x="2988" y="1614"/>
                  </a:lnTo>
                  <a:lnTo>
                    <a:pt x="2969" y="1631"/>
                  </a:lnTo>
                  <a:lnTo>
                    <a:pt x="2951" y="1640"/>
                  </a:lnTo>
                  <a:lnTo>
                    <a:pt x="2944" y="1640"/>
                  </a:lnTo>
                  <a:lnTo>
                    <a:pt x="2924" y="1640"/>
                  </a:lnTo>
                  <a:lnTo>
                    <a:pt x="2907" y="1631"/>
                  </a:lnTo>
                  <a:lnTo>
                    <a:pt x="2889" y="1631"/>
                  </a:lnTo>
                  <a:lnTo>
                    <a:pt x="2863" y="1622"/>
                  </a:lnTo>
                  <a:lnTo>
                    <a:pt x="2844" y="1614"/>
                  </a:lnTo>
                  <a:lnTo>
                    <a:pt x="2827" y="1605"/>
                  </a:lnTo>
                  <a:lnTo>
                    <a:pt x="2809" y="1614"/>
                  </a:lnTo>
                  <a:lnTo>
                    <a:pt x="2791" y="1622"/>
                  </a:lnTo>
                  <a:lnTo>
                    <a:pt x="2773" y="1640"/>
                  </a:lnTo>
                  <a:lnTo>
                    <a:pt x="2756" y="1649"/>
                  </a:lnTo>
                  <a:lnTo>
                    <a:pt x="2737" y="1649"/>
                  </a:lnTo>
                  <a:lnTo>
                    <a:pt x="2711" y="1649"/>
                  </a:lnTo>
                  <a:lnTo>
                    <a:pt x="2693" y="1649"/>
                  </a:lnTo>
                  <a:lnTo>
                    <a:pt x="2667" y="1640"/>
                  </a:lnTo>
                  <a:lnTo>
                    <a:pt x="2640" y="1640"/>
                  </a:lnTo>
                  <a:lnTo>
                    <a:pt x="2622" y="1649"/>
                  </a:lnTo>
                  <a:lnTo>
                    <a:pt x="2595" y="1667"/>
                  </a:lnTo>
                  <a:lnTo>
                    <a:pt x="2576" y="1694"/>
                  </a:lnTo>
                  <a:lnTo>
                    <a:pt x="2567" y="1703"/>
                  </a:lnTo>
                  <a:lnTo>
                    <a:pt x="2567" y="1711"/>
                  </a:lnTo>
                  <a:lnTo>
                    <a:pt x="2560" y="1720"/>
                  </a:lnTo>
                  <a:lnTo>
                    <a:pt x="2542" y="1720"/>
                  </a:lnTo>
                  <a:lnTo>
                    <a:pt x="2533" y="1720"/>
                  </a:lnTo>
                  <a:lnTo>
                    <a:pt x="2523" y="1720"/>
                  </a:lnTo>
                  <a:lnTo>
                    <a:pt x="2514" y="1711"/>
                  </a:lnTo>
                  <a:lnTo>
                    <a:pt x="2507" y="1703"/>
                  </a:lnTo>
                  <a:lnTo>
                    <a:pt x="2507" y="1694"/>
                  </a:lnTo>
                  <a:lnTo>
                    <a:pt x="2507" y="1685"/>
                  </a:lnTo>
                  <a:lnTo>
                    <a:pt x="2487" y="1676"/>
                  </a:lnTo>
                  <a:lnTo>
                    <a:pt x="2470" y="1658"/>
                  </a:lnTo>
                  <a:lnTo>
                    <a:pt x="2461" y="1649"/>
                  </a:lnTo>
                  <a:lnTo>
                    <a:pt x="2452" y="1649"/>
                  </a:lnTo>
                  <a:lnTo>
                    <a:pt x="2434" y="1640"/>
                  </a:lnTo>
                  <a:lnTo>
                    <a:pt x="2427" y="1631"/>
                  </a:lnTo>
                  <a:lnTo>
                    <a:pt x="2416" y="1622"/>
                  </a:lnTo>
                  <a:lnTo>
                    <a:pt x="2407" y="1622"/>
                  </a:lnTo>
                  <a:lnTo>
                    <a:pt x="2399" y="1622"/>
                  </a:lnTo>
                  <a:lnTo>
                    <a:pt x="2381" y="1622"/>
                  </a:lnTo>
                  <a:lnTo>
                    <a:pt x="2372" y="1631"/>
                  </a:lnTo>
                  <a:lnTo>
                    <a:pt x="2354" y="1640"/>
                  </a:lnTo>
                  <a:lnTo>
                    <a:pt x="2346" y="1631"/>
                  </a:lnTo>
                  <a:lnTo>
                    <a:pt x="2336" y="1622"/>
                  </a:lnTo>
                  <a:lnTo>
                    <a:pt x="2327" y="1614"/>
                  </a:lnTo>
                  <a:lnTo>
                    <a:pt x="2319" y="1605"/>
                  </a:lnTo>
                  <a:lnTo>
                    <a:pt x="2310" y="1605"/>
                  </a:lnTo>
                  <a:lnTo>
                    <a:pt x="2292" y="1605"/>
                  </a:lnTo>
                  <a:lnTo>
                    <a:pt x="2283" y="1614"/>
                  </a:lnTo>
                  <a:lnTo>
                    <a:pt x="2265" y="1640"/>
                  </a:lnTo>
                  <a:lnTo>
                    <a:pt x="2256" y="1658"/>
                  </a:lnTo>
                  <a:lnTo>
                    <a:pt x="2256" y="1676"/>
                  </a:lnTo>
                  <a:lnTo>
                    <a:pt x="2247" y="1685"/>
                  </a:lnTo>
                  <a:lnTo>
                    <a:pt x="2238" y="1694"/>
                  </a:lnTo>
                  <a:lnTo>
                    <a:pt x="2230" y="1694"/>
                  </a:lnTo>
                  <a:lnTo>
                    <a:pt x="2220" y="1685"/>
                  </a:lnTo>
                  <a:lnTo>
                    <a:pt x="2211" y="1676"/>
                  </a:lnTo>
                  <a:lnTo>
                    <a:pt x="2211" y="1667"/>
                  </a:lnTo>
                  <a:lnTo>
                    <a:pt x="2203" y="1649"/>
                  </a:lnTo>
                  <a:lnTo>
                    <a:pt x="2203" y="1640"/>
                  </a:lnTo>
                  <a:lnTo>
                    <a:pt x="2211" y="1622"/>
                  </a:lnTo>
                  <a:lnTo>
                    <a:pt x="2203" y="1614"/>
                  </a:lnTo>
                  <a:lnTo>
                    <a:pt x="2203" y="1605"/>
                  </a:lnTo>
                  <a:lnTo>
                    <a:pt x="2194" y="1605"/>
                  </a:lnTo>
                  <a:lnTo>
                    <a:pt x="2185" y="1595"/>
                  </a:lnTo>
                  <a:lnTo>
                    <a:pt x="2176" y="1595"/>
                  </a:lnTo>
                  <a:lnTo>
                    <a:pt x="2158" y="1595"/>
                  </a:lnTo>
                  <a:lnTo>
                    <a:pt x="2130" y="1595"/>
                  </a:lnTo>
                  <a:lnTo>
                    <a:pt x="2130" y="1614"/>
                  </a:lnTo>
                  <a:lnTo>
                    <a:pt x="2130" y="1622"/>
                  </a:lnTo>
                  <a:lnTo>
                    <a:pt x="2123" y="1622"/>
                  </a:lnTo>
                  <a:lnTo>
                    <a:pt x="2123" y="1631"/>
                  </a:lnTo>
                  <a:lnTo>
                    <a:pt x="2114" y="1631"/>
                  </a:lnTo>
                  <a:lnTo>
                    <a:pt x="2105" y="1631"/>
                  </a:lnTo>
                  <a:lnTo>
                    <a:pt x="2096" y="1631"/>
                  </a:lnTo>
                  <a:lnTo>
                    <a:pt x="2087" y="1631"/>
                  </a:lnTo>
                  <a:lnTo>
                    <a:pt x="2077" y="1631"/>
                  </a:lnTo>
                  <a:lnTo>
                    <a:pt x="2070" y="1631"/>
                  </a:lnTo>
                  <a:lnTo>
                    <a:pt x="2070" y="1622"/>
                  </a:lnTo>
                  <a:lnTo>
                    <a:pt x="2059" y="1614"/>
                  </a:lnTo>
                  <a:lnTo>
                    <a:pt x="2050" y="1595"/>
                  </a:lnTo>
                  <a:lnTo>
                    <a:pt x="2043" y="1587"/>
                  </a:lnTo>
                  <a:lnTo>
                    <a:pt x="2034" y="1578"/>
                  </a:lnTo>
                  <a:lnTo>
                    <a:pt x="2024" y="1578"/>
                  </a:lnTo>
                  <a:lnTo>
                    <a:pt x="2015" y="1578"/>
                  </a:lnTo>
                  <a:lnTo>
                    <a:pt x="2006" y="1587"/>
                  </a:lnTo>
                  <a:lnTo>
                    <a:pt x="1990" y="1605"/>
                  </a:lnTo>
                  <a:lnTo>
                    <a:pt x="1979" y="1614"/>
                  </a:lnTo>
                  <a:lnTo>
                    <a:pt x="1962" y="1622"/>
                  </a:lnTo>
                  <a:lnTo>
                    <a:pt x="1944" y="1631"/>
                  </a:lnTo>
                  <a:lnTo>
                    <a:pt x="1926" y="1631"/>
                  </a:lnTo>
                  <a:lnTo>
                    <a:pt x="1909" y="1631"/>
                  </a:lnTo>
                  <a:lnTo>
                    <a:pt x="1899" y="1631"/>
                  </a:lnTo>
                  <a:lnTo>
                    <a:pt x="1890" y="1622"/>
                  </a:lnTo>
                  <a:lnTo>
                    <a:pt x="1890" y="1614"/>
                  </a:lnTo>
                  <a:lnTo>
                    <a:pt x="1890" y="1595"/>
                  </a:lnTo>
                  <a:lnTo>
                    <a:pt x="1899" y="1578"/>
                  </a:lnTo>
                  <a:lnTo>
                    <a:pt x="1890" y="1560"/>
                  </a:lnTo>
                  <a:lnTo>
                    <a:pt x="1881" y="1551"/>
                  </a:lnTo>
                  <a:lnTo>
                    <a:pt x="1873" y="1534"/>
                  </a:lnTo>
                  <a:lnTo>
                    <a:pt x="1873" y="1525"/>
                  </a:lnTo>
                  <a:lnTo>
                    <a:pt x="1864" y="1515"/>
                  </a:lnTo>
                  <a:lnTo>
                    <a:pt x="1854" y="1507"/>
                  </a:lnTo>
                  <a:lnTo>
                    <a:pt x="1846" y="1498"/>
                  </a:lnTo>
                  <a:lnTo>
                    <a:pt x="1828" y="1498"/>
                  </a:lnTo>
                  <a:lnTo>
                    <a:pt x="1810" y="1498"/>
                  </a:lnTo>
                  <a:lnTo>
                    <a:pt x="1774" y="1498"/>
                  </a:lnTo>
                  <a:lnTo>
                    <a:pt x="1757" y="1507"/>
                  </a:lnTo>
                  <a:lnTo>
                    <a:pt x="1730" y="1507"/>
                  </a:lnTo>
                  <a:lnTo>
                    <a:pt x="1713" y="1507"/>
                  </a:lnTo>
                  <a:lnTo>
                    <a:pt x="1694" y="1507"/>
                  </a:lnTo>
                  <a:lnTo>
                    <a:pt x="1677" y="1507"/>
                  </a:lnTo>
                  <a:lnTo>
                    <a:pt x="1668" y="1498"/>
                  </a:lnTo>
                  <a:lnTo>
                    <a:pt x="1650" y="1498"/>
                  </a:lnTo>
                  <a:lnTo>
                    <a:pt x="1641" y="1498"/>
                  </a:lnTo>
                  <a:lnTo>
                    <a:pt x="1633" y="1498"/>
                  </a:lnTo>
                  <a:lnTo>
                    <a:pt x="1624" y="1507"/>
                  </a:lnTo>
                  <a:lnTo>
                    <a:pt x="1606" y="1515"/>
                  </a:lnTo>
                  <a:lnTo>
                    <a:pt x="1588" y="1507"/>
                  </a:lnTo>
                  <a:lnTo>
                    <a:pt x="1569" y="1507"/>
                  </a:lnTo>
                  <a:lnTo>
                    <a:pt x="1553" y="1498"/>
                  </a:lnTo>
                  <a:lnTo>
                    <a:pt x="1544" y="1489"/>
                  </a:lnTo>
                  <a:lnTo>
                    <a:pt x="1533" y="1480"/>
                  </a:lnTo>
                  <a:lnTo>
                    <a:pt x="1524" y="1471"/>
                  </a:lnTo>
                  <a:lnTo>
                    <a:pt x="1516" y="1462"/>
                  </a:lnTo>
                  <a:lnTo>
                    <a:pt x="1497" y="1454"/>
                  </a:lnTo>
                  <a:lnTo>
                    <a:pt x="1489" y="1454"/>
                  </a:lnTo>
                  <a:lnTo>
                    <a:pt x="1453" y="1454"/>
                  </a:lnTo>
                  <a:lnTo>
                    <a:pt x="1436" y="1454"/>
                  </a:lnTo>
                  <a:lnTo>
                    <a:pt x="1427" y="1454"/>
                  </a:lnTo>
                  <a:lnTo>
                    <a:pt x="1427" y="1445"/>
                  </a:lnTo>
                  <a:lnTo>
                    <a:pt x="1427" y="1434"/>
                  </a:lnTo>
                  <a:lnTo>
                    <a:pt x="1427" y="1418"/>
                  </a:lnTo>
                  <a:lnTo>
                    <a:pt x="1427" y="1409"/>
                  </a:lnTo>
                  <a:lnTo>
                    <a:pt x="1427" y="1391"/>
                  </a:lnTo>
                  <a:lnTo>
                    <a:pt x="1417" y="1374"/>
                  </a:lnTo>
                  <a:lnTo>
                    <a:pt x="1400" y="1365"/>
                  </a:lnTo>
                  <a:lnTo>
                    <a:pt x="1373" y="1347"/>
                  </a:lnTo>
                  <a:lnTo>
                    <a:pt x="1364" y="1347"/>
                  </a:lnTo>
                  <a:lnTo>
                    <a:pt x="1356" y="1347"/>
                  </a:lnTo>
                  <a:lnTo>
                    <a:pt x="1347" y="1347"/>
                  </a:lnTo>
                  <a:lnTo>
                    <a:pt x="1347" y="1354"/>
                  </a:lnTo>
                  <a:lnTo>
                    <a:pt x="1337" y="1365"/>
                  </a:lnTo>
                  <a:lnTo>
                    <a:pt x="1329" y="1374"/>
                  </a:lnTo>
                  <a:lnTo>
                    <a:pt x="1311" y="1365"/>
                  </a:lnTo>
                  <a:lnTo>
                    <a:pt x="1293" y="1354"/>
                  </a:lnTo>
                  <a:lnTo>
                    <a:pt x="1249" y="1354"/>
                  </a:lnTo>
                  <a:lnTo>
                    <a:pt x="1222" y="1347"/>
                  </a:lnTo>
                  <a:lnTo>
                    <a:pt x="1196" y="1338"/>
                  </a:lnTo>
                  <a:lnTo>
                    <a:pt x="1187" y="1329"/>
                  </a:lnTo>
                  <a:lnTo>
                    <a:pt x="1187" y="1310"/>
                  </a:lnTo>
                  <a:lnTo>
                    <a:pt x="1176" y="1301"/>
                  </a:lnTo>
                  <a:lnTo>
                    <a:pt x="1176" y="1283"/>
                  </a:lnTo>
                  <a:lnTo>
                    <a:pt x="1160" y="1274"/>
                  </a:lnTo>
                  <a:lnTo>
                    <a:pt x="1142" y="1267"/>
                  </a:lnTo>
                  <a:lnTo>
                    <a:pt x="1114" y="1267"/>
                  </a:lnTo>
                  <a:lnTo>
                    <a:pt x="1107" y="348"/>
                  </a:lnTo>
                  <a:lnTo>
                    <a:pt x="9" y="268"/>
                  </a:lnTo>
                  <a:lnTo>
                    <a:pt x="9" y="8"/>
                  </a:lnTo>
                  <a:lnTo>
                    <a:pt x="0"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51" name="Freeform 39"/>
            <p:cNvSpPr>
              <a:spLocks/>
            </p:cNvSpPr>
            <p:nvPr/>
          </p:nvSpPr>
          <p:spPr bwMode="auto">
            <a:xfrm>
              <a:off x="2245" y="2624"/>
              <a:ext cx="842" cy="452"/>
            </a:xfrm>
            <a:custGeom>
              <a:avLst/>
              <a:gdLst>
                <a:gd name="T0" fmla="*/ 32 w 3317"/>
                <a:gd name="T1" fmla="*/ 5 h 1765"/>
                <a:gd name="T2" fmla="*/ 70 w 3317"/>
                <a:gd name="T3" fmla="*/ 7 h 1765"/>
                <a:gd name="T4" fmla="*/ 127 w 3317"/>
                <a:gd name="T5" fmla="*/ 9 h 1765"/>
                <a:gd name="T6" fmla="*/ 373 w 3317"/>
                <a:gd name="T7" fmla="*/ 20 h 1765"/>
                <a:gd name="T8" fmla="*/ 729 w 3317"/>
                <a:gd name="T9" fmla="*/ 27 h 1765"/>
                <a:gd name="T10" fmla="*/ 840 w 3317"/>
                <a:gd name="T11" fmla="*/ 224 h 1765"/>
                <a:gd name="T12" fmla="*/ 799 w 3317"/>
                <a:gd name="T13" fmla="*/ 432 h 1765"/>
                <a:gd name="T14" fmla="*/ 770 w 3317"/>
                <a:gd name="T15" fmla="*/ 411 h 1765"/>
                <a:gd name="T16" fmla="*/ 749 w 3317"/>
                <a:gd name="T17" fmla="*/ 420 h 1765"/>
                <a:gd name="T18" fmla="*/ 733 w 3317"/>
                <a:gd name="T19" fmla="*/ 418 h 1765"/>
                <a:gd name="T20" fmla="*/ 713 w 3317"/>
                <a:gd name="T21" fmla="*/ 413 h 1765"/>
                <a:gd name="T22" fmla="*/ 695 w 3317"/>
                <a:gd name="T23" fmla="*/ 422 h 1765"/>
                <a:gd name="T24" fmla="*/ 670 w 3317"/>
                <a:gd name="T25" fmla="*/ 420 h 1765"/>
                <a:gd name="T26" fmla="*/ 652 w 3317"/>
                <a:gd name="T27" fmla="*/ 436 h 1765"/>
                <a:gd name="T28" fmla="*/ 643 w 3317"/>
                <a:gd name="T29" fmla="*/ 440 h 1765"/>
                <a:gd name="T30" fmla="*/ 636 w 3317"/>
                <a:gd name="T31" fmla="*/ 434 h 1765"/>
                <a:gd name="T32" fmla="*/ 625 w 3317"/>
                <a:gd name="T33" fmla="*/ 422 h 1765"/>
                <a:gd name="T34" fmla="*/ 613 w 3317"/>
                <a:gd name="T35" fmla="*/ 415 h 1765"/>
                <a:gd name="T36" fmla="*/ 602 w 3317"/>
                <a:gd name="T37" fmla="*/ 418 h 1765"/>
                <a:gd name="T38" fmla="*/ 591 w 3317"/>
                <a:gd name="T39" fmla="*/ 413 h 1765"/>
                <a:gd name="T40" fmla="*/ 580 w 3317"/>
                <a:gd name="T41" fmla="*/ 413 h 1765"/>
                <a:gd name="T42" fmla="*/ 570 w 3317"/>
                <a:gd name="T43" fmla="*/ 432 h 1765"/>
                <a:gd name="T44" fmla="*/ 564 w 3317"/>
                <a:gd name="T45" fmla="*/ 432 h 1765"/>
                <a:gd name="T46" fmla="*/ 559 w 3317"/>
                <a:gd name="T47" fmla="*/ 420 h 1765"/>
                <a:gd name="T48" fmla="*/ 559 w 3317"/>
                <a:gd name="T49" fmla="*/ 411 h 1765"/>
                <a:gd name="T50" fmla="*/ 548 w 3317"/>
                <a:gd name="T51" fmla="*/ 408 h 1765"/>
                <a:gd name="T52" fmla="*/ 539 w 3317"/>
                <a:gd name="T53" fmla="*/ 415 h 1765"/>
                <a:gd name="T54" fmla="*/ 534 w 3317"/>
                <a:gd name="T55" fmla="*/ 418 h 1765"/>
                <a:gd name="T56" fmla="*/ 525 w 3317"/>
                <a:gd name="T57" fmla="*/ 418 h 1765"/>
                <a:gd name="T58" fmla="*/ 519 w 3317"/>
                <a:gd name="T59" fmla="*/ 406 h 1765"/>
                <a:gd name="T60" fmla="*/ 509 w 3317"/>
                <a:gd name="T61" fmla="*/ 406 h 1765"/>
                <a:gd name="T62" fmla="*/ 493 w 3317"/>
                <a:gd name="T63" fmla="*/ 418 h 1765"/>
                <a:gd name="T64" fmla="*/ 480 w 3317"/>
                <a:gd name="T65" fmla="*/ 415 h 1765"/>
                <a:gd name="T66" fmla="*/ 480 w 3317"/>
                <a:gd name="T67" fmla="*/ 400 h 1765"/>
                <a:gd name="T68" fmla="*/ 473 w 3317"/>
                <a:gd name="T69" fmla="*/ 388 h 1765"/>
                <a:gd name="T70" fmla="*/ 459 w 3317"/>
                <a:gd name="T71" fmla="*/ 384 h 1765"/>
                <a:gd name="T72" fmla="*/ 435 w 3317"/>
                <a:gd name="T73" fmla="*/ 386 h 1765"/>
                <a:gd name="T74" fmla="*/ 419 w 3317"/>
                <a:gd name="T75" fmla="*/ 384 h 1765"/>
                <a:gd name="T76" fmla="*/ 408 w 3317"/>
                <a:gd name="T77" fmla="*/ 388 h 1765"/>
                <a:gd name="T78" fmla="*/ 392 w 3317"/>
                <a:gd name="T79" fmla="*/ 381 h 1765"/>
                <a:gd name="T80" fmla="*/ 380 w 3317"/>
                <a:gd name="T81" fmla="*/ 372 h 1765"/>
                <a:gd name="T82" fmla="*/ 362 w 3317"/>
                <a:gd name="T83" fmla="*/ 372 h 1765"/>
                <a:gd name="T84" fmla="*/ 362 w 3317"/>
                <a:gd name="T85" fmla="*/ 361 h 1765"/>
                <a:gd name="T86" fmla="*/ 349 w 3317"/>
                <a:gd name="T87" fmla="*/ 345 h 1765"/>
                <a:gd name="T88" fmla="*/ 342 w 3317"/>
                <a:gd name="T89" fmla="*/ 347 h 1765"/>
                <a:gd name="T90" fmla="*/ 333 w 3317"/>
                <a:gd name="T91" fmla="*/ 350 h 1765"/>
                <a:gd name="T92" fmla="*/ 304 w 3317"/>
                <a:gd name="T93" fmla="*/ 343 h 1765"/>
                <a:gd name="T94" fmla="*/ 299 w 3317"/>
                <a:gd name="T95" fmla="*/ 329 h 1765"/>
                <a:gd name="T96" fmla="*/ 281 w 3317"/>
                <a:gd name="T97" fmla="*/ 89 h 176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317" h="1765">
                  <a:moveTo>
                    <a:pt x="0" y="0"/>
                  </a:moveTo>
                  <a:lnTo>
                    <a:pt x="45" y="8"/>
                  </a:lnTo>
                  <a:lnTo>
                    <a:pt x="80" y="8"/>
                  </a:lnTo>
                  <a:lnTo>
                    <a:pt x="125" y="18"/>
                  </a:lnTo>
                  <a:lnTo>
                    <a:pt x="160" y="18"/>
                  </a:lnTo>
                  <a:lnTo>
                    <a:pt x="197" y="18"/>
                  </a:lnTo>
                  <a:lnTo>
                    <a:pt x="233" y="27"/>
                  </a:lnTo>
                  <a:lnTo>
                    <a:pt x="277" y="27"/>
                  </a:lnTo>
                  <a:lnTo>
                    <a:pt x="313" y="27"/>
                  </a:lnTo>
                  <a:lnTo>
                    <a:pt x="357" y="35"/>
                  </a:lnTo>
                  <a:lnTo>
                    <a:pt x="393" y="35"/>
                  </a:lnTo>
                  <a:lnTo>
                    <a:pt x="499" y="35"/>
                  </a:lnTo>
                  <a:lnTo>
                    <a:pt x="670" y="44"/>
                  </a:lnTo>
                  <a:lnTo>
                    <a:pt x="892" y="54"/>
                  </a:lnTo>
                  <a:lnTo>
                    <a:pt x="1160" y="71"/>
                  </a:lnTo>
                  <a:lnTo>
                    <a:pt x="1471" y="80"/>
                  </a:lnTo>
                  <a:lnTo>
                    <a:pt x="1801" y="88"/>
                  </a:lnTo>
                  <a:lnTo>
                    <a:pt x="2158" y="98"/>
                  </a:lnTo>
                  <a:lnTo>
                    <a:pt x="2514" y="107"/>
                  </a:lnTo>
                  <a:lnTo>
                    <a:pt x="2871" y="107"/>
                  </a:lnTo>
                  <a:lnTo>
                    <a:pt x="3220" y="107"/>
                  </a:lnTo>
                  <a:lnTo>
                    <a:pt x="3220" y="295"/>
                  </a:lnTo>
                  <a:lnTo>
                    <a:pt x="3308" y="874"/>
                  </a:lnTo>
                  <a:lnTo>
                    <a:pt x="3317" y="1765"/>
                  </a:lnTo>
                  <a:lnTo>
                    <a:pt x="3254" y="1738"/>
                  </a:lnTo>
                  <a:lnTo>
                    <a:pt x="3201" y="1711"/>
                  </a:lnTo>
                  <a:lnTo>
                    <a:pt x="3148" y="1685"/>
                  </a:lnTo>
                  <a:lnTo>
                    <a:pt x="3113" y="1658"/>
                  </a:lnTo>
                  <a:lnTo>
                    <a:pt x="3086" y="1640"/>
                  </a:lnTo>
                  <a:lnTo>
                    <a:pt x="3060" y="1622"/>
                  </a:lnTo>
                  <a:lnTo>
                    <a:pt x="3033" y="1605"/>
                  </a:lnTo>
                  <a:lnTo>
                    <a:pt x="3013" y="1605"/>
                  </a:lnTo>
                  <a:lnTo>
                    <a:pt x="2988" y="1614"/>
                  </a:lnTo>
                  <a:lnTo>
                    <a:pt x="2969" y="1631"/>
                  </a:lnTo>
                  <a:lnTo>
                    <a:pt x="2951" y="1640"/>
                  </a:lnTo>
                  <a:lnTo>
                    <a:pt x="2944" y="1640"/>
                  </a:lnTo>
                  <a:lnTo>
                    <a:pt x="2924" y="1640"/>
                  </a:lnTo>
                  <a:lnTo>
                    <a:pt x="2907" y="1631"/>
                  </a:lnTo>
                  <a:lnTo>
                    <a:pt x="2889" y="1631"/>
                  </a:lnTo>
                  <a:lnTo>
                    <a:pt x="2863" y="1622"/>
                  </a:lnTo>
                  <a:lnTo>
                    <a:pt x="2844" y="1614"/>
                  </a:lnTo>
                  <a:lnTo>
                    <a:pt x="2827" y="1605"/>
                  </a:lnTo>
                  <a:lnTo>
                    <a:pt x="2809" y="1614"/>
                  </a:lnTo>
                  <a:lnTo>
                    <a:pt x="2791" y="1622"/>
                  </a:lnTo>
                  <a:lnTo>
                    <a:pt x="2773" y="1640"/>
                  </a:lnTo>
                  <a:lnTo>
                    <a:pt x="2756" y="1649"/>
                  </a:lnTo>
                  <a:lnTo>
                    <a:pt x="2737" y="1649"/>
                  </a:lnTo>
                  <a:lnTo>
                    <a:pt x="2711" y="1649"/>
                  </a:lnTo>
                  <a:lnTo>
                    <a:pt x="2693" y="1649"/>
                  </a:lnTo>
                  <a:lnTo>
                    <a:pt x="2667" y="1640"/>
                  </a:lnTo>
                  <a:lnTo>
                    <a:pt x="2640" y="1640"/>
                  </a:lnTo>
                  <a:lnTo>
                    <a:pt x="2622" y="1649"/>
                  </a:lnTo>
                  <a:lnTo>
                    <a:pt x="2595" y="1667"/>
                  </a:lnTo>
                  <a:lnTo>
                    <a:pt x="2576" y="1694"/>
                  </a:lnTo>
                  <a:lnTo>
                    <a:pt x="2567" y="1703"/>
                  </a:lnTo>
                  <a:lnTo>
                    <a:pt x="2567" y="1711"/>
                  </a:lnTo>
                  <a:lnTo>
                    <a:pt x="2560" y="1720"/>
                  </a:lnTo>
                  <a:lnTo>
                    <a:pt x="2542" y="1720"/>
                  </a:lnTo>
                  <a:lnTo>
                    <a:pt x="2533" y="1720"/>
                  </a:lnTo>
                  <a:lnTo>
                    <a:pt x="2523" y="1720"/>
                  </a:lnTo>
                  <a:lnTo>
                    <a:pt x="2514" y="1711"/>
                  </a:lnTo>
                  <a:lnTo>
                    <a:pt x="2507" y="1703"/>
                  </a:lnTo>
                  <a:lnTo>
                    <a:pt x="2507" y="1694"/>
                  </a:lnTo>
                  <a:lnTo>
                    <a:pt x="2507" y="1685"/>
                  </a:lnTo>
                  <a:lnTo>
                    <a:pt x="2487" y="1676"/>
                  </a:lnTo>
                  <a:lnTo>
                    <a:pt x="2470" y="1658"/>
                  </a:lnTo>
                  <a:lnTo>
                    <a:pt x="2461" y="1649"/>
                  </a:lnTo>
                  <a:lnTo>
                    <a:pt x="2452" y="1649"/>
                  </a:lnTo>
                  <a:lnTo>
                    <a:pt x="2434" y="1640"/>
                  </a:lnTo>
                  <a:lnTo>
                    <a:pt x="2427" y="1631"/>
                  </a:lnTo>
                  <a:lnTo>
                    <a:pt x="2416" y="1622"/>
                  </a:lnTo>
                  <a:lnTo>
                    <a:pt x="2407" y="1622"/>
                  </a:lnTo>
                  <a:lnTo>
                    <a:pt x="2399" y="1622"/>
                  </a:lnTo>
                  <a:lnTo>
                    <a:pt x="2381" y="1622"/>
                  </a:lnTo>
                  <a:lnTo>
                    <a:pt x="2372" y="1631"/>
                  </a:lnTo>
                  <a:lnTo>
                    <a:pt x="2354" y="1640"/>
                  </a:lnTo>
                  <a:lnTo>
                    <a:pt x="2346" y="1631"/>
                  </a:lnTo>
                  <a:lnTo>
                    <a:pt x="2336" y="1622"/>
                  </a:lnTo>
                  <a:lnTo>
                    <a:pt x="2327" y="1614"/>
                  </a:lnTo>
                  <a:lnTo>
                    <a:pt x="2319" y="1605"/>
                  </a:lnTo>
                  <a:lnTo>
                    <a:pt x="2310" y="1605"/>
                  </a:lnTo>
                  <a:lnTo>
                    <a:pt x="2292" y="1605"/>
                  </a:lnTo>
                  <a:lnTo>
                    <a:pt x="2283" y="1614"/>
                  </a:lnTo>
                  <a:lnTo>
                    <a:pt x="2265" y="1640"/>
                  </a:lnTo>
                  <a:lnTo>
                    <a:pt x="2256" y="1658"/>
                  </a:lnTo>
                  <a:lnTo>
                    <a:pt x="2256" y="1676"/>
                  </a:lnTo>
                  <a:lnTo>
                    <a:pt x="2247" y="1685"/>
                  </a:lnTo>
                  <a:lnTo>
                    <a:pt x="2238" y="1694"/>
                  </a:lnTo>
                  <a:lnTo>
                    <a:pt x="2230" y="1694"/>
                  </a:lnTo>
                  <a:lnTo>
                    <a:pt x="2220" y="1685"/>
                  </a:lnTo>
                  <a:lnTo>
                    <a:pt x="2211" y="1676"/>
                  </a:lnTo>
                  <a:lnTo>
                    <a:pt x="2211" y="1667"/>
                  </a:lnTo>
                  <a:lnTo>
                    <a:pt x="2203" y="1649"/>
                  </a:lnTo>
                  <a:lnTo>
                    <a:pt x="2203" y="1640"/>
                  </a:lnTo>
                  <a:lnTo>
                    <a:pt x="2211" y="1622"/>
                  </a:lnTo>
                  <a:lnTo>
                    <a:pt x="2203" y="1614"/>
                  </a:lnTo>
                  <a:lnTo>
                    <a:pt x="2203" y="1605"/>
                  </a:lnTo>
                  <a:lnTo>
                    <a:pt x="2194" y="1605"/>
                  </a:lnTo>
                  <a:lnTo>
                    <a:pt x="2185" y="1595"/>
                  </a:lnTo>
                  <a:lnTo>
                    <a:pt x="2176" y="1595"/>
                  </a:lnTo>
                  <a:lnTo>
                    <a:pt x="2158" y="1595"/>
                  </a:lnTo>
                  <a:lnTo>
                    <a:pt x="2130" y="1595"/>
                  </a:lnTo>
                  <a:lnTo>
                    <a:pt x="2130" y="1614"/>
                  </a:lnTo>
                  <a:lnTo>
                    <a:pt x="2130" y="1622"/>
                  </a:lnTo>
                  <a:lnTo>
                    <a:pt x="2123" y="1622"/>
                  </a:lnTo>
                  <a:lnTo>
                    <a:pt x="2123" y="1631"/>
                  </a:lnTo>
                  <a:lnTo>
                    <a:pt x="2114" y="1631"/>
                  </a:lnTo>
                  <a:lnTo>
                    <a:pt x="2105" y="1631"/>
                  </a:lnTo>
                  <a:lnTo>
                    <a:pt x="2096" y="1631"/>
                  </a:lnTo>
                  <a:lnTo>
                    <a:pt x="2087" y="1631"/>
                  </a:lnTo>
                  <a:lnTo>
                    <a:pt x="2077" y="1631"/>
                  </a:lnTo>
                  <a:lnTo>
                    <a:pt x="2070" y="1631"/>
                  </a:lnTo>
                  <a:lnTo>
                    <a:pt x="2070" y="1622"/>
                  </a:lnTo>
                  <a:lnTo>
                    <a:pt x="2059" y="1614"/>
                  </a:lnTo>
                  <a:lnTo>
                    <a:pt x="2050" y="1595"/>
                  </a:lnTo>
                  <a:lnTo>
                    <a:pt x="2043" y="1587"/>
                  </a:lnTo>
                  <a:lnTo>
                    <a:pt x="2034" y="1578"/>
                  </a:lnTo>
                  <a:lnTo>
                    <a:pt x="2024" y="1578"/>
                  </a:lnTo>
                  <a:lnTo>
                    <a:pt x="2015" y="1578"/>
                  </a:lnTo>
                  <a:lnTo>
                    <a:pt x="2006" y="1587"/>
                  </a:lnTo>
                  <a:lnTo>
                    <a:pt x="1990" y="1605"/>
                  </a:lnTo>
                  <a:lnTo>
                    <a:pt x="1979" y="1614"/>
                  </a:lnTo>
                  <a:lnTo>
                    <a:pt x="1962" y="1622"/>
                  </a:lnTo>
                  <a:lnTo>
                    <a:pt x="1944" y="1631"/>
                  </a:lnTo>
                  <a:lnTo>
                    <a:pt x="1926" y="1631"/>
                  </a:lnTo>
                  <a:lnTo>
                    <a:pt x="1909" y="1631"/>
                  </a:lnTo>
                  <a:lnTo>
                    <a:pt x="1899" y="1631"/>
                  </a:lnTo>
                  <a:lnTo>
                    <a:pt x="1890" y="1622"/>
                  </a:lnTo>
                  <a:lnTo>
                    <a:pt x="1890" y="1614"/>
                  </a:lnTo>
                  <a:lnTo>
                    <a:pt x="1890" y="1595"/>
                  </a:lnTo>
                  <a:lnTo>
                    <a:pt x="1899" y="1578"/>
                  </a:lnTo>
                  <a:lnTo>
                    <a:pt x="1890" y="1560"/>
                  </a:lnTo>
                  <a:lnTo>
                    <a:pt x="1881" y="1551"/>
                  </a:lnTo>
                  <a:lnTo>
                    <a:pt x="1873" y="1534"/>
                  </a:lnTo>
                  <a:lnTo>
                    <a:pt x="1873" y="1525"/>
                  </a:lnTo>
                  <a:lnTo>
                    <a:pt x="1864" y="1515"/>
                  </a:lnTo>
                  <a:lnTo>
                    <a:pt x="1854" y="1507"/>
                  </a:lnTo>
                  <a:lnTo>
                    <a:pt x="1846" y="1498"/>
                  </a:lnTo>
                  <a:lnTo>
                    <a:pt x="1828" y="1498"/>
                  </a:lnTo>
                  <a:lnTo>
                    <a:pt x="1810" y="1498"/>
                  </a:lnTo>
                  <a:lnTo>
                    <a:pt x="1774" y="1498"/>
                  </a:lnTo>
                  <a:lnTo>
                    <a:pt x="1757" y="1507"/>
                  </a:lnTo>
                  <a:lnTo>
                    <a:pt x="1730" y="1507"/>
                  </a:lnTo>
                  <a:lnTo>
                    <a:pt x="1713" y="1507"/>
                  </a:lnTo>
                  <a:lnTo>
                    <a:pt x="1694" y="1507"/>
                  </a:lnTo>
                  <a:lnTo>
                    <a:pt x="1677" y="1507"/>
                  </a:lnTo>
                  <a:lnTo>
                    <a:pt x="1668" y="1498"/>
                  </a:lnTo>
                  <a:lnTo>
                    <a:pt x="1650" y="1498"/>
                  </a:lnTo>
                  <a:lnTo>
                    <a:pt x="1641" y="1498"/>
                  </a:lnTo>
                  <a:lnTo>
                    <a:pt x="1633" y="1498"/>
                  </a:lnTo>
                  <a:lnTo>
                    <a:pt x="1624" y="1507"/>
                  </a:lnTo>
                  <a:lnTo>
                    <a:pt x="1606" y="1515"/>
                  </a:lnTo>
                  <a:lnTo>
                    <a:pt x="1588" y="1507"/>
                  </a:lnTo>
                  <a:lnTo>
                    <a:pt x="1569" y="1507"/>
                  </a:lnTo>
                  <a:lnTo>
                    <a:pt x="1553" y="1498"/>
                  </a:lnTo>
                  <a:lnTo>
                    <a:pt x="1544" y="1489"/>
                  </a:lnTo>
                  <a:lnTo>
                    <a:pt x="1533" y="1480"/>
                  </a:lnTo>
                  <a:lnTo>
                    <a:pt x="1524" y="1471"/>
                  </a:lnTo>
                  <a:lnTo>
                    <a:pt x="1516" y="1462"/>
                  </a:lnTo>
                  <a:lnTo>
                    <a:pt x="1497" y="1454"/>
                  </a:lnTo>
                  <a:lnTo>
                    <a:pt x="1489" y="1454"/>
                  </a:lnTo>
                  <a:lnTo>
                    <a:pt x="1453" y="1454"/>
                  </a:lnTo>
                  <a:lnTo>
                    <a:pt x="1436" y="1454"/>
                  </a:lnTo>
                  <a:lnTo>
                    <a:pt x="1427" y="1454"/>
                  </a:lnTo>
                  <a:lnTo>
                    <a:pt x="1427" y="1445"/>
                  </a:lnTo>
                  <a:lnTo>
                    <a:pt x="1427" y="1434"/>
                  </a:lnTo>
                  <a:lnTo>
                    <a:pt x="1427" y="1418"/>
                  </a:lnTo>
                  <a:lnTo>
                    <a:pt x="1427" y="1409"/>
                  </a:lnTo>
                  <a:lnTo>
                    <a:pt x="1427" y="1391"/>
                  </a:lnTo>
                  <a:lnTo>
                    <a:pt x="1417" y="1374"/>
                  </a:lnTo>
                  <a:lnTo>
                    <a:pt x="1400" y="1365"/>
                  </a:lnTo>
                  <a:lnTo>
                    <a:pt x="1373" y="1347"/>
                  </a:lnTo>
                  <a:lnTo>
                    <a:pt x="1364" y="1347"/>
                  </a:lnTo>
                  <a:lnTo>
                    <a:pt x="1356" y="1347"/>
                  </a:lnTo>
                  <a:lnTo>
                    <a:pt x="1347" y="1347"/>
                  </a:lnTo>
                  <a:lnTo>
                    <a:pt x="1347" y="1354"/>
                  </a:lnTo>
                  <a:lnTo>
                    <a:pt x="1337" y="1365"/>
                  </a:lnTo>
                  <a:lnTo>
                    <a:pt x="1329" y="1374"/>
                  </a:lnTo>
                  <a:lnTo>
                    <a:pt x="1311" y="1365"/>
                  </a:lnTo>
                  <a:lnTo>
                    <a:pt x="1293" y="1354"/>
                  </a:lnTo>
                  <a:lnTo>
                    <a:pt x="1249" y="1354"/>
                  </a:lnTo>
                  <a:lnTo>
                    <a:pt x="1222" y="1347"/>
                  </a:lnTo>
                  <a:lnTo>
                    <a:pt x="1196" y="1338"/>
                  </a:lnTo>
                  <a:lnTo>
                    <a:pt x="1187" y="1329"/>
                  </a:lnTo>
                  <a:lnTo>
                    <a:pt x="1187" y="1310"/>
                  </a:lnTo>
                  <a:lnTo>
                    <a:pt x="1176" y="1301"/>
                  </a:lnTo>
                  <a:lnTo>
                    <a:pt x="1176" y="1283"/>
                  </a:lnTo>
                  <a:lnTo>
                    <a:pt x="1160" y="1274"/>
                  </a:lnTo>
                  <a:lnTo>
                    <a:pt x="1142" y="1267"/>
                  </a:lnTo>
                  <a:lnTo>
                    <a:pt x="1114" y="1267"/>
                  </a:lnTo>
                  <a:lnTo>
                    <a:pt x="1107" y="348"/>
                  </a:lnTo>
                  <a:lnTo>
                    <a:pt x="9" y="268"/>
                  </a:lnTo>
                  <a:lnTo>
                    <a:pt x="9" y="8"/>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52" name="Freeform 40"/>
            <p:cNvSpPr>
              <a:spLocks/>
            </p:cNvSpPr>
            <p:nvPr/>
          </p:nvSpPr>
          <p:spPr bwMode="auto">
            <a:xfrm>
              <a:off x="3062" y="2694"/>
              <a:ext cx="485" cy="446"/>
            </a:xfrm>
            <a:custGeom>
              <a:avLst/>
              <a:gdLst>
                <a:gd name="T0" fmla="*/ 22 w 1907"/>
                <a:gd name="T1" fmla="*/ 153 h 1738"/>
                <a:gd name="T2" fmla="*/ 438 w 1907"/>
                <a:gd name="T3" fmla="*/ 0 h 1738"/>
                <a:gd name="T4" fmla="*/ 435 w 1907"/>
                <a:gd name="T5" fmla="*/ 14 h 1738"/>
                <a:gd name="T6" fmla="*/ 440 w 1907"/>
                <a:gd name="T7" fmla="*/ 18 h 1738"/>
                <a:gd name="T8" fmla="*/ 444 w 1907"/>
                <a:gd name="T9" fmla="*/ 22 h 1738"/>
                <a:gd name="T10" fmla="*/ 438 w 1907"/>
                <a:gd name="T11" fmla="*/ 34 h 1738"/>
                <a:gd name="T12" fmla="*/ 412 w 1907"/>
                <a:gd name="T13" fmla="*/ 62 h 1738"/>
                <a:gd name="T14" fmla="*/ 485 w 1907"/>
                <a:gd name="T15" fmla="*/ 75 h 1738"/>
                <a:gd name="T16" fmla="*/ 476 w 1907"/>
                <a:gd name="T17" fmla="*/ 78 h 1738"/>
                <a:gd name="T18" fmla="*/ 474 w 1907"/>
                <a:gd name="T19" fmla="*/ 84 h 1738"/>
                <a:gd name="T20" fmla="*/ 474 w 1907"/>
                <a:gd name="T21" fmla="*/ 89 h 1738"/>
                <a:gd name="T22" fmla="*/ 472 w 1907"/>
                <a:gd name="T23" fmla="*/ 93 h 1738"/>
                <a:gd name="T24" fmla="*/ 462 w 1907"/>
                <a:gd name="T25" fmla="*/ 96 h 1738"/>
                <a:gd name="T26" fmla="*/ 467 w 1907"/>
                <a:gd name="T27" fmla="*/ 107 h 1738"/>
                <a:gd name="T28" fmla="*/ 462 w 1907"/>
                <a:gd name="T29" fmla="*/ 117 h 1738"/>
                <a:gd name="T30" fmla="*/ 451 w 1907"/>
                <a:gd name="T31" fmla="*/ 126 h 1738"/>
                <a:gd name="T32" fmla="*/ 444 w 1907"/>
                <a:gd name="T33" fmla="*/ 140 h 1738"/>
                <a:gd name="T34" fmla="*/ 442 w 1907"/>
                <a:gd name="T35" fmla="*/ 155 h 1738"/>
                <a:gd name="T36" fmla="*/ 451 w 1907"/>
                <a:gd name="T37" fmla="*/ 167 h 1738"/>
                <a:gd name="T38" fmla="*/ 449 w 1907"/>
                <a:gd name="T39" fmla="*/ 174 h 1738"/>
                <a:gd name="T40" fmla="*/ 442 w 1907"/>
                <a:gd name="T41" fmla="*/ 181 h 1738"/>
                <a:gd name="T42" fmla="*/ 433 w 1907"/>
                <a:gd name="T43" fmla="*/ 185 h 1738"/>
                <a:gd name="T44" fmla="*/ 431 w 1907"/>
                <a:gd name="T45" fmla="*/ 192 h 1738"/>
                <a:gd name="T46" fmla="*/ 431 w 1907"/>
                <a:gd name="T47" fmla="*/ 203 h 1738"/>
                <a:gd name="T48" fmla="*/ 426 w 1907"/>
                <a:gd name="T49" fmla="*/ 203 h 1738"/>
                <a:gd name="T50" fmla="*/ 424 w 1907"/>
                <a:gd name="T51" fmla="*/ 208 h 1738"/>
                <a:gd name="T52" fmla="*/ 422 w 1907"/>
                <a:gd name="T53" fmla="*/ 210 h 1738"/>
                <a:gd name="T54" fmla="*/ 422 w 1907"/>
                <a:gd name="T55" fmla="*/ 215 h 1738"/>
                <a:gd name="T56" fmla="*/ 412 w 1907"/>
                <a:gd name="T57" fmla="*/ 224 h 1738"/>
                <a:gd name="T58" fmla="*/ 408 w 1907"/>
                <a:gd name="T59" fmla="*/ 233 h 1738"/>
                <a:gd name="T60" fmla="*/ 408 w 1907"/>
                <a:gd name="T61" fmla="*/ 242 h 1738"/>
                <a:gd name="T62" fmla="*/ 406 w 1907"/>
                <a:gd name="T63" fmla="*/ 251 h 1738"/>
                <a:gd name="T64" fmla="*/ 399 w 1907"/>
                <a:gd name="T65" fmla="*/ 261 h 1738"/>
                <a:gd name="T66" fmla="*/ 394 w 1907"/>
                <a:gd name="T67" fmla="*/ 275 h 1738"/>
                <a:gd name="T68" fmla="*/ 390 w 1907"/>
                <a:gd name="T69" fmla="*/ 282 h 1738"/>
                <a:gd name="T70" fmla="*/ 383 w 1907"/>
                <a:gd name="T71" fmla="*/ 288 h 1738"/>
                <a:gd name="T72" fmla="*/ 378 w 1907"/>
                <a:gd name="T73" fmla="*/ 295 h 1738"/>
                <a:gd name="T74" fmla="*/ 376 w 1907"/>
                <a:gd name="T75" fmla="*/ 304 h 1738"/>
                <a:gd name="T76" fmla="*/ 374 w 1907"/>
                <a:gd name="T77" fmla="*/ 313 h 1738"/>
                <a:gd name="T78" fmla="*/ 372 w 1907"/>
                <a:gd name="T79" fmla="*/ 320 h 1738"/>
                <a:gd name="T80" fmla="*/ 367 w 1907"/>
                <a:gd name="T81" fmla="*/ 327 h 1738"/>
                <a:gd name="T82" fmla="*/ 365 w 1907"/>
                <a:gd name="T83" fmla="*/ 334 h 1738"/>
                <a:gd name="T84" fmla="*/ 365 w 1907"/>
                <a:gd name="T85" fmla="*/ 345 h 1738"/>
                <a:gd name="T86" fmla="*/ 363 w 1907"/>
                <a:gd name="T87" fmla="*/ 357 h 1738"/>
                <a:gd name="T88" fmla="*/ 358 w 1907"/>
                <a:gd name="T89" fmla="*/ 361 h 1738"/>
                <a:gd name="T90" fmla="*/ 351 w 1907"/>
                <a:gd name="T91" fmla="*/ 366 h 1738"/>
                <a:gd name="T92" fmla="*/ 347 w 1907"/>
                <a:gd name="T93" fmla="*/ 370 h 1738"/>
                <a:gd name="T94" fmla="*/ 349 w 1907"/>
                <a:gd name="T95" fmla="*/ 377 h 1738"/>
                <a:gd name="T96" fmla="*/ 354 w 1907"/>
                <a:gd name="T97" fmla="*/ 386 h 1738"/>
                <a:gd name="T98" fmla="*/ 358 w 1907"/>
                <a:gd name="T99" fmla="*/ 398 h 1738"/>
                <a:gd name="T100" fmla="*/ 363 w 1907"/>
                <a:gd name="T101" fmla="*/ 409 h 1738"/>
                <a:gd name="T102" fmla="*/ 365 w 1907"/>
                <a:gd name="T103" fmla="*/ 425 h 1738"/>
                <a:gd name="T104" fmla="*/ 360 w 1907"/>
                <a:gd name="T105" fmla="*/ 444 h 1738"/>
                <a:gd name="T106" fmla="*/ 70 w 1907"/>
                <a:gd name="T107" fmla="*/ 386 h 1738"/>
                <a:gd name="T108" fmla="*/ 61 w 1907"/>
                <a:gd name="T109" fmla="*/ 384 h 1738"/>
                <a:gd name="T110" fmla="*/ 52 w 1907"/>
                <a:gd name="T111" fmla="*/ 384 h 1738"/>
                <a:gd name="T112" fmla="*/ 43 w 1907"/>
                <a:gd name="T113" fmla="*/ 384 h 1738"/>
                <a:gd name="T114" fmla="*/ 34 w 1907"/>
                <a:gd name="T115" fmla="*/ 384 h 1738"/>
                <a:gd name="T116" fmla="*/ 25 w 1907"/>
                <a:gd name="T117" fmla="*/ 382 h 17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07" h="1738">
                  <a:moveTo>
                    <a:pt x="97" y="1488"/>
                  </a:moveTo>
                  <a:lnTo>
                    <a:pt x="88" y="597"/>
                  </a:lnTo>
                  <a:lnTo>
                    <a:pt x="0" y="18"/>
                  </a:lnTo>
                  <a:lnTo>
                    <a:pt x="1721" y="0"/>
                  </a:lnTo>
                  <a:lnTo>
                    <a:pt x="1712" y="34"/>
                  </a:lnTo>
                  <a:lnTo>
                    <a:pt x="1712" y="54"/>
                  </a:lnTo>
                  <a:lnTo>
                    <a:pt x="1721" y="71"/>
                  </a:lnTo>
                  <a:lnTo>
                    <a:pt x="1730" y="71"/>
                  </a:lnTo>
                  <a:lnTo>
                    <a:pt x="1738" y="80"/>
                  </a:lnTo>
                  <a:lnTo>
                    <a:pt x="1747" y="87"/>
                  </a:lnTo>
                  <a:lnTo>
                    <a:pt x="1738" y="107"/>
                  </a:lnTo>
                  <a:lnTo>
                    <a:pt x="1721" y="134"/>
                  </a:lnTo>
                  <a:lnTo>
                    <a:pt x="1685" y="178"/>
                  </a:lnTo>
                  <a:lnTo>
                    <a:pt x="1621" y="240"/>
                  </a:lnTo>
                  <a:lnTo>
                    <a:pt x="1890" y="231"/>
                  </a:lnTo>
                  <a:lnTo>
                    <a:pt x="1907" y="294"/>
                  </a:lnTo>
                  <a:lnTo>
                    <a:pt x="1881" y="303"/>
                  </a:lnTo>
                  <a:lnTo>
                    <a:pt x="1872" y="303"/>
                  </a:lnTo>
                  <a:lnTo>
                    <a:pt x="1863" y="320"/>
                  </a:lnTo>
                  <a:lnTo>
                    <a:pt x="1863" y="329"/>
                  </a:lnTo>
                  <a:lnTo>
                    <a:pt x="1863" y="338"/>
                  </a:lnTo>
                  <a:lnTo>
                    <a:pt x="1863" y="347"/>
                  </a:lnTo>
                  <a:lnTo>
                    <a:pt x="1854" y="356"/>
                  </a:lnTo>
                  <a:lnTo>
                    <a:pt x="1854" y="364"/>
                  </a:lnTo>
                  <a:lnTo>
                    <a:pt x="1837" y="364"/>
                  </a:lnTo>
                  <a:lnTo>
                    <a:pt x="1818" y="374"/>
                  </a:lnTo>
                  <a:lnTo>
                    <a:pt x="1837" y="400"/>
                  </a:lnTo>
                  <a:lnTo>
                    <a:pt x="1837" y="418"/>
                  </a:lnTo>
                  <a:lnTo>
                    <a:pt x="1827" y="436"/>
                  </a:lnTo>
                  <a:lnTo>
                    <a:pt x="1818" y="454"/>
                  </a:lnTo>
                  <a:lnTo>
                    <a:pt x="1801" y="471"/>
                  </a:lnTo>
                  <a:lnTo>
                    <a:pt x="1774" y="491"/>
                  </a:lnTo>
                  <a:lnTo>
                    <a:pt x="1757" y="517"/>
                  </a:lnTo>
                  <a:lnTo>
                    <a:pt x="1747" y="544"/>
                  </a:lnTo>
                  <a:lnTo>
                    <a:pt x="1738" y="571"/>
                  </a:lnTo>
                  <a:lnTo>
                    <a:pt x="1738" y="604"/>
                  </a:lnTo>
                  <a:lnTo>
                    <a:pt x="1765" y="633"/>
                  </a:lnTo>
                  <a:lnTo>
                    <a:pt x="1774" y="651"/>
                  </a:lnTo>
                  <a:lnTo>
                    <a:pt x="1765" y="668"/>
                  </a:lnTo>
                  <a:lnTo>
                    <a:pt x="1765" y="677"/>
                  </a:lnTo>
                  <a:lnTo>
                    <a:pt x="1747" y="695"/>
                  </a:lnTo>
                  <a:lnTo>
                    <a:pt x="1738" y="704"/>
                  </a:lnTo>
                  <a:lnTo>
                    <a:pt x="1721" y="713"/>
                  </a:lnTo>
                  <a:lnTo>
                    <a:pt x="1702" y="721"/>
                  </a:lnTo>
                  <a:lnTo>
                    <a:pt x="1702" y="740"/>
                  </a:lnTo>
                  <a:lnTo>
                    <a:pt x="1694" y="748"/>
                  </a:lnTo>
                  <a:lnTo>
                    <a:pt x="1702" y="793"/>
                  </a:lnTo>
                  <a:lnTo>
                    <a:pt x="1694" y="793"/>
                  </a:lnTo>
                  <a:lnTo>
                    <a:pt x="1685" y="793"/>
                  </a:lnTo>
                  <a:lnTo>
                    <a:pt x="1676" y="793"/>
                  </a:lnTo>
                  <a:lnTo>
                    <a:pt x="1667" y="801"/>
                  </a:lnTo>
                  <a:lnTo>
                    <a:pt x="1667" y="811"/>
                  </a:lnTo>
                  <a:lnTo>
                    <a:pt x="1658" y="811"/>
                  </a:lnTo>
                  <a:lnTo>
                    <a:pt x="1658" y="820"/>
                  </a:lnTo>
                  <a:lnTo>
                    <a:pt x="1658" y="828"/>
                  </a:lnTo>
                  <a:lnTo>
                    <a:pt x="1658" y="837"/>
                  </a:lnTo>
                  <a:lnTo>
                    <a:pt x="1632" y="855"/>
                  </a:lnTo>
                  <a:lnTo>
                    <a:pt x="1621" y="873"/>
                  </a:lnTo>
                  <a:lnTo>
                    <a:pt x="1614" y="891"/>
                  </a:lnTo>
                  <a:lnTo>
                    <a:pt x="1605" y="908"/>
                  </a:lnTo>
                  <a:lnTo>
                    <a:pt x="1605" y="926"/>
                  </a:lnTo>
                  <a:lnTo>
                    <a:pt x="1605" y="944"/>
                  </a:lnTo>
                  <a:lnTo>
                    <a:pt x="1596" y="961"/>
                  </a:lnTo>
                  <a:lnTo>
                    <a:pt x="1596" y="980"/>
                  </a:lnTo>
                  <a:lnTo>
                    <a:pt x="1586" y="997"/>
                  </a:lnTo>
                  <a:lnTo>
                    <a:pt x="1568" y="1017"/>
                  </a:lnTo>
                  <a:lnTo>
                    <a:pt x="1561" y="1042"/>
                  </a:lnTo>
                  <a:lnTo>
                    <a:pt x="1550" y="1070"/>
                  </a:lnTo>
                  <a:lnTo>
                    <a:pt x="1541" y="1088"/>
                  </a:lnTo>
                  <a:lnTo>
                    <a:pt x="1533" y="1097"/>
                  </a:lnTo>
                  <a:lnTo>
                    <a:pt x="1515" y="1114"/>
                  </a:lnTo>
                  <a:lnTo>
                    <a:pt x="1506" y="1123"/>
                  </a:lnTo>
                  <a:lnTo>
                    <a:pt x="1497" y="1141"/>
                  </a:lnTo>
                  <a:lnTo>
                    <a:pt x="1488" y="1150"/>
                  </a:lnTo>
                  <a:lnTo>
                    <a:pt x="1488" y="1168"/>
                  </a:lnTo>
                  <a:lnTo>
                    <a:pt x="1480" y="1185"/>
                  </a:lnTo>
                  <a:lnTo>
                    <a:pt x="1480" y="1203"/>
                  </a:lnTo>
                  <a:lnTo>
                    <a:pt x="1470" y="1221"/>
                  </a:lnTo>
                  <a:lnTo>
                    <a:pt x="1470" y="1230"/>
                  </a:lnTo>
                  <a:lnTo>
                    <a:pt x="1461" y="1248"/>
                  </a:lnTo>
                  <a:lnTo>
                    <a:pt x="1453" y="1257"/>
                  </a:lnTo>
                  <a:lnTo>
                    <a:pt x="1444" y="1274"/>
                  </a:lnTo>
                  <a:lnTo>
                    <a:pt x="1444" y="1292"/>
                  </a:lnTo>
                  <a:lnTo>
                    <a:pt x="1435" y="1301"/>
                  </a:lnTo>
                  <a:lnTo>
                    <a:pt x="1435" y="1328"/>
                  </a:lnTo>
                  <a:lnTo>
                    <a:pt x="1435" y="1345"/>
                  </a:lnTo>
                  <a:lnTo>
                    <a:pt x="1435" y="1372"/>
                  </a:lnTo>
                  <a:lnTo>
                    <a:pt x="1426" y="1390"/>
                  </a:lnTo>
                  <a:lnTo>
                    <a:pt x="1417" y="1399"/>
                  </a:lnTo>
                  <a:lnTo>
                    <a:pt x="1408" y="1408"/>
                  </a:lnTo>
                  <a:lnTo>
                    <a:pt x="1400" y="1417"/>
                  </a:lnTo>
                  <a:lnTo>
                    <a:pt x="1381" y="1426"/>
                  </a:lnTo>
                  <a:lnTo>
                    <a:pt x="1373" y="1434"/>
                  </a:lnTo>
                  <a:lnTo>
                    <a:pt x="1364" y="1443"/>
                  </a:lnTo>
                  <a:lnTo>
                    <a:pt x="1364" y="1453"/>
                  </a:lnTo>
                  <a:lnTo>
                    <a:pt x="1373" y="1470"/>
                  </a:lnTo>
                  <a:lnTo>
                    <a:pt x="1381" y="1488"/>
                  </a:lnTo>
                  <a:lnTo>
                    <a:pt x="1390" y="1506"/>
                  </a:lnTo>
                  <a:lnTo>
                    <a:pt x="1400" y="1534"/>
                  </a:lnTo>
                  <a:lnTo>
                    <a:pt x="1408" y="1550"/>
                  </a:lnTo>
                  <a:lnTo>
                    <a:pt x="1417" y="1568"/>
                  </a:lnTo>
                  <a:lnTo>
                    <a:pt x="1426" y="1594"/>
                  </a:lnTo>
                  <a:lnTo>
                    <a:pt x="1435" y="1621"/>
                  </a:lnTo>
                  <a:lnTo>
                    <a:pt x="1435" y="1658"/>
                  </a:lnTo>
                  <a:lnTo>
                    <a:pt x="1426" y="1694"/>
                  </a:lnTo>
                  <a:lnTo>
                    <a:pt x="1417" y="1729"/>
                  </a:lnTo>
                  <a:lnTo>
                    <a:pt x="277" y="1738"/>
                  </a:lnTo>
                  <a:lnTo>
                    <a:pt x="277" y="1506"/>
                  </a:lnTo>
                  <a:lnTo>
                    <a:pt x="258" y="1497"/>
                  </a:lnTo>
                  <a:lnTo>
                    <a:pt x="241" y="1497"/>
                  </a:lnTo>
                  <a:lnTo>
                    <a:pt x="223" y="1497"/>
                  </a:lnTo>
                  <a:lnTo>
                    <a:pt x="205" y="1497"/>
                  </a:lnTo>
                  <a:lnTo>
                    <a:pt x="186" y="1497"/>
                  </a:lnTo>
                  <a:lnTo>
                    <a:pt x="168" y="1497"/>
                  </a:lnTo>
                  <a:lnTo>
                    <a:pt x="150" y="1497"/>
                  </a:lnTo>
                  <a:lnTo>
                    <a:pt x="133" y="1497"/>
                  </a:lnTo>
                  <a:lnTo>
                    <a:pt x="114" y="1488"/>
                  </a:lnTo>
                  <a:lnTo>
                    <a:pt x="97" y="1488"/>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53" name="Freeform 41"/>
            <p:cNvSpPr>
              <a:spLocks/>
            </p:cNvSpPr>
            <p:nvPr/>
          </p:nvSpPr>
          <p:spPr bwMode="auto">
            <a:xfrm>
              <a:off x="3062" y="2694"/>
              <a:ext cx="485" cy="446"/>
            </a:xfrm>
            <a:custGeom>
              <a:avLst/>
              <a:gdLst>
                <a:gd name="T0" fmla="*/ 22 w 1907"/>
                <a:gd name="T1" fmla="*/ 153 h 1738"/>
                <a:gd name="T2" fmla="*/ 438 w 1907"/>
                <a:gd name="T3" fmla="*/ 0 h 1738"/>
                <a:gd name="T4" fmla="*/ 435 w 1907"/>
                <a:gd name="T5" fmla="*/ 14 h 1738"/>
                <a:gd name="T6" fmla="*/ 440 w 1907"/>
                <a:gd name="T7" fmla="*/ 18 h 1738"/>
                <a:gd name="T8" fmla="*/ 444 w 1907"/>
                <a:gd name="T9" fmla="*/ 22 h 1738"/>
                <a:gd name="T10" fmla="*/ 438 w 1907"/>
                <a:gd name="T11" fmla="*/ 34 h 1738"/>
                <a:gd name="T12" fmla="*/ 412 w 1907"/>
                <a:gd name="T13" fmla="*/ 62 h 1738"/>
                <a:gd name="T14" fmla="*/ 485 w 1907"/>
                <a:gd name="T15" fmla="*/ 75 h 1738"/>
                <a:gd name="T16" fmla="*/ 476 w 1907"/>
                <a:gd name="T17" fmla="*/ 78 h 1738"/>
                <a:gd name="T18" fmla="*/ 474 w 1907"/>
                <a:gd name="T19" fmla="*/ 84 h 1738"/>
                <a:gd name="T20" fmla="*/ 474 w 1907"/>
                <a:gd name="T21" fmla="*/ 89 h 1738"/>
                <a:gd name="T22" fmla="*/ 472 w 1907"/>
                <a:gd name="T23" fmla="*/ 93 h 1738"/>
                <a:gd name="T24" fmla="*/ 462 w 1907"/>
                <a:gd name="T25" fmla="*/ 96 h 1738"/>
                <a:gd name="T26" fmla="*/ 467 w 1907"/>
                <a:gd name="T27" fmla="*/ 107 h 1738"/>
                <a:gd name="T28" fmla="*/ 462 w 1907"/>
                <a:gd name="T29" fmla="*/ 117 h 1738"/>
                <a:gd name="T30" fmla="*/ 451 w 1907"/>
                <a:gd name="T31" fmla="*/ 126 h 1738"/>
                <a:gd name="T32" fmla="*/ 444 w 1907"/>
                <a:gd name="T33" fmla="*/ 140 h 1738"/>
                <a:gd name="T34" fmla="*/ 442 w 1907"/>
                <a:gd name="T35" fmla="*/ 155 h 1738"/>
                <a:gd name="T36" fmla="*/ 451 w 1907"/>
                <a:gd name="T37" fmla="*/ 167 h 1738"/>
                <a:gd name="T38" fmla="*/ 449 w 1907"/>
                <a:gd name="T39" fmla="*/ 174 h 1738"/>
                <a:gd name="T40" fmla="*/ 442 w 1907"/>
                <a:gd name="T41" fmla="*/ 181 h 1738"/>
                <a:gd name="T42" fmla="*/ 433 w 1907"/>
                <a:gd name="T43" fmla="*/ 185 h 1738"/>
                <a:gd name="T44" fmla="*/ 431 w 1907"/>
                <a:gd name="T45" fmla="*/ 192 h 1738"/>
                <a:gd name="T46" fmla="*/ 431 w 1907"/>
                <a:gd name="T47" fmla="*/ 203 h 1738"/>
                <a:gd name="T48" fmla="*/ 426 w 1907"/>
                <a:gd name="T49" fmla="*/ 203 h 1738"/>
                <a:gd name="T50" fmla="*/ 424 w 1907"/>
                <a:gd name="T51" fmla="*/ 206 h 1738"/>
                <a:gd name="T52" fmla="*/ 422 w 1907"/>
                <a:gd name="T53" fmla="*/ 208 h 1738"/>
                <a:gd name="T54" fmla="*/ 422 w 1907"/>
                <a:gd name="T55" fmla="*/ 212 h 1738"/>
                <a:gd name="T56" fmla="*/ 415 w 1907"/>
                <a:gd name="T57" fmla="*/ 219 h 1738"/>
                <a:gd name="T58" fmla="*/ 410 w 1907"/>
                <a:gd name="T59" fmla="*/ 229 h 1738"/>
                <a:gd name="T60" fmla="*/ 408 w 1907"/>
                <a:gd name="T61" fmla="*/ 238 h 1738"/>
                <a:gd name="T62" fmla="*/ 406 w 1907"/>
                <a:gd name="T63" fmla="*/ 247 h 1738"/>
                <a:gd name="T64" fmla="*/ 403 w 1907"/>
                <a:gd name="T65" fmla="*/ 256 h 1738"/>
                <a:gd name="T66" fmla="*/ 397 w 1907"/>
                <a:gd name="T67" fmla="*/ 267 h 1738"/>
                <a:gd name="T68" fmla="*/ 392 w 1907"/>
                <a:gd name="T69" fmla="*/ 279 h 1738"/>
                <a:gd name="T70" fmla="*/ 385 w 1907"/>
                <a:gd name="T71" fmla="*/ 286 h 1738"/>
                <a:gd name="T72" fmla="*/ 381 w 1907"/>
                <a:gd name="T73" fmla="*/ 293 h 1738"/>
                <a:gd name="T74" fmla="*/ 378 w 1907"/>
                <a:gd name="T75" fmla="*/ 300 h 1738"/>
                <a:gd name="T76" fmla="*/ 376 w 1907"/>
                <a:gd name="T77" fmla="*/ 309 h 1738"/>
                <a:gd name="T78" fmla="*/ 374 w 1907"/>
                <a:gd name="T79" fmla="*/ 316 h 1738"/>
                <a:gd name="T80" fmla="*/ 370 w 1907"/>
                <a:gd name="T81" fmla="*/ 323 h 1738"/>
                <a:gd name="T82" fmla="*/ 367 w 1907"/>
                <a:gd name="T83" fmla="*/ 332 h 1738"/>
                <a:gd name="T84" fmla="*/ 365 w 1907"/>
                <a:gd name="T85" fmla="*/ 341 h 1738"/>
                <a:gd name="T86" fmla="*/ 365 w 1907"/>
                <a:gd name="T87" fmla="*/ 352 h 1738"/>
                <a:gd name="T88" fmla="*/ 360 w 1907"/>
                <a:gd name="T89" fmla="*/ 359 h 1738"/>
                <a:gd name="T90" fmla="*/ 356 w 1907"/>
                <a:gd name="T91" fmla="*/ 364 h 1738"/>
                <a:gd name="T92" fmla="*/ 349 w 1907"/>
                <a:gd name="T93" fmla="*/ 368 h 1738"/>
                <a:gd name="T94" fmla="*/ 347 w 1907"/>
                <a:gd name="T95" fmla="*/ 373 h 1738"/>
                <a:gd name="T96" fmla="*/ 351 w 1907"/>
                <a:gd name="T97" fmla="*/ 382 h 1738"/>
                <a:gd name="T98" fmla="*/ 356 w 1907"/>
                <a:gd name="T99" fmla="*/ 394 h 1738"/>
                <a:gd name="T100" fmla="*/ 360 w 1907"/>
                <a:gd name="T101" fmla="*/ 402 h 1738"/>
                <a:gd name="T102" fmla="*/ 365 w 1907"/>
                <a:gd name="T103" fmla="*/ 416 h 1738"/>
                <a:gd name="T104" fmla="*/ 363 w 1907"/>
                <a:gd name="T105" fmla="*/ 435 h 1738"/>
                <a:gd name="T106" fmla="*/ 70 w 1907"/>
                <a:gd name="T107" fmla="*/ 446 h 1738"/>
                <a:gd name="T108" fmla="*/ 66 w 1907"/>
                <a:gd name="T109" fmla="*/ 384 h 1738"/>
                <a:gd name="T110" fmla="*/ 57 w 1907"/>
                <a:gd name="T111" fmla="*/ 384 h 1738"/>
                <a:gd name="T112" fmla="*/ 47 w 1907"/>
                <a:gd name="T113" fmla="*/ 384 h 1738"/>
                <a:gd name="T114" fmla="*/ 38 w 1907"/>
                <a:gd name="T115" fmla="*/ 384 h 1738"/>
                <a:gd name="T116" fmla="*/ 29 w 1907"/>
                <a:gd name="T117" fmla="*/ 382 h 1738"/>
                <a:gd name="T118" fmla="*/ 25 w 1907"/>
                <a:gd name="T119" fmla="*/ 382 h 17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07" h="1738">
                  <a:moveTo>
                    <a:pt x="97" y="1488"/>
                  </a:moveTo>
                  <a:lnTo>
                    <a:pt x="88" y="597"/>
                  </a:lnTo>
                  <a:lnTo>
                    <a:pt x="0" y="18"/>
                  </a:lnTo>
                  <a:lnTo>
                    <a:pt x="1721" y="0"/>
                  </a:lnTo>
                  <a:lnTo>
                    <a:pt x="1712" y="34"/>
                  </a:lnTo>
                  <a:lnTo>
                    <a:pt x="1712" y="54"/>
                  </a:lnTo>
                  <a:lnTo>
                    <a:pt x="1721" y="71"/>
                  </a:lnTo>
                  <a:lnTo>
                    <a:pt x="1730" y="71"/>
                  </a:lnTo>
                  <a:lnTo>
                    <a:pt x="1738" y="80"/>
                  </a:lnTo>
                  <a:lnTo>
                    <a:pt x="1747" y="87"/>
                  </a:lnTo>
                  <a:lnTo>
                    <a:pt x="1738" y="107"/>
                  </a:lnTo>
                  <a:lnTo>
                    <a:pt x="1721" y="134"/>
                  </a:lnTo>
                  <a:lnTo>
                    <a:pt x="1685" y="178"/>
                  </a:lnTo>
                  <a:lnTo>
                    <a:pt x="1621" y="240"/>
                  </a:lnTo>
                  <a:lnTo>
                    <a:pt x="1890" y="231"/>
                  </a:lnTo>
                  <a:lnTo>
                    <a:pt x="1907" y="294"/>
                  </a:lnTo>
                  <a:lnTo>
                    <a:pt x="1881" y="303"/>
                  </a:lnTo>
                  <a:lnTo>
                    <a:pt x="1872" y="303"/>
                  </a:lnTo>
                  <a:lnTo>
                    <a:pt x="1863" y="320"/>
                  </a:lnTo>
                  <a:lnTo>
                    <a:pt x="1863" y="329"/>
                  </a:lnTo>
                  <a:lnTo>
                    <a:pt x="1863" y="338"/>
                  </a:lnTo>
                  <a:lnTo>
                    <a:pt x="1863" y="347"/>
                  </a:lnTo>
                  <a:lnTo>
                    <a:pt x="1854" y="356"/>
                  </a:lnTo>
                  <a:lnTo>
                    <a:pt x="1854" y="364"/>
                  </a:lnTo>
                  <a:lnTo>
                    <a:pt x="1837" y="364"/>
                  </a:lnTo>
                  <a:lnTo>
                    <a:pt x="1818" y="374"/>
                  </a:lnTo>
                  <a:lnTo>
                    <a:pt x="1837" y="400"/>
                  </a:lnTo>
                  <a:lnTo>
                    <a:pt x="1837" y="418"/>
                  </a:lnTo>
                  <a:lnTo>
                    <a:pt x="1827" y="436"/>
                  </a:lnTo>
                  <a:lnTo>
                    <a:pt x="1818" y="454"/>
                  </a:lnTo>
                  <a:lnTo>
                    <a:pt x="1801" y="471"/>
                  </a:lnTo>
                  <a:lnTo>
                    <a:pt x="1774" y="491"/>
                  </a:lnTo>
                  <a:lnTo>
                    <a:pt x="1757" y="517"/>
                  </a:lnTo>
                  <a:lnTo>
                    <a:pt x="1747" y="544"/>
                  </a:lnTo>
                  <a:lnTo>
                    <a:pt x="1738" y="571"/>
                  </a:lnTo>
                  <a:lnTo>
                    <a:pt x="1738" y="604"/>
                  </a:lnTo>
                  <a:lnTo>
                    <a:pt x="1765" y="633"/>
                  </a:lnTo>
                  <a:lnTo>
                    <a:pt x="1774" y="651"/>
                  </a:lnTo>
                  <a:lnTo>
                    <a:pt x="1765" y="668"/>
                  </a:lnTo>
                  <a:lnTo>
                    <a:pt x="1765" y="677"/>
                  </a:lnTo>
                  <a:lnTo>
                    <a:pt x="1747" y="695"/>
                  </a:lnTo>
                  <a:lnTo>
                    <a:pt x="1738" y="704"/>
                  </a:lnTo>
                  <a:lnTo>
                    <a:pt x="1721" y="713"/>
                  </a:lnTo>
                  <a:lnTo>
                    <a:pt x="1702" y="721"/>
                  </a:lnTo>
                  <a:lnTo>
                    <a:pt x="1702" y="740"/>
                  </a:lnTo>
                  <a:lnTo>
                    <a:pt x="1694" y="748"/>
                  </a:lnTo>
                  <a:lnTo>
                    <a:pt x="1702" y="793"/>
                  </a:lnTo>
                  <a:lnTo>
                    <a:pt x="1694" y="793"/>
                  </a:lnTo>
                  <a:lnTo>
                    <a:pt x="1685" y="793"/>
                  </a:lnTo>
                  <a:lnTo>
                    <a:pt x="1676" y="793"/>
                  </a:lnTo>
                  <a:lnTo>
                    <a:pt x="1667" y="801"/>
                  </a:lnTo>
                  <a:lnTo>
                    <a:pt x="1667" y="811"/>
                  </a:lnTo>
                  <a:lnTo>
                    <a:pt x="1658" y="811"/>
                  </a:lnTo>
                  <a:lnTo>
                    <a:pt x="1658" y="820"/>
                  </a:lnTo>
                  <a:lnTo>
                    <a:pt x="1658" y="828"/>
                  </a:lnTo>
                  <a:lnTo>
                    <a:pt x="1658" y="837"/>
                  </a:lnTo>
                  <a:lnTo>
                    <a:pt x="1632" y="855"/>
                  </a:lnTo>
                  <a:lnTo>
                    <a:pt x="1621" y="873"/>
                  </a:lnTo>
                  <a:lnTo>
                    <a:pt x="1614" y="891"/>
                  </a:lnTo>
                  <a:lnTo>
                    <a:pt x="1605" y="908"/>
                  </a:lnTo>
                  <a:lnTo>
                    <a:pt x="1605" y="926"/>
                  </a:lnTo>
                  <a:lnTo>
                    <a:pt x="1605" y="944"/>
                  </a:lnTo>
                  <a:lnTo>
                    <a:pt x="1596" y="961"/>
                  </a:lnTo>
                  <a:lnTo>
                    <a:pt x="1596" y="980"/>
                  </a:lnTo>
                  <a:lnTo>
                    <a:pt x="1586" y="997"/>
                  </a:lnTo>
                  <a:lnTo>
                    <a:pt x="1568" y="1017"/>
                  </a:lnTo>
                  <a:lnTo>
                    <a:pt x="1561" y="1042"/>
                  </a:lnTo>
                  <a:lnTo>
                    <a:pt x="1550" y="1070"/>
                  </a:lnTo>
                  <a:lnTo>
                    <a:pt x="1541" y="1088"/>
                  </a:lnTo>
                  <a:lnTo>
                    <a:pt x="1533" y="1097"/>
                  </a:lnTo>
                  <a:lnTo>
                    <a:pt x="1515" y="1114"/>
                  </a:lnTo>
                  <a:lnTo>
                    <a:pt x="1506" y="1123"/>
                  </a:lnTo>
                  <a:lnTo>
                    <a:pt x="1497" y="1141"/>
                  </a:lnTo>
                  <a:lnTo>
                    <a:pt x="1488" y="1150"/>
                  </a:lnTo>
                  <a:lnTo>
                    <a:pt x="1488" y="1168"/>
                  </a:lnTo>
                  <a:lnTo>
                    <a:pt x="1480" y="1185"/>
                  </a:lnTo>
                  <a:lnTo>
                    <a:pt x="1480" y="1203"/>
                  </a:lnTo>
                  <a:lnTo>
                    <a:pt x="1470" y="1221"/>
                  </a:lnTo>
                  <a:lnTo>
                    <a:pt x="1470" y="1230"/>
                  </a:lnTo>
                  <a:lnTo>
                    <a:pt x="1461" y="1248"/>
                  </a:lnTo>
                  <a:lnTo>
                    <a:pt x="1453" y="1257"/>
                  </a:lnTo>
                  <a:lnTo>
                    <a:pt x="1444" y="1274"/>
                  </a:lnTo>
                  <a:lnTo>
                    <a:pt x="1444" y="1292"/>
                  </a:lnTo>
                  <a:lnTo>
                    <a:pt x="1435" y="1301"/>
                  </a:lnTo>
                  <a:lnTo>
                    <a:pt x="1435" y="1328"/>
                  </a:lnTo>
                  <a:lnTo>
                    <a:pt x="1435" y="1345"/>
                  </a:lnTo>
                  <a:lnTo>
                    <a:pt x="1435" y="1372"/>
                  </a:lnTo>
                  <a:lnTo>
                    <a:pt x="1426" y="1390"/>
                  </a:lnTo>
                  <a:lnTo>
                    <a:pt x="1417" y="1399"/>
                  </a:lnTo>
                  <a:lnTo>
                    <a:pt x="1408" y="1408"/>
                  </a:lnTo>
                  <a:lnTo>
                    <a:pt x="1400" y="1417"/>
                  </a:lnTo>
                  <a:lnTo>
                    <a:pt x="1381" y="1426"/>
                  </a:lnTo>
                  <a:lnTo>
                    <a:pt x="1373" y="1434"/>
                  </a:lnTo>
                  <a:lnTo>
                    <a:pt x="1364" y="1443"/>
                  </a:lnTo>
                  <a:lnTo>
                    <a:pt x="1364" y="1453"/>
                  </a:lnTo>
                  <a:lnTo>
                    <a:pt x="1373" y="1470"/>
                  </a:lnTo>
                  <a:lnTo>
                    <a:pt x="1381" y="1488"/>
                  </a:lnTo>
                  <a:lnTo>
                    <a:pt x="1390" y="1506"/>
                  </a:lnTo>
                  <a:lnTo>
                    <a:pt x="1400" y="1534"/>
                  </a:lnTo>
                  <a:lnTo>
                    <a:pt x="1408" y="1550"/>
                  </a:lnTo>
                  <a:lnTo>
                    <a:pt x="1417" y="1568"/>
                  </a:lnTo>
                  <a:lnTo>
                    <a:pt x="1426" y="1594"/>
                  </a:lnTo>
                  <a:lnTo>
                    <a:pt x="1435" y="1621"/>
                  </a:lnTo>
                  <a:lnTo>
                    <a:pt x="1435" y="1658"/>
                  </a:lnTo>
                  <a:lnTo>
                    <a:pt x="1426" y="1694"/>
                  </a:lnTo>
                  <a:lnTo>
                    <a:pt x="1417" y="1729"/>
                  </a:lnTo>
                  <a:lnTo>
                    <a:pt x="277" y="1738"/>
                  </a:lnTo>
                  <a:lnTo>
                    <a:pt x="277" y="1506"/>
                  </a:lnTo>
                  <a:lnTo>
                    <a:pt x="258" y="1497"/>
                  </a:lnTo>
                  <a:lnTo>
                    <a:pt x="241" y="1497"/>
                  </a:lnTo>
                  <a:lnTo>
                    <a:pt x="223" y="1497"/>
                  </a:lnTo>
                  <a:lnTo>
                    <a:pt x="205" y="1497"/>
                  </a:lnTo>
                  <a:lnTo>
                    <a:pt x="186" y="1497"/>
                  </a:lnTo>
                  <a:lnTo>
                    <a:pt x="168" y="1497"/>
                  </a:lnTo>
                  <a:lnTo>
                    <a:pt x="150" y="1497"/>
                  </a:lnTo>
                  <a:lnTo>
                    <a:pt x="133" y="1497"/>
                  </a:lnTo>
                  <a:lnTo>
                    <a:pt x="114" y="1488"/>
                  </a:lnTo>
                  <a:lnTo>
                    <a:pt x="97" y="1488"/>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54" name="Freeform 42"/>
            <p:cNvSpPr>
              <a:spLocks/>
            </p:cNvSpPr>
            <p:nvPr/>
          </p:nvSpPr>
          <p:spPr bwMode="auto">
            <a:xfrm>
              <a:off x="3388" y="2863"/>
              <a:ext cx="342" cy="618"/>
            </a:xfrm>
            <a:custGeom>
              <a:avLst/>
              <a:gdLst>
                <a:gd name="T0" fmla="*/ 38 w 1347"/>
                <a:gd name="T1" fmla="*/ 247 h 2406"/>
                <a:gd name="T2" fmla="*/ 29 w 1347"/>
                <a:gd name="T3" fmla="*/ 224 h 2406"/>
                <a:gd name="T4" fmla="*/ 20 w 1347"/>
                <a:gd name="T5" fmla="*/ 204 h 2406"/>
                <a:gd name="T6" fmla="*/ 29 w 1347"/>
                <a:gd name="T7" fmla="*/ 194 h 2406"/>
                <a:gd name="T8" fmla="*/ 38 w 1347"/>
                <a:gd name="T9" fmla="*/ 183 h 2406"/>
                <a:gd name="T10" fmla="*/ 41 w 1347"/>
                <a:gd name="T11" fmla="*/ 162 h 2406"/>
                <a:gd name="T12" fmla="*/ 47 w 1347"/>
                <a:gd name="T13" fmla="*/ 146 h 2406"/>
                <a:gd name="T14" fmla="*/ 52 w 1347"/>
                <a:gd name="T15" fmla="*/ 130 h 2406"/>
                <a:gd name="T16" fmla="*/ 59 w 1347"/>
                <a:gd name="T17" fmla="*/ 117 h 2406"/>
                <a:gd name="T18" fmla="*/ 70 w 1347"/>
                <a:gd name="T19" fmla="*/ 98 h 2406"/>
                <a:gd name="T20" fmla="*/ 79 w 1347"/>
                <a:gd name="T21" fmla="*/ 77 h 2406"/>
                <a:gd name="T22" fmla="*/ 84 w 1347"/>
                <a:gd name="T23" fmla="*/ 59 h 2406"/>
                <a:gd name="T24" fmla="*/ 95 w 1347"/>
                <a:gd name="T25" fmla="*/ 43 h 2406"/>
                <a:gd name="T26" fmla="*/ 97 w 1347"/>
                <a:gd name="T27" fmla="*/ 36 h 2406"/>
                <a:gd name="T28" fmla="*/ 106 w 1347"/>
                <a:gd name="T29" fmla="*/ 34 h 2406"/>
                <a:gd name="T30" fmla="*/ 106 w 1347"/>
                <a:gd name="T31" fmla="*/ 18 h 2406"/>
                <a:gd name="T32" fmla="*/ 313 w 1347"/>
                <a:gd name="T33" fmla="*/ 391 h 2406"/>
                <a:gd name="T34" fmla="*/ 330 w 1347"/>
                <a:gd name="T35" fmla="*/ 586 h 2406"/>
                <a:gd name="T36" fmla="*/ 322 w 1347"/>
                <a:gd name="T37" fmla="*/ 591 h 2406"/>
                <a:gd name="T38" fmla="*/ 317 w 1347"/>
                <a:gd name="T39" fmla="*/ 579 h 2406"/>
                <a:gd name="T40" fmla="*/ 313 w 1347"/>
                <a:gd name="T41" fmla="*/ 572 h 2406"/>
                <a:gd name="T42" fmla="*/ 306 w 1347"/>
                <a:gd name="T43" fmla="*/ 586 h 2406"/>
                <a:gd name="T44" fmla="*/ 294 w 1347"/>
                <a:gd name="T45" fmla="*/ 586 h 2406"/>
                <a:gd name="T46" fmla="*/ 272 w 1347"/>
                <a:gd name="T47" fmla="*/ 588 h 2406"/>
                <a:gd name="T48" fmla="*/ 263 w 1347"/>
                <a:gd name="T49" fmla="*/ 593 h 2406"/>
                <a:gd name="T50" fmla="*/ 251 w 1347"/>
                <a:gd name="T51" fmla="*/ 597 h 2406"/>
                <a:gd name="T52" fmla="*/ 245 w 1347"/>
                <a:gd name="T53" fmla="*/ 595 h 2406"/>
                <a:gd name="T54" fmla="*/ 238 w 1347"/>
                <a:gd name="T55" fmla="*/ 593 h 2406"/>
                <a:gd name="T56" fmla="*/ 233 w 1347"/>
                <a:gd name="T57" fmla="*/ 602 h 2406"/>
                <a:gd name="T58" fmla="*/ 224 w 1347"/>
                <a:gd name="T59" fmla="*/ 616 h 2406"/>
                <a:gd name="T60" fmla="*/ 211 w 1347"/>
                <a:gd name="T61" fmla="*/ 604 h 2406"/>
                <a:gd name="T62" fmla="*/ 195 w 1347"/>
                <a:gd name="T63" fmla="*/ 582 h 2406"/>
                <a:gd name="T64" fmla="*/ 183 w 1347"/>
                <a:gd name="T65" fmla="*/ 563 h 2406"/>
                <a:gd name="T66" fmla="*/ 185 w 1347"/>
                <a:gd name="T67" fmla="*/ 547 h 2406"/>
                <a:gd name="T68" fmla="*/ 190 w 1347"/>
                <a:gd name="T69" fmla="*/ 533 h 2406"/>
                <a:gd name="T70" fmla="*/ 9 w 1347"/>
                <a:gd name="T71" fmla="*/ 528 h 2406"/>
                <a:gd name="T72" fmla="*/ 7 w 1347"/>
                <a:gd name="T73" fmla="*/ 520 h 2406"/>
                <a:gd name="T74" fmla="*/ 0 w 1347"/>
                <a:gd name="T75" fmla="*/ 513 h 2406"/>
                <a:gd name="T76" fmla="*/ 2 w 1347"/>
                <a:gd name="T77" fmla="*/ 503 h 2406"/>
                <a:gd name="T78" fmla="*/ 9 w 1347"/>
                <a:gd name="T79" fmla="*/ 494 h 2406"/>
                <a:gd name="T80" fmla="*/ 7 w 1347"/>
                <a:gd name="T81" fmla="*/ 481 h 2406"/>
                <a:gd name="T82" fmla="*/ 9 w 1347"/>
                <a:gd name="T83" fmla="*/ 453 h 2406"/>
                <a:gd name="T84" fmla="*/ 27 w 1347"/>
                <a:gd name="T85" fmla="*/ 426 h 2406"/>
                <a:gd name="T86" fmla="*/ 38 w 1347"/>
                <a:gd name="T87" fmla="*/ 410 h 2406"/>
                <a:gd name="T88" fmla="*/ 45 w 1347"/>
                <a:gd name="T89" fmla="*/ 396 h 2406"/>
                <a:gd name="T90" fmla="*/ 52 w 1347"/>
                <a:gd name="T91" fmla="*/ 378 h 2406"/>
                <a:gd name="T92" fmla="*/ 59 w 1347"/>
                <a:gd name="T93" fmla="*/ 366 h 2406"/>
                <a:gd name="T94" fmla="*/ 59 w 1347"/>
                <a:gd name="T95" fmla="*/ 357 h 2406"/>
                <a:gd name="T96" fmla="*/ 54 w 1347"/>
                <a:gd name="T97" fmla="*/ 348 h 2406"/>
                <a:gd name="T98" fmla="*/ 45 w 1347"/>
                <a:gd name="T99" fmla="*/ 334 h 2406"/>
                <a:gd name="T100" fmla="*/ 43 w 1347"/>
                <a:gd name="T101" fmla="*/ 316 h 2406"/>
                <a:gd name="T102" fmla="*/ 38 w 1347"/>
                <a:gd name="T103" fmla="*/ 311 h 2406"/>
                <a:gd name="T104" fmla="*/ 38 w 1347"/>
                <a:gd name="T105" fmla="*/ 302 h 2406"/>
                <a:gd name="T106" fmla="*/ 45 w 1347"/>
                <a:gd name="T107" fmla="*/ 293 h 2406"/>
                <a:gd name="T108" fmla="*/ 34 w 1347"/>
                <a:gd name="T109" fmla="*/ 288 h 24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47" h="2406">
                  <a:moveTo>
                    <a:pt x="133" y="1069"/>
                  </a:moveTo>
                  <a:lnTo>
                    <a:pt x="142" y="1034"/>
                  </a:lnTo>
                  <a:lnTo>
                    <a:pt x="151" y="998"/>
                  </a:lnTo>
                  <a:lnTo>
                    <a:pt x="151" y="961"/>
                  </a:lnTo>
                  <a:lnTo>
                    <a:pt x="142" y="934"/>
                  </a:lnTo>
                  <a:lnTo>
                    <a:pt x="133" y="908"/>
                  </a:lnTo>
                  <a:lnTo>
                    <a:pt x="124" y="890"/>
                  </a:lnTo>
                  <a:lnTo>
                    <a:pt x="116" y="874"/>
                  </a:lnTo>
                  <a:lnTo>
                    <a:pt x="106" y="846"/>
                  </a:lnTo>
                  <a:lnTo>
                    <a:pt x="97" y="828"/>
                  </a:lnTo>
                  <a:lnTo>
                    <a:pt x="89" y="810"/>
                  </a:lnTo>
                  <a:lnTo>
                    <a:pt x="80" y="793"/>
                  </a:lnTo>
                  <a:lnTo>
                    <a:pt x="80" y="783"/>
                  </a:lnTo>
                  <a:lnTo>
                    <a:pt x="89" y="774"/>
                  </a:lnTo>
                  <a:lnTo>
                    <a:pt x="97" y="766"/>
                  </a:lnTo>
                  <a:lnTo>
                    <a:pt x="116" y="757"/>
                  </a:lnTo>
                  <a:lnTo>
                    <a:pt x="124" y="748"/>
                  </a:lnTo>
                  <a:lnTo>
                    <a:pt x="133" y="739"/>
                  </a:lnTo>
                  <a:lnTo>
                    <a:pt x="142" y="730"/>
                  </a:lnTo>
                  <a:lnTo>
                    <a:pt x="151" y="712"/>
                  </a:lnTo>
                  <a:lnTo>
                    <a:pt x="151" y="685"/>
                  </a:lnTo>
                  <a:lnTo>
                    <a:pt x="151" y="668"/>
                  </a:lnTo>
                  <a:lnTo>
                    <a:pt x="151" y="641"/>
                  </a:lnTo>
                  <a:lnTo>
                    <a:pt x="160" y="632"/>
                  </a:lnTo>
                  <a:lnTo>
                    <a:pt x="160" y="614"/>
                  </a:lnTo>
                  <a:lnTo>
                    <a:pt x="169" y="597"/>
                  </a:lnTo>
                  <a:lnTo>
                    <a:pt x="177" y="588"/>
                  </a:lnTo>
                  <a:lnTo>
                    <a:pt x="186" y="570"/>
                  </a:lnTo>
                  <a:lnTo>
                    <a:pt x="186" y="561"/>
                  </a:lnTo>
                  <a:lnTo>
                    <a:pt x="196" y="543"/>
                  </a:lnTo>
                  <a:lnTo>
                    <a:pt x="196" y="525"/>
                  </a:lnTo>
                  <a:lnTo>
                    <a:pt x="204" y="508"/>
                  </a:lnTo>
                  <a:lnTo>
                    <a:pt x="204" y="490"/>
                  </a:lnTo>
                  <a:lnTo>
                    <a:pt x="213" y="481"/>
                  </a:lnTo>
                  <a:lnTo>
                    <a:pt x="222" y="463"/>
                  </a:lnTo>
                  <a:lnTo>
                    <a:pt x="231" y="454"/>
                  </a:lnTo>
                  <a:lnTo>
                    <a:pt x="249" y="437"/>
                  </a:lnTo>
                  <a:lnTo>
                    <a:pt x="257" y="428"/>
                  </a:lnTo>
                  <a:lnTo>
                    <a:pt x="266" y="410"/>
                  </a:lnTo>
                  <a:lnTo>
                    <a:pt x="277" y="382"/>
                  </a:lnTo>
                  <a:lnTo>
                    <a:pt x="284" y="357"/>
                  </a:lnTo>
                  <a:lnTo>
                    <a:pt x="302" y="337"/>
                  </a:lnTo>
                  <a:lnTo>
                    <a:pt x="312" y="320"/>
                  </a:lnTo>
                  <a:lnTo>
                    <a:pt x="312" y="301"/>
                  </a:lnTo>
                  <a:lnTo>
                    <a:pt x="321" y="284"/>
                  </a:lnTo>
                  <a:lnTo>
                    <a:pt x="321" y="266"/>
                  </a:lnTo>
                  <a:lnTo>
                    <a:pt x="321" y="248"/>
                  </a:lnTo>
                  <a:lnTo>
                    <a:pt x="330" y="231"/>
                  </a:lnTo>
                  <a:lnTo>
                    <a:pt x="337" y="213"/>
                  </a:lnTo>
                  <a:lnTo>
                    <a:pt x="348" y="195"/>
                  </a:lnTo>
                  <a:lnTo>
                    <a:pt x="374" y="177"/>
                  </a:lnTo>
                  <a:lnTo>
                    <a:pt x="374" y="168"/>
                  </a:lnTo>
                  <a:lnTo>
                    <a:pt x="374" y="160"/>
                  </a:lnTo>
                  <a:lnTo>
                    <a:pt x="374" y="151"/>
                  </a:lnTo>
                  <a:lnTo>
                    <a:pt x="383" y="151"/>
                  </a:lnTo>
                  <a:lnTo>
                    <a:pt x="383" y="141"/>
                  </a:lnTo>
                  <a:lnTo>
                    <a:pt x="392" y="133"/>
                  </a:lnTo>
                  <a:lnTo>
                    <a:pt x="401" y="133"/>
                  </a:lnTo>
                  <a:lnTo>
                    <a:pt x="410" y="133"/>
                  </a:lnTo>
                  <a:lnTo>
                    <a:pt x="418" y="133"/>
                  </a:lnTo>
                  <a:lnTo>
                    <a:pt x="410" y="88"/>
                  </a:lnTo>
                  <a:lnTo>
                    <a:pt x="410" y="80"/>
                  </a:lnTo>
                  <a:lnTo>
                    <a:pt x="418" y="80"/>
                  </a:lnTo>
                  <a:lnTo>
                    <a:pt x="418" y="71"/>
                  </a:lnTo>
                  <a:lnTo>
                    <a:pt x="418" y="61"/>
                  </a:lnTo>
                  <a:lnTo>
                    <a:pt x="428" y="61"/>
                  </a:lnTo>
                  <a:lnTo>
                    <a:pt x="1247" y="0"/>
                  </a:lnTo>
                  <a:lnTo>
                    <a:pt x="1231" y="1524"/>
                  </a:lnTo>
                  <a:lnTo>
                    <a:pt x="1347" y="2281"/>
                  </a:lnTo>
                  <a:lnTo>
                    <a:pt x="1328" y="2273"/>
                  </a:lnTo>
                  <a:lnTo>
                    <a:pt x="1311" y="2281"/>
                  </a:lnTo>
                  <a:lnTo>
                    <a:pt x="1300" y="2281"/>
                  </a:lnTo>
                  <a:lnTo>
                    <a:pt x="1293" y="2290"/>
                  </a:lnTo>
                  <a:lnTo>
                    <a:pt x="1284" y="2300"/>
                  </a:lnTo>
                  <a:lnTo>
                    <a:pt x="1275" y="2300"/>
                  </a:lnTo>
                  <a:lnTo>
                    <a:pt x="1267" y="2300"/>
                  </a:lnTo>
                  <a:lnTo>
                    <a:pt x="1247" y="2300"/>
                  </a:lnTo>
                  <a:lnTo>
                    <a:pt x="1247" y="2281"/>
                  </a:lnTo>
                  <a:lnTo>
                    <a:pt x="1247" y="2273"/>
                  </a:lnTo>
                  <a:lnTo>
                    <a:pt x="1247" y="2254"/>
                  </a:lnTo>
                  <a:lnTo>
                    <a:pt x="1247" y="2237"/>
                  </a:lnTo>
                  <a:lnTo>
                    <a:pt x="1240" y="2228"/>
                  </a:lnTo>
                  <a:lnTo>
                    <a:pt x="1240" y="2220"/>
                  </a:lnTo>
                  <a:lnTo>
                    <a:pt x="1231" y="2228"/>
                  </a:lnTo>
                  <a:lnTo>
                    <a:pt x="1220" y="2246"/>
                  </a:lnTo>
                  <a:lnTo>
                    <a:pt x="1213" y="2264"/>
                  </a:lnTo>
                  <a:lnTo>
                    <a:pt x="1204" y="2273"/>
                  </a:lnTo>
                  <a:lnTo>
                    <a:pt x="1204" y="2281"/>
                  </a:lnTo>
                  <a:lnTo>
                    <a:pt x="1194" y="2281"/>
                  </a:lnTo>
                  <a:lnTo>
                    <a:pt x="1185" y="2281"/>
                  </a:lnTo>
                  <a:lnTo>
                    <a:pt x="1176" y="2281"/>
                  </a:lnTo>
                  <a:lnTo>
                    <a:pt x="1158" y="2281"/>
                  </a:lnTo>
                  <a:lnTo>
                    <a:pt x="1140" y="2281"/>
                  </a:lnTo>
                  <a:lnTo>
                    <a:pt x="1123" y="2281"/>
                  </a:lnTo>
                  <a:lnTo>
                    <a:pt x="1105" y="2281"/>
                  </a:lnTo>
                  <a:lnTo>
                    <a:pt x="1070" y="2290"/>
                  </a:lnTo>
                  <a:lnTo>
                    <a:pt x="1060" y="2300"/>
                  </a:lnTo>
                  <a:lnTo>
                    <a:pt x="1051" y="2300"/>
                  </a:lnTo>
                  <a:lnTo>
                    <a:pt x="1043" y="2308"/>
                  </a:lnTo>
                  <a:lnTo>
                    <a:pt x="1034" y="2308"/>
                  </a:lnTo>
                  <a:lnTo>
                    <a:pt x="1025" y="2317"/>
                  </a:lnTo>
                  <a:lnTo>
                    <a:pt x="1007" y="2317"/>
                  </a:lnTo>
                  <a:lnTo>
                    <a:pt x="998" y="2326"/>
                  </a:lnTo>
                  <a:lnTo>
                    <a:pt x="990" y="2326"/>
                  </a:lnTo>
                  <a:lnTo>
                    <a:pt x="980" y="2326"/>
                  </a:lnTo>
                  <a:lnTo>
                    <a:pt x="971" y="2326"/>
                  </a:lnTo>
                  <a:lnTo>
                    <a:pt x="971" y="2317"/>
                  </a:lnTo>
                  <a:lnTo>
                    <a:pt x="963" y="2317"/>
                  </a:lnTo>
                  <a:lnTo>
                    <a:pt x="954" y="2317"/>
                  </a:lnTo>
                  <a:lnTo>
                    <a:pt x="954" y="2308"/>
                  </a:lnTo>
                  <a:lnTo>
                    <a:pt x="944" y="2308"/>
                  </a:lnTo>
                  <a:lnTo>
                    <a:pt x="936" y="2308"/>
                  </a:lnTo>
                  <a:lnTo>
                    <a:pt x="936" y="2317"/>
                  </a:lnTo>
                  <a:lnTo>
                    <a:pt x="927" y="2317"/>
                  </a:lnTo>
                  <a:lnTo>
                    <a:pt x="927" y="2334"/>
                  </a:lnTo>
                  <a:lnTo>
                    <a:pt x="918" y="2344"/>
                  </a:lnTo>
                  <a:lnTo>
                    <a:pt x="910" y="2361"/>
                  </a:lnTo>
                  <a:lnTo>
                    <a:pt x="900" y="2380"/>
                  </a:lnTo>
                  <a:lnTo>
                    <a:pt x="891" y="2388"/>
                  </a:lnTo>
                  <a:lnTo>
                    <a:pt x="883" y="2397"/>
                  </a:lnTo>
                  <a:lnTo>
                    <a:pt x="864" y="2406"/>
                  </a:lnTo>
                  <a:lnTo>
                    <a:pt x="847" y="2397"/>
                  </a:lnTo>
                  <a:lnTo>
                    <a:pt x="838" y="2388"/>
                  </a:lnTo>
                  <a:lnTo>
                    <a:pt x="830" y="2353"/>
                  </a:lnTo>
                  <a:lnTo>
                    <a:pt x="811" y="2317"/>
                  </a:lnTo>
                  <a:lnTo>
                    <a:pt x="794" y="2290"/>
                  </a:lnTo>
                  <a:lnTo>
                    <a:pt x="783" y="2273"/>
                  </a:lnTo>
                  <a:lnTo>
                    <a:pt x="767" y="2264"/>
                  </a:lnTo>
                  <a:lnTo>
                    <a:pt x="758" y="2246"/>
                  </a:lnTo>
                  <a:lnTo>
                    <a:pt x="739" y="2237"/>
                  </a:lnTo>
                  <a:lnTo>
                    <a:pt x="730" y="2220"/>
                  </a:lnTo>
                  <a:lnTo>
                    <a:pt x="721" y="2192"/>
                  </a:lnTo>
                  <a:lnTo>
                    <a:pt x="721" y="2165"/>
                  </a:lnTo>
                  <a:lnTo>
                    <a:pt x="721" y="2157"/>
                  </a:lnTo>
                  <a:lnTo>
                    <a:pt x="730" y="2137"/>
                  </a:lnTo>
                  <a:lnTo>
                    <a:pt x="730" y="2130"/>
                  </a:lnTo>
                  <a:lnTo>
                    <a:pt x="730" y="2121"/>
                  </a:lnTo>
                  <a:lnTo>
                    <a:pt x="739" y="2104"/>
                  </a:lnTo>
                  <a:lnTo>
                    <a:pt x="739" y="2093"/>
                  </a:lnTo>
                  <a:lnTo>
                    <a:pt x="748" y="2077"/>
                  </a:lnTo>
                  <a:lnTo>
                    <a:pt x="748" y="2068"/>
                  </a:lnTo>
                  <a:lnTo>
                    <a:pt x="748" y="2050"/>
                  </a:lnTo>
                  <a:lnTo>
                    <a:pt x="758" y="2031"/>
                  </a:lnTo>
                  <a:lnTo>
                    <a:pt x="35" y="2057"/>
                  </a:lnTo>
                  <a:lnTo>
                    <a:pt x="35" y="2050"/>
                  </a:lnTo>
                  <a:lnTo>
                    <a:pt x="35" y="2041"/>
                  </a:lnTo>
                  <a:lnTo>
                    <a:pt x="26" y="2031"/>
                  </a:lnTo>
                  <a:lnTo>
                    <a:pt x="26" y="2024"/>
                  </a:lnTo>
                  <a:lnTo>
                    <a:pt x="17" y="2013"/>
                  </a:lnTo>
                  <a:lnTo>
                    <a:pt x="8" y="2013"/>
                  </a:lnTo>
                  <a:lnTo>
                    <a:pt x="8" y="2004"/>
                  </a:lnTo>
                  <a:lnTo>
                    <a:pt x="0" y="1997"/>
                  </a:lnTo>
                  <a:lnTo>
                    <a:pt x="0" y="1988"/>
                  </a:lnTo>
                  <a:lnTo>
                    <a:pt x="8" y="1977"/>
                  </a:lnTo>
                  <a:lnTo>
                    <a:pt x="8" y="1969"/>
                  </a:lnTo>
                  <a:lnTo>
                    <a:pt x="8" y="1960"/>
                  </a:lnTo>
                  <a:lnTo>
                    <a:pt x="17" y="1951"/>
                  </a:lnTo>
                  <a:lnTo>
                    <a:pt x="26" y="1944"/>
                  </a:lnTo>
                  <a:lnTo>
                    <a:pt x="35" y="1933"/>
                  </a:lnTo>
                  <a:lnTo>
                    <a:pt x="35" y="1924"/>
                  </a:lnTo>
                  <a:lnTo>
                    <a:pt x="35" y="1916"/>
                  </a:lnTo>
                  <a:lnTo>
                    <a:pt x="35" y="1897"/>
                  </a:lnTo>
                  <a:lnTo>
                    <a:pt x="26" y="1889"/>
                  </a:lnTo>
                  <a:lnTo>
                    <a:pt x="26" y="1871"/>
                  </a:lnTo>
                  <a:lnTo>
                    <a:pt x="26" y="1863"/>
                  </a:lnTo>
                  <a:lnTo>
                    <a:pt x="26" y="1853"/>
                  </a:lnTo>
                  <a:lnTo>
                    <a:pt x="35" y="1853"/>
                  </a:lnTo>
                  <a:lnTo>
                    <a:pt x="35" y="1764"/>
                  </a:lnTo>
                  <a:lnTo>
                    <a:pt x="61" y="1764"/>
                  </a:lnTo>
                  <a:lnTo>
                    <a:pt x="80" y="1720"/>
                  </a:lnTo>
                  <a:lnTo>
                    <a:pt x="89" y="1684"/>
                  </a:lnTo>
                  <a:lnTo>
                    <a:pt x="106" y="1657"/>
                  </a:lnTo>
                  <a:lnTo>
                    <a:pt x="124" y="1640"/>
                  </a:lnTo>
                  <a:lnTo>
                    <a:pt x="133" y="1621"/>
                  </a:lnTo>
                  <a:lnTo>
                    <a:pt x="142" y="1604"/>
                  </a:lnTo>
                  <a:lnTo>
                    <a:pt x="151" y="1595"/>
                  </a:lnTo>
                  <a:lnTo>
                    <a:pt x="160" y="1587"/>
                  </a:lnTo>
                  <a:lnTo>
                    <a:pt x="169" y="1577"/>
                  </a:lnTo>
                  <a:lnTo>
                    <a:pt x="169" y="1560"/>
                  </a:lnTo>
                  <a:lnTo>
                    <a:pt x="177" y="1540"/>
                  </a:lnTo>
                  <a:lnTo>
                    <a:pt x="186" y="1515"/>
                  </a:lnTo>
                  <a:lnTo>
                    <a:pt x="196" y="1496"/>
                  </a:lnTo>
                  <a:lnTo>
                    <a:pt x="196" y="1480"/>
                  </a:lnTo>
                  <a:lnTo>
                    <a:pt x="204" y="1471"/>
                  </a:lnTo>
                  <a:lnTo>
                    <a:pt x="204" y="1451"/>
                  </a:lnTo>
                  <a:lnTo>
                    <a:pt x="213" y="1443"/>
                  </a:lnTo>
                  <a:lnTo>
                    <a:pt x="222" y="1434"/>
                  </a:lnTo>
                  <a:lnTo>
                    <a:pt x="231" y="1425"/>
                  </a:lnTo>
                  <a:lnTo>
                    <a:pt x="249" y="1425"/>
                  </a:lnTo>
                  <a:lnTo>
                    <a:pt x="249" y="1398"/>
                  </a:lnTo>
                  <a:lnTo>
                    <a:pt x="240" y="1398"/>
                  </a:lnTo>
                  <a:lnTo>
                    <a:pt x="231" y="1390"/>
                  </a:lnTo>
                  <a:lnTo>
                    <a:pt x="222" y="1380"/>
                  </a:lnTo>
                  <a:lnTo>
                    <a:pt x="222" y="1371"/>
                  </a:lnTo>
                  <a:lnTo>
                    <a:pt x="222" y="1363"/>
                  </a:lnTo>
                  <a:lnTo>
                    <a:pt x="213" y="1354"/>
                  </a:lnTo>
                  <a:lnTo>
                    <a:pt x="204" y="1345"/>
                  </a:lnTo>
                  <a:lnTo>
                    <a:pt x="196" y="1336"/>
                  </a:lnTo>
                  <a:lnTo>
                    <a:pt x="186" y="1336"/>
                  </a:lnTo>
                  <a:lnTo>
                    <a:pt x="177" y="1300"/>
                  </a:lnTo>
                  <a:lnTo>
                    <a:pt x="169" y="1283"/>
                  </a:lnTo>
                  <a:lnTo>
                    <a:pt x="169" y="1256"/>
                  </a:lnTo>
                  <a:lnTo>
                    <a:pt x="169" y="1247"/>
                  </a:lnTo>
                  <a:lnTo>
                    <a:pt x="169" y="1230"/>
                  </a:lnTo>
                  <a:lnTo>
                    <a:pt x="169" y="1220"/>
                  </a:lnTo>
                  <a:lnTo>
                    <a:pt x="169" y="1211"/>
                  </a:lnTo>
                  <a:lnTo>
                    <a:pt x="160" y="1211"/>
                  </a:lnTo>
                  <a:lnTo>
                    <a:pt x="151" y="1211"/>
                  </a:lnTo>
                  <a:lnTo>
                    <a:pt x="142" y="1203"/>
                  </a:lnTo>
                  <a:lnTo>
                    <a:pt x="142" y="1194"/>
                  </a:lnTo>
                  <a:lnTo>
                    <a:pt x="151" y="1185"/>
                  </a:lnTo>
                  <a:lnTo>
                    <a:pt x="151" y="1176"/>
                  </a:lnTo>
                  <a:lnTo>
                    <a:pt x="160" y="1167"/>
                  </a:lnTo>
                  <a:lnTo>
                    <a:pt x="169" y="1158"/>
                  </a:lnTo>
                  <a:lnTo>
                    <a:pt x="177" y="1150"/>
                  </a:lnTo>
                  <a:lnTo>
                    <a:pt x="177" y="1140"/>
                  </a:lnTo>
                  <a:lnTo>
                    <a:pt x="186" y="1140"/>
                  </a:lnTo>
                  <a:lnTo>
                    <a:pt x="186" y="1131"/>
                  </a:lnTo>
                  <a:lnTo>
                    <a:pt x="186" y="1123"/>
                  </a:lnTo>
                  <a:lnTo>
                    <a:pt x="133" y="1123"/>
                  </a:lnTo>
                  <a:lnTo>
                    <a:pt x="133" y="1069"/>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55" name="Freeform 43"/>
            <p:cNvSpPr>
              <a:spLocks/>
            </p:cNvSpPr>
            <p:nvPr/>
          </p:nvSpPr>
          <p:spPr bwMode="auto">
            <a:xfrm>
              <a:off x="3388" y="2863"/>
              <a:ext cx="342" cy="618"/>
            </a:xfrm>
            <a:custGeom>
              <a:avLst/>
              <a:gdLst>
                <a:gd name="T0" fmla="*/ 38 w 1347"/>
                <a:gd name="T1" fmla="*/ 247 h 2406"/>
                <a:gd name="T2" fmla="*/ 29 w 1347"/>
                <a:gd name="T3" fmla="*/ 224 h 2406"/>
                <a:gd name="T4" fmla="*/ 20 w 1347"/>
                <a:gd name="T5" fmla="*/ 204 h 2406"/>
                <a:gd name="T6" fmla="*/ 29 w 1347"/>
                <a:gd name="T7" fmla="*/ 194 h 2406"/>
                <a:gd name="T8" fmla="*/ 38 w 1347"/>
                <a:gd name="T9" fmla="*/ 183 h 2406"/>
                <a:gd name="T10" fmla="*/ 41 w 1347"/>
                <a:gd name="T11" fmla="*/ 162 h 2406"/>
                <a:gd name="T12" fmla="*/ 47 w 1347"/>
                <a:gd name="T13" fmla="*/ 146 h 2406"/>
                <a:gd name="T14" fmla="*/ 52 w 1347"/>
                <a:gd name="T15" fmla="*/ 130 h 2406"/>
                <a:gd name="T16" fmla="*/ 59 w 1347"/>
                <a:gd name="T17" fmla="*/ 117 h 2406"/>
                <a:gd name="T18" fmla="*/ 70 w 1347"/>
                <a:gd name="T19" fmla="*/ 98 h 2406"/>
                <a:gd name="T20" fmla="*/ 79 w 1347"/>
                <a:gd name="T21" fmla="*/ 77 h 2406"/>
                <a:gd name="T22" fmla="*/ 84 w 1347"/>
                <a:gd name="T23" fmla="*/ 59 h 2406"/>
                <a:gd name="T24" fmla="*/ 95 w 1347"/>
                <a:gd name="T25" fmla="*/ 43 h 2406"/>
                <a:gd name="T26" fmla="*/ 97 w 1347"/>
                <a:gd name="T27" fmla="*/ 36 h 2406"/>
                <a:gd name="T28" fmla="*/ 104 w 1347"/>
                <a:gd name="T29" fmla="*/ 34 h 2406"/>
                <a:gd name="T30" fmla="*/ 104 w 1347"/>
                <a:gd name="T31" fmla="*/ 21 h 2406"/>
                <a:gd name="T32" fmla="*/ 106 w 1347"/>
                <a:gd name="T33" fmla="*/ 18 h 2406"/>
                <a:gd name="T34" fmla="*/ 109 w 1347"/>
                <a:gd name="T35" fmla="*/ 16 h 2406"/>
                <a:gd name="T36" fmla="*/ 337 w 1347"/>
                <a:gd name="T37" fmla="*/ 584 h 2406"/>
                <a:gd name="T38" fmla="*/ 328 w 1347"/>
                <a:gd name="T39" fmla="*/ 588 h 2406"/>
                <a:gd name="T40" fmla="*/ 322 w 1347"/>
                <a:gd name="T41" fmla="*/ 591 h 2406"/>
                <a:gd name="T42" fmla="*/ 317 w 1347"/>
                <a:gd name="T43" fmla="*/ 579 h 2406"/>
                <a:gd name="T44" fmla="*/ 315 w 1347"/>
                <a:gd name="T45" fmla="*/ 570 h 2406"/>
                <a:gd name="T46" fmla="*/ 306 w 1347"/>
                <a:gd name="T47" fmla="*/ 584 h 2406"/>
                <a:gd name="T48" fmla="*/ 299 w 1347"/>
                <a:gd name="T49" fmla="*/ 586 h 2406"/>
                <a:gd name="T50" fmla="*/ 281 w 1347"/>
                <a:gd name="T51" fmla="*/ 586 h 2406"/>
                <a:gd name="T52" fmla="*/ 265 w 1347"/>
                <a:gd name="T53" fmla="*/ 593 h 2406"/>
                <a:gd name="T54" fmla="*/ 253 w 1347"/>
                <a:gd name="T55" fmla="*/ 597 h 2406"/>
                <a:gd name="T56" fmla="*/ 247 w 1347"/>
                <a:gd name="T57" fmla="*/ 597 h 2406"/>
                <a:gd name="T58" fmla="*/ 242 w 1347"/>
                <a:gd name="T59" fmla="*/ 593 h 2406"/>
                <a:gd name="T60" fmla="*/ 238 w 1347"/>
                <a:gd name="T61" fmla="*/ 593 h 2406"/>
                <a:gd name="T62" fmla="*/ 233 w 1347"/>
                <a:gd name="T63" fmla="*/ 602 h 2406"/>
                <a:gd name="T64" fmla="*/ 224 w 1347"/>
                <a:gd name="T65" fmla="*/ 616 h 2406"/>
                <a:gd name="T66" fmla="*/ 211 w 1347"/>
                <a:gd name="T67" fmla="*/ 604 h 2406"/>
                <a:gd name="T68" fmla="*/ 195 w 1347"/>
                <a:gd name="T69" fmla="*/ 582 h 2406"/>
                <a:gd name="T70" fmla="*/ 183 w 1347"/>
                <a:gd name="T71" fmla="*/ 563 h 2406"/>
                <a:gd name="T72" fmla="*/ 185 w 1347"/>
                <a:gd name="T73" fmla="*/ 547 h 2406"/>
                <a:gd name="T74" fmla="*/ 190 w 1347"/>
                <a:gd name="T75" fmla="*/ 533 h 2406"/>
                <a:gd name="T76" fmla="*/ 9 w 1347"/>
                <a:gd name="T77" fmla="*/ 528 h 2406"/>
                <a:gd name="T78" fmla="*/ 7 w 1347"/>
                <a:gd name="T79" fmla="*/ 522 h 2406"/>
                <a:gd name="T80" fmla="*/ 4 w 1347"/>
                <a:gd name="T81" fmla="*/ 517 h 2406"/>
                <a:gd name="T82" fmla="*/ 2 w 1347"/>
                <a:gd name="T83" fmla="*/ 515 h 2406"/>
                <a:gd name="T84" fmla="*/ 2 w 1347"/>
                <a:gd name="T85" fmla="*/ 506 h 2406"/>
                <a:gd name="T86" fmla="*/ 7 w 1347"/>
                <a:gd name="T87" fmla="*/ 499 h 2406"/>
                <a:gd name="T88" fmla="*/ 9 w 1347"/>
                <a:gd name="T89" fmla="*/ 487 h 2406"/>
                <a:gd name="T90" fmla="*/ 7 w 1347"/>
                <a:gd name="T91" fmla="*/ 476 h 2406"/>
                <a:gd name="T92" fmla="*/ 15 w 1347"/>
                <a:gd name="T93" fmla="*/ 453 h 2406"/>
                <a:gd name="T94" fmla="*/ 31 w 1347"/>
                <a:gd name="T95" fmla="*/ 421 h 2406"/>
                <a:gd name="T96" fmla="*/ 41 w 1347"/>
                <a:gd name="T97" fmla="*/ 408 h 2406"/>
                <a:gd name="T98" fmla="*/ 47 w 1347"/>
                <a:gd name="T99" fmla="*/ 389 h 2406"/>
                <a:gd name="T100" fmla="*/ 52 w 1347"/>
                <a:gd name="T101" fmla="*/ 373 h 2406"/>
                <a:gd name="T102" fmla="*/ 63 w 1347"/>
                <a:gd name="T103" fmla="*/ 366 h 2406"/>
                <a:gd name="T104" fmla="*/ 59 w 1347"/>
                <a:gd name="T105" fmla="*/ 357 h 2406"/>
                <a:gd name="T106" fmla="*/ 54 w 1347"/>
                <a:gd name="T107" fmla="*/ 348 h 2406"/>
                <a:gd name="T108" fmla="*/ 45 w 1347"/>
                <a:gd name="T109" fmla="*/ 334 h 2406"/>
                <a:gd name="T110" fmla="*/ 43 w 1347"/>
                <a:gd name="T111" fmla="*/ 316 h 2406"/>
                <a:gd name="T112" fmla="*/ 38 w 1347"/>
                <a:gd name="T113" fmla="*/ 311 h 2406"/>
                <a:gd name="T114" fmla="*/ 38 w 1347"/>
                <a:gd name="T115" fmla="*/ 302 h 2406"/>
                <a:gd name="T116" fmla="*/ 45 w 1347"/>
                <a:gd name="T117" fmla="*/ 293 h 2406"/>
                <a:gd name="T118" fmla="*/ 34 w 1347"/>
                <a:gd name="T119" fmla="*/ 288 h 24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47" h="2406">
                  <a:moveTo>
                    <a:pt x="133" y="1069"/>
                  </a:moveTo>
                  <a:lnTo>
                    <a:pt x="142" y="1034"/>
                  </a:lnTo>
                  <a:lnTo>
                    <a:pt x="151" y="998"/>
                  </a:lnTo>
                  <a:lnTo>
                    <a:pt x="151" y="961"/>
                  </a:lnTo>
                  <a:lnTo>
                    <a:pt x="142" y="934"/>
                  </a:lnTo>
                  <a:lnTo>
                    <a:pt x="133" y="908"/>
                  </a:lnTo>
                  <a:lnTo>
                    <a:pt x="124" y="890"/>
                  </a:lnTo>
                  <a:lnTo>
                    <a:pt x="116" y="874"/>
                  </a:lnTo>
                  <a:lnTo>
                    <a:pt x="106" y="846"/>
                  </a:lnTo>
                  <a:lnTo>
                    <a:pt x="97" y="828"/>
                  </a:lnTo>
                  <a:lnTo>
                    <a:pt x="89" y="810"/>
                  </a:lnTo>
                  <a:lnTo>
                    <a:pt x="80" y="793"/>
                  </a:lnTo>
                  <a:lnTo>
                    <a:pt x="80" y="783"/>
                  </a:lnTo>
                  <a:lnTo>
                    <a:pt x="89" y="774"/>
                  </a:lnTo>
                  <a:lnTo>
                    <a:pt x="97" y="766"/>
                  </a:lnTo>
                  <a:lnTo>
                    <a:pt x="116" y="757"/>
                  </a:lnTo>
                  <a:lnTo>
                    <a:pt x="124" y="748"/>
                  </a:lnTo>
                  <a:lnTo>
                    <a:pt x="133" y="739"/>
                  </a:lnTo>
                  <a:lnTo>
                    <a:pt x="142" y="730"/>
                  </a:lnTo>
                  <a:lnTo>
                    <a:pt x="151" y="712"/>
                  </a:lnTo>
                  <a:lnTo>
                    <a:pt x="151" y="685"/>
                  </a:lnTo>
                  <a:lnTo>
                    <a:pt x="151" y="668"/>
                  </a:lnTo>
                  <a:lnTo>
                    <a:pt x="151" y="641"/>
                  </a:lnTo>
                  <a:lnTo>
                    <a:pt x="160" y="632"/>
                  </a:lnTo>
                  <a:lnTo>
                    <a:pt x="160" y="614"/>
                  </a:lnTo>
                  <a:lnTo>
                    <a:pt x="169" y="597"/>
                  </a:lnTo>
                  <a:lnTo>
                    <a:pt x="177" y="588"/>
                  </a:lnTo>
                  <a:lnTo>
                    <a:pt x="186" y="570"/>
                  </a:lnTo>
                  <a:lnTo>
                    <a:pt x="186" y="561"/>
                  </a:lnTo>
                  <a:lnTo>
                    <a:pt x="196" y="543"/>
                  </a:lnTo>
                  <a:lnTo>
                    <a:pt x="196" y="525"/>
                  </a:lnTo>
                  <a:lnTo>
                    <a:pt x="204" y="508"/>
                  </a:lnTo>
                  <a:lnTo>
                    <a:pt x="204" y="490"/>
                  </a:lnTo>
                  <a:lnTo>
                    <a:pt x="213" y="481"/>
                  </a:lnTo>
                  <a:lnTo>
                    <a:pt x="222" y="463"/>
                  </a:lnTo>
                  <a:lnTo>
                    <a:pt x="231" y="454"/>
                  </a:lnTo>
                  <a:lnTo>
                    <a:pt x="249" y="437"/>
                  </a:lnTo>
                  <a:lnTo>
                    <a:pt x="257" y="428"/>
                  </a:lnTo>
                  <a:lnTo>
                    <a:pt x="266" y="410"/>
                  </a:lnTo>
                  <a:lnTo>
                    <a:pt x="277" y="382"/>
                  </a:lnTo>
                  <a:lnTo>
                    <a:pt x="284" y="357"/>
                  </a:lnTo>
                  <a:lnTo>
                    <a:pt x="302" y="337"/>
                  </a:lnTo>
                  <a:lnTo>
                    <a:pt x="312" y="320"/>
                  </a:lnTo>
                  <a:lnTo>
                    <a:pt x="312" y="301"/>
                  </a:lnTo>
                  <a:lnTo>
                    <a:pt x="321" y="284"/>
                  </a:lnTo>
                  <a:lnTo>
                    <a:pt x="321" y="266"/>
                  </a:lnTo>
                  <a:lnTo>
                    <a:pt x="321" y="248"/>
                  </a:lnTo>
                  <a:lnTo>
                    <a:pt x="330" y="231"/>
                  </a:lnTo>
                  <a:lnTo>
                    <a:pt x="337" y="213"/>
                  </a:lnTo>
                  <a:lnTo>
                    <a:pt x="348" y="195"/>
                  </a:lnTo>
                  <a:lnTo>
                    <a:pt x="374" y="177"/>
                  </a:lnTo>
                  <a:lnTo>
                    <a:pt x="374" y="168"/>
                  </a:lnTo>
                  <a:lnTo>
                    <a:pt x="374" y="160"/>
                  </a:lnTo>
                  <a:lnTo>
                    <a:pt x="374" y="151"/>
                  </a:lnTo>
                  <a:lnTo>
                    <a:pt x="383" y="151"/>
                  </a:lnTo>
                  <a:lnTo>
                    <a:pt x="383" y="141"/>
                  </a:lnTo>
                  <a:lnTo>
                    <a:pt x="392" y="133"/>
                  </a:lnTo>
                  <a:lnTo>
                    <a:pt x="401" y="133"/>
                  </a:lnTo>
                  <a:lnTo>
                    <a:pt x="410" y="133"/>
                  </a:lnTo>
                  <a:lnTo>
                    <a:pt x="418" y="133"/>
                  </a:lnTo>
                  <a:lnTo>
                    <a:pt x="410" y="88"/>
                  </a:lnTo>
                  <a:lnTo>
                    <a:pt x="410" y="80"/>
                  </a:lnTo>
                  <a:lnTo>
                    <a:pt x="418" y="80"/>
                  </a:lnTo>
                  <a:lnTo>
                    <a:pt x="418" y="71"/>
                  </a:lnTo>
                  <a:lnTo>
                    <a:pt x="418" y="61"/>
                  </a:lnTo>
                  <a:lnTo>
                    <a:pt x="428" y="61"/>
                  </a:lnTo>
                  <a:lnTo>
                    <a:pt x="1247" y="0"/>
                  </a:lnTo>
                  <a:lnTo>
                    <a:pt x="1231" y="1524"/>
                  </a:lnTo>
                  <a:lnTo>
                    <a:pt x="1347" y="2281"/>
                  </a:lnTo>
                  <a:lnTo>
                    <a:pt x="1328" y="2273"/>
                  </a:lnTo>
                  <a:lnTo>
                    <a:pt x="1311" y="2281"/>
                  </a:lnTo>
                  <a:lnTo>
                    <a:pt x="1300" y="2281"/>
                  </a:lnTo>
                  <a:lnTo>
                    <a:pt x="1293" y="2290"/>
                  </a:lnTo>
                  <a:lnTo>
                    <a:pt x="1284" y="2300"/>
                  </a:lnTo>
                  <a:lnTo>
                    <a:pt x="1275" y="2300"/>
                  </a:lnTo>
                  <a:lnTo>
                    <a:pt x="1267" y="2300"/>
                  </a:lnTo>
                  <a:lnTo>
                    <a:pt x="1247" y="2300"/>
                  </a:lnTo>
                  <a:lnTo>
                    <a:pt x="1247" y="2281"/>
                  </a:lnTo>
                  <a:lnTo>
                    <a:pt x="1247" y="2273"/>
                  </a:lnTo>
                  <a:lnTo>
                    <a:pt x="1247" y="2254"/>
                  </a:lnTo>
                  <a:lnTo>
                    <a:pt x="1247" y="2237"/>
                  </a:lnTo>
                  <a:lnTo>
                    <a:pt x="1240" y="2228"/>
                  </a:lnTo>
                  <a:lnTo>
                    <a:pt x="1240" y="2220"/>
                  </a:lnTo>
                  <a:lnTo>
                    <a:pt x="1231" y="2228"/>
                  </a:lnTo>
                  <a:lnTo>
                    <a:pt x="1220" y="2246"/>
                  </a:lnTo>
                  <a:lnTo>
                    <a:pt x="1213" y="2264"/>
                  </a:lnTo>
                  <a:lnTo>
                    <a:pt x="1204" y="2273"/>
                  </a:lnTo>
                  <a:lnTo>
                    <a:pt x="1204" y="2281"/>
                  </a:lnTo>
                  <a:lnTo>
                    <a:pt x="1194" y="2281"/>
                  </a:lnTo>
                  <a:lnTo>
                    <a:pt x="1185" y="2281"/>
                  </a:lnTo>
                  <a:lnTo>
                    <a:pt x="1176" y="2281"/>
                  </a:lnTo>
                  <a:lnTo>
                    <a:pt x="1158" y="2281"/>
                  </a:lnTo>
                  <a:lnTo>
                    <a:pt x="1140" y="2281"/>
                  </a:lnTo>
                  <a:lnTo>
                    <a:pt x="1123" y="2281"/>
                  </a:lnTo>
                  <a:lnTo>
                    <a:pt x="1105" y="2281"/>
                  </a:lnTo>
                  <a:lnTo>
                    <a:pt x="1070" y="2290"/>
                  </a:lnTo>
                  <a:lnTo>
                    <a:pt x="1060" y="2300"/>
                  </a:lnTo>
                  <a:lnTo>
                    <a:pt x="1051" y="2300"/>
                  </a:lnTo>
                  <a:lnTo>
                    <a:pt x="1043" y="2308"/>
                  </a:lnTo>
                  <a:lnTo>
                    <a:pt x="1034" y="2308"/>
                  </a:lnTo>
                  <a:lnTo>
                    <a:pt x="1025" y="2317"/>
                  </a:lnTo>
                  <a:lnTo>
                    <a:pt x="1007" y="2317"/>
                  </a:lnTo>
                  <a:lnTo>
                    <a:pt x="998" y="2326"/>
                  </a:lnTo>
                  <a:lnTo>
                    <a:pt x="990" y="2326"/>
                  </a:lnTo>
                  <a:lnTo>
                    <a:pt x="980" y="2326"/>
                  </a:lnTo>
                  <a:lnTo>
                    <a:pt x="971" y="2326"/>
                  </a:lnTo>
                  <a:lnTo>
                    <a:pt x="971" y="2317"/>
                  </a:lnTo>
                  <a:lnTo>
                    <a:pt x="963" y="2317"/>
                  </a:lnTo>
                  <a:lnTo>
                    <a:pt x="954" y="2317"/>
                  </a:lnTo>
                  <a:lnTo>
                    <a:pt x="954" y="2308"/>
                  </a:lnTo>
                  <a:lnTo>
                    <a:pt x="944" y="2308"/>
                  </a:lnTo>
                  <a:lnTo>
                    <a:pt x="936" y="2308"/>
                  </a:lnTo>
                  <a:lnTo>
                    <a:pt x="936" y="2317"/>
                  </a:lnTo>
                  <a:lnTo>
                    <a:pt x="927" y="2317"/>
                  </a:lnTo>
                  <a:lnTo>
                    <a:pt x="927" y="2334"/>
                  </a:lnTo>
                  <a:lnTo>
                    <a:pt x="918" y="2344"/>
                  </a:lnTo>
                  <a:lnTo>
                    <a:pt x="910" y="2361"/>
                  </a:lnTo>
                  <a:lnTo>
                    <a:pt x="900" y="2380"/>
                  </a:lnTo>
                  <a:lnTo>
                    <a:pt x="891" y="2388"/>
                  </a:lnTo>
                  <a:lnTo>
                    <a:pt x="883" y="2397"/>
                  </a:lnTo>
                  <a:lnTo>
                    <a:pt x="864" y="2406"/>
                  </a:lnTo>
                  <a:lnTo>
                    <a:pt x="847" y="2397"/>
                  </a:lnTo>
                  <a:lnTo>
                    <a:pt x="838" y="2388"/>
                  </a:lnTo>
                  <a:lnTo>
                    <a:pt x="830" y="2353"/>
                  </a:lnTo>
                  <a:lnTo>
                    <a:pt x="811" y="2317"/>
                  </a:lnTo>
                  <a:lnTo>
                    <a:pt x="794" y="2290"/>
                  </a:lnTo>
                  <a:lnTo>
                    <a:pt x="783" y="2273"/>
                  </a:lnTo>
                  <a:lnTo>
                    <a:pt x="767" y="2264"/>
                  </a:lnTo>
                  <a:lnTo>
                    <a:pt x="758" y="2246"/>
                  </a:lnTo>
                  <a:lnTo>
                    <a:pt x="739" y="2237"/>
                  </a:lnTo>
                  <a:lnTo>
                    <a:pt x="730" y="2220"/>
                  </a:lnTo>
                  <a:lnTo>
                    <a:pt x="721" y="2192"/>
                  </a:lnTo>
                  <a:lnTo>
                    <a:pt x="721" y="2165"/>
                  </a:lnTo>
                  <a:lnTo>
                    <a:pt x="721" y="2157"/>
                  </a:lnTo>
                  <a:lnTo>
                    <a:pt x="730" y="2137"/>
                  </a:lnTo>
                  <a:lnTo>
                    <a:pt x="730" y="2130"/>
                  </a:lnTo>
                  <a:lnTo>
                    <a:pt x="730" y="2121"/>
                  </a:lnTo>
                  <a:lnTo>
                    <a:pt x="739" y="2104"/>
                  </a:lnTo>
                  <a:lnTo>
                    <a:pt x="739" y="2093"/>
                  </a:lnTo>
                  <a:lnTo>
                    <a:pt x="748" y="2077"/>
                  </a:lnTo>
                  <a:lnTo>
                    <a:pt x="748" y="2068"/>
                  </a:lnTo>
                  <a:lnTo>
                    <a:pt x="748" y="2050"/>
                  </a:lnTo>
                  <a:lnTo>
                    <a:pt x="758" y="2031"/>
                  </a:lnTo>
                  <a:lnTo>
                    <a:pt x="35" y="2057"/>
                  </a:lnTo>
                  <a:lnTo>
                    <a:pt x="35" y="2050"/>
                  </a:lnTo>
                  <a:lnTo>
                    <a:pt x="35" y="2041"/>
                  </a:lnTo>
                  <a:lnTo>
                    <a:pt x="26" y="2031"/>
                  </a:lnTo>
                  <a:lnTo>
                    <a:pt x="26" y="2024"/>
                  </a:lnTo>
                  <a:lnTo>
                    <a:pt x="17" y="2013"/>
                  </a:lnTo>
                  <a:lnTo>
                    <a:pt x="8" y="2013"/>
                  </a:lnTo>
                  <a:lnTo>
                    <a:pt x="8" y="2004"/>
                  </a:lnTo>
                  <a:lnTo>
                    <a:pt x="0" y="1997"/>
                  </a:lnTo>
                  <a:lnTo>
                    <a:pt x="0" y="1988"/>
                  </a:lnTo>
                  <a:lnTo>
                    <a:pt x="8" y="1977"/>
                  </a:lnTo>
                  <a:lnTo>
                    <a:pt x="8" y="1969"/>
                  </a:lnTo>
                  <a:lnTo>
                    <a:pt x="8" y="1960"/>
                  </a:lnTo>
                  <a:lnTo>
                    <a:pt x="17" y="1951"/>
                  </a:lnTo>
                  <a:lnTo>
                    <a:pt x="26" y="1944"/>
                  </a:lnTo>
                  <a:lnTo>
                    <a:pt x="35" y="1933"/>
                  </a:lnTo>
                  <a:lnTo>
                    <a:pt x="35" y="1924"/>
                  </a:lnTo>
                  <a:lnTo>
                    <a:pt x="35" y="1916"/>
                  </a:lnTo>
                  <a:lnTo>
                    <a:pt x="35" y="1897"/>
                  </a:lnTo>
                  <a:lnTo>
                    <a:pt x="26" y="1889"/>
                  </a:lnTo>
                  <a:lnTo>
                    <a:pt x="26" y="1871"/>
                  </a:lnTo>
                  <a:lnTo>
                    <a:pt x="26" y="1863"/>
                  </a:lnTo>
                  <a:lnTo>
                    <a:pt x="26" y="1853"/>
                  </a:lnTo>
                  <a:lnTo>
                    <a:pt x="35" y="1853"/>
                  </a:lnTo>
                  <a:lnTo>
                    <a:pt x="35" y="1764"/>
                  </a:lnTo>
                  <a:lnTo>
                    <a:pt x="61" y="1764"/>
                  </a:lnTo>
                  <a:lnTo>
                    <a:pt x="80" y="1720"/>
                  </a:lnTo>
                  <a:lnTo>
                    <a:pt x="89" y="1684"/>
                  </a:lnTo>
                  <a:lnTo>
                    <a:pt x="106" y="1657"/>
                  </a:lnTo>
                  <a:lnTo>
                    <a:pt x="124" y="1640"/>
                  </a:lnTo>
                  <a:lnTo>
                    <a:pt x="133" y="1621"/>
                  </a:lnTo>
                  <a:lnTo>
                    <a:pt x="142" y="1604"/>
                  </a:lnTo>
                  <a:lnTo>
                    <a:pt x="151" y="1595"/>
                  </a:lnTo>
                  <a:lnTo>
                    <a:pt x="160" y="1587"/>
                  </a:lnTo>
                  <a:lnTo>
                    <a:pt x="169" y="1577"/>
                  </a:lnTo>
                  <a:lnTo>
                    <a:pt x="169" y="1560"/>
                  </a:lnTo>
                  <a:lnTo>
                    <a:pt x="177" y="1540"/>
                  </a:lnTo>
                  <a:lnTo>
                    <a:pt x="186" y="1515"/>
                  </a:lnTo>
                  <a:lnTo>
                    <a:pt x="196" y="1496"/>
                  </a:lnTo>
                  <a:lnTo>
                    <a:pt x="196" y="1480"/>
                  </a:lnTo>
                  <a:lnTo>
                    <a:pt x="204" y="1471"/>
                  </a:lnTo>
                  <a:lnTo>
                    <a:pt x="204" y="1451"/>
                  </a:lnTo>
                  <a:lnTo>
                    <a:pt x="213" y="1443"/>
                  </a:lnTo>
                  <a:lnTo>
                    <a:pt x="222" y="1434"/>
                  </a:lnTo>
                  <a:lnTo>
                    <a:pt x="231" y="1425"/>
                  </a:lnTo>
                  <a:lnTo>
                    <a:pt x="249" y="1425"/>
                  </a:lnTo>
                  <a:lnTo>
                    <a:pt x="249" y="1398"/>
                  </a:lnTo>
                  <a:lnTo>
                    <a:pt x="240" y="1398"/>
                  </a:lnTo>
                  <a:lnTo>
                    <a:pt x="231" y="1390"/>
                  </a:lnTo>
                  <a:lnTo>
                    <a:pt x="222" y="1380"/>
                  </a:lnTo>
                  <a:lnTo>
                    <a:pt x="222" y="1371"/>
                  </a:lnTo>
                  <a:lnTo>
                    <a:pt x="222" y="1363"/>
                  </a:lnTo>
                  <a:lnTo>
                    <a:pt x="213" y="1354"/>
                  </a:lnTo>
                  <a:lnTo>
                    <a:pt x="204" y="1345"/>
                  </a:lnTo>
                  <a:lnTo>
                    <a:pt x="196" y="1336"/>
                  </a:lnTo>
                  <a:lnTo>
                    <a:pt x="186" y="1336"/>
                  </a:lnTo>
                  <a:lnTo>
                    <a:pt x="177" y="1300"/>
                  </a:lnTo>
                  <a:lnTo>
                    <a:pt x="169" y="1283"/>
                  </a:lnTo>
                  <a:lnTo>
                    <a:pt x="169" y="1256"/>
                  </a:lnTo>
                  <a:lnTo>
                    <a:pt x="169" y="1247"/>
                  </a:lnTo>
                  <a:lnTo>
                    <a:pt x="169" y="1230"/>
                  </a:lnTo>
                  <a:lnTo>
                    <a:pt x="169" y="1220"/>
                  </a:lnTo>
                  <a:lnTo>
                    <a:pt x="169" y="1211"/>
                  </a:lnTo>
                  <a:lnTo>
                    <a:pt x="160" y="1211"/>
                  </a:lnTo>
                  <a:lnTo>
                    <a:pt x="151" y="1211"/>
                  </a:lnTo>
                  <a:lnTo>
                    <a:pt x="142" y="1203"/>
                  </a:lnTo>
                  <a:lnTo>
                    <a:pt x="142" y="1194"/>
                  </a:lnTo>
                  <a:lnTo>
                    <a:pt x="151" y="1185"/>
                  </a:lnTo>
                  <a:lnTo>
                    <a:pt x="151" y="1176"/>
                  </a:lnTo>
                  <a:lnTo>
                    <a:pt x="160" y="1167"/>
                  </a:lnTo>
                  <a:lnTo>
                    <a:pt x="169" y="1158"/>
                  </a:lnTo>
                  <a:lnTo>
                    <a:pt x="177" y="1150"/>
                  </a:lnTo>
                  <a:lnTo>
                    <a:pt x="177" y="1140"/>
                  </a:lnTo>
                  <a:lnTo>
                    <a:pt x="186" y="1140"/>
                  </a:lnTo>
                  <a:lnTo>
                    <a:pt x="186" y="1131"/>
                  </a:lnTo>
                  <a:lnTo>
                    <a:pt x="186" y="1123"/>
                  </a:lnTo>
                  <a:lnTo>
                    <a:pt x="133" y="1123"/>
                  </a:lnTo>
                  <a:lnTo>
                    <a:pt x="133" y="106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56" name="Freeform 44"/>
            <p:cNvSpPr>
              <a:spLocks/>
            </p:cNvSpPr>
            <p:nvPr/>
          </p:nvSpPr>
          <p:spPr bwMode="auto">
            <a:xfrm>
              <a:off x="3700" y="2841"/>
              <a:ext cx="366" cy="621"/>
            </a:xfrm>
            <a:custGeom>
              <a:avLst/>
              <a:gdLst>
                <a:gd name="T0" fmla="*/ 4 w 1444"/>
                <a:gd name="T1" fmla="*/ 23 h 2423"/>
                <a:gd name="T2" fmla="*/ 325 w 1444"/>
                <a:gd name="T3" fmla="*/ 262 h 2423"/>
                <a:gd name="T4" fmla="*/ 327 w 1444"/>
                <a:gd name="T5" fmla="*/ 271 h 2423"/>
                <a:gd name="T6" fmla="*/ 330 w 1444"/>
                <a:gd name="T7" fmla="*/ 285 h 2423"/>
                <a:gd name="T8" fmla="*/ 339 w 1444"/>
                <a:gd name="T9" fmla="*/ 299 h 2423"/>
                <a:gd name="T10" fmla="*/ 343 w 1444"/>
                <a:gd name="T11" fmla="*/ 306 h 2423"/>
                <a:gd name="T12" fmla="*/ 346 w 1444"/>
                <a:gd name="T13" fmla="*/ 313 h 2423"/>
                <a:gd name="T14" fmla="*/ 348 w 1444"/>
                <a:gd name="T15" fmla="*/ 322 h 2423"/>
                <a:gd name="T16" fmla="*/ 355 w 1444"/>
                <a:gd name="T17" fmla="*/ 324 h 2423"/>
                <a:gd name="T18" fmla="*/ 357 w 1444"/>
                <a:gd name="T19" fmla="*/ 331 h 2423"/>
                <a:gd name="T20" fmla="*/ 350 w 1444"/>
                <a:gd name="T21" fmla="*/ 338 h 2423"/>
                <a:gd name="T22" fmla="*/ 341 w 1444"/>
                <a:gd name="T23" fmla="*/ 345 h 2423"/>
                <a:gd name="T24" fmla="*/ 343 w 1444"/>
                <a:gd name="T25" fmla="*/ 354 h 2423"/>
                <a:gd name="T26" fmla="*/ 348 w 1444"/>
                <a:gd name="T27" fmla="*/ 365 h 2423"/>
                <a:gd name="T28" fmla="*/ 339 w 1444"/>
                <a:gd name="T29" fmla="*/ 379 h 2423"/>
                <a:gd name="T30" fmla="*/ 346 w 1444"/>
                <a:gd name="T31" fmla="*/ 416 h 2423"/>
                <a:gd name="T32" fmla="*/ 343 w 1444"/>
                <a:gd name="T33" fmla="*/ 430 h 2423"/>
                <a:gd name="T34" fmla="*/ 348 w 1444"/>
                <a:gd name="T35" fmla="*/ 445 h 2423"/>
                <a:gd name="T36" fmla="*/ 353 w 1444"/>
                <a:gd name="T37" fmla="*/ 466 h 2423"/>
                <a:gd name="T38" fmla="*/ 359 w 1444"/>
                <a:gd name="T39" fmla="*/ 480 h 2423"/>
                <a:gd name="T40" fmla="*/ 366 w 1444"/>
                <a:gd name="T41" fmla="*/ 488 h 2423"/>
                <a:gd name="T42" fmla="*/ 104 w 1444"/>
                <a:gd name="T43" fmla="*/ 516 h 2423"/>
                <a:gd name="T44" fmla="*/ 106 w 1444"/>
                <a:gd name="T45" fmla="*/ 548 h 2423"/>
                <a:gd name="T46" fmla="*/ 120 w 1444"/>
                <a:gd name="T47" fmla="*/ 564 h 2423"/>
                <a:gd name="T48" fmla="*/ 126 w 1444"/>
                <a:gd name="T49" fmla="*/ 578 h 2423"/>
                <a:gd name="T50" fmla="*/ 113 w 1444"/>
                <a:gd name="T51" fmla="*/ 603 h 2423"/>
                <a:gd name="T52" fmla="*/ 97 w 1444"/>
                <a:gd name="T53" fmla="*/ 619 h 2423"/>
                <a:gd name="T54" fmla="*/ 81 w 1444"/>
                <a:gd name="T55" fmla="*/ 621 h 2423"/>
                <a:gd name="T56" fmla="*/ 70 w 1444"/>
                <a:gd name="T57" fmla="*/ 614 h 2423"/>
                <a:gd name="T58" fmla="*/ 81 w 1444"/>
                <a:gd name="T59" fmla="*/ 614 h 2423"/>
                <a:gd name="T60" fmla="*/ 85 w 1444"/>
                <a:gd name="T61" fmla="*/ 607 h 2423"/>
                <a:gd name="T62" fmla="*/ 79 w 1444"/>
                <a:gd name="T63" fmla="*/ 598 h 2423"/>
                <a:gd name="T64" fmla="*/ 72 w 1444"/>
                <a:gd name="T65" fmla="*/ 596 h 2423"/>
                <a:gd name="T66" fmla="*/ 70 w 1444"/>
                <a:gd name="T67" fmla="*/ 589 h 2423"/>
                <a:gd name="T68" fmla="*/ 72 w 1444"/>
                <a:gd name="T69" fmla="*/ 583 h 2423"/>
                <a:gd name="T70" fmla="*/ 72 w 1444"/>
                <a:gd name="T71" fmla="*/ 569 h 2423"/>
                <a:gd name="T72" fmla="*/ 67 w 1444"/>
                <a:gd name="T73" fmla="*/ 557 h 2423"/>
                <a:gd name="T74" fmla="*/ 61 w 1444"/>
                <a:gd name="T75" fmla="*/ 555 h 2423"/>
                <a:gd name="T76" fmla="*/ 56 w 1444"/>
                <a:gd name="T77" fmla="*/ 564 h 2423"/>
                <a:gd name="T78" fmla="*/ 52 w 1444"/>
                <a:gd name="T79" fmla="*/ 569 h 2423"/>
                <a:gd name="T80" fmla="*/ 47 w 1444"/>
                <a:gd name="T81" fmla="*/ 578 h 2423"/>
                <a:gd name="T82" fmla="*/ 50 w 1444"/>
                <a:gd name="T83" fmla="*/ 600 h 2423"/>
                <a:gd name="T84" fmla="*/ 43 w 1444"/>
                <a:gd name="T85" fmla="*/ 605 h 2423"/>
                <a:gd name="T86" fmla="*/ 34 w 1444"/>
                <a:gd name="T87" fmla="*/ 605 h 2423"/>
                <a:gd name="T88" fmla="*/ 29 w 1444"/>
                <a:gd name="T89" fmla="*/ 605 h 24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44" h="2423">
                  <a:moveTo>
                    <a:pt x="116" y="2362"/>
                  </a:moveTo>
                  <a:lnTo>
                    <a:pt x="0" y="1613"/>
                  </a:lnTo>
                  <a:lnTo>
                    <a:pt x="16" y="89"/>
                  </a:lnTo>
                  <a:lnTo>
                    <a:pt x="963" y="0"/>
                  </a:lnTo>
                  <a:lnTo>
                    <a:pt x="1265" y="1016"/>
                  </a:lnTo>
                  <a:lnTo>
                    <a:pt x="1283" y="1023"/>
                  </a:lnTo>
                  <a:lnTo>
                    <a:pt x="1292" y="1032"/>
                  </a:lnTo>
                  <a:lnTo>
                    <a:pt x="1292" y="1043"/>
                  </a:lnTo>
                  <a:lnTo>
                    <a:pt x="1292" y="1059"/>
                  </a:lnTo>
                  <a:lnTo>
                    <a:pt x="1292" y="1069"/>
                  </a:lnTo>
                  <a:lnTo>
                    <a:pt x="1292" y="1096"/>
                  </a:lnTo>
                  <a:lnTo>
                    <a:pt x="1300" y="1112"/>
                  </a:lnTo>
                  <a:lnTo>
                    <a:pt x="1311" y="1131"/>
                  </a:lnTo>
                  <a:lnTo>
                    <a:pt x="1320" y="1149"/>
                  </a:lnTo>
                  <a:lnTo>
                    <a:pt x="1336" y="1167"/>
                  </a:lnTo>
                  <a:lnTo>
                    <a:pt x="1345" y="1176"/>
                  </a:lnTo>
                  <a:lnTo>
                    <a:pt x="1354" y="1185"/>
                  </a:lnTo>
                  <a:lnTo>
                    <a:pt x="1354" y="1194"/>
                  </a:lnTo>
                  <a:lnTo>
                    <a:pt x="1354" y="1203"/>
                  </a:lnTo>
                  <a:lnTo>
                    <a:pt x="1354" y="1212"/>
                  </a:lnTo>
                  <a:lnTo>
                    <a:pt x="1364" y="1220"/>
                  </a:lnTo>
                  <a:lnTo>
                    <a:pt x="1364" y="1239"/>
                  </a:lnTo>
                  <a:lnTo>
                    <a:pt x="1364" y="1247"/>
                  </a:lnTo>
                  <a:lnTo>
                    <a:pt x="1373" y="1256"/>
                  </a:lnTo>
                  <a:lnTo>
                    <a:pt x="1380" y="1256"/>
                  </a:lnTo>
                  <a:lnTo>
                    <a:pt x="1391" y="1265"/>
                  </a:lnTo>
                  <a:lnTo>
                    <a:pt x="1400" y="1265"/>
                  </a:lnTo>
                  <a:lnTo>
                    <a:pt x="1407" y="1274"/>
                  </a:lnTo>
                  <a:lnTo>
                    <a:pt x="1407" y="1283"/>
                  </a:lnTo>
                  <a:lnTo>
                    <a:pt x="1407" y="1292"/>
                  </a:lnTo>
                  <a:lnTo>
                    <a:pt x="1400" y="1300"/>
                  </a:lnTo>
                  <a:lnTo>
                    <a:pt x="1391" y="1309"/>
                  </a:lnTo>
                  <a:lnTo>
                    <a:pt x="1380" y="1319"/>
                  </a:lnTo>
                  <a:lnTo>
                    <a:pt x="1373" y="1327"/>
                  </a:lnTo>
                  <a:lnTo>
                    <a:pt x="1354" y="1336"/>
                  </a:lnTo>
                  <a:lnTo>
                    <a:pt x="1345" y="1345"/>
                  </a:lnTo>
                  <a:lnTo>
                    <a:pt x="1345" y="1354"/>
                  </a:lnTo>
                  <a:lnTo>
                    <a:pt x="1354" y="1363"/>
                  </a:lnTo>
                  <a:lnTo>
                    <a:pt x="1354" y="1380"/>
                  </a:lnTo>
                  <a:lnTo>
                    <a:pt x="1364" y="1389"/>
                  </a:lnTo>
                  <a:lnTo>
                    <a:pt x="1364" y="1407"/>
                  </a:lnTo>
                  <a:lnTo>
                    <a:pt x="1373" y="1425"/>
                  </a:lnTo>
                  <a:lnTo>
                    <a:pt x="1364" y="1443"/>
                  </a:lnTo>
                  <a:lnTo>
                    <a:pt x="1354" y="1460"/>
                  </a:lnTo>
                  <a:lnTo>
                    <a:pt x="1336" y="1479"/>
                  </a:lnTo>
                  <a:lnTo>
                    <a:pt x="1345" y="1540"/>
                  </a:lnTo>
                  <a:lnTo>
                    <a:pt x="1354" y="1596"/>
                  </a:lnTo>
                  <a:lnTo>
                    <a:pt x="1364" y="1622"/>
                  </a:lnTo>
                  <a:lnTo>
                    <a:pt x="1354" y="1640"/>
                  </a:lnTo>
                  <a:lnTo>
                    <a:pt x="1354" y="1657"/>
                  </a:lnTo>
                  <a:lnTo>
                    <a:pt x="1354" y="1676"/>
                  </a:lnTo>
                  <a:lnTo>
                    <a:pt x="1354" y="1684"/>
                  </a:lnTo>
                  <a:lnTo>
                    <a:pt x="1364" y="1702"/>
                  </a:lnTo>
                  <a:lnTo>
                    <a:pt x="1373" y="1737"/>
                  </a:lnTo>
                  <a:lnTo>
                    <a:pt x="1391" y="1782"/>
                  </a:lnTo>
                  <a:lnTo>
                    <a:pt x="1391" y="1800"/>
                  </a:lnTo>
                  <a:lnTo>
                    <a:pt x="1391" y="1817"/>
                  </a:lnTo>
                  <a:lnTo>
                    <a:pt x="1400" y="1836"/>
                  </a:lnTo>
                  <a:lnTo>
                    <a:pt x="1407" y="1853"/>
                  </a:lnTo>
                  <a:lnTo>
                    <a:pt x="1417" y="1871"/>
                  </a:lnTo>
                  <a:lnTo>
                    <a:pt x="1426" y="1880"/>
                  </a:lnTo>
                  <a:lnTo>
                    <a:pt x="1435" y="1889"/>
                  </a:lnTo>
                  <a:lnTo>
                    <a:pt x="1444" y="1906"/>
                  </a:lnTo>
                  <a:lnTo>
                    <a:pt x="1444" y="1916"/>
                  </a:lnTo>
                  <a:lnTo>
                    <a:pt x="1444" y="1933"/>
                  </a:lnTo>
                  <a:lnTo>
                    <a:pt x="409" y="2013"/>
                  </a:lnTo>
                  <a:lnTo>
                    <a:pt x="400" y="2066"/>
                  </a:lnTo>
                  <a:lnTo>
                    <a:pt x="400" y="2102"/>
                  </a:lnTo>
                  <a:lnTo>
                    <a:pt x="419" y="2139"/>
                  </a:lnTo>
                  <a:lnTo>
                    <a:pt x="437" y="2166"/>
                  </a:lnTo>
                  <a:lnTo>
                    <a:pt x="453" y="2182"/>
                  </a:lnTo>
                  <a:lnTo>
                    <a:pt x="473" y="2201"/>
                  </a:lnTo>
                  <a:lnTo>
                    <a:pt x="490" y="2219"/>
                  </a:lnTo>
                  <a:lnTo>
                    <a:pt x="499" y="2237"/>
                  </a:lnTo>
                  <a:lnTo>
                    <a:pt x="499" y="2254"/>
                  </a:lnTo>
                  <a:lnTo>
                    <a:pt x="490" y="2281"/>
                  </a:lnTo>
                  <a:lnTo>
                    <a:pt x="462" y="2317"/>
                  </a:lnTo>
                  <a:lnTo>
                    <a:pt x="446" y="2353"/>
                  </a:lnTo>
                  <a:lnTo>
                    <a:pt x="426" y="2379"/>
                  </a:lnTo>
                  <a:lnTo>
                    <a:pt x="409" y="2397"/>
                  </a:lnTo>
                  <a:lnTo>
                    <a:pt x="382" y="2415"/>
                  </a:lnTo>
                  <a:lnTo>
                    <a:pt x="366" y="2423"/>
                  </a:lnTo>
                  <a:lnTo>
                    <a:pt x="337" y="2423"/>
                  </a:lnTo>
                  <a:lnTo>
                    <a:pt x="320" y="2423"/>
                  </a:lnTo>
                  <a:lnTo>
                    <a:pt x="293" y="2415"/>
                  </a:lnTo>
                  <a:lnTo>
                    <a:pt x="257" y="2389"/>
                  </a:lnTo>
                  <a:lnTo>
                    <a:pt x="276" y="2397"/>
                  </a:lnTo>
                  <a:lnTo>
                    <a:pt x="293" y="2397"/>
                  </a:lnTo>
                  <a:lnTo>
                    <a:pt x="302" y="2397"/>
                  </a:lnTo>
                  <a:lnTo>
                    <a:pt x="320" y="2397"/>
                  </a:lnTo>
                  <a:lnTo>
                    <a:pt x="329" y="2397"/>
                  </a:lnTo>
                  <a:lnTo>
                    <a:pt x="337" y="2389"/>
                  </a:lnTo>
                  <a:lnTo>
                    <a:pt x="337" y="2370"/>
                  </a:lnTo>
                  <a:lnTo>
                    <a:pt x="337" y="2362"/>
                  </a:lnTo>
                  <a:lnTo>
                    <a:pt x="329" y="2335"/>
                  </a:lnTo>
                  <a:lnTo>
                    <a:pt x="310" y="2335"/>
                  </a:lnTo>
                  <a:lnTo>
                    <a:pt x="302" y="2335"/>
                  </a:lnTo>
                  <a:lnTo>
                    <a:pt x="293" y="2326"/>
                  </a:lnTo>
                  <a:lnTo>
                    <a:pt x="284" y="2326"/>
                  </a:lnTo>
                  <a:lnTo>
                    <a:pt x="276" y="2317"/>
                  </a:lnTo>
                  <a:lnTo>
                    <a:pt x="276" y="2309"/>
                  </a:lnTo>
                  <a:lnTo>
                    <a:pt x="276" y="2299"/>
                  </a:lnTo>
                  <a:lnTo>
                    <a:pt x="276" y="2290"/>
                  </a:lnTo>
                  <a:lnTo>
                    <a:pt x="276" y="2281"/>
                  </a:lnTo>
                  <a:lnTo>
                    <a:pt x="284" y="2273"/>
                  </a:lnTo>
                  <a:lnTo>
                    <a:pt x="284" y="2254"/>
                  </a:lnTo>
                  <a:lnTo>
                    <a:pt x="284" y="2237"/>
                  </a:lnTo>
                  <a:lnTo>
                    <a:pt x="284" y="2219"/>
                  </a:lnTo>
                  <a:lnTo>
                    <a:pt x="284" y="2201"/>
                  </a:lnTo>
                  <a:lnTo>
                    <a:pt x="276" y="2182"/>
                  </a:lnTo>
                  <a:lnTo>
                    <a:pt x="266" y="2173"/>
                  </a:lnTo>
                  <a:lnTo>
                    <a:pt x="257" y="2166"/>
                  </a:lnTo>
                  <a:lnTo>
                    <a:pt x="249" y="2157"/>
                  </a:lnTo>
                  <a:lnTo>
                    <a:pt x="240" y="2166"/>
                  </a:lnTo>
                  <a:lnTo>
                    <a:pt x="240" y="2173"/>
                  </a:lnTo>
                  <a:lnTo>
                    <a:pt x="230" y="2193"/>
                  </a:lnTo>
                  <a:lnTo>
                    <a:pt x="222" y="2201"/>
                  </a:lnTo>
                  <a:lnTo>
                    <a:pt x="213" y="2210"/>
                  </a:lnTo>
                  <a:lnTo>
                    <a:pt x="204" y="2210"/>
                  </a:lnTo>
                  <a:lnTo>
                    <a:pt x="204" y="2219"/>
                  </a:lnTo>
                  <a:lnTo>
                    <a:pt x="196" y="2226"/>
                  </a:lnTo>
                  <a:lnTo>
                    <a:pt x="196" y="2237"/>
                  </a:lnTo>
                  <a:lnTo>
                    <a:pt x="186" y="2254"/>
                  </a:lnTo>
                  <a:lnTo>
                    <a:pt x="186" y="2290"/>
                  </a:lnTo>
                  <a:lnTo>
                    <a:pt x="196" y="2326"/>
                  </a:lnTo>
                  <a:lnTo>
                    <a:pt x="196" y="2343"/>
                  </a:lnTo>
                  <a:lnTo>
                    <a:pt x="186" y="2353"/>
                  </a:lnTo>
                  <a:lnTo>
                    <a:pt x="177" y="2362"/>
                  </a:lnTo>
                  <a:lnTo>
                    <a:pt x="169" y="2362"/>
                  </a:lnTo>
                  <a:lnTo>
                    <a:pt x="150" y="2362"/>
                  </a:lnTo>
                  <a:lnTo>
                    <a:pt x="142" y="2362"/>
                  </a:lnTo>
                  <a:lnTo>
                    <a:pt x="133" y="2362"/>
                  </a:lnTo>
                  <a:lnTo>
                    <a:pt x="124" y="2362"/>
                  </a:lnTo>
                  <a:lnTo>
                    <a:pt x="116" y="2370"/>
                  </a:lnTo>
                  <a:lnTo>
                    <a:pt x="116" y="2362"/>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57" name="Freeform 45"/>
            <p:cNvSpPr>
              <a:spLocks/>
            </p:cNvSpPr>
            <p:nvPr/>
          </p:nvSpPr>
          <p:spPr bwMode="auto">
            <a:xfrm>
              <a:off x="3700" y="2841"/>
              <a:ext cx="366" cy="621"/>
            </a:xfrm>
            <a:custGeom>
              <a:avLst/>
              <a:gdLst>
                <a:gd name="T0" fmla="*/ 4 w 1444"/>
                <a:gd name="T1" fmla="*/ 23 h 2423"/>
                <a:gd name="T2" fmla="*/ 325 w 1444"/>
                <a:gd name="T3" fmla="*/ 262 h 2423"/>
                <a:gd name="T4" fmla="*/ 327 w 1444"/>
                <a:gd name="T5" fmla="*/ 271 h 2423"/>
                <a:gd name="T6" fmla="*/ 330 w 1444"/>
                <a:gd name="T7" fmla="*/ 285 h 2423"/>
                <a:gd name="T8" fmla="*/ 339 w 1444"/>
                <a:gd name="T9" fmla="*/ 299 h 2423"/>
                <a:gd name="T10" fmla="*/ 343 w 1444"/>
                <a:gd name="T11" fmla="*/ 306 h 2423"/>
                <a:gd name="T12" fmla="*/ 346 w 1444"/>
                <a:gd name="T13" fmla="*/ 313 h 2423"/>
                <a:gd name="T14" fmla="*/ 348 w 1444"/>
                <a:gd name="T15" fmla="*/ 322 h 2423"/>
                <a:gd name="T16" fmla="*/ 355 w 1444"/>
                <a:gd name="T17" fmla="*/ 324 h 2423"/>
                <a:gd name="T18" fmla="*/ 357 w 1444"/>
                <a:gd name="T19" fmla="*/ 331 h 2423"/>
                <a:gd name="T20" fmla="*/ 350 w 1444"/>
                <a:gd name="T21" fmla="*/ 338 h 2423"/>
                <a:gd name="T22" fmla="*/ 341 w 1444"/>
                <a:gd name="T23" fmla="*/ 345 h 2423"/>
                <a:gd name="T24" fmla="*/ 343 w 1444"/>
                <a:gd name="T25" fmla="*/ 354 h 2423"/>
                <a:gd name="T26" fmla="*/ 348 w 1444"/>
                <a:gd name="T27" fmla="*/ 365 h 2423"/>
                <a:gd name="T28" fmla="*/ 339 w 1444"/>
                <a:gd name="T29" fmla="*/ 379 h 2423"/>
                <a:gd name="T30" fmla="*/ 346 w 1444"/>
                <a:gd name="T31" fmla="*/ 416 h 2423"/>
                <a:gd name="T32" fmla="*/ 343 w 1444"/>
                <a:gd name="T33" fmla="*/ 430 h 2423"/>
                <a:gd name="T34" fmla="*/ 348 w 1444"/>
                <a:gd name="T35" fmla="*/ 445 h 2423"/>
                <a:gd name="T36" fmla="*/ 353 w 1444"/>
                <a:gd name="T37" fmla="*/ 466 h 2423"/>
                <a:gd name="T38" fmla="*/ 359 w 1444"/>
                <a:gd name="T39" fmla="*/ 480 h 2423"/>
                <a:gd name="T40" fmla="*/ 366 w 1444"/>
                <a:gd name="T41" fmla="*/ 488 h 2423"/>
                <a:gd name="T42" fmla="*/ 104 w 1444"/>
                <a:gd name="T43" fmla="*/ 516 h 2423"/>
                <a:gd name="T44" fmla="*/ 106 w 1444"/>
                <a:gd name="T45" fmla="*/ 548 h 2423"/>
                <a:gd name="T46" fmla="*/ 120 w 1444"/>
                <a:gd name="T47" fmla="*/ 564 h 2423"/>
                <a:gd name="T48" fmla="*/ 126 w 1444"/>
                <a:gd name="T49" fmla="*/ 578 h 2423"/>
                <a:gd name="T50" fmla="*/ 113 w 1444"/>
                <a:gd name="T51" fmla="*/ 603 h 2423"/>
                <a:gd name="T52" fmla="*/ 97 w 1444"/>
                <a:gd name="T53" fmla="*/ 619 h 2423"/>
                <a:gd name="T54" fmla="*/ 81 w 1444"/>
                <a:gd name="T55" fmla="*/ 621 h 2423"/>
                <a:gd name="T56" fmla="*/ 70 w 1444"/>
                <a:gd name="T57" fmla="*/ 614 h 2423"/>
                <a:gd name="T58" fmla="*/ 81 w 1444"/>
                <a:gd name="T59" fmla="*/ 614 h 2423"/>
                <a:gd name="T60" fmla="*/ 85 w 1444"/>
                <a:gd name="T61" fmla="*/ 612 h 2423"/>
                <a:gd name="T62" fmla="*/ 83 w 1444"/>
                <a:gd name="T63" fmla="*/ 598 h 2423"/>
                <a:gd name="T64" fmla="*/ 74 w 1444"/>
                <a:gd name="T65" fmla="*/ 596 h 2423"/>
                <a:gd name="T66" fmla="*/ 70 w 1444"/>
                <a:gd name="T67" fmla="*/ 592 h 2423"/>
                <a:gd name="T68" fmla="*/ 70 w 1444"/>
                <a:gd name="T69" fmla="*/ 585 h 2423"/>
                <a:gd name="T70" fmla="*/ 72 w 1444"/>
                <a:gd name="T71" fmla="*/ 573 h 2423"/>
                <a:gd name="T72" fmla="*/ 70 w 1444"/>
                <a:gd name="T73" fmla="*/ 559 h 2423"/>
                <a:gd name="T74" fmla="*/ 63 w 1444"/>
                <a:gd name="T75" fmla="*/ 553 h 2423"/>
                <a:gd name="T76" fmla="*/ 58 w 1444"/>
                <a:gd name="T77" fmla="*/ 562 h 2423"/>
                <a:gd name="T78" fmla="*/ 52 w 1444"/>
                <a:gd name="T79" fmla="*/ 566 h 2423"/>
                <a:gd name="T80" fmla="*/ 50 w 1444"/>
                <a:gd name="T81" fmla="*/ 573 h 2423"/>
                <a:gd name="T82" fmla="*/ 50 w 1444"/>
                <a:gd name="T83" fmla="*/ 596 h 2423"/>
                <a:gd name="T84" fmla="*/ 45 w 1444"/>
                <a:gd name="T85" fmla="*/ 605 h 2423"/>
                <a:gd name="T86" fmla="*/ 38 w 1444"/>
                <a:gd name="T87" fmla="*/ 605 h 2423"/>
                <a:gd name="T88" fmla="*/ 31 w 1444"/>
                <a:gd name="T89" fmla="*/ 605 h 24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44" h="2423">
                  <a:moveTo>
                    <a:pt x="116" y="2362"/>
                  </a:moveTo>
                  <a:lnTo>
                    <a:pt x="0" y="1613"/>
                  </a:lnTo>
                  <a:lnTo>
                    <a:pt x="16" y="89"/>
                  </a:lnTo>
                  <a:lnTo>
                    <a:pt x="963" y="0"/>
                  </a:lnTo>
                  <a:lnTo>
                    <a:pt x="1265" y="1016"/>
                  </a:lnTo>
                  <a:lnTo>
                    <a:pt x="1283" y="1023"/>
                  </a:lnTo>
                  <a:lnTo>
                    <a:pt x="1292" y="1032"/>
                  </a:lnTo>
                  <a:lnTo>
                    <a:pt x="1292" y="1043"/>
                  </a:lnTo>
                  <a:lnTo>
                    <a:pt x="1292" y="1059"/>
                  </a:lnTo>
                  <a:lnTo>
                    <a:pt x="1292" y="1069"/>
                  </a:lnTo>
                  <a:lnTo>
                    <a:pt x="1292" y="1096"/>
                  </a:lnTo>
                  <a:lnTo>
                    <a:pt x="1300" y="1112"/>
                  </a:lnTo>
                  <a:lnTo>
                    <a:pt x="1311" y="1131"/>
                  </a:lnTo>
                  <a:lnTo>
                    <a:pt x="1320" y="1149"/>
                  </a:lnTo>
                  <a:lnTo>
                    <a:pt x="1336" y="1167"/>
                  </a:lnTo>
                  <a:lnTo>
                    <a:pt x="1345" y="1176"/>
                  </a:lnTo>
                  <a:lnTo>
                    <a:pt x="1354" y="1185"/>
                  </a:lnTo>
                  <a:lnTo>
                    <a:pt x="1354" y="1194"/>
                  </a:lnTo>
                  <a:lnTo>
                    <a:pt x="1354" y="1203"/>
                  </a:lnTo>
                  <a:lnTo>
                    <a:pt x="1354" y="1212"/>
                  </a:lnTo>
                  <a:lnTo>
                    <a:pt x="1364" y="1220"/>
                  </a:lnTo>
                  <a:lnTo>
                    <a:pt x="1364" y="1239"/>
                  </a:lnTo>
                  <a:lnTo>
                    <a:pt x="1364" y="1247"/>
                  </a:lnTo>
                  <a:lnTo>
                    <a:pt x="1373" y="1256"/>
                  </a:lnTo>
                  <a:lnTo>
                    <a:pt x="1380" y="1256"/>
                  </a:lnTo>
                  <a:lnTo>
                    <a:pt x="1391" y="1265"/>
                  </a:lnTo>
                  <a:lnTo>
                    <a:pt x="1400" y="1265"/>
                  </a:lnTo>
                  <a:lnTo>
                    <a:pt x="1407" y="1274"/>
                  </a:lnTo>
                  <a:lnTo>
                    <a:pt x="1407" y="1283"/>
                  </a:lnTo>
                  <a:lnTo>
                    <a:pt x="1407" y="1292"/>
                  </a:lnTo>
                  <a:lnTo>
                    <a:pt x="1400" y="1300"/>
                  </a:lnTo>
                  <a:lnTo>
                    <a:pt x="1391" y="1309"/>
                  </a:lnTo>
                  <a:lnTo>
                    <a:pt x="1380" y="1319"/>
                  </a:lnTo>
                  <a:lnTo>
                    <a:pt x="1373" y="1327"/>
                  </a:lnTo>
                  <a:lnTo>
                    <a:pt x="1354" y="1336"/>
                  </a:lnTo>
                  <a:lnTo>
                    <a:pt x="1345" y="1345"/>
                  </a:lnTo>
                  <a:lnTo>
                    <a:pt x="1345" y="1354"/>
                  </a:lnTo>
                  <a:lnTo>
                    <a:pt x="1354" y="1363"/>
                  </a:lnTo>
                  <a:lnTo>
                    <a:pt x="1354" y="1380"/>
                  </a:lnTo>
                  <a:lnTo>
                    <a:pt x="1364" y="1389"/>
                  </a:lnTo>
                  <a:lnTo>
                    <a:pt x="1364" y="1407"/>
                  </a:lnTo>
                  <a:lnTo>
                    <a:pt x="1373" y="1425"/>
                  </a:lnTo>
                  <a:lnTo>
                    <a:pt x="1364" y="1443"/>
                  </a:lnTo>
                  <a:lnTo>
                    <a:pt x="1354" y="1460"/>
                  </a:lnTo>
                  <a:lnTo>
                    <a:pt x="1336" y="1479"/>
                  </a:lnTo>
                  <a:lnTo>
                    <a:pt x="1345" y="1540"/>
                  </a:lnTo>
                  <a:lnTo>
                    <a:pt x="1354" y="1596"/>
                  </a:lnTo>
                  <a:lnTo>
                    <a:pt x="1364" y="1622"/>
                  </a:lnTo>
                  <a:lnTo>
                    <a:pt x="1354" y="1640"/>
                  </a:lnTo>
                  <a:lnTo>
                    <a:pt x="1354" y="1657"/>
                  </a:lnTo>
                  <a:lnTo>
                    <a:pt x="1354" y="1676"/>
                  </a:lnTo>
                  <a:lnTo>
                    <a:pt x="1354" y="1684"/>
                  </a:lnTo>
                  <a:lnTo>
                    <a:pt x="1364" y="1702"/>
                  </a:lnTo>
                  <a:lnTo>
                    <a:pt x="1373" y="1737"/>
                  </a:lnTo>
                  <a:lnTo>
                    <a:pt x="1391" y="1782"/>
                  </a:lnTo>
                  <a:lnTo>
                    <a:pt x="1391" y="1800"/>
                  </a:lnTo>
                  <a:lnTo>
                    <a:pt x="1391" y="1817"/>
                  </a:lnTo>
                  <a:lnTo>
                    <a:pt x="1400" y="1836"/>
                  </a:lnTo>
                  <a:lnTo>
                    <a:pt x="1407" y="1853"/>
                  </a:lnTo>
                  <a:lnTo>
                    <a:pt x="1417" y="1871"/>
                  </a:lnTo>
                  <a:lnTo>
                    <a:pt x="1426" y="1880"/>
                  </a:lnTo>
                  <a:lnTo>
                    <a:pt x="1435" y="1889"/>
                  </a:lnTo>
                  <a:lnTo>
                    <a:pt x="1444" y="1906"/>
                  </a:lnTo>
                  <a:lnTo>
                    <a:pt x="1444" y="1916"/>
                  </a:lnTo>
                  <a:lnTo>
                    <a:pt x="1444" y="1933"/>
                  </a:lnTo>
                  <a:lnTo>
                    <a:pt x="409" y="2013"/>
                  </a:lnTo>
                  <a:lnTo>
                    <a:pt x="400" y="2066"/>
                  </a:lnTo>
                  <a:lnTo>
                    <a:pt x="400" y="2102"/>
                  </a:lnTo>
                  <a:lnTo>
                    <a:pt x="419" y="2139"/>
                  </a:lnTo>
                  <a:lnTo>
                    <a:pt x="437" y="2166"/>
                  </a:lnTo>
                  <a:lnTo>
                    <a:pt x="453" y="2182"/>
                  </a:lnTo>
                  <a:lnTo>
                    <a:pt x="473" y="2201"/>
                  </a:lnTo>
                  <a:lnTo>
                    <a:pt x="490" y="2219"/>
                  </a:lnTo>
                  <a:lnTo>
                    <a:pt x="499" y="2237"/>
                  </a:lnTo>
                  <a:lnTo>
                    <a:pt x="499" y="2254"/>
                  </a:lnTo>
                  <a:lnTo>
                    <a:pt x="490" y="2281"/>
                  </a:lnTo>
                  <a:lnTo>
                    <a:pt x="462" y="2317"/>
                  </a:lnTo>
                  <a:lnTo>
                    <a:pt x="446" y="2353"/>
                  </a:lnTo>
                  <a:lnTo>
                    <a:pt x="426" y="2379"/>
                  </a:lnTo>
                  <a:lnTo>
                    <a:pt x="409" y="2397"/>
                  </a:lnTo>
                  <a:lnTo>
                    <a:pt x="382" y="2415"/>
                  </a:lnTo>
                  <a:lnTo>
                    <a:pt x="366" y="2423"/>
                  </a:lnTo>
                  <a:lnTo>
                    <a:pt x="337" y="2423"/>
                  </a:lnTo>
                  <a:lnTo>
                    <a:pt x="320" y="2423"/>
                  </a:lnTo>
                  <a:lnTo>
                    <a:pt x="293" y="2415"/>
                  </a:lnTo>
                  <a:lnTo>
                    <a:pt x="257" y="2389"/>
                  </a:lnTo>
                  <a:lnTo>
                    <a:pt x="276" y="2397"/>
                  </a:lnTo>
                  <a:lnTo>
                    <a:pt x="293" y="2397"/>
                  </a:lnTo>
                  <a:lnTo>
                    <a:pt x="302" y="2397"/>
                  </a:lnTo>
                  <a:lnTo>
                    <a:pt x="320" y="2397"/>
                  </a:lnTo>
                  <a:lnTo>
                    <a:pt x="329" y="2397"/>
                  </a:lnTo>
                  <a:lnTo>
                    <a:pt x="337" y="2389"/>
                  </a:lnTo>
                  <a:lnTo>
                    <a:pt x="337" y="2370"/>
                  </a:lnTo>
                  <a:lnTo>
                    <a:pt x="337" y="2362"/>
                  </a:lnTo>
                  <a:lnTo>
                    <a:pt x="329" y="2335"/>
                  </a:lnTo>
                  <a:lnTo>
                    <a:pt x="310" y="2335"/>
                  </a:lnTo>
                  <a:lnTo>
                    <a:pt x="302" y="2335"/>
                  </a:lnTo>
                  <a:lnTo>
                    <a:pt x="293" y="2326"/>
                  </a:lnTo>
                  <a:lnTo>
                    <a:pt x="284" y="2326"/>
                  </a:lnTo>
                  <a:lnTo>
                    <a:pt x="276" y="2317"/>
                  </a:lnTo>
                  <a:lnTo>
                    <a:pt x="276" y="2309"/>
                  </a:lnTo>
                  <a:lnTo>
                    <a:pt x="276" y="2299"/>
                  </a:lnTo>
                  <a:lnTo>
                    <a:pt x="276" y="2290"/>
                  </a:lnTo>
                  <a:lnTo>
                    <a:pt x="276" y="2281"/>
                  </a:lnTo>
                  <a:lnTo>
                    <a:pt x="284" y="2273"/>
                  </a:lnTo>
                  <a:lnTo>
                    <a:pt x="284" y="2254"/>
                  </a:lnTo>
                  <a:lnTo>
                    <a:pt x="284" y="2237"/>
                  </a:lnTo>
                  <a:lnTo>
                    <a:pt x="284" y="2219"/>
                  </a:lnTo>
                  <a:lnTo>
                    <a:pt x="284" y="2201"/>
                  </a:lnTo>
                  <a:lnTo>
                    <a:pt x="276" y="2182"/>
                  </a:lnTo>
                  <a:lnTo>
                    <a:pt x="266" y="2173"/>
                  </a:lnTo>
                  <a:lnTo>
                    <a:pt x="257" y="2166"/>
                  </a:lnTo>
                  <a:lnTo>
                    <a:pt x="249" y="2157"/>
                  </a:lnTo>
                  <a:lnTo>
                    <a:pt x="240" y="2166"/>
                  </a:lnTo>
                  <a:lnTo>
                    <a:pt x="240" y="2173"/>
                  </a:lnTo>
                  <a:lnTo>
                    <a:pt x="230" y="2193"/>
                  </a:lnTo>
                  <a:lnTo>
                    <a:pt x="222" y="2201"/>
                  </a:lnTo>
                  <a:lnTo>
                    <a:pt x="213" y="2210"/>
                  </a:lnTo>
                  <a:lnTo>
                    <a:pt x="204" y="2210"/>
                  </a:lnTo>
                  <a:lnTo>
                    <a:pt x="204" y="2219"/>
                  </a:lnTo>
                  <a:lnTo>
                    <a:pt x="196" y="2226"/>
                  </a:lnTo>
                  <a:lnTo>
                    <a:pt x="196" y="2237"/>
                  </a:lnTo>
                  <a:lnTo>
                    <a:pt x="186" y="2254"/>
                  </a:lnTo>
                  <a:lnTo>
                    <a:pt x="186" y="2290"/>
                  </a:lnTo>
                  <a:lnTo>
                    <a:pt x="196" y="2326"/>
                  </a:lnTo>
                  <a:lnTo>
                    <a:pt x="196" y="2343"/>
                  </a:lnTo>
                  <a:lnTo>
                    <a:pt x="186" y="2353"/>
                  </a:lnTo>
                  <a:lnTo>
                    <a:pt x="177" y="2362"/>
                  </a:lnTo>
                  <a:lnTo>
                    <a:pt x="169" y="2362"/>
                  </a:lnTo>
                  <a:lnTo>
                    <a:pt x="150" y="2362"/>
                  </a:lnTo>
                  <a:lnTo>
                    <a:pt x="142" y="2362"/>
                  </a:lnTo>
                  <a:lnTo>
                    <a:pt x="133" y="2362"/>
                  </a:lnTo>
                  <a:lnTo>
                    <a:pt x="124" y="2362"/>
                  </a:lnTo>
                  <a:lnTo>
                    <a:pt x="116" y="237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58" name="Freeform 46"/>
            <p:cNvSpPr>
              <a:spLocks/>
            </p:cNvSpPr>
            <p:nvPr/>
          </p:nvSpPr>
          <p:spPr bwMode="auto">
            <a:xfrm>
              <a:off x="3945" y="2808"/>
              <a:ext cx="504" cy="556"/>
            </a:xfrm>
            <a:custGeom>
              <a:avLst/>
              <a:gdLst>
                <a:gd name="T0" fmla="*/ 120 w 1988"/>
                <a:gd name="T1" fmla="*/ 517 h 2167"/>
                <a:gd name="T2" fmla="*/ 111 w 1988"/>
                <a:gd name="T3" fmla="*/ 504 h 2167"/>
                <a:gd name="T4" fmla="*/ 104 w 1988"/>
                <a:gd name="T5" fmla="*/ 478 h 2167"/>
                <a:gd name="T6" fmla="*/ 99 w 1988"/>
                <a:gd name="T7" fmla="*/ 458 h 2167"/>
                <a:gd name="T8" fmla="*/ 97 w 1988"/>
                <a:gd name="T9" fmla="*/ 428 h 2167"/>
                <a:gd name="T10" fmla="*/ 104 w 1988"/>
                <a:gd name="T11" fmla="*/ 398 h 2167"/>
                <a:gd name="T12" fmla="*/ 99 w 1988"/>
                <a:gd name="T13" fmla="*/ 382 h 2167"/>
                <a:gd name="T14" fmla="*/ 104 w 1988"/>
                <a:gd name="T15" fmla="*/ 373 h 2167"/>
                <a:gd name="T16" fmla="*/ 113 w 1988"/>
                <a:gd name="T17" fmla="*/ 364 h 2167"/>
                <a:gd name="T18" fmla="*/ 109 w 1988"/>
                <a:gd name="T19" fmla="*/ 357 h 2167"/>
                <a:gd name="T20" fmla="*/ 102 w 1988"/>
                <a:gd name="T21" fmla="*/ 350 h 2167"/>
                <a:gd name="T22" fmla="*/ 99 w 1988"/>
                <a:gd name="T23" fmla="*/ 339 h 2167"/>
                <a:gd name="T24" fmla="*/ 91 w 1988"/>
                <a:gd name="T25" fmla="*/ 327 h 2167"/>
                <a:gd name="T26" fmla="*/ 83 w 1988"/>
                <a:gd name="T27" fmla="*/ 307 h 2167"/>
                <a:gd name="T28" fmla="*/ 81 w 1988"/>
                <a:gd name="T29" fmla="*/ 295 h 2167"/>
                <a:gd name="T30" fmla="*/ 237 w 1988"/>
                <a:gd name="T31" fmla="*/ 7 h 2167"/>
                <a:gd name="T32" fmla="*/ 228 w 1988"/>
                <a:gd name="T33" fmla="*/ 33 h 2167"/>
                <a:gd name="T34" fmla="*/ 240 w 1988"/>
                <a:gd name="T35" fmla="*/ 55 h 2167"/>
                <a:gd name="T36" fmla="*/ 266 w 1988"/>
                <a:gd name="T37" fmla="*/ 64 h 2167"/>
                <a:gd name="T38" fmla="*/ 278 w 1988"/>
                <a:gd name="T39" fmla="*/ 69 h 2167"/>
                <a:gd name="T40" fmla="*/ 300 w 1988"/>
                <a:gd name="T41" fmla="*/ 101 h 2167"/>
                <a:gd name="T42" fmla="*/ 335 w 1988"/>
                <a:gd name="T43" fmla="*/ 126 h 2167"/>
                <a:gd name="T44" fmla="*/ 353 w 1988"/>
                <a:gd name="T45" fmla="*/ 140 h 2167"/>
                <a:gd name="T46" fmla="*/ 384 w 1988"/>
                <a:gd name="T47" fmla="*/ 181 h 2167"/>
                <a:gd name="T48" fmla="*/ 423 w 1988"/>
                <a:gd name="T49" fmla="*/ 206 h 2167"/>
                <a:gd name="T50" fmla="*/ 438 w 1988"/>
                <a:gd name="T51" fmla="*/ 238 h 2167"/>
                <a:gd name="T52" fmla="*/ 466 w 1988"/>
                <a:gd name="T53" fmla="*/ 275 h 2167"/>
                <a:gd name="T54" fmla="*/ 484 w 1988"/>
                <a:gd name="T55" fmla="*/ 295 h 2167"/>
                <a:gd name="T56" fmla="*/ 488 w 1988"/>
                <a:gd name="T57" fmla="*/ 327 h 2167"/>
                <a:gd name="T58" fmla="*/ 493 w 1988"/>
                <a:gd name="T59" fmla="*/ 341 h 2167"/>
                <a:gd name="T60" fmla="*/ 501 w 1988"/>
                <a:gd name="T61" fmla="*/ 346 h 2167"/>
                <a:gd name="T62" fmla="*/ 499 w 1988"/>
                <a:gd name="T63" fmla="*/ 353 h 2167"/>
                <a:gd name="T64" fmla="*/ 495 w 1988"/>
                <a:gd name="T65" fmla="*/ 359 h 2167"/>
                <a:gd name="T66" fmla="*/ 490 w 1988"/>
                <a:gd name="T67" fmla="*/ 368 h 2167"/>
                <a:gd name="T68" fmla="*/ 484 w 1988"/>
                <a:gd name="T69" fmla="*/ 373 h 2167"/>
                <a:gd name="T70" fmla="*/ 493 w 1988"/>
                <a:gd name="T71" fmla="*/ 380 h 2167"/>
                <a:gd name="T72" fmla="*/ 495 w 1988"/>
                <a:gd name="T73" fmla="*/ 389 h 2167"/>
                <a:gd name="T74" fmla="*/ 488 w 1988"/>
                <a:gd name="T75" fmla="*/ 396 h 2167"/>
                <a:gd name="T76" fmla="*/ 479 w 1988"/>
                <a:gd name="T77" fmla="*/ 398 h 2167"/>
                <a:gd name="T78" fmla="*/ 484 w 1988"/>
                <a:gd name="T79" fmla="*/ 412 h 2167"/>
                <a:gd name="T80" fmla="*/ 486 w 1988"/>
                <a:gd name="T81" fmla="*/ 435 h 2167"/>
                <a:gd name="T82" fmla="*/ 479 w 1988"/>
                <a:gd name="T83" fmla="*/ 458 h 2167"/>
                <a:gd name="T84" fmla="*/ 475 w 1988"/>
                <a:gd name="T85" fmla="*/ 485 h 2167"/>
                <a:gd name="T86" fmla="*/ 473 w 1988"/>
                <a:gd name="T87" fmla="*/ 499 h 2167"/>
                <a:gd name="T88" fmla="*/ 452 w 1988"/>
                <a:gd name="T89" fmla="*/ 504 h 2167"/>
                <a:gd name="T90" fmla="*/ 436 w 1988"/>
                <a:gd name="T91" fmla="*/ 497 h 2167"/>
                <a:gd name="T92" fmla="*/ 425 w 1988"/>
                <a:gd name="T93" fmla="*/ 513 h 2167"/>
                <a:gd name="T94" fmla="*/ 429 w 1988"/>
                <a:gd name="T95" fmla="*/ 545 h 2167"/>
                <a:gd name="T96" fmla="*/ 423 w 1988"/>
                <a:gd name="T97" fmla="*/ 556 h 2167"/>
                <a:gd name="T98" fmla="*/ 409 w 1988"/>
                <a:gd name="T99" fmla="*/ 542 h 2167"/>
                <a:gd name="T100" fmla="*/ 398 w 1988"/>
                <a:gd name="T101" fmla="*/ 535 h 2167"/>
                <a:gd name="T102" fmla="*/ 368 w 1988"/>
                <a:gd name="T103" fmla="*/ 538 h 2167"/>
                <a:gd name="T104" fmla="*/ 248 w 1988"/>
                <a:gd name="T105" fmla="*/ 545 h 2167"/>
                <a:gd name="T106" fmla="*/ 140 w 1988"/>
                <a:gd name="T107" fmla="*/ 554 h 2167"/>
                <a:gd name="T108" fmla="*/ 126 w 1988"/>
                <a:gd name="T109" fmla="*/ 549 h 2167"/>
                <a:gd name="T110" fmla="*/ 124 w 1988"/>
                <a:gd name="T111" fmla="*/ 538 h 21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88" h="2167">
                  <a:moveTo>
                    <a:pt x="481" y="2051"/>
                  </a:moveTo>
                  <a:lnTo>
                    <a:pt x="481" y="2043"/>
                  </a:lnTo>
                  <a:lnTo>
                    <a:pt x="481" y="2033"/>
                  </a:lnTo>
                  <a:lnTo>
                    <a:pt x="472" y="2016"/>
                  </a:lnTo>
                  <a:lnTo>
                    <a:pt x="463" y="2007"/>
                  </a:lnTo>
                  <a:lnTo>
                    <a:pt x="454" y="1998"/>
                  </a:lnTo>
                  <a:lnTo>
                    <a:pt x="444" y="1980"/>
                  </a:lnTo>
                  <a:lnTo>
                    <a:pt x="437" y="1963"/>
                  </a:lnTo>
                  <a:lnTo>
                    <a:pt x="428" y="1944"/>
                  </a:lnTo>
                  <a:lnTo>
                    <a:pt x="428" y="1927"/>
                  </a:lnTo>
                  <a:lnTo>
                    <a:pt x="428" y="1909"/>
                  </a:lnTo>
                  <a:lnTo>
                    <a:pt x="410" y="1864"/>
                  </a:lnTo>
                  <a:lnTo>
                    <a:pt x="401" y="1829"/>
                  </a:lnTo>
                  <a:lnTo>
                    <a:pt x="391" y="1811"/>
                  </a:lnTo>
                  <a:lnTo>
                    <a:pt x="391" y="1803"/>
                  </a:lnTo>
                  <a:lnTo>
                    <a:pt x="391" y="1784"/>
                  </a:lnTo>
                  <a:lnTo>
                    <a:pt x="391" y="1767"/>
                  </a:lnTo>
                  <a:lnTo>
                    <a:pt x="401" y="1749"/>
                  </a:lnTo>
                  <a:lnTo>
                    <a:pt x="391" y="1723"/>
                  </a:lnTo>
                  <a:lnTo>
                    <a:pt x="382" y="1667"/>
                  </a:lnTo>
                  <a:lnTo>
                    <a:pt x="373" y="1606"/>
                  </a:lnTo>
                  <a:lnTo>
                    <a:pt x="391" y="1587"/>
                  </a:lnTo>
                  <a:lnTo>
                    <a:pt x="401" y="1570"/>
                  </a:lnTo>
                  <a:lnTo>
                    <a:pt x="410" y="1552"/>
                  </a:lnTo>
                  <a:lnTo>
                    <a:pt x="401" y="1534"/>
                  </a:lnTo>
                  <a:lnTo>
                    <a:pt x="401" y="1516"/>
                  </a:lnTo>
                  <a:lnTo>
                    <a:pt x="391" y="1507"/>
                  </a:lnTo>
                  <a:lnTo>
                    <a:pt x="391" y="1490"/>
                  </a:lnTo>
                  <a:lnTo>
                    <a:pt x="382" y="1481"/>
                  </a:lnTo>
                  <a:lnTo>
                    <a:pt x="382" y="1472"/>
                  </a:lnTo>
                  <a:lnTo>
                    <a:pt x="391" y="1463"/>
                  </a:lnTo>
                  <a:lnTo>
                    <a:pt x="410" y="1454"/>
                  </a:lnTo>
                  <a:lnTo>
                    <a:pt x="417" y="1446"/>
                  </a:lnTo>
                  <a:lnTo>
                    <a:pt x="428" y="1436"/>
                  </a:lnTo>
                  <a:lnTo>
                    <a:pt x="437" y="1427"/>
                  </a:lnTo>
                  <a:lnTo>
                    <a:pt x="444" y="1419"/>
                  </a:lnTo>
                  <a:lnTo>
                    <a:pt x="444" y="1410"/>
                  </a:lnTo>
                  <a:lnTo>
                    <a:pt x="444" y="1401"/>
                  </a:lnTo>
                  <a:lnTo>
                    <a:pt x="437" y="1392"/>
                  </a:lnTo>
                  <a:lnTo>
                    <a:pt x="428" y="1392"/>
                  </a:lnTo>
                  <a:lnTo>
                    <a:pt x="417" y="1383"/>
                  </a:lnTo>
                  <a:lnTo>
                    <a:pt x="410" y="1383"/>
                  </a:lnTo>
                  <a:lnTo>
                    <a:pt x="401" y="1374"/>
                  </a:lnTo>
                  <a:lnTo>
                    <a:pt x="401" y="1366"/>
                  </a:lnTo>
                  <a:lnTo>
                    <a:pt x="401" y="1347"/>
                  </a:lnTo>
                  <a:lnTo>
                    <a:pt x="391" y="1339"/>
                  </a:lnTo>
                  <a:lnTo>
                    <a:pt x="391" y="1330"/>
                  </a:lnTo>
                  <a:lnTo>
                    <a:pt x="391" y="1321"/>
                  </a:lnTo>
                  <a:lnTo>
                    <a:pt x="391" y="1312"/>
                  </a:lnTo>
                  <a:lnTo>
                    <a:pt x="382" y="1303"/>
                  </a:lnTo>
                  <a:lnTo>
                    <a:pt x="373" y="1294"/>
                  </a:lnTo>
                  <a:lnTo>
                    <a:pt x="357" y="1276"/>
                  </a:lnTo>
                  <a:lnTo>
                    <a:pt x="348" y="1258"/>
                  </a:lnTo>
                  <a:lnTo>
                    <a:pt x="337" y="1239"/>
                  </a:lnTo>
                  <a:lnTo>
                    <a:pt x="329" y="1223"/>
                  </a:lnTo>
                  <a:lnTo>
                    <a:pt x="329" y="1196"/>
                  </a:lnTo>
                  <a:lnTo>
                    <a:pt x="329" y="1186"/>
                  </a:lnTo>
                  <a:lnTo>
                    <a:pt x="329" y="1170"/>
                  </a:lnTo>
                  <a:lnTo>
                    <a:pt x="329" y="1159"/>
                  </a:lnTo>
                  <a:lnTo>
                    <a:pt x="320" y="1150"/>
                  </a:lnTo>
                  <a:lnTo>
                    <a:pt x="302" y="1143"/>
                  </a:lnTo>
                  <a:lnTo>
                    <a:pt x="0" y="127"/>
                  </a:lnTo>
                  <a:lnTo>
                    <a:pt x="963" y="0"/>
                  </a:lnTo>
                  <a:lnTo>
                    <a:pt x="936" y="27"/>
                  </a:lnTo>
                  <a:lnTo>
                    <a:pt x="927" y="54"/>
                  </a:lnTo>
                  <a:lnTo>
                    <a:pt x="909" y="73"/>
                  </a:lnTo>
                  <a:lnTo>
                    <a:pt x="900" y="100"/>
                  </a:lnTo>
                  <a:lnTo>
                    <a:pt x="900" y="127"/>
                  </a:lnTo>
                  <a:lnTo>
                    <a:pt x="900" y="153"/>
                  </a:lnTo>
                  <a:lnTo>
                    <a:pt x="909" y="171"/>
                  </a:lnTo>
                  <a:lnTo>
                    <a:pt x="927" y="197"/>
                  </a:lnTo>
                  <a:lnTo>
                    <a:pt x="945" y="216"/>
                  </a:lnTo>
                  <a:lnTo>
                    <a:pt x="980" y="233"/>
                  </a:lnTo>
                  <a:lnTo>
                    <a:pt x="1007" y="242"/>
                  </a:lnTo>
                  <a:lnTo>
                    <a:pt x="1034" y="251"/>
                  </a:lnTo>
                  <a:lnTo>
                    <a:pt x="1051" y="251"/>
                  </a:lnTo>
                  <a:lnTo>
                    <a:pt x="1070" y="251"/>
                  </a:lnTo>
                  <a:lnTo>
                    <a:pt x="1078" y="251"/>
                  </a:lnTo>
                  <a:lnTo>
                    <a:pt x="1087" y="260"/>
                  </a:lnTo>
                  <a:lnTo>
                    <a:pt x="1096" y="269"/>
                  </a:lnTo>
                  <a:lnTo>
                    <a:pt x="1105" y="277"/>
                  </a:lnTo>
                  <a:lnTo>
                    <a:pt x="1123" y="304"/>
                  </a:lnTo>
                  <a:lnTo>
                    <a:pt x="1140" y="340"/>
                  </a:lnTo>
                  <a:lnTo>
                    <a:pt x="1185" y="393"/>
                  </a:lnTo>
                  <a:lnTo>
                    <a:pt x="1230" y="429"/>
                  </a:lnTo>
                  <a:lnTo>
                    <a:pt x="1265" y="464"/>
                  </a:lnTo>
                  <a:lnTo>
                    <a:pt x="1293" y="482"/>
                  </a:lnTo>
                  <a:lnTo>
                    <a:pt x="1320" y="491"/>
                  </a:lnTo>
                  <a:lnTo>
                    <a:pt x="1336" y="509"/>
                  </a:lnTo>
                  <a:lnTo>
                    <a:pt x="1355" y="517"/>
                  </a:lnTo>
                  <a:lnTo>
                    <a:pt x="1373" y="527"/>
                  </a:lnTo>
                  <a:lnTo>
                    <a:pt x="1391" y="546"/>
                  </a:lnTo>
                  <a:lnTo>
                    <a:pt x="1408" y="573"/>
                  </a:lnTo>
                  <a:lnTo>
                    <a:pt x="1435" y="626"/>
                  </a:lnTo>
                  <a:lnTo>
                    <a:pt x="1480" y="670"/>
                  </a:lnTo>
                  <a:lnTo>
                    <a:pt x="1515" y="706"/>
                  </a:lnTo>
                  <a:lnTo>
                    <a:pt x="1560" y="741"/>
                  </a:lnTo>
                  <a:lnTo>
                    <a:pt x="1595" y="768"/>
                  </a:lnTo>
                  <a:lnTo>
                    <a:pt x="1631" y="786"/>
                  </a:lnTo>
                  <a:lnTo>
                    <a:pt x="1667" y="804"/>
                  </a:lnTo>
                  <a:lnTo>
                    <a:pt x="1684" y="830"/>
                  </a:lnTo>
                  <a:lnTo>
                    <a:pt x="1704" y="848"/>
                  </a:lnTo>
                  <a:lnTo>
                    <a:pt x="1711" y="874"/>
                  </a:lnTo>
                  <a:lnTo>
                    <a:pt x="1729" y="928"/>
                  </a:lnTo>
                  <a:lnTo>
                    <a:pt x="1757" y="982"/>
                  </a:lnTo>
                  <a:lnTo>
                    <a:pt x="1784" y="1017"/>
                  </a:lnTo>
                  <a:lnTo>
                    <a:pt x="1810" y="1044"/>
                  </a:lnTo>
                  <a:lnTo>
                    <a:pt x="1837" y="1070"/>
                  </a:lnTo>
                  <a:lnTo>
                    <a:pt x="1854" y="1090"/>
                  </a:lnTo>
                  <a:lnTo>
                    <a:pt x="1881" y="1115"/>
                  </a:lnTo>
                  <a:lnTo>
                    <a:pt x="1890" y="1133"/>
                  </a:lnTo>
                  <a:lnTo>
                    <a:pt x="1908" y="1150"/>
                  </a:lnTo>
                  <a:lnTo>
                    <a:pt x="1908" y="1177"/>
                  </a:lnTo>
                  <a:lnTo>
                    <a:pt x="1908" y="1214"/>
                  </a:lnTo>
                  <a:lnTo>
                    <a:pt x="1917" y="1250"/>
                  </a:lnTo>
                  <a:lnTo>
                    <a:pt x="1925" y="1276"/>
                  </a:lnTo>
                  <a:lnTo>
                    <a:pt x="1925" y="1294"/>
                  </a:lnTo>
                  <a:lnTo>
                    <a:pt x="1934" y="1312"/>
                  </a:lnTo>
                  <a:lnTo>
                    <a:pt x="1934" y="1321"/>
                  </a:lnTo>
                  <a:lnTo>
                    <a:pt x="1944" y="1330"/>
                  </a:lnTo>
                  <a:lnTo>
                    <a:pt x="1952" y="1339"/>
                  </a:lnTo>
                  <a:lnTo>
                    <a:pt x="1961" y="1339"/>
                  </a:lnTo>
                  <a:lnTo>
                    <a:pt x="1970" y="1347"/>
                  </a:lnTo>
                  <a:lnTo>
                    <a:pt x="1978" y="1347"/>
                  </a:lnTo>
                  <a:lnTo>
                    <a:pt x="1988" y="1356"/>
                  </a:lnTo>
                  <a:lnTo>
                    <a:pt x="1978" y="1366"/>
                  </a:lnTo>
                  <a:lnTo>
                    <a:pt x="1978" y="1374"/>
                  </a:lnTo>
                  <a:lnTo>
                    <a:pt x="1970" y="1374"/>
                  </a:lnTo>
                  <a:lnTo>
                    <a:pt x="1961" y="1383"/>
                  </a:lnTo>
                  <a:lnTo>
                    <a:pt x="1961" y="1392"/>
                  </a:lnTo>
                  <a:lnTo>
                    <a:pt x="1952" y="1392"/>
                  </a:lnTo>
                  <a:lnTo>
                    <a:pt x="1952" y="1401"/>
                  </a:lnTo>
                  <a:lnTo>
                    <a:pt x="1952" y="1410"/>
                  </a:lnTo>
                  <a:lnTo>
                    <a:pt x="1952" y="1419"/>
                  </a:lnTo>
                  <a:lnTo>
                    <a:pt x="1944" y="1427"/>
                  </a:lnTo>
                  <a:lnTo>
                    <a:pt x="1934" y="1436"/>
                  </a:lnTo>
                  <a:lnTo>
                    <a:pt x="1925" y="1446"/>
                  </a:lnTo>
                  <a:lnTo>
                    <a:pt x="1917" y="1446"/>
                  </a:lnTo>
                  <a:lnTo>
                    <a:pt x="1908" y="1446"/>
                  </a:lnTo>
                  <a:lnTo>
                    <a:pt x="1908" y="1454"/>
                  </a:lnTo>
                  <a:lnTo>
                    <a:pt x="1917" y="1454"/>
                  </a:lnTo>
                  <a:lnTo>
                    <a:pt x="1925" y="1463"/>
                  </a:lnTo>
                  <a:lnTo>
                    <a:pt x="1934" y="1472"/>
                  </a:lnTo>
                  <a:lnTo>
                    <a:pt x="1944" y="1481"/>
                  </a:lnTo>
                  <a:lnTo>
                    <a:pt x="1944" y="1490"/>
                  </a:lnTo>
                  <a:lnTo>
                    <a:pt x="1952" y="1499"/>
                  </a:lnTo>
                  <a:lnTo>
                    <a:pt x="1952" y="1507"/>
                  </a:lnTo>
                  <a:lnTo>
                    <a:pt x="1952" y="1516"/>
                  </a:lnTo>
                  <a:lnTo>
                    <a:pt x="1944" y="1526"/>
                  </a:lnTo>
                  <a:lnTo>
                    <a:pt x="1944" y="1534"/>
                  </a:lnTo>
                  <a:lnTo>
                    <a:pt x="1934" y="1543"/>
                  </a:lnTo>
                  <a:lnTo>
                    <a:pt x="1925" y="1543"/>
                  </a:lnTo>
                  <a:lnTo>
                    <a:pt x="1917" y="1543"/>
                  </a:lnTo>
                  <a:lnTo>
                    <a:pt x="1908" y="1543"/>
                  </a:lnTo>
                  <a:lnTo>
                    <a:pt x="1898" y="1552"/>
                  </a:lnTo>
                  <a:lnTo>
                    <a:pt x="1890" y="1552"/>
                  </a:lnTo>
                  <a:lnTo>
                    <a:pt x="1890" y="1561"/>
                  </a:lnTo>
                  <a:lnTo>
                    <a:pt x="1898" y="1570"/>
                  </a:lnTo>
                  <a:lnTo>
                    <a:pt x="1898" y="1587"/>
                  </a:lnTo>
                  <a:lnTo>
                    <a:pt x="1908" y="1606"/>
                  </a:lnTo>
                  <a:lnTo>
                    <a:pt x="1908" y="1623"/>
                  </a:lnTo>
                  <a:lnTo>
                    <a:pt x="1908" y="1650"/>
                  </a:lnTo>
                  <a:lnTo>
                    <a:pt x="1917" y="1667"/>
                  </a:lnTo>
                  <a:lnTo>
                    <a:pt x="1917" y="1696"/>
                  </a:lnTo>
                  <a:lnTo>
                    <a:pt x="1908" y="1712"/>
                  </a:lnTo>
                  <a:lnTo>
                    <a:pt x="1898" y="1731"/>
                  </a:lnTo>
                  <a:lnTo>
                    <a:pt x="1890" y="1749"/>
                  </a:lnTo>
                  <a:lnTo>
                    <a:pt x="1890" y="1784"/>
                  </a:lnTo>
                  <a:lnTo>
                    <a:pt x="1890" y="1820"/>
                  </a:lnTo>
                  <a:lnTo>
                    <a:pt x="1881" y="1847"/>
                  </a:lnTo>
                  <a:lnTo>
                    <a:pt x="1881" y="1873"/>
                  </a:lnTo>
                  <a:lnTo>
                    <a:pt x="1872" y="1891"/>
                  </a:lnTo>
                  <a:lnTo>
                    <a:pt x="1872" y="1909"/>
                  </a:lnTo>
                  <a:lnTo>
                    <a:pt x="1864" y="1927"/>
                  </a:lnTo>
                  <a:lnTo>
                    <a:pt x="1864" y="1936"/>
                  </a:lnTo>
                  <a:lnTo>
                    <a:pt x="1864" y="1944"/>
                  </a:lnTo>
                  <a:lnTo>
                    <a:pt x="1864" y="1953"/>
                  </a:lnTo>
                  <a:lnTo>
                    <a:pt x="1828" y="1971"/>
                  </a:lnTo>
                  <a:lnTo>
                    <a:pt x="1801" y="1971"/>
                  </a:lnTo>
                  <a:lnTo>
                    <a:pt x="1784" y="1963"/>
                  </a:lnTo>
                  <a:lnTo>
                    <a:pt x="1757" y="1963"/>
                  </a:lnTo>
                  <a:lnTo>
                    <a:pt x="1748" y="1953"/>
                  </a:lnTo>
                  <a:lnTo>
                    <a:pt x="1729" y="1944"/>
                  </a:lnTo>
                  <a:lnTo>
                    <a:pt x="1720" y="1936"/>
                  </a:lnTo>
                  <a:lnTo>
                    <a:pt x="1704" y="1936"/>
                  </a:lnTo>
                  <a:lnTo>
                    <a:pt x="1693" y="1953"/>
                  </a:lnTo>
                  <a:lnTo>
                    <a:pt x="1684" y="1971"/>
                  </a:lnTo>
                  <a:lnTo>
                    <a:pt x="1675" y="1998"/>
                  </a:lnTo>
                  <a:lnTo>
                    <a:pt x="1675" y="2024"/>
                  </a:lnTo>
                  <a:lnTo>
                    <a:pt x="1684" y="2060"/>
                  </a:lnTo>
                  <a:lnTo>
                    <a:pt x="1684" y="2087"/>
                  </a:lnTo>
                  <a:lnTo>
                    <a:pt x="1693" y="2123"/>
                  </a:lnTo>
                  <a:lnTo>
                    <a:pt x="1704" y="2140"/>
                  </a:lnTo>
                  <a:lnTo>
                    <a:pt x="1704" y="2160"/>
                  </a:lnTo>
                  <a:lnTo>
                    <a:pt x="1693" y="2167"/>
                  </a:lnTo>
                  <a:lnTo>
                    <a:pt x="1667" y="2167"/>
                  </a:lnTo>
                  <a:lnTo>
                    <a:pt x="1631" y="2149"/>
                  </a:lnTo>
                  <a:lnTo>
                    <a:pt x="1622" y="2132"/>
                  </a:lnTo>
                  <a:lnTo>
                    <a:pt x="1613" y="2123"/>
                  </a:lnTo>
                  <a:lnTo>
                    <a:pt x="1613" y="2113"/>
                  </a:lnTo>
                  <a:lnTo>
                    <a:pt x="1604" y="2105"/>
                  </a:lnTo>
                  <a:lnTo>
                    <a:pt x="1595" y="2096"/>
                  </a:lnTo>
                  <a:lnTo>
                    <a:pt x="1587" y="2096"/>
                  </a:lnTo>
                  <a:lnTo>
                    <a:pt x="1568" y="2087"/>
                  </a:lnTo>
                  <a:lnTo>
                    <a:pt x="1551" y="2087"/>
                  </a:lnTo>
                  <a:lnTo>
                    <a:pt x="1533" y="2087"/>
                  </a:lnTo>
                  <a:lnTo>
                    <a:pt x="1507" y="2087"/>
                  </a:lnTo>
                  <a:lnTo>
                    <a:pt x="1453" y="2096"/>
                  </a:lnTo>
                  <a:lnTo>
                    <a:pt x="1364" y="2096"/>
                  </a:lnTo>
                  <a:lnTo>
                    <a:pt x="1247" y="2105"/>
                  </a:lnTo>
                  <a:lnTo>
                    <a:pt x="1114" y="2113"/>
                  </a:lnTo>
                  <a:lnTo>
                    <a:pt x="980" y="2123"/>
                  </a:lnTo>
                  <a:lnTo>
                    <a:pt x="847" y="2132"/>
                  </a:lnTo>
                  <a:lnTo>
                    <a:pt x="721" y="2140"/>
                  </a:lnTo>
                  <a:lnTo>
                    <a:pt x="614" y="2149"/>
                  </a:lnTo>
                  <a:lnTo>
                    <a:pt x="553" y="2160"/>
                  </a:lnTo>
                  <a:lnTo>
                    <a:pt x="525" y="2160"/>
                  </a:lnTo>
                  <a:lnTo>
                    <a:pt x="517" y="2160"/>
                  </a:lnTo>
                  <a:lnTo>
                    <a:pt x="508" y="2149"/>
                  </a:lnTo>
                  <a:lnTo>
                    <a:pt x="497" y="2140"/>
                  </a:lnTo>
                  <a:lnTo>
                    <a:pt x="497" y="2132"/>
                  </a:lnTo>
                  <a:lnTo>
                    <a:pt x="490" y="2123"/>
                  </a:lnTo>
                  <a:lnTo>
                    <a:pt x="490" y="2113"/>
                  </a:lnTo>
                  <a:lnTo>
                    <a:pt x="490" y="2096"/>
                  </a:lnTo>
                  <a:lnTo>
                    <a:pt x="481" y="2079"/>
                  </a:lnTo>
                  <a:lnTo>
                    <a:pt x="481" y="2060"/>
                  </a:lnTo>
                  <a:lnTo>
                    <a:pt x="481" y="2051"/>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59" name="Freeform 47"/>
            <p:cNvSpPr>
              <a:spLocks/>
            </p:cNvSpPr>
            <p:nvPr/>
          </p:nvSpPr>
          <p:spPr bwMode="auto">
            <a:xfrm>
              <a:off x="3945" y="2808"/>
              <a:ext cx="504" cy="556"/>
            </a:xfrm>
            <a:custGeom>
              <a:avLst/>
              <a:gdLst>
                <a:gd name="T0" fmla="*/ 120 w 1988"/>
                <a:gd name="T1" fmla="*/ 517 h 2167"/>
                <a:gd name="T2" fmla="*/ 111 w 1988"/>
                <a:gd name="T3" fmla="*/ 504 h 2167"/>
                <a:gd name="T4" fmla="*/ 104 w 1988"/>
                <a:gd name="T5" fmla="*/ 478 h 2167"/>
                <a:gd name="T6" fmla="*/ 99 w 1988"/>
                <a:gd name="T7" fmla="*/ 458 h 2167"/>
                <a:gd name="T8" fmla="*/ 97 w 1988"/>
                <a:gd name="T9" fmla="*/ 428 h 2167"/>
                <a:gd name="T10" fmla="*/ 104 w 1988"/>
                <a:gd name="T11" fmla="*/ 398 h 2167"/>
                <a:gd name="T12" fmla="*/ 99 w 1988"/>
                <a:gd name="T13" fmla="*/ 382 h 2167"/>
                <a:gd name="T14" fmla="*/ 104 w 1988"/>
                <a:gd name="T15" fmla="*/ 373 h 2167"/>
                <a:gd name="T16" fmla="*/ 113 w 1988"/>
                <a:gd name="T17" fmla="*/ 364 h 2167"/>
                <a:gd name="T18" fmla="*/ 109 w 1988"/>
                <a:gd name="T19" fmla="*/ 357 h 2167"/>
                <a:gd name="T20" fmla="*/ 102 w 1988"/>
                <a:gd name="T21" fmla="*/ 350 h 2167"/>
                <a:gd name="T22" fmla="*/ 99 w 1988"/>
                <a:gd name="T23" fmla="*/ 339 h 2167"/>
                <a:gd name="T24" fmla="*/ 91 w 1988"/>
                <a:gd name="T25" fmla="*/ 327 h 2167"/>
                <a:gd name="T26" fmla="*/ 83 w 1988"/>
                <a:gd name="T27" fmla="*/ 307 h 2167"/>
                <a:gd name="T28" fmla="*/ 81 w 1988"/>
                <a:gd name="T29" fmla="*/ 295 h 2167"/>
                <a:gd name="T30" fmla="*/ 237 w 1988"/>
                <a:gd name="T31" fmla="*/ 7 h 2167"/>
                <a:gd name="T32" fmla="*/ 228 w 1988"/>
                <a:gd name="T33" fmla="*/ 33 h 2167"/>
                <a:gd name="T34" fmla="*/ 240 w 1988"/>
                <a:gd name="T35" fmla="*/ 55 h 2167"/>
                <a:gd name="T36" fmla="*/ 266 w 1988"/>
                <a:gd name="T37" fmla="*/ 64 h 2167"/>
                <a:gd name="T38" fmla="*/ 278 w 1988"/>
                <a:gd name="T39" fmla="*/ 69 h 2167"/>
                <a:gd name="T40" fmla="*/ 300 w 1988"/>
                <a:gd name="T41" fmla="*/ 101 h 2167"/>
                <a:gd name="T42" fmla="*/ 335 w 1988"/>
                <a:gd name="T43" fmla="*/ 126 h 2167"/>
                <a:gd name="T44" fmla="*/ 353 w 1988"/>
                <a:gd name="T45" fmla="*/ 140 h 2167"/>
                <a:gd name="T46" fmla="*/ 384 w 1988"/>
                <a:gd name="T47" fmla="*/ 181 h 2167"/>
                <a:gd name="T48" fmla="*/ 423 w 1988"/>
                <a:gd name="T49" fmla="*/ 206 h 2167"/>
                <a:gd name="T50" fmla="*/ 438 w 1988"/>
                <a:gd name="T51" fmla="*/ 238 h 2167"/>
                <a:gd name="T52" fmla="*/ 466 w 1988"/>
                <a:gd name="T53" fmla="*/ 275 h 2167"/>
                <a:gd name="T54" fmla="*/ 484 w 1988"/>
                <a:gd name="T55" fmla="*/ 295 h 2167"/>
                <a:gd name="T56" fmla="*/ 488 w 1988"/>
                <a:gd name="T57" fmla="*/ 327 h 2167"/>
                <a:gd name="T58" fmla="*/ 493 w 1988"/>
                <a:gd name="T59" fmla="*/ 341 h 2167"/>
                <a:gd name="T60" fmla="*/ 501 w 1988"/>
                <a:gd name="T61" fmla="*/ 346 h 2167"/>
                <a:gd name="T62" fmla="*/ 501 w 1988"/>
                <a:gd name="T63" fmla="*/ 353 h 2167"/>
                <a:gd name="T64" fmla="*/ 495 w 1988"/>
                <a:gd name="T65" fmla="*/ 357 h 2167"/>
                <a:gd name="T66" fmla="*/ 495 w 1988"/>
                <a:gd name="T67" fmla="*/ 362 h 2167"/>
                <a:gd name="T68" fmla="*/ 493 w 1988"/>
                <a:gd name="T69" fmla="*/ 366 h 2167"/>
                <a:gd name="T70" fmla="*/ 486 w 1988"/>
                <a:gd name="T71" fmla="*/ 371 h 2167"/>
                <a:gd name="T72" fmla="*/ 488 w 1988"/>
                <a:gd name="T73" fmla="*/ 375 h 2167"/>
                <a:gd name="T74" fmla="*/ 495 w 1988"/>
                <a:gd name="T75" fmla="*/ 385 h 2167"/>
                <a:gd name="T76" fmla="*/ 493 w 1988"/>
                <a:gd name="T77" fmla="*/ 394 h 2167"/>
                <a:gd name="T78" fmla="*/ 484 w 1988"/>
                <a:gd name="T79" fmla="*/ 396 h 2167"/>
                <a:gd name="T80" fmla="*/ 481 w 1988"/>
                <a:gd name="T81" fmla="*/ 403 h 2167"/>
                <a:gd name="T82" fmla="*/ 484 w 1988"/>
                <a:gd name="T83" fmla="*/ 423 h 2167"/>
                <a:gd name="T84" fmla="*/ 481 w 1988"/>
                <a:gd name="T85" fmla="*/ 444 h 2167"/>
                <a:gd name="T86" fmla="*/ 477 w 1988"/>
                <a:gd name="T87" fmla="*/ 474 h 2167"/>
                <a:gd name="T88" fmla="*/ 473 w 1988"/>
                <a:gd name="T89" fmla="*/ 494 h 2167"/>
                <a:gd name="T90" fmla="*/ 463 w 1988"/>
                <a:gd name="T91" fmla="*/ 506 h 2167"/>
                <a:gd name="T92" fmla="*/ 443 w 1988"/>
                <a:gd name="T93" fmla="*/ 501 h 2167"/>
                <a:gd name="T94" fmla="*/ 429 w 1988"/>
                <a:gd name="T95" fmla="*/ 501 h 2167"/>
                <a:gd name="T96" fmla="*/ 427 w 1988"/>
                <a:gd name="T97" fmla="*/ 529 h 2167"/>
                <a:gd name="T98" fmla="*/ 432 w 1988"/>
                <a:gd name="T99" fmla="*/ 554 h 2167"/>
                <a:gd name="T100" fmla="*/ 411 w 1988"/>
                <a:gd name="T101" fmla="*/ 547 h 2167"/>
                <a:gd name="T102" fmla="*/ 404 w 1988"/>
                <a:gd name="T103" fmla="*/ 538 h 2167"/>
                <a:gd name="T104" fmla="*/ 389 w 1988"/>
                <a:gd name="T105" fmla="*/ 535 h 2167"/>
                <a:gd name="T106" fmla="*/ 316 w 1988"/>
                <a:gd name="T107" fmla="*/ 540 h 2167"/>
                <a:gd name="T108" fmla="*/ 183 w 1988"/>
                <a:gd name="T109" fmla="*/ 549 h 2167"/>
                <a:gd name="T110" fmla="*/ 131 w 1988"/>
                <a:gd name="T111" fmla="*/ 554 h 2167"/>
                <a:gd name="T112" fmla="*/ 126 w 1988"/>
                <a:gd name="T113" fmla="*/ 547 h 2167"/>
                <a:gd name="T114" fmla="*/ 122 w 1988"/>
                <a:gd name="T115" fmla="*/ 533 h 216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88" h="2167">
                  <a:moveTo>
                    <a:pt x="481" y="2051"/>
                  </a:moveTo>
                  <a:lnTo>
                    <a:pt x="481" y="2043"/>
                  </a:lnTo>
                  <a:lnTo>
                    <a:pt x="481" y="2033"/>
                  </a:lnTo>
                  <a:lnTo>
                    <a:pt x="472" y="2016"/>
                  </a:lnTo>
                  <a:lnTo>
                    <a:pt x="463" y="2007"/>
                  </a:lnTo>
                  <a:lnTo>
                    <a:pt x="454" y="1998"/>
                  </a:lnTo>
                  <a:lnTo>
                    <a:pt x="444" y="1980"/>
                  </a:lnTo>
                  <a:lnTo>
                    <a:pt x="437" y="1963"/>
                  </a:lnTo>
                  <a:lnTo>
                    <a:pt x="428" y="1944"/>
                  </a:lnTo>
                  <a:lnTo>
                    <a:pt x="428" y="1927"/>
                  </a:lnTo>
                  <a:lnTo>
                    <a:pt x="428" y="1909"/>
                  </a:lnTo>
                  <a:lnTo>
                    <a:pt x="410" y="1864"/>
                  </a:lnTo>
                  <a:lnTo>
                    <a:pt x="401" y="1829"/>
                  </a:lnTo>
                  <a:lnTo>
                    <a:pt x="391" y="1811"/>
                  </a:lnTo>
                  <a:lnTo>
                    <a:pt x="391" y="1803"/>
                  </a:lnTo>
                  <a:lnTo>
                    <a:pt x="391" y="1784"/>
                  </a:lnTo>
                  <a:lnTo>
                    <a:pt x="391" y="1767"/>
                  </a:lnTo>
                  <a:lnTo>
                    <a:pt x="401" y="1749"/>
                  </a:lnTo>
                  <a:lnTo>
                    <a:pt x="391" y="1723"/>
                  </a:lnTo>
                  <a:lnTo>
                    <a:pt x="382" y="1667"/>
                  </a:lnTo>
                  <a:lnTo>
                    <a:pt x="373" y="1606"/>
                  </a:lnTo>
                  <a:lnTo>
                    <a:pt x="391" y="1587"/>
                  </a:lnTo>
                  <a:lnTo>
                    <a:pt x="401" y="1570"/>
                  </a:lnTo>
                  <a:lnTo>
                    <a:pt x="410" y="1552"/>
                  </a:lnTo>
                  <a:lnTo>
                    <a:pt x="401" y="1534"/>
                  </a:lnTo>
                  <a:lnTo>
                    <a:pt x="401" y="1516"/>
                  </a:lnTo>
                  <a:lnTo>
                    <a:pt x="391" y="1507"/>
                  </a:lnTo>
                  <a:lnTo>
                    <a:pt x="391" y="1490"/>
                  </a:lnTo>
                  <a:lnTo>
                    <a:pt x="382" y="1481"/>
                  </a:lnTo>
                  <a:lnTo>
                    <a:pt x="382" y="1472"/>
                  </a:lnTo>
                  <a:lnTo>
                    <a:pt x="391" y="1463"/>
                  </a:lnTo>
                  <a:lnTo>
                    <a:pt x="410" y="1454"/>
                  </a:lnTo>
                  <a:lnTo>
                    <a:pt x="417" y="1446"/>
                  </a:lnTo>
                  <a:lnTo>
                    <a:pt x="428" y="1436"/>
                  </a:lnTo>
                  <a:lnTo>
                    <a:pt x="437" y="1427"/>
                  </a:lnTo>
                  <a:lnTo>
                    <a:pt x="444" y="1419"/>
                  </a:lnTo>
                  <a:lnTo>
                    <a:pt x="444" y="1410"/>
                  </a:lnTo>
                  <a:lnTo>
                    <a:pt x="444" y="1401"/>
                  </a:lnTo>
                  <a:lnTo>
                    <a:pt x="437" y="1392"/>
                  </a:lnTo>
                  <a:lnTo>
                    <a:pt x="428" y="1392"/>
                  </a:lnTo>
                  <a:lnTo>
                    <a:pt x="417" y="1383"/>
                  </a:lnTo>
                  <a:lnTo>
                    <a:pt x="410" y="1383"/>
                  </a:lnTo>
                  <a:lnTo>
                    <a:pt x="401" y="1374"/>
                  </a:lnTo>
                  <a:lnTo>
                    <a:pt x="401" y="1366"/>
                  </a:lnTo>
                  <a:lnTo>
                    <a:pt x="401" y="1347"/>
                  </a:lnTo>
                  <a:lnTo>
                    <a:pt x="391" y="1339"/>
                  </a:lnTo>
                  <a:lnTo>
                    <a:pt x="391" y="1330"/>
                  </a:lnTo>
                  <a:lnTo>
                    <a:pt x="391" y="1321"/>
                  </a:lnTo>
                  <a:lnTo>
                    <a:pt x="391" y="1312"/>
                  </a:lnTo>
                  <a:lnTo>
                    <a:pt x="382" y="1303"/>
                  </a:lnTo>
                  <a:lnTo>
                    <a:pt x="373" y="1294"/>
                  </a:lnTo>
                  <a:lnTo>
                    <a:pt x="357" y="1276"/>
                  </a:lnTo>
                  <a:lnTo>
                    <a:pt x="348" y="1258"/>
                  </a:lnTo>
                  <a:lnTo>
                    <a:pt x="337" y="1239"/>
                  </a:lnTo>
                  <a:lnTo>
                    <a:pt x="329" y="1223"/>
                  </a:lnTo>
                  <a:lnTo>
                    <a:pt x="329" y="1196"/>
                  </a:lnTo>
                  <a:lnTo>
                    <a:pt x="329" y="1186"/>
                  </a:lnTo>
                  <a:lnTo>
                    <a:pt x="329" y="1170"/>
                  </a:lnTo>
                  <a:lnTo>
                    <a:pt x="329" y="1159"/>
                  </a:lnTo>
                  <a:lnTo>
                    <a:pt x="320" y="1150"/>
                  </a:lnTo>
                  <a:lnTo>
                    <a:pt x="302" y="1143"/>
                  </a:lnTo>
                  <a:lnTo>
                    <a:pt x="0" y="127"/>
                  </a:lnTo>
                  <a:lnTo>
                    <a:pt x="963" y="0"/>
                  </a:lnTo>
                  <a:lnTo>
                    <a:pt x="936" y="27"/>
                  </a:lnTo>
                  <a:lnTo>
                    <a:pt x="927" y="54"/>
                  </a:lnTo>
                  <a:lnTo>
                    <a:pt x="909" y="73"/>
                  </a:lnTo>
                  <a:lnTo>
                    <a:pt x="900" y="100"/>
                  </a:lnTo>
                  <a:lnTo>
                    <a:pt x="900" y="127"/>
                  </a:lnTo>
                  <a:lnTo>
                    <a:pt x="900" y="153"/>
                  </a:lnTo>
                  <a:lnTo>
                    <a:pt x="909" y="171"/>
                  </a:lnTo>
                  <a:lnTo>
                    <a:pt x="927" y="197"/>
                  </a:lnTo>
                  <a:lnTo>
                    <a:pt x="945" y="216"/>
                  </a:lnTo>
                  <a:lnTo>
                    <a:pt x="980" y="233"/>
                  </a:lnTo>
                  <a:lnTo>
                    <a:pt x="1007" y="242"/>
                  </a:lnTo>
                  <a:lnTo>
                    <a:pt x="1034" y="251"/>
                  </a:lnTo>
                  <a:lnTo>
                    <a:pt x="1051" y="251"/>
                  </a:lnTo>
                  <a:lnTo>
                    <a:pt x="1070" y="251"/>
                  </a:lnTo>
                  <a:lnTo>
                    <a:pt x="1078" y="251"/>
                  </a:lnTo>
                  <a:lnTo>
                    <a:pt x="1087" y="260"/>
                  </a:lnTo>
                  <a:lnTo>
                    <a:pt x="1096" y="269"/>
                  </a:lnTo>
                  <a:lnTo>
                    <a:pt x="1105" y="277"/>
                  </a:lnTo>
                  <a:lnTo>
                    <a:pt x="1123" y="304"/>
                  </a:lnTo>
                  <a:lnTo>
                    <a:pt x="1140" y="340"/>
                  </a:lnTo>
                  <a:lnTo>
                    <a:pt x="1185" y="393"/>
                  </a:lnTo>
                  <a:lnTo>
                    <a:pt x="1230" y="429"/>
                  </a:lnTo>
                  <a:lnTo>
                    <a:pt x="1265" y="464"/>
                  </a:lnTo>
                  <a:lnTo>
                    <a:pt x="1293" y="482"/>
                  </a:lnTo>
                  <a:lnTo>
                    <a:pt x="1320" y="491"/>
                  </a:lnTo>
                  <a:lnTo>
                    <a:pt x="1336" y="509"/>
                  </a:lnTo>
                  <a:lnTo>
                    <a:pt x="1355" y="517"/>
                  </a:lnTo>
                  <a:lnTo>
                    <a:pt x="1373" y="527"/>
                  </a:lnTo>
                  <a:lnTo>
                    <a:pt x="1391" y="546"/>
                  </a:lnTo>
                  <a:lnTo>
                    <a:pt x="1408" y="573"/>
                  </a:lnTo>
                  <a:lnTo>
                    <a:pt x="1435" y="626"/>
                  </a:lnTo>
                  <a:lnTo>
                    <a:pt x="1480" y="670"/>
                  </a:lnTo>
                  <a:lnTo>
                    <a:pt x="1515" y="706"/>
                  </a:lnTo>
                  <a:lnTo>
                    <a:pt x="1560" y="741"/>
                  </a:lnTo>
                  <a:lnTo>
                    <a:pt x="1595" y="768"/>
                  </a:lnTo>
                  <a:lnTo>
                    <a:pt x="1631" y="786"/>
                  </a:lnTo>
                  <a:lnTo>
                    <a:pt x="1667" y="804"/>
                  </a:lnTo>
                  <a:lnTo>
                    <a:pt x="1684" y="830"/>
                  </a:lnTo>
                  <a:lnTo>
                    <a:pt x="1704" y="848"/>
                  </a:lnTo>
                  <a:lnTo>
                    <a:pt x="1711" y="874"/>
                  </a:lnTo>
                  <a:lnTo>
                    <a:pt x="1729" y="928"/>
                  </a:lnTo>
                  <a:lnTo>
                    <a:pt x="1757" y="982"/>
                  </a:lnTo>
                  <a:lnTo>
                    <a:pt x="1784" y="1017"/>
                  </a:lnTo>
                  <a:lnTo>
                    <a:pt x="1810" y="1044"/>
                  </a:lnTo>
                  <a:lnTo>
                    <a:pt x="1837" y="1070"/>
                  </a:lnTo>
                  <a:lnTo>
                    <a:pt x="1854" y="1090"/>
                  </a:lnTo>
                  <a:lnTo>
                    <a:pt x="1881" y="1115"/>
                  </a:lnTo>
                  <a:lnTo>
                    <a:pt x="1890" y="1133"/>
                  </a:lnTo>
                  <a:lnTo>
                    <a:pt x="1908" y="1150"/>
                  </a:lnTo>
                  <a:lnTo>
                    <a:pt x="1908" y="1177"/>
                  </a:lnTo>
                  <a:lnTo>
                    <a:pt x="1908" y="1214"/>
                  </a:lnTo>
                  <a:lnTo>
                    <a:pt x="1917" y="1250"/>
                  </a:lnTo>
                  <a:lnTo>
                    <a:pt x="1925" y="1276"/>
                  </a:lnTo>
                  <a:lnTo>
                    <a:pt x="1925" y="1294"/>
                  </a:lnTo>
                  <a:lnTo>
                    <a:pt x="1934" y="1312"/>
                  </a:lnTo>
                  <a:lnTo>
                    <a:pt x="1934" y="1321"/>
                  </a:lnTo>
                  <a:lnTo>
                    <a:pt x="1944" y="1330"/>
                  </a:lnTo>
                  <a:lnTo>
                    <a:pt x="1952" y="1339"/>
                  </a:lnTo>
                  <a:lnTo>
                    <a:pt x="1961" y="1339"/>
                  </a:lnTo>
                  <a:lnTo>
                    <a:pt x="1970" y="1347"/>
                  </a:lnTo>
                  <a:lnTo>
                    <a:pt x="1978" y="1347"/>
                  </a:lnTo>
                  <a:lnTo>
                    <a:pt x="1988" y="1356"/>
                  </a:lnTo>
                  <a:lnTo>
                    <a:pt x="1978" y="1366"/>
                  </a:lnTo>
                  <a:lnTo>
                    <a:pt x="1978" y="1374"/>
                  </a:lnTo>
                  <a:lnTo>
                    <a:pt x="1970" y="1374"/>
                  </a:lnTo>
                  <a:lnTo>
                    <a:pt x="1961" y="1383"/>
                  </a:lnTo>
                  <a:lnTo>
                    <a:pt x="1961" y="1392"/>
                  </a:lnTo>
                  <a:lnTo>
                    <a:pt x="1952" y="1392"/>
                  </a:lnTo>
                  <a:lnTo>
                    <a:pt x="1952" y="1401"/>
                  </a:lnTo>
                  <a:lnTo>
                    <a:pt x="1952" y="1410"/>
                  </a:lnTo>
                  <a:lnTo>
                    <a:pt x="1952" y="1419"/>
                  </a:lnTo>
                  <a:lnTo>
                    <a:pt x="1944" y="1427"/>
                  </a:lnTo>
                  <a:lnTo>
                    <a:pt x="1934" y="1436"/>
                  </a:lnTo>
                  <a:lnTo>
                    <a:pt x="1925" y="1446"/>
                  </a:lnTo>
                  <a:lnTo>
                    <a:pt x="1917" y="1446"/>
                  </a:lnTo>
                  <a:lnTo>
                    <a:pt x="1908" y="1446"/>
                  </a:lnTo>
                  <a:lnTo>
                    <a:pt x="1908" y="1454"/>
                  </a:lnTo>
                  <a:lnTo>
                    <a:pt x="1917" y="1454"/>
                  </a:lnTo>
                  <a:lnTo>
                    <a:pt x="1925" y="1463"/>
                  </a:lnTo>
                  <a:lnTo>
                    <a:pt x="1934" y="1472"/>
                  </a:lnTo>
                  <a:lnTo>
                    <a:pt x="1944" y="1481"/>
                  </a:lnTo>
                  <a:lnTo>
                    <a:pt x="1944" y="1490"/>
                  </a:lnTo>
                  <a:lnTo>
                    <a:pt x="1952" y="1499"/>
                  </a:lnTo>
                  <a:lnTo>
                    <a:pt x="1952" y="1507"/>
                  </a:lnTo>
                  <a:lnTo>
                    <a:pt x="1952" y="1516"/>
                  </a:lnTo>
                  <a:lnTo>
                    <a:pt x="1944" y="1526"/>
                  </a:lnTo>
                  <a:lnTo>
                    <a:pt x="1944" y="1534"/>
                  </a:lnTo>
                  <a:lnTo>
                    <a:pt x="1934" y="1543"/>
                  </a:lnTo>
                  <a:lnTo>
                    <a:pt x="1925" y="1543"/>
                  </a:lnTo>
                  <a:lnTo>
                    <a:pt x="1917" y="1543"/>
                  </a:lnTo>
                  <a:lnTo>
                    <a:pt x="1908" y="1543"/>
                  </a:lnTo>
                  <a:lnTo>
                    <a:pt x="1898" y="1552"/>
                  </a:lnTo>
                  <a:lnTo>
                    <a:pt x="1890" y="1552"/>
                  </a:lnTo>
                  <a:lnTo>
                    <a:pt x="1890" y="1561"/>
                  </a:lnTo>
                  <a:lnTo>
                    <a:pt x="1898" y="1570"/>
                  </a:lnTo>
                  <a:lnTo>
                    <a:pt x="1898" y="1587"/>
                  </a:lnTo>
                  <a:lnTo>
                    <a:pt x="1908" y="1606"/>
                  </a:lnTo>
                  <a:lnTo>
                    <a:pt x="1908" y="1623"/>
                  </a:lnTo>
                  <a:lnTo>
                    <a:pt x="1908" y="1650"/>
                  </a:lnTo>
                  <a:lnTo>
                    <a:pt x="1917" y="1667"/>
                  </a:lnTo>
                  <a:lnTo>
                    <a:pt x="1917" y="1696"/>
                  </a:lnTo>
                  <a:lnTo>
                    <a:pt x="1908" y="1712"/>
                  </a:lnTo>
                  <a:lnTo>
                    <a:pt x="1898" y="1731"/>
                  </a:lnTo>
                  <a:lnTo>
                    <a:pt x="1890" y="1749"/>
                  </a:lnTo>
                  <a:lnTo>
                    <a:pt x="1890" y="1784"/>
                  </a:lnTo>
                  <a:lnTo>
                    <a:pt x="1890" y="1820"/>
                  </a:lnTo>
                  <a:lnTo>
                    <a:pt x="1881" y="1847"/>
                  </a:lnTo>
                  <a:lnTo>
                    <a:pt x="1881" y="1873"/>
                  </a:lnTo>
                  <a:lnTo>
                    <a:pt x="1872" y="1891"/>
                  </a:lnTo>
                  <a:lnTo>
                    <a:pt x="1872" y="1909"/>
                  </a:lnTo>
                  <a:lnTo>
                    <a:pt x="1864" y="1927"/>
                  </a:lnTo>
                  <a:lnTo>
                    <a:pt x="1864" y="1936"/>
                  </a:lnTo>
                  <a:lnTo>
                    <a:pt x="1864" y="1944"/>
                  </a:lnTo>
                  <a:lnTo>
                    <a:pt x="1864" y="1953"/>
                  </a:lnTo>
                  <a:lnTo>
                    <a:pt x="1828" y="1971"/>
                  </a:lnTo>
                  <a:lnTo>
                    <a:pt x="1801" y="1971"/>
                  </a:lnTo>
                  <a:lnTo>
                    <a:pt x="1784" y="1963"/>
                  </a:lnTo>
                  <a:lnTo>
                    <a:pt x="1757" y="1963"/>
                  </a:lnTo>
                  <a:lnTo>
                    <a:pt x="1748" y="1953"/>
                  </a:lnTo>
                  <a:lnTo>
                    <a:pt x="1729" y="1944"/>
                  </a:lnTo>
                  <a:lnTo>
                    <a:pt x="1720" y="1936"/>
                  </a:lnTo>
                  <a:lnTo>
                    <a:pt x="1704" y="1936"/>
                  </a:lnTo>
                  <a:lnTo>
                    <a:pt x="1693" y="1953"/>
                  </a:lnTo>
                  <a:lnTo>
                    <a:pt x="1684" y="1971"/>
                  </a:lnTo>
                  <a:lnTo>
                    <a:pt x="1675" y="1998"/>
                  </a:lnTo>
                  <a:lnTo>
                    <a:pt x="1675" y="2024"/>
                  </a:lnTo>
                  <a:lnTo>
                    <a:pt x="1684" y="2060"/>
                  </a:lnTo>
                  <a:lnTo>
                    <a:pt x="1684" y="2087"/>
                  </a:lnTo>
                  <a:lnTo>
                    <a:pt x="1693" y="2123"/>
                  </a:lnTo>
                  <a:lnTo>
                    <a:pt x="1704" y="2140"/>
                  </a:lnTo>
                  <a:lnTo>
                    <a:pt x="1704" y="2160"/>
                  </a:lnTo>
                  <a:lnTo>
                    <a:pt x="1693" y="2167"/>
                  </a:lnTo>
                  <a:lnTo>
                    <a:pt x="1667" y="2167"/>
                  </a:lnTo>
                  <a:lnTo>
                    <a:pt x="1631" y="2149"/>
                  </a:lnTo>
                  <a:lnTo>
                    <a:pt x="1622" y="2132"/>
                  </a:lnTo>
                  <a:lnTo>
                    <a:pt x="1613" y="2123"/>
                  </a:lnTo>
                  <a:lnTo>
                    <a:pt x="1613" y="2113"/>
                  </a:lnTo>
                  <a:lnTo>
                    <a:pt x="1604" y="2105"/>
                  </a:lnTo>
                  <a:lnTo>
                    <a:pt x="1595" y="2096"/>
                  </a:lnTo>
                  <a:lnTo>
                    <a:pt x="1587" y="2096"/>
                  </a:lnTo>
                  <a:lnTo>
                    <a:pt x="1568" y="2087"/>
                  </a:lnTo>
                  <a:lnTo>
                    <a:pt x="1551" y="2087"/>
                  </a:lnTo>
                  <a:lnTo>
                    <a:pt x="1533" y="2087"/>
                  </a:lnTo>
                  <a:lnTo>
                    <a:pt x="1507" y="2087"/>
                  </a:lnTo>
                  <a:lnTo>
                    <a:pt x="1453" y="2096"/>
                  </a:lnTo>
                  <a:lnTo>
                    <a:pt x="1364" y="2096"/>
                  </a:lnTo>
                  <a:lnTo>
                    <a:pt x="1247" y="2105"/>
                  </a:lnTo>
                  <a:lnTo>
                    <a:pt x="1114" y="2113"/>
                  </a:lnTo>
                  <a:lnTo>
                    <a:pt x="980" y="2123"/>
                  </a:lnTo>
                  <a:lnTo>
                    <a:pt x="847" y="2132"/>
                  </a:lnTo>
                  <a:lnTo>
                    <a:pt x="721" y="2140"/>
                  </a:lnTo>
                  <a:lnTo>
                    <a:pt x="614" y="2149"/>
                  </a:lnTo>
                  <a:lnTo>
                    <a:pt x="553" y="2160"/>
                  </a:lnTo>
                  <a:lnTo>
                    <a:pt x="525" y="2160"/>
                  </a:lnTo>
                  <a:lnTo>
                    <a:pt x="517" y="2160"/>
                  </a:lnTo>
                  <a:lnTo>
                    <a:pt x="508" y="2149"/>
                  </a:lnTo>
                  <a:lnTo>
                    <a:pt x="497" y="2140"/>
                  </a:lnTo>
                  <a:lnTo>
                    <a:pt x="497" y="2132"/>
                  </a:lnTo>
                  <a:lnTo>
                    <a:pt x="490" y="2123"/>
                  </a:lnTo>
                  <a:lnTo>
                    <a:pt x="490" y="2113"/>
                  </a:lnTo>
                  <a:lnTo>
                    <a:pt x="490" y="2096"/>
                  </a:lnTo>
                  <a:lnTo>
                    <a:pt x="481" y="2079"/>
                  </a:lnTo>
                  <a:lnTo>
                    <a:pt x="481" y="206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60" name="Freeform 48"/>
            <p:cNvSpPr>
              <a:spLocks/>
            </p:cNvSpPr>
            <p:nvPr/>
          </p:nvSpPr>
          <p:spPr bwMode="auto">
            <a:xfrm>
              <a:off x="4173" y="2750"/>
              <a:ext cx="478" cy="383"/>
            </a:xfrm>
            <a:custGeom>
              <a:avLst/>
              <a:gdLst>
                <a:gd name="T0" fmla="*/ 7 w 1882"/>
                <a:gd name="T1" fmla="*/ 73 h 1497"/>
                <a:gd name="T2" fmla="*/ 0 w 1882"/>
                <a:gd name="T3" fmla="*/ 91 h 1497"/>
                <a:gd name="T4" fmla="*/ 7 w 1882"/>
                <a:gd name="T5" fmla="*/ 109 h 1497"/>
                <a:gd name="T6" fmla="*/ 27 w 1882"/>
                <a:gd name="T7" fmla="*/ 121 h 1497"/>
                <a:gd name="T8" fmla="*/ 43 w 1882"/>
                <a:gd name="T9" fmla="*/ 123 h 1497"/>
                <a:gd name="T10" fmla="*/ 50 w 1882"/>
                <a:gd name="T11" fmla="*/ 128 h 1497"/>
                <a:gd name="T12" fmla="*/ 61 w 1882"/>
                <a:gd name="T13" fmla="*/ 146 h 1497"/>
                <a:gd name="T14" fmla="*/ 93 w 1882"/>
                <a:gd name="T15" fmla="*/ 178 h 1497"/>
                <a:gd name="T16" fmla="*/ 111 w 1882"/>
                <a:gd name="T17" fmla="*/ 189 h 1497"/>
                <a:gd name="T18" fmla="*/ 125 w 1882"/>
                <a:gd name="T19" fmla="*/ 199 h 1497"/>
                <a:gd name="T20" fmla="*/ 147 w 1882"/>
                <a:gd name="T21" fmla="*/ 230 h 1497"/>
                <a:gd name="T22" fmla="*/ 177 w 1882"/>
                <a:gd name="T23" fmla="*/ 255 h 1497"/>
                <a:gd name="T24" fmla="*/ 199 w 1882"/>
                <a:gd name="T25" fmla="*/ 271 h 1497"/>
                <a:gd name="T26" fmla="*/ 211 w 1882"/>
                <a:gd name="T27" fmla="*/ 296 h 1497"/>
                <a:gd name="T28" fmla="*/ 231 w 1882"/>
                <a:gd name="T29" fmla="*/ 326 h 1497"/>
                <a:gd name="T30" fmla="*/ 249 w 1882"/>
                <a:gd name="T31" fmla="*/ 344 h 1497"/>
                <a:gd name="T32" fmla="*/ 256 w 1882"/>
                <a:gd name="T33" fmla="*/ 360 h 1497"/>
                <a:gd name="T34" fmla="*/ 256 w 1882"/>
                <a:gd name="T35" fmla="*/ 367 h 1497"/>
                <a:gd name="T36" fmla="*/ 258 w 1882"/>
                <a:gd name="T37" fmla="*/ 374 h 1497"/>
                <a:gd name="T38" fmla="*/ 258 w 1882"/>
                <a:gd name="T39" fmla="*/ 381 h 1497"/>
                <a:gd name="T40" fmla="*/ 276 w 1882"/>
                <a:gd name="T41" fmla="*/ 383 h 1497"/>
                <a:gd name="T42" fmla="*/ 285 w 1882"/>
                <a:gd name="T43" fmla="*/ 379 h 1497"/>
                <a:gd name="T44" fmla="*/ 290 w 1882"/>
                <a:gd name="T45" fmla="*/ 374 h 1497"/>
                <a:gd name="T46" fmla="*/ 288 w 1882"/>
                <a:gd name="T47" fmla="*/ 365 h 1497"/>
                <a:gd name="T48" fmla="*/ 290 w 1882"/>
                <a:gd name="T49" fmla="*/ 351 h 1497"/>
                <a:gd name="T50" fmla="*/ 290 w 1882"/>
                <a:gd name="T51" fmla="*/ 342 h 1497"/>
                <a:gd name="T52" fmla="*/ 283 w 1882"/>
                <a:gd name="T53" fmla="*/ 338 h 1497"/>
                <a:gd name="T54" fmla="*/ 281 w 1882"/>
                <a:gd name="T55" fmla="*/ 331 h 1497"/>
                <a:gd name="T56" fmla="*/ 285 w 1882"/>
                <a:gd name="T57" fmla="*/ 324 h 1497"/>
                <a:gd name="T58" fmla="*/ 301 w 1882"/>
                <a:gd name="T59" fmla="*/ 321 h 1497"/>
                <a:gd name="T60" fmla="*/ 319 w 1882"/>
                <a:gd name="T61" fmla="*/ 319 h 1497"/>
                <a:gd name="T62" fmla="*/ 336 w 1882"/>
                <a:gd name="T63" fmla="*/ 317 h 1497"/>
                <a:gd name="T64" fmla="*/ 342 w 1882"/>
                <a:gd name="T65" fmla="*/ 310 h 1497"/>
                <a:gd name="T66" fmla="*/ 347 w 1882"/>
                <a:gd name="T67" fmla="*/ 303 h 1497"/>
                <a:gd name="T68" fmla="*/ 358 w 1882"/>
                <a:gd name="T69" fmla="*/ 301 h 1497"/>
                <a:gd name="T70" fmla="*/ 367 w 1882"/>
                <a:gd name="T71" fmla="*/ 285 h 1497"/>
                <a:gd name="T72" fmla="*/ 369 w 1882"/>
                <a:gd name="T73" fmla="*/ 269 h 1497"/>
                <a:gd name="T74" fmla="*/ 376 w 1882"/>
                <a:gd name="T75" fmla="*/ 273 h 1497"/>
                <a:gd name="T76" fmla="*/ 385 w 1882"/>
                <a:gd name="T77" fmla="*/ 276 h 1497"/>
                <a:gd name="T78" fmla="*/ 387 w 1882"/>
                <a:gd name="T79" fmla="*/ 267 h 1497"/>
                <a:gd name="T80" fmla="*/ 390 w 1882"/>
                <a:gd name="T81" fmla="*/ 260 h 1497"/>
                <a:gd name="T82" fmla="*/ 399 w 1882"/>
                <a:gd name="T83" fmla="*/ 255 h 1497"/>
                <a:gd name="T84" fmla="*/ 401 w 1882"/>
                <a:gd name="T85" fmla="*/ 244 h 1497"/>
                <a:gd name="T86" fmla="*/ 405 w 1882"/>
                <a:gd name="T87" fmla="*/ 235 h 1497"/>
                <a:gd name="T88" fmla="*/ 421 w 1882"/>
                <a:gd name="T89" fmla="*/ 226 h 1497"/>
                <a:gd name="T90" fmla="*/ 430 w 1882"/>
                <a:gd name="T91" fmla="*/ 214 h 1497"/>
                <a:gd name="T92" fmla="*/ 428 w 1882"/>
                <a:gd name="T93" fmla="*/ 207 h 1497"/>
                <a:gd name="T94" fmla="*/ 423 w 1882"/>
                <a:gd name="T95" fmla="*/ 196 h 1497"/>
                <a:gd name="T96" fmla="*/ 430 w 1882"/>
                <a:gd name="T97" fmla="*/ 199 h 1497"/>
                <a:gd name="T98" fmla="*/ 435 w 1882"/>
                <a:gd name="T99" fmla="*/ 196 h 1497"/>
                <a:gd name="T100" fmla="*/ 435 w 1882"/>
                <a:gd name="T101" fmla="*/ 184 h 1497"/>
                <a:gd name="T102" fmla="*/ 441 w 1882"/>
                <a:gd name="T103" fmla="*/ 166 h 1497"/>
                <a:gd name="T104" fmla="*/ 453 w 1882"/>
                <a:gd name="T105" fmla="*/ 146 h 1497"/>
                <a:gd name="T106" fmla="*/ 467 w 1882"/>
                <a:gd name="T107" fmla="*/ 128 h 1497"/>
                <a:gd name="T108" fmla="*/ 319 w 1882"/>
                <a:gd name="T109" fmla="*/ 0 h 1497"/>
                <a:gd name="T110" fmla="*/ 247 w 1882"/>
                <a:gd name="T111" fmla="*/ 7 h 1497"/>
                <a:gd name="T112" fmla="*/ 149 w 1882"/>
                <a:gd name="T113" fmla="*/ 16 h 1497"/>
                <a:gd name="T114" fmla="*/ 81 w 1882"/>
                <a:gd name="T115" fmla="*/ 23 h 1497"/>
                <a:gd name="T116" fmla="*/ 66 w 1882"/>
                <a:gd name="T117" fmla="*/ 29 h 1497"/>
                <a:gd name="T118" fmla="*/ 47 w 1882"/>
                <a:gd name="T119" fmla="*/ 43 h 1497"/>
                <a:gd name="T120" fmla="*/ 27 w 1882"/>
                <a:gd name="T121" fmla="*/ 54 h 1497"/>
                <a:gd name="T122" fmla="*/ 14 w 1882"/>
                <a:gd name="T123" fmla="*/ 59 h 14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882" h="1497">
                  <a:moveTo>
                    <a:pt x="54" y="230"/>
                  </a:moveTo>
                  <a:lnTo>
                    <a:pt x="36" y="257"/>
                  </a:lnTo>
                  <a:lnTo>
                    <a:pt x="27" y="284"/>
                  </a:lnTo>
                  <a:lnTo>
                    <a:pt x="9" y="303"/>
                  </a:lnTo>
                  <a:lnTo>
                    <a:pt x="0" y="330"/>
                  </a:lnTo>
                  <a:lnTo>
                    <a:pt x="0" y="357"/>
                  </a:lnTo>
                  <a:lnTo>
                    <a:pt x="0" y="383"/>
                  </a:lnTo>
                  <a:lnTo>
                    <a:pt x="9" y="401"/>
                  </a:lnTo>
                  <a:lnTo>
                    <a:pt x="27" y="427"/>
                  </a:lnTo>
                  <a:lnTo>
                    <a:pt x="45" y="446"/>
                  </a:lnTo>
                  <a:lnTo>
                    <a:pt x="80" y="463"/>
                  </a:lnTo>
                  <a:lnTo>
                    <a:pt x="107" y="472"/>
                  </a:lnTo>
                  <a:lnTo>
                    <a:pt x="134" y="481"/>
                  </a:lnTo>
                  <a:lnTo>
                    <a:pt x="151" y="481"/>
                  </a:lnTo>
                  <a:lnTo>
                    <a:pt x="170" y="481"/>
                  </a:lnTo>
                  <a:lnTo>
                    <a:pt x="178" y="481"/>
                  </a:lnTo>
                  <a:lnTo>
                    <a:pt x="187" y="490"/>
                  </a:lnTo>
                  <a:lnTo>
                    <a:pt x="196" y="499"/>
                  </a:lnTo>
                  <a:lnTo>
                    <a:pt x="205" y="507"/>
                  </a:lnTo>
                  <a:lnTo>
                    <a:pt x="223" y="534"/>
                  </a:lnTo>
                  <a:lnTo>
                    <a:pt x="240" y="570"/>
                  </a:lnTo>
                  <a:lnTo>
                    <a:pt x="285" y="623"/>
                  </a:lnTo>
                  <a:lnTo>
                    <a:pt x="330" y="659"/>
                  </a:lnTo>
                  <a:lnTo>
                    <a:pt x="365" y="694"/>
                  </a:lnTo>
                  <a:lnTo>
                    <a:pt x="393" y="712"/>
                  </a:lnTo>
                  <a:lnTo>
                    <a:pt x="420" y="721"/>
                  </a:lnTo>
                  <a:lnTo>
                    <a:pt x="436" y="739"/>
                  </a:lnTo>
                  <a:lnTo>
                    <a:pt x="455" y="747"/>
                  </a:lnTo>
                  <a:lnTo>
                    <a:pt x="473" y="757"/>
                  </a:lnTo>
                  <a:lnTo>
                    <a:pt x="491" y="776"/>
                  </a:lnTo>
                  <a:lnTo>
                    <a:pt x="508" y="803"/>
                  </a:lnTo>
                  <a:lnTo>
                    <a:pt x="535" y="856"/>
                  </a:lnTo>
                  <a:lnTo>
                    <a:pt x="580" y="900"/>
                  </a:lnTo>
                  <a:lnTo>
                    <a:pt x="615" y="936"/>
                  </a:lnTo>
                  <a:lnTo>
                    <a:pt x="660" y="971"/>
                  </a:lnTo>
                  <a:lnTo>
                    <a:pt x="695" y="998"/>
                  </a:lnTo>
                  <a:lnTo>
                    <a:pt x="731" y="1016"/>
                  </a:lnTo>
                  <a:lnTo>
                    <a:pt x="767" y="1034"/>
                  </a:lnTo>
                  <a:lnTo>
                    <a:pt x="784" y="1060"/>
                  </a:lnTo>
                  <a:lnTo>
                    <a:pt x="804" y="1078"/>
                  </a:lnTo>
                  <a:lnTo>
                    <a:pt x="811" y="1104"/>
                  </a:lnTo>
                  <a:lnTo>
                    <a:pt x="829" y="1158"/>
                  </a:lnTo>
                  <a:lnTo>
                    <a:pt x="857" y="1212"/>
                  </a:lnTo>
                  <a:lnTo>
                    <a:pt x="884" y="1247"/>
                  </a:lnTo>
                  <a:lnTo>
                    <a:pt x="910" y="1274"/>
                  </a:lnTo>
                  <a:lnTo>
                    <a:pt x="937" y="1300"/>
                  </a:lnTo>
                  <a:lnTo>
                    <a:pt x="954" y="1320"/>
                  </a:lnTo>
                  <a:lnTo>
                    <a:pt x="981" y="1345"/>
                  </a:lnTo>
                  <a:lnTo>
                    <a:pt x="990" y="1363"/>
                  </a:lnTo>
                  <a:lnTo>
                    <a:pt x="1008" y="1380"/>
                  </a:lnTo>
                  <a:lnTo>
                    <a:pt x="1008" y="1407"/>
                  </a:lnTo>
                  <a:lnTo>
                    <a:pt x="1008" y="1416"/>
                  </a:lnTo>
                  <a:lnTo>
                    <a:pt x="1008" y="1426"/>
                  </a:lnTo>
                  <a:lnTo>
                    <a:pt x="1008" y="1435"/>
                  </a:lnTo>
                  <a:lnTo>
                    <a:pt x="1008" y="1444"/>
                  </a:lnTo>
                  <a:lnTo>
                    <a:pt x="1017" y="1453"/>
                  </a:lnTo>
                  <a:lnTo>
                    <a:pt x="1017" y="1460"/>
                  </a:lnTo>
                  <a:lnTo>
                    <a:pt x="1017" y="1469"/>
                  </a:lnTo>
                  <a:lnTo>
                    <a:pt x="1017" y="1480"/>
                  </a:lnTo>
                  <a:lnTo>
                    <a:pt x="1017" y="1488"/>
                  </a:lnTo>
                  <a:lnTo>
                    <a:pt x="1044" y="1497"/>
                  </a:lnTo>
                  <a:lnTo>
                    <a:pt x="1061" y="1497"/>
                  </a:lnTo>
                  <a:lnTo>
                    <a:pt x="1088" y="1497"/>
                  </a:lnTo>
                  <a:lnTo>
                    <a:pt x="1105" y="1488"/>
                  </a:lnTo>
                  <a:lnTo>
                    <a:pt x="1114" y="1488"/>
                  </a:lnTo>
                  <a:lnTo>
                    <a:pt x="1124" y="1480"/>
                  </a:lnTo>
                  <a:lnTo>
                    <a:pt x="1132" y="1480"/>
                  </a:lnTo>
                  <a:lnTo>
                    <a:pt x="1141" y="1469"/>
                  </a:lnTo>
                  <a:lnTo>
                    <a:pt x="1141" y="1460"/>
                  </a:lnTo>
                  <a:lnTo>
                    <a:pt x="1141" y="1453"/>
                  </a:lnTo>
                  <a:lnTo>
                    <a:pt x="1132" y="1435"/>
                  </a:lnTo>
                  <a:lnTo>
                    <a:pt x="1132" y="1426"/>
                  </a:lnTo>
                  <a:lnTo>
                    <a:pt x="1141" y="1407"/>
                  </a:lnTo>
                  <a:lnTo>
                    <a:pt x="1141" y="1389"/>
                  </a:lnTo>
                  <a:lnTo>
                    <a:pt x="1141" y="1373"/>
                  </a:lnTo>
                  <a:lnTo>
                    <a:pt x="1141" y="1363"/>
                  </a:lnTo>
                  <a:lnTo>
                    <a:pt x="1141" y="1345"/>
                  </a:lnTo>
                  <a:lnTo>
                    <a:pt x="1141" y="1336"/>
                  </a:lnTo>
                  <a:lnTo>
                    <a:pt x="1132" y="1327"/>
                  </a:lnTo>
                  <a:lnTo>
                    <a:pt x="1124" y="1320"/>
                  </a:lnTo>
                  <a:lnTo>
                    <a:pt x="1114" y="1320"/>
                  </a:lnTo>
                  <a:lnTo>
                    <a:pt x="1114" y="1309"/>
                  </a:lnTo>
                  <a:lnTo>
                    <a:pt x="1105" y="1300"/>
                  </a:lnTo>
                  <a:lnTo>
                    <a:pt x="1105" y="1292"/>
                  </a:lnTo>
                  <a:lnTo>
                    <a:pt x="1105" y="1283"/>
                  </a:lnTo>
                  <a:lnTo>
                    <a:pt x="1114" y="1274"/>
                  </a:lnTo>
                  <a:lnTo>
                    <a:pt x="1124" y="1265"/>
                  </a:lnTo>
                  <a:lnTo>
                    <a:pt x="1132" y="1256"/>
                  </a:lnTo>
                  <a:lnTo>
                    <a:pt x="1160" y="1256"/>
                  </a:lnTo>
                  <a:lnTo>
                    <a:pt x="1186" y="1256"/>
                  </a:lnTo>
                  <a:lnTo>
                    <a:pt x="1213" y="1256"/>
                  </a:lnTo>
                  <a:lnTo>
                    <a:pt x="1241" y="1256"/>
                  </a:lnTo>
                  <a:lnTo>
                    <a:pt x="1257" y="1247"/>
                  </a:lnTo>
                  <a:lnTo>
                    <a:pt x="1285" y="1247"/>
                  </a:lnTo>
                  <a:lnTo>
                    <a:pt x="1301" y="1247"/>
                  </a:lnTo>
                  <a:lnTo>
                    <a:pt x="1321" y="1239"/>
                  </a:lnTo>
                  <a:lnTo>
                    <a:pt x="1328" y="1229"/>
                  </a:lnTo>
                  <a:lnTo>
                    <a:pt x="1338" y="1220"/>
                  </a:lnTo>
                  <a:lnTo>
                    <a:pt x="1347" y="1212"/>
                  </a:lnTo>
                  <a:lnTo>
                    <a:pt x="1347" y="1194"/>
                  </a:lnTo>
                  <a:lnTo>
                    <a:pt x="1347" y="1185"/>
                  </a:lnTo>
                  <a:lnTo>
                    <a:pt x="1365" y="1185"/>
                  </a:lnTo>
                  <a:lnTo>
                    <a:pt x="1374" y="1185"/>
                  </a:lnTo>
                  <a:lnTo>
                    <a:pt x="1391" y="1176"/>
                  </a:lnTo>
                  <a:lnTo>
                    <a:pt x="1409" y="1176"/>
                  </a:lnTo>
                  <a:lnTo>
                    <a:pt x="1418" y="1167"/>
                  </a:lnTo>
                  <a:lnTo>
                    <a:pt x="1434" y="1140"/>
                  </a:lnTo>
                  <a:lnTo>
                    <a:pt x="1445" y="1114"/>
                  </a:lnTo>
                  <a:lnTo>
                    <a:pt x="1445" y="1069"/>
                  </a:lnTo>
                  <a:lnTo>
                    <a:pt x="1445" y="1060"/>
                  </a:lnTo>
                  <a:lnTo>
                    <a:pt x="1454" y="1051"/>
                  </a:lnTo>
                  <a:lnTo>
                    <a:pt x="1462" y="1051"/>
                  </a:lnTo>
                  <a:lnTo>
                    <a:pt x="1471" y="1060"/>
                  </a:lnTo>
                  <a:lnTo>
                    <a:pt x="1481" y="1069"/>
                  </a:lnTo>
                  <a:lnTo>
                    <a:pt x="1498" y="1078"/>
                  </a:lnTo>
                  <a:lnTo>
                    <a:pt x="1507" y="1087"/>
                  </a:lnTo>
                  <a:lnTo>
                    <a:pt x="1515" y="1078"/>
                  </a:lnTo>
                  <a:lnTo>
                    <a:pt x="1515" y="1069"/>
                  </a:lnTo>
                  <a:lnTo>
                    <a:pt x="1525" y="1060"/>
                  </a:lnTo>
                  <a:lnTo>
                    <a:pt x="1525" y="1043"/>
                  </a:lnTo>
                  <a:lnTo>
                    <a:pt x="1525" y="1034"/>
                  </a:lnTo>
                  <a:lnTo>
                    <a:pt x="1534" y="1024"/>
                  </a:lnTo>
                  <a:lnTo>
                    <a:pt x="1534" y="1016"/>
                  </a:lnTo>
                  <a:lnTo>
                    <a:pt x="1543" y="1016"/>
                  </a:lnTo>
                  <a:lnTo>
                    <a:pt x="1561" y="1007"/>
                  </a:lnTo>
                  <a:lnTo>
                    <a:pt x="1570" y="998"/>
                  </a:lnTo>
                  <a:lnTo>
                    <a:pt x="1570" y="989"/>
                  </a:lnTo>
                  <a:lnTo>
                    <a:pt x="1578" y="971"/>
                  </a:lnTo>
                  <a:lnTo>
                    <a:pt x="1578" y="954"/>
                  </a:lnTo>
                  <a:lnTo>
                    <a:pt x="1578" y="936"/>
                  </a:lnTo>
                  <a:lnTo>
                    <a:pt x="1587" y="927"/>
                  </a:lnTo>
                  <a:lnTo>
                    <a:pt x="1596" y="918"/>
                  </a:lnTo>
                  <a:lnTo>
                    <a:pt x="1605" y="909"/>
                  </a:lnTo>
                  <a:lnTo>
                    <a:pt x="1623" y="909"/>
                  </a:lnTo>
                  <a:lnTo>
                    <a:pt x="1658" y="883"/>
                  </a:lnTo>
                  <a:lnTo>
                    <a:pt x="1678" y="863"/>
                  </a:lnTo>
                  <a:lnTo>
                    <a:pt x="1685" y="847"/>
                  </a:lnTo>
                  <a:lnTo>
                    <a:pt x="1694" y="838"/>
                  </a:lnTo>
                  <a:lnTo>
                    <a:pt x="1694" y="828"/>
                  </a:lnTo>
                  <a:lnTo>
                    <a:pt x="1694" y="819"/>
                  </a:lnTo>
                  <a:lnTo>
                    <a:pt x="1685" y="810"/>
                  </a:lnTo>
                  <a:lnTo>
                    <a:pt x="1678" y="792"/>
                  </a:lnTo>
                  <a:lnTo>
                    <a:pt x="1678" y="783"/>
                  </a:lnTo>
                  <a:lnTo>
                    <a:pt x="1667" y="766"/>
                  </a:lnTo>
                  <a:lnTo>
                    <a:pt x="1678" y="776"/>
                  </a:lnTo>
                  <a:lnTo>
                    <a:pt x="1685" y="776"/>
                  </a:lnTo>
                  <a:lnTo>
                    <a:pt x="1694" y="776"/>
                  </a:lnTo>
                  <a:lnTo>
                    <a:pt x="1703" y="776"/>
                  </a:lnTo>
                  <a:lnTo>
                    <a:pt x="1711" y="776"/>
                  </a:lnTo>
                  <a:lnTo>
                    <a:pt x="1711" y="766"/>
                  </a:lnTo>
                  <a:lnTo>
                    <a:pt x="1711" y="747"/>
                  </a:lnTo>
                  <a:lnTo>
                    <a:pt x="1711" y="739"/>
                  </a:lnTo>
                  <a:lnTo>
                    <a:pt x="1711" y="721"/>
                  </a:lnTo>
                  <a:lnTo>
                    <a:pt x="1711" y="694"/>
                  </a:lnTo>
                  <a:lnTo>
                    <a:pt x="1721" y="677"/>
                  </a:lnTo>
                  <a:lnTo>
                    <a:pt x="1738" y="650"/>
                  </a:lnTo>
                  <a:lnTo>
                    <a:pt x="1758" y="623"/>
                  </a:lnTo>
                  <a:lnTo>
                    <a:pt x="1765" y="597"/>
                  </a:lnTo>
                  <a:lnTo>
                    <a:pt x="1784" y="570"/>
                  </a:lnTo>
                  <a:lnTo>
                    <a:pt x="1802" y="543"/>
                  </a:lnTo>
                  <a:lnTo>
                    <a:pt x="1818" y="517"/>
                  </a:lnTo>
                  <a:lnTo>
                    <a:pt x="1838" y="499"/>
                  </a:lnTo>
                  <a:lnTo>
                    <a:pt x="1855" y="481"/>
                  </a:lnTo>
                  <a:lnTo>
                    <a:pt x="1882" y="463"/>
                  </a:lnTo>
                  <a:lnTo>
                    <a:pt x="1257" y="0"/>
                  </a:lnTo>
                  <a:lnTo>
                    <a:pt x="1186" y="8"/>
                  </a:lnTo>
                  <a:lnTo>
                    <a:pt x="1088" y="17"/>
                  </a:lnTo>
                  <a:lnTo>
                    <a:pt x="972" y="26"/>
                  </a:lnTo>
                  <a:lnTo>
                    <a:pt x="837" y="44"/>
                  </a:lnTo>
                  <a:lnTo>
                    <a:pt x="713" y="53"/>
                  </a:lnTo>
                  <a:lnTo>
                    <a:pt x="588" y="62"/>
                  </a:lnTo>
                  <a:lnTo>
                    <a:pt x="473" y="80"/>
                  </a:lnTo>
                  <a:lnTo>
                    <a:pt x="383" y="89"/>
                  </a:lnTo>
                  <a:lnTo>
                    <a:pt x="320" y="89"/>
                  </a:lnTo>
                  <a:lnTo>
                    <a:pt x="303" y="89"/>
                  </a:lnTo>
                  <a:lnTo>
                    <a:pt x="285" y="97"/>
                  </a:lnTo>
                  <a:lnTo>
                    <a:pt x="258" y="115"/>
                  </a:lnTo>
                  <a:lnTo>
                    <a:pt x="240" y="124"/>
                  </a:lnTo>
                  <a:lnTo>
                    <a:pt x="214" y="142"/>
                  </a:lnTo>
                  <a:lnTo>
                    <a:pt x="187" y="169"/>
                  </a:lnTo>
                  <a:lnTo>
                    <a:pt x="160" y="186"/>
                  </a:lnTo>
                  <a:lnTo>
                    <a:pt x="134" y="204"/>
                  </a:lnTo>
                  <a:lnTo>
                    <a:pt x="107" y="213"/>
                  </a:lnTo>
                  <a:lnTo>
                    <a:pt x="90" y="230"/>
                  </a:lnTo>
                  <a:lnTo>
                    <a:pt x="63" y="230"/>
                  </a:lnTo>
                  <a:lnTo>
                    <a:pt x="54" y="23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61" name="Freeform 49"/>
            <p:cNvSpPr>
              <a:spLocks/>
            </p:cNvSpPr>
            <p:nvPr/>
          </p:nvSpPr>
          <p:spPr bwMode="auto">
            <a:xfrm>
              <a:off x="4173" y="2750"/>
              <a:ext cx="478" cy="383"/>
            </a:xfrm>
            <a:custGeom>
              <a:avLst/>
              <a:gdLst>
                <a:gd name="T0" fmla="*/ 2 w 1882"/>
                <a:gd name="T1" fmla="*/ 78 h 1497"/>
                <a:gd name="T2" fmla="*/ 2 w 1882"/>
                <a:gd name="T3" fmla="*/ 103 h 1497"/>
                <a:gd name="T4" fmla="*/ 27 w 1882"/>
                <a:gd name="T5" fmla="*/ 121 h 1497"/>
                <a:gd name="T6" fmla="*/ 45 w 1882"/>
                <a:gd name="T7" fmla="*/ 123 h 1497"/>
                <a:gd name="T8" fmla="*/ 57 w 1882"/>
                <a:gd name="T9" fmla="*/ 137 h 1497"/>
                <a:gd name="T10" fmla="*/ 93 w 1882"/>
                <a:gd name="T11" fmla="*/ 178 h 1497"/>
                <a:gd name="T12" fmla="*/ 116 w 1882"/>
                <a:gd name="T13" fmla="*/ 191 h 1497"/>
                <a:gd name="T14" fmla="*/ 136 w 1882"/>
                <a:gd name="T15" fmla="*/ 219 h 1497"/>
                <a:gd name="T16" fmla="*/ 177 w 1882"/>
                <a:gd name="T17" fmla="*/ 255 h 1497"/>
                <a:gd name="T18" fmla="*/ 204 w 1882"/>
                <a:gd name="T19" fmla="*/ 276 h 1497"/>
                <a:gd name="T20" fmla="*/ 225 w 1882"/>
                <a:gd name="T21" fmla="*/ 319 h 1497"/>
                <a:gd name="T22" fmla="*/ 249 w 1882"/>
                <a:gd name="T23" fmla="*/ 344 h 1497"/>
                <a:gd name="T24" fmla="*/ 256 w 1882"/>
                <a:gd name="T25" fmla="*/ 362 h 1497"/>
                <a:gd name="T26" fmla="*/ 258 w 1882"/>
                <a:gd name="T27" fmla="*/ 372 h 1497"/>
                <a:gd name="T28" fmla="*/ 258 w 1882"/>
                <a:gd name="T29" fmla="*/ 381 h 1497"/>
                <a:gd name="T30" fmla="*/ 276 w 1882"/>
                <a:gd name="T31" fmla="*/ 383 h 1497"/>
                <a:gd name="T32" fmla="*/ 288 w 1882"/>
                <a:gd name="T33" fmla="*/ 379 h 1497"/>
                <a:gd name="T34" fmla="*/ 288 w 1882"/>
                <a:gd name="T35" fmla="*/ 367 h 1497"/>
                <a:gd name="T36" fmla="*/ 290 w 1882"/>
                <a:gd name="T37" fmla="*/ 351 h 1497"/>
                <a:gd name="T38" fmla="*/ 288 w 1882"/>
                <a:gd name="T39" fmla="*/ 340 h 1497"/>
                <a:gd name="T40" fmla="*/ 281 w 1882"/>
                <a:gd name="T41" fmla="*/ 333 h 1497"/>
                <a:gd name="T42" fmla="*/ 285 w 1882"/>
                <a:gd name="T43" fmla="*/ 324 h 1497"/>
                <a:gd name="T44" fmla="*/ 308 w 1882"/>
                <a:gd name="T45" fmla="*/ 321 h 1497"/>
                <a:gd name="T46" fmla="*/ 330 w 1882"/>
                <a:gd name="T47" fmla="*/ 319 h 1497"/>
                <a:gd name="T48" fmla="*/ 342 w 1882"/>
                <a:gd name="T49" fmla="*/ 310 h 1497"/>
                <a:gd name="T50" fmla="*/ 347 w 1882"/>
                <a:gd name="T51" fmla="*/ 303 h 1497"/>
                <a:gd name="T52" fmla="*/ 360 w 1882"/>
                <a:gd name="T53" fmla="*/ 299 h 1497"/>
                <a:gd name="T54" fmla="*/ 367 w 1882"/>
                <a:gd name="T55" fmla="*/ 271 h 1497"/>
                <a:gd name="T56" fmla="*/ 369 w 1882"/>
                <a:gd name="T57" fmla="*/ 269 h 1497"/>
                <a:gd name="T58" fmla="*/ 374 w 1882"/>
                <a:gd name="T59" fmla="*/ 271 h 1497"/>
                <a:gd name="T60" fmla="*/ 385 w 1882"/>
                <a:gd name="T61" fmla="*/ 276 h 1497"/>
                <a:gd name="T62" fmla="*/ 387 w 1882"/>
                <a:gd name="T63" fmla="*/ 265 h 1497"/>
                <a:gd name="T64" fmla="*/ 396 w 1882"/>
                <a:gd name="T65" fmla="*/ 258 h 1497"/>
                <a:gd name="T66" fmla="*/ 401 w 1882"/>
                <a:gd name="T67" fmla="*/ 244 h 1497"/>
                <a:gd name="T68" fmla="*/ 408 w 1882"/>
                <a:gd name="T69" fmla="*/ 233 h 1497"/>
                <a:gd name="T70" fmla="*/ 428 w 1882"/>
                <a:gd name="T71" fmla="*/ 217 h 1497"/>
                <a:gd name="T72" fmla="*/ 428 w 1882"/>
                <a:gd name="T73" fmla="*/ 207 h 1497"/>
                <a:gd name="T74" fmla="*/ 426 w 1882"/>
                <a:gd name="T75" fmla="*/ 199 h 1497"/>
                <a:gd name="T76" fmla="*/ 435 w 1882"/>
                <a:gd name="T77" fmla="*/ 199 h 1497"/>
                <a:gd name="T78" fmla="*/ 435 w 1882"/>
                <a:gd name="T79" fmla="*/ 184 h 1497"/>
                <a:gd name="T80" fmla="*/ 447 w 1882"/>
                <a:gd name="T81" fmla="*/ 159 h 1497"/>
                <a:gd name="T82" fmla="*/ 462 w 1882"/>
                <a:gd name="T83" fmla="*/ 132 h 1497"/>
                <a:gd name="T84" fmla="*/ 319 w 1882"/>
                <a:gd name="T85" fmla="*/ 0 h 1497"/>
                <a:gd name="T86" fmla="*/ 213 w 1882"/>
                <a:gd name="T87" fmla="*/ 11 h 1497"/>
                <a:gd name="T88" fmla="*/ 97 w 1882"/>
                <a:gd name="T89" fmla="*/ 23 h 1497"/>
                <a:gd name="T90" fmla="*/ 66 w 1882"/>
                <a:gd name="T91" fmla="*/ 29 h 1497"/>
                <a:gd name="T92" fmla="*/ 41 w 1882"/>
                <a:gd name="T93" fmla="*/ 48 h 1497"/>
                <a:gd name="T94" fmla="*/ 16 w 1882"/>
                <a:gd name="T95" fmla="*/ 59 h 149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82" h="1497">
                  <a:moveTo>
                    <a:pt x="54" y="230"/>
                  </a:moveTo>
                  <a:lnTo>
                    <a:pt x="36" y="257"/>
                  </a:lnTo>
                  <a:lnTo>
                    <a:pt x="27" y="284"/>
                  </a:lnTo>
                  <a:lnTo>
                    <a:pt x="9" y="303"/>
                  </a:lnTo>
                  <a:lnTo>
                    <a:pt x="0" y="330"/>
                  </a:lnTo>
                  <a:lnTo>
                    <a:pt x="0" y="357"/>
                  </a:lnTo>
                  <a:lnTo>
                    <a:pt x="0" y="383"/>
                  </a:lnTo>
                  <a:lnTo>
                    <a:pt x="9" y="401"/>
                  </a:lnTo>
                  <a:lnTo>
                    <a:pt x="27" y="427"/>
                  </a:lnTo>
                  <a:lnTo>
                    <a:pt x="45" y="446"/>
                  </a:lnTo>
                  <a:lnTo>
                    <a:pt x="80" y="463"/>
                  </a:lnTo>
                  <a:lnTo>
                    <a:pt x="107" y="472"/>
                  </a:lnTo>
                  <a:lnTo>
                    <a:pt x="134" y="481"/>
                  </a:lnTo>
                  <a:lnTo>
                    <a:pt x="151" y="481"/>
                  </a:lnTo>
                  <a:lnTo>
                    <a:pt x="170" y="481"/>
                  </a:lnTo>
                  <a:lnTo>
                    <a:pt x="178" y="481"/>
                  </a:lnTo>
                  <a:lnTo>
                    <a:pt x="187" y="490"/>
                  </a:lnTo>
                  <a:lnTo>
                    <a:pt x="196" y="499"/>
                  </a:lnTo>
                  <a:lnTo>
                    <a:pt x="205" y="507"/>
                  </a:lnTo>
                  <a:lnTo>
                    <a:pt x="223" y="534"/>
                  </a:lnTo>
                  <a:lnTo>
                    <a:pt x="240" y="570"/>
                  </a:lnTo>
                  <a:lnTo>
                    <a:pt x="285" y="623"/>
                  </a:lnTo>
                  <a:lnTo>
                    <a:pt x="330" y="659"/>
                  </a:lnTo>
                  <a:lnTo>
                    <a:pt x="365" y="694"/>
                  </a:lnTo>
                  <a:lnTo>
                    <a:pt x="393" y="712"/>
                  </a:lnTo>
                  <a:lnTo>
                    <a:pt x="420" y="721"/>
                  </a:lnTo>
                  <a:lnTo>
                    <a:pt x="436" y="739"/>
                  </a:lnTo>
                  <a:lnTo>
                    <a:pt x="455" y="747"/>
                  </a:lnTo>
                  <a:lnTo>
                    <a:pt x="473" y="757"/>
                  </a:lnTo>
                  <a:lnTo>
                    <a:pt x="491" y="776"/>
                  </a:lnTo>
                  <a:lnTo>
                    <a:pt x="508" y="803"/>
                  </a:lnTo>
                  <a:lnTo>
                    <a:pt x="535" y="856"/>
                  </a:lnTo>
                  <a:lnTo>
                    <a:pt x="580" y="900"/>
                  </a:lnTo>
                  <a:lnTo>
                    <a:pt x="615" y="936"/>
                  </a:lnTo>
                  <a:lnTo>
                    <a:pt x="660" y="971"/>
                  </a:lnTo>
                  <a:lnTo>
                    <a:pt x="695" y="998"/>
                  </a:lnTo>
                  <a:lnTo>
                    <a:pt x="731" y="1016"/>
                  </a:lnTo>
                  <a:lnTo>
                    <a:pt x="767" y="1034"/>
                  </a:lnTo>
                  <a:lnTo>
                    <a:pt x="784" y="1060"/>
                  </a:lnTo>
                  <a:lnTo>
                    <a:pt x="804" y="1078"/>
                  </a:lnTo>
                  <a:lnTo>
                    <a:pt x="811" y="1104"/>
                  </a:lnTo>
                  <a:lnTo>
                    <a:pt x="829" y="1158"/>
                  </a:lnTo>
                  <a:lnTo>
                    <a:pt x="857" y="1212"/>
                  </a:lnTo>
                  <a:lnTo>
                    <a:pt x="884" y="1247"/>
                  </a:lnTo>
                  <a:lnTo>
                    <a:pt x="910" y="1274"/>
                  </a:lnTo>
                  <a:lnTo>
                    <a:pt x="937" y="1300"/>
                  </a:lnTo>
                  <a:lnTo>
                    <a:pt x="954" y="1320"/>
                  </a:lnTo>
                  <a:lnTo>
                    <a:pt x="981" y="1345"/>
                  </a:lnTo>
                  <a:lnTo>
                    <a:pt x="990" y="1363"/>
                  </a:lnTo>
                  <a:lnTo>
                    <a:pt x="1008" y="1380"/>
                  </a:lnTo>
                  <a:lnTo>
                    <a:pt x="1008" y="1407"/>
                  </a:lnTo>
                  <a:lnTo>
                    <a:pt x="1008" y="1416"/>
                  </a:lnTo>
                  <a:lnTo>
                    <a:pt x="1008" y="1426"/>
                  </a:lnTo>
                  <a:lnTo>
                    <a:pt x="1008" y="1435"/>
                  </a:lnTo>
                  <a:lnTo>
                    <a:pt x="1008" y="1444"/>
                  </a:lnTo>
                  <a:lnTo>
                    <a:pt x="1017" y="1453"/>
                  </a:lnTo>
                  <a:lnTo>
                    <a:pt x="1017" y="1460"/>
                  </a:lnTo>
                  <a:lnTo>
                    <a:pt x="1017" y="1469"/>
                  </a:lnTo>
                  <a:lnTo>
                    <a:pt x="1017" y="1480"/>
                  </a:lnTo>
                  <a:lnTo>
                    <a:pt x="1017" y="1488"/>
                  </a:lnTo>
                  <a:lnTo>
                    <a:pt x="1044" y="1497"/>
                  </a:lnTo>
                  <a:lnTo>
                    <a:pt x="1061" y="1497"/>
                  </a:lnTo>
                  <a:lnTo>
                    <a:pt x="1088" y="1497"/>
                  </a:lnTo>
                  <a:lnTo>
                    <a:pt x="1105" y="1488"/>
                  </a:lnTo>
                  <a:lnTo>
                    <a:pt x="1114" y="1488"/>
                  </a:lnTo>
                  <a:lnTo>
                    <a:pt x="1124" y="1480"/>
                  </a:lnTo>
                  <a:lnTo>
                    <a:pt x="1132" y="1480"/>
                  </a:lnTo>
                  <a:lnTo>
                    <a:pt x="1141" y="1469"/>
                  </a:lnTo>
                  <a:lnTo>
                    <a:pt x="1141" y="1460"/>
                  </a:lnTo>
                  <a:lnTo>
                    <a:pt x="1141" y="1453"/>
                  </a:lnTo>
                  <a:lnTo>
                    <a:pt x="1132" y="1435"/>
                  </a:lnTo>
                  <a:lnTo>
                    <a:pt x="1132" y="1426"/>
                  </a:lnTo>
                  <a:lnTo>
                    <a:pt x="1141" y="1407"/>
                  </a:lnTo>
                  <a:lnTo>
                    <a:pt x="1141" y="1389"/>
                  </a:lnTo>
                  <a:lnTo>
                    <a:pt x="1141" y="1373"/>
                  </a:lnTo>
                  <a:lnTo>
                    <a:pt x="1141" y="1363"/>
                  </a:lnTo>
                  <a:lnTo>
                    <a:pt x="1141" y="1345"/>
                  </a:lnTo>
                  <a:lnTo>
                    <a:pt x="1141" y="1336"/>
                  </a:lnTo>
                  <a:lnTo>
                    <a:pt x="1132" y="1327"/>
                  </a:lnTo>
                  <a:lnTo>
                    <a:pt x="1124" y="1320"/>
                  </a:lnTo>
                  <a:lnTo>
                    <a:pt x="1114" y="1320"/>
                  </a:lnTo>
                  <a:lnTo>
                    <a:pt x="1114" y="1309"/>
                  </a:lnTo>
                  <a:lnTo>
                    <a:pt x="1105" y="1300"/>
                  </a:lnTo>
                  <a:lnTo>
                    <a:pt x="1105" y="1292"/>
                  </a:lnTo>
                  <a:lnTo>
                    <a:pt x="1105" y="1283"/>
                  </a:lnTo>
                  <a:lnTo>
                    <a:pt x="1114" y="1274"/>
                  </a:lnTo>
                  <a:lnTo>
                    <a:pt x="1124" y="1265"/>
                  </a:lnTo>
                  <a:lnTo>
                    <a:pt x="1132" y="1256"/>
                  </a:lnTo>
                  <a:lnTo>
                    <a:pt x="1160" y="1256"/>
                  </a:lnTo>
                  <a:lnTo>
                    <a:pt x="1186" y="1256"/>
                  </a:lnTo>
                  <a:lnTo>
                    <a:pt x="1213" y="1256"/>
                  </a:lnTo>
                  <a:lnTo>
                    <a:pt x="1241" y="1256"/>
                  </a:lnTo>
                  <a:lnTo>
                    <a:pt x="1257" y="1247"/>
                  </a:lnTo>
                  <a:lnTo>
                    <a:pt x="1285" y="1247"/>
                  </a:lnTo>
                  <a:lnTo>
                    <a:pt x="1301" y="1247"/>
                  </a:lnTo>
                  <a:lnTo>
                    <a:pt x="1321" y="1239"/>
                  </a:lnTo>
                  <a:lnTo>
                    <a:pt x="1328" y="1229"/>
                  </a:lnTo>
                  <a:lnTo>
                    <a:pt x="1338" y="1220"/>
                  </a:lnTo>
                  <a:lnTo>
                    <a:pt x="1347" y="1212"/>
                  </a:lnTo>
                  <a:lnTo>
                    <a:pt x="1347" y="1194"/>
                  </a:lnTo>
                  <a:lnTo>
                    <a:pt x="1347" y="1185"/>
                  </a:lnTo>
                  <a:lnTo>
                    <a:pt x="1365" y="1185"/>
                  </a:lnTo>
                  <a:lnTo>
                    <a:pt x="1374" y="1185"/>
                  </a:lnTo>
                  <a:lnTo>
                    <a:pt x="1391" y="1176"/>
                  </a:lnTo>
                  <a:lnTo>
                    <a:pt x="1409" y="1176"/>
                  </a:lnTo>
                  <a:lnTo>
                    <a:pt x="1418" y="1167"/>
                  </a:lnTo>
                  <a:lnTo>
                    <a:pt x="1434" y="1140"/>
                  </a:lnTo>
                  <a:lnTo>
                    <a:pt x="1445" y="1114"/>
                  </a:lnTo>
                  <a:lnTo>
                    <a:pt x="1445" y="1069"/>
                  </a:lnTo>
                  <a:lnTo>
                    <a:pt x="1445" y="1060"/>
                  </a:lnTo>
                  <a:lnTo>
                    <a:pt x="1454" y="1051"/>
                  </a:lnTo>
                  <a:lnTo>
                    <a:pt x="1462" y="1051"/>
                  </a:lnTo>
                  <a:lnTo>
                    <a:pt x="1471" y="1060"/>
                  </a:lnTo>
                  <a:lnTo>
                    <a:pt x="1481" y="1069"/>
                  </a:lnTo>
                  <a:lnTo>
                    <a:pt x="1498" y="1078"/>
                  </a:lnTo>
                  <a:lnTo>
                    <a:pt x="1507" y="1087"/>
                  </a:lnTo>
                  <a:lnTo>
                    <a:pt x="1515" y="1078"/>
                  </a:lnTo>
                  <a:lnTo>
                    <a:pt x="1515" y="1069"/>
                  </a:lnTo>
                  <a:lnTo>
                    <a:pt x="1525" y="1060"/>
                  </a:lnTo>
                  <a:lnTo>
                    <a:pt x="1525" y="1043"/>
                  </a:lnTo>
                  <a:lnTo>
                    <a:pt x="1525" y="1034"/>
                  </a:lnTo>
                  <a:lnTo>
                    <a:pt x="1534" y="1024"/>
                  </a:lnTo>
                  <a:lnTo>
                    <a:pt x="1534" y="1016"/>
                  </a:lnTo>
                  <a:lnTo>
                    <a:pt x="1543" y="1016"/>
                  </a:lnTo>
                  <a:lnTo>
                    <a:pt x="1561" y="1007"/>
                  </a:lnTo>
                  <a:lnTo>
                    <a:pt x="1570" y="998"/>
                  </a:lnTo>
                  <a:lnTo>
                    <a:pt x="1570" y="989"/>
                  </a:lnTo>
                  <a:lnTo>
                    <a:pt x="1578" y="971"/>
                  </a:lnTo>
                  <a:lnTo>
                    <a:pt x="1578" y="954"/>
                  </a:lnTo>
                  <a:lnTo>
                    <a:pt x="1578" y="936"/>
                  </a:lnTo>
                  <a:lnTo>
                    <a:pt x="1587" y="927"/>
                  </a:lnTo>
                  <a:lnTo>
                    <a:pt x="1596" y="918"/>
                  </a:lnTo>
                  <a:lnTo>
                    <a:pt x="1605" y="909"/>
                  </a:lnTo>
                  <a:lnTo>
                    <a:pt x="1623" y="909"/>
                  </a:lnTo>
                  <a:lnTo>
                    <a:pt x="1658" y="883"/>
                  </a:lnTo>
                  <a:lnTo>
                    <a:pt x="1678" y="863"/>
                  </a:lnTo>
                  <a:lnTo>
                    <a:pt x="1685" y="847"/>
                  </a:lnTo>
                  <a:lnTo>
                    <a:pt x="1694" y="838"/>
                  </a:lnTo>
                  <a:lnTo>
                    <a:pt x="1694" y="828"/>
                  </a:lnTo>
                  <a:lnTo>
                    <a:pt x="1694" y="819"/>
                  </a:lnTo>
                  <a:lnTo>
                    <a:pt x="1685" y="810"/>
                  </a:lnTo>
                  <a:lnTo>
                    <a:pt x="1678" y="792"/>
                  </a:lnTo>
                  <a:lnTo>
                    <a:pt x="1678" y="783"/>
                  </a:lnTo>
                  <a:lnTo>
                    <a:pt x="1667" y="766"/>
                  </a:lnTo>
                  <a:lnTo>
                    <a:pt x="1678" y="776"/>
                  </a:lnTo>
                  <a:lnTo>
                    <a:pt x="1685" y="776"/>
                  </a:lnTo>
                  <a:lnTo>
                    <a:pt x="1694" y="776"/>
                  </a:lnTo>
                  <a:lnTo>
                    <a:pt x="1703" y="776"/>
                  </a:lnTo>
                  <a:lnTo>
                    <a:pt x="1711" y="776"/>
                  </a:lnTo>
                  <a:lnTo>
                    <a:pt x="1711" y="766"/>
                  </a:lnTo>
                  <a:lnTo>
                    <a:pt x="1711" y="747"/>
                  </a:lnTo>
                  <a:lnTo>
                    <a:pt x="1711" y="739"/>
                  </a:lnTo>
                  <a:lnTo>
                    <a:pt x="1711" y="721"/>
                  </a:lnTo>
                  <a:lnTo>
                    <a:pt x="1711" y="694"/>
                  </a:lnTo>
                  <a:lnTo>
                    <a:pt x="1721" y="677"/>
                  </a:lnTo>
                  <a:lnTo>
                    <a:pt x="1738" y="650"/>
                  </a:lnTo>
                  <a:lnTo>
                    <a:pt x="1758" y="623"/>
                  </a:lnTo>
                  <a:lnTo>
                    <a:pt x="1765" y="597"/>
                  </a:lnTo>
                  <a:lnTo>
                    <a:pt x="1784" y="570"/>
                  </a:lnTo>
                  <a:lnTo>
                    <a:pt x="1802" y="543"/>
                  </a:lnTo>
                  <a:lnTo>
                    <a:pt x="1818" y="517"/>
                  </a:lnTo>
                  <a:lnTo>
                    <a:pt x="1838" y="499"/>
                  </a:lnTo>
                  <a:lnTo>
                    <a:pt x="1855" y="481"/>
                  </a:lnTo>
                  <a:lnTo>
                    <a:pt x="1882" y="463"/>
                  </a:lnTo>
                  <a:lnTo>
                    <a:pt x="1257" y="0"/>
                  </a:lnTo>
                  <a:lnTo>
                    <a:pt x="1186" y="8"/>
                  </a:lnTo>
                  <a:lnTo>
                    <a:pt x="1088" y="17"/>
                  </a:lnTo>
                  <a:lnTo>
                    <a:pt x="972" y="26"/>
                  </a:lnTo>
                  <a:lnTo>
                    <a:pt x="837" y="44"/>
                  </a:lnTo>
                  <a:lnTo>
                    <a:pt x="713" y="53"/>
                  </a:lnTo>
                  <a:lnTo>
                    <a:pt x="588" y="62"/>
                  </a:lnTo>
                  <a:lnTo>
                    <a:pt x="473" y="80"/>
                  </a:lnTo>
                  <a:lnTo>
                    <a:pt x="383" y="89"/>
                  </a:lnTo>
                  <a:lnTo>
                    <a:pt x="320" y="89"/>
                  </a:lnTo>
                  <a:lnTo>
                    <a:pt x="303" y="89"/>
                  </a:lnTo>
                  <a:lnTo>
                    <a:pt x="285" y="97"/>
                  </a:lnTo>
                  <a:lnTo>
                    <a:pt x="258" y="115"/>
                  </a:lnTo>
                  <a:lnTo>
                    <a:pt x="240" y="124"/>
                  </a:lnTo>
                  <a:lnTo>
                    <a:pt x="214" y="142"/>
                  </a:lnTo>
                  <a:lnTo>
                    <a:pt x="187" y="169"/>
                  </a:lnTo>
                  <a:lnTo>
                    <a:pt x="160" y="186"/>
                  </a:lnTo>
                  <a:lnTo>
                    <a:pt x="134" y="204"/>
                  </a:lnTo>
                  <a:lnTo>
                    <a:pt x="107" y="213"/>
                  </a:lnTo>
                  <a:lnTo>
                    <a:pt x="90" y="230"/>
                  </a:lnTo>
                  <a:lnTo>
                    <a:pt x="63" y="23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62" name="Freeform 50"/>
            <p:cNvSpPr>
              <a:spLocks/>
            </p:cNvSpPr>
            <p:nvPr/>
          </p:nvSpPr>
          <p:spPr bwMode="auto">
            <a:xfrm>
              <a:off x="1584" y="2557"/>
              <a:ext cx="663" cy="717"/>
            </a:xfrm>
            <a:custGeom>
              <a:avLst/>
              <a:gdLst>
                <a:gd name="T0" fmla="*/ 95 w 2614"/>
                <a:gd name="T1" fmla="*/ 0 h 2799"/>
                <a:gd name="T2" fmla="*/ 134 w 2614"/>
                <a:gd name="T3" fmla="*/ 6 h 2799"/>
                <a:gd name="T4" fmla="*/ 177 w 2614"/>
                <a:gd name="T5" fmla="*/ 12 h 2799"/>
                <a:gd name="T6" fmla="*/ 224 w 2614"/>
                <a:gd name="T7" fmla="*/ 18 h 2799"/>
                <a:gd name="T8" fmla="*/ 274 w 2614"/>
                <a:gd name="T9" fmla="*/ 25 h 2799"/>
                <a:gd name="T10" fmla="*/ 330 w 2614"/>
                <a:gd name="T11" fmla="*/ 34 h 2799"/>
                <a:gd name="T12" fmla="*/ 392 w 2614"/>
                <a:gd name="T13" fmla="*/ 41 h 2799"/>
                <a:gd name="T14" fmla="*/ 455 w 2614"/>
                <a:gd name="T15" fmla="*/ 48 h 2799"/>
                <a:gd name="T16" fmla="*/ 520 w 2614"/>
                <a:gd name="T17" fmla="*/ 55 h 2799"/>
                <a:gd name="T18" fmla="*/ 590 w 2614"/>
                <a:gd name="T19" fmla="*/ 61 h 2799"/>
                <a:gd name="T20" fmla="*/ 663 w 2614"/>
                <a:gd name="T21" fmla="*/ 68 h 2799"/>
                <a:gd name="T22" fmla="*/ 663 w 2614"/>
                <a:gd name="T23" fmla="*/ 135 h 2799"/>
                <a:gd name="T24" fmla="*/ 618 w 2614"/>
                <a:gd name="T25" fmla="*/ 687 h 2799"/>
                <a:gd name="T26" fmla="*/ 260 w 2614"/>
                <a:gd name="T27" fmla="*/ 657 h 2799"/>
                <a:gd name="T28" fmla="*/ 260 w 2614"/>
                <a:gd name="T29" fmla="*/ 680 h 2799"/>
                <a:gd name="T30" fmla="*/ 95 w 2614"/>
                <a:gd name="T31" fmla="*/ 657 h 2799"/>
                <a:gd name="T32" fmla="*/ 86 w 2614"/>
                <a:gd name="T33" fmla="*/ 717 h 2799"/>
                <a:gd name="T34" fmla="*/ 0 w 2614"/>
                <a:gd name="T35" fmla="*/ 699 h 2799"/>
                <a:gd name="T36" fmla="*/ 12 w 2614"/>
                <a:gd name="T37" fmla="*/ 614 h 2799"/>
                <a:gd name="T38" fmla="*/ 25 w 2614"/>
                <a:gd name="T39" fmla="*/ 525 h 2799"/>
                <a:gd name="T40" fmla="*/ 37 w 2614"/>
                <a:gd name="T41" fmla="*/ 433 h 2799"/>
                <a:gd name="T42" fmla="*/ 48 w 2614"/>
                <a:gd name="T43" fmla="*/ 345 h 2799"/>
                <a:gd name="T44" fmla="*/ 61 w 2614"/>
                <a:gd name="T45" fmla="*/ 260 h 2799"/>
                <a:gd name="T46" fmla="*/ 70 w 2614"/>
                <a:gd name="T47" fmla="*/ 183 h 2799"/>
                <a:gd name="T48" fmla="*/ 79 w 2614"/>
                <a:gd name="T49" fmla="*/ 114 h 2799"/>
                <a:gd name="T50" fmla="*/ 89 w 2614"/>
                <a:gd name="T51" fmla="*/ 59 h 2799"/>
                <a:gd name="T52" fmla="*/ 93 w 2614"/>
                <a:gd name="T53" fmla="*/ 20 h 2799"/>
                <a:gd name="T54" fmla="*/ 95 w 2614"/>
                <a:gd name="T55" fmla="*/ 0 h 279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14" h="2799">
                  <a:moveTo>
                    <a:pt x="376" y="0"/>
                  </a:moveTo>
                  <a:lnTo>
                    <a:pt x="528" y="25"/>
                  </a:lnTo>
                  <a:lnTo>
                    <a:pt x="697" y="45"/>
                  </a:lnTo>
                  <a:lnTo>
                    <a:pt x="884" y="72"/>
                  </a:lnTo>
                  <a:lnTo>
                    <a:pt x="1081" y="98"/>
                  </a:lnTo>
                  <a:lnTo>
                    <a:pt x="1303" y="133"/>
                  </a:lnTo>
                  <a:lnTo>
                    <a:pt x="1544" y="160"/>
                  </a:lnTo>
                  <a:lnTo>
                    <a:pt x="1793" y="186"/>
                  </a:lnTo>
                  <a:lnTo>
                    <a:pt x="2052" y="213"/>
                  </a:lnTo>
                  <a:lnTo>
                    <a:pt x="2328" y="240"/>
                  </a:lnTo>
                  <a:lnTo>
                    <a:pt x="2614" y="266"/>
                  </a:lnTo>
                  <a:lnTo>
                    <a:pt x="2614" y="526"/>
                  </a:lnTo>
                  <a:lnTo>
                    <a:pt x="2436" y="2682"/>
                  </a:lnTo>
                  <a:lnTo>
                    <a:pt x="1027" y="2566"/>
                  </a:lnTo>
                  <a:lnTo>
                    <a:pt x="1027" y="2655"/>
                  </a:lnTo>
                  <a:lnTo>
                    <a:pt x="376" y="2566"/>
                  </a:lnTo>
                  <a:lnTo>
                    <a:pt x="340" y="2799"/>
                  </a:lnTo>
                  <a:lnTo>
                    <a:pt x="0" y="2728"/>
                  </a:lnTo>
                  <a:lnTo>
                    <a:pt x="47" y="2398"/>
                  </a:lnTo>
                  <a:lnTo>
                    <a:pt x="100" y="2049"/>
                  </a:lnTo>
                  <a:lnTo>
                    <a:pt x="144" y="1692"/>
                  </a:lnTo>
                  <a:lnTo>
                    <a:pt x="188" y="1346"/>
                  </a:lnTo>
                  <a:lnTo>
                    <a:pt x="241" y="1015"/>
                  </a:lnTo>
                  <a:lnTo>
                    <a:pt x="277" y="713"/>
                  </a:lnTo>
                  <a:lnTo>
                    <a:pt x="313" y="445"/>
                  </a:lnTo>
                  <a:lnTo>
                    <a:pt x="349" y="232"/>
                  </a:lnTo>
                  <a:lnTo>
                    <a:pt x="367" y="80"/>
                  </a:lnTo>
                  <a:lnTo>
                    <a:pt x="376"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63" name="Freeform 51"/>
            <p:cNvSpPr>
              <a:spLocks/>
            </p:cNvSpPr>
            <p:nvPr/>
          </p:nvSpPr>
          <p:spPr bwMode="auto">
            <a:xfrm>
              <a:off x="1584" y="2557"/>
              <a:ext cx="663" cy="717"/>
            </a:xfrm>
            <a:custGeom>
              <a:avLst/>
              <a:gdLst>
                <a:gd name="T0" fmla="*/ 95 w 2614"/>
                <a:gd name="T1" fmla="*/ 0 h 2799"/>
                <a:gd name="T2" fmla="*/ 134 w 2614"/>
                <a:gd name="T3" fmla="*/ 6 h 2799"/>
                <a:gd name="T4" fmla="*/ 177 w 2614"/>
                <a:gd name="T5" fmla="*/ 12 h 2799"/>
                <a:gd name="T6" fmla="*/ 224 w 2614"/>
                <a:gd name="T7" fmla="*/ 18 h 2799"/>
                <a:gd name="T8" fmla="*/ 274 w 2614"/>
                <a:gd name="T9" fmla="*/ 25 h 2799"/>
                <a:gd name="T10" fmla="*/ 330 w 2614"/>
                <a:gd name="T11" fmla="*/ 34 h 2799"/>
                <a:gd name="T12" fmla="*/ 392 w 2614"/>
                <a:gd name="T13" fmla="*/ 41 h 2799"/>
                <a:gd name="T14" fmla="*/ 455 w 2614"/>
                <a:gd name="T15" fmla="*/ 48 h 2799"/>
                <a:gd name="T16" fmla="*/ 520 w 2614"/>
                <a:gd name="T17" fmla="*/ 55 h 2799"/>
                <a:gd name="T18" fmla="*/ 590 w 2614"/>
                <a:gd name="T19" fmla="*/ 61 h 2799"/>
                <a:gd name="T20" fmla="*/ 663 w 2614"/>
                <a:gd name="T21" fmla="*/ 68 h 2799"/>
                <a:gd name="T22" fmla="*/ 663 w 2614"/>
                <a:gd name="T23" fmla="*/ 68 h 2799"/>
                <a:gd name="T24" fmla="*/ 663 w 2614"/>
                <a:gd name="T25" fmla="*/ 135 h 2799"/>
                <a:gd name="T26" fmla="*/ 618 w 2614"/>
                <a:gd name="T27" fmla="*/ 687 h 2799"/>
                <a:gd name="T28" fmla="*/ 260 w 2614"/>
                <a:gd name="T29" fmla="*/ 657 h 2799"/>
                <a:gd name="T30" fmla="*/ 260 w 2614"/>
                <a:gd name="T31" fmla="*/ 680 h 2799"/>
                <a:gd name="T32" fmla="*/ 95 w 2614"/>
                <a:gd name="T33" fmla="*/ 657 h 2799"/>
                <a:gd name="T34" fmla="*/ 86 w 2614"/>
                <a:gd name="T35" fmla="*/ 717 h 2799"/>
                <a:gd name="T36" fmla="*/ 0 w 2614"/>
                <a:gd name="T37" fmla="*/ 699 h 2799"/>
                <a:gd name="T38" fmla="*/ 12 w 2614"/>
                <a:gd name="T39" fmla="*/ 614 h 2799"/>
                <a:gd name="T40" fmla="*/ 25 w 2614"/>
                <a:gd name="T41" fmla="*/ 525 h 2799"/>
                <a:gd name="T42" fmla="*/ 37 w 2614"/>
                <a:gd name="T43" fmla="*/ 433 h 2799"/>
                <a:gd name="T44" fmla="*/ 48 w 2614"/>
                <a:gd name="T45" fmla="*/ 345 h 2799"/>
                <a:gd name="T46" fmla="*/ 61 w 2614"/>
                <a:gd name="T47" fmla="*/ 260 h 2799"/>
                <a:gd name="T48" fmla="*/ 70 w 2614"/>
                <a:gd name="T49" fmla="*/ 183 h 2799"/>
                <a:gd name="T50" fmla="*/ 79 w 2614"/>
                <a:gd name="T51" fmla="*/ 114 h 2799"/>
                <a:gd name="T52" fmla="*/ 89 w 2614"/>
                <a:gd name="T53" fmla="*/ 59 h 2799"/>
                <a:gd name="T54" fmla="*/ 93 w 2614"/>
                <a:gd name="T55" fmla="*/ 20 h 2799"/>
                <a:gd name="T56" fmla="*/ 95 w 2614"/>
                <a:gd name="T57" fmla="*/ 0 h 2799"/>
                <a:gd name="T58" fmla="*/ 95 w 2614"/>
                <a:gd name="T59" fmla="*/ 0 h 279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14" h="2799">
                  <a:moveTo>
                    <a:pt x="376" y="0"/>
                  </a:moveTo>
                  <a:lnTo>
                    <a:pt x="528" y="25"/>
                  </a:lnTo>
                  <a:lnTo>
                    <a:pt x="697" y="45"/>
                  </a:lnTo>
                  <a:lnTo>
                    <a:pt x="884" y="72"/>
                  </a:lnTo>
                  <a:lnTo>
                    <a:pt x="1081" y="98"/>
                  </a:lnTo>
                  <a:lnTo>
                    <a:pt x="1303" y="133"/>
                  </a:lnTo>
                  <a:lnTo>
                    <a:pt x="1544" y="160"/>
                  </a:lnTo>
                  <a:lnTo>
                    <a:pt x="1793" y="186"/>
                  </a:lnTo>
                  <a:lnTo>
                    <a:pt x="2052" y="213"/>
                  </a:lnTo>
                  <a:lnTo>
                    <a:pt x="2328" y="240"/>
                  </a:lnTo>
                  <a:lnTo>
                    <a:pt x="2614" y="266"/>
                  </a:lnTo>
                  <a:lnTo>
                    <a:pt x="2614" y="526"/>
                  </a:lnTo>
                  <a:lnTo>
                    <a:pt x="2436" y="2682"/>
                  </a:lnTo>
                  <a:lnTo>
                    <a:pt x="1027" y="2566"/>
                  </a:lnTo>
                  <a:lnTo>
                    <a:pt x="1027" y="2655"/>
                  </a:lnTo>
                  <a:lnTo>
                    <a:pt x="376" y="2566"/>
                  </a:lnTo>
                  <a:lnTo>
                    <a:pt x="340" y="2799"/>
                  </a:lnTo>
                  <a:lnTo>
                    <a:pt x="0" y="2728"/>
                  </a:lnTo>
                  <a:lnTo>
                    <a:pt x="47" y="2398"/>
                  </a:lnTo>
                  <a:lnTo>
                    <a:pt x="100" y="2049"/>
                  </a:lnTo>
                  <a:lnTo>
                    <a:pt x="144" y="1692"/>
                  </a:lnTo>
                  <a:lnTo>
                    <a:pt x="188" y="1346"/>
                  </a:lnTo>
                  <a:lnTo>
                    <a:pt x="241" y="1015"/>
                  </a:lnTo>
                  <a:lnTo>
                    <a:pt x="277" y="713"/>
                  </a:lnTo>
                  <a:lnTo>
                    <a:pt x="313" y="445"/>
                  </a:lnTo>
                  <a:lnTo>
                    <a:pt x="349" y="232"/>
                  </a:lnTo>
                  <a:lnTo>
                    <a:pt x="367" y="80"/>
                  </a:lnTo>
                  <a:lnTo>
                    <a:pt x="376" y="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64" name="Freeform 52"/>
            <p:cNvSpPr>
              <a:spLocks/>
            </p:cNvSpPr>
            <p:nvPr/>
          </p:nvSpPr>
          <p:spPr bwMode="auto">
            <a:xfrm>
              <a:off x="3497" y="2587"/>
              <a:ext cx="803" cy="292"/>
            </a:xfrm>
            <a:custGeom>
              <a:avLst/>
              <a:gdLst>
                <a:gd name="T0" fmla="*/ 208 w 3166"/>
                <a:gd name="T1" fmla="*/ 276 h 1140"/>
                <a:gd name="T2" fmla="*/ 7 w 3166"/>
                <a:gd name="T3" fmla="*/ 288 h 1140"/>
                <a:gd name="T4" fmla="*/ 13 w 3166"/>
                <a:gd name="T5" fmla="*/ 281 h 1140"/>
                <a:gd name="T6" fmla="*/ 13 w 3166"/>
                <a:gd name="T7" fmla="*/ 272 h 1140"/>
                <a:gd name="T8" fmla="*/ 7 w 3166"/>
                <a:gd name="T9" fmla="*/ 254 h 1140"/>
                <a:gd name="T10" fmla="*/ 16 w 3166"/>
                <a:gd name="T11" fmla="*/ 233 h 1140"/>
                <a:gd name="T12" fmla="*/ 29 w 3166"/>
                <a:gd name="T13" fmla="*/ 219 h 1140"/>
                <a:gd name="T14" fmla="*/ 27 w 3166"/>
                <a:gd name="T15" fmla="*/ 203 h 1140"/>
                <a:gd name="T16" fmla="*/ 36 w 3166"/>
                <a:gd name="T17" fmla="*/ 199 h 1140"/>
                <a:gd name="T18" fmla="*/ 38 w 3166"/>
                <a:gd name="T19" fmla="*/ 192 h 1140"/>
                <a:gd name="T20" fmla="*/ 43 w 3166"/>
                <a:gd name="T21" fmla="*/ 185 h 1140"/>
                <a:gd name="T22" fmla="*/ 49 w 3166"/>
                <a:gd name="T23" fmla="*/ 164 h 1140"/>
                <a:gd name="T24" fmla="*/ 52 w 3166"/>
                <a:gd name="T25" fmla="*/ 150 h 1140"/>
                <a:gd name="T26" fmla="*/ 49 w 3166"/>
                <a:gd name="T27" fmla="*/ 132 h 1140"/>
                <a:gd name="T28" fmla="*/ 54 w 3166"/>
                <a:gd name="T29" fmla="*/ 116 h 1140"/>
                <a:gd name="T30" fmla="*/ 59 w 3166"/>
                <a:gd name="T31" fmla="*/ 109 h 1140"/>
                <a:gd name="T32" fmla="*/ 54 w 3166"/>
                <a:gd name="T33" fmla="*/ 103 h 1140"/>
                <a:gd name="T34" fmla="*/ 192 w 3166"/>
                <a:gd name="T35" fmla="*/ 89 h 1140"/>
                <a:gd name="T36" fmla="*/ 341 w 3166"/>
                <a:gd name="T37" fmla="*/ 59 h 1140"/>
                <a:gd name="T38" fmla="*/ 563 w 3166"/>
                <a:gd name="T39" fmla="*/ 34 h 1140"/>
                <a:gd name="T40" fmla="*/ 735 w 3166"/>
                <a:gd name="T41" fmla="*/ 9 h 1140"/>
                <a:gd name="T42" fmla="*/ 803 w 3166"/>
                <a:gd name="T43" fmla="*/ 23 h 1140"/>
                <a:gd name="T44" fmla="*/ 784 w 3166"/>
                <a:gd name="T45" fmla="*/ 34 h 1140"/>
                <a:gd name="T46" fmla="*/ 778 w 3166"/>
                <a:gd name="T47" fmla="*/ 52 h 1140"/>
                <a:gd name="T48" fmla="*/ 769 w 3166"/>
                <a:gd name="T49" fmla="*/ 64 h 1140"/>
                <a:gd name="T50" fmla="*/ 751 w 3166"/>
                <a:gd name="T51" fmla="*/ 66 h 1140"/>
                <a:gd name="T52" fmla="*/ 742 w 3166"/>
                <a:gd name="T53" fmla="*/ 75 h 1140"/>
                <a:gd name="T54" fmla="*/ 730 w 3166"/>
                <a:gd name="T55" fmla="*/ 84 h 1140"/>
                <a:gd name="T56" fmla="*/ 714 w 3166"/>
                <a:gd name="T57" fmla="*/ 87 h 1140"/>
                <a:gd name="T58" fmla="*/ 708 w 3166"/>
                <a:gd name="T59" fmla="*/ 87 h 1140"/>
                <a:gd name="T60" fmla="*/ 703 w 3166"/>
                <a:gd name="T61" fmla="*/ 91 h 1140"/>
                <a:gd name="T62" fmla="*/ 703 w 3166"/>
                <a:gd name="T63" fmla="*/ 101 h 1140"/>
                <a:gd name="T64" fmla="*/ 696 w 3166"/>
                <a:gd name="T65" fmla="*/ 114 h 1140"/>
                <a:gd name="T66" fmla="*/ 681 w 3166"/>
                <a:gd name="T67" fmla="*/ 123 h 1140"/>
                <a:gd name="T68" fmla="*/ 663 w 3166"/>
                <a:gd name="T69" fmla="*/ 135 h 1140"/>
                <a:gd name="T70" fmla="*/ 644 w 3166"/>
                <a:gd name="T71" fmla="*/ 150 h 1140"/>
                <a:gd name="T72" fmla="*/ 629 w 3166"/>
                <a:gd name="T73" fmla="*/ 160 h 1140"/>
                <a:gd name="T74" fmla="*/ 615 w 3166"/>
                <a:gd name="T75" fmla="*/ 164 h 1140"/>
                <a:gd name="T76" fmla="*/ 610 w 3166"/>
                <a:gd name="T77" fmla="*/ 173 h 1140"/>
                <a:gd name="T78" fmla="*/ 604 w 3166"/>
                <a:gd name="T79" fmla="*/ 180 h 1140"/>
                <a:gd name="T80" fmla="*/ 602 w 3166"/>
                <a:gd name="T81" fmla="*/ 187 h 1140"/>
                <a:gd name="T82" fmla="*/ 604 w 3166"/>
                <a:gd name="T83" fmla="*/ 201 h 1140"/>
                <a:gd name="T84" fmla="*/ 599 w 3166"/>
                <a:gd name="T85" fmla="*/ 205 h 1140"/>
                <a:gd name="T86" fmla="*/ 588 w 3166"/>
                <a:gd name="T87" fmla="*/ 201 h 1140"/>
                <a:gd name="T88" fmla="*/ 579 w 3166"/>
                <a:gd name="T89" fmla="*/ 205 h 1140"/>
                <a:gd name="T90" fmla="*/ 579 w 3166"/>
                <a:gd name="T91" fmla="*/ 235 h 11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6" h="1140">
                  <a:moveTo>
                    <a:pt x="2283" y="917"/>
                  </a:moveTo>
                  <a:lnTo>
                    <a:pt x="1766" y="990"/>
                  </a:lnTo>
                  <a:lnTo>
                    <a:pt x="819" y="1079"/>
                  </a:lnTo>
                  <a:lnTo>
                    <a:pt x="0" y="1140"/>
                  </a:lnTo>
                  <a:lnTo>
                    <a:pt x="9" y="1132"/>
                  </a:lnTo>
                  <a:lnTo>
                    <a:pt x="26" y="1123"/>
                  </a:lnTo>
                  <a:lnTo>
                    <a:pt x="35" y="1114"/>
                  </a:lnTo>
                  <a:lnTo>
                    <a:pt x="45" y="1105"/>
                  </a:lnTo>
                  <a:lnTo>
                    <a:pt x="53" y="1096"/>
                  </a:lnTo>
                  <a:lnTo>
                    <a:pt x="53" y="1087"/>
                  </a:lnTo>
                  <a:lnTo>
                    <a:pt x="62" y="1079"/>
                  </a:lnTo>
                  <a:lnTo>
                    <a:pt x="53" y="1060"/>
                  </a:lnTo>
                  <a:lnTo>
                    <a:pt x="45" y="1043"/>
                  </a:lnTo>
                  <a:lnTo>
                    <a:pt x="26" y="1023"/>
                  </a:lnTo>
                  <a:lnTo>
                    <a:pt x="26" y="990"/>
                  </a:lnTo>
                  <a:lnTo>
                    <a:pt x="35" y="963"/>
                  </a:lnTo>
                  <a:lnTo>
                    <a:pt x="45" y="936"/>
                  </a:lnTo>
                  <a:lnTo>
                    <a:pt x="62" y="910"/>
                  </a:lnTo>
                  <a:lnTo>
                    <a:pt x="89" y="890"/>
                  </a:lnTo>
                  <a:lnTo>
                    <a:pt x="106" y="873"/>
                  </a:lnTo>
                  <a:lnTo>
                    <a:pt x="115" y="855"/>
                  </a:lnTo>
                  <a:lnTo>
                    <a:pt x="125" y="837"/>
                  </a:lnTo>
                  <a:lnTo>
                    <a:pt x="125" y="819"/>
                  </a:lnTo>
                  <a:lnTo>
                    <a:pt x="106" y="793"/>
                  </a:lnTo>
                  <a:lnTo>
                    <a:pt x="125" y="783"/>
                  </a:lnTo>
                  <a:lnTo>
                    <a:pt x="142" y="783"/>
                  </a:lnTo>
                  <a:lnTo>
                    <a:pt x="142" y="775"/>
                  </a:lnTo>
                  <a:lnTo>
                    <a:pt x="151" y="766"/>
                  </a:lnTo>
                  <a:lnTo>
                    <a:pt x="151" y="757"/>
                  </a:lnTo>
                  <a:lnTo>
                    <a:pt x="151" y="748"/>
                  </a:lnTo>
                  <a:lnTo>
                    <a:pt x="151" y="739"/>
                  </a:lnTo>
                  <a:lnTo>
                    <a:pt x="160" y="722"/>
                  </a:lnTo>
                  <a:lnTo>
                    <a:pt x="169" y="722"/>
                  </a:lnTo>
                  <a:lnTo>
                    <a:pt x="195" y="713"/>
                  </a:lnTo>
                  <a:lnTo>
                    <a:pt x="178" y="650"/>
                  </a:lnTo>
                  <a:lnTo>
                    <a:pt x="195" y="641"/>
                  </a:lnTo>
                  <a:lnTo>
                    <a:pt x="205" y="623"/>
                  </a:lnTo>
                  <a:lnTo>
                    <a:pt x="205" y="606"/>
                  </a:lnTo>
                  <a:lnTo>
                    <a:pt x="205" y="587"/>
                  </a:lnTo>
                  <a:lnTo>
                    <a:pt x="195" y="561"/>
                  </a:lnTo>
                  <a:lnTo>
                    <a:pt x="195" y="543"/>
                  </a:lnTo>
                  <a:lnTo>
                    <a:pt x="195" y="517"/>
                  </a:lnTo>
                  <a:lnTo>
                    <a:pt x="195" y="499"/>
                  </a:lnTo>
                  <a:lnTo>
                    <a:pt x="195" y="473"/>
                  </a:lnTo>
                  <a:lnTo>
                    <a:pt x="213" y="453"/>
                  </a:lnTo>
                  <a:lnTo>
                    <a:pt x="222" y="446"/>
                  </a:lnTo>
                  <a:lnTo>
                    <a:pt x="222" y="437"/>
                  </a:lnTo>
                  <a:lnTo>
                    <a:pt x="231" y="426"/>
                  </a:lnTo>
                  <a:lnTo>
                    <a:pt x="222" y="419"/>
                  </a:lnTo>
                  <a:lnTo>
                    <a:pt x="222" y="410"/>
                  </a:lnTo>
                  <a:lnTo>
                    <a:pt x="213" y="401"/>
                  </a:lnTo>
                  <a:lnTo>
                    <a:pt x="213" y="393"/>
                  </a:lnTo>
                  <a:lnTo>
                    <a:pt x="213" y="382"/>
                  </a:lnTo>
                  <a:lnTo>
                    <a:pt x="757" y="346"/>
                  </a:lnTo>
                  <a:lnTo>
                    <a:pt x="757" y="285"/>
                  </a:lnTo>
                  <a:lnTo>
                    <a:pt x="1052" y="257"/>
                  </a:lnTo>
                  <a:lnTo>
                    <a:pt x="1346" y="230"/>
                  </a:lnTo>
                  <a:lnTo>
                    <a:pt x="1649" y="204"/>
                  </a:lnTo>
                  <a:lnTo>
                    <a:pt x="1943" y="169"/>
                  </a:lnTo>
                  <a:lnTo>
                    <a:pt x="2220" y="133"/>
                  </a:lnTo>
                  <a:lnTo>
                    <a:pt x="2470" y="97"/>
                  </a:lnTo>
                  <a:lnTo>
                    <a:pt x="2702" y="70"/>
                  </a:lnTo>
                  <a:lnTo>
                    <a:pt x="2897" y="36"/>
                  </a:lnTo>
                  <a:lnTo>
                    <a:pt x="3059" y="17"/>
                  </a:lnTo>
                  <a:lnTo>
                    <a:pt x="3166" y="0"/>
                  </a:lnTo>
                  <a:lnTo>
                    <a:pt x="3166" y="89"/>
                  </a:lnTo>
                  <a:lnTo>
                    <a:pt x="3139" y="97"/>
                  </a:lnTo>
                  <a:lnTo>
                    <a:pt x="3113" y="116"/>
                  </a:lnTo>
                  <a:lnTo>
                    <a:pt x="3093" y="133"/>
                  </a:lnTo>
                  <a:lnTo>
                    <a:pt x="3086" y="160"/>
                  </a:lnTo>
                  <a:lnTo>
                    <a:pt x="3077" y="186"/>
                  </a:lnTo>
                  <a:lnTo>
                    <a:pt x="3066" y="204"/>
                  </a:lnTo>
                  <a:lnTo>
                    <a:pt x="3059" y="230"/>
                  </a:lnTo>
                  <a:lnTo>
                    <a:pt x="3040" y="240"/>
                  </a:lnTo>
                  <a:lnTo>
                    <a:pt x="3031" y="249"/>
                  </a:lnTo>
                  <a:lnTo>
                    <a:pt x="3004" y="257"/>
                  </a:lnTo>
                  <a:lnTo>
                    <a:pt x="2977" y="257"/>
                  </a:lnTo>
                  <a:lnTo>
                    <a:pt x="2960" y="257"/>
                  </a:lnTo>
                  <a:lnTo>
                    <a:pt x="2951" y="266"/>
                  </a:lnTo>
                  <a:lnTo>
                    <a:pt x="2942" y="285"/>
                  </a:lnTo>
                  <a:lnTo>
                    <a:pt x="2924" y="293"/>
                  </a:lnTo>
                  <a:lnTo>
                    <a:pt x="2916" y="313"/>
                  </a:lnTo>
                  <a:lnTo>
                    <a:pt x="2897" y="320"/>
                  </a:lnTo>
                  <a:lnTo>
                    <a:pt x="2880" y="329"/>
                  </a:lnTo>
                  <a:lnTo>
                    <a:pt x="2862" y="338"/>
                  </a:lnTo>
                  <a:lnTo>
                    <a:pt x="2826" y="338"/>
                  </a:lnTo>
                  <a:lnTo>
                    <a:pt x="2817" y="338"/>
                  </a:lnTo>
                  <a:lnTo>
                    <a:pt x="2809" y="338"/>
                  </a:lnTo>
                  <a:lnTo>
                    <a:pt x="2800" y="338"/>
                  </a:lnTo>
                  <a:lnTo>
                    <a:pt x="2791" y="338"/>
                  </a:lnTo>
                  <a:lnTo>
                    <a:pt x="2782" y="346"/>
                  </a:lnTo>
                  <a:lnTo>
                    <a:pt x="2773" y="346"/>
                  </a:lnTo>
                  <a:lnTo>
                    <a:pt x="2773" y="357"/>
                  </a:lnTo>
                  <a:lnTo>
                    <a:pt x="2773" y="366"/>
                  </a:lnTo>
                  <a:lnTo>
                    <a:pt x="2764" y="373"/>
                  </a:lnTo>
                  <a:lnTo>
                    <a:pt x="2773" y="393"/>
                  </a:lnTo>
                  <a:lnTo>
                    <a:pt x="2764" y="410"/>
                  </a:lnTo>
                  <a:lnTo>
                    <a:pt x="2756" y="426"/>
                  </a:lnTo>
                  <a:lnTo>
                    <a:pt x="2746" y="446"/>
                  </a:lnTo>
                  <a:lnTo>
                    <a:pt x="2729" y="453"/>
                  </a:lnTo>
                  <a:lnTo>
                    <a:pt x="2702" y="473"/>
                  </a:lnTo>
                  <a:lnTo>
                    <a:pt x="2684" y="481"/>
                  </a:lnTo>
                  <a:lnTo>
                    <a:pt x="2656" y="499"/>
                  </a:lnTo>
                  <a:lnTo>
                    <a:pt x="2631" y="506"/>
                  </a:lnTo>
                  <a:lnTo>
                    <a:pt x="2613" y="526"/>
                  </a:lnTo>
                  <a:lnTo>
                    <a:pt x="2585" y="553"/>
                  </a:lnTo>
                  <a:lnTo>
                    <a:pt x="2567" y="579"/>
                  </a:lnTo>
                  <a:lnTo>
                    <a:pt x="2540" y="587"/>
                  </a:lnTo>
                  <a:lnTo>
                    <a:pt x="2523" y="606"/>
                  </a:lnTo>
                  <a:lnTo>
                    <a:pt x="2496" y="614"/>
                  </a:lnTo>
                  <a:lnTo>
                    <a:pt x="2479" y="623"/>
                  </a:lnTo>
                  <a:lnTo>
                    <a:pt x="2460" y="633"/>
                  </a:lnTo>
                  <a:lnTo>
                    <a:pt x="2443" y="641"/>
                  </a:lnTo>
                  <a:lnTo>
                    <a:pt x="2425" y="641"/>
                  </a:lnTo>
                  <a:lnTo>
                    <a:pt x="2416" y="650"/>
                  </a:lnTo>
                  <a:lnTo>
                    <a:pt x="2416" y="668"/>
                  </a:lnTo>
                  <a:lnTo>
                    <a:pt x="2407" y="677"/>
                  </a:lnTo>
                  <a:lnTo>
                    <a:pt x="2399" y="686"/>
                  </a:lnTo>
                  <a:lnTo>
                    <a:pt x="2389" y="695"/>
                  </a:lnTo>
                  <a:lnTo>
                    <a:pt x="2380" y="703"/>
                  </a:lnTo>
                  <a:lnTo>
                    <a:pt x="2380" y="713"/>
                  </a:lnTo>
                  <a:lnTo>
                    <a:pt x="2372" y="722"/>
                  </a:lnTo>
                  <a:lnTo>
                    <a:pt x="2372" y="730"/>
                  </a:lnTo>
                  <a:lnTo>
                    <a:pt x="2372" y="748"/>
                  </a:lnTo>
                  <a:lnTo>
                    <a:pt x="2372" y="766"/>
                  </a:lnTo>
                  <a:lnTo>
                    <a:pt x="2380" y="783"/>
                  </a:lnTo>
                  <a:lnTo>
                    <a:pt x="2380" y="793"/>
                  </a:lnTo>
                  <a:lnTo>
                    <a:pt x="2372" y="802"/>
                  </a:lnTo>
                  <a:lnTo>
                    <a:pt x="2363" y="802"/>
                  </a:lnTo>
                  <a:lnTo>
                    <a:pt x="2345" y="793"/>
                  </a:lnTo>
                  <a:lnTo>
                    <a:pt x="2336" y="793"/>
                  </a:lnTo>
                  <a:lnTo>
                    <a:pt x="2319" y="783"/>
                  </a:lnTo>
                  <a:lnTo>
                    <a:pt x="2309" y="783"/>
                  </a:lnTo>
                  <a:lnTo>
                    <a:pt x="2291" y="793"/>
                  </a:lnTo>
                  <a:lnTo>
                    <a:pt x="2283" y="802"/>
                  </a:lnTo>
                  <a:lnTo>
                    <a:pt x="2283" y="828"/>
                  </a:lnTo>
                  <a:lnTo>
                    <a:pt x="2283" y="926"/>
                  </a:lnTo>
                  <a:lnTo>
                    <a:pt x="2283" y="917"/>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65" name="Freeform 53"/>
            <p:cNvSpPr>
              <a:spLocks/>
            </p:cNvSpPr>
            <p:nvPr/>
          </p:nvSpPr>
          <p:spPr bwMode="auto">
            <a:xfrm>
              <a:off x="3497" y="2587"/>
              <a:ext cx="803" cy="292"/>
            </a:xfrm>
            <a:custGeom>
              <a:avLst/>
              <a:gdLst>
                <a:gd name="T0" fmla="*/ 208 w 3166"/>
                <a:gd name="T1" fmla="*/ 276 h 1140"/>
                <a:gd name="T2" fmla="*/ 2 w 3166"/>
                <a:gd name="T3" fmla="*/ 290 h 1140"/>
                <a:gd name="T4" fmla="*/ 11 w 3166"/>
                <a:gd name="T5" fmla="*/ 283 h 1140"/>
                <a:gd name="T6" fmla="*/ 16 w 3166"/>
                <a:gd name="T7" fmla="*/ 276 h 1140"/>
                <a:gd name="T8" fmla="*/ 7 w 3166"/>
                <a:gd name="T9" fmla="*/ 262 h 1140"/>
                <a:gd name="T10" fmla="*/ 11 w 3166"/>
                <a:gd name="T11" fmla="*/ 240 h 1140"/>
                <a:gd name="T12" fmla="*/ 27 w 3166"/>
                <a:gd name="T13" fmla="*/ 224 h 1140"/>
                <a:gd name="T14" fmla="*/ 32 w 3166"/>
                <a:gd name="T15" fmla="*/ 210 h 1140"/>
                <a:gd name="T16" fmla="*/ 36 w 3166"/>
                <a:gd name="T17" fmla="*/ 201 h 1140"/>
                <a:gd name="T18" fmla="*/ 38 w 3166"/>
                <a:gd name="T19" fmla="*/ 194 h 1140"/>
                <a:gd name="T20" fmla="*/ 41 w 3166"/>
                <a:gd name="T21" fmla="*/ 185 h 1140"/>
                <a:gd name="T22" fmla="*/ 45 w 3166"/>
                <a:gd name="T23" fmla="*/ 166 h 1140"/>
                <a:gd name="T24" fmla="*/ 52 w 3166"/>
                <a:gd name="T25" fmla="*/ 155 h 1140"/>
                <a:gd name="T26" fmla="*/ 49 w 3166"/>
                <a:gd name="T27" fmla="*/ 139 h 1140"/>
                <a:gd name="T28" fmla="*/ 49 w 3166"/>
                <a:gd name="T29" fmla="*/ 121 h 1140"/>
                <a:gd name="T30" fmla="*/ 56 w 3166"/>
                <a:gd name="T31" fmla="*/ 112 h 1140"/>
                <a:gd name="T32" fmla="*/ 56 w 3166"/>
                <a:gd name="T33" fmla="*/ 107 h 1140"/>
                <a:gd name="T34" fmla="*/ 54 w 3166"/>
                <a:gd name="T35" fmla="*/ 103 h 1140"/>
                <a:gd name="T36" fmla="*/ 192 w 3166"/>
                <a:gd name="T37" fmla="*/ 89 h 1140"/>
                <a:gd name="T38" fmla="*/ 341 w 3166"/>
                <a:gd name="T39" fmla="*/ 59 h 1140"/>
                <a:gd name="T40" fmla="*/ 563 w 3166"/>
                <a:gd name="T41" fmla="*/ 34 h 1140"/>
                <a:gd name="T42" fmla="*/ 735 w 3166"/>
                <a:gd name="T43" fmla="*/ 9 h 1140"/>
                <a:gd name="T44" fmla="*/ 803 w 3166"/>
                <a:gd name="T45" fmla="*/ 23 h 1140"/>
                <a:gd name="T46" fmla="*/ 784 w 3166"/>
                <a:gd name="T47" fmla="*/ 34 h 1140"/>
                <a:gd name="T48" fmla="*/ 778 w 3166"/>
                <a:gd name="T49" fmla="*/ 52 h 1140"/>
                <a:gd name="T50" fmla="*/ 769 w 3166"/>
                <a:gd name="T51" fmla="*/ 64 h 1140"/>
                <a:gd name="T52" fmla="*/ 751 w 3166"/>
                <a:gd name="T53" fmla="*/ 66 h 1140"/>
                <a:gd name="T54" fmla="*/ 742 w 3166"/>
                <a:gd name="T55" fmla="*/ 75 h 1140"/>
                <a:gd name="T56" fmla="*/ 730 w 3166"/>
                <a:gd name="T57" fmla="*/ 84 h 1140"/>
                <a:gd name="T58" fmla="*/ 714 w 3166"/>
                <a:gd name="T59" fmla="*/ 87 h 1140"/>
                <a:gd name="T60" fmla="*/ 708 w 3166"/>
                <a:gd name="T61" fmla="*/ 87 h 1140"/>
                <a:gd name="T62" fmla="*/ 703 w 3166"/>
                <a:gd name="T63" fmla="*/ 91 h 1140"/>
                <a:gd name="T64" fmla="*/ 703 w 3166"/>
                <a:gd name="T65" fmla="*/ 101 h 1140"/>
                <a:gd name="T66" fmla="*/ 696 w 3166"/>
                <a:gd name="T67" fmla="*/ 114 h 1140"/>
                <a:gd name="T68" fmla="*/ 681 w 3166"/>
                <a:gd name="T69" fmla="*/ 123 h 1140"/>
                <a:gd name="T70" fmla="*/ 663 w 3166"/>
                <a:gd name="T71" fmla="*/ 135 h 1140"/>
                <a:gd name="T72" fmla="*/ 644 w 3166"/>
                <a:gd name="T73" fmla="*/ 150 h 1140"/>
                <a:gd name="T74" fmla="*/ 629 w 3166"/>
                <a:gd name="T75" fmla="*/ 160 h 1140"/>
                <a:gd name="T76" fmla="*/ 615 w 3166"/>
                <a:gd name="T77" fmla="*/ 164 h 1140"/>
                <a:gd name="T78" fmla="*/ 610 w 3166"/>
                <a:gd name="T79" fmla="*/ 173 h 1140"/>
                <a:gd name="T80" fmla="*/ 604 w 3166"/>
                <a:gd name="T81" fmla="*/ 180 h 1140"/>
                <a:gd name="T82" fmla="*/ 602 w 3166"/>
                <a:gd name="T83" fmla="*/ 187 h 1140"/>
                <a:gd name="T84" fmla="*/ 604 w 3166"/>
                <a:gd name="T85" fmla="*/ 201 h 1140"/>
                <a:gd name="T86" fmla="*/ 599 w 3166"/>
                <a:gd name="T87" fmla="*/ 205 h 1140"/>
                <a:gd name="T88" fmla="*/ 588 w 3166"/>
                <a:gd name="T89" fmla="*/ 201 h 1140"/>
                <a:gd name="T90" fmla="*/ 579 w 3166"/>
                <a:gd name="T91" fmla="*/ 205 h 1140"/>
                <a:gd name="T92" fmla="*/ 579 w 3166"/>
                <a:gd name="T93" fmla="*/ 237 h 11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166" h="1140">
                  <a:moveTo>
                    <a:pt x="2283" y="917"/>
                  </a:moveTo>
                  <a:lnTo>
                    <a:pt x="1766" y="990"/>
                  </a:lnTo>
                  <a:lnTo>
                    <a:pt x="819" y="1079"/>
                  </a:lnTo>
                  <a:lnTo>
                    <a:pt x="0" y="1140"/>
                  </a:lnTo>
                  <a:lnTo>
                    <a:pt x="9" y="1132"/>
                  </a:lnTo>
                  <a:lnTo>
                    <a:pt x="26" y="1123"/>
                  </a:lnTo>
                  <a:lnTo>
                    <a:pt x="35" y="1114"/>
                  </a:lnTo>
                  <a:lnTo>
                    <a:pt x="45" y="1105"/>
                  </a:lnTo>
                  <a:lnTo>
                    <a:pt x="53" y="1096"/>
                  </a:lnTo>
                  <a:lnTo>
                    <a:pt x="53" y="1087"/>
                  </a:lnTo>
                  <a:lnTo>
                    <a:pt x="62" y="1079"/>
                  </a:lnTo>
                  <a:lnTo>
                    <a:pt x="53" y="1060"/>
                  </a:lnTo>
                  <a:lnTo>
                    <a:pt x="45" y="1043"/>
                  </a:lnTo>
                  <a:lnTo>
                    <a:pt x="26" y="1023"/>
                  </a:lnTo>
                  <a:lnTo>
                    <a:pt x="26" y="990"/>
                  </a:lnTo>
                  <a:lnTo>
                    <a:pt x="35" y="963"/>
                  </a:lnTo>
                  <a:lnTo>
                    <a:pt x="45" y="936"/>
                  </a:lnTo>
                  <a:lnTo>
                    <a:pt x="62" y="910"/>
                  </a:lnTo>
                  <a:lnTo>
                    <a:pt x="89" y="890"/>
                  </a:lnTo>
                  <a:lnTo>
                    <a:pt x="106" y="873"/>
                  </a:lnTo>
                  <a:lnTo>
                    <a:pt x="115" y="855"/>
                  </a:lnTo>
                  <a:lnTo>
                    <a:pt x="125" y="837"/>
                  </a:lnTo>
                  <a:lnTo>
                    <a:pt x="125" y="819"/>
                  </a:lnTo>
                  <a:lnTo>
                    <a:pt x="106" y="793"/>
                  </a:lnTo>
                  <a:lnTo>
                    <a:pt x="125" y="783"/>
                  </a:lnTo>
                  <a:lnTo>
                    <a:pt x="142" y="783"/>
                  </a:lnTo>
                  <a:lnTo>
                    <a:pt x="142" y="775"/>
                  </a:lnTo>
                  <a:lnTo>
                    <a:pt x="151" y="766"/>
                  </a:lnTo>
                  <a:lnTo>
                    <a:pt x="151" y="757"/>
                  </a:lnTo>
                  <a:lnTo>
                    <a:pt x="151" y="748"/>
                  </a:lnTo>
                  <a:lnTo>
                    <a:pt x="151" y="739"/>
                  </a:lnTo>
                  <a:lnTo>
                    <a:pt x="160" y="722"/>
                  </a:lnTo>
                  <a:lnTo>
                    <a:pt x="169" y="722"/>
                  </a:lnTo>
                  <a:lnTo>
                    <a:pt x="195" y="713"/>
                  </a:lnTo>
                  <a:lnTo>
                    <a:pt x="178" y="650"/>
                  </a:lnTo>
                  <a:lnTo>
                    <a:pt x="195" y="641"/>
                  </a:lnTo>
                  <a:lnTo>
                    <a:pt x="205" y="623"/>
                  </a:lnTo>
                  <a:lnTo>
                    <a:pt x="205" y="606"/>
                  </a:lnTo>
                  <a:lnTo>
                    <a:pt x="205" y="587"/>
                  </a:lnTo>
                  <a:lnTo>
                    <a:pt x="195" y="561"/>
                  </a:lnTo>
                  <a:lnTo>
                    <a:pt x="195" y="543"/>
                  </a:lnTo>
                  <a:lnTo>
                    <a:pt x="195" y="517"/>
                  </a:lnTo>
                  <a:lnTo>
                    <a:pt x="195" y="499"/>
                  </a:lnTo>
                  <a:lnTo>
                    <a:pt x="195" y="473"/>
                  </a:lnTo>
                  <a:lnTo>
                    <a:pt x="213" y="453"/>
                  </a:lnTo>
                  <a:lnTo>
                    <a:pt x="222" y="446"/>
                  </a:lnTo>
                  <a:lnTo>
                    <a:pt x="222" y="437"/>
                  </a:lnTo>
                  <a:lnTo>
                    <a:pt x="231" y="426"/>
                  </a:lnTo>
                  <a:lnTo>
                    <a:pt x="222" y="419"/>
                  </a:lnTo>
                  <a:lnTo>
                    <a:pt x="222" y="410"/>
                  </a:lnTo>
                  <a:lnTo>
                    <a:pt x="213" y="401"/>
                  </a:lnTo>
                  <a:lnTo>
                    <a:pt x="213" y="393"/>
                  </a:lnTo>
                  <a:lnTo>
                    <a:pt x="213" y="382"/>
                  </a:lnTo>
                  <a:lnTo>
                    <a:pt x="757" y="346"/>
                  </a:lnTo>
                  <a:lnTo>
                    <a:pt x="757" y="285"/>
                  </a:lnTo>
                  <a:lnTo>
                    <a:pt x="1052" y="257"/>
                  </a:lnTo>
                  <a:lnTo>
                    <a:pt x="1346" y="230"/>
                  </a:lnTo>
                  <a:lnTo>
                    <a:pt x="1649" y="204"/>
                  </a:lnTo>
                  <a:lnTo>
                    <a:pt x="1943" y="169"/>
                  </a:lnTo>
                  <a:lnTo>
                    <a:pt x="2220" y="133"/>
                  </a:lnTo>
                  <a:lnTo>
                    <a:pt x="2470" y="97"/>
                  </a:lnTo>
                  <a:lnTo>
                    <a:pt x="2702" y="70"/>
                  </a:lnTo>
                  <a:lnTo>
                    <a:pt x="2897" y="36"/>
                  </a:lnTo>
                  <a:lnTo>
                    <a:pt x="3059" y="17"/>
                  </a:lnTo>
                  <a:lnTo>
                    <a:pt x="3166" y="0"/>
                  </a:lnTo>
                  <a:lnTo>
                    <a:pt x="3166" y="89"/>
                  </a:lnTo>
                  <a:lnTo>
                    <a:pt x="3139" y="97"/>
                  </a:lnTo>
                  <a:lnTo>
                    <a:pt x="3113" y="116"/>
                  </a:lnTo>
                  <a:lnTo>
                    <a:pt x="3093" y="133"/>
                  </a:lnTo>
                  <a:lnTo>
                    <a:pt x="3086" y="160"/>
                  </a:lnTo>
                  <a:lnTo>
                    <a:pt x="3077" y="186"/>
                  </a:lnTo>
                  <a:lnTo>
                    <a:pt x="3066" y="204"/>
                  </a:lnTo>
                  <a:lnTo>
                    <a:pt x="3059" y="230"/>
                  </a:lnTo>
                  <a:lnTo>
                    <a:pt x="3040" y="240"/>
                  </a:lnTo>
                  <a:lnTo>
                    <a:pt x="3031" y="249"/>
                  </a:lnTo>
                  <a:lnTo>
                    <a:pt x="3004" y="257"/>
                  </a:lnTo>
                  <a:lnTo>
                    <a:pt x="2977" y="257"/>
                  </a:lnTo>
                  <a:lnTo>
                    <a:pt x="2960" y="257"/>
                  </a:lnTo>
                  <a:lnTo>
                    <a:pt x="2951" y="266"/>
                  </a:lnTo>
                  <a:lnTo>
                    <a:pt x="2942" y="285"/>
                  </a:lnTo>
                  <a:lnTo>
                    <a:pt x="2924" y="293"/>
                  </a:lnTo>
                  <a:lnTo>
                    <a:pt x="2916" y="313"/>
                  </a:lnTo>
                  <a:lnTo>
                    <a:pt x="2897" y="320"/>
                  </a:lnTo>
                  <a:lnTo>
                    <a:pt x="2880" y="329"/>
                  </a:lnTo>
                  <a:lnTo>
                    <a:pt x="2862" y="338"/>
                  </a:lnTo>
                  <a:lnTo>
                    <a:pt x="2826" y="338"/>
                  </a:lnTo>
                  <a:lnTo>
                    <a:pt x="2817" y="338"/>
                  </a:lnTo>
                  <a:lnTo>
                    <a:pt x="2809" y="338"/>
                  </a:lnTo>
                  <a:lnTo>
                    <a:pt x="2800" y="338"/>
                  </a:lnTo>
                  <a:lnTo>
                    <a:pt x="2791" y="338"/>
                  </a:lnTo>
                  <a:lnTo>
                    <a:pt x="2782" y="346"/>
                  </a:lnTo>
                  <a:lnTo>
                    <a:pt x="2773" y="346"/>
                  </a:lnTo>
                  <a:lnTo>
                    <a:pt x="2773" y="357"/>
                  </a:lnTo>
                  <a:lnTo>
                    <a:pt x="2773" y="366"/>
                  </a:lnTo>
                  <a:lnTo>
                    <a:pt x="2764" y="373"/>
                  </a:lnTo>
                  <a:lnTo>
                    <a:pt x="2773" y="393"/>
                  </a:lnTo>
                  <a:lnTo>
                    <a:pt x="2764" y="410"/>
                  </a:lnTo>
                  <a:lnTo>
                    <a:pt x="2756" y="426"/>
                  </a:lnTo>
                  <a:lnTo>
                    <a:pt x="2746" y="446"/>
                  </a:lnTo>
                  <a:lnTo>
                    <a:pt x="2729" y="453"/>
                  </a:lnTo>
                  <a:lnTo>
                    <a:pt x="2702" y="473"/>
                  </a:lnTo>
                  <a:lnTo>
                    <a:pt x="2684" y="481"/>
                  </a:lnTo>
                  <a:lnTo>
                    <a:pt x="2656" y="499"/>
                  </a:lnTo>
                  <a:lnTo>
                    <a:pt x="2631" y="506"/>
                  </a:lnTo>
                  <a:lnTo>
                    <a:pt x="2613" y="526"/>
                  </a:lnTo>
                  <a:lnTo>
                    <a:pt x="2585" y="553"/>
                  </a:lnTo>
                  <a:lnTo>
                    <a:pt x="2567" y="579"/>
                  </a:lnTo>
                  <a:lnTo>
                    <a:pt x="2540" y="587"/>
                  </a:lnTo>
                  <a:lnTo>
                    <a:pt x="2523" y="606"/>
                  </a:lnTo>
                  <a:lnTo>
                    <a:pt x="2496" y="614"/>
                  </a:lnTo>
                  <a:lnTo>
                    <a:pt x="2479" y="623"/>
                  </a:lnTo>
                  <a:lnTo>
                    <a:pt x="2460" y="633"/>
                  </a:lnTo>
                  <a:lnTo>
                    <a:pt x="2443" y="641"/>
                  </a:lnTo>
                  <a:lnTo>
                    <a:pt x="2425" y="641"/>
                  </a:lnTo>
                  <a:lnTo>
                    <a:pt x="2416" y="650"/>
                  </a:lnTo>
                  <a:lnTo>
                    <a:pt x="2416" y="668"/>
                  </a:lnTo>
                  <a:lnTo>
                    <a:pt x="2407" y="677"/>
                  </a:lnTo>
                  <a:lnTo>
                    <a:pt x="2399" y="686"/>
                  </a:lnTo>
                  <a:lnTo>
                    <a:pt x="2389" y="695"/>
                  </a:lnTo>
                  <a:lnTo>
                    <a:pt x="2380" y="703"/>
                  </a:lnTo>
                  <a:lnTo>
                    <a:pt x="2380" y="713"/>
                  </a:lnTo>
                  <a:lnTo>
                    <a:pt x="2372" y="722"/>
                  </a:lnTo>
                  <a:lnTo>
                    <a:pt x="2372" y="730"/>
                  </a:lnTo>
                  <a:lnTo>
                    <a:pt x="2372" y="748"/>
                  </a:lnTo>
                  <a:lnTo>
                    <a:pt x="2372" y="766"/>
                  </a:lnTo>
                  <a:lnTo>
                    <a:pt x="2380" y="783"/>
                  </a:lnTo>
                  <a:lnTo>
                    <a:pt x="2380" y="793"/>
                  </a:lnTo>
                  <a:lnTo>
                    <a:pt x="2372" y="802"/>
                  </a:lnTo>
                  <a:lnTo>
                    <a:pt x="2363" y="802"/>
                  </a:lnTo>
                  <a:lnTo>
                    <a:pt x="2345" y="793"/>
                  </a:lnTo>
                  <a:lnTo>
                    <a:pt x="2336" y="793"/>
                  </a:lnTo>
                  <a:lnTo>
                    <a:pt x="2319" y="783"/>
                  </a:lnTo>
                  <a:lnTo>
                    <a:pt x="2309" y="783"/>
                  </a:lnTo>
                  <a:lnTo>
                    <a:pt x="2291" y="793"/>
                  </a:lnTo>
                  <a:lnTo>
                    <a:pt x="2283" y="802"/>
                  </a:lnTo>
                  <a:lnTo>
                    <a:pt x="2283" y="828"/>
                  </a:lnTo>
                  <a:lnTo>
                    <a:pt x="2283" y="92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66" name="Freeform 54"/>
            <p:cNvSpPr>
              <a:spLocks/>
            </p:cNvSpPr>
            <p:nvPr/>
          </p:nvSpPr>
          <p:spPr bwMode="auto">
            <a:xfrm>
              <a:off x="3547" y="2311"/>
              <a:ext cx="705" cy="392"/>
            </a:xfrm>
            <a:custGeom>
              <a:avLst/>
              <a:gdLst>
                <a:gd name="T0" fmla="*/ 418 w 2782"/>
                <a:gd name="T1" fmla="*/ 20 h 1532"/>
                <a:gd name="T2" fmla="*/ 420 w 2782"/>
                <a:gd name="T3" fmla="*/ 46 h 1532"/>
                <a:gd name="T4" fmla="*/ 398 w 2782"/>
                <a:gd name="T5" fmla="*/ 50 h 1532"/>
                <a:gd name="T6" fmla="*/ 382 w 2782"/>
                <a:gd name="T7" fmla="*/ 64 h 1532"/>
                <a:gd name="T8" fmla="*/ 362 w 2782"/>
                <a:gd name="T9" fmla="*/ 75 h 1532"/>
                <a:gd name="T10" fmla="*/ 350 w 2782"/>
                <a:gd name="T11" fmla="*/ 103 h 1532"/>
                <a:gd name="T12" fmla="*/ 330 w 2782"/>
                <a:gd name="T13" fmla="*/ 128 h 1532"/>
                <a:gd name="T14" fmla="*/ 321 w 2782"/>
                <a:gd name="T15" fmla="*/ 155 h 1532"/>
                <a:gd name="T16" fmla="*/ 303 w 2782"/>
                <a:gd name="T17" fmla="*/ 162 h 1532"/>
                <a:gd name="T18" fmla="*/ 294 w 2782"/>
                <a:gd name="T19" fmla="*/ 150 h 1532"/>
                <a:gd name="T20" fmla="*/ 274 w 2782"/>
                <a:gd name="T21" fmla="*/ 160 h 1532"/>
                <a:gd name="T22" fmla="*/ 269 w 2782"/>
                <a:gd name="T23" fmla="*/ 176 h 1532"/>
                <a:gd name="T24" fmla="*/ 262 w 2782"/>
                <a:gd name="T25" fmla="*/ 180 h 1532"/>
                <a:gd name="T26" fmla="*/ 244 w 2782"/>
                <a:gd name="T27" fmla="*/ 171 h 1532"/>
                <a:gd name="T28" fmla="*/ 233 w 2782"/>
                <a:gd name="T29" fmla="*/ 176 h 1532"/>
                <a:gd name="T30" fmla="*/ 224 w 2782"/>
                <a:gd name="T31" fmla="*/ 196 h 1532"/>
                <a:gd name="T32" fmla="*/ 208 w 2782"/>
                <a:gd name="T33" fmla="*/ 187 h 1532"/>
                <a:gd name="T34" fmla="*/ 185 w 2782"/>
                <a:gd name="T35" fmla="*/ 187 h 1532"/>
                <a:gd name="T36" fmla="*/ 177 w 2782"/>
                <a:gd name="T37" fmla="*/ 196 h 1532"/>
                <a:gd name="T38" fmla="*/ 156 w 2782"/>
                <a:gd name="T39" fmla="*/ 187 h 1532"/>
                <a:gd name="T40" fmla="*/ 150 w 2782"/>
                <a:gd name="T41" fmla="*/ 203 h 1532"/>
                <a:gd name="T42" fmla="*/ 136 w 2782"/>
                <a:gd name="T43" fmla="*/ 205 h 1532"/>
                <a:gd name="T44" fmla="*/ 124 w 2782"/>
                <a:gd name="T45" fmla="*/ 216 h 1532"/>
                <a:gd name="T46" fmla="*/ 124 w 2782"/>
                <a:gd name="T47" fmla="*/ 228 h 1532"/>
                <a:gd name="T48" fmla="*/ 131 w 2782"/>
                <a:gd name="T49" fmla="*/ 239 h 1532"/>
                <a:gd name="T50" fmla="*/ 104 w 2782"/>
                <a:gd name="T51" fmla="*/ 253 h 1532"/>
                <a:gd name="T52" fmla="*/ 95 w 2782"/>
                <a:gd name="T53" fmla="*/ 267 h 1532"/>
                <a:gd name="T54" fmla="*/ 104 w 2782"/>
                <a:gd name="T55" fmla="*/ 280 h 1532"/>
                <a:gd name="T56" fmla="*/ 95 w 2782"/>
                <a:gd name="T57" fmla="*/ 301 h 1532"/>
                <a:gd name="T58" fmla="*/ 59 w 2782"/>
                <a:gd name="T59" fmla="*/ 285 h 1532"/>
                <a:gd name="T60" fmla="*/ 43 w 2782"/>
                <a:gd name="T61" fmla="*/ 308 h 1532"/>
                <a:gd name="T62" fmla="*/ 38 w 2782"/>
                <a:gd name="T63" fmla="*/ 324 h 1532"/>
                <a:gd name="T64" fmla="*/ 41 w 2782"/>
                <a:gd name="T65" fmla="*/ 358 h 1532"/>
                <a:gd name="T66" fmla="*/ 16 w 2782"/>
                <a:gd name="T67" fmla="*/ 370 h 1532"/>
                <a:gd name="T68" fmla="*/ 0 w 2782"/>
                <a:gd name="T69" fmla="*/ 367 h 1532"/>
                <a:gd name="T70" fmla="*/ 9 w 2782"/>
                <a:gd name="T71" fmla="*/ 385 h 1532"/>
                <a:gd name="T72" fmla="*/ 185 w 2782"/>
                <a:gd name="T73" fmla="*/ 344 h 1532"/>
                <a:gd name="T74" fmla="*/ 448 w 2782"/>
                <a:gd name="T75" fmla="*/ 317 h 1532"/>
                <a:gd name="T76" fmla="*/ 577 w 2782"/>
                <a:gd name="T77" fmla="*/ 292 h 1532"/>
                <a:gd name="T78" fmla="*/ 599 w 2782"/>
                <a:gd name="T79" fmla="*/ 280 h 1532"/>
                <a:gd name="T80" fmla="*/ 617 w 2782"/>
                <a:gd name="T81" fmla="*/ 262 h 1532"/>
                <a:gd name="T82" fmla="*/ 640 w 2782"/>
                <a:gd name="T83" fmla="*/ 239 h 1532"/>
                <a:gd name="T84" fmla="*/ 694 w 2782"/>
                <a:gd name="T85" fmla="*/ 185 h 1532"/>
                <a:gd name="T86" fmla="*/ 683 w 2782"/>
                <a:gd name="T87" fmla="*/ 155 h 1532"/>
                <a:gd name="T88" fmla="*/ 656 w 2782"/>
                <a:gd name="T89" fmla="*/ 123 h 1532"/>
                <a:gd name="T90" fmla="*/ 633 w 2782"/>
                <a:gd name="T91" fmla="*/ 89 h 1532"/>
                <a:gd name="T92" fmla="*/ 624 w 2782"/>
                <a:gd name="T93" fmla="*/ 57 h 1532"/>
                <a:gd name="T94" fmla="*/ 606 w 2782"/>
                <a:gd name="T95" fmla="*/ 41 h 1532"/>
                <a:gd name="T96" fmla="*/ 590 w 2782"/>
                <a:gd name="T97" fmla="*/ 34 h 1532"/>
                <a:gd name="T98" fmla="*/ 581 w 2782"/>
                <a:gd name="T99" fmla="*/ 43 h 1532"/>
                <a:gd name="T100" fmla="*/ 565 w 2782"/>
                <a:gd name="T101" fmla="*/ 50 h 1532"/>
                <a:gd name="T102" fmla="*/ 536 w 2782"/>
                <a:gd name="T103" fmla="*/ 46 h 1532"/>
                <a:gd name="T104" fmla="*/ 515 w 2782"/>
                <a:gd name="T105" fmla="*/ 39 h 1532"/>
                <a:gd name="T106" fmla="*/ 490 w 2782"/>
                <a:gd name="T107" fmla="*/ 34 h 1532"/>
                <a:gd name="T108" fmla="*/ 472 w 2782"/>
                <a:gd name="T109" fmla="*/ 29 h 1532"/>
                <a:gd name="T110" fmla="*/ 436 w 2782"/>
                <a:gd name="T111" fmla="*/ 0 h 15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82" h="1532">
                  <a:moveTo>
                    <a:pt x="1642" y="18"/>
                  </a:moveTo>
                  <a:lnTo>
                    <a:pt x="1632" y="45"/>
                  </a:lnTo>
                  <a:lnTo>
                    <a:pt x="1624" y="62"/>
                  </a:lnTo>
                  <a:lnTo>
                    <a:pt x="1632" y="71"/>
                  </a:lnTo>
                  <a:lnTo>
                    <a:pt x="1642" y="80"/>
                  </a:lnTo>
                  <a:lnTo>
                    <a:pt x="1651" y="80"/>
                  </a:lnTo>
                  <a:lnTo>
                    <a:pt x="1659" y="89"/>
                  </a:lnTo>
                  <a:lnTo>
                    <a:pt x="1668" y="106"/>
                  </a:lnTo>
                  <a:lnTo>
                    <a:pt x="1678" y="125"/>
                  </a:lnTo>
                  <a:lnTo>
                    <a:pt x="1678" y="160"/>
                  </a:lnTo>
                  <a:lnTo>
                    <a:pt x="1668" y="178"/>
                  </a:lnTo>
                  <a:lnTo>
                    <a:pt x="1659" y="178"/>
                  </a:lnTo>
                  <a:lnTo>
                    <a:pt x="1651" y="186"/>
                  </a:lnTo>
                  <a:lnTo>
                    <a:pt x="1632" y="186"/>
                  </a:lnTo>
                  <a:lnTo>
                    <a:pt x="1615" y="186"/>
                  </a:lnTo>
                  <a:lnTo>
                    <a:pt x="1598" y="186"/>
                  </a:lnTo>
                  <a:lnTo>
                    <a:pt x="1588" y="186"/>
                  </a:lnTo>
                  <a:lnTo>
                    <a:pt x="1571" y="196"/>
                  </a:lnTo>
                  <a:lnTo>
                    <a:pt x="1562" y="205"/>
                  </a:lnTo>
                  <a:lnTo>
                    <a:pt x="1551" y="222"/>
                  </a:lnTo>
                  <a:lnTo>
                    <a:pt x="1544" y="231"/>
                  </a:lnTo>
                  <a:lnTo>
                    <a:pt x="1535" y="241"/>
                  </a:lnTo>
                  <a:lnTo>
                    <a:pt x="1516" y="249"/>
                  </a:lnTo>
                  <a:lnTo>
                    <a:pt x="1507" y="249"/>
                  </a:lnTo>
                  <a:lnTo>
                    <a:pt x="1491" y="249"/>
                  </a:lnTo>
                  <a:lnTo>
                    <a:pt x="1471" y="249"/>
                  </a:lnTo>
                  <a:lnTo>
                    <a:pt x="1454" y="249"/>
                  </a:lnTo>
                  <a:lnTo>
                    <a:pt x="1445" y="258"/>
                  </a:lnTo>
                  <a:lnTo>
                    <a:pt x="1436" y="276"/>
                  </a:lnTo>
                  <a:lnTo>
                    <a:pt x="1427" y="294"/>
                  </a:lnTo>
                  <a:lnTo>
                    <a:pt x="1427" y="329"/>
                  </a:lnTo>
                  <a:lnTo>
                    <a:pt x="1427" y="347"/>
                  </a:lnTo>
                  <a:lnTo>
                    <a:pt x="1410" y="366"/>
                  </a:lnTo>
                  <a:lnTo>
                    <a:pt x="1401" y="375"/>
                  </a:lnTo>
                  <a:lnTo>
                    <a:pt x="1391" y="391"/>
                  </a:lnTo>
                  <a:lnTo>
                    <a:pt x="1383" y="402"/>
                  </a:lnTo>
                  <a:lnTo>
                    <a:pt x="1365" y="409"/>
                  </a:lnTo>
                  <a:lnTo>
                    <a:pt x="1365" y="419"/>
                  </a:lnTo>
                  <a:lnTo>
                    <a:pt x="1365" y="437"/>
                  </a:lnTo>
                  <a:lnTo>
                    <a:pt x="1365" y="472"/>
                  </a:lnTo>
                  <a:lnTo>
                    <a:pt x="1302" y="472"/>
                  </a:lnTo>
                  <a:lnTo>
                    <a:pt x="1302" y="499"/>
                  </a:lnTo>
                  <a:lnTo>
                    <a:pt x="1294" y="517"/>
                  </a:lnTo>
                  <a:lnTo>
                    <a:pt x="1294" y="535"/>
                  </a:lnTo>
                  <a:lnTo>
                    <a:pt x="1285" y="552"/>
                  </a:lnTo>
                  <a:lnTo>
                    <a:pt x="1285" y="579"/>
                  </a:lnTo>
                  <a:lnTo>
                    <a:pt x="1275" y="588"/>
                  </a:lnTo>
                  <a:lnTo>
                    <a:pt x="1267" y="606"/>
                  </a:lnTo>
                  <a:lnTo>
                    <a:pt x="1258" y="615"/>
                  </a:lnTo>
                  <a:lnTo>
                    <a:pt x="1249" y="624"/>
                  </a:lnTo>
                  <a:lnTo>
                    <a:pt x="1241" y="632"/>
                  </a:lnTo>
                  <a:lnTo>
                    <a:pt x="1222" y="632"/>
                  </a:lnTo>
                  <a:lnTo>
                    <a:pt x="1205" y="632"/>
                  </a:lnTo>
                  <a:lnTo>
                    <a:pt x="1195" y="632"/>
                  </a:lnTo>
                  <a:lnTo>
                    <a:pt x="1187" y="624"/>
                  </a:lnTo>
                  <a:lnTo>
                    <a:pt x="1187" y="615"/>
                  </a:lnTo>
                  <a:lnTo>
                    <a:pt x="1178" y="606"/>
                  </a:lnTo>
                  <a:lnTo>
                    <a:pt x="1178" y="597"/>
                  </a:lnTo>
                  <a:lnTo>
                    <a:pt x="1169" y="597"/>
                  </a:lnTo>
                  <a:lnTo>
                    <a:pt x="1161" y="588"/>
                  </a:lnTo>
                  <a:lnTo>
                    <a:pt x="1142" y="588"/>
                  </a:lnTo>
                  <a:lnTo>
                    <a:pt x="1114" y="597"/>
                  </a:lnTo>
                  <a:lnTo>
                    <a:pt x="1098" y="597"/>
                  </a:lnTo>
                  <a:lnTo>
                    <a:pt x="1089" y="606"/>
                  </a:lnTo>
                  <a:lnTo>
                    <a:pt x="1081" y="615"/>
                  </a:lnTo>
                  <a:lnTo>
                    <a:pt x="1081" y="624"/>
                  </a:lnTo>
                  <a:lnTo>
                    <a:pt x="1081" y="632"/>
                  </a:lnTo>
                  <a:lnTo>
                    <a:pt x="1070" y="651"/>
                  </a:lnTo>
                  <a:lnTo>
                    <a:pt x="1070" y="659"/>
                  </a:lnTo>
                  <a:lnTo>
                    <a:pt x="1070" y="668"/>
                  </a:lnTo>
                  <a:lnTo>
                    <a:pt x="1061" y="678"/>
                  </a:lnTo>
                  <a:lnTo>
                    <a:pt x="1061" y="686"/>
                  </a:lnTo>
                  <a:lnTo>
                    <a:pt x="1054" y="695"/>
                  </a:lnTo>
                  <a:lnTo>
                    <a:pt x="1054" y="704"/>
                  </a:lnTo>
                  <a:lnTo>
                    <a:pt x="1054" y="712"/>
                  </a:lnTo>
                  <a:lnTo>
                    <a:pt x="1061" y="722"/>
                  </a:lnTo>
                  <a:lnTo>
                    <a:pt x="1054" y="722"/>
                  </a:lnTo>
                  <a:lnTo>
                    <a:pt x="1034" y="704"/>
                  </a:lnTo>
                  <a:lnTo>
                    <a:pt x="1017" y="686"/>
                  </a:lnTo>
                  <a:lnTo>
                    <a:pt x="1008" y="686"/>
                  </a:lnTo>
                  <a:lnTo>
                    <a:pt x="990" y="678"/>
                  </a:lnTo>
                  <a:lnTo>
                    <a:pt x="981" y="678"/>
                  </a:lnTo>
                  <a:lnTo>
                    <a:pt x="974" y="668"/>
                  </a:lnTo>
                  <a:lnTo>
                    <a:pt x="964" y="668"/>
                  </a:lnTo>
                  <a:lnTo>
                    <a:pt x="954" y="659"/>
                  </a:lnTo>
                  <a:lnTo>
                    <a:pt x="945" y="659"/>
                  </a:lnTo>
                  <a:lnTo>
                    <a:pt x="937" y="659"/>
                  </a:lnTo>
                  <a:lnTo>
                    <a:pt x="928" y="668"/>
                  </a:lnTo>
                  <a:lnTo>
                    <a:pt x="928" y="678"/>
                  </a:lnTo>
                  <a:lnTo>
                    <a:pt x="918" y="686"/>
                  </a:lnTo>
                  <a:lnTo>
                    <a:pt x="918" y="704"/>
                  </a:lnTo>
                  <a:lnTo>
                    <a:pt x="910" y="712"/>
                  </a:lnTo>
                  <a:lnTo>
                    <a:pt x="901" y="731"/>
                  </a:lnTo>
                  <a:lnTo>
                    <a:pt x="892" y="739"/>
                  </a:lnTo>
                  <a:lnTo>
                    <a:pt x="892" y="758"/>
                  </a:lnTo>
                  <a:lnTo>
                    <a:pt x="884" y="766"/>
                  </a:lnTo>
                  <a:lnTo>
                    <a:pt x="874" y="775"/>
                  </a:lnTo>
                  <a:lnTo>
                    <a:pt x="865" y="766"/>
                  </a:lnTo>
                  <a:lnTo>
                    <a:pt x="857" y="758"/>
                  </a:lnTo>
                  <a:lnTo>
                    <a:pt x="848" y="748"/>
                  </a:lnTo>
                  <a:lnTo>
                    <a:pt x="838" y="739"/>
                  </a:lnTo>
                  <a:lnTo>
                    <a:pt x="821" y="731"/>
                  </a:lnTo>
                  <a:lnTo>
                    <a:pt x="804" y="722"/>
                  </a:lnTo>
                  <a:lnTo>
                    <a:pt x="785" y="712"/>
                  </a:lnTo>
                  <a:lnTo>
                    <a:pt x="768" y="712"/>
                  </a:lnTo>
                  <a:lnTo>
                    <a:pt x="750" y="722"/>
                  </a:lnTo>
                  <a:lnTo>
                    <a:pt x="741" y="731"/>
                  </a:lnTo>
                  <a:lnTo>
                    <a:pt x="732" y="731"/>
                  </a:lnTo>
                  <a:lnTo>
                    <a:pt x="724" y="739"/>
                  </a:lnTo>
                  <a:lnTo>
                    <a:pt x="724" y="748"/>
                  </a:lnTo>
                  <a:lnTo>
                    <a:pt x="714" y="758"/>
                  </a:lnTo>
                  <a:lnTo>
                    <a:pt x="714" y="766"/>
                  </a:lnTo>
                  <a:lnTo>
                    <a:pt x="705" y="766"/>
                  </a:lnTo>
                  <a:lnTo>
                    <a:pt x="697" y="766"/>
                  </a:lnTo>
                  <a:lnTo>
                    <a:pt x="677" y="766"/>
                  </a:lnTo>
                  <a:lnTo>
                    <a:pt x="670" y="766"/>
                  </a:lnTo>
                  <a:lnTo>
                    <a:pt x="661" y="758"/>
                  </a:lnTo>
                  <a:lnTo>
                    <a:pt x="644" y="748"/>
                  </a:lnTo>
                  <a:lnTo>
                    <a:pt x="634" y="739"/>
                  </a:lnTo>
                  <a:lnTo>
                    <a:pt x="617" y="731"/>
                  </a:lnTo>
                  <a:lnTo>
                    <a:pt x="597" y="731"/>
                  </a:lnTo>
                  <a:lnTo>
                    <a:pt x="590" y="739"/>
                  </a:lnTo>
                  <a:lnTo>
                    <a:pt x="581" y="748"/>
                  </a:lnTo>
                  <a:lnTo>
                    <a:pt x="581" y="758"/>
                  </a:lnTo>
                  <a:lnTo>
                    <a:pt x="590" y="784"/>
                  </a:lnTo>
                  <a:lnTo>
                    <a:pt x="590" y="792"/>
                  </a:lnTo>
                  <a:lnTo>
                    <a:pt x="597" y="792"/>
                  </a:lnTo>
                  <a:lnTo>
                    <a:pt x="590" y="802"/>
                  </a:lnTo>
                  <a:lnTo>
                    <a:pt x="581" y="802"/>
                  </a:lnTo>
                  <a:lnTo>
                    <a:pt x="571" y="802"/>
                  </a:lnTo>
                  <a:lnTo>
                    <a:pt x="553" y="802"/>
                  </a:lnTo>
                  <a:lnTo>
                    <a:pt x="535" y="802"/>
                  </a:lnTo>
                  <a:lnTo>
                    <a:pt x="517" y="802"/>
                  </a:lnTo>
                  <a:lnTo>
                    <a:pt x="508" y="802"/>
                  </a:lnTo>
                  <a:lnTo>
                    <a:pt x="508" y="811"/>
                  </a:lnTo>
                  <a:lnTo>
                    <a:pt x="500" y="819"/>
                  </a:lnTo>
                  <a:lnTo>
                    <a:pt x="500" y="839"/>
                  </a:lnTo>
                  <a:lnTo>
                    <a:pt x="491" y="846"/>
                  </a:lnTo>
                  <a:lnTo>
                    <a:pt x="482" y="855"/>
                  </a:lnTo>
                  <a:lnTo>
                    <a:pt x="482" y="864"/>
                  </a:lnTo>
                  <a:lnTo>
                    <a:pt x="482" y="873"/>
                  </a:lnTo>
                  <a:lnTo>
                    <a:pt x="482" y="882"/>
                  </a:lnTo>
                  <a:lnTo>
                    <a:pt x="482" y="892"/>
                  </a:lnTo>
                  <a:lnTo>
                    <a:pt x="491" y="892"/>
                  </a:lnTo>
                  <a:lnTo>
                    <a:pt x="491" y="899"/>
                  </a:lnTo>
                  <a:lnTo>
                    <a:pt x="500" y="899"/>
                  </a:lnTo>
                  <a:lnTo>
                    <a:pt x="508" y="908"/>
                  </a:lnTo>
                  <a:lnTo>
                    <a:pt x="517" y="919"/>
                  </a:lnTo>
                  <a:lnTo>
                    <a:pt x="517" y="926"/>
                  </a:lnTo>
                  <a:lnTo>
                    <a:pt x="517" y="935"/>
                  </a:lnTo>
                  <a:lnTo>
                    <a:pt x="500" y="944"/>
                  </a:lnTo>
                  <a:lnTo>
                    <a:pt x="491" y="944"/>
                  </a:lnTo>
                  <a:lnTo>
                    <a:pt x="464" y="954"/>
                  </a:lnTo>
                  <a:lnTo>
                    <a:pt x="447" y="972"/>
                  </a:lnTo>
                  <a:lnTo>
                    <a:pt x="428" y="979"/>
                  </a:lnTo>
                  <a:lnTo>
                    <a:pt x="411" y="988"/>
                  </a:lnTo>
                  <a:lnTo>
                    <a:pt x="393" y="999"/>
                  </a:lnTo>
                  <a:lnTo>
                    <a:pt x="384" y="1008"/>
                  </a:lnTo>
                  <a:lnTo>
                    <a:pt x="375" y="1016"/>
                  </a:lnTo>
                  <a:lnTo>
                    <a:pt x="375" y="1025"/>
                  </a:lnTo>
                  <a:lnTo>
                    <a:pt x="375" y="1035"/>
                  </a:lnTo>
                  <a:lnTo>
                    <a:pt x="375" y="1043"/>
                  </a:lnTo>
                  <a:lnTo>
                    <a:pt x="384" y="1052"/>
                  </a:lnTo>
                  <a:lnTo>
                    <a:pt x="393" y="1061"/>
                  </a:lnTo>
                  <a:lnTo>
                    <a:pt x="402" y="1069"/>
                  </a:lnTo>
                  <a:lnTo>
                    <a:pt x="402" y="1079"/>
                  </a:lnTo>
                  <a:lnTo>
                    <a:pt x="411" y="1088"/>
                  </a:lnTo>
                  <a:lnTo>
                    <a:pt x="411" y="1096"/>
                  </a:lnTo>
                  <a:lnTo>
                    <a:pt x="411" y="1115"/>
                  </a:lnTo>
                  <a:lnTo>
                    <a:pt x="411" y="1123"/>
                  </a:lnTo>
                  <a:lnTo>
                    <a:pt x="411" y="1141"/>
                  </a:lnTo>
                  <a:lnTo>
                    <a:pt x="402" y="1159"/>
                  </a:lnTo>
                  <a:lnTo>
                    <a:pt x="393" y="1176"/>
                  </a:lnTo>
                  <a:lnTo>
                    <a:pt x="375" y="1176"/>
                  </a:lnTo>
                  <a:lnTo>
                    <a:pt x="357" y="1168"/>
                  </a:lnTo>
                  <a:lnTo>
                    <a:pt x="340" y="1149"/>
                  </a:lnTo>
                  <a:lnTo>
                    <a:pt x="313" y="1132"/>
                  </a:lnTo>
                  <a:lnTo>
                    <a:pt x="287" y="1123"/>
                  </a:lnTo>
                  <a:lnTo>
                    <a:pt x="260" y="1115"/>
                  </a:lnTo>
                  <a:lnTo>
                    <a:pt x="233" y="1115"/>
                  </a:lnTo>
                  <a:lnTo>
                    <a:pt x="207" y="1123"/>
                  </a:lnTo>
                  <a:lnTo>
                    <a:pt x="171" y="1149"/>
                  </a:lnTo>
                  <a:lnTo>
                    <a:pt x="171" y="1168"/>
                  </a:lnTo>
                  <a:lnTo>
                    <a:pt x="160" y="1176"/>
                  </a:lnTo>
                  <a:lnTo>
                    <a:pt x="171" y="1195"/>
                  </a:lnTo>
                  <a:lnTo>
                    <a:pt x="171" y="1203"/>
                  </a:lnTo>
                  <a:lnTo>
                    <a:pt x="171" y="1212"/>
                  </a:lnTo>
                  <a:lnTo>
                    <a:pt x="178" y="1229"/>
                  </a:lnTo>
                  <a:lnTo>
                    <a:pt x="178" y="1239"/>
                  </a:lnTo>
                  <a:lnTo>
                    <a:pt x="171" y="1248"/>
                  </a:lnTo>
                  <a:lnTo>
                    <a:pt x="151" y="1248"/>
                  </a:lnTo>
                  <a:lnTo>
                    <a:pt x="151" y="1265"/>
                  </a:lnTo>
                  <a:lnTo>
                    <a:pt x="151" y="1283"/>
                  </a:lnTo>
                  <a:lnTo>
                    <a:pt x="160" y="1309"/>
                  </a:lnTo>
                  <a:lnTo>
                    <a:pt x="160" y="1336"/>
                  </a:lnTo>
                  <a:lnTo>
                    <a:pt x="171" y="1364"/>
                  </a:lnTo>
                  <a:lnTo>
                    <a:pt x="171" y="1381"/>
                  </a:lnTo>
                  <a:lnTo>
                    <a:pt x="160" y="1399"/>
                  </a:lnTo>
                  <a:lnTo>
                    <a:pt x="144" y="1417"/>
                  </a:lnTo>
                  <a:lnTo>
                    <a:pt x="116" y="1417"/>
                  </a:lnTo>
                  <a:lnTo>
                    <a:pt x="71" y="1417"/>
                  </a:lnTo>
                  <a:lnTo>
                    <a:pt x="71" y="1425"/>
                  </a:lnTo>
                  <a:lnTo>
                    <a:pt x="71" y="1436"/>
                  </a:lnTo>
                  <a:lnTo>
                    <a:pt x="63" y="1445"/>
                  </a:lnTo>
                  <a:lnTo>
                    <a:pt x="54" y="1445"/>
                  </a:lnTo>
                  <a:lnTo>
                    <a:pt x="45" y="1445"/>
                  </a:lnTo>
                  <a:lnTo>
                    <a:pt x="36" y="1445"/>
                  </a:lnTo>
                  <a:lnTo>
                    <a:pt x="27" y="1445"/>
                  </a:lnTo>
                  <a:lnTo>
                    <a:pt x="10" y="1436"/>
                  </a:lnTo>
                  <a:lnTo>
                    <a:pt x="0" y="1436"/>
                  </a:lnTo>
                  <a:lnTo>
                    <a:pt x="0" y="1445"/>
                  </a:lnTo>
                  <a:lnTo>
                    <a:pt x="0" y="1452"/>
                  </a:lnTo>
                  <a:lnTo>
                    <a:pt x="10" y="1461"/>
                  </a:lnTo>
                  <a:lnTo>
                    <a:pt x="18" y="1480"/>
                  </a:lnTo>
                  <a:lnTo>
                    <a:pt x="27" y="1489"/>
                  </a:lnTo>
                  <a:lnTo>
                    <a:pt x="36" y="1505"/>
                  </a:lnTo>
                  <a:lnTo>
                    <a:pt x="27" y="1516"/>
                  </a:lnTo>
                  <a:lnTo>
                    <a:pt x="18" y="1532"/>
                  </a:lnTo>
                  <a:lnTo>
                    <a:pt x="18" y="1461"/>
                  </a:lnTo>
                  <a:lnTo>
                    <a:pt x="562" y="1425"/>
                  </a:lnTo>
                  <a:lnTo>
                    <a:pt x="562" y="1364"/>
                  </a:lnTo>
                  <a:lnTo>
                    <a:pt x="732" y="1345"/>
                  </a:lnTo>
                  <a:lnTo>
                    <a:pt x="910" y="1336"/>
                  </a:lnTo>
                  <a:lnTo>
                    <a:pt x="1081" y="1319"/>
                  </a:lnTo>
                  <a:lnTo>
                    <a:pt x="1258" y="1301"/>
                  </a:lnTo>
                  <a:lnTo>
                    <a:pt x="1427" y="1283"/>
                  </a:lnTo>
                  <a:lnTo>
                    <a:pt x="1606" y="1265"/>
                  </a:lnTo>
                  <a:lnTo>
                    <a:pt x="1767" y="1239"/>
                  </a:lnTo>
                  <a:lnTo>
                    <a:pt x="1935" y="1221"/>
                  </a:lnTo>
                  <a:lnTo>
                    <a:pt x="2088" y="1203"/>
                  </a:lnTo>
                  <a:lnTo>
                    <a:pt x="2239" y="1185"/>
                  </a:lnTo>
                  <a:lnTo>
                    <a:pt x="2248" y="1168"/>
                  </a:lnTo>
                  <a:lnTo>
                    <a:pt x="2257" y="1159"/>
                  </a:lnTo>
                  <a:lnTo>
                    <a:pt x="2275" y="1141"/>
                  </a:lnTo>
                  <a:lnTo>
                    <a:pt x="2292" y="1141"/>
                  </a:lnTo>
                  <a:lnTo>
                    <a:pt x="2310" y="1132"/>
                  </a:lnTo>
                  <a:lnTo>
                    <a:pt x="2319" y="1123"/>
                  </a:lnTo>
                  <a:lnTo>
                    <a:pt x="2337" y="1115"/>
                  </a:lnTo>
                  <a:lnTo>
                    <a:pt x="2355" y="1105"/>
                  </a:lnTo>
                  <a:lnTo>
                    <a:pt x="2365" y="1096"/>
                  </a:lnTo>
                  <a:lnTo>
                    <a:pt x="2372" y="1088"/>
                  </a:lnTo>
                  <a:lnTo>
                    <a:pt x="2381" y="1061"/>
                  </a:lnTo>
                  <a:lnTo>
                    <a:pt x="2399" y="1052"/>
                  </a:lnTo>
                  <a:lnTo>
                    <a:pt x="2408" y="1035"/>
                  </a:lnTo>
                  <a:lnTo>
                    <a:pt x="2425" y="1035"/>
                  </a:lnTo>
                  <a:lnTo>
                    <a:pt x="2436" y="1025"/>
                  </a:lnTo>
                  <a:lnTo>
                    <a:pt x="2452" y="1025"/>
                  </a:lnTo>
                  <a:lnTo>
                    <a:pt x="2461" y="1016"/>
                  </a:lnTo>
                  <a:lnTo>
                    <a:pt x="2480" y="1008"/>
                  </a:lnTo>
                  <a:lnTo>
                    <a:pt x="2489" y="999"/>
                  </a:lnTo>
                  <a:lnTo>
                    <a:pt x="2498" y="972"/>
                  </a:lnTo>
                  <a:lnTo>
                    <a:pt x="2525" y="935"/>
                  </a:lnTo>
                  <a:lnTo>
                    <a:pt x="2551" y="892"/>
                  </a:lnTo>
                  <a:lnTo>
                    <a:pt x="2587" y="855"/>
                  </a:lnTo>
                  <a:lnTo>
                    <a:pt x="2622" y="819"/>
                  </a:lnTo>
                  <a:lnTo>
                    <a:pt x="2658" y="784"/>
                  </a:lnTo>
                  <a:lnTo>
                    <a:pt x="2702" y="748"/>
                  </a:lnTo>
                  <a:lnTo>
                    <a:pt x="2738" y="722"/>
                  </a:lnTo>
                  <a:lnTo>
                    <a:pt x="2765" y="695"/>
                  </a:lnTo>
                  <a:lnTo>
                    <a:pt x="2782" y="668"/>
                  </a:lnTo>
                  <a:lnTo>
                    <a:pt x="2782" y="651"/>
                  </a:lnTo>
                  <a:lnTo>
                    <a:pt x="2756" y="615"/>
                  </a:lnTo>
                  <a:lnTo>
                    <a:pt x="2721" y="615"/>
                  </a:lnTo>
                  <a:lnTo>
                    <a:pt x="2694" y="606"/>
                  </a:lnTo>
                  <a:lnTo>
                    <a:pt x="2667" y="597"/>
                  </a:lnTo>
                  <a:lnTo>
                    <a:pt x="2649" y="579"/>
                  </a:lnTo>
                  <a:lnTo>
                    <a:pt x="2631" y="552"/>
                  </a:lnTo>
                  <a:lnTo>
                    <a:pt x="2614" y="535"/>
                  </a:lnTo>
                  <a:lnTo>
                    <a:pt x="2596" y="508"/>
                  </a:lnTo>
                  <a:lnTo>
                    <a:pt x="2587" y="482"/>
                  </a:lnTo>
                  <a:lnTo>
                    <a:pt x="2569" y="462"/>
                  </a:lnTo>
                  <a:lnTo>
                    <a:pt x="2551" y="446"/>
                  </a:lnTo>
                  <a:lnTo>
                    <a:pt x="2525" y="419"/>
                  </a:lnTo>
                  <a:lnTo>
                    <a:pt x="2516" y="402"/>
                  </a:lnTo>
                  <a:lnTo>
                    <a:pt x="2507" y="375"/>
                  </a:lnTo>
                  <a:lnTo>
                    <a:pt x="2498" y="347"/>
                  </a:lnTo>
                  <a:lnTo>
                    <a:pt x="2498" y="329"/>
                  </a:lnTo>
                  <a:lnTo>
                    <a:pt x="2498" y="302"/>
                  </a:lnTo>
                  <a:lnTo>
                    <a:pt x="2498" y="276"/>
                  </a:lnTo>
                  <a:lnTo>
                    <a:pt x="2489" y="258"/>
                  </a:lnTo>
                  <a:lnTo>
                    <a:pt x="2480" y="231"/>
                  </a:lnTo>
                  <a:lnTo>
                    <a:pt x="2461" y="222"/>
                  </a:lnTo>
                  <a:lnTo>
                    <a:pt x="2436" y="213"/>
                  </a:lnTo>
                  <a:lnTo>
                    <a:pt x="2408" y="205"/>
                  </a:lnTo>
                  <a:lnTo>
                    <a:pt x="2399" y="196"/>
                  </a:lnTo>
                  <a:lnTo>
                    <a:pt x="2390" y="186"/>
                  </a:lnTo>
                  <a:lnTo>
                    <a:pt x="2390" y="178"/>
                  </a:lnTo>
                  <a:lnTo>
                    <a:pt x="2390" y="160"/>
                  </a:lnTo>
                  <a:lnTo>
                    <a:pt x="2390" y="151"/>
                  </a:lnTo>
                  <a:lnTo>
                    <a:pt x="2381" y="151"/>
                  </a:lnTo>
                  <a:lnTo>
                    <a:pt x="2372" y="142"/>
                  </a:lnTo>
                  <a:lnTo>
                    <a:pt x="2365" y="133"/>
                  </a:lnTo>
                  <a:lnTo>
                    <a:pt x="2345" y="133"/>
                  </a:lnTo>
                  <a:lnTo>
                    <a:pt x="2328" y="133"/>
                  </a:lnTo>
                  <a:lnTo>
                    <a:pt x="2319" y="142"/>
                  </a:lnTo>
                  <a:lnTo>
                    <a:pt x="2310" y="142"/>
                  </a:lnTo>
                  <a:lnTo>
                    <a:pt x="2310" y="151"/>
                  </a:lnTo>
                  <a:lnTo>
                    <a:pt x="2301" y="160"/>
                  </a:lnTo>
                  <a:lnTo>
                    <a:pt x="2301" y="169"/>
                  </a:lnTo>
                  <a:lnTo>
                    <a:pt x="2292" y="169"/>
                  </a:lnTo>
                  <a:lnTo>
                    <a:pt x="2275" y="169"/>
                  </a:lnTo>
                  <a:lnTo>
                    <a:pt x="2257" y="169"/>
                  </a:lnTo>
                  <a:lnTo>
                    <a:pt x="2248" y="169"/>
                  </a:lnTo>
                  <a:lnTo>
                    <a:pt x="2248" y="178"/>
                  </a:lnTo>
                  <a:lnTo>
                    <a:pt x="2239" y="186"/>
                  </a:lnTo>
                  <a:lnTo>
                    <a:pt x="2230" y="196"/>
                  </a:lnTo>
                  <a:lnTo>
                    <a:pt x="2221" y="196"/>
                  </a:lnTo>
                  <a:lnTo>
                    <a:pt x="2212" y="196"/>
                  </a:lnTo>
                  <a:lnTo>
                    <a:pt x="2204" y="186"/>
                  </a:lnTo>
                  <a:lnTo>
                    <a:pt x="2185" y="169"/>
                  </a:lnTo>
                  <a:lnTo>
                    <a:pt x="2150" y="169"/>
                  </a:lnTo>
                  <a:lnTo>
                    <a:pt x="2114" y="178"/>
                  </a:lnTo>
                  <a:lnTo>
                    <a:pt x="2096" y="178"/>
                  </a:lnTo>
                  <a:lnTo>
                    <a:pt x="2079" y="169"/>
                  </a:lnTo>
                  <a:lnTo>
                    <a:pt x="2068" y="169"/>
                  </a:lnTo>
                  <a:lnTo>
                    <a:pt x="2052" y="160"/>
                  </a:lnTo>
                  <a:lnTo>
                    <a:pt x="2043" y="160"/>
                  </a:lnTo>
                  <a:lnTo>
                    <a:pt x="2034" y="151"/>
                  </a:lnTo>
                  <a:lnTo>
                    <a:pt x="2015" y="151"/>
                  </a:lnTo>
                  <a:lnTo>
                    <a:pt x="1988" y="160"/>
                  </a:lnTo>
                  <a:lnTo>
                    <a:pt x="1972" y="151"/>
                  </a:lnTo>
                  <a:lnTo>
                    <a:pt x="1962" y="151"/>
                  </a:lnTo>
                  <a:lnTo>
                    <a:pt x="1944" y="142"/>
                  </a:lnTo>
                  <a:lnTo>
                    <a:pt x="1935" y="133"/>
                  </a:lnTo>
                  <a:lnTo>
                    <a:pt x="1919" y="125"/>
                  </a:lnTo>
                  <a:lnTo>
                    <a:pt x="1908" y="125"/>
                  </a:lnTo>
                  <a:lnTo>
                    <a:pt x="1891" y="115"/>
                  </a:lnTo>
                  <a:lnTo>
                    <a:pt x="1882" y="115"/>
                  </a:lnTo>
                  <a:lnTo>
                    <a:pt x="1873" y="115"/>
                  </a:lnTo>
                  <a:lnTo>
                    <a:pt x="1864" y="115"/>
                  </a:lnTo>
                  <a:lnTo>
                    <a:pt x="1838" y="71"/>
                  </a:lnTo>
                  <a:lnTo>
                    <a:pt x="1811" y="35"/>
                  </a:lnTo>
                  <a:lnTo>
                    <a:pt x="1784" y="18"/>
                  </a:lnTo>
                  <a:lnTo>
                    <a:pt x="1767" y="0"/>
                  </a:lnTo>
                  <a:lnTo>
                    <a:pt x="1740" y="0"/>
                  </a:lnTo>
                  <a:lnTo>
                    <a:pt x="1722" y="0"/>
                  </a:lnTo>
                  <a:lnTo>
                    <a:pt x="1695" y="9"/>
                  </a:lnTo>
                  <a:lnTo>
                    <a:pt x="1678" y="18"/>
                  </a:lnTo>
                  <a:lnTo>
                    <a:pt x="1659" y="18"/>
                  </a:lnTo>
                  <a:lnTo>
                    <a:pt x="1642" y="18"/>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67" name="Freeform 55"/>
            <p:cNvSpPr>
              <a:spLocks/>
            </p:cNvSpPr>
            <p:nvPr/>
          </p:nvSpPr>
          <p:spPr bwMode="auto">
            <a:xfrm>
              <a:off x="3547" y="2311"/>
              <a:ext cx="705" cy="392"/>
            </a:xfrm>
            <a:custGeom>
              <a:avLst/>
              <a:gdLst>
                <a:gd name="T0" fmla="*/ 416 w 2782"/>
                <a:gd name="T1" fmla="*/ 20 h 1532"/>
                <a:gd name="T2" fmla="*/ 423 w 2782"/>
                <a:gd name="T3" fmla="*/ 46 h 1532"/>
                <a:gd name="T4" fmla="*/ 402 w 2782"/>
                <a:gd name="T5" fmla="*/ 48 h 1532"/>
                <a:gd name="T6" fmla="*/ 384 w 2782"/>
                <a:gd name="T7" fmla="*/ 64 h 1532"/>
                <a:gd name="T8" fmla="*/ 364 w 2782"/>
                <a:gd name="T9" fmla="*/ 71 h 1532"/>
                <a:gd name="T10" fmla="*/ 353 w 2782"/>
                <a:gd name="T11" fmla="*/ 100 h 1532"/>
                <a:gd name="T12" fmla="*/ 330 w 2782"/>
                <a:gd name="T13" fmla="*/ 121 h 1532"/>
                <a:gd name="T14" fmla="*/ 323 w 2782"/>
                <a:gd name="T15" fmla="*/ 150 h 1532"/>
                <a:gd name="T16" fmla="*/ 305 w 2782"/>
                <a:gd name="T17" fmla="*/ 162 h 1532"/>
                <a:gd name="T18" fmla="*/ 296 w 2782"/>
                <a:gd name="T19" fmla="*/ 153 h 1532"/>
                <a:gd name="T20" fmla="*/ 274 w 2782"/>
                <a:gd name="T21" fmla="*/ 157 h 1532"/>
                <a:gd name="T22" fmla="*/ 269 w 2782"/>
                <a:gd name="T23" fmla="*/ 173 h 1532"/>
                <a:gd name="T24" fmla="*/ 269 w 2782"/>
                <a:gd name="T25" fmla="*/ 185 h 1532"/>
                <a:gd name="T26" fmla="*/ 251 w 2782"/>
                <a:gd name="T27" fmla="*/ 173 h 1532"/>
                <a:gd name="T28" fmla="*/ 237 w 2782"/>
                <a:gd name="T29" fmla="*/ 169 h 1532"/>
                <a:gd name="T30" fmla="*/ 228 w 2782"/>
                <a:gd name="T31" fmla="*/ 187 h 1532"/>
                <a:gd name="T32" fmla="*/ 221 w 2782"/>
                <a:gd name="T33" fmla="*/ 198 h 1532"/>
                <a:gd name="T34" fmla="*/ 204 w 2782"/>
                <a:gd name="T35" fmla="*/ 185 h 1532"/>
                <a:gd name="T36" fmla="*/ 183 w 2782"/>
                <a:gd name="T37" fmla="*/ 189 h 1532"/>
                <a:gd name="T38" fmla="*/ 179 w 2782"/>
                <a:gd name="T39" fmla="*/ 196 h 1532"/>
                <a:gd name="T40" fmla="*/ 161 w 2782"/>
                <a:gd name="T41" fmla="*/ 189 h 1532"/>
                <a:gd name="T42" fmla="*/ 150 w 2782"/>
                <a:gd name="T43" fmla="*/ 201 h 1532"/>
                <a:gd name="T44" fmla="*/ 147 w 2782"/>
                <a:gd name="T45" fmla="*/ 205 h 1532"/>
                <a:gd name="T46" fmla="*/ 129 w 2782"/>
                <a:gd name="T47" fmla="*/ 208 h 1532"/>
                <a:gd name="T48" fmla="*/ 122 w 2782"/>
                <a:gd name="T49" fmla="*/ 223 h 1532"/>
                <a:gd name="T50" fmla="*/ 129 w 2782"/>
                <a:gd name="T51" fmla="*/ 232 h 1532"/>
                <a:gd name="T52" fmla="*/ 124 w 2782"/>
                <a:gd name="T53" fmla="*/ 242 h 1532"/>
                <a:gd name="T54" fmla="*/ 97 w 2782"/>
                <a:gd name="T55" fmla="*/ 258 h 1532"/>
                <a:gd name="T56" fmla="*/ 100 w 2782"/>
                <a:gd name="T57" fmla="*/ 271 h 1532"/>
                <a:gd name="T58" fmla="*/ 104 w 2782"/>
                <a:gd name="T59" fmla="*/ 287 h 1532"/>
                <a:gd name="T60" fmla="*/ 86 w 2782"/>
                <a:gd name="T61" fmla="*/ 294 h 1532"/>
                <a:gd name="T62" fmla="*/ 43 w 2782"/>
                <a:gd name="T63" fmla="*/ 294 h 1532"/>
                <a:gd name="T64" fmla="*/ 45 w 2782"/>
                <a:gd name="T65" fmla="*/ 314 h 1532"/>
                <a:gd name="T66" fmla="*/ 38 w 2782"/>
                <a:gd name="T67" fmla="*/ 328 h 1532"/>
                <a:gd name="T68" fmla="*/ 36 w 2782"/>
                <a:gd name="T69" fmla="*/ 363 h 1532"/>
                <a:gd name="T70" fmla="*/ 16 w 2782"/>
                <a:gd name="T71" fmla="*/ 370 h 1532"/>
                <a:gd name="T72" fmla="*/ 3 w 2782"/>
                <a:gd name="T73" fmla="*/ 367 h 1532"/>
                <a:gd name="T74" fmla="*/ 5 w 2782"/>
                <a:gd name="T75" fmla="*/ 379 h 1532"/>
                <a:gd name="T76" fmla="*/ 142 w 2782"/>
                <a:gd name="T77" fmla="*/ 365 h 1532"/>
                <a:gd name="T78" fmla="*/ 362 w 2782"/>
                <a:gd name="T79" fmla="*/ 328 h 1532"/>
                <a:gd name="T80" fmla="*/ 570 w 2782"/>
                <a:gd name="T81" fmla="*/ 299 h 1532"/>
                <a:gd name="T82" fmla="*/ 592 w 2782"/>
                <a:gd name="T83" fmla="*/ 285 h 1532"/>
                <a:gd name="T84" fmla="*/ 610 w 2782"/>
                <a:gd name="T85" fmla="*/ 265 h 1532"/>
                <a:gd name="T86" fmla="*/ 631 w 2782"/>
                <a:gd name="T87" fmla="*/ 256 h 1532"/>
                <a:gd name="T88" fmla="*/ 674 w 2782"/>
                <a:gd name="T89" fmla="*/ 201 h 1532"/>
                <a:gd name="T90" fmla="*/ 698 w 2782"/>
                <a:gd name="T91" fmla="*/ 157 h 1532"/>
                <a:gd name="T92" fmla="*/ 662 w 2782"/>
                <a:gd name="T93" fmla="*/ 137 h 1532"/>
                <a:gd name="T94" fmla="*/ 638 w 2782"/>
                <a:gd name="T95" fmla="*/ 103 h 1532"/>
                <a:gd name="T96" fmla="*/ 631 w 2782"/>
                <a:gd name="T97" fmla="*/ 66 h 1532"/>
                <a:gd name="T98" fmla="*/ 606 w 2782"/>
                <a:gd name="T99" fmla="*/ 48 h 1532"/>
                <a:gd name="T100" fmla="*/ 599 w 2782"/>
                <a:gd name="T101" fmla="*/ 34 h 1532"/>
                <a:gd name="T102" fmla="*/ 583 w 2782"/>
                <a:gd name="T103" fmla="*/ 41 h 1532"/>
                <a:gd name="T104" fmla="*/ 570 w 2782"/>
                <a:gd name="T105" fmla="*/ 46 h 1532"/>
                <a:gd name="T106" fmla="*/ 561 w 2782"/>
                <a:gd name="T107" fmla="*/ 50 h 1532"/>
                <a:gd name="T108" fmla="*/ 527 w 2782"/>
                <a:gd name="T109" fmla="*/ 43 h 1532"/>
                <a:gd name="T110" fmla="*/ 504 w 2782"/>
                <a:gd name="T111" fmla="*/ 41 h 1532"/>
                <a:gd name="T112" fmla="*/ 484 w 2782"/>
                <a:gd name="T113" fmla="*/ 32 h 1532"/>
                <a:gd name="T114" fmla="*/ 459 w 2782"/>
                <a:gd name="T115" fmla="*/ 9 h 1532"/>
                <a:gd name="T116" fmla="*/ 425 w 2782"/>
                <a:gd name="T117" fmla="*/ 5 h 15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82" h="1532">
                  <a:moveTo>
                    <a:pt x="1642" y="18"/>
                  </a:moveTo>
                  <a:lnTo>
                    <a:pt x="1632" y="45"/>
                  </a:lnTo>
                  <a:lnTo>
                    <a:pt x="1624" y="62"/>
                  </a:lnTo>
                  <a:lnTo>
                    <a:pt x="1632" y="71"/>
                  </a:lnTo>
                  <a:lnTo>
                    <a:pt x="1642" y="80"/>
                  </a:lnTo>
                  <a:lnTo>
                    <a:pt x="1651" y="80"/>
                  </a:lnTo>
                  <a:lnTo>
                    <a:pt x="1659" y="89"/>
                  </a:lnTo>
                  <a:lnTo>
                    <a:pt x="1668" y="106"/>
                  </a:lnTo>
                  <a:lnTo>
                    <a:pt x="1678" y="125"/>
                  </a:lnTo>
                  <a:lnTo>
                    <a:pt x="1678" y="160"/>
                  </a:lnTo>
                  <a:lnTo>
                    <a:pt x="1668" y="178"/>
                  </a:lnTo>
                  <a:lnTo>
                    <a:pt x="1659" y="178"/>
                  </a:lnTo>
                  <a:lnTo>
                    <a:pt x="1651" y="186"/>
                  </a:lnTo>
                  <a:lnTo>
                    <a:pt x="1632" y="186"/>
                  </a:lnTo>
                  <a:lnTo>
                    <a:pt x="1615" y="186"/>
                  </a:lnTo>
                  <a:lnTo>
                    <a:pt x="1598" y="186"/>
                  </a:lnTo>
                  <a:lnTo>
                    <a:pt x="1588" y="186"/>
                  </a:lnTo>
                  <a:lnTo>
                    <a:pt x="1571" y="196"/>
                  </a:lnTo>
                  <a:lnTo>
                    <a:pt x="1562" y="205"/>
                  </a:lnTo>
                  <a:lnTo>
                    <a:pt x="1551" y="222"/>
                  </a:lnTo>
                  <a:lnTo>
                    <a:pt x="1544" y="231"/>
                  </a:lnTo>
                  <a:lnTo>
                    <a:pt x="1535" y="241"/>
                  </a:lnTo>
                  <a:lnTo>
                    <a:pt x="1516" y="249"/>
                  </a:lnTo>
                  <a:lnTo>
                    <a:pt x="1507" y="249"/>
                  </a:lnTo>
                  <a:lnTo>
                    <a:pt x="1491" y="249"/>
                  </a:lnTo>
                  <a:lnTo>
                    <a:pt x="1471" y="249"/>
                  </a:lnTo>
                  <a:lnTo>
                    <a:pt x="1454" y="249"/>
                  </a:lnTo>
                  <a:lnTo>
                    <a:pt x="1445" y="258"/>
                  </a:lnTo>
                  <a:lnTo>
                    <a:pt x="1436" y="276"/>
                  </a:lnTo>
                  <a:lnTo>
                    <a:pt x="1427" y="294"/>
                  </a:lnTo>
                  <a:lnTo>
                    <a:pt x="1427" y="329"/>
                  </a:lnTo>
                  <a:lnTo>
                    <a:pt x="1427" y="347"/>
                  </a:lnTo>
                  <a:lnTo>
                    <a:pt x="1410" y="366"/>
                  </a:lnTo>
                  <a:lnTo>
                    <a:pt x="1401" y="375"/>
                  </a:lnTo>
                  <a:lnTo>
                    <a:pt x="1391" y="391"/>
                  </a:lnTo>
                  <a:lnTo>
                    <a:pt x="1383" y="402"/>
                  </a:lnTo>
                  <a:lnTo>
                    <a:pt x="1365" y="409"/>
                  </a:lnTo>
                  <a:lnTo>
                    <a:pt x="1365" y="419"/>
                  </a:lnTo>
                  <a:lnTo>
                    <a:pt x="1365" y="437"/>
                  </a:lnTo>
                  <a:lnTo>
                    <a:pt x="1365" y="472"/>
                  </a:lnTo>
                  <a:lnTo>
                    <a:pt x="1302" y="472"/>
                  </a:lnTo>
                  <a:lnTo>
                    <a:pt x="1302" y="499"/>
                  </a:lnTo>
                  <a:lnTo>
                    <a:pt x="1294" y="517"/>
                  </a:lnTo>
                  <a:lnTo>
                    <a:pt x="1294" y="535"/>
                  </a:lnTo>
                  <a:lnTo>
                    <a:pt x="1285" y="552"/>
                  </a:lnTo>
                  <a:lnTo>
                    <a:pt x="1285" y="579"/>
                  </a:lnTo>
                  <a:lnTo>
                    <a:pt x="1275" y="588"/>
                  </a:lnTo>
                  <a:lnTo>
                    <a:pt x="1267" y="606"/>
                  </a:lnTo>
                  <a:lnTo>
                    <a:pt x="1258" y="615"/>
                  </a:lnTo>
                  <a:lnTo>
                    <a:pt x="1249" y="624"/>
                  </a:lnTo>
                  <a:lnTo>
                    <a:pt x="1241" y="632"/>
                  </a:lnTo>
                  <a:lnTo>
                    <a:pt x="1222" y="632"/>
                  </a:lnTo>
                  <a:lnTo>
                    <a:pt x="1205" y="632"/>
                  </a:lnTo>
                  <a:lnTo>
                    <a:pt x="1195" y="632"/>
                  </a:lnTo>
                  <a:lnTo>
                    <a:pt x="1187" y="624"/>
                  </a:lnTo>
                  <a:lnTo>
                    <a:pt x="1187" y="615"/>
                  </a:lnTo>
                  <a:lnTo>
                    <a:pt x="1178" y="606"/>
                  </a:lnTo>
                  <a:lnTo>
                    <a:pt x="1178" y="597"/>
                  </a:lnTo>
                  <a:lnTo>
                    <a:pt x="1169" y="597"/>
                  </a:lnTo>
                  <a:lnTo>
                    <a:pt x="1161" y="588"/>
                  </a:lnTo>
                  <a:lnTo>
                    <a:pt x="1142" y="588"/>
                  </a:lnTo>
                  <a:lnTo>
                    <a:pt x="1114" y="597"/>
                  </a:lnTo>
                  <a:lnTo>
                    <a:pt x="1098" y="597"/>
                  </a:lnTo>
                  <a:lnTo>
                    <a:pt x="1089" y="606"/>
                  </a:lnTo>
                  <a:lnTo>
                    <a:pt x="1081" y="615"/>
                  </a:lnTo>
                  <a:lnTo>
                    <a:pt x="1081" y="624"/>
                  </a:lnTo>
                  <a:lnTo>
                    <a:pt x="1081" y="632"/>
                  </a:lnTo>
                  <a:lnTo>
                    <a:pt x="1070" y="651"/>
                  </a:lnTo>
                  <a:lnTo>
                    <a:pt x="1070" y="659"/>
                  </a:lnTo>
                  <a:lnTo>
                    <a:pt x="1070" y="668"/>
                  </a:lnTo>
                  <a:lnTo>
                    <a:pt x="1061" y="678"/>
                  </a:lnTo>
                  <a:lnTo>
                    <a:pt x="1061" y="686"/>
                  </a:lnTo>
                  <a:lnTo>
                    <a:pt x="1054" y="695"/>
                  </a:lnTo>
                  <a:lnTo>
                    <a:pt x="1054" y="704"/>
                  </a:lnTo>
                  <a:lnTo>
                    <a:pt x="1054" y="712"/>
                  </a:lnTo>
                  <a:lnTo>
                    <a:pt x="1061" y="722"/>
                  </a:lnTo>
                  <a:lnTo>
                    <a:pt x="1054" y="722"/>
                  </a:lnTo>
                  <a:lnTo>
                    <a:pt x="1034" y="704"/>
                  </a:lnTo>
                  <a:lnTo>
                    <a:pt x="1017" y="686"/>
                  </a:lnTo>
                  <a:lnTo>
                    <a:pt x="1008" y="686"/>
                  </a:lnTo>
                  <a:lnTo>
                    <a:pt x="990" y="678"/>
                  </a:lnTo>
                  <a:lnTo>
                    <a:pt x="981" y="678"/>
                  </a:lnTo>
                  <a:lnTo>
                    <a:pt x="974" y="668"/>
                  </a:lnTo>
                  <a:lnTo>
                    <a:pt x="964" y="668"/>
                  </a:lnTo>
                  <a:lnTo>
                    <a:pt x="954" y="659"/>
                  </a:lnTo>
                  <a:lnTo>
                    <a:pt x="945" y="659"/>
                  </a:lnTo>
                  <a:lnTo>
                    <a:pt x="937" y="659"/>
                  </a:lnTo>
                  <a:lnTo>
                    <a:pt x="928" y="668"/>
                  </a:lnTo>
                  <a:lnTo>
                    <a:pt x="928" y="678"/>
                  </a:lnTo>
                  <a:lnTo>
                    <a:pt x="918" y="686"/>
                  </a:lnTo>
                  <a:lnTo>
                    <a:pt x="918" y="704"/>
                  </a:lnTo>
                  <a:lnTo>
                    <a:pt x="910" y="712"/>
                  </a:lnTo>
                  <a:lnTo>
                    <a:pt x="901" y="731"/>
                  </a:lnTo>
                  <a:lnTo>
                    <a:pt x="892" y="739"/>
                  </a:lnTo>
                  <a:lnTo>
                    <a:pt x="892" y="758"/>
                  </a:lnTo>
                  <a:lnTo>
                    <a:pt x="884" y="766"/>
                  </a:lnTo>
                  <a:lnTo>
                    <a:pt x="874" y="775"/>
                  </a:lnTo>
                  <a:lnTo>
                    <a:pt x="865" y="766"/>
                  </a:lnTo>
                  <a:lnTo>
                    <a:pt x="857" y="758"/>
                  </a:lnTo>
                  <a:lnTo>
                    <a:pt x="848" y="748"/>
                  </a:lnTo>
                  <a:lnTo>
                    <a:pt x="838" y="739"/>
                  </a:lnTo>
                  <a:lnTo>
                    <a:pt x="821" y="731"/>
                  </a:lnTo>
                  <a:lnTo>
                    <a:pt x="804" y="722"/>
                  </a:lnTo>
                  <a:lnTo>
                    <a:pt x="785" y="712"/>
                  </a:lnTo>
                  <a:lnTo>
                    <a:pt x="768" y="712"/>
                  </a:lnTo>
                  <a:lnTo>
                    <a:pt x="750" y="722"/>
                  </a:lnTo>
                  <a:lnTo>
                    <a:pt x="741" y="731"/>
                  </a:lnTo>
                  <a:lnTo>
                    <a:pt x="732" y="731"/>
                  </a:lnTo>
                  <a:lnTo>
                    <a:pt x="724" y="739"/>
                  </a:lnTo>
                  <a:lnTo>
                    <a:pt x="724" y="748"/>
                  </a:lnTo>
                  <a:lnTo>
                    <a:pt x="714" y="758"/>
                  </a:lnTo>
                  <a:lnTo>
                    <a:pt x="714" y="766"/>
                  </a:lnTo>
                  <a:lnTo>
                    <a:pt x="705" y="766"/>
                  </a:lnTo>
                  <a:lnTo>
                    <a:pt x="697" y="766"/>
                  </a:lnTo>
                  <a:lnTo>
                    <a:pt x="677" y="766"/>
                  </a:lnTo>
                  <a:lnTo>
                    <a:pt x="670" y="766"/>
                  </a:lnTo>
                  <a:lnTo>
                    <a:pt x="661" y="758"/>
                  </a:lnTo>
                  <a:lnTo>
                    <a:pt x="644" y="748"/>
                  </a:lnTo>
                  <a:lnTo>
                    <a:pt x="634" y="739"/>
                  </a:lnTo>
                  <a:lnTo>
                    <a:pt x="617" y="731"/>
                  </a:lnTo>
                  <a:lnTo>
                    <a:pt x="597" y="731"/>
                  </a:lnTo>
                  <a:lnTo>
                    <a:pt x="590" y="739"/>
                  </a:lnTo>
                  <a:lnTo>
                    <a:pt x="581" y="748"/>
                  </a:lnTo>
                  <a:lnTo>
                    <a:pt x="581" y="758"/>
                  </a:lnTo>
                  <a:lnTo>
                    <a:pt x="590" y="784"/>
                  </a:lnTo>
                  <a:lnTo>
                    <a:pt x="590" y="792"/>
                  </a:lnTo>
                  <a:lnTo>
                    <a:pt x="597" y="792"/>
                  </a:lnTo>
                  <a:lnTo>
                    <a:pt x="590" y="802"/>
                  </a:lnTo>
                  <a:lnTo>
                    <a:pt x="581" y="802"/>
                  </a:lnTo>
                  <a:lnTo>
                    <a:pt x="571" y="802"/>
                  </a:lnTo>
                  <a:lnTo>
                    <a:pt x="553" y="802"/>
                  </a:lnTo>
                  <a:lnTo>
                    <a:pt x="535" y="802"/>
                  </a:lnTo>
                  <a:lnTo>
                    <a:pt x="517" y="802"/>
                  </a:lnTo>
                  <a:lnTo>
                    <a:pt x="508" y="802"/>
                  </a:lnTo>
                  <a:lnTo>
                    <a:pt x="508" y="811"/>
                  </a:lnTo>
                  <a:lnTo>
                    <a:pt x="500" y="819"/>
                  </a:lnTo>
                  <a:lnTo>
                    <a:pt x="500" y="839"/>
                  </a:lnTo>
                  <a:lnTo>
                    <a:pt x="491" y="846"/>
                  </a:lnTo>
                  <a:lnTo>
                    <a:pt x="482" y="855"/>
                  </a:lnTo>
                  <a:lnTo>
                    <a:pt x="482" y="864"/>
                  </a:lnTo>
                  <a:lnTo>
                    <a:pt x="482" y="873"/>
                  </a:lnTo>
                  <a:lnTo>
                    <a:pt x="482" y="882"/>
                  </a:lnTo>
                  <a:lnTo>
                    <a:pt x="482" y="892"/>
                  </a:lnTo>
                  <a:lnTo>
                    <a:pt x="491" y="892"/>
                  </a:lnTo>
                  <a:lnTo>
                    <a:pt x="491" y="899"/>
                  </a:lnTo>
                  <a:lnTo>
                    <a:pt x="500" y="899"/>
                  </a:lnTo>
                  <a:lnTo>
                    <a:pt x="508" y="908"/>
                  </a:lnTo>
                  <a:lnTo>
                    <a:pt x="517" y="919"/>
                  </a:lnTo>
                  <a:lnTo>
                    <a:pt x="517" y="926"/>
                  </a:lnTo>
                  <a:lnTo>
                    <a:pt x="517" y="935"/>
                  </a:lnTo>
                  <a:lnTo>
                    <a:pt x="500" y="944"/>
                  </a:lnTo>
                  <a:lnTo>
                    <a:pt x="491" y="944"/>
                  </a:lnTo>
                  <a:lnTo>
                    <a:pt x="464" y="954"/>
                  </a:lnTo>
                  <a:lnTo>
                    <a:pt x="447" y="972"/>
                  </a:lnTo>
                  <a:lnTo>
                    <a:pt x="428" y="979"/>
                  </a:lnTo>
                  <a:lnTo>
                    <a:pt x="411" y="988"/>
                  </a:lnTo>
                  <a:lnTo>
                    <a:pt x="393" y="999"/>
                  </a:lnTo>
                  <a:lnTo>
                    <a:pt x="384" y="1008"/>
                  </a:lnTo>
                  <a:lnTo>
                    <a:pt x="375" y="1016"/>
                  </a:lnTo>
                  <a:lnTo>
                    <a:pt x="375" y="1025"/>
                  </a:lnTo>
                  <a:lnTo>
                    <a:pt x="375" y="1035"/>
                  </a:lnTo>
                  <a:lnTo>
                    <a:pt x="375" y="1043"/>
                  </a:lnTo>
                  <a:lnTo>
                    <a:pt x="384" y="1052"/>
                  </a:lnTo>
                  <a:lnTo>
                    <a:pt x="393" y="1061"/>
                  </a:lnTo>
                  <a:lnTo>
                    <a:pt x="402" y="1069"/>
                  </a:lnTo>
                  <a:lnTo>
                    <a:pt x="402" y="1079"/>
                  </a:lnTo>
                  <a:lnTo>
                    <a:pt x="411" y="1088"/>
                  </a:lnTo>
                  <a:lnTo>
                    <a:pt x="411" y="1096"/>
                  </a:lnTo>
                  <a:lnTo>
                    <a:pt x="411" y="1115"/>
                  </a:lnTo>
                  <a:lnTo>
                    <a:pt x="411" y="1123"/>
                  </a:lnTo>
                  <a:lnTo>
                    <a:pt x="411" y="1141"/>
                  </a:lnTo>
                  <a:lnTo>
                    <a:pt x="402" y="1159"/>
                  </a:lnTo>
                  <a:lnTo>
                    <a:pt x="393" y="1176"/>
                  </a:lnTo>
                  <a:lnTo>
                    <a:pt x="375" y="1176"/>
                  </a:lnTo>
                  <a:lnTo>
                    <a:pt x="357" y="1168"/>
                  </a:lnTo>
                  <a:lnTo>
                    <a:pt x="340" y="1149"/>
                  </a:lnTo>
                  <a:lnTo>
                    <a:pt x="313" y="1132"/>
                  </a:lnTo>
                  <a:lnTo>
                    <a:pt x="287" y="1123"/>
                  </a:lnTo>
                  <a:lnTo>
                    <a:pt x="260" y="1115"/>
                  </a:lnTo>
                  <a:lnTo>
                    <a:pt x="233" y="1115"/>
                  </a:lnTo>
                  <a:lnTo>
                    <a:pt x="207" y="1123"/>
                  </a:lnTo>
                  <a:lnTo>
                    <a:pt x="171" y="1149"/>
                  </a:lnTo>
                  <a:lnTo>
                    <a:pt x="171" y="1168"/>
                  </a:lnTo>
                  <a:lnTo>
                    <a:pt x="160" y="1176"/>
                  </a:lnTo>
                  <a:lnTo>
                    <a:pt x="171" y="1195"/>
                  </a:lnTo>
                  <a:lnTo>
                    <a:pt x="171" y="1203"/>
                  </a:lnTo>
                  <a:lnTo>
                    <a:pt x="171" y="1212"/>
                  </a:lnTo>
                  <a:lnTo>
                    <a:pt x="178" y="1229"/>
                  </a:lnTo>
                  <a:lnTo>
                    <a:pt x="178" y="1239"/>
                  </a:lnTo>
                  <a:lnTo>
                    <a:pt x="171" y="1248"/>
                  </a:lnTo>
                  <a:lnTo>
                    <a:pt x="151" y="1248"/>
                  </a:lnTo>
                  <a:lnTo>
                    <a:pt x="151" y="1265"/>
                  </a:lnTo>
                  <a:lnTo>
                    <a:pt x="151" y="1283"/>
                  </a:lnTo>
                  <a:lnTo>
                    <a:pt x="160" y="1309"/>
                  </a:lnTo>
                  <a:lnTo>
                    <a:pt x="160" y="1336"/>
                  </a:lnTo>
                  <a:lnTo>
                    <a:pt x="171" y="1364"/>
                  </a:lnTo>
                  <a:lnTo>
                    <a:pt x="171" y="1381"/>
                  </a:lnTo>
                  <a:lnTo>
                    <a:pt x="160" y="1399"/>
                  </a:lnTo>
                  <a:lnTo>
                    <a:pt x="144" y="1417"/>
                  </a:lnTo>
                  <a:lnTo>
                    <a:pt x="116" y="1417"/>
                  </a:lnTo>
                  <a:lnTo>
                    <a:pt x="71" y="1417"/>
                  </a:lnTo>
                  <a:lnTo>
                    <a:pt x="71" y="1425"/>
                  </a:lnTo>
                  <a:lnTo>
                    <a:pt x="71" y="1436"/>
                  </a:lnTo>
                  <a:lnTo>
                    <a:pt x="63" y="1445"/>
                  </a:lnTo>
                  <a:lnTo>
                    <a:pt x="54" y="1445"/>
                  </a:lnTo>
                  <a:lnTo>
                    <a:pt x="45" y="1445"/>
                  </a:lnTo>
                  <a:lnTo>
                    <a:pt x="36" y="1445"/>
                  </a:lnTo>
                  <a:lnTo>
                    <a:pt x="27" y="1445"/>
                  </a:lnTo>
                  <a:lnTo>
                    <a:pt x="10" y="1436"/>
                  </a:lnTo>
                  <a:lnTo>
                    <a:pt x="0" y="1436"/>
                  </a:lnTo>
                  <a:lnTo>
                    <a:pt x="0" y="1445"/>
                  </a:lnTo>
                  <a:lnTo>
                    <a:pt x="0" y="1452"/>
                  </a:lnTo>
                  <a:lnTo>
                    <a:pt x="10" y="1461"/>
                  </a:lnTo>
                  <a:lnTo>
                    <a:pt x="18" y="1480"/>
                  </a:lnTo>
                  <a:lnTo>
                    <a:pt x="27" y="1489"/>
                  </a:lnTo>
                  <a:lnTo>
                    <a:pt x="36" y="1505"/>
                  </a:lnTo>
                  <a:lnTo>
                    <a:pt x="27" y="1516"/>
                  </a:lnTo>
                  <a:lnTo>
                    <a:pt x="18" y="1532"/>
                  </a:lnTo>
                  <a:lnTo>
                    <a:pt x="18" y="1461"/>
                  </a:lnTo>
                  <a:lnTo>
                    <a:pt x="562" y="1425"/>
                  </a:lnTo>
                  <a:lnTo>
                    <a:pt x="562" y="1364"/>
                  </a:lnTo>
                  <a:lnTo>
                    <a:pt x="732" y="1345"/>
                  </a:lnTo>
                  <a:lnTo>
                    <a:pt x="910" y="1336"/>
                  </a:lnTo>
                  <a:lnTo>
                    <a:pt x="1081" y="1319"/>
                  </a:lnTo>
                  <a:lnTo>
                    <a:pt x="1258" y="1301"/>
                  </a:lnTo>
                  <a:lnTo>
                    <a:pt x="1427" y="1283"/>
                  </a:lnTo>
                  <a:lnTo>
                    <a:pt x="1606" y="1265"/>
                  </a:lnTo>
                  <a:lnTo>
                    <a:pt x="1767" y="1239"/>
                  </a:lnTo>
                  <a:lnTo>
                    <a:pt x="1935" y="1221"/>
                  </a:lnTo>
                  <a:lnTo>
                    <a:pt x="2088" y="1203"/>
                  </a:lnTo>
                  <a:lnTo>
                    <a:pt x="2239" y="1185"/>
                  </a:lnTo>
                  <a:lnTo>
                    <a:pt x="2248" y="1168"/>
                  </a:lnTo>
                  <a:lnTo>
                    <a:pt x="2257" y="1159"/>
                  </a:lnTo>
                  <a:lnTo>
                    <a:pt x="2275" y="1141"/>
                  </a:lnTo>
                  <a:lnTo>
                    <a:pt x="2292" y="1141"/>
                  </a:lnTo>
                  <a:lnTo>
                    <a:pt x="2310" y="1132"/>
                  </a:lnTo>
                  <a:lnTo>
                    <a:pt x="2319" y="1123"/>
                  </a:lnTo>
                  <a:lnTo>
                    <a:pt x="2337" y="1115"/>
                  </a:lnTo>
                  <a:lnTo>
                    <a:pt x="2355" y="1105"/>
                  </a:lnTo>
                  <a:lnTo>
                    <a:pt x="2365" y="1096"/>
                  </a:lnTo>
                  <a:lnTo>
                    <a:pt x="2372" y="1088"/>
                  </a:lnTo>
                  <a:lnTo>
                    <a:pt x="2381" y="1061"/>
                  </a:lnTo>
                  <a:lnTo>
                    <a:pt x="2399" y="1052"/>
                  </a:lnTo>
                  <a:lnTo>
                    <a:pt x="2408" y="1035"/>
                  </a:lnTo>
                  <a:lnTo>
                    <a:pt x="2425" y="1035"/>
                  </a:lnTo>
                  <a:lnTo>
                    <a:pt x="2436" y="1025"/>
                  </a:lnTo>
                  <a:lnTo>
                    <a:pt x="2452" y="1025"/>
                  </a:lnTo>
                  <a:lnTo>
                    <a:pt x="2461" y="1016"/>
                  </a:lnTo>
                  <a:lnTo>
                    <a:pt x="2480" y="1008"/>
                  </a:lnTo>
                  <a:lnTo>
                    <a:pt x="2489" y="999"/>
                  </a:lnTo>
                  <a:lnTo>
                    <a:pt x="2498" y="972"/>
                  </a:lnTo>
                  <a:lnTo>
                    <a:pt x="2525" y="935"/>
                  </a:lnTo>
                  <a:lnTo>
                    <a:pt x="2551" y="892"/>
                  </a:lnTo>
                  <a:lnTo>
                    <a:pt x="2587" y="855"/>
                  </a:lnTo>
                  <a:lnTo>
                    <a:pt x="2622" y="819"/>
                  </a:lnTo>
                  <a:lnTo>
                    <a:pt x="2658" y="784"/>
                  </a:lnTo>
                  <a:lnTo>
                    <a:pt x="2702" y="748"/>
                  </a:lnTo>
                  <a:lnTo>
                    <a:pt x="2738" y="722"/>
                  </a:lnTo>
                  <a:lnTo>
                    <a:pt x="2765" y="695"/>
                  </a:lnTo>
                  <a:lnTo>
                    <a:pt x="2782" y="668"/>
                  </a:lnTo>
                  <a:lnTo>
                    <a:pt x="2782" y="651"/>
                  </a:lnTo>
                  <a:lnTo>
                    <a:pt x="2756" y="615"/>
                  </a:lnTo>
                  <a:lnTo>
                    <a:pt x="2721" y="615"/>
                  </a:lnTo>
                  <a:lnTo>
                    <a:pt x="2694" y="606"/>
                  </a:lnTo>
                  <a:lnTo>
                    <a:pt x="2667" y="597"/>
                  </a:lnTo>
                  <a:lnTo>
                    <a:pt x="2649" y="579"/>
                  </a:lnTo>
                  <a:lnTo>
                    <a:pt x="2631" y="552"/>
                  </a:lnTo>
                  <a:lnTo>
                    <a:pt x="2614" y="535"/>
                  </a:lnTo>
                  <a:lnTo>
                    <a:pt x="2596" y="508"/>
                  </a:lnTo>
                  <a:lnTo>
                    <a:pt x="2587" y="482"/>
                  </a:lnTo>
                  <a:lnTo>
                    <a:pt x="2569" y="462"/>
                  </a:lnTo>
                  <a:lnTo>
                    <a:pt x="2551" y="446"/>
                  </a:lnTo>
                  <a:lnTo>
                    <a:pt x="2525" y="419"/>
                  </a:lnTo>
                  <a:lnTo>
                    <a:pt x="2516" y="402"/>
                  </a:lnTo>
                  <a:lnTo>
                    <a:pt x="2507" y="375"/>
                  </a:lnTo>
                  <a:lnTo>
                    <a:pt x="2498" y="347"/>
                  </a:lnTo>
                  <a:lnTo>
                    <a:pt x="2498" y="329"/>
                  </a:lnTo>
                  <a:lnTo>
                    <a:pt x="2498" y="302"/>
                  </a:lnTo>
                  <a:lnTo>
                    <a:pt x="2498" y="276"/>
                  </a:lnTo>
                  <a:lnTo>
                    <a:pt x="2489" y="258"/>
                  </a:lnTo>
                  <a:lnTo>
                    <a:pt x="2480" y="231"/>
                  </a:lnTo>
                  <a:lnTo>
                    <a:pt x="2461" y="222"/>
                  </a:lnTo>
                  <a:lnTo>
                    <a:pt x="2436" y="213"/>
                  </a:lnTo>
                  <a:lnTo>
                    <a:pt x="2408" y="205"/>
                  </a:lnTo>
                  <a:lnTo>
                    <a:pt x="2399" y="196"/>
                  </a:lnTo>
                  <a:lnTo>
                    <a:pt x="2390" y="186"/>
                  </a:lnTo>
                  <a:lnTo>
                    <a:pt x="2390" y="178"/>
                  </a:lnTo>
                  <a:lnTo>
                    <a:pt x="2390" y="160"/>
                  </a:lnTo>
                  <a:lnTo>
                    <a:pt x="2390" y="151"/>
                  </a:lnTo>
                  <a:lnTo>
                    <a:pt x="2381" y="151"/>
                  </a:lnTo>
                  <a:lnTo>
                    <a:pt x="2372" y="142"/>
                  </a:lnTo>
                  <a:lnTo>
                    <a:pt x="2365" y="133"/>
                  </a:lnTo>
                  <a:lnTo>
                    <a:pt x="2345" y="133"/>
                  </a:lnTo>
                  <a:lnTo>
                    <a:pt x="2328" y="133"/>
                  </a:lnTo>
                  <a:lnTo>
                    <a:pt x="2319" y="142"/>
                  </a:lnTo>
                  <a:lnTo>
                    <a:pt x="2310" y="142"/>
                  </a:lnTo>
                  <a:lnTo>
                    <a:pt x="2310" y="151"/>
                  </a:lnTo>
                  <a:lnTo>
                    <a:pt x="2301" y="160"/>
                  </a:lnTo>
                  <a:lnTo>
                    <a:pt x="2301" y="169"/>
                  </a:lnTo>
                  <a:lnTo>
                    <a:pt x="2292" y="169"/>
                  </a:lnTo>
                  <a:lnTo>
                    <a:pt x="2275" y="169"/>
                  </a:lnTo>
                  <a:lnTo>
                    <a:pt x="2257" y="169"/>
                  </a:lnTo>
                  <a:lnTo>
                    <a:pt x="2248" y="169"/>
                  </a:lnTo>
                  <a:lnTo>
                    <a:pt x="2248" y="178"/>
                  </a:lnTo>
                  <a:lnTo>
                    <a:pt x="2239" y="186"/>
                  </a:lnTo>
                  <a:lnTo>
                    <a:pt x="2230" y="196"/>
                  </a:lnTo>
                  <a:lnTo>
                    <a:pt x="2221" y="196"/>
                  </a:lnTo>
                  <a:lnTo>
                    <a:pt x="2212" y="196"/>
                  </a:lnTo>
                  <a:lnTo>
                    <a:pt x="2204" y="186"/>
                  </a:lnTo>
                  <a:lnTo>
                    <a:pt x="2185" y="169"/>
                  </a:lnTo>
                  <a:lnTo>
                    <a:pt x="2150" y="169"/>
                  </a:lnTo>
                  <a:lnTo>
                    <a:pt x="2114" y="178"/>
                  </a:lnTo>
                  <a:lnTo>
                    <a:pt x="2096" y="178"/>
                  </a:lnTo>
                  <a:lnTo>
                    <a:pt x="2079" y="169"/>
                  </a:lnTo>
                  <a:lnTo>
                    <a:pt x="2068" y="169"/>
                  </a:lnTo>
                  <a:lnTo>
                    <a:pt x="2052" y="160"/>
                  </a:lnTo>
                  <a:lnTo>
                    <a:pt x="2043" y="160"/>
                  </a:lnTo>
                  <a:lnTo>
                    <a:pt x="2034" y="151"/>
                  </a:lnTo>
                  <a:lnTo>
                    <a:pt x="2015" y="151"/>
                  </a:lnTo>
                  <a:lnTo>
                    <a:pt x="1988" y="160"/>
                  </a:lnTo>
                  <a:lnTo>
                    <a:pt x="1972" y="151"/>
                  </a:lnTo>
                  <a:lnTo>
                    <a:pt x="1962" y="151"/>
                  </a:lnTo>
                  <a:lnTo>
                    <a:pt x="1944" y="142"/>
                  </a:lnTo>
                  <a:lnTo>
                    <a:pt x="1935" y="133"/>
                  </a:lnTo>
                  <a:lnTo>
                    <a:pt x="1919" y="125"/>
                  </a:lnTo>
                  <a:lnTo>
                    <a:pt x="1908" y="125"/>
                  </a:lnTo>
                  <a:lnTo>
                    <a:pt x="1891" y="115"/>
                  </a:lnTo>
                  <a:lnTo>
                    <a:pt x="1882" y="115"/>
                  </a:lnTo>
                  <a:lnTo>
                    <a:pt x="1873" y="115"/>
                  </a:lnTo>
                  <a:lnTo>
                    <a:pt x="1864" y="115"/>
                  </a:lnTo>
                  <a:lnTo>
                    <a:pt x="1838" y="71"/>
                  </a:lnTo>
                  <a:lnTo>
                    <a:pt x="1811" y="35"/>
                  </a:lnTo>
                  <a:lnTo>
                    <a:pt x="1784" y="18"/>
                  </a:lnTo>
                  <a:lnTo>
                    <a:pt x="1767" y="0"/>
                  </a:lnTo>
                  <a:lnTo>
                    <a:pt x="1740" y="0"/>
                  </a:lnTo>
                  <a:lnTo>
                    <a:pt x="1722" y="0"/>
                  </a:lnTo>
                  <a:lnTo>
                    <a:pt x="1695" y="9"/>
                  </a:lnTo>
                  <a:lnTo>
                    <a:pt x="1678" y="18"/>
                  </a:lnTo>
                  <a:lnTo>
                    <a:pt x="1659" y="18"/>
                  </a:lnTo>
                  <a:lnTo>
                    <a:pt x="1642" y="18"/>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68" name="Freeform 56"/>
            <p:cNvSpPr>
              <a:spLocks/>
            </p:cNvSpPr>
            <p:nvPr/>
          </p:nvSpPr>
          <p:spPr bwMode="auto">
            <a:xfrm>
              <a:off x="4076" y="2486"/>
              <a:ext cx="799" cy="381"/>
            </a:xfrm>
            <a:custGeom>
              <a:avLst/>
              <a:gdLst>
                <a:gd name="T0" fmla="*/ 310 w 3148"/>
                <a:gd name="T1" fmla="*/ 274 h 1489"/>
                <a:gd name="T2" fmla="*/ 174 w 3148"/>
                <a:gd name="T3" fmla="*/ 285 h 1489"/>
                <a:gd name="T4" fmla="*/ 138 w 3148"/>
                <a:gd name="T5" fmla="*/ 310 h 1489"/>
                <a:gd name="T6" fmla="*/ 0 w 3148"/>
                <a:gd name="T7" fmla="*/ 338 h 1489"/>
                <a:gd name="T8" fmla="*/ 13 w 3148"/>
                <a:gd name="T9" fmla="*/ 303 h 1489"/>
                <a:gd name="T10" fmla="*/ 23 w 3148"/>
                <a:gd name="T11" fmla="*/ 297 h 1489"/>
                <a:gd name="T12" fmla="*/ 27 w 3148"/>
                <a:gd name="T13" fmla="*/ 278 h 1489"/>
                <a:gd name="T14" fmla="*/ 41 w 3148"/>
                <a:gd name="T15" fmla="*/ 265 h 1489"/>
                <a:gd name="T16" fmla="*/ 72 w 3148"/>
                <a:gd name="T17" fmla="*/ 249 h 1489"/>
                <a:gd name="T18" fmla="*/ 106 w 3148"/>
                <a:gd name="T19" fmla="*/ 222 h 1489"/>
                <a:gd name="T20" fmla="*/ 122 w 3148"/>
                <a:gd name="T21" fmla="*/ 196 h 1489"/>
                <a:gd name="T22" fmla="*/ 131 w 3148"/>
                <a:gd name="T23" fmla="*/ 187 h 1489"/>
                <a:gd name="T24" fmla="*/ 156 w 3148"/>
                <a:gd name="T25" fmla="*/ 182 h 1489"/>
                <a:gd name="T26" fmla="*/ 176 w 3148"/>
                <a:gd name="T27" fmla="*/ 166 h 1489"/>
                <a:gd name="T28" fmla="*/ 202 w 3148"/>
                <a:gd name="T29" fmla="*/ 148 h 1489"/>
                <a:gd name="T30" fmla="*/ 224 w 3148"/>
                <a:gd name="T31" fmla="*/ 101 h 1489"/>
                <a:gd name="T32" fmla="*/ 537 w 3148"/>
                <a:gd name="T33" fmla="*/ 46 h 1489"/>
                <a:gd name="T34" fmla="*/ 668 w 3148"/>
                <a:gd name="T35" fmla="*/ 16 h 1489"/>
                <a:gd name="T36" fmla="*/ 713 w 3148"/>
                <a:gd name="T37" fmla="*/ 5 h 1489"/>
                <a:gd name="T38" fmla="*/ 756 w 3148"/>
                <a:gd name="T39" fmla="*/ 9 h 1489"/>
                <a:gd name="T40" fmla="*/ 767 w 3148"/>
                <a:gd name="T41" fmla="*/ 27 h 1489"/>
                <a:gd name="T42" fmla="*/ 772 w 3148"/>
                <a:gd name="T43" fmla="*/ 43 h 1489"/>
                <a:gd name="T44" fmla="*/ 767 w 3148"/>
                <a:gd name="T45" fmla="*/ 41 h 1489"/>
                <a:gd name="T46" fmla="*/ 758 w 3148"/>
                <a:gd name="T47" fmla="*/ 36 h 1489"/>
                <a:gd name="T48" fmla="*/ 744 w 3148"/>
                <a:gd name="T49" fmla="*/ 36 h 1489"/>
                <a:gd name="T50" fmla="*/ 753 w 3148"/>
                <a:gd name="T51" fmla="*/ 48 h 1489"/>
                <a:gd name="T52" fmla="*/ 726 w 3148"/>
                <a:gd name="T53" fmla="*/ 66 h 1489"/>
                <a:gd name="T54" fmla="*/ 699 w 3148"/>
                <a:gd name="T55" fmla="*/ 69 h 1489"/>
                <a:gd name="T56" fmla="*/ 674 w 3148"/>
                <a:gd name="T57" fmla="*/ 53 h 1489"/>
                <a:gd name="T58" fmla="*/ 672 w 3148"/>
                <a:gd name="T59" fmla="*/ 66 h 1489"/>
                <a:gd name="T60" fmla="*/ 690 w 3148"/>
                <a:gd name="T61" fmla="*/ 69 h 1489"/>
                <a:gd name="T62" fmla="*/ 697 w 3148"/>
                <a:gd name="T63" fmla="*/ 84 h 1489"/>
                <a:gd name="T64" fmla="*/ 692 w 3148"/>
                <a:gd name="T65" fmla="*/ 96 h 1489"/>
                <a:gd name="T66" fmla="*/ 699 w 3148"/>
                <a:gd name="T67" fmla="*/ 94 h 1489"/>
                <a:gd name="T68" fmla="*/ 724 w 3148"/>
                <a:gd name="T69" fmla="*/ 82 h 1489"/>
                <a:gd name="T70" fmla="*/ 747 w 3148"/>
                <a:gd name="T71" fmla="*/ 77 h 1489"/>
                <a:gd name="T72" fmla="*/ 760 w 3148"/>
                <a:gd name="T73" fmla="*/ 71 h 1489"/>
                <a:gd name="T74" fmla="*/ 767 w 3148"/>
                <a:gd name="T75" fmla="*/ 91 h 1489"/>
                <a:gd name="T76" fmla="*/ 776 w 3148"/>
                <a:gd name="T77" fmla="*/ 103 h 1489"/>
                <a:gd name="T78" fmla="*/ 779 w 3148"/>
                <a:gd name="T79" fmla="*/ 75 h 1489"/>
                <a:gd name="T80" fmla="*/ 794 w 3148"/>
                <a:gd name="T81" fmla="*/ 73 h 1489"/>
                <a:gd name="T82" fmla="*/ 799 w 3148"/>
                <a:gd name="T83" fmla="*/ 96 h 1489"/>
                <a:gd name="T84" fmla="*/ 783 w 3148"/>
                <a:gd name="T85" fmla="*/ 121 h 1489"/>
                <a:gd name="T86" fmla="*/ 762 w 3148"/>
                <a:gd name="T87" fmla="*/ 153 h 1489"/>
                <a:gd name="T88" fmla="*/ 729 w 3148"/>
                <a:gd name="T89" fmla="*/ 141 h 1489"/>
                <a:gd name="T90" fmla="*/ 724 w 3148"/>
                <a:gd name="T91" fmla="*/ 132 h 1489"/>
                <a:gd name="T92" fmla="*/ 718 w 3148"/>
                <a:gd name="T93" fmla="*/ 148 h 1489"/>
                <a:gd name="T94" fmla="*/ 684 w 3148"/>
                <a:gd name="T95" fmla="*/ 151 h 1489"/>
                <a:gd name="T96" fmla="*/ 699 w 3148"/>
                <a:gd name="T97" fmla="*/ 162 h 1489"/>
                <a:gd name="T98" fmla="*/ 733 w 3148"/>
                <a:gd name="T99" fmla="*/ 176 h 1489"/>
                <a:gd name="T100" fmla="*/ 713 w 3148"/>
                <a:gd name="T101" fmla="*/ 201 h 1489"/>
                <a:gd name="T102" fmla="*/ 690 w 3148"/>
                <a:gd name="T103" fmla="*/ 198 h 1489"/>
                <a:gd name="T104" fmla="*/ 720 w 3148"/>
                <a:gd name="T105" fmla="*/ 212 h 1489"/>
                <a:gd name="T106" fmla="*/ 742 w 3148"/>
                <a:gd name="T107" fmla="*/ 196 h 1489"/>
                <a:gd name="T108" fmla="*/ 753 w 3148"/>
                <a:gd name="T109" fmla="*/ 194 h 1489"/>
                <a:gd name="T110" fmla="*/ 765 w 3148"/>
                <a:gd name="T111" fmla="*/ 203 h 1489"/>
                <a:gd name="T112" fmla="*/ 742 w 3148"/>
                <a:gd name="T113" fmla="*/ 228 h 1489"/>
                <a:gd name="T114" fmla="*/ 706 w 3148"/>
                <a:gd name="T115" fmla="*/ 237 h 1489"/>
                <a:gd name="T116" fmla="*/ 672 w 3148"/>
                <a:gd name="T117" fmla="*/ 274 h 1489"/>
                <a:gd name="T118" fmla="*/ 652 w 3148"/>
                <a:gd name="T119" fmla="*/ 299 h 1489"/>
                <a:gd name="T120" fmla="*/ 627 w 3148"/>
                <a:gd name="T121" fmla="*/ 354 h 1489"/>
                <a:gd name="T122" fmla="*/ 607 w 3148"/>
                <a:gd name="T123" fmla="*/ 367 h 1489"/>
                <a:gd name="T124" fmla="*/ 584 w 3148"/>
                <a:gd name="T125" fmla="*/ 377 h 14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148" h="1489">
                  <a:moveTo>
                    <a:pt x="2254" y="1489"/>
                  </a:moveTo>
                  <a:lnTo>
                    <a:pt x="1640" y="1026"/>
                  </a:lnTo>
                  <a:lnTo>
                    <a:pt x="1569" y="1034"/>
                  </a:lnTo>
                  <a:lnTo>
                    <a:pt x="1471" y="1043"/>
                  </a:lnTo>
                  <a:lnTo>
                    <a:pt x="1355" y="1052"/>
                  </a:lnTo>
                  <a:lnTo>
                    <a:pt x="1220" y="1070"/>
                  </a:lnTo>
                  <a:lnTo>
                    <a:pt x="1096" y="1079"/>
                  </a:lnTo>
                  <a:lnTo>
                    <a:pt x="971" y="1088"/>
                  </a:lnTo>
                  <a:lnTo>
                    <a:pt x="856" y="1106"/>
                  </a:lnTo>
                  <a:lnTo>
                    <a:pt x="766" y="1115"/>
                  </a:lnTo>
                  <a:lnTo>
                    <a:pt x="703" y="1115"/>
                  </a:lnTo>
                  <a:lnTo>
                    <a:pt x="686" y="1115"/>
                  </a:lnTo>
                  <a:lnTo>
                    <a:pt x="668" y="1123"/>
                  </a:lnTo>
                  <a:lnTo>
                    <a:pt x="641" y="1141"/>
                  </a:lnTo>
                  <a:lnTo>
                    <a:pt x="623" y="1150"/>
                  </a:lnTo>
                  <a:lnTo>
                    <a:pt x="597" y="1168"/>
                  </a:lnTo>
                  <a:lnTo>
                    <a:pt x="570" y="1195"/>
                  </a:lnTo>
                  <a:lnTo>
                    <a:pt x="543" y="1212"/>
                  </a:lnTo>
                  <a:lnTo>
                    <a:pt x="517" y="1230"/>
                  </a:lnTo>
                  <a:lnTo>
                    <a:pt x="490" y="1239"/>
                  </a:lnTo>
                  <a:lnTo>
                    <a:pt x="473" y="1256"/>
                  </a:lnTo>
                  <a:lnTo>
                    <a:pt x="446" y="1256"/>
                  </a:lnTo>
                  <a:lnTo>
                    <a:pt x="0" y="1310"/>
                  </a:lnTo>
                  <a:lnTo>
                    <a:pt x="0" y="1319"/>
                  </a:lnTo>
                  <a:lnTo>
                    <a:pt x="0" y="1221"/>
                  </a:lnTo>
                  <a:lnTo>
                    <a:pt x="0" y="1195"/>
                  </a:lnTo>
                  <a:lnTo>
                    <a:pt x="8" y="1186"/>
                  </a:lnTo>
                  <a:lnTo>
                    <a:pt x="26" y="1176"/>
                  </a:lnTo>
                  <a:lnTo>
                    <a:pt x="36" y="1176"/>
                  </a:lnTo>
                  <a:lnTo>
                    <a:pt x="53" y="1186"/>
                  </a:lnTo>
                  <a:lnTo>
                    <a:pt x="62" y="1186"/>
                  </a:lnTo>
                  <a:lnTo>
                    <a:pt x="80" y="1195"/>
                  </a:lnTo>
                  <a:lnTo>
                    <a:pt x="89" y="1195"/>
                  </a:lnTo>
                  <a:lnTo>
                    <a:pt x="97" y="1186"/>
                  </a:lnTo>
                  <a:lnTo>
                    <a:pt x="97" y="1176"/>
                  </a:lnTo>
                  <a:lnTo>
                    <a:pt x="89" y="1159"/>
                  </a:lnTo>
                  <a:lnTo>
                    <a:pt x="89" y="1141"/>
                  </a:lnTo>
                  <a:lnTo>
                    <a:pt x="89" y="1123"/>
                  </a:lnTo>
                  <a:lnTo>
                    <a:pt x="89" y="1115"/>
                  </a:lnTo>
                  <a:lnTo>
                    <a:pt x="97" y="1106"/>
                  </a:lnTo>
                  <a:lnTo>
                    <a:pt x="97" y="1096"/>
                  </a:lnTo>
                  <a:lnTo>
                    <a:pt x="106" y="1088"/>
                  </a:lnTo>
                  <a:lnTo>
                    <a:pt x="116" y="1079"/>
                  </a:lnTo>
                  <a:lnTo>
                    <a:pt x="124" y="1070"/>
                  </a:lnTo>
                  <a:lnTo>
                    <a:pt x="133" y="1061"/>
                  </a:lnTo>
                  <a:lnTo>
                    <a:pt x="133" y="1043"/>
                  </a:lnTo>
                  <a:lnTo>
                    <a:pt x="142" y="1034"/>
                  </a:lnTo>
                  <a:lnTo>
                    <a:pt x="160" y="1034"/>
                  </a:lnTo>
                  <a:lnTo>
                    <a:pt x="177" y="1026"/>
                  </a:lnTo>
                  <a:lnTo>
                    <a:pt x="196" y="1016"/>
                  </a:lnTo>
                  <a:lnTo>
                    <a:pt x="213" y="1007"/>
                  </a:lnTo>
                  <a:lnTo>
                    <a:pt x="240" y="999"/>
                  </a:lnTo>
                  <a:lnTo>
                    <a:pt x="257" y="980"/>
                  </a:lnTo>
                  <a:lnTo>
                    <a:pt x="284" y="972"/>
                  </a:lnTo>
                  <a:lnTo>
                    <a:pt x="302" y="946"/>
                  </a:lnTo>
                  <a:lnTo>
                    <a:pt x="330" y="919"/>
                  </a:lnTo>
                  <a:lnTo>
                    <a:pt x="348" y="899"/>
                  </a:lnTo>
                  <a:lnTo>
                    <a:pt x="373" y="892"/>
                  </a:lnTo>
                  <a:lnTo>
                    <a:pt x="401" y="874"/>
                  </a:lnTo>
                  <a:lnTo>
                    <a:pt x="419" y="866"/>
                  </a:lnTo>
                  <a:lnTo>
                    <a:pt x="446" y="846"/>
                  </a:lnTo>
                  <a:lnTo>
                    <a:pt x="463" y="839"/>
                  </a:lnTo>
                  <a:lnTo>
                    <a:pt x="473" y="819"/>
                  </a:lnTo>
                  <a:lnTo>
                    <a:pt x="481" y="803"/>
                  </a:lnTo>
                  <a:lnTo>
                    <a:pt x="490" y="786"/>
                  </a:lnTo>
                  <a:lnTo>
                    <a:pt x="481" y="766"/>
                  </a:lnTo>
                  <a:lnTo>
                    <a:pt x="490" y="759"/>
                  </a:lnTo>
                  <a:lnTo>
                    <a:pt x="490" y="750"/>
                  </a:lnTo>
                  <a:lnTo>
                    <a:pt x="490" y="739"/>
                  </a:lnTo>
                  <a:lnTo>
                    <a:pt x="499" y="739"/>
                  </a:lnTo>
                  <a:lnTo>
                    <a:pt x="508" y="731"/>
                  </a:lnTo>
                  <a:lnTo>
                    <a:pt x="517" y="731"/>
                  </a:lnTo>
                  <a:lnTo>
                    <a:pt x="526" y="731"/>
                  </a:lnTo>
                  <a:lnTo>
                    <a:pt x="534" y="731"/>
                  </a:lnTo>
                  <a:lnTo>
                    <a:pt x="543" y="731"/>
                  </a:lnTo>
                  <a:lnTo>
                    <a:pt x="579" y="731"/>
                  </a:lnTo>
                  <a:lnTo>
                    <a:pt x="597" y="722"/>
                  </a:lnTo>
                  <a:lnTo>
                    <a:pt x="614" y="713"/>
                  </a:lnTo>
                  <a:lnTo>
                    <a:pt x="633" y="706"/>
                  </a:lnTo>
                  <a:lnTo>
                    <a:pt x="641" y="686"/>
                  </a:lnTo>
                  <a:lnTo>
                    <a:pt x="659" y="678"/>
                  </a:lnTo>
                  <a:lnTo>
                    <a:pt x="668" y="659"/>
                  </a:lnTo>
                  <a:lnTo>
                    <a:pt x="677" y="650"/>
                  </a:lnTo>
                  <a:lnTo>
                    <a:pt x="694" y="650"/>
                  </a:lnTo>
                  <a:lnTo>
                    <a:pt x="721" y="650"/>
                  </a:lnTo>
                  <a:lnTo>
                    <a:pt x="748" y="642"/>
                  </a:lnTo>
                  <a:lnTo>
                    <a:pt x="757" y="633"/>
                  </a:lnTo>
                  <a:lnTo>
                    <a:pt x="776" y="623"/>
                  </a:lnTo>
                  <a:lnTo>
                    <a:pt x="783" y="597"/>
                  </a:lnTo>
                  <a:lnTo>
                    <a:pt x="794" y="579"/>
                  </a:lnTo>
                  <a:lnTo>
                    <a:pt x="803" y="553"/>
                  </a:lnTo>
                  <a:lnTo>
                    <a:pt x="810" y="526"/>
                  </a:lnTo>
                  <a:lnTo>
                    <a:pt x="830" y="509"/>
                  </a:lnTo>
                  <a:lnTo>
                    <a:pt x="856" y="490"/>
                  </a:lnTo>
                  <a:lnTo>
                    <a:pt x="883" y="482"/>
                  </a:lnTo>
                  <a:lnTo>
                    <a:pt x="883" y="393"/>
                  </a:lnTo>
                  <a:lnTo>
                    <a:pt x="1043" y="366"/>
                  </a:lnTo>
                  <a:lnTo>
                    <a:pt x="1240" y="339"/>
                  </a:lnTo>
                  <a:lnTo>
                    <a:pt x="1453" y="293"/>
                  </a:lnTo>
                  <a:lnTo>
                    <a:pt x="1677" y="258"/>
                  </a:lnTo>
                  <a:lnTo>
                    <a:pt x="1898" y="213"/>
                  </a:lnTo>
                  <a:lnTo>
                    <a:pt x="2114" y="178"/>
                  </a:lnTo>
                  <a:lnTo>
                    <a:pt x="2301" y="142"/>
                  </a:lnTo>
                  <a:lnTo>
                    <a:pt x="2451" y="116"/>
                  </a:lnTo>
                  <a:lnTo>
                    <a:pt x="2558" y="89"/>
                  </a:lnTo>
                  <a:lnTo>
                    <a:pt x="2603" y="80"/>
                  </a:lnTo>
                  <a:lnTo>
                    <a:pt x="2622" y="72"/>
                  </a:lnTo>
                  <a:lnTo>
                    <a:pt x="2631" y="62"/>
                  </a:lnTo>
                  <a:lnTo>
                    <a:pt x="2647" y="53"/>
                  </a:lnTo>
                  <a:lnTo>
                    <a:pt x="2667" y="45"/>
                  </a:lnTo>
                  <a:lnTo>
                    <a:pt x="2693" y="36"/>
                  </a:lnTo>
                  <a:lnTo>
                    <a:pt x="2720" y="36"/>
                  </a:lnTo>
                  <a:lnTo>
                    <a:pt x="2764" y="26"/>
                  </a:lnTo>
                  <a:lnTo>
                    <a:pt x="2808" y="18"/>
                  </a:lnTo>
                  <a:lnTo>
                    <a:pt x="2871" y="9"/>
                  </a:lnTo>
                  <a:lnTo>
                    <a:pt x="2942" y="0"/>
                  </a:lnTo>
                  <a:lnTo>
                    <a:pt x="2951" y="9"/>
                  </a:lnTo>
                  <a:lnTo>
                    <a:pt x="2960" y="18"/>
                  </a:lnTo>
                  <a:lnTo>
                    <a:pt x="2968" y="26"/>
                  </a:lnTo>
                  <a:lnTo>
                    <a:pt x="2978" y="36"/>
                  </a:lnTo>
                  <a:lnTo>
                    <a:pt x="2987" y="53"/>
                  </a:lnTo>
                  <a:lnTo>
                    <a:pt x="2995" y="62"/>
                  </a:lnTo>
                  <a:lnTo>
                    <a:pt x="2995" y="72"/>
                  </a:lnTo>
                  <a:lnTo>
                    <a:pt x="3004" y="89"/>
                  </a:lnTo>
                  <a:lnTo>
                    <a:pt x="3013" y="98"/>
                  </a:lnTo>
                  <a:lnTo>
                    <a:pt x="3022" y="106"/>
                  </a:lnTo>
                  <a:lnTo>
                    <a:pt x="3031" y="116"/>
                  </a:lnTo>
                  <a:lnTo>
                    <a:pt x="3040" y="125"/>
                  </a:lnTo>
                  <a:lnTo>
                    <a:pt x="3040" y="142"/>
                  </a:lnTo>
                  <a:lnTo>
                    <a:pt x="3048" y="153"/>
                  </a:lnTo>
                  <a:lnTo>
                    <a:pt x="3040" y="160"/>
                  </a:lnTo>
                  <a:lnTo>
                    <a:pt x="3040" y="169"/>
                  </a:lnTo>
                  <a:lnTo>
                    <a:pt x="3040" y="178"/>
                  </a:lnTo>
                  <a:lnTo>
                    <a:pt x="3031" y="178"/>
                  </a:lnTo>
                  <a:lnTo>
                    <a:pt x="3022" y="187"/>
                  </a:lnTo>
                  <a:lnTo>
                    <a:pt x="3022" y="178"/>
                  </a:lnTo>
                  <a:lnTo>
                    <a:pt x="3022" y="169"/>
                  </a:lnTo>
                  <a:lnTo>
                    <a:pt x="3022" y="160"/>
                  </a:lnTo>
                  <a:lnTo>
                    <a:pt x="3022" y="153"/>
                  </a:lnTo>
                  <a:lnTo>
                    <a:pt x="3022" y="142"/>
                  </a:lnTo>
                  <a:lnTo>
                    <a:pt x="3013" y="153"/>
                  </a:lnTo>
                  <a:lnTo>
                    <a:pt x="3004" y="153"/>
                  </a:lnTo>
                  <a:lnTo>
                    <a:pt x="2995" y="142"/>
                  </a:lnTo>
                  <a:lnTo>
                    <a:pt x="2987" y="142"/>
                  </a:lnTo>
                  <a:lnTo>
                    <a:pt x="2978" y="133"/>
                  </a:lnTo>
                  <a:lnTo>
                    <a:pt x="2960" y="133"/>
                  </a:lnTo>
                  <a:lnTo>
                    <a:pt x="2951" y="125"/>
                  </a:lnTo>
                  <a:lnTo>
                    <a:pt x="2942" y="125"/>
                  </a:lnTo>
                  <a:lnTo>
                    <a:pt x="2933" y="133"/>
                  </a:lnTo>
                  <a:lnTo>
                    <a:pt x="2933" y="142"/>
                  </a:lnTo>
                  <a:lnTo>
                    <a:pt x="2942" y="153"/>
                  </a:lnTo>
                  <a:lnTo>
                    <a:pt x="2951" y="153"/>
                  </a:lnTo>
                  <a:lnTo>
                    <a:pt x="2960" y="160"/>
                  </a:lnTo>
                  <a:lnTo>
                    <a:pt x="2968" y="169"/>
                  </a:lnTo>
                  <a:lnTo>
                    <a:pt x="2968" y="178"/>
                  </a:lnTo>
                  <a:lnTo>
                    <a:pt x="2968" y="187"/>
                  </a:lnTo>
                  <a:lnTo>
                    <a:pt x="2951" y="187"/>
                  </a:lnTo>
                  <a:lnTo>
                    <a:pt x="2933" y="196"/>
                  </a:lnTo>
                  <a:lnTo>
                    <a:pt x="2915" y="206"/>
                  </a:lnTo>
                  <a:lnTo>
                    <a:pt x="2898" y="222"/>
                  </a:lnTo>
                  <a:lnTo>
                    <a:pt x="2880" y="240"/>
                  </a:lnTo>
                  <a:lnTo>
                    <a:pt x="2862" y="258"/>
                  </a:lnTo>
                  <a:lnTo>
                    <a:pt x="2853" y="268"/>
                  </a:lnTo>
                  <a:lnTo>
                    <a:pt x="2835" y="286"/>
                  </a:lnTo>
                  <a:lnTo>
                    <a:pt x="2818" y="293"/>
                  </a:lnTo>
                  <a:lnTo>
                    <a:pt x="2800" y="293"/>
                  </a:lnTo>
                  <a:lnTo>
                    <a:pt x="2782" y="286"/>
                  </a:lnTo>
                  <a:lnTo>
                    <a:pt x="2755" y="268"/>
                  </a:lnTo>
                  <a:lnTo>
                    <a:pt x="2728" y="240"/>
                  </a:lnTo>
                  <a:lnTo>
                    <a:pt x="2702" y="222"/>
                  </a:lnTo>
                  <a:lnTo>
                    <a:pt x="2693" y="213"/>
                  </a:lnTo>
                  <a:lnTo>
                    <a:pt x="2675" y="206"/>
                  </a:lnTo>
                  <a:lnTo>
                    <a:pt x="2667" y="206"/>
                  </a:lnTo>
                  <a:lnTo>
                    <a:pt x="2656" y="206"/>
                  </a:lnTo>
                  <a:lnTo>
                    <a:pt x="2647" y="206"/>
                  </a:lnTo>
                  <a:lnTo>
                    <a:pt x="2647" y="213"/>
                  </a:lnTo>
                  <a:lnTo>
                    <a:pt x="2638" y="233"/>
                  </a:lnTo>
                  <a:lnTo>
                    <a:pt x="2638" y="249"/>
                  </a:lnTo>
                  <a:lnTo>
                    <a:pt x="2638" y="258"/>
                  </a:lnTo>
                  <a:lnTo>
                    <a:pt x="2647" y="258"/>
                  </a:lnTo>
                  <a:lnTo>
                    <a:pt x="2656" y="258"/>
                  </a:lnTo>
                  <a:lnTo>
                    <a:pt x="2667" y="258"/>
                  </a:lnTo>
                  <a:lnTo>
                    <a:pt x="2684" y="258"/>
                  </a:lnTo>
                  <a:lnTo>
                    <a:pt x="2693" y="258"/>
                  </a:lnTo>
                  <a:lnTo>
                    <a:pt x="2702" y="258"/>
                  </a:lnTo>
                  <a:lnTo>
                    <a:pt x="2720" y="268"/>
                  </a:lnTo>
                  <a:lnTo>
                    <a:pt x="2728" y="277"/>
                  </a:lnTo>
                  <a:lnTo>
                    <a:pt x="2728" y="293"/>
                  </a:lnTo>
                  <a:lnTo>
                    <a:pt x="2737" y="302"/>
                  </a:lnTo>
                  <a:lnTo>
                    <a:pt x="2737" y="313"/>
                  </a:lnTo>
                  <a:lnTo>
                    <a:pt x="2737" y="322"/>
                  </a:lnTo>
                  <a:lnTo>
                    <a:pt x="2747" y="330"/>
                  </a:lnTo>
                  <a:lnTo>
                    <a:pt x="2747" y="339"/>
                  </a:lnTo>
                  <a:lnTo>
                    <a:pt x="2747" y="349"/>
                  </a:lnTo>
                  <a:lnTo>
                    <a:pt x="2747" y="357"/>
                  </a:lnTo>
                  <a:lnTo>
                    <a:pt x="2737" y="357"/>
                  </a:lnTo>
                  <a:lnTo>
                    <a:pt x="2737" y="366"/>
                  </a:lnTo>
                  <a:lnTo>
                    <a:pt x="2728" y="375"/>
                  </a:lnTo>
                  <a:lnTo>
                    <a:pt x="2728" y="383"/>
                  </a:lnTo>
                  <a:lnTo>
                    <a:pt x="2728" y="393"/>
                  </a:lnTo>
                  <a:lnTo>
                    <a:pt x="2737" y="393"/>
                  </a:lnTo>
                  <a:lnTo>
                    <a:pt x="2747" y="383"/>
                  </a:lnTo>
                  <a:lnTo>
                    <a:pt x="2747" y="375"/>
                  </a:lnTo>
                  <a:lnTo>
                    <a:pt x="2755" y="366"/>
                  </a:lnTo>
                  <a:lnTo>
                    <a:pt x="2764" y="357"/>
                  </a:lnTo>
                  <a:lnTo>
                    <a:pt x="2782" y="349"/>
                  </a:lnTo>
                  <a:lnTo>
                    <a:pt x="2800" y="339"/>
                  </a:lnTo>
                  <a:lnTo>
                    <a:pt x="2818" y="330"/>
                  </a:lnTo>
                  <a:lnTo>
                    <a:pt x="2835" y="322"/>
                  </a:lnTo>
                  <a:lnTo>
                    <a:pt x="2853" y="322"/>
                  </a:lnTo>
                  <a:lnTo>
                    <a:pt x="2880" y="313"/>
                  </a:lnTo>
                  <a:lnTo>
                    <a:pt x="2898" y="313"/>
                  </a:lnTo>
                  <a:lnTo>
                    <a:pt x="2907" y="313"/>
                  </a:lnTo>
                  <a:lnTo>
                    <a:pt x="2924" y="313"/>
                  </a:lnTo>
                  <a:lnTo>
                    <a:pt x="2933" y="313"/>
                  </a:lnTo>
                  <a:lnTo>
                    <a:pt x="2942" y="302"/>
                  </a:lnTo>
                  <a:lnTo>
                    <a:pt x="2951" y="302"/>
                  </a:lnTo>
                  <a:lnTo>
                    <a:pt x="2951" y="293"/>
                  </a:lnTo>
                  <a:lnTo>
                    <a:pt x="2960" y="286"/>
                  </a:lnTo>
                  <a:lnTo>
                    <a:pt x="2968" y="286"/>
                  </a:lnTo>
                  <a:lnTo>
                    <a:pt x="2978" y="277"/>
                  </a:lnTo>
                  <a:lnTo>
                    <a:pt x="2995" y="277"/>
                  </a:lnTo>
                  <a:lnTo>
                    <a:pt x="3004" y="277"/>
                  </a:lnTo>
                  <a:lnTo>
                    <a:pt x="3013" y="286"/>
                  </a:lnTo>
                  <a:lnTo>
                    <a:pt x="3022" y="293"/>
                  </a:lnTo>
                  <a:lnTo>
                    <a:pt x="3022" y="322"/>
                  </a:lnTo>
                  <a:lnTo>
                    <a:pt x="3022" y="339"/>
                  </a:lnTo>
                  <a:lnTo>
                    <a:pt x="3022" y="357"/>
                  </a:lnTo>
                  <a:lnTo>
                    <a:pt x="3022" y="383"/>
                  </a:lnTo>
                  <a:lnTo>
                    <a:pt x="3031" y="402"/>
                  </a:lnTo>
                  <a:lnTo>
                    <a:pt x="3031" y="410"/>
                  </a:lnTo>
                  <a:lnTo>
                    <a:pt x="3040" y="410"/>
                  </a:lnTo>
                  <a:lnTo>
                    <a:pt x="3059" y="410"/>
                  </a:lnTo>
                  <a:lnTo>
                    <a:pt x="3059" y="402"/>
                  </a:lnTo>
                  <a:lnTo>
                    <a:pt x="3059" y="383"/>
                  </a:lnTo>
                  <a:lnTo>
                    <a:pt x="3059" y="366"/>
                  </a:lnTo>
                  <a:lnTo>
                    <a:pt x="3059" y="349"/>
                  </a:lnTo>
                  <a:lnTo>
                    <a:pt x="3059" y="330"/>
                  </a:lnTo>
                  <a:lnTo>
                    <a:pt x="3059" y="313"/>
                  </a:lnTo>
                  <a:lnTo>
                    <a:pt x="3068" y="293"/>
                  </a:lnTo>
                  <a:lnTo>
                    <a:pt x="3077" y="286"/>
                  </a:lnTo>
                  <a:lnTo>
                    <a:pt x="3093" y="286"/>
                  </a:lnTo>
                  <a:lnTo>
                    <a:pt x="3104" y="286"/>
                  </a:lnTo>
                  <a:lnTo>
                    <a:pt x="3112" y="277"/>
                  </a:lnTo>
                  <a:lnTo>
                    <a:pt x="3121" y="277"/>
                  </a:lnTo>
                  <a:lnTo>
                    <a:pt x="3130" y="286"/>
                  </a:lnTo>
                  <a:lnTo>
                    <a:pt x="3139" y="293"/>
                  </a:lnTo>
                  <a:lnTo>
                    <a:pt x="3148" y="302"/>
                  </a:lnTo>
                  <a:lnTo>
                    <a:pt x="3148" y="313"/>
                  </a:lnTo>
                  <a:lnTo>
                    <a:pt x="3148" y="330"/>
                  </a:lnTo>
                  <a:lnTo>
                    <a:pt x="3148" y="349"/>
                  </a:lnTo>
                  <a:lnTo>
                    <a:pt x="3148" y="375"/>
                  </a:lnTo>
                  <a:lnTo>
                    <a:pt x="3139" y="402"/>
                  </a:lnTo>
                  <a:lnTo>
                    <a:pt x="3130" y="419"/>
                  </a:lnTo>
                  <a:lnTo>
                    <a:pt x="3121" y="437"/>
                  </a:lnTo>
                  <a:lnTo>
                    <a:pt x="3112" y="455"/>
                  </a:lnTo>
                  <a:lnTo>
                    <a:pt x="3093" y="463"/>
                  </a:lnTo>
                  <a:lnTo>
                    <a:pt x="3084" y="473"/>
                  </a:lnTo>
                  <a:lnTo>
                    <a:pt x="3084" y="490"/>
                  </a:lnTo>
                  <a:lnTo>
                    <a:pt x="3077" y="499"/>
                  </a:lnTo>
                  <a:lnTo>
                    <a:pt x="3077" y="517"/>
                  </a:lnTo>
                  <a:lnTo>
                    <a:pt x="3059" y="553"/>
                  </a:lnTo>
                  <a:lnTo>
                    <a:pt x="3031" y="579"/>
                  </a:lnTo>
                  <a:lnTo>
                    <a:pt x="3004" y="597"/>
                  </a:lnTo>
                  <a:lnTo>
                    <a:pt x="2968" y="597"/>
                  </a:lnTo>
                  <a:lnTo>
                    <a:pt x="2942" y="597"/>
                  </a:lnTo>
                  <a:lnTo>
                    <a:pt x="2907" y="589"/>
                  </a:lnTo>
                  <a:lnTo>
                    <a:pt x="2888" y="579"/>
                  </a:lnTo>
                  <a:lnTo>
                    <a:pt x="2871" y="562"/>
                  </a:lnTo>
                  <a:lnTo>
                    <a:pt x="2871" y="553"/>
                  </a:lnTo>
                  <a:lnTo>
                    <a:pt x="2888" y="535"/>
                  </a:lnTo>
                  <a:lnTo>
                    <a:pt x="2898" y="535"/>
                  </a:lnTo>
                  <a:lnTo>
                    <a:pt x="2898" y="526"/>
                  </a:lnTo>
                  <a:lnTo>
                    <a:pt x="2888" y="526"/>
                  </a:lnTo>
                  <a:lnTo>
                    <a:pt x="2871" y="517"/>
                  </a:lnTo>
                  <a:lnTo>
                    <a:pt x="2853" y="517"/>
                  </a:lnTo>
                  <a:lnTo>
                    <a:pt x="2835" y="526"/>
                  </a:lnTo>
                  <a:lnTo>
                    <a:pt x="2827" y="526"/>
                  </a:lnTo>
                  <a:lnTo>
                    <a:pt x="2808" y="535"/>
                  </a:lnTo>
                  <a:lnTo>
                    <a:pt x="2800" y="543"/>
                  </a:lnTo>
                  <a:lnTo>
                    <a:pt x="2808" y="562"/>
                  </a:lnTo>
                  <a:lnTo>
                    <a:pt x="2827" y="579"/>
                  </a:lnTo>
                  <a:lnTo>
                    <a:pt x="2835" y="589"/>
                  </a:lnTo>
                  <a:lnTo>
                    <a:pt x="2818" y="597"/>
                  </a:lnTo>
                  <a:lnTo>
                    <a:pt x="2791" y="597"/>
                  </a:lnTo>
                  <a:lnTo>
                    <a:pt x="2764" y="589"/>
                  </a:lnTo>
                  <a:lnTo>
                    <a:pt x="2728" y="589"/>
                  </a:lnTo>
                  <a:lnTo>
                    <a:pt x="2693" y="589"/>
                  </a:lnTo>
                  <a:lnTo>
                    <a:pt x="2675" y="579"/>
                  </a:lnTo>
                  <a:lnTo>
                    <a:pt x="2656" y="589"/>
                  </a:lnTo>
                  <a:lnTo>
                    <a:pt x="2667" y="597"/>
                  </a:lnTo>
                  <a:lnTo>
                    <a:pt x="2693" y="606"/>
                  </a:lnTo>
                  <a:lnTo>
                    <a:pt x="2720" y="623"/>
                  </a:lnTo>
                  <a:lnTo>
                    <a:pt x="2755" y="633"/>
                  </a:lnTo>
                  <a:lnTo>
                    <a:pt x="2791" y="633"/>
                  </a:lnTo>
                  <a:lnTo>
                    <a:pt x="2818" y="642"/>
                  </a:lnTo>
                  <a:lnTo>
                    <a:pt x="2844" y="650"/>
                  </a:lnTo>
                  <a:lnTo>
                    <a:pt x="2871" y="659"/>
                  </a:lnTo>
                  <a:lnTo>
                    <a:pt x="2888" y="669"/>
                  </a:lnTo>
                  <a:lnTo>
                    <a:pt x="2888" y="686"/>
                  </a:lnTo>
                  <a:lnTo>
                    <a:pt x="2888" y="706"/>
                  </a:lnTo>
                  <a:lnTo>
                    <a:pt x="2880" y="750"/>
                  </a:lnTo>
                  <a:lnTo>
                    <a:pt x="2862" y="775"/>
                  </a:lnTo>
                  <a:lnTo>
                    <a:pt x="2844" y="786"/>
                  </a:lnTo>
                  <a:lnTo>
                    <a:pt x="2827" y="794"/>
                  </a:lnTo>
                  <a:lnTo>
                    <a:pt x="2808" y="786"/>
                  </a:lnTo>
                  <a:lnTo>
                    <a:pt x="2791" y="786"/>
                  </a:lnTo>
                  <a:lnTo>
                    <a:pt x="2773" y="775"/>
                  </a:lnTo>
                  <a:lnTo>
                    <a:pt x="2747" y="766"/>
                  </a:lnTo>
                  <a:lnTo>
                    <a:pt x="2737" y="759"/>
                  </a:lnTo>
                  <a:lnTo>
                    <a:pt x="2720" y="759"/>
                  </a:lnTo>
                  <a:lnTo>
                    <a:pt x="2720" y="775"/>
                  </a:lnTo>
                  <a:lnTo>
                    <a:pt x="2728" y="794"/>
                  </a:lnTo>
                  <a:lnTo>
                    <a:pt x="2747" y="803"/>
                  </a:lnTo>
                  <a:lnTo>
                    <a:pt x="2764" y="819"/>
                  </a:lnTo>
                  <a:lnTo>
                    <a:pt x="2791" y="830"/>
                  </a:lnTo>
                  <a:lnTo>
                    <a:pt x="2808" y="830"/>
                  </a:lnTo>
                  <a:lnTo>
                    <a:pt x="2835" y="830"/>
                  </a:lnTo>
                  <a:lnTo>
                    <a:pt x="2862" y="830"/>
                  </a:lnTo>
                  <a:lnTo>
                    <a:pt x="2880" y="812"/>
                  </a:lnTo>
                  <a:lnTo>
                    <a:pt x="2907" y="794"/>
                  </a:lnTo>
                  <a:lnTo>
                    <a:pt x="2907" y="786"/>
                  </a:lnTo>
                  <a:lnTo>
                    <a:pt x="2915" y="775"/>
                  </a:lnTo>
                  <a:lnTo>
                    <a:pt x="2924" y="766"/>
                  </a:lnTo>
                  <a:lnTo>
                    <a:pt x="2933" y="759"/>
                  </a:lnTo>
                  <a:lnTo>
                    <a:pt x="2933" y="750"/>
                  </a:lnTo>
                  <a:lnTo>
                    <a:pt x="2942" y="750"/>
                  </a:lnTo>
                  <a:lnTo>
                    <a:pt x="2951" y="739"/>
                  </a:lnTo>
                  <a:lnTo>
                    <a:pt x="2960" y="750"/>
                  </a:lnTo>
                  <a:lnTo>
                    <a:pt x="2968" y="759"/>
                  </a:lnTo>
                  <a:lnTo>
                    <a:pt x="2968" y="766"/>
                  </a:lnTo>
                  <a:lnTo>
                    <a:pt x="2978" y="786"/>
                  </a:lnTo>
                  <a:lnTo>
                    <a:pt x="2987" y="794"/>
                  </a:lnTo>
                  <a:lnTo>
                    <a:pt x="2995" y="794"/>
                  </a:lnTo>
                  <a:lnTo>
                    <a:pt x="3004" y="794"/>
                  </a:lnTo>
                  <a:lnTo>
                    <a:pt x="3013" y="794"/>
                  </a:lnTo>
                  <a:lnTo>
                    <a:pt x="3013" y="803"/>
                  </a:lnTo>
                  <a:lnTo>
                    <a:pt x="3004" y="812"/>
                  </a:lnTo>
                  <a:lnTo>
                    <a:pt x="2995" y="830"/>
                  </a:lnTo>
                  <a:lnTo>
                    <a:pt x="2968" y="856"/>
                  </a:lnTo>
                  <a:lnTo>
                    <a:pt x="2951" y="883"/>
                  </a:lnTo>
                  <a:lnTo>
                    <a:pt x="2924" y="892"/>
                  </a:lnTo>
                  <a:lnTo>
                    <a:pt x="2907" y="899"/>
                  </a:lnTo>
                  <a:lnTo>
                    <a:pt x="2880" y="899"/>
                  </a:lnTo>
                  <a:lnTo>
                    <a:pt x="2862" y="899"/>
                  </a:lnTo>
                  <a:lnTo>
                    <a:pt x="2835" y="910"/>
                  </a:lnTo>
                  <a:lnTo>
                    <a:pt x="2808" y="919"/>
                  </a:lnTo>
                  <a:lnTo>
                    <a:pt x="2782" y="927"/>
                  </a:lnTo>
                  <a:lnTo>
                    <a:pt x="2747" y="954"/>
                  </a:lnTo>
                  <a:lnTo>
                    <a:pt x="2711" y="999"/>
                  </a:lnTo>
                  <a:lnTo>
                    <a:pt x="2693" y="1007"/>
                  </a:lnTo>
                  <a:lnTo>
                    <a:pt x="2675" y="1034"/>
                  </a:lnTo>
                  <a:lnTo>
                    <a:pt x="2656" y="1052"/>
                  </a:lnTo>
                  <a:lnTo>
                    <a:pt x="2647" y="1070"/>
                  </a:lnTo>
                  <a:lnTo>
                    <a:pt x="2631" y="1088"/>
                  </a:lnTo>
                  <a:lnTo>
                    <a:pt x="2622" y="1115"/>
                  </a:lnTo>
                  <a:lnTo>
                    <a:pt x="2611" y="1132"/>
                  </a:lnTo>
                  <a:lnTo>
                    <a:pt x="2603" y="1141"/>
                  </a:lnTo>
                  <a:lnTo>
                    <a:pt x="2585" y="1159"/>
                  </a:lnTo>
                  <a:lnTo>
                    <a:pt x="2567" y="1168"/>
                  </a:lnTo>
                  <a:lnTo>
                    <a:pt x="2523" y="1212"/>
                  </a:lnTo>
                  <a:lnTo>
                    <a:pt x="2496" y="1256"/>
                  </a:lnTo>
                  <a:lnTo>
                    <a:pt x="2478" y="1292"/>
                  </a:lnTo>
                  <a:lnTo>
                    <a:pt x="2470" y="1329"/>
                  </a:lnTo>
                  <a:lnTo>
                    <a:pt x="2470" y="1363"/>
                  </a:lnTo>
                  <a:lnTo>
                    <a:pt x="2470" y="1383"/>
                  </a:lnTo>
                  <a:lnTo>
                    <a:pt x="2470" y="1409"/>
                  </a:lnTo>
                  <a:lnTo>
                    <a:pt x="2470" y="1427"/>
                  </a:lnTo>
                  <a:lnTo>
                    <a:pt x="2451" y="1436"/>
                  </a:lnTo>
                  <a:lnTo>
                    <a:pt x="2425" y="1436"/>
                  </a:lnTo>
                  <a:lnTo>
                    <a:pt x="2407" y="1436"/>
                  </a:lnTo>
                  <a:lnTo>
                    <a:pt x="2390" y="1436"/>
                  </a:lnTo>
                  <a:lnTo>
                    <a:pt x="2371" y="1445"/>
                  </a:lnTo>
                  <a:lnTo>
                    <a:pt x="2363" y="1445"/>
                  </a:lnTo>
                  <a:lnTo>
                    <a:pt x="2345" y="1453"/>
                  </a:lnTo>
                  <a:lnTo>
                    <a:pt x="2336" y="1453"/>
                  </a:lnTo>
                  <a:lnTo>
                    <a:pt x="2318" y="1463"/>
                  </a:lnTo>
                  <a:lnTo>
                    <a:pt x="2301" y="1472"/>
                  </a:lnTo>
                  <a:lnTo>
                    <a:pt x="2282" y="1480"/>
                  </a:lnTo>
                  <a:lnTo>
                    <a:pt x="2265" y="1489"/>
                  </a:lnTo>
                  <a:lnTo>
                    <a:pt x="2254" y="1489"/>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69" name="Freeform 57"/>
            <p:cNvSpPr>
              <a:spLocks/>
            </p:cNvSpPr>
            <p:nvPr/>
          </p:nvSpPr>
          <p:spPr bwMode="auto">
            <a:xfrm>
              <a:off x="4076" y="2486"/>
              <a:ext cx="799" cy="381"/>
            </a:xfrm>
            <a:custGeom>
              <a:avLst/>
              <a:gdLst>
                <a:gd name="T0" fmla="*/ 278 w 3148"/>
                <a:gd name="T1" fmla="*/ 276 h 1489"/>
                <a:gd name="T2" fmla="*/ 163 w 3148"/>
                <a:gd name="T3" fmla="*/ 292 h 1489"/>
                <a:gd name="T4" fmla="*/ 120 w 3148"/>
                <a:gd name="T5" fmla="*/ 321 h 1489"/>
                <a:gd name="T6" fmla="*/ 7 w 3148"/>
                <a:gd name="T7" fmla="*/ 301 h 1489"/>
                <a:gd name="T8" fmla="*/ 25 w 3148"/>
                <a:gd name="T9" fmla="*/ 301 h 1489"/>
                <a:gd name="T10" fmla="*/ 27 w 3148"/>
                <a:gd name="T11" fmla="*/ 278 h 1489"/>
                <a:gd name="T12" fmla="*/ 45 w 3148"/>
                <a:gd name="T13" fmla="*/ 263 h 1489"/>
                <a:gd name="T14" fmla="*/ 84 w 3148"/>
                <a:gd name="T15" fmla="*/ 235 h 1489"/>
                <a:gd name="T16" fmla="*/ 120 w 3148"/>
                <a:gd name="T17" fmla="*/ 210 h 1489"/>
                <a:gd name="T18" fmla="*/ 127 w 3148"/>
                <a:gd name="T19" fmla="*/ 189 h 1489"/>
                <a:gd name="T20" fmla="*/ 152 w 3148"/>
                <a:gd name="T21" fmla="*/ 185 h 1489"/>
                <a:gd name="T22" fmla="*/ 176 w 3148"/>
                <a:gd name="T23" fmla="*/ 166 h 1489"/>
                <a:gd name="T24" fmla="*/ 204 w 3148"/>
                <a:gd name="T25" fmla="*/ 141 h 1489"/>
                <a:gd name="T26" fmla="*/ 315 w 3148"/>
                <a:gd name="T27" fmla="*/ 87 h 1489"/>
                <a:gd name="T28" fmla="*/ 649 w 3148"/>
                <a:gd name="T29" fmla="*/ 23 h 1489"/>
                <a:gd name="T30" fmla="*/ 690 w 3148"/>
                <a:gd name="T31" fmla="*/ 9 h 1489"/>
                <a:gd name="T32" fmla="*/ 753 w 3148"/>
                <a:gd name="T33" fmla="*/ 7 h 1489"/>
                <a:gd name="T34" fmla="*/ 767 w 3148"/>
                <a:gd name="T35" fmla="*/ 27 h 1489"/>
                <a:gd name="T36" fmla="*/ 772 w 3148"/>
                <a:gd name="T37" fmla="*/ 43 h 1489"/>
                <a:gd name="T38" fmla="*/ 767 w 3148"/>
                <a:gd name="T39" fmla="*/ 41 h 1489"/>
                <a:gd name="T40" fmla="*/ 765 w 3148"/>
                <a:gd name="T41" fmla="*/ 39 h 1489"/>
                <a:gd name="T42" fmla="*/ 749 w 3148"/>
                <a:gd name="T43" fmla="*/ 32 h 1489"/>
                <a:gd name="T44" fmla="*/ 753 w 3148"/>
                <a:gd name="T45" fmla="*/ 43 h 1489"/>
                <a:gd name="T46" fmla="*/ 736 w 3148"/>
                <a:gd name="T47" fmla="*/ 57 h 1489"/>
                <a:gd name="T48" fmla="*/ 706 w 3148"/>
                <a:gd name="T49" fmla="*/ 73 h 1489"/>
                <a:gd name="T50" fmla="*/ 674 w 3148"/>
                <a:gd name="T51" fmla="*/ 53 h 1489"/>
                <a:gd name="T52" fmla="*/ 674 w 3148"/>
                <a:gd name="T53" fmla="*/ 66 h 1489"/>
                <a:gd name="T54" fmla="*/ 692 w 3148"/>
                <a:gd name="T55" fmla="*/ 75 h 1489"/>
                <a:gd name="T56" fmla="*/ 697 w 3148"/>
                <a:gd name="T57" fmla="*/ 91 h 1489"/>
                <a:gd name="T58" fmla="*/ 692 w 3148"/>
                <a:gd name="T59" fmla="*/ 101 h 1489"/>
                <a:gd name="T60" fmla="*/ 699 w 3148"/>
                <a:gd name="T61" fmla="*/ 94 h 1489"/>
                <a:gd name="T62" fmla="*/ 731 w 3148"/>
                <a:gd name="T63" fmla="*/ 80 h 1489"/>
                <a:gd name="T64" fmla="*/ 749 w 3148"/>
                <a:gd name="T65" fmla="*/ 77 h 1489"/>
                <a:gd name="T66" fmla="*/ 765 w 3148"/>
                <a:gd name="T67" fmla="*/ 73 h 1489"/>
                <a:gd name="T68" fmla="*/ 769 w 3148"/>
                <a:gd name="T69" fmla="*/ 105 h 1489"/>
                <a:gd name="T70" fmla="*/ 776 w 3148"/>
                <a:gd name="T71" fmla="*/ 84 h 1489"/>
                <a:gd name="T72" fmla="*/ 792 w 3148"/>
                <a:gd name="T73" fmla="*/ 71 h 1489"/>
                <a:gd name="T74" fmla="*/ 799 w 3148"/>
                <a:gd name="T75" fmla="*/ 89 h 1489"/>
                <a:gd name="T76" fmla="*/ 783 w 3148"/>
                <a:gd name="T77" fmla="*/ 121 h 1489"/>
                <a:gd name="T78" fmla="*/ 753 w 3148"/>
                <a:gd name="T79" fmla="*/ 153 h 1489"/>
                <a:gd name="T80" fmla="*/ 736 w 3148"/>
                <a:gd name="T81" fmla="*/ 137 h 1489"/>
                <a:gd name="T82" fmla="*/ 713 w 3148"/>
                <a:gd name="T83" fmla="*/ 137 h 1489"/>
                <a:gd name="T84" fmla="*/ 702 w 3148"/>
                <a:gd name="T85" fmla="*/ 151 h 1489"/>
                <a:gd name="T86" fmla="*/ 690 w 3148"/>
                <a:gd name="T87" fmla="*/ 159 h 1489"/>
                <a:gd name="T88" fmla="*/ 733 w 3148"/>
                <a:gd name="T89" fmla="*/ 176 h 1489"/>
                <a:gd name="T90" fmla="*/ 708 w 3148"/>
                <a:gd name="T91" fmla="*/ 201 h 1489"/>
                <a:gd name="T92" fmla="*/ 697 w 3148"/>
                <a:gd name="T93" fmla="*/ 205 h 1489"/>
                <a:gd name="T94" fmla="*/ 738 w 3148"/>
                <a:gd name="T95" fmla="*/ 203 h 1489"/>
                <a:gd name="T96" fmla="*/ 749 w 3148"/>
                <a:gd name="T97" fmla="*/ 189 h 1489"/>
                <a:gd name="T98" fmla="*/ 762 w 3148"/>
                <a:gd name="T99" fmla="*/ 203 h 1489"/>
                <a:gd name="T100" fmla="*/ 749 w 3148"/>
                <a:gd name="T101" fmla="*/ 226 h 1489"/>
                <a:gd name="T102" fmla="*/ 706 w 3148"/>
                <a:gd name="T103" fmla="*/ 237 h 1489"/>
                <a:gd name="T104" fmla="*/ 668 w 3148"/>
                <a:gd name="T105" fmla="*/ 278 h 1489"/>
                <a:gd name="T106" fmla="*/ 634 w 3148"/>
                <a:gd name="T107" fmla="*/ 321 h 1489"/>
                <a:gd name="T108" fmla="*/ 622 w 3148"/>
                <a:gd name="T109" fmla="*/ 367 h 1489"/>
                <a:gd name="T110" fmla="*/ 593 w 3148"/>
                <a:gd name="T111" fmla="*/ 372 h 14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48" h="1489">
                  <a:moveTo>
                    <a:pt x="2254" y="1489"/>
                  </a:moveTo>
                  <a:lnTo>
                    <a:pt x="1640" y="1026"/>
                  </a:lnTo>
                  <a:lnTo>
                    <a:pt x="1569" y="1034"/>
                  </a:lnTo>
                  <a:lnTo>
                    <a:pt x="1471" y="1043"/>
                  </a:lnTo>
                  <a:lnTo>
                    <a:pt x="1355" y="1052"/>
                  </a:lnTo>
                  <a:lnTo>
                    <a:pt x="1220" y="1070"/>
                  </a:lnTo>
                  <a:lnTo>
                    <a:pt x="1096" y="1079"/>
                  </a:lnTo>
                  <a:lnTo>
                    <a:pt x="971" y="1088"/>
                  </a:lnTo>
                  <a:lnTo>
                    <a:pt x="856" y="1106"/>
                  </a:lnTo>
                  <a:lnTo>
                    <a:pt x="766" y="1115"/>
                  </a:lnTo>
                  <a:lnTo>
                    <a:pt x="703" y="1115"/>
                  </a:lnTo>
                  <a:lnTo>
                    <a:pt x="686" y="1115"/>
                  </a:lnTo>
                  <a:lnTo>
                    <a:pt x="668" y="1123"/>
                  </a:lnTo>
                  <a:lnTo>
                    <a:pt x="641" y="1141"/>
                  </a:lnTo>
                  <a:lnTo>
                    <a:pt x="623" y="1150"/>
                  </a:lnTo>
                  <a:lnTo>
                    <a:pt x="597" y="1168"/>
                  </a:lnTo>
                  <a:lnTo>
                    <a:pt x="570" y="1195"/>
                  </a:lnTo>
                  <a:lnTo>
                    <a:pt x="543" y="1212"/>
                  </a:lnTo>
                  <a:lnTo>
                    <a:pt x="517" y="1230"/>
                  </a:lnTo>
                  <a:lnTo>
                    <a:pt x="490" y="1239"/>
                  </a:lnTo>
                  <a:lnTo>
                    <a:pt x="473" y="1256"/>
                  </a:lnTo>
                  <a:lnTo>
                    <a:pt x="446" y="1256"/>
                  </a:lnTo>
                  <a:lnTo>
                    <a:pt x="0" y="1310"/>
                  </a:lnTo>
                  <a:lnTo>
                    <a:pt x="0" y="1319"/>
                  </a:lnTo>
                  <a:lnTo>
                    <a:pt x="0" y="1221"/>
                  </a:lnTo>
                  <a:lnTo>
                    <a:pt x="0" y="1195"/>
                  </a:lnTo>
                  <a:lnTo>
                    <a:pt x="8" y="1186"/>
                  </a:lnTo>
                  <a:lnTo>
                    <a:pt x="26" y="1176"/>
                  </a:lnTo>
                  <a:lnTo>
                    <a:pt x="36" y="1176"/>
                  </a:lnTo>
                  <a:lnTo>
                    <a:pt x="53" y="1186"/>
                  </a:lnTo>
                  <a:lnTo>
                    <a:pt x="62" y="1186"/>
                  </a:lnTo>
                  <a:lnTo>
                    <a:pt x="80" y="1195"/>
                  </a:lnTo>
                  <a:lnTo>
                    <a:pt x="89" y="1195"/>
                  </a:lnTo>
                  <a:lnTo>
                    <a:pt x="97" y="1186"/>
                  </a:lnTo>
                  <a:lnTo>
                    <a:pt x="97" y="1176"/>
                  </a:lnTo>
                  <a:lnTo>
                    <a:pt x="89" y="1159"/>
                  </a:lnTo>
                  <a:lnTo>
                    <a:pt x="89" y="1141"/>
                  </a:lnTo>
                  <a:lnTo>
                    <a:pt x="89" y="1123"/>
                  </a:lnTo>
                  <a:lnTo>
                    <a:pt x="89" y="1115"/>
                  </a:lnTo>
                  <a:lnTo>
                    <a:pt x="97" y="1106"/>
                  </a:lnTo>
                  <a:lnTo>
                    <a:pt x="97" y="1096"/>
                  </a:lnTo>
                  <a:lnTo>
                    <a:pt x="106" y="1088"/>
                  </a:lnTo>
                  <a:lnTo>
                    <a:pt x="116" y="1079"/>
                  </a:lnTo>
                  <a:lnTo>
                    <a:pt x="124" y="1070"/>
                  </a:lnTo>
                  <a:lnTo>
                    <a:pt x="133" y="1061"/>
                  </a:lnTo>
                  <a:lnTo>
                    <a:pt x="133" y="1043"/>
                  </a:lnTo>
                  <a:lnTo>
                    <a:pt x="142" y="1034"/>
                  </a:lnTo>
                  <a:lnTo>
                    <a:pt x="160" y="1034"/>
                  </a:lnTo>
                  <a:lnTo>
                    <a:pt x="177" y="1026"/>
                  </a:lnTo>
                  <a:lnTo>
                    <a:pt x="196" y="1016"/>
                  </a:lnTo>
                  <a:lnTo>
                    <a:pt x="213" y="1007"/>
                  </a:lnTo>
                  <a:lnTo>
                    <a:pt x="240" y="999"/>
                  </a:lnTo>
                  <a:lnTo>
                    <a:pt x="257" y="980"/>
                  </a:lnTo>
                  <a:lnTo>
                    <a:pt x="284" y="972"/>
                  </a:lnTo>
                  <a:lnTo>
                    <a:pt x="302" y="946"/>
                  </a:lnTo>
                  <a:lnTo>
                    <a:pt x="330" y="919"/>
                  </a:lnTo>
                  <a:lnTo>
                    <a:pt x="348" y="899"/>
                  </a:lnTo>
                  <a:lnTo>
                    <a:pt x="373" y="892"/>
                  </a:lnTo>
                  <a:lnTo>
                    <a:pt x="401" y="874"/>
                  </a:lnTo>
                  <a:lnTo>
                    <a:pt x="419" y="866"/>
                  </a:lnTo>
                  <a:lnTo>
                    <a:pt x="446" y="846"/>
                  </a:lnTo>
                  <a:lnTo>
                    <a:pt x="463" y="839"/>
                  </a:lnTo>
                  <a:lnTo>
                    <a:pt x="473" y="819"/>
                  </a:lnTo>
                  <a:lnTo>
                    <a:pt x="481" y="803"/>
                  </a:lnTo>
                  <a:lnTo>
                    <a:pt x="490" y="786"/>
                  </a:lnTo>
                  <a:lnTo>
                    <a:pt x="481" y="766"/>
                  </a:lnTo>
                  <a:lnTo>
                    <a:pt x="490" y="759"/>
                  </a:lnTo>
                  <a:lnTo>
                    <a:pt x="490" y="750"/>
                  </a:lnTo>
                  <a:lnTo>
                    <a:pt x="490" y="739"/>
                  </a:lnTo>
                  <a:lnTo>
                    <a:pt x="499" y="739"/>
                  </a:lnTo>
                  <a:lnTo>
                    <a:pt x="508" y="731"/>
                  </a:lnTo>
                  <a:lnTo>
                    <a:pt x="517" y="731"/>
                  </a:lnTo>
                  <a:lnTo>
                    <a:pt x="526" y="731"/>
                  </a:lnTo>
                  <a:lnTo>
                    <a:pt x="534" y="731"/>
                  </a:lnTo>
                  <a:lnTo>
                    <a:pt x="543" y="731"/>
                  </a:lnTo>
                  <a:lnTo>
                    <a:pt x="579" y="731"/>
                  </a:lnTo>
                  <a:lnTo>
                    <a:pt x="597" y="722"/>
                  </a:lnTo>
                  <a:lnTo>
                    <a:pt x="614" y="713"/>
                  </a:lnTo>
                  <a:lnTo>
                    <a:pt x="633" y="706"/>
                  </a:lnTo>
                  <a:lnTo>
                    <a:pt x="641" y="686"/>
                  </a:lnTo>
                  <a:lnTo>
                    <a:pt x="659" y="678"/>
                  </a:lnTo>
                  <a:lnTo>
                    <a:pt x="668" y="659"/>
                  </a:lnTo>
                  <a:lnTo>
                    <a:pt x="677" y="650"/>
                  </a:lnTo>
                  <a:lnTo>
                    <a:pt x="694" y="650"/>
                  </a:lnTo>
                  <a:lnTo>
                    <a:pt x="721" y="650"/>
                  </a:lnTo>
                  <a:lnTo>
                    <a:pt x="748" y="642"/>
                  </a:lnTo>
                  <a:lnTo>
                    <a:pt x="757" y="633"/>
                  </a:lnTo>
                  <a:lnTo>
                    <a:pt x="776" y="623"/>
                  </a:lnTo>
                  <a:lnTo>
                    <a:pt x="783" y="597"/>
                  </a:lnTo>
                  <a:lnTo>
                    <a:pt x="794" y="579"/>
                  </a:lnTo>
                  <a:lnTo>
                    <a:pt x="803" y="553"/>
                  </a:lnTo>
                  <a:lnTo>
                    <a:pt x="810" y="526"/>
                  </a:lnTo>
                  <a:lnTo>
                    <a:pt x="830" y="509"/>
                  </a:lnTo>
                  <a:lnTo>
                    <a:pt x="856" y="490"/>
                  </a:lnTo>
                  <a:lnTo>
                    <a:pt x="883" y="482"/>
                  </a:lnTo>
                  <a:lnTo>
                    <a:pt x="883" y="393"/>
                  </a:lnTo>
                  <a:lnTo>
                    <a:pt x="1043" y="366"/>
                  </a:lnTo>
                  <a:lnTo>
                    <a:pt x="1240" y="339"/>
                  </a:lnTo>
                  <a:lnTo>
                    <a:pt x="1453" y="293"/>
                  </a:lnTo>
                  <a:lnTo>
                    <a:pt x="1677" y="258"/>
                  </a:lnTo>
                  <a:lnTo>
                    <a:pt x="1898" y="213"/>
                  </a:lnTo>
                  <a:lnTo>
                    <a:pt x="2114" y="178"/>
                  </a:lnTo>
                  <a:lnTo>
                    <a:pt x="2301" y="142"/>
                  </a:lnTo>
                  <a:lnTo>
                    <a:pt x="2451" y="116"/>
                  </a:lnTo>
                  <a:lnTo>
                    <a:pt x="2558" y="89"/>
                  </a:lnTo>
                  <a:lnTo>
                    <a:pt x="2603" y="80"/>
                  </a:lnTo>
                  <a:lnTo>
                    <a:pt x="2622" y="72"/>
                  </a:lnTo>
                  <a:lnTo>
                    <a:pt x="2631" y="62"/>
                  </a:lnTo>
                  <a:lnTo>
                    <a:pt x="2647" y="53"/>
                  </a:lnTo>
                  <a:lnTo>
                    <a:pt x="2667" y="45"/>
                  </a:lnTo>
                  <a:lnTo>
                    <a:pt x="2693" y="36"/>
                  </a:lnTo>
                  <a:lnTo>
                    <a:pt x="2720" y="36"/>
                  </a:lnTo>
                  <a:lnTo>
                    <a:pt x="2764" y="26"/>
                  </a:lnTo>
                  <a:lnTo>
                    <a:pt x="2808" y="18"/>
                  </a:lnTo>
                  <a:lnTo>
                    <a:pt x="2871" y="9"/>
                  </a:lnTo>
                  <a:lnTo>
                    <a:pt x="2942" y="0"/>
                  </a:lnTo>
                  <a:lnTo>
                    <a:pt x="2951" y="9"/>
                  </a:lnTo>
                  <a:lnTo>
                    <a:pt x="2960" y="18"/>
                  </a:lnTo>
                  <a:lnTo>
                    <a:pt x="2968" y="26"/>
                  </a:lnTo>
                  <a:lnTo>
                    <a:pt x="2978" y="36"/>
                  </a:lnTo>
                  <a:lnTo>
                    <a:pt x="2987" y="53"/>
                  </a:lnTo>
                  <a:lnTo>
                    <a:pt x="2995" y="62"/>
                  </a:lnTo>
                  <a:lnTo>
                    <a:pt x="2995" y="72"/>
                  </a:lnTo>
                  <a:lnTo>
                    <a:pt x="3004" y="89"/>
                  </a:lnTo>
                  <a:lnTo>
                    <a:pt x="3013" y="98"/>
                  </a:lnTo>
                  <a:lnTo>
                    <a:pt x="3022" y="106"/>
                  </a:lnTo>
                  <a:lnTo>
                    <a:pt x="3031" y="116"/>
                  </a:lnTo>
                  <a:lnTo>
                    <a:pt x="3040" y="125"/>
                  </a:lnTo>
                  <a:lnTo>
                    <a:pt x="3040" y="142"/>
                  </a:lnTo>
                  <a:lnTo>
                    <a:pt x="3048" y="153"/>
                  </a:lnTo>
                  <a:lnTo>
                    <a:pt x="3040" y="160"/>
                  </a:lnTo>
                  <a:lnTo>
                    <a:pt x="3040" y="169"/>
                  </a:lnTo>
                  <a:lnTo>
                    <a:pt x="3040" y="178"/>
                  </a:lnTo>
                  <a:lnTo>
                    <a:pt x="3031" y="178"/>
                  </a:lnTo>
                  <a:lnTo>
                    <a:pt x="3022" y="187"/>
                  </a:lnTo>
                  <a:lnTo>
                    <a:pt x="3022" y="178"/>
                  </a:lnTo>
                  <a:lnTo>
                    <a:pt x="3022" y="169"/>
                  </a:lnTo>
                  <a:lnTo>
                    <a:pt x="3022" y="160"/>
                  </a:lnTo>
                  <a:lnTo>
                    <a:pt x="3022" y="153"/>
                  </a:lnTo>
                  <a:lnTo>
                    <a:pt x="3022" y="142"/>
                  </a:lnTo>
                  <a:lnTo>
                    <a:pt x="3013" y="153"/>
                  </a:lnTo>
                  <a:lnTo>
                    <a:pt x="3004" y="153"/>
                  </a:lnTo>
                  <a:lnTo>
                    <a:pt x="2995" y="142"/>
                  </a:lnTo>
                  <a:lnTo>
                    <a:pt x="2987" y="142"/>
                  </a:lnTo>
                  <a:lnTo>
                    <a:pt x="2978" y="133"/>
                  </a:lnTo>
                  <a:lnTo>
                    <a:pt x="2960" y="133"/>
                  </a:lnTo>
                  <a:lnTo>
                    <a:pt x="2951" y="125"/>
                  </a:lnTo>
                  <a:lnTo>
                    <a:pt x="2942" y="125"/>
                  </a:lnTo>
                  <a:lnTo>
                    <a:pt x="2933" y="133"/>
                  </a:lnTo>
                  <a:lnTo>
                    <a:pt x="2933" y="142"/>
                  </a:lnTo>
                  <a:lnTo>
                    <a:pt x="2942" y="153"/>
                  </a:lnTo>
                  <a:lnTo>
                    <a:pt x="2951" y="153"/>
                  </a:lnTo>
                  <a:lnTo>
                    <a:pt x="2960" y="160"/>
                  </a:lnTo>
                  <a:lnTo>
                    <a:pt x="2968" y="169"/>
                  </a:lnTo>
                  <a:lnTo>
                    <a:pt x="2968" y="178"/>
                  </a:lnTo>
                  <a:lnTo>
                    <a:pt x="2968" y="187"/>
                  </a:lnTo>
                  <a:lnTo>
                    <a:pt x="2951" y="187"/>
                  </a:lnTo>
                  <a:lnTo>
                    <a:pt x="2933" y="196"/>
                  </a:lnTo>
                  <a:lnTo>
                    <a:pt x="2915" y="206"/>
                  </a:lnTo>
                  <a:lnTo>
                    <a:pt x="2898" y="222"/>
                  </a:lnTo>
                  <a:lnTo>
                    <a:pt x="2880" y="240"/>
                  </a:lnTo>
                  <a:lnTo>
                    <a:pt x="2862" y="258"/>
                  </a:lnTo>
                  <a:lnTo>
                    <a:pt x="2853" y="268"/>
                  </a:lnTo>
                  <a:lnTo>
                    <a:pt x="2835" y="286"/>
                  </a:lnTo>
                  <a:lnTo>
                    <a:pt x="2818" y="293"/>
                  </a:lnTo>
                  <a:lnTo>
                    <a:pt x="2800" y="293"/>
                  </a:lnTo>
                  <a:lnTo>
                    <a:pt x="2782" y="286"/>
                  </a:lnTo>
                  <a:lnTo>
                    <a:pt x="2755" y="268"/>
                  </a:lnTo>
                  <a:lnTo>
                    <a:pt x="2728" y="240"/>
                  </a:lnTo>
                  <a:lnTo>
                    <a:pt x="2702" y="222"/>
                  </a:lnTo>
                  <a:lnTo>
                    <a:pt x="2693" y="213"/>
                  </a:lnTo>
                  <a:lnTo>
                    <a:pt x="2675" y="206"/>
                  </a:lnTo>
                  <a:lnTo>
                    <a:pt x="2667" y="206"/>
                  </a:lnTo>
                  <a:lnTo>
                    <a:pt x="2656" y="206"/>
                  </a:lnTo>
                  <a:lnTo>
                    <a:pt x="2647" y="206"/>
                  </a:lnTo>
                  <a:lnTo>
                    <a:pt x="2647" y="213"/>
                  </a:lnTo>
                  <a:lnTo>
                    <a:pt x="2638" y="233"/>
                  </a:lnTo>
                  <a:lnTo>
                    <a:pt x="2638" y="249"/>
                  </a:lnTo>
                  <a:lnTo>
                    <a:pt x="2638" y="258"/>
                  </a:lnTo>
                  <a:lnTo>
                    <a:pt x="2647" y="258"/>
                  </a:lnTo>
                  <a:lnTo>
                    <a:pt x="2656" y="258"/>
                  </a:lnTo>
                  <a:lnTo>
                    <a:pt x="2667" y="258"/>
                  </a:lnTo>
                  <a:lnTo>
                    <a:pt x="2684" y="258"/>
                  </a:lnTo>
                  <a:lnTo>
                    <a:pt x="2693" y="258"/>
                  </a:lnTo>
                  <a:lnTo>
                    <a:pt x="2702" y="258"/>
                  </a:lnTo>
                  <a:lnTo>
                    <a:pt x="2720" y="268"/>
                  </a:lnTo>
                  <a:lnTo>
                    <a:pt x="2728" y="277"/>
                  </a:lnTo>
                  <a:lnTo>
                    <a:pt x="2728" y="293"/>
                  </a:lnTo>
                  <a:lnTo>
                    <a:pt x="2737" y="302"/>
                  </a:lnTo>
                  <a:lnTo>
                    <a:pt x="2737" y="313"/>
                  </a:lnTo>
                  <a:lnTo>
                    <a:pt x="2737" y="322"/>
                  </a:lnTo>
                  <a:lnTo>
                    <a:pt x="2747" y="330"/>
                  </a:lnTo>
                  <a:lnTo>
                    <a:pt x="2747" y="339"/>
                  </a:lnTo>
                  <a:lnTo>
                    <a:pt x="2747" y="349"/>
                  </a:lnTo>
                  <a:lnTo>
                    <a:pt x="2747" y="357"/>
                  </a:lnTo>
                  <a:lnTo>
                    <a:pt x="2737" y="357"/>
                  </a:lnTo>
                  <a:lnTo>
                    <a:pt x="2737" y="366"/>
                  </a:lnTo>
                  <a:lnTo>
                    <a:pt x="2728" y="375"/>
                  </a:lnTo>
                  <a:lnTo>
                    <a:pt x="2728" y="383"/>
                  </a:lnTo>
                  <a:lnTo>
                    <a:pt x="2728" y="393"/>
                  </a:lnTo>
                  <a:lnTo>
                    <a:pt x="2737" y="393"/>
                  </a:lnTo>
                  <a:lnTo>
                    <a:pt x="2747" y="383"/>
                  </a:lnTo>
                  <a:lnTo>
                    <a:pt x="2747" y="375"/>
                  </a:lnTo>
                  <a:lnTo>
                    <a:pt x="2755" y="366"/>
                  </a:lnTo>
                  <a:lnTo>
                    <a:pt x="2764" y="357"/>
                  </a:lnTo>
                  <a:lnTo>
                    <a:pt x="2782" y="349"/>
                  </a:lnTo>
                  <a:lnTo>
                    <a:pt x="2800" y="339"/>
                  </a:lnTo>
                  <a:lnTo>
                    <a:pt x="2818" y="330"/>
                  </a:lnTo>
                  <a:lnTo>
                    <a:pt x="2835" y="322"/>
                  </a:lnTo>
                  <a:lnTo>
                    <a:pt x="2853" y="322"/>
                  </a:lnTo>
                  <a:lnTo>
                    <a:pt x="2880" y="313"/>
                  </a:lnTo>
                  <a:lnTo>
                    <a:pt x="2898" y="313"/>
                  </a:lnTo>
                  <a:lnTo>
                    <a:pt x="2907" y="313"/>
                  </a:lnTo>
                  <a:lnTo>
                    <a:pt x="2924" y="313"/>
                  </a:lnTo>
                  <a:lnTo>
                    <a:pt x="2933" y="313"/>
                  </a:lnTo>
                  <a:lnTo>
                    <a:pt x="2942" y="302"/>
                  </a:lnTo>
                  <a:lnTo>
                    <a:pt x="2951" y="302"/>
                  </a:lnTo>
                  <a:lnTo>
                    <a:pt x="2951" y="293"/>
                  </a:lnTo>
                  <a:lnTo>
                    <a:pt x="2960" y="286"/>
                  </a:lnTo>
                  <a:lnTo>
                    <a:pt x="2968" y="286"/>
                  </a:lnTo>
                  <a:lnTo>
                    <a:pt x="2978" y="277"/>
                  </a:lnTo>
                  <a:lnTo>
                    <a:pt x="2995" y="277"/>
                  </a:lnTo>
                  <a:lnTo>
                    <a:pt x="3004" y="277"/>
                  </a:lnTo>
                  <a:lnTo>
                    <a:pt x="3013" y="286"/>
                  </a:lnTo>
                  <a:lnTo>
                    <a:pt x="3022" y="293"/>
                  </a:lnTo>
                  <a:lnTo>
                    <a:pt x="3022" y="322"/>
                  </a:lnTo>
                  <a:lnTo>
                    <a:pt x="3022" y="339"/>
                  </a:lnTo>
                  <a:lnTo>
                    <a:pt x="3022" y="357"/>
                  </a:lnTo>
                  <a:lnTo>
                    <a:pt x="3022" y="383"/>
                  </a:lnTo>
                  <a:lnTo>
                    <a:pt x="3031" y="402"/>
                  </a:lnTo>
                  <a:lnTo>
                    <a:pt x="3031" y="410"/>
                  </a:lnTo>
                  <a:lnTo>
                    <a:pt x="3040" y="410"/>
                  </a:lnTo>
                  <a:lnTo>
                    <a:pt x="3059" y="410"/>
                  </a:lnTo>
                  <a:lnTo>
                    <a:pt x="3059" y="402"/>
                  </a:lnTo>
                  <a:lnTo>
                    <a:pt x="3059" y="383"/>
                  </a:lnTo>
                  <a:lnTo>
                    <a:pt x="3059" y="366"/>
                  </a:lnTo>
                  <a:lnTo>
                    <a:pt x="3059" y="349"/>
                  </a:lnTo>
                  <a:lnTo>
                    <a:pt x="3059" y="330"/>
                  </a:lnTo>
                  <a:lnTo>
                    <a:pt x="3059" y="313"/>
                  </a:lnTo>
                  <a:lnTo>
                    <a:pt x="3068" y="293"/>
                  </a:lnTo>
                  <a:lnTo>
                    <a:pt x="3077" y="286"/>
                  </a:lnTo>
                  <a:lnTo>
                    <a:pt x="3093" y="286"/>
                  </a:lnTo>
                  <a:lnTo>
                    <a:pt x="3104" y="286"/>
                  </a:lnTo>
                  <a:lnTo>
                    <a:pt x="3112" y="277"/>
                  </a:lnTo>
                  <a:lnTo>
                    <a:pt x="3121" y="277"/>
                  </a:lnTo>
                  <a:lnTo>
                    <a:pt x="3130" y="286"/>
                  </a:lnTo>
                  <a:lnTo>
                    <a:pt x="3139" y="293"/>
                  </a:lnTo>
                  <a:lnTo>
                    <a:pt x="3148" y="302"/>
                  </a:lnTo>
                  <a:lnTo>
                    <a:pt x="3148" y="313"/>
                  </a:lnTo>
                  <a:lnTo>
                    <a:pt x="3148" y="330"/>
                  </a:lnTo>
                  <a:lnTo>
                    <a:pt x="3148" y="349"/>
                  </a:lnTo>
                  <a:lnTo>
                    <a:pt x="3148" y="375"/>
                  </a:lnTo>
                  <a:lnTo>
                    <a:pt x="3139" y="402"/>
                  </a:lnTo>
                  <a:lnTo>
                    <a:pt x="3130" y="419"/>
                  </a:lnTo>
                  <a:lnTo>
                    <a:pt x="3121" y="437"/>
                  </a:lnTo>
                  <a:lnTo>
                    <a:pt x="3112" y="455"/>
                  </a:lnTo>
                  <a:lnTo>
                    <a:pt x="3093" y="463"/>
                  </a:lnTo>
                  <a:lnTo>
                    <a:pt x="3084" y="473"/>
                  </a:lnTo>
                  <a:lnTo>
                    <a:pt x="3084" y="490"/>
                  </a:lnTo>
                  <a:lnTo>
                    <a:pt x="3077" y="499"/>
                  </a:lnTo>
                  <a:lnTo>
                    <a:pt x="3077" y="517"/>
                  </a:lnTo>
                  <a:lnTo>
                    <a:pt x="3059" y="553"/>
                  </a:lnTo>
                  <a:lnTo>
                    <a:pt x="3031" y="579"/>
                  </a:lnTo>
                  <a:lnTo>
                    <a:pt x="3004" y="597"/>
                  </a:lnTo>
                  <a:lnTo>
                    <a:pt x="2968" y="597"/>
                  </a:lnTo>
                  <a:lnTo>
                    <a:pt x="2942" y="597"/>
                  </a:lnTo>
                  <a:lnTo>
                    <a:pt x="2907" y="589"/>
                  </a:lnTo>
                  <a:lnTo>
                    <a:pt x="2888" y="579"/>
                  </a:lnTo>
                  <a:lnTo>
                    <a:pt x="2871" y="562"/>
                  </a:lnTo>
                  <a:lnTo>
                    <a:pt x="2871" y="553"/>
                  </a:lnTo>
                  <a:lnTo>
                    <a:pt x="2888" y="535"/>
                  </a:lnTo>
                  <a:lnTo>
                    <a:pt x="2898" y="535"/>
                  </a:lnTo>
                  <a:lnTo>
                    <a:pt x="2898" y="526"/>
                  </a:lnTo>
                  <a:lnTo>
                    <a:pt x="2888" y="526"/>
                  </a:lnTo>
                  <a:lnTo>
                    <a:pt x="2871" y="517"/>
                  </a:lnTo>
                  <a:lnTo>
                    <a:pt x="2853" y="517"/>
                  </a:lnTo>
                  <a:lnTo>
                    <a:pt x="2835" y="526"/>
                  </a:lnTo>
                  <a:lnTo>
                    <a:pt x="2827" y="526"/>
                  </a:lnTo>
                  <a:lnTo>
                    <a:pt x="2808" y="535"/>
                  </a:lnTo>
                  <a:lnTo>
                    <a:pt x="2800" y="543"/>
                  </a:lnTo>
                  <a:lnTo>
                    <a:pt x="2808" y="562"/>
                  </a:lnTo>
                  <a:lnTo>
                    <a:pt x="2827" y="579"/>
                  </a:lnTo>
                  <a:lnTo>
                    <a:pt x="2835" y="589"/>
                  </a:lnTo>
                  <a:lnTo>
                    <a:pt x="2818" y="597"/>
                  </a:lnTo>
                  <a:lnTo>
                    <a:pt x="2791" y="597"/>
                  </a:lnTo>
                  <a:lnTo>
                    <a:pt x="2764" y="589"/>
                  </a:lnTo>
                  <a:lnTo>
                    <a:pt x="2728" y="589"/>
                  </a:lnTo>
                  <a:lnTo>
                    <a:pt x="2693" y="589"/>
                  </a:lnTo>
                  <a:lnTo>
                    <a:pt x="2675" y="579"/>
                  </a:lnTo>
                  <a:lnTo>
                    <a:pt x="2656" y="589"/>
                  </a:lnTo>
                  <a:lnTo>
                    <a:pt x="2667" y="597"/>
                  </a:lnTo>
                  <a:lnTo>
                    <a:pt x="2693" y="606"/>
                  </a:lnTo>
                  <a:lnTo>
                    <a:pt x="2720" y="623"/>
                  </a:lnTo>
                  <a:lnTo>
                    <a:pt x="2755" y="633"/>
                  </a:lnTo>
                  <a:lnTo>
                    <a:pt x="2791" y="633"/>
                  </a:lnTo>
                  <a:lnTo>
                    <a:pt x="2818" y="642"/>
                  </a:lnTo>
                  <a:lnTo>
                    <a:pt x="2844" y="650"/>
                  </a:lnTo>
                  <a:lnTo>
                    <a:pt x="2871" y="659"/>
                  </a:lnTo>
                  <a:lnTo>
                    <a:pt x="2888" y="669"/>
                  </a:lnTo>
                  <a:lnTo>
                    <a:pt x="2888" y="686"/>
                  </a:lnTo>
                  <a:lnTo>
                    <a:pt x="2888" y="706"/>
                  </a:lnTo>
                  <a:lnTo>
                    <a:pt x="2880" y="750"/>
                  </a:lnTo>
                  <a:lnTo>
                    <a:pt x="2862" y="775"/>
                  </a:lnTo>
                  <a:lnTo>
                    <a:pt x="2844" y="786"/>
                  </a:lnTo>
                  <a:lnTo>
                    <a:pt x="2827" y="794"/>
                  </a:lnTo>
                  <a:lnTo>
                    <a:pt x="2808" y="786"/>
                  </a:lnTo>
                  <a:lnTo>
                    <a:pt x="2791" y="786"/>
                  </a:lnTo>
                  <a:lnTo>
                    <a:pt x="2773" y="775"/>
                  </a:lnTo>
                  <a:lnTo>
                    <a:pt x="2747" y="766"/>
                  </a:lnTo>
                  <a:lnTo>
                    <a:pt x="2737" y="759"/>
                  </a:lnTo>
                  <a:lnTo>
                    <a:pt x="2720" y="759"/>
                  </a:lnTo>
                  <a:lnTo>
                    <a:pt x="2720" y="775"/>
                  </a:lnTo>
                  <a:lnTo>
                    <a:pt x="2728" y="794"/>
                  </a:lnTo>
                  <a:lnTo>
                    <a:pt x="2747" y="803"/>
                  </a:lnTo>
                  <a:lnTo>
                    <a:pt x="2764" y="819"/>
                  </a:lnTo>
                  <a:lnTo>
                    <a:pt x="2791" y="830"/>
                  </a:lnTo>
                  <a:lnTo>
                    <a:pt x="2808" y="830"/>
                  </a:lnTo>
                  <a:lnTo>
                    <a:pt x="2835" y="830"/>
                  </a:lnTo>
                  <a:lnTo>
                    <a:pt x="2862" y="830"/>
                  </a:lnTo>
                  <a:lnTo>
                    <a:pt x="2880" y="812"/>
                  </a:lnTo>
                  <a:lnTo>
                    <a:pt x="2907" y="794"/>
                  </a:lnTo>
                  <a:lnTo>
                    <a:pt x="2907" y="786"/>
                  </a:lnTo>
                  <a:lnTo>
                    <a:pt x="2915" y="775"/>
                  </a:lnTo>
                  <a:lnTo>
                    <a:pt x="2924" y="766"/>
                  </a:lnTo>
                  <a:lnTo>
                    <a:pt x="2933" y="759"/>
                  </a:lnTo>
                  <a:lnTo>
                    <a:pt x="2933" y="750"/>
                  </a:lnTo>
                  <a:lnTo>
                    <a:pt x="2942" y="750"/>
                  </a:lnTo>
                  <a:lnTo>
                    <a:pt x="2951" y="739"/>
                  </a:lnTo>
                  <a:lnTo>
                    <a:pt x="2960" y="750"/>
                  </a:lnTo>
                  <a:lnTo>
                    <a:pt x="2968" y="759"/>
                  </a:lnTo>
                  <a:lnTo>
                    <a:pt x="2968" y="766"/>
                  </a:lnTo>
                  <a:lnTo>
                    <a:pt x="2978" y="786"/>
                  </a:lnTo>
                  <a:lnTo>
                    <a:pt x="2987" y="794"/>
                  </a:lnTo>
                  <a:lnTo>
                    <a:pt x="2995" y="794"/>
                  </a:lnTo>
                  <a:lnTo>
                    <a:pt x="3004" y="794"/>
                  </a:lnTo>
                  <a:lnTo>
                    <a:pt x="3013" y="794"/>
                  </a:lnTo>
                  <a:lnTo>
                    <a:pt x="3013" y="803"/>
                  </a:lnTo>
                  <a:lnTo>
                    <a:pt x="3004" y="812"/>
                  </a:lnTo>
                  <a:lnTo>
                    <a:pt x="2995" y="830"/>
                  </a:lnTo>
                  <a:lnTo>
                    <a:pt x="2968" y="856"/>
                  </a:lnTo>
                  <a:lnTo>
                    <a:pt x="2951" y="883"/>
                  </a:lnTo>
                  <a:lnTo>
                    <a:pt x="2924" y="892"/>
                  </a:lnTo>
                  <a:lnTo>
                    <a:pt x="2907" y="899"/>
                  </a:lnTo>
                  <a:lnTo>
                    <a:pt x="2880" y="899"/>
                  </a:lnTo>
                  <a:lnTo>
                    <a:pt x="2862" y="899"/>
                  </a:lnTo>
                  <a:lnTo>
                    <a:pt x="2835" y="910"/>
                  </a:lnTo>
                  <a:lnTo>
                    <a:pt x="2808" y="919"/>
                  </a:lnTo>
                  <a:lnTo>
                    <a:pt x="2782" y="927"/>
                  </a:lnTo>
                  <a:lnTo>
                    <a:pt x="2747" y="954"/>
                  </a:lnTo>
                  <a:lnTo>
                    <a:pt x="2711" y="999"/>
                  </a:lnTo>
                  <a:lnTo>
                    <a:pt x="2693" y="1007"/>
                  </a:lnTo>
                  <a:lnTo>
                    <a:pt x="2675" y="1034"/>
                  </a:lnTo>
                  <a:lnTo>
                    <a:pt x="2656" y="1052"/>
                  </a:lnTo>
                  <a:lnTo>
                    <a:pt x="2647" y="1070"/>
                  </a:lnTo>
                  <a:lnTo>
                    <a:pt x="2631" y="1088"/>
                  </a:lnTo>
                  <a:lnTo>
                    <a:pt x="2622" y="1115"/>
                  </a:lnTo>
                  <a:lnTo>
                    <a:pt x="2611" y="1132"/>
                  </a:lnTo>
                  <a:lnTo>
                    <a:pt x="2603" y="1141"/>
                  </a:lnTo>
                  <a:lnTo>
                    <a:pt x="2585" y="1159"/>
                  </a:lnTo>
                  <a:lnTo>
                    <a:pt x="2567" y="1168"/>
                  </a:lnTo>
                  <a:lnTo>
                    <a:pt x="2523" y="1212"/>
                  </a:lnTo>
                  <a:lnTo>
                    <a:pt x="2496" y="1256"/>
                  </a:lnTo>
                  <a:lnTo>
                    <a:pt x="2478" y="1292"/>
                  </a:lnTo>
                  <a:lnTo>
                    <a:pt x="2470" y="1329"/>
                  </a:lnTo>
                  <a:lnTo>
                    <a:pt x="2470" y="1363"/>
                  </a:lnTo>
                  <a:lnTo>
                    <a:pt x="2470" y="1383"/>
                  </a:lnTo>
                  <a:lnTo>
                    <a:pt x="2470" y="1409"/>
                  </a:lnTo>
                  <a:lnTo>
                    <a:pt x="2470" y="1427"/>
                  </a:lnTo>
                  <a:lnTo>
                    <a:pt x="2451" y="1436"/>
                  </a:lnTo>
                  <a:lnTo>
                    <a:pt x="2425" y="1436"/>
                  </a:lnTo>
                  <a:lnTo>
                    <a:pt x="2407" y="1436"/>
                  </a:lnTo>
                  <a:lnTo>
                    <a:pt x="2390" y="1436"/>
                  </a:lnTo>
                  <a:lnTo>
                    <a:pt x="2371" y="1445"/>
                  </a:lnTo>
                  <a:lnTo>
                    <a:pt x="2363" y="1445"/>
                  </a:lnTo>
                  <a:lnTo>
                    <a:pt x="2345" y="1453"/>
                  </a:lnTo>
                  <a:lnTo>
                    <a:pt x="2336" y="1453"/>
                  </a:lnTo>
                  <a:lnTo>
                    <a:pt x="2318" y="1463"/>
                  </a:lnTo>
                  <a:lnTo>
                    <a:pt x="2301" y="1472"/>
                  </a:lnTo>
                  <a:lnTo>
                    <a:pt x="2282" y="1480"/>
                  </a:lnTo>
                  <a:lnTo>
                    <a:pt x="2265" y="148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70" name="Freeform 58"/>
            <p:cNvSpPr>
              <a:spLocks/>
            </p:cNvSpPr>
            <p:nvPr/>
          </p:nvSpPr>
          <p:spPr bwMode="auto">
            <a:xfrm>
              <a:off x="4114" y="2183"/>
              <a:ext cx="720" cy="431"/>
            </a:xfrm>
            <a:custGeom>
              <a:avLst/>
              <a:gdLst>
                <a:gd name="T0" fmla="*/ 106 w 2836"/>
                <a:gd name="T1" fmla="*/ 328 h 1684"/>
                <a:gd name="T2" fmla="*/ 63 w 2836"/>
                <a:gd name="T3" fmla="*/ 383 h 1684"/>
                <a:gd name="T4" fmla="*/ 43 w 2836"/>
                <a:gd name="T5" fmla="*/ 393 h 1684"/>
                <a:gd name="T6" fmla="*/ 25 w 2836"/>
                <a:gd name="T7" fmla="*/ 413 h 1684"/>
                <a:gd name="T8" fmla="*/ 2 w 2836"/>
                <a:gd name="T9" fmla="*/ 427 h 1684"/>
                <a:gd name="T10" fmla="*/ 116 w 2836"/>
                <a:gd name="T11" fmla="*/ 415 h 1684"/>
                <a:gd name="T12" fmla="*/ 226 w 2836"/>
                <a:gd name="T13" fmla="*/ 397 h 1684"/>
                <a:gd name="T14" fmla="*/ 546 w 2836"/>
                <a:gd name="T15" fmla="*/ 340 h 1684"/>
                <a:gd name="T16" fmla="*/ 634 w 2836"/>
                <a:gd name="T17" fmla="*/ 317 h 1684"/>
                <a:gd name="T18" fmla="*/ 691 w 2836"/>
                <a:gd name="T19" fmla="*/ 306 h 1684"/>
                <a:gd name="T20" fmla="*/ 718 w 2836"/>
                <a:gd name="T21" fmla="*/ 287 h 1684"/>
                <a:gd name="T22" fmla="*/ 702 w 2836"/>
                <a:gd name="T23" fmla="*/ 265 h 1684"/>
                <a:gd name="T24" fmla="*/ 679 w 2836"/>
                <a:gd name="T25" fmla="*/ 262 h 1684"/>
                <a:gd name="T26" fmla="*/ 663 w 2836"/>
                <a:gd name="T27" fmla="*/ 265 h 1684"/>
                <a:gd name="T28" fmla="*/ 639 w 2836"/>
                <a:gd name="T29" fmla="*/ 251 h 1684"/>
                <a:gd name="T30" fmla="*/ 625 w 2836"/>
                <a:gd name="T31" fmla="*/ 240 h 1684"/>
                <a:gd name="T32" fmla="*/ 595 w 2836"/>
                <a:gd name="T33" fmla="*/ 237 h 1684"/>
                <a:gd name="T34" fmla="*/ 604 w 2836"/>
                <a:gd name="T35" fmla="*/ 235 h 1684"/>
                <a:gd name="T36" fmla="*/ 636 w 2836"/>
                <a:gd name="T37" fmla="*/ 235 h 1684"/>
                <a:gd name="T38" fmla="*/ 645 w 2836"/>
                <a:gd name="T39" fmla="*/ 246 h 1684"/>
                <a:gd name="T40" fmla="*/ 657 w 2836"/>
                <a:gd name="T41" fmla="*/ 249 h 1684"/>
                <a:gd name="T42" fmla="*/ 666 w 2836"/>
                <a:gd name="T43" fmla="*/ 260 h 1684"/>
                <a:gd name="T44" fmla="*/ 666 w 2836"/>
                <a:gd name="T45" fmla="*/ 235 h 1684"/>
                <a:gd name="T46" fmla="*/ 657 w 2836"/>
                <a:gd name="T47" fmla="*/ 207 h 1684"/>
                <a:gd name="T48" fmla="*/ 673 w 2836"/>
                <a:gd name="T49" fmla="*/ 201 h 1684"/>
                <a:gd name="T50" fmla="*/ 652 w 2836"/>
                <a:gd name="T51" fmla="*/ 182 h 1684"/>
                <a:gd name="T52" fmla="*/ 630 w 2836"/>
                <a:gd name="T53" fmla="*/ 175 h 1684"/>
                <a:gd name="T54" fmla="*/ 609 w 2836"/>
                <a:gd name="T55" fmla="*/ 157 h 1684"/>
                <a:gd name="T56" fmla="*/ 584 w 2836"/>
                <a:gd name="T57" fmla="*/ 137 h 1684"/>
                <a:gd name="T58" fmla="*/ 559 w 2836"/>
                <a:gd name="T59" fmla="*/ 128 h 1684"/>
                <a:gd name="T60" fmla="*/ 570 w 2836"/>
                <a:gd name="T61" fmla="*/ 123 h 1684"/>
                <a:gd name="T62" fmla="*/ 591 w 2836"/>
                <a:gd name="T63" fmla="*/ 132 h 1684"/>
                <a:gd name="T64" fmla="*/ 627 w 2836"/>
                <a:gd name="T65" fmla="*/ 162 h 1684"/>
                <a:gd name="T66" fmla="*/ 654 w 2836"/>
                <a:gd name="T67" fmla="*/ 166 h 1684"/>
                <a:gd name="T68" fmla="*/ 659 w 2836"/>
                <a:gd name="T69" fmla="*/ 146 h 1684"/>
                <a:gd name="T70" fmla="*/ 636 w 2836"/>
                <a:gd name="T71" fmla="*/ 134 h 1684"/>
                <a:gd name="T72" fmla="*/ 620 w 2836"/>
                <a:gd name="T73" fmla="*/ 125 h 1684"/>
                <a:gd name="T74" fmla="*/ 582 w 2836"/>
                <a:gd name="T75" fmla="*/ 114 h 1684"/>
                <a:gd name="T76" fmla="*/ 557 w 2836"/>
                <a:gd name="T77" fmla="*/ 105 h 1684"/>
                <a:gd name="T78" fmla="*/ 543 w 2836"/>
                <a:gd name="T79" fmla="*/ 87 h 1684"/>
                <a:gd name="T80" fmla="*/ 562 w 2836"/>
                <a:gd name="T81" fmla="*/ 66 h 1684"/>
                <a:gd name="T82" fmla="*/ 548 w 2836"/>
                <a:gd name="T83" fmla="*/ 27 h 1684"/>
                <a:gd name="T84" fmla="*/ 512 w 2836"/>
                <a:gd name="T85" fmla="*/ 9 h 1684"/>
                <a:gd name="T86" fmla="*/ 480 w 2836"/>
                <a:gd name="T87" fmla="*/ 18 h 1684"/>
                <a:gd name="T88" fmla="*/ 437 w 2836"/>
                <a:gd name="T89" fmla="*/ 2 h 1684"/>
                <a:gd name="T90" fmla="*/ 421 w 2836"/>
                <a:gd name="T91" fmla="*/ 36 h 1684"/>
                <a:gd name="T92" fmla="*/ 387 w 2836"/>
                <a:gd name="T93" fmla="*/ 75 h 1684"/>
                <a:gd name="T94" fmla="*/ 376 w 2836"/>
                <a:gd name="T95" fmla="*/ 116 h 1684"/>
                <a:gd name="T96" fmla="*/ 346 w 2836"/>
                <a:gd name="T97" fmla="*/ 130 h 1684"/>
                <a:gd name="T98" fmla="*/ 333 w 2836"/>
                <a:gd name="T99" fmla="*/ 123 h 1684"/>
                <a:gd name="T100" fmla="*/ 324 w 2836"/>
                <a:gd name="T101" fmla="*/ 153 h 1684"/>
                <a:gd name="T102" fmla="*/ 301 w 2836"/>
                <a:gd name="T103" fmla="*/ 217 h 1684"/>
                <a:gd name="T104" fmla="*/ 294 w 2836"/>
                <a:gd name="T105" fmla="*/ 253 h 1684"/>
                <a:gd name="T106" fmla="*/ 290 w 2836"/>
                <a:gd name="T107" fmla="*/ 267 h 1684"/>
                <a:gd name="T108" fmla="*/ 260 w 2836"/>
                <a:gd name="T109" fmla="*/ 283 h 1684"/>
                <a:gd name="T110" fmla="*/ 240 w 2836"/>
                <a:gd name="T111" fmla="*/ 289 h 1684"/>
                <a:gd name="T112" fmla="*/ 226 w 2836"/>
                <a:gd name="T113" fmla="*/ 308 h 1684"/>
                <a:gd name="T114" fmla="*/ 195 w 2836"/>
                <a:gd name="T115" fmla="*/ 301 h 1684"/>
                <a:gd name="T116" fmla="*/ 184 w 2836"/>
                <a:gd name="T117" fmla="*/ 322 h 1684"/>
                <a:gd name="T118" fmla="*/ 167 w 2836"/>
                <a:gd name="T119" fmla="*/ 324 h 1684"/>
                <a:gd name="T120" fmla="*/ 143 w 2836"/>
                <a:gd name="T121" fmla="*/ 313 h 16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836" h="1684">
                  <a:moveTo>
                    <a:pt x="543" y="1150"/>
                  </a:moveTo>
                  <a:lnTo>
                    <a:pt x="543" y="1167"/>
                  </a:lnTo>
                  <a:lnTo>
                    <a:pt x="526" y="1194"/>
                  </a:lnTo>
                  <a:lnTo>
                    <a:pt x="499" y="1221"/>
                  </a:lnTo>
                  <a:lnTo>
                    <a:pt x="463" y="1247"/>
                  </a:lnTo>
                  <a:lnTo>
                    <a:pt x="419" y="1283"/>
                  </a:lnTo>
                  <a:lnTo>
                    <a:pt x="383" y="1318"/>
                  </a:lnTo>
                  <a:lnTo>
                    <a:pt x="348" y="1354"/>
                  </a:lnTo>
                  <a:lnTo>
                    <a:pt x="312" y="1391"/>
                  </a:lnTo>
                  <a:lnTo>
                    <a:pt x="286" y="1434"/>
                  </a:lnTo>
                  <a:lnTo>
                    <a:pt x="259" y="1471"/>
                  </a:lnTo>
                  <a:lnTo>
                    <a:pt x="250" y="1498"/>
                  </a:lnTo>
                  <a:lnTo>
                    <a:pt x="241" y="1507"/>
                  </a:lnTo>
                  <a:lnTo>
                    <a:pt x="222" y="1515"/>
                  </a:lnTo>
                  <a:lnTo>
                    <a:pt x="213" y="1524"/>
                  </a:lnTo>
                  <a:lnTo>
                    <a:pt x="197" y="1524"/>
                  </a:lnTo>
                  <a:lnTo>
                    <a:pt x="186" y="1534"/>
                  </a:lnTo>
                  <a:lnTo>
                    <a:pt x="169" y="1534"/>
                  </a:lnTo>
                  <a:lnTo>
                    <a:pt x="160" y="1551"/>
                  </a:lnTo>
                  <a:lnTo>
                    <a:pt x="142" y="1560"/>
                  </a:lnTo>
                  <a:lnTo>
                    <a:pt x="133" y="1587"/>
                  </a:lnTo>
                  <a:lnTo>
                    <a:pt x="126" y="1595"/>
                  </a:lnTo>
                  <a:lnTo>
                    <a:pt x="116" y="1604"/>
                  </a:lnTo>
                  <a:lnTo>
                    <a:pt x="98" y="1614"/>
                  </a:lnTo>
                  <a:lnTo>
                    <a:pt x="80" y="1622"/>
                  </a:lnTo>
                  <a:lnTo>
                    <a:pt x="71" y="1631"/>
                  </a:lnTo>
                  <a:lnTo>
                    <a:pt x="53" y="1640"/>
                  </a:lnTo>
                  <a:lnTo>
                    <a:pt x="36" y="1640"/>
                  </a:lnTo>
                  <a:lnTo>
                    <a:pt x="18" y="1658"/>
                  </a:lnTo>
                  <a:lnTo>
                    <a:pt x="9" y="1667"/>
                  </a:lnTo>
                  <a:lnTo>
                    <a:pt x="0" y="1684"/>
                  </a:lnTo>
                  <a:lnTo>
                    <a:pt x="106" y="1667"/>
                  </a:lnTo>
                  <a:lnTo>
                    <a:pt x="197" y="1658"/>
                  </a:lnTo>
                  <a:lnTo>
                    <a:pt x="286" y="1640"/>
                  </a:lnTo>
                  <a:lnTo>
                    <a:pt x="375" y="1631"/>
                  </a:lnTo>
                  <a:lnTo>
                    <a:pt x="455" y="1622"/>
                  </a:lnTo>
                  <a:lnTo>
                    <a:pt x="526" y="1604"/>
                  </a:lnTo>
                  <a:lnTo>
                    <a:pt x="588" y="1595"/>
                  </a:lnTo>
                  <a:lnTo>
                    <a:pt x="643" y="1587"/>
                  </a:lnTo>
                  <a:lnTo>
                    <a:pt x="687" y="1587"/>
                  </a:lnTo>
                  <a:lnTo>
                    <a:pt x="732" y="1578"/>
                  </a:lnTo>
                  <a:lnTo>
                    <a:pt x="892" y="1551"/>
                  </a:lnTo>
                  <a:lnTo>
                    <a:pt x="1089" y="1524"/>
                  </a:lnTo>
                  <a:lnTo>
                    <a:pt x="1302" y="1478"/>
                  </a:lnTo>
                  <a:lnTo>
                    <a:pt x="1526" y="1443"/>
                  </a:lnTo>
                  <a:lnTo>
                    <a:pt x="1747" y="1398"/>
                  </a:lnTo>
                  <a:lnTo>
                    <a:pt x="1963" y="1363"/>
                  </a:lnTo>
                  <a:lnTo>
                    <a:pt x="2150" y="1327"/>
                  </a:lnTo>
                  <a:lnTo>
                    <a:pt x="2300" y="1301"/>
                  </a:lnTo>
                  <a:lnTo>
                    <a:pt x="2407" y="1274"/>
                  </a:lnTo>
                  <a:lnTo>
                    <a:pt x="2452" y="1265"/>
                  </a:lnTo>
                  <a:lnTo>
                    <a:pt x="2471" y="1257"/>
                  </a:lnTo>
                  <a:lnTo>
                    <a:pt x="2480" y="1247"/>
                  </a:lnTo>
                  <a:lnTo>
                    <a:pt x="2496" y="1238"/>
                  </a:lnTo>
                  <a:lnTo>
                    <a:pt x="2516" y="1230"/>
                  </a:lnTo>
                  <a:lnTo>
                    <a:pt x="2542" y="1221"/>
                  </a:lnTo>
                  <a:lnTo>
                    <a:pt x="2569" y="1221"/>
                  </a:lnTo>
                  <a:lnTo>
                    <a:pt x="2613" y="1211"/>
                  </a:lnTo>
                  <a:lnTo>
                    <a:pt x="2657" y="1203"/>
                  </a:lnTo>
                  <a:lnTo>
                    <a:pt x="2720" y="1194"/>
                  </a:lnTo>
                  <a:lnTo>
                    <a:pt x="2791" y="1185"/>
                  </a:lnTo>
                  <a:lnTo>
                    <a:pt x="2800" y="1177"/>
                  </a:lnTo>
                  <a:lnTo>
                    <a:pt x="2809" y="1158"/>
                  </a:lnTo>
                  <a:lnTo>
                    <a:pt x="2817" y="1150"/>
                  </a:lnTo>
                  <a:lnTo>
                    <a:pt x="2827" y="1131"/>
                  </a:lnTo>
                  <a:lnTo>
                    <a:pt x="2827" y="1123"/>
                  </a:lnTo>
                  <a:lnTo>
                    <a:pt x="2836" y="1105"/>
                  </a:lnTo>
                  <a:lnTo>
                    <a:pt x="2836" y="1087"/>
                  </a:lnTo>
                  <a:lnTo>
                    <a:pt x="2827" y="1078"/>
                  </a:lnTo>
                  <a:lnTo>
                    <a:pt x="2809" y="1061"/>
                  </a:lnTo>
                  <a:lnTo>
                    <a:pt x="2791" y="1051"/>
                  </a:lnTo>
                  <a:lnTo>
                    <a:pt x="2764" y="1034"/>
                  </a:lnTo>
                  <a:lnTo>
                    <a:pt x="2737" y="1025"/>
                  </a:lnTo>
                  <a:lnTo>
                    <a:pt x="2720" y="1025"/>
                  </a:lnTo>
                  <a:lnTo>
                    <a:pt x="2702" y="1016"/>
                  </a:lnTo>
                  <a:lnTo>
                    <a:pt x="2693" y="1016"/>
                  </a:lnTo>
                  <a:lnTo>
                    <a:pt x="2684" y="1016"/>
                  </a:lnTo>
                  <a:lnTo>
                    <a:pt x="2676" y="1025"/>
                  </a:lnTo>
                  <a:lnTo>
                    <a:pt x="2676" y="1034"/>
                  </a:lnTo>
                  <a:lnTo>
                    <a:pt x="2667" y="1034"/>
                  </a:lnTo>
                  <a:lnTo>
                    <a:pt x="2667" y="1042"/>
                  </a:lnTo>
                  <a:lnTo>
                    <a:pt x="2657" y="1042"/>
                  </a:lnTo>
                  <a:lnTo>
                    <a:pt x="2631" y="1042"/>
                  </a:lnTo>
                  <a:lnTo>
                    <a:pt x="2613" y="1034"/>
                  </a:lnTo>
                  <a:lnTo>
                    <a:pt x="2596" y="1034"/>
                  </a:lnTo>
                  <a:lnTo>
                    <a:pt x="2577" y="1025"/>
                  </a:lnTo>
                  <a:lnTo>
                    <a:pt x="2560" y="1016"/>
                  </a:lnTo>
                  <a:lnTo>
                    <a:pt x="2542" y="998"/>
                  </a:lnTo>
                  <a:lnTo>
                    <a:pt x="2524" y="989"/>
                  </a:lnTo>
                  <a:lnTo>
                    <a:pt x="2516" y="981"/>
                  </a:lnTo>
                  <a:lnTo>
                    <a:pt x="2505" y="961"/>
                  </a:lnTo>
                  <a:lnTo>
                    <a:pt x="2496" y="945"/>
                  </a:lnTo>
                  <a:lnTo>
                    <a:pt x="2487" y="936"/>
                  </a:lnTo>
                  <a:lnTo>
                    <a:pt x="2480" y="936"/>
                  </a:lnTo>
                  <a:lnTo>
                    <a:pt x="2471" y="936"/>
                  </a:lnTo>
                  <a:lnTo>
                    <a:pt x="2460" y="936"/>
                  </a:lnTo>
                  <a:lnTo>
                    <a:pt x="2443" y="936"/>
                  </a:lnTo>
                  <a:lnTo>
                    <a:pt x="2416" y="936"/>
                  </a:lnTo>
                  <a:lnTo>
                    <a:pt x="2390" y="936"/>
                  </a:lnTo>
                  <a:lnTo>
                    <a:pt x="2354" y="936"/>
                  </a:lnTo>
                  <a:lnTo>
                    <a:pt x="2354" y="927"/>
                  </a:lnTo>
                  <a:lnTo>
                    <a:pt x="2345" y="927"/>
                  </a:lnTo>
                  <a:lnTo>
                    <a:pt x="2336" y="927"/>
                  </a:lnTo>
                  <a:lnTo>
                    <a:pt x="2327" y="927"/>
                  </a:lnTo>
                  <a:lnTo>
                    <a:pt x="2336" y="918"/>
                  </a:lnTo>
                  <a:lnTo>
                    <a:pt x="2345" y="918"/>
                  </a:lnTo>
                  <a:lnTo>
                    <a:pt x="2354" y="918"/>
                  </a:lnTo>
                  <a:lnTo>
                    <a:pt x="2380" y="918"/>
                  </a:lnTo>
                  <a:lnTo>
                    <a:pt x="2407" y="918"/>
                  </a:lnTo>
                  <a:lnTo>
                    <a:pt x="2434" y="918"/>
                  </a:lnTo>
                  <a:lnTo>
                    <a:pt x="2460" y="918"/>
                  </a:lnTo>
                  <a:lnTo>
                    <a:pt x="2480" y="918"/>
                  </a:lnTo>
                  <a:lnTo>
                    <a:pt x="2496" y="918"/>
                  </a:lnTo>
                  <a:lnTo>
                    <a:pt x="2505" y="918"/>
                  </a:lnTo>
                  <a:lnTo>
                    <a:pt x="2516" y="918"/>
                  </a:lnTo>
                  <a:lnTo>
                    <a:pt x="2524" y="927"/>
                  </a:lnTo>
                  <a:lnTo>
                    <a:pt x="2533" y="936"/>
                  </a:lnTo>
                  <a:lnTo>
                    <a:pt x="2533" y="945"/>
                  </a:lnTo>
                  <a:lnTo>
                    <a:pt x="2542" y="954"/>
                  </a:lnTo>
                  <a:lnTo>
                    <a:pt x="2542" y="961"/>
                  </a:lnTo>
                  <a:lnTo>
                    <a:pt x="2551" y="961"/>
                  </a:lnTo>
                  <a:lnTo>
                    <a:pt x="2560" y="961"/>
                  </a:lnTo>
                  <a:lnTo>
                    <a:pt x="2569" y="961"/>
                  </a:lnTo>
                  <a:lnTo>
                    <a:pt x="2577" y="961"/>
                  </a:lnTo>
                  <a:lnTo>
                    <a:pt x="2577" y="971"/>
                  </a:lnTo>
                  <a:lnTo>
                    <a:pt x="2586" y="971"/>
                  </a:lnTo>
                  <a:lnTo>
                    <a:pt x="2586" y="981"/>
                  </a:lnTo>
                  <a:lnTo>
                    <a:pt x="2586" y="989"/>
                  </a:lnTo>
                  <a:lnTo>
                    <a:pt x="2596" y="998"/>
                  </a:lnTo>
                  <a:lnTo>
                    <a:pt x="2604" y="1007"/>
                  </a:lnTo>
                  <a:lnTo>
                    <a:pt x="2613" y="1016"/>
                  </a:lnTo>
                  <a:lnTo>
                    <a:pt x="2622" y="1016"/>
                  </a:lnTo>
                  <a:lnTo>
                    <a:pt x="2640" y="1016"/>
                  </a:lnTo>
                  <a:lnTo>
                    <a:pt x="2649" y="989"/>
                  </a:lnTo>
                  <a:lnTo>
                    <a:pt x="2649" y="961"/>
                  </a:lnTo>
                  <a:lnTo>
                    <a:pt x="2649" y="945"/>
                  </a:lnTo>
                  <a:lnTo>
                    <a:pt x="2631" y="936"/>
                  </a:lnTo>
                  <a:lnTo>
                    <a:pt x="2622" y="918"/>
                  </a:lnTo>
                  <a:lnTo>
                    <a:pt x="2604" y="908"/>
                  </a:lnTo>
                  <a:lnTo>
                    <a:pt x="2586" y="890"/>
                  </a:lnTo>
                  <a:lnTo>
                    <a:pt x="2577" y="874"/>
                  </a:lnTo>
                  <a:lnTo>
                    <a:pt x="2569" y="846"/>
                  </a:lnTo>
                  <a:lnTo>
                    <a:pt x="2577" y="810"/>
                  </a:lnTo>
                  <a:lnTo>
                    <a:pt x="2586" y="810"/>
                  </a:lnTo>
                  <a:lnTo>
                    <a:pt x="2596" y="810"/>
                  </a:lnTo>
                  <a:lnTo>
                    <a:pt x="2604" y="810"/>
                  </a:lnTo>
                  <a:lnTo>
                    <a:pt x="2622" y="801"/>
                  </a:lnTo>
                  <a:lnTo>
                    <a:pt x="2631" y="801"/>
                  </a:lnTo>
                  <a:lnTo>
                    <a:pt x="2640" y="793"/>
                  </a:lnTo>
                  <a:lnTo>
                    <a:pt x="2649" y="784"/>
                  </a:lnTo>
                  <a:lnTo>
                    <a:pt x="2640" y="775"/>
                  </a:lnTo>
                  <a:lnTo>
                    <a:pt x="2622" y="766"/>
                  </a:lnTo>
                  <a:lnTo>
                    <a:pt x="2586" y="748"/>
                  </a:lnTo>
                  <a:lnTo>
                    <a:pt x="2586" y="730"/>
                  </a:lnTo>
                  <a:lnTo>
                    <a:pt x="2577" y="721"/>
                  </a:lnTo>
                  <a:lnTo>
                    <a:pt x="2569" y="712"/>
                  </a:lnTo>
                  <a:lnTo>
                    <a:pt x="2551" y="712"/>
                  </a:lnTo>
                  <a:lnTo>
                    <a:pt x="2533" y="704"/>
                  </a:lnTo>
                  <a:lnTo>
                    <a:pt x="2516" y="704"/>
                  </a:lnTo>
                  <a:lnTo>
                    <a:pt x="2496" y="704"/>
                  </a:lnTo>
                  <a:lnTo>
                    <a:pt x="2487" y="695"/>
                  </a:lnTo>
                  <a:lnTo>
                    <a:pt x="2480" y="685"/>
                  </a:lnTo>
                  <a:lnTo>
                    <a:pt x="2471" y="677"/>
                  </a:lnTo>
                  <a:lnTo>
                    <a:pt x="2471" y="659"/>
                  </a:lnTo>
                  <a:lnTo>
                    <a:pt x="2452" y="650"/>
                  </a:lnTo>
                  <a:lnTo>
                    <a:pt x="2434" y="632"/>
                  </a:lnTo>
                  <a:lnTo>
                    <a:pt x="2416" y="624"/>
                  </a:lnTo>
                  <a:lnTo>
                    <a:pt x="2399" y="614"/>
                  </a:lnTo>
                  <a:lnTo>
                    <a:pt x="2372" y="597"/>
                  </a:lnTo>
                  <a:lnTo>
                    <a:pt x="2354" y="588"/>
                  </a:lnTo>
                  <a:lnTo>
                    <a:pt x="2327" y="570"/>
                  </a:lnTo>
                  <a:lnTo>
                    <a:pt x="2310" y="561"/>
                  </a:lnTo>
                  <a:lnTo>
                    <a:pt x="2300" y="544"/>
                  </a:lnTo>
                  <a:lnTo>
                    <a:pt x="2300" y="534"/>
                  </a:lnTo>
                  <a:lnTo>
                    <a:pt x="2292" y="525"/>
                  </a:lnTo>
                  <a:lnTo>
                    <a:pt x="2274" y="517"/>
                  </a:lnTo>
                  <a:lnTo>
                    <a:pt x="2256" y="517"/>
                  </a:lnTo>
                  <a:lnTo>
                    <a:pt x="2239" y="508"/>
                  </a:lnTo>
                  <a:lnTo>
                    <a:pt x="2220" y="508"/>
                  </a:lnTo>
                  <a:lnTo>
                    <a:pt x="2203" y="499"/>
                  </a:lnTo>
                  <a:lnTo>
                    <a:pt x="2194" y="499"/>
                  </a:lnTo>
                  <a:lnTo>
                    <a:pt x="2185" y="490"/>
                  </a:lnTo>
                  <a:lnTo>
                    <a:pt x="2185" y="481"/>
                  </a:lnTo>
                  <a:lnTo>
                    <a:pt x="2212" y="481"/>
                  </a:lnTo>
                  <a:lnTo>
                    <a:pt x="2230" y="481"/>
                  </a:lnTo>
                  <a:lnTo>
                    <a:pt x="2247" y="481"/>
                  </a:lnTo>
                  <a:lnTo>
                    <a:pt x="2265" y="481"/>
                  </a:lnTo>
                  <a:lnTo>
                    <a:pt x="2274" y="490"/>
                  </a:lnTo>
                  <a:lnTo>
                    <a:pt x="2292" y="490"/>
                  </a:lnTo>
                  <a:lnTo>
                    <a:pt x="2300" y="499"/>
                  </a:lnTo>
                  <a:lnTo>
                    <a:pt x="2319" y="508"/>
                  </a:lnTo>
                  <a:lnTo>
                    <a:pt x="2327" y="517"/>
                  </a:lnTo>
                  <a:lnTo>
                    <a:pt x="2336" y="525"/>
                  </a:lnTo>
                  <a:lnTo>
                    <a:pt x="2354" y="544"/>
                  </a:lnTo>
                  <a:lnTo>
                    <a:pt x="2372" y="561"/>
                  </a:lnTo>
                  <a:lnTo>
                    <a:pt x="2407" y="588"/>
                  </a:lnTo>
                  <a:lnTo>
                    <a:pt x="2443" y="605"/>
                  </a:lnTo>
                  <a:lnTo>
                    <a:pt x="2471" y="632"/>
                  </a:lnTo>
                  <a:lnTo>
                    <a:pt x="2505" y="650"/>
                  </a:lnTo>
                  <a:lnTo>
                    <a:pt x="2533" y="668"/>
                  </a:lnTo>
                  <a:lnTo>
                    <a:pt x="2560" y="677"/>
                  </a:lnTo>
                  <a:lnTo>
                    <a:pt x="2577" y="677"/>
                  </a:lnTo>
                  <a:lnTo>
                    <a:pt x="2577" y="668"/>
                  </a:lnTo>
                  <a:lnTo>
                    <a:pt x="2577" y="650"/>
                  </a:lnTo>
                  <a:lnTo>
                    <a:pt x="2577" y="632"/>
                  </a:lnTo>
                  <a:lnTo>
                    <a:pt x="2577" y="614"/>
                  </a:lnTo>
                  <a:lnTo>
                    <a:pt x="2586" y="597"/>
                  </a:lnTo>
                  <a:lnTo>
                    <a:pt x="2586" y="588"/>
                  </a:lnTo>
                  <a:lnTo>
                    <a:pt x="2586" y="579"/>
                  </a:lnTo>
                  <a:lnTo>
                    <a:pt x="2596" y="570"/>
                  </a:lnTo>
                  <a:lnTo>
                    <a:pt x="2596" y="561"/>
                  </a:lnTo>
                  <a:lnTo>
                    <a:pt x="2586" y="552"/>
                  </a:lnTo>
                  <a:lnTo>
                    <a:pt x="2577" y="544"/>
                  </a:lnTo>
                  <a:lnTo>
                    <a:pt x="2542" y="544"/>
                  </a:lnTo>
                  <a:lnTo>
                    <a:pt x="2524" y="534"/>
                  </a:lnTo>
                  <a:lnTo>
                    <a:pt x="2505" y="525"/>
                  </a:lnTo>
                  <a:lnTo>
                    <a:pt x="2496" y="517"/>
                  </a:lnTo>
                  <a:lnTo>
                    <a:pt x="2487" y="508"/>
                  </a:lnTo>
                  <a:lnTo>
                    <a:pt x="2480" y="508"/>
                  </a:lnTo>
                  <a:lnTo>
                    <a:pt x="2471" y="499"/>
                  </a:lnTo>
                  <a:lnTo>
                    <a:pt x="2460" y="490"/>
                  </a:lnTo>
                  <a:lnTo>
                    <a:pt x="2443" y="490"/>
                  </a:lnTo>
                  <a:lnTo>
                    <a:pt x="2416" y="490"/>
                  </a:lnTo>
                  <a:lnTo>
                    <a:pt x="2363" y="481"/>
                  </a:lnTo>
                  <a:lnTo>
                    <a:pt x="2327" y="481"/>
                  </a:lnTo>
                  <a:lnTo>
                    <a:pt x="2310" y="472"/>
                  </a:lnTo>
                  <a:lnTo>
                    <a:pt x="2300" y="454"/>
                  </a:lnTo>
                  <a:lnTo>
                    <a:pt x="2292" y="445"/>
                  </a:lnTo>
                  <a:lnTo>
                    <a:pt x="2292" y="437"/>
                  </a:lnTo>
                  <a:lnTo>
                    <a:pt x="2292" y="419"/>
                  </a:lnTo>
                  <a:lnTo>
                    <a:pt x="2274" y="410"/>
                  </a:lnTo>
                  <a:lnTo>
                    <a:pt x="2247" y="410"/>
                  </a:lnTo>
                  <a:lnTo>
                    <a:pt x="2212" y="410"/>
                  </a:lnTo>
                  <a:lnTo>
                    <a:pt x="2194" y="410"/>
                  </a:lnTo>
                  <a:lnTo>
                    <a:pt x="2176" y="410"/>
                  </a:lnTo>
                  <a:lnTo>
                    <a:pt x="2159" y="401"/>
                  </a:lnTo>
                  <a:lnTo>
                    <a:pt x="2150" y="392"/>
                  </a:lnTo>
                  <a:lnTo>
                    <a:pt x="2140" y="373"/>
                  </a:lnTo>
                  <a:lnTo>
                    <a:pt x="2140" y="355"/>
                  </a:lnTo>
                  <a:lnTo>
                    <a:pt x="2140" y="339"/>
                  </a:lnTo>
                  <a:lnTo>
                    <a:pt x="2150" y="328"/>
                  </a:lnTo>
                  <a:lnTo>
                    <a:pt x="2159" y="311"/>
                  </a:lnTo>
                  <a:lnTo>
                    <a:pt x="2176" y="302"/>
                  </a:lnTo>
                  <a:lnTo>
                    <a:pt x="2185" y="284"/>
                  </a:lnTo>
                  <a:lnTo>
                    <a:pt x="2203" y="275"/>
                  </a:lnTo>
                  <a:lnTo>
                    <a:pt x="2212" y="258"/>
                  </a:lnTo>
                  <a:lnTo>
                    <a:pt x="2220" y="231"/>
                  </a:lnTo>
                  <a:lnTo>
                    <a:pt x="2220" y="213"/>
                  </a:lnTo>
                  <a:lnTo>
                    <a:pt x="2220" y="187"/>
                  </a:lnTo>
                  <a:lnTo>
                    <a:pt x="2212" y="160"/>
                  </a:lnTo>
                  <a:lnTo>
                    <a:pt x="2185" y="133"/>
                  </a:lnTo>
                  <a:lnTo>
                    <a:pt x="2159" y="107"/>
                  </a:lnTo>
                  <a:lnTo>
                    <a:pt x="2114" y="80"/>
                  </a:lnTo>
                  <a:lnTo>
                    <a:pt x="2096" y="71"/>
                  </a:lnTo>
                  <a:lnTo>
                    <a:pt x="2078" y="62"/>
                  </a:lnTo>
                  <a:lnTo>
                    <a:pt x="2059" y="53"/>
                  </a:lnTo>
                  <a:lnTo>
                    <a:pt x="2034" y="44"/>
                  </a:lnTo>
                  <a:lnTo>
                    <a:pt x="2016" y="35"/>
                  </a:lnTo>
                  <a:lnTo>
                    <a:pt x="1990" y="27"/>
                  </a:lnTo>
                  <a:lnTo>
                    <a:pt x="1970" y="18"/>
                  </a:lnTo>
                  <a:lnTo>
                    <a:pt x="1953" y="8"/>
                  </a:lnTo>
                  <a:lnTo>
                    <a:pt x="1935" y="8"/>
                  </a:lnTo>
                  <a:lnTo>
                    <a:pt x="1917" y="0"/>
                  </a:lnTo>
                  <a:lnTo>
                    <a:pt x="1890" y="71"/>
                  </a:lnTo>
                  <a:lnTo>
                    <a:pt x="1855" y="53"/>
                  </a:lnTo>
                  <a:lnTo>
                    <a:pt x="1828" y="44"/>
                  </a:lnTo>
                  <a:lnTo>
                    <a:pt x="1793" y="27"/>
                  </a:lnTo>
                  <a:lnTo>
                    <a:pt x="1766" y="18"/>
                  </a:lnTo>
                  <a:lnTo>
                    <a:pt x="1739" y="8"/>
                  </a:lnTo>
                  <a:lnTo>
                    <a:pt x="1721" y="8"/>
                  </a:lnTo>
                  <a:lnTo>
                    <a:pt x="1703" y="8"/>
                  </a:lnTo>
                  <a:lnTo>
                    <a:pt x="1686" y="27"/>
                  </a:lnTo>
                  <a:lnTo>
                    <a:pt x="1677" y="44"/>
                  </a:lnTo>
                  <a:lnTo>
                    <a:pt x="1677" y="80"/>
                  </a:lnTo>
                  <a:lnTo>
                    <a:pt x="1666" y="107"/>
                  </a:lnTo>
                  <a:lnTo>
                    <a:pt x="1659" y="142"/>
                  </a:lnTo>
                  <a:lnTo>
                    <a:pt x="1641" y="168"/>
                  </a:lnTo>
                  <a:lnTo>
                    <a:pt x="1613" y="195"/>
                  </a:lnTo>
                  <a:lnTo>
                    <a:pt x="1597" y="222"/>
                  </a:lnTo>
                  <a:lnTo>
                    <a:pt x="1570" y="248"/>
                  </a:lnTo>
                  <a:lnTo>
                    <a:pt x="1542" y="275"/>
                  </a:lnTo>
                  <a:lnTo>
                    <a:pt x="1526" y="293"/>
                  </a:lnTo>
                  <a:lnTo>
                    <a:pt x="1517" y="320"/>
                  </a:lnTo>
                  <a:lnTo>
                    <a:pt x="1506" y="348"/>
                  </a:lnTo>
                  <a:lnTo>
                    <a:pt x="1498" y="373"/>
                  </a:lnTo>
                  <a:lnTo>
                    <a:pt x="1498" y="401"/>
                  </a:lnTo>
                  <a:lnTo>
                    <a:pt x="1489" y="428"/>
                  </a:lnTo>
                  <a:lnTo>
                    <a:pt x="1480" y="454"/>
                  </a:lnTo>
                  <a:lnTo>
                    <a:pt x="1462" y="481"/>
                  </a:lnTo>
                  <a:lnTo>
                    <a:pt x="1453" y="499"/>
                  </a:lnTo>
                  <a:lnTo>
                    <a:pt x="1436" y="517"/>
                  </a:lnTo>
                  <a:lnTo>
                    <a:pt x="1418" y="517"/>
                  </a:lnTo>
                  <a:lnTo>
                    <a:pt x="1392" y="517"/>
                  </a:lnTo>
                  <a:lnTo>
                    <a:pt x="1364" y="508"/>
                  </a:lnTo>
                  <a:lnTo>
                    <a:pt x="1356" y="499"/>
                  </a:lnTo>
                  <a:lnTo>
                    <a:pt x="1346" y="490"/>
                  </a:lnTo>
                  <a:lnTo>
                    <a:pt x="1337" y="481"/>
                  </a:lnTo>
                  <a:lnTo>
                    <a:pt x="1329" y="481"/>
                  </a:lnTo>
                  <a:lnTo>
                    <a:pt x="1320" y="481"/>
                  </a:lnTo>
                  <a:lnTo>
                    <a:pt x="1310" y="481"/>
                  </a:lnTo>
                  <a:lnTo>
                    <a:pt x="1302" y="490"/>
                  </a:lnTo>
                  <a:lnTo>
                    <a:pt x="1293" y="499"/>
                  </a:lnTo>
                  <a:lnTo>
                    <a:pt x="1293" y="517"/>
                  </a:lnTo>
                  <a:lnTo>
                    <a:pt x="1293" y="534"/>
                  </a:lnTo>
                  <a:lnTo>
                    <a:pt x="1284" y="561"/>
                  </a:lnTo>
                  <a:lnTo>
                    <a:pt x="1276" y="597"/>
                  </a:lnTo>
                  <a:lnTo>
                    <a:pt x="1266" y="632"/>
                  </a:lnTo>
                  <a:lnTo>
                    <a:pt x="1249" y="677"/>
                  </a:lnTo>
                  <a:lnTo>
                    <a:pt x="1230" y="721"/>
                  </a:lnTo>
                  <a:lnTo>
                    <a:pt x="1222" y="757"/>
                  </a:lnTo>
                  <a:lnTo>
                    <a:pt x="1204" y="801"/>
                  </a:lnTo>
                  <a:lnTo>
                    <a:pt x="1186" y="846"/>
                  </a:lnTo>
                  <a:lnTo>
                    <a:pt x="1169" y="881"/>
                  </a:lnTo>
                  <a:lnTo>
                    <a:pt x="1160" y="918"/>
                  </a:lnTo>
                  <a:lnTo>
                    <a:pt x="1149" y="945"/>
                  </a:lnTo>
                  <a:lnTo>
                    <a:pt x="1149" y="961"/>
                  </a:lnTo>
                  <a:lnTo>
                    <a:pt x="1149" y="971"/>
                  </a:lnTo>
                  <a:lnTo>
                    <a:pt x="1160" y="989"/>
                  </a:lnTo>
                  <a:lnTo>
                    <a:pt x="1169" y="998"/>
                  </a:lnTo>
                  <a:lnTo>
                    <a:pt x="1177" y="998"/>
                  </a:lnTo>
                  <a:lnTo>
                    <a:pt x="1177" y="1007"/>
                  </a:lnTo>
                  <a:lnTo>
                    <a:pt x="1177" y="1016"/>
                  </a:lnTo>
                  <a:lnTo>
                    <a:pt x="1160" y="1025"/>
                  </a:lnTo>
                  <a:lnTo>
                    <a:pt x="1142" y="1042"/>
                  </a:lnTo>
                  <a:lnTo>
                    <a:pt x="1116" y="1051"/>
                  </a:lnTo>
                  <a:lnTo>
                    <a:pt x="1096" y="1061"/>
                  </a:lnTo>
                  <a:lnTo>
                    <a:pt x="1080" y="1078"/>
                  </a:lnTo>
                  <a:lnTo>
                    <a:pt x="1061" y="1087"/>
                  </a:lnTo>
                  <a:lnTo>
                    <a:pt x="1043" y="1096"/>
                  </a:lnTo>
                  <a:lnTo>
                    <a:pt x="1025" y="1105"/>
                  </a:lnTo>
                  <a:lnTo>
                    <a:pt x="1016" y="1105"/>
                  </a:lnTo>
                  <a:lnTo>
                    <a:pt x="999" y="1114"/>
                  </a:lnTo>
                  <a:lnTo>
                    <a:pt x="980" y="1114"/>
                  </a:lnTo>
                  <a:lnTo>
                    <a:pt x="972" y="1123"/>
                  </a:lnTo>
                  <a:lnTo>
                    <a:pt x="954" y="1123"/>
                  </a:lnTo>
                  <a:lnTo>
                    <a:pt x="945" y="1131"/>
                  </a:lnTo>
                  <a:lnTo>
                    <a:pt x="936" y="1141"/>
                  </a:lnTo>
                  <a:lnTo>
                    <a:pt x="936" y="1158"/>
                  </a:lnTo>
                  <a:lnTo>
                    <a:pt x="936" y="1167"/>
                  </a:lnTo>
                  <a:lnTo>
                    <a:pt x="927" y="1185"/>
                  </a:lnTo>
                  <a:lnTo>
                    <a:pt x="909" y="1194"/>
                  </a:lnTo>
                  <a:lnTo>
                    <a:pt x="892" y="1203"/>
                  </a:lnTo>
                  <a:lnTo>
                    <a:pt x="856" y="1203"/>
                  </a:lnTo>
                  <a:lnTo>
                    <a:pt x="803" y="1203"/>
                  </a:lnTo>
                  <a:lnTo>
                    <a:pt x="794" y="1194"/>
                  </a:lnTo>
                  <a:lnTo>
                    <a:pt x="785" y="1185"/>
                  </a:lnTo>
                  <a:lnTo>
                    <a:pt x="776" y="1177"/>
                  </a:lnTo>
                  <a:lnTo>
                    <a:pt x="767" y="1177"/>
                  </a:lnTo>
                  <a:lnTo>
                    <a:pt x="759" y="1185"/>
                  </a:lnTo>
                  <a:lnTo>
                    <a:pt x="749" y="1203"/>
                  </a:lnTo>
                  <a:lnTo>
                    <a:pt x="740" y="1230"/>
                  </a:lnTo>
                  <a:lnTo>
                    <a:pt x="740" y="1238"/>
                  </a:lnTo>
                  <a:lnTo>
                    <a:pt x="732" y="1247"/>
                  </a:lnTo>
                  <a:lnTo>
                    <a:pt x="723" y="1257"/>
                  </a:lnTo>
                  <a:lnTo>
                    <a:pt x="712" y="1265"/>
                  </a:lnTo>
                  <a:lnTo>
                    <a:pt x="705" y="1265"/>
                  </a:lnTo>
                  <a:lnTo>
                    <a:pt x="696" y="1265"/>
                  </a:lnTo>
                  <a:lnTo>
                    <a:pt x="687" y="1265"/>
                  </a:lnTo>
                  <a:lnTo>
                    <a:pt x="668" y="1265"/>
                  </a:lnTo>
                  <a:lnTo>
                    <a:pt x="659" y="1265"/>
                  </a:lnTo>
                  <a:lnTo>
                    <a:pt x="643" y="1257"/>
                  </a:lnTo>
                  <a:lnTo>
                    <a:pt x="615" y="1257"/>
                  </a:lnTo>
                  <a:lnTo>
                    <a:pt x="606" y="1247"/>
                  </a:lnTo>
                  <a:lnTo>
                    <a:pt x="588" y="1238"/>
                  </a:lnTo>
                  <a:lnTo>
                    <a:pt x="579" y="1230"/>
                  </a:lnTo>
                  <a:lnTo>
                    <a:pt x="562" y="1221"/>
                  </a:lnTo>
                  <a:lnTo>
                    <a:pt x="562" y="1203"/>
                  </a:lnTo>
                  <a:lnTo>
                    <a:pt x="552" y="1194"/>
                  </a:lnTo>
                  <a:lnTo>
                    <a:pt x="552" y="1177"/>
                  </a:lnTo>
                  <a:lnTo>
                    <a:pt x="543" y="1167"/>
                  </a:lnTo>
                  <a:lnTo>
                    <a:pt x="543" y="115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71" name="Freeform 59"/>
            <p:cNvSpPr>
              <a:spLocks/>
            </p:cNvSpPr>
            <p:nvPr/>
          </p:nvSpPr>
          <p:spPr bwMode="auto">
            <a:xfrm>
              <a:off x="4114" y="2183"/>
              <a:ext cx="720" cy="431"/>
            </a:xfrm>
            <a:custGeom>
              <a:avLst/>
              <a:gdLst>
                <a:gd name="T0" fmla="*/ 97 w 2836"/>
                <a:gd name="T1" fmla="*/ 337 h 1684"/>
                <a:gd name="T2" fmla="*/ 56 w 2836"/>
                <a:gd name="T3" fmla="*/ 388 h 1684"/>
                <a:gd name="T4" fmla="*/ 34 w 2836"/>
                <a:gd name="T5" fmla="*/ 406 h 1684"/>
                <a:gd name="T6" fmla="*/ 9 w 2836"/>
                <a:gd name="T7" fmla="*/ 420 h 1684"/>
                <a:gd name="T8" fmla="*/ 73 w 2836"/>
                <a:gd name="T9" fmla="*/ 420 h 1684"/>
                <a:gd name="T10" fmla="*/ 186 w 2836"/>
                <a:gd name="T11" fmla="*/ 404 h 1684"/>
                <a:gd name="T12" fmla="*/ 546 w 2836"/>
                <a:gd name="T13" fmla="*/ 340 h 1684"/>
                <a:gd name="T14" fmla="*/ 639 w 2836"/>
                <a:gd name="T15" fmla="*/ 315 h 1684"/>
                <a:gd name="T16" fmla="*/ 711 w 2836"/>
                <a:gd name="T17" fmla="*/ 301 h 1684"/>
                <a:gd name="T18" fmla="*/ 718 w 2836"/>
                <a:gd name="T19" fmla="*/ 276 h 1684"/>
                <a:gd name="T20" fmla="*/ 684 w 2836"/>
                <a:gd name="T21" fmla="*/ 260 h 1684"/>
                <a:gd name="T22" fmla="*/ 668 w 2836"/>
                <a:gd name="T23" fmla="*/ 267 h 1684"/>
                <a:gd name="T24" fmla="*/ 639 w 2836"/>
                <a:gd name="T25" fmla="*/ 251 h 1684"/>
                <a:gd name="T26" fmla="*/ 625 w 2836"/>
                <a:gd name="T27" fmla="*/ 240 h 1684"/>
                <a:gd name="T28" fmla="*/ 593 w 2836"/>
                <a:gd name="T29" fmla="*/ 237 h 1684"/>
                <a:gd name="T30" fmla="*/ 611 w 2836"/>
                <a:gd name="T31" fmla="*/ 235 h 1684"/>
                <a:gd name="T32" fmla="*/ 641 w 2836"/>
                <a:gd name="T33" fmla="*/ 237 h 1684"/>
                <a:gd name="T34" fmla="*/ 648 w 2836"/>
                <a:gd name="T35" fmla="*/ 246 h 1684"/>
                <a:gd name="T36" fmla="*/ 654 w 2836"/>
                <a:gd name="T37" fmla="*/ 249 h 1684"/>
                <a:gd name="T38" fmla="*/ 663 w 2836"/>
                <a:gd name="T39" fmla="*/ 260 h 1684"/>
                <a:gd name="T40" fmla="*/ 666 w 2836"/>
                <a:gd name="T41" fmla="*/ 235 h 1684"/>
                <a:gd name="T42" fmla="*/ 659 w 2836"/>
                <a:gd name="T43" fmla="*/ 207 h 1684"/>
                <a:gd name="T44" fmla="*/ 666 w 2836"/>
                <a:gd name="T45" fmla="*/ 196 h 1684"/>
                <a:gd name="T46" fmla="*/ 639 w 2836"/>
                <a:gd name="T47" fmla="*/ 180 h 1684"/>
                <a:gd name="T48" fmla="*/ 618 w 2836"/>
                <a:gd name="T49" fmla="*/ 162 h 1684"/>
                <a:gd name="T50" fmla="*/ 584 w 2836"/>
                <a:gd name="T51" fmla="*/ 139 h 1684"/>
                <a:gd name="T52" fmla="*/ 559 w 2836"/>
                <a:gd name="T53" fmla="*/ 128 h 1684"/>
                <a:gd name="T54" fmla="*/ 575 w 2836"/>
                <a:gd name="T55" fmla="*/ 123 h 1684"/>
                <a:gd name="T56" fmla="*/ 598 w 2836"/>
                <a:gd name="T57" fmla="*/ 139 h 1684"/>
                <a:gd name="T58" fmla="*/ 650 w 2836"/>
                <a:gd name="T59" fmla="*/ 173 h 1684"/>
                <a:gd name="T60" fmla="*/ 657 w 2836"/>
                <a:gd name="T61" fmla="*/ 150 h 1684"/>
                <a:gd name="T62" fmla="*/ 641 w 2836"/>
                <a:gd name="T63" fmla="*/ 137 h 1684"/>
                <a:gd name="T64" fmla="*/ 620 w 2836"/>
                <a:gd name="T65" fmla="*/ 125 h 1684"/>
                <a:gd name="T66" fmla="*/ 582 w 2836"/>
                <a:gd name="T67" fmla="*/ 112 h 1684"/>
                <a:gd name="T68" fmla="*/ 548 w 2836"/>
                <a:gd name="T69" fmla="*/ 103 h 1684"/>
                <a:gd name="T70" fmla="*/ 552 w 2836"/>
                <a:gd name="T71" fmla="*/ 77 h 1684"/>
                <a:gd name="T72" fmla="*/ 562 w 2836"/>
                <a:gd name="T73" fmla="*/ 41 h 1684"/>
                <a:gd name="T74" fmla="*/ 516 w 2836"/>
                <a:gd name="T75" fmla="*/ 11 h 1684"/>
                <a:gd name="T76" fmla="*/ 480 w 2836"/>
                <a:gd name="T77" fmla="*/ 18 h 1684"/>
                <a:gd name="T78" fmla="*/ 432 w 2836"/>
                <a:gd name="T79" fmla="*/ 2 h 1684"/>
                <a:gd name="T80" fmla="*/ 410 w 2836"/>
                <a:gd name="T81" fmla="*/ 50 h 1684"/>
                <a:gd name="T82" fmla="*/ 380 w 2836"/>
                <a:gd name="T83" fmla="*/ 95 h 1684"/>
                <a:gd name="T84" fmla="*/ 360 w 2836"/>
                <a:gd name="T85" fmla="*/ 132 h 1684"/>
                <a:gd name="T86" fmla="*/ 335 w 2836"/>
                <a:gd name="T87" fmla="*/ 123 h 1684"/>
                <a:gd name="T88" fmla="*/ 324 w 2836"/>
                <a:gd name="T89" fmla="*/ 153 h 1684"/>
                <a:gd name="T90" fmla="*/ 297 w 2836"/>
                <a:gd name="T91" fmla="*/ 225 h 1684"/>
                <a:gd name="T92" fmla="*/ 299 w 2836"/>
                <a:gd name="T93" fmla="*/ 255 h 1684"/>
                <a:gd name="T94" fmla="*/ 274 w 2836"/>
                <a:gd name="T95" fmla="*/ 276 h 1684"/>
                <a:gd name="T96" fmla="*/ 247 w 2836"/>
                <a:gd name="T97" fmla="*/ 287 h 1684"/>
                <a:gd name="T98" fmla="*/ 231 w 2836"/>
                <a:gd name="T99" fmla="*/ 306 h 1684"/>
                <a:gd name="T100" fmla="*/ 199 w 2836"/>
                <a:gd name="T101" fmla="*/ 303 h 1684"/>
                <a:gd name="T102" fmla="*/ 188 w 2836"/>
                <a:gd name="T103" fmla="*/ 317 h 1684"/>
                <a:gd name="T104" fmla="*/ 170 w 2836"/>
                <a:gd name="T105" fmla="*/ 324 h 1684"/>
                <a:gd name="T106" fmla="*/ 143 w 2836"/>
                <a:gd name="T107" fmla="*/ 313 h 16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836" h="1684">
                  <a:moveTo>
                    <a:pt x="543" y="1150"/>
                  </a:moveTo>
                  <a:lnTo>
                    <a:pt x="543" y="1167"/>
                  </a:lnTo>
                  <a:lnTo>
                    <a:pt x="526" y="1194"/>
                  </a:lnTo>
                  <a:lnTo>
                    <a:pt x="499" y="1221"/>
                  </a:lnTo>
                  <a:lnTo>
                    <a:pt x="463" y="1247"/>
                  </a:lnTo>
                  <a:lnTo>
                    <a:pt x="419" y="1283"/>
                  </a:lnTo>
                  <a:lnTo>
                    <a:pt x="383" y="1318"/>
                  </a:lnTo>
                  <a:lnTo>
                    <a:pt x="348" y="1354"/>
                  </a:lnTo>
                  <a:lnTo>
                    <a:pt x="312" y="1391"/>
                  </a:lnTo>
                  <a:lnTo>
                    <a:pt x="286" y="1434"/>
                  </a:lnTo>
                  <a:lnTo>
                    <a:pt x="259" y="1471"/>
                  </a:lnTo>
                  <a:lnTo>
                    <a:pt x="250" y="1498"/>
                  </a:lnTo>
                  <a:lnTo>
                    <a:pt x="241" y="1507"/>
                  </a:lnTo>
                  <a:lnTo>
                    <a:pt x="222" y="1515"/>
                  </a:lnTo>
                  <a:lnTo>
                    <a:pt x="213" y="1524"/>
                  </a:lnTo>
                  <a:lnTo>
                    <a:pt x="197" y="1524"/>
                  </a:lnTo>
                  <a:lnTo>
                    <a:pt x="186" y="1534"/>
                  </a:lnTo>
                  <a:lnTo>
                    <a:pt x="169" y="1534"/>
                  </a:lnTo>
                  <a:lnTo>
                    <a:pt x="160" y="1551"/>
                  </a:lnTo>
                  <a:lnTo>
                    <a:pt x="142" y="1560"/>
                  </a:lnTo>
                  <a:lnTo>
                    <a:pt x="133" y="1587"/>
                  </a:lnTo>
                  <a:lnTo>
                    <a:pt x="126" y="1595"/>
                  </a:lnTo>
                  <a:lnTo>
                    <a:pt x="116" y="1604"/>
                  </a:lnTo>
                  <a:lnTo>
                    <a:pt x="98" y="1614"/>
                  </a:lnTo>
                  <a:lnTo>
                    <a:pt x="80" y="1622"/>
                  </a:lnTo>
                  <a:lnTo>
                    <a:pt x="71" y="1631"/>
                  </a:lnTo>
                  <a:lnTo>
                    <a:pt x="53" y="1640"/>
                  </a:lnTo>
                  <a:lnTo>
                    <a:pt x="36" y="1640"/>
                  </a:lnTo>
                  <a:lnTo>
                    <a:pt x="18" y="1658"/>
                  </a:lnTo>
                  <a:lnTo>
                    <a:pt x="9" y="1667"/>
                  </a:lnTo>
                  <a:lnTo>
                    <a:pt x="0" y="1684"/>
                  </a:lnTo>
                  <a:lnTo>
                    <a:pt x="106" y="1667"/>
                  </a:lnTo>
                  <a:lnTo>
                    <a:pt x="197" y="1658"/>
                  </a:lnTo>
                  <a:lnTo>
                    <a:pt x="286" y="1640"/>
                  </a:lnTo>
                  <a:lnTo>
                    <a:pt x="375" y="1631"/>
                  </a:lnTo>
                  <a:lnTo>
                    <a:pt x="455" y="1622"/>
                  </a:lnTo>
                  <a:lnTo>
                    <a:pt x="526" y="1604"/>
                  </a:lnTo>
                  <a:lnTo>
                    <a:pt x="588" y="1595"/>
                  </a:lnTo>
                  <a:lnTo>
                    <a:pt x="643" y="1587"/>
                  </a:lnTo>
                  <a:lnTo>
                    <a:pt x="687" y="1587"/>
                  </a:lnTo>
                  <a:lnTo>
                    <a:pt x="732" y="1578"/>
                  </a:lnTo>
                  <a:lnTo>
                    <a:pt x="892" y="1551"/>
                  </a:lnTo>
                  <a:lnTo>
                    <a:pt x="1089" y="1524"/>
                  </a:lnTo>
                  <a:lnTo>
                    <a:pt x="1302" y="1478"/>
                  </a:lnTo>
                  <a:lnTo>
                    <a:pt x="1526" y="1443"/>
                  </a:lnTo>
                  <a:lnTo>
                    <a:pt x="1747" y="1398"/>
                  </a:lnTo>
                  <a:lnTo>
                    <a:pt x="1963" y="1363"/>
                  </a:lnTo>
                  <a:lnTo>
                    <a:pt x="2150" y="1327"/>
                  </a:lnTo>
                  <a:lnTo>
                    <a:pt x="2300" y="1301"/>
                  </a:lnTo>
                  <a:lnTo>
                    <a:pt x="2407" y="1274"/>
                  </a:lnTo>
                  <a:lnTo>
                    <a:pt x="2452" y="1265"/>
                  </a:lnTo>
                  <a:lnTo>
                    <a:pt x="2471" y="1257"/>
                  </a:lnTo>
                  <a:lnTo>
                    <a:pt x="2480" y="1247"/>
                  </a:lnTo>
                  <a:lnTo>
                    <a:pt x="2496" y="1238"/>
                  </a:lnTo>
                  <a:lnTo>
                    <a:pt x="2516" y="1230"/>
                  </a:lnTo>
                  <a:lnTo>
                    <a:pt x="2542" y="1221"/>
                  </a:lnTo>
                  <a:lnTo>
                    <a:pt x="2569" y="1221"/>
                  </a:lnTo>
                  <a:lnTo>
                    <a:pt x="2613" y="1211"/>
                  </a:lnTo>
                  <a:lnTo>
                    <a:pt x="2657" y="1203"/>
                  </a:lnTo>
                  <a:lnTo>
                    <a:pt x="2720" y="1194"/>
                  </a:lnTo>
                  <a:lnTo>
                    <a:pt x="2791" y="1185"/>
                  </a:lnTo>
                  <a:lnTo>
                    <a:pt x="2800" y="1177"/>
                  </a:lnTo>
                  <a:lnTo>
                    <a:pt x="2809" y="1158"/>
                  </a:lnTo>
                  <a:lnTo>
                    <a:pt x="2817" y="1150"/>
                  </a:lnTo>
                  <a:lnTo>
                    <a:pt x="2827" y="1131"/>
                  </a:lnTo>
                  <a:lnTo>
                    <a:pt x="2827" y="1123"/>
                  </a:lnTo>
                  <a:lnTo>
                    <a:pt x="2836" y="1105"/>
                  </a:lnTo>
                  <a:lnTo>
                    <a:pt x="2836" y="1087"/>
                  </a:lnTo>
                  <a:lnTo>
                    <a:pt x="2827" y="1078"/>
                  </a:lnTo>
                  <a:lnTo>
                    <a:pt x="2809" y="1061"/>
                  </a:lnTo>
                  <a:lnTo>
                    <a:pt x="2791" y="1051"/>
                  </a:lnTo>
                  <a:lnTo>
                    <a:pt x="2764" y="1034"/>
                  </a:lnTo>
                  <a:lnTo>
                    <a:pt x="2737" y="1025"/>
                  </a:lnTo>
                  <a:lnTo>
                    <a:pt x="2720" y="1025"/>
                  </a:lnTo>
                  <a:lnTo>
                    <a:pt x="2702" y="1016"/>
                  </a:lnTo>
                  <a:lnTo>
                    <a:pt x="2693" y="1016"/>
                  </a:lnTo>
                  <a:lnTo>
                    <a:pt x="2684" y="1016"/>
                  </a:lnTo>
                  <a:lnTo>
                    <a:pt x="2676" y="1025"/>
                  </a:lnTo>
                  <a:lnTo>
                    <a:pt x="2676" y="1034"/>
                  </a:lnTo>
                  <a:lnTo>
                    <a:pt x="2667" y="1034"/>
                  </a:lnTo>
                  <a:lnTo>
                    <a:pt x="2667" y="1042"/>
                  </a:lnTo>
                  <a:lnTo>
                    <a:pt x="2657" y="1042"/>
                  </a:lnTo>
                  <a:lnTo>
                    <a:pt x="2631" y="1042"/>
                  </a:lnTo>
                  <a:lnTo>
                    <a:pt x="2613" y="1034"/>
                  </a:lnTo>
                  <a:lnTo>
                    <a:pt x="2596" y="1034"/>
                  </a:lnTo>
                  <a:lnTo>
                    <a:pt x="2577" y="1025"/>
                  </a:lnTo>
                  <a:lnTo>
                    <a:pt x="2560" y="1016"/>
                  </a:lnTo>
                  <a:lnTo>
                    <a:pt x="2542" y="998"/>
                  </a:lnTo>
                  <a:lnTo>
                    <a:pt x="2524" y="989"/>
                  </a:lnTo>
                  <a:lnTo>
                    <a:pt x="2516" y="981"/>
                  </a:lnTo>
                  <a:lnTo>
                    <a:pt x="2505" y="961"/>
                  </a:lnTo>
                  <a:lnTo>
                    <a:pt x="2496" y="945"/>
                  </a:lnTo>
                  <a:lnTo>
                    <a:pt x="2487" y="936"/>
                  </a:lnTo>
                  <a:lnTo>
                    <a:pt x="2480" y="936"/>
                  </a:lnTo>
                  <a:lnTo>
                    <a:pt x="2471" y="936"/>
                  </a:lnTo>
                  <a:lnTo>
                    <a:pt x="2460" y="936"/>
                  </a:lnTo>
                  <a:lnTo>
                    <a:pt x="2443" y="936"/>
                  </a:lnTo>
                  <a:lnTo>
                    <a:pt x="2416" y="936"/>
                  </a:lnTo>
                  <a:lnTo>
                    <a:pt x="2390" y="936"/>
                  </a:lnTo>
                  <a:lnTo>
                    <a:pt x="2354" y="936"/>
                  </a:lnTo>
                  <a:lnTo>
                    <a:pt x="2354" y="927"/>
                  </a:lnTo>
                  <a:lnTo>
                    <a:pt x="2345" y="927"/>
                  </a:lnTo>
                  <a:lnTo>
                    <a:pt x="2336" y="927"/>
                  </a:lnTo>
                  <a:lnTo>
                    <a:pt x="2327" y="927"/>
                  </a:lnTo>
                  <a:lnTo>
                    <a:pt x="2336" y="918"/>
                  </a:lnTo>
                  <a:lnTo>
                    <a:pt x="2345" y="918"/>
                  </a:lnTo>
                  <a:lnTo>
                    <a:pt x="2354" y="918"/>
                  </a:lnTo>
                  <a:lnTo>
                    <a:pt x="2380" y="918"/>
                  </a:lnTo>
                  <a:lnTo>
                    <a:pt x="2407" y="918"/>
                  </a:lnTo>
                  <a:lnTo>
                    <a:pt x="2434" y="918"/>
                  </a:lnTo>
                  <a:lnTo>
                    <a:pt x="2460" y="918"/>
                  </a:lnTo>
                  <a:lnTo>
                    <a:pt x="2480" y="918"/>
                  </a:lnTo>
                  <a:lnTo>
                    <a:pt x="2496" y="918"/>
                  </a:lnTo>
                  <a:lnTo>
                    <a:pt x="2505" y="918"/>
                  </a:lnTo>
                  <a:lnTo>
                    <a:pt x="2516" y="918"/>
                  </a:lnTo>
                  <a:lnTo>
                    <a:pt x="2524" y="927"/>
                  </a:lnTo>
                  <a:lnTo>
                    <a:pt x="2533" y="936"/>
                  </a:lnTo>
                  <a:lnTo>
                    <a:pt x="2533" y="945"/>
                  </a:lnTo>
                  <a:lnTo>
                    <a:pt x="2542" y="954"/>
                  </a:lnTo>
                  <a:lnTo>
                    <a:pt x="2542" y="961"/>
                  </a:lnTo>
                  <a:lnTo>
                    <a:pt x="2551" y="961"/>
                  </a:lnTo>
                  <a:lnTo>
                    <a:pt x="2560" y="961"/>
                  </a:lnTo>
                  <a:lnTo>
                    <a:pt x="2569" y="961"/>
                  </a:lnTo>
                  <a:lnTo>
                    <a:pt x="2577" y="961"/>
                  </a:lnTo>
                  <a:lnTo>
                    <a:pt x="2577" y="971"/>
                  </a:lnTo>
                  <a:lnTo>
                    <a:pt x="2586" y="971"/>
                  </a:lnTo>
                  <a:lnTo>
                    <a:pt x="2586" y="981"/>
                  </a:lnTo>
                  <a:lnTo>
                    <a:pt x="2586" y="989"/>
                  </a:lnTo>
                  <a:lnTo>
                    <a:pt x="2596" y="998"/>
                  </a:lnTo>
                  <a:lnTo>
                    <a:pt x="2604" y="1007"/>
                  </a:lnTo>
                  <a:lnTo>
                    <a:pt x="2613" y="1016"/>
                  </a:lnTo>
                  <a:lnTo>
                    <a:pt x="2622" y="1016"/>
                  </a:lnTo>
                  <a:lnTo>
                    <a:pt x="2640" y="1016"/>
                  </a:lnTo>
                  <a:lnTo>
                    <a:pt x="2649" y="989"/>
                  </a:lnTo>
                  <a:lnTo>
                    <a:pt x="2649" y="961"/>
                  </a:lnTo>
                  <a:lnTo>
                    <a:pt x="2649" y="945"/>
                  </a:lnTo>
                  <a:lnTo>
                    <a:pt x="2631" y="936"/>
                  </a:lnTo>
                  <a:lnTo>
                    <a:pt x="2622" y="918"/>
                  </a:lnTo>
                  <a:lnTo>
                    <a:pt x="2604" y="908"/>
                  </a:lnTo>
                  <a:lnTo>
                    <a:pt x="2586" y="890"/>
                  </a:lnTo>
                  <a:lnTo>
                    <a:pt x="2577" y="874"/>
                  </a:lnTo>
                  <a:lnTo>
                    <a:pt x="2569" y="846"/>
                  </a:lnTo>
                  <a:lnTo>
                    <a:pt x="2577" y="810"/>
                  </a:lnTo>
                  <a:lnTo>
                    <a:pt x="2586" y="810"/>
                  </a:lnTo>
                  <a:lnTo>
                    <a:pt x="2596" y="810"/>
                  </a:lnTo>
                  <a:lnTo>
                    <a:pt x="2604" y="810"/>
                  </a:lnTo>
                  <a:lnTo>
                    <a:pt x="2622" y="801"/>
                  </a:lnTo>
                  <a:lnTo>
                    <a:pt x="2631" y="801"/>
                  </a:lnTo>
                  <a:lnTo>
                    <a:pt x="2640" y="793"/>
                  </a:lnTo>
                  <a:lnTo>
                    <a:pt x="2649" y="784"/>
                  </a:lnTo>
                  <a:lnTo>
                    <a:pt x="2640" y="775"/>
                  </a:lnTo>
                  <a:lnTo>
                    <a:pt x="2622" y="766"/>
                  </a:lnTo>
                  <a:lnTo>
                    <a:pt x="2586" y="748"/>
                  </a:lnTo>
                  <a:lnTo>
                    <a:pt x="2586" y="730"/>
                  </a:lnTo>
                  <a:lnTo>
                    <a:pt x="2577" y="721"/>
                  </a:lnTo>
                  <a:lnTo>
                    <a:pt x="2569" y="712"/>
                  </a:lnTo>
                  <a:lnTo>
                    <a:pt x="2551" y="712"/>
                  </a:lnTo>
                  <a:lnTo>
                    <a:pt x="2533" y="704"/>
                  </a:lnTo>
                  <a:lnTo>
                    <a:pt x="2516" y="704"/>
                  </a:lnTo>
                  <a:lnTo>
                    <a:pt x="2496" y="704"/>
                  </a:lnTo>
                  <a:lnTo>
                    <a:pt x="2487" y="695"/>
                  </a:lnTo>
                  <a:lnTo>
                    <a:pt x="2480" y="685"/>
                  </a:lnTo>
                  <a:lnTo>
                    <a:pt x="2471" y="677"/>
                  </a:lnTo>
                  <a:lnTo>
                    <a:pt x="2471" y="659"/>
                  </a:lnTo>
                  <a:lnTo>
                    <a:pt x="2452" y="650"/>
                  </a:lnTo>
                  <a:lnTo>
                    <a:pt x="2434" y="632"/>
                  </a:lnTo>
                  <a:lnTo>
                    <a:pt x="2416" y="624"/>
                  </a:lnTo>
                  <a:lnTo>
                    <a:pt x="2399" y="614"/>
                  </a:lnTo>
                  <a:lnTo>
                    <a:pt x="2372" y="597"/>
                  </a:lnTo>
                  <a:lnTo>
                    <a:pt x="2354" y="588"/>
                  </a:lnTo>
                  <a:lnTo>
                    <a:pt x="2327" y="570"/>
                  </a:lnTo>
                  <a:lnTo>
                    <a:pt x="2310" y="561"/>
                  </a:lnTo>
                  <a:lnTo>
                    <a:pt x="2300" y="544"/>
                  </a:lnTo>
                  <a:lnTo>
                    <a:pt x="2300" y="534"/>
                  </a:lnTo>
                  <a:lnTo>
                    <a:pt x="2292" y="525"/>
                  </a:lnTo>
                  <a:lnTo>
                    <a:pt x="2274" y="517"/>
                  </a:lnTo>
                  <a:lnTo>
                    <a:pt x="2256" y="517"/>
                  </a:lnTo>
                  <a:lnTo>
                    <a:pt x="2239" y="508"/>
                  </a:lnTo>
                  <a:lnTo>
                    <a:pt x="2220" y="508"/>
                  </a:lnTo>
                  <a:lnTo>
                    <a:pt x="2203" y="499"/>
                  </a:lnTo>
                  <a:lnTo>
                    <a:pt x="2194" y="499"/>
                  </a:lnTo>
                  <a:lnTo>
                    <a:pt x="2185" y="490"/>
                  </a:lnTo>
                  <a:lnTo>
                    <a:pt x="2185" y="481"/>
                  </a:lnTo>
                  <a:lnTo>
                    <a:pt x="2212" y="481"/>
                  </a:lnTo>
                  <a:lnTo>
                    <a:pt x="2230" y="481"/>
                  </a:lnTo>
                  <a:lnTo>
                    <a:pt x="2247" y="481"/>
                  </a:lnTo>
                  <a:lnTo>
                    <a:pt x="2265" y="481"/>
                  </a:lnTo>
                  <a:lnTo>
                    <a:pt x="2274" y="490"/>
                  </a:lnTo>
                  <a:lnTo>
                    <a:pt x="2292" y="490"/>
                  </a:lnTo>
                  <a:lnTo>
                    <a:pt x="2300" y="499"/>
                  </a:lnTo>
                  <a:lnTo>
                    <a:pt x="2319" y="508"/>
                  </a:lnTo>
                  <a:lnTo>
                    <a:pt x="2327" y="517"/>
                  </a:lnTo>
                  <a:lnTo>
                    <a:pt x="2336" y="525"/>
                  </a:lnTo>
                  <a:lnTo>
                    <a:pt x="2354" y="544"/>
                  </a:lnTo>
                  <a:lnTo>
                    <a:pt x="2372" y="561"/>
                  </a:lnTo>
                  <a:lnTo>
                    <a:pt x="2407" y="588"/>
                  </a:lnTo>
                  <a:lnTo>
                    <a:pt x="2443" y="605"/>
                  </a:lnTo>
                  <a:lnTo>
                    <a:pt x="2471" y="632"/>
                  </a:lnTo>
                  <a:lnTo>
                    <a:pt x="2505" y="650"/>
                  </a:lnTo>
                  <a:lnTo>
                    <a:pt x="2533" y="668"/>
                  </a:lnTo>
                  <a:lnTo>
                    <a:pt x="2560" y="677"/>
                  </a:lnTo>
                  <a:lnTo>
                    <a:pt x="2577" y="677"/>
                  </a:lnTo>
                  <a:lnTo>
                    <a:pt x="2577" y="668"/>
                  </a:lnTo>
                  <a:lnTo>
                    <a:pt x="2577" y="650"/>
                  </a:lnTo>
                  <a:lnTo>
                    <a:pt x="2577" y="632"/>
                  </a:lnTo>
                  <a:lnTo>
                    <a:pt x="2577" y="614"/>
                  </a:lnTo>
                  <a:lnTo>
                    <a:pt x="2586" y="597"/>
                  </a:lnTo>
                  <a:lnTo>
                    <a:pt x="2586" y="588"/>
                  </a:lnTo>
                  <a:lnTo>
                    <a:pt x="2586" y="579"/>
                  </a:lnTo>
                  <a:lnTo>
                    <a:pt x="2596" y="570"/>
                  </a:lnTo>
                  <a:lnTo>
                    <a:pt x="2596" y="561"/>
                  </a:lnTo>
                  <a:lnTo>
                    <a:pt x="2586" y="552"/>
                  </a:lnTo>
                  <a:lnTo>
                    <a:pt x="2577" y="544"/>
                  </a:lnTo>
                  <a:lnTo>
                    <a:pt x="2542" y="544"/>
                  </a:lnTo>
                  <a:lnTo>
                    <a:pt x="2524" y="534"/>
                  </a:lnTo>
                  <a:lnTo>
                    <a:pt x="2505" y="525"/>
                  </a:lnTo>
                  <a:lnTo>
                    <a:pt x="2496" y="517"/>
                  </a:lnTo>
                  <a:lnTo>
                    <a:pt x="2487" y="508"/>
                  </a:lnTo>
                  <a:lnTo>
                    <a:pt x="2480" y="508"/>
                  </a:lnTo>
                  <a:lnTo>
                    <a:pt x="2471" y="499"/>
                  </a:lnTo>
                  <a:lnTo>
                    <a:pt x="2460" y="490"/>
                  </a:lnTo>
                  <a:lnTo>
                    <a:pt x="2443" y="490"/>
                  </a:lnTo>
                  <a:lnTo>
                    <a:pt x="2416" y="490"/>
                  </a:lnTo>
                  <a:lnTo>
                    <a:pt x="2363" y="481"/>
                  </a:lnTo>
                  <a:lnTo>
                    <a:pt x="2327" y="481"/>
                  </a:lnTo>
                  <a:lnTo>
                    <a:pt x="2310" y="472"/>
                  </a:lnTo>
                  <a:lnTo>
                    <a:pt x="2300" y="454"/>
                  </a:lnTo>
                  <a:lnTo>
                    <a:pt x="2292" y="445"/>
                  </a:lnTo>
                  <a:lnTo>
                    <a:pt x="2292" y="437"/>
                  </a:lnTo>
                  <a:lnTo>
                    <a:pt x="2292" y="419"/>
                  </a:lnTo>
                  <a:lnTo>
                    <a:pt x="2274" y="410"/>
                  </a:lnTo>
                  <a:lnTo>
                    <a:pt x="2247" y="410"/>
                  </a:lnTo>
                  <a:lnTo>
                    <a:pt x="2212" y="410"/>
                  </a:lnTo>
                  <a:lnTo>
                    <a:pt x="2194" y="410"/>
                  </a:lnTo>
                  <a:lnTo>
                    <a:pt x="2176" y="410"/>
                  </a:lnTo>
                  <a:lnTo>
                    <a:pt x="2159" y="401"/>
                  </a:lnTo>
                  <a:lnTo>
                    <a:pt x="2150" y="392"/>
                  </a:lnTo>
                  <a:lnTo>
                    <a:pt x="2140" y="373"/>
                  </a:lnTo>
                  <a:lnTo>
                    <a:pt x="2140" y="355"/>
                  </a:lnTo>
                  <a:lnTo>
                    <a:pt x="2140" y="339"/>
                  </a:lnTo>
                  <a:lnTo>
                    <a:pt x="2150" y="328"/>
                  </a:lnTo>
                  <a:lnTo>
                    <a:pt x="2159" y="311"/>
                  </a:lnTo>
                  <a:lnTo>
                    <a:pt x="2176" y="302"/>
                  </a:lnTo>
                  <a:lnTo>
                    <a:pt x="2185" y="284"/>
                  </a:lnTo>
                  <a:lnTo>
                    <a:pt x="2203" y="275"/>
                  </a:lnTo>
                  <a:lnTo>
                    <a:pt x="2212" y="258"/>
                  </a:lnTo>
                  <a:lnTo>
                    <a:pt x="2220" y="231"/>
                  </a:lnTo>
                  <a:lnTo>
                    <a:pt x="2220" y="213"/>
                  </a:lnTo>
                  <a:lnTo>
                    <a:pt x="2220" y="187"/>
                  </a:lnTo>
                  <a:lnTo>
                    <a:pt x="2212" y="160"/>
                  </a:lnTo>
                  <a:lnTo>
                    <a:pt x="2185" y="133"/>
                  </a:lnTo>
                  <a:lnTo>
                    <a:pt x="2159" y="107"/>
                  </a:lnTo>
                  <a:lnTo>
                    <a:pt x="2114" y="80"/>
                  </a:lnTo>
                  <a:lnTo>
                    <a:pt x="2096" y="71"/>
                  </a:lnTo>
                  <a:lnTo>
                    <a:pt x="2078" y="62"/>
                  </a:lnTo>
                  <a:lnTo>
                    <a:pt x="2059" y="53"/>
                  </a:lnTo>
                  <a:lnTo>
                    <a:pt x="2034" y="44"/>
                  </a:lnTo>
                  <a:lnTo>
                    <a:pt x="2016" y="35"/>
                  </a:lnTo>
                  <a:lnTo>
                    <a:pt x="1990" y="27"/>
                  </a:lnTo>
                  <a:lnTo>
                    <a:pt x="1970" y="18"/>
                  </a:lnTo>
                  <a:lnTo>
                    <a:pt x="1953" y="8"/>
                  </a:lnTo>
                  <a:lnTo>
                    <a:pt x="1935" y="8"/>
                  </a:lnTo>
                  <a:lnTo>
                    <a:pt x="1917" y="0"/>
                  </a:lnTo>
                  <a:lnTo>
                    <a:pt x="1890" y="71"/>
                  </a:lnTo>
                  <a:lnTo>
                    <a:pt x="1855" y="53"/>
                  </a:lnTo>
                  <a:lnTo>
                    <a:pt x="1828" y="44"/>
                  </a:lnTo>
                  <a:lnTo>
                    <a:pt x="1793" y="27"/>
                  </a:lnTo>
                  <a:lnTo>
                    <a:pt x="1766" y="18"/>
                  </a:lnTo>
                  <a:lnTo>
                    <a:pt x="1739" y="8"/>
                  </a:lnTo>
                  <a:lnTo>
                    <a:pt x="1721" y="8"/>
                  </a:lnTo>
                  <a:lnTo>
                    <a:pt x="1703" y="8"/>
                  </a:lnTo>
                  <a:lnTo>
                    <a:pt x="1686" y="27"/>
                  </a:lnTo>
                  <a:lnTo>
                    <a:pt x="1677" y="44"/>
                  </a:lnTo>
                  <a:lnTo>
                    <a:pt x="1677" y="80"/>
                  </a:lnTo>
                  <a:lnTo>
                    <a:pt x="1666" y="107"/>
                  </a:lnTo>
                  <a:lnTo>
                    <a:pt x="1659" y="142"/>
                  </a:lnTo>
                  <a:lnTo>
                    <a:pt x="1641" y="168"/>
                  </a:lnTo>
                  <a:lnTo>
                    <a:pt x="1613" y="195"/>
                  </a:lnTo>
                  <a:lnTo>
                    <a:pt x="1597" y="222"/>
                  </a:lnTo>
                  <a:lnTo>
                    <a:pt x="1570" y="248"/>
                  </a:lnTo>
                  <a:lnTo>
                    <a:pt x="1542" y="275"/>
                  </a:lnTo>
                  <a:lnTo>
                    <a:pt x="1526" y="293"/>
                  </a:lnTo>
                  <a:lnTo>
                    <a:pt x="1517" y="320"/>
                  </a:lnTo>
                  <a:lnTo>
                    <a:pt x="1506" y="348"/>
                  </a:lnTo>
                  <a:lnTo>
                    <a:pt x="1498" y="373"/>
                  </a:lnTo>
                  <a:lnTo>
                    <a:pt x="1498" y="401"/>
                  </a:lnTo>
                  <a:lnTo>
                    <a:pt x="1489" y="428"/>
                  </a:lnTo>
                  <a:lnTo>
                    <a:pt x="1480" y="454"/>
                  </a:lnTo>
                  <a:lnTo>
                    <a:pt x="1462" y="481"/>
                  </a:lnTo>
                  <a:lnTo>
                    <a:pt x="1453" y="499"/>
                  </a:lnTo>
                  <a:lnTo>
                    <a:pt x="1436" y="517"/>
                  </a:lnTo>
                  <a:lnTo>
                    <a:pt x="1418" y="517"/>
                  </a:lnTo>
                  <a:lnTo>
                    <a:pt x="1392" y="517"/>
                  </a:lnTo>
                  <a:lnTo>
                    <a:pt x="1364" y="508"/>
                  </a:lnTo>
                  <a:lnTo>
                    <a:pt x="1356" y="499"/>
                  </a:lnTo>
                  <a:lnTo>
                    <a:pt x="1346" y="490"/>
                  </a:lnTo>
                  <a:lnTo>
                    <a:pt x="1337" y="481"/>
                  </a:lnTo>
                  <a:lnTo>
                    <a:pt x="1329" y="481"/>
                  </a:lnTo>
                  <a:lnTo>
                    <a:pt x="1320" y="481"/>
                  </a:lnTo>
                  <a:lnTo>
                    <a:pt x="1310" y="481"/>
                  </a:lnTo>
                  <a:lnTo>
                    <a:pt x="1302" y="490"/>
                  </a:lnTo>
                  <a:lnTo>
                    <a:pt x="1293" y="499"/>
                  </a:lnTo>
                  <a:lnTo>
                    <a:pt x="1293" y="517"/>
                  </a:lnTo>
                  <a:lnTo>
                    <a:pt x="1293" y="534"/>
                  </a:lnTo>
                  <a:lnTo>
                    <a:pt x="1284" y="561"/>
                  </a:lnTo>
                  <a:lnTo>
                    <a:pt x="1276" y="597"/>
                  </a:lnTo>
                  <a:lnTo>
                    <a:pt x="1266" y="632"/>
                  </a:lnTo>
                  <a:lnTo>
                    <a:pt x="1249" y="677"/>
                  </a:lnTo>
                  <a:lnTo>
                    <a:pt x="1230" y="721"/>
                  </a:lnTo>
                  <a:lnTo>
                    <a:pt x="1222" y="757"/>
                  </a:lnTo>
                  <a:lnTo>
                    <a:pt x="1204" y="801"/>
                  </a:lnTo>
                  <a:lnTo>
                    <a:pt x="1186" y="846"/>
                  </a:lnTo>
                  <a:lnTo>
                    <a:pt x="1169" y="881"/>
                  </a:lnTo>
                  <a:lnTo>
                    <a:pt x="1160" y="918"/>
                  </a:lnTo>
                  <a:lnTo>
                    <a:pt x="1149" y="945"/>
                  </a:lnTo>
                  <a:lnTo>
                    <a:pt x="1149" y="961"/>
                  </a:lnTo>
                  <a:lnTo>
                    <a:pt x="1149" y="971"/>
                  </a:lnTo>
                  <a:lnTo>
                    <a:pt x="1160" y="989"/>
                  </a:lnTo>
                  <a:lnTo>
                    <a:pt x="1169" y="998"/>
                  </a:lnTo>
                  <a:lnTo>
                    <a:pt x="1177" y="998"/>
                  </a:lnTo>
                  <a:lnTo>
                    <a:pt x="1177" y="1007"/>
                  </a:lnTo>
                  <a:lnTo>
                    <a:pt x="1177" y="1016"/>
                  </a:lnTo>
                  <a:lnTo>
                    <a:pt x="1160" y="1025"/>
                  </a:lnTo>
                  <a:lnTo>
                    <a:pt x="1142" y="1042"/>
                  </a:lnTo>
                  <a:lnTo>
                    <a:pt x="1116" y="1051"/>
                  </a:lnTo>
                  <a:lnTo>
                    <a:pt x="1096" y="1061"/>
                  </a:lnTo>
                  <a:lnTo>
                    <a:pt x="1080" y="1078"/>
                  </a:lnTo>
                  <a:lnTo>
                    <a:pt x="1061" y="1087"/>
                  </a:lnTo>
                  <a:lnTo>
                    <a:pt x="1043" y="1096"/>
                  </a:lnTo>
                  <a:lnTo>
                    <a:pt x="1025" y="1105"/>
                  </a:lnTo>
                  <a:lnTo>
                    <a:pt x="1016" y="1105"/>
                  </a:lnTo>
                  <a:lnTo>
                    <a:pt x="999" y="1114"/>
                  </a:lnTo>
                  <a:lnTo>
                    <a:pt x="980" y="1114"/>
                  </a:lnTo>
                  <a:lnTo>
                    <a:pt x="972" y="1123"/>
                  </a:lnTo>
                  <a:lnTo>
                    <a:pt x="954" y="1123"/>
                  </a:lnTo>
                  <a:lnTo>
                    <a:pt x="945" y="1131"/>
                  </a:lnTo>
                  <a:lnTo>
                    <a:pt x="936" y="1141"/>
                  </a:lnTo>
                  <a:lnTo>
                    <a:pt x="936" y="1158"/>
                  </a:lnTo>
                  <a:lnTo>
                    <a:pt x="936" y="1167"/>
                  </a:lnTo>
                  <a:lnTo>
                    <a:pt x="927" y="1185"/>
                  </a:lnTo>
                  <a:lnTo>
                    <a:pt x="909" y="1194"/>
                  </a:lnTo>
                  <a:lnTo>
                    <a:pt x="892" y="1203"/>
                  </a:lnTo>
                  <a:lnTo>
                    <a:pt x="856" y="1203"/>
                  </a:lnTo>
                  <a:lnTo>
                    <a:pt x="803" y="1203"/>
                  </a:lnTo>
                  <a:lnTo>
                    <a:pt x="794" y="1194"/>
                  </a:lnTo>
                  <a:lnTo>
                    <a:pt x="785" y="1185"/>
                  </a:lnTo>
                  <a:lnTo>
                    <a:pt x="776" y="1177"/>
                  </a:lnTo>
                  <a:lnTo>
                    <a:pt x="767" y="1177"/>
                  </a:lnTo>
                  <a:lnTo>
                    <a:pt x="759" y="1185"/>
                  </a:lnTo>
                  <a:lnTo>
                    <a:pt x="749" y="1203"/>
                  </a:lnTo>
                  <a:lnTo>
                    <a:pt x="740" y="1230"/>
                  </a:lnTo>
                  <a:lnTo>
                    <a:pt x="740" y="1238"/>
                  </a:lnTo>
                  <a:lnTo>
                    <a:pt x="732" y="1247"/>
                  </a:lnTo>
                  <a:lnTo>
                    <a:pt x="723" y="1257"/>
                  </a:lnTo>
                  <a:lnTo>
                    <a:pt x="712" y="1265"/>
                  </a:lnTo>
                  <a:lnTo>
                    <a:pt x="705" y="1265"/>
                  </a:lnTo>
                  <a:lnTo>
                    <a:pt x="696" y="1265"/>
                  </a:lnTo>
                  <a:lnTo>
                    <a:pt x="687" y="1265"/>
                  </a:lnTo>
                  <a:lnTo>
                    <a:pt x="668" y="1265"/>
                  </a:lnTo>
                  <a:lnTo>
                    <a:pt x="659" y="1265"/>
                  </a:lnTo>
                  <a:lnTo>
                    <a:pt x="643" y="1257"/>
                  </a:lnTo>
                  <a:lnTo>
                    <a:pt x="615" y="1257"/>
                  </a:lnTo>
                  <a:lnTo>
                    <a:pt x="606" y="1247"/>
                  </a:lnTo>
                  <a:lnTo>
                    <a:pt x="588" y="1238"/>
                  </a:lnTo>
                  <a:lnTo>
                    <a:pt x="579" y="1230"/>
                  </a:lnTo>
                  <a:lnTo>
                    <a:pt x="562" y="1221"/>
                  </a:lnTo>
                  <a:lnTo>
                    <a:pt x="562" y="1203"/>
                  </a:lnTo>
                  <a:lnTo>
                    <a:pt x="552" y="1194"/>
                  </a:lnTo>
                  <a:lnTo>
                    <a:pt x="552" y="1177"/>
                  </a:lnTo>
                  <a:lnTo>
                    <a:pt x="543" y="1167"/>
                  </a:lnTo>
                  <a:lnTo>
                    <a:pt x="543" y="115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72" name="Freeform 60"/>
            <p:cNvSpPr>
              <a:spLocks/>
            </p:cNvSpPr>
            <p:nvPr/>
          </p:nvSpPr>
          <p:spPr bwMode="auto">
            <a:xfrm>
              <a:off x="4664" y="2240"/>
              <a:ext cx="93" cy="64"/>
            </a:xfrm>
            <a:custGeom>
              <a:avLst/>
              <a:gdLst>
                <a:gd name="T0" fmla="*/ 0 w 366"/>
                <a:gd name="T1" fmla="*/ 18 h 250"/>
                <a:gd name="T2" fmla="*/ 0 w 366"/>
                <a:gd name="T3" fmla="*/ 25 h 250"/>
                <a:gd name="T4" fmla="*/ 0 w 366"/>
                <a:gd name="T5" fmla="*/ 27 h 250"/>
                <a:gd name="T6" fmla="*/ 0 w 366"/>
                <a:gd name="T7" fmla="*/ 32 h 250"/>
                <a:gd name="T8" fmla="*/ 0 w 366"/>
                <a:gd name="T9" fmla="*/ 34 h 250"/>
                <a:gd name="T10" fmla="*/ 2 w 366"/>
                <a:gd name="T11" fmla="*/ 39 h 250"/>
                <a:gd name="T12" fmla="*/ 5 w 366"/>
                <a:gd name="T13" fmla="*/ 39 h 250"/>
                <a:gd name="T14" fmla="*/ 7 w 366"/>
                <a:gd name="T15" fmla="*/ 41 h 250"/>
                <a:gd name="T16" fmla="*/ 7 w 366"/>
                <a:gd name="T17" fmla="*/ 39 h 250"/>
                <a:gd name="T18" fmla="*/ 9 w 366"/>
                <a:gd name="T19" fmla="*/ 36 h 250"/>
                <a:gd name="T20" fmla="*/ 9 w 366"/>
                <a:gd name="T21" fmla="*/ 34 h 250"/>
                <a:gd name="T22" fmla="*/ 25 w 366"/>
                <a:gd name="T23" fmla="*/ 32 h 250"/>
                <a:gd name="T24" fmla="*/ 34 w 366"/>
                <a:gd name="T25" fmla="*/ 46 h 250"/>
                <a:gd name="T26" fmla="*/ 39 w 366"/>
                <a:gd name="T27" fmla="*/ 46 h 250"/>
                <a:gd name="T28" fmla="*/ 45 w 366"/>
                <a:gd name="T29" fmla="*/ 46 h 250"/>
                <a:gd name="T30" fmla="*/ 50 w 366"/>
                <a:gd name="T31" fmla="*/ 48 h 250"/>
                <a:gd name="T32" fmla="*/ 54 w 366"/>
                <a:gd name="T33" fmla="*/ 48 h 250"/>
                <a:gd name="T34" fmla="*/ 59 w 366"/>
                <a:gd name="T35" fmla="*/ 48 h 250"/>
                <a:gd name="T36" fmla="*/ 63 w 366"/>
                <a:gd name="T37" fmla="*/ 50 h 250"/>
                <a:gd name="T38" fmla="*/ 68 w 366"/>
                <a:gd name="T39" fmla="*/ 50 h 250"/>
                <a:gd name="T40" fmla="*/ 72 w 366"/>
                <a:gd name="T41" fmla="*/ 53 h 250"/>
                <a:gd name="T42" fmla="*/ 77 w 366"/>
                <a:gd name="T43" fmla="*/ 57 h 250"/>
                <a:gd name="T44" fmla="*/ 81 w 366"/>
                <a:gd name="T45" fmla="*/ 62 h 250"/>
                <a:gd name="T46" fmla="*/ 84 w 366"/>
                <a:gd name="T47" fmla="*/ 62 h 250"/>
                <a:gd name="T48" fmla="*/ 86 w 366"/>
                <a:gd name="T49" fmla="*/ 64 h 250"/>
                <a:gd name="T50" fmla="*/ 89 w 366"/>
                <a:gd name="T51" fmla="*/ 64 h 250"/>
                <a:gd name="T52" fmla="*/ 91 w 366"/>
                <a:gd name="T53" fmla="*/ 64 h 250"/>
                <a:gd name="T54" fmla="*/ 93 w 366"/>
                <a:gd name="T55" fmla="*/ 62 h 250"/>
                <a:gd name="T56" fmla="*/ 93 w 366"/>
                <a:gd name="T57" fmla="*/ 59 h 250"/>
                <a:gd name="T58" fmla="*/ 91 w 366"/>
                <a:gd name="T59" fmla="*/ 57 h 250"/>
                <a:gd name="T60" fmla="*/ 91 w 366"/>
                <a:gd name="T61" fmla="*/ 55 h 250"/>
                <a:gd name="T62" fmla="*/ 89 w 366"/>
                <a:gd name="T63" fmla="*/ 50 h 250"/>
                <a:gd name="T64" fmla="*/ 84 w 366"/>
                <a:gd name="T65" fmla="*/ 46 h 250"/>
                <a:gd name="T66" fmla="*/ 81 w 366"/>
                <a:gd name="T67" fmla="*/ 41 h 250"/>
                <a:gd name="T68" fmla="*/ 80 w 366"/>
                <a:gd name="T69" fmla="*/ 39 h 250"/>
                <a:gd name="T70" fmla="*/ 80 w 366"/>
                <a:gd name="T71" fmla="*/ 34 h 250"/>
                <a:gd name="T72" fmla="*/ 80 w 366"/>
                <a:gd name="T73" fmla="*/ 32 h 250"/>
                <a:gd name="T74" fmla="*/ 80 w 366"/>
                <a:gd name="T75" fmla="*/ 27 h 250"/>
                <a:gd name="T76" fmla="*/ 77 w 366"/>
                <a:gd name="T77" fmla="*/ 25 h 250"/>
                <a:gd name="T78" fmla="*/ 77 w 366"/>
                <a:gd name="T79" fmla="*/ 20 h 250"/>
                <a:gd name="T80" fmla="*/ 74 w 366"/>
                <a:gd name="T81" fmla="*/ 16 h 250"/>
                <a:gd name="T82" fmla="*/ 70 w 366"/>
                <a:gd name="T83" fmla="*/ 9 h 250"/>
                <a:gd name="T84" fmla="*/ 63 w 366"/>
                <a:gd name="T85" fmla="*/ 0 h 250"/>
                <a:gd name="T86" fmla="*/ 0 w 366"/>
                <a:gd name="T87" fmla="*/ 18 h 2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6" h="250">
                  <a:moveTo>
                    <a:pt x="0" y="71"/>
                  </a:moveTo>
                  <a:lnTo>
                    <a:pt x="0" y="98"/>
                  </a:lnTo>
                  <a:lnTo>
                    <a:pt x="0" y="106"/>
                  </a:lnTo>
                  <a:lnTo>
                    <a:pt x="0" y="126"/>
                  </a:lnTo>
                  <a:lnTo>
                    <a:pt x="0" y="133"/>
                  </a:lnTo>
                  <a:lnTo>
                    <a:pt x="9" y="151"/>
                  </a:lnTo>
                  <a:lnTo>
                    <a:pt x="18" y="151"/>
                  </a:lnTo>
                  <a:lnTo>
                    <a:pt x="27" y="162"/>
                  </a:lnTo>
                  <a:lnTo>
                    <a:pt x="27" y="151"/>
                  </a:lnTo>
                  <a:lnTo>
                    <a:pt x="36" y="142"/>
                  </a:lnTo>
                  <a:lnTo>
                    <a:pt x="36" y="133"/>
                  </a:lnTo>
                  <a:lnTo>
                    <a:pt x="98" y="126"/>
                  </a:lnTo>
                  <a:lnTo>
                    <a:pt x="133" y="179"/>
                  </a:lnTo>
                  <a:lnTo>
                    <a:pt x="152" y="179"/>
                  </a:lnTo>
                  <a:lnTo>
                    <a:pt x="178" y="179"/>
                  </a:lnTo>
                  <a:lnTo>
                    <a:pt x="196" y="188"/>
                  </a:lnTo>
                  <a:lnTo>
                    <a:pt x="213" y="188"/>
                  </a:lnTo>
                  <a:lnTo>
                    <a:pt x="232" y="188"/>
                  </a:lnTo>
                  <a:lnTo>
                    <a:pt x="249" y="197"/>
                  </a:lnTo>
                  <a:lnTo>
                    <a:pt x="267" y="197"/>
                  </a:lnTo>
                  <a:lnTo>
                    <a:pt x="285" y="206"/>
                  </a:lnTo>
                  <a:lnTo>
                    <a:pt x="304" y="223"/>
                  </a:lnTo>
                  <a:lnTo>
                    <a:pt x="320" y="242"/>
                  </a:lnTo>
                  <a:lnTo>
                    <a:pt x="329" y="242"/>
                  </a:lnTo>
                  <a:lnTo>
                    <a:pt x="338" y="250"/>
                  </a:lnTo>
                  <a:lnTo>
                    <a:pt x="349" y="250"/>
                  </a:lnTo>
                  <a:lnTo>
                    <a:pt x="357" y="250"/>
                  </a:lnTo>
                  <a:lnTo>
                    <a:pt x="366" y="242"/>
                  </a:lnTo>
                  <a:lnTo>
                    <a:pt x="366" y="232"/>
                  </a:lnTo>
                  <a:lnTo>
                    <a:pt x="357" y="223"/>
                  </a:lnTo>
                  <a:lnTo>
                    <a:pt x="357" y="215"/>
                  </a:lnTo>
                  <a:lnTo>
                    <a:pt x="349" y="197"/>
                  </a:lnTo>
                  <a:lnTo>
                    <a:pt x="329" y="179"/>
                  </a:lnTo>
                  <a:lnTo>
                    <a:pt x="320" y="162"/>
                  </a:lnTo>
                  <a:lnTo>
                    <a:pt x="313" y="151"/>
                  </a:lnTo>
                  <a:lnTo>
                    <a:pt x="313" y="133"/>
                  </a:lnTo>
                  <a:lnTo>
                    <a:pt x="313" y="126"/>
                  </a:lnTo>
                  <a:lnTo>
                    <a:pt x="313" y="106"/>
                  </a:lnTo>
                  <a:lnTo>
                    <a:pt x="304" y="98"/>
                  </a:lnTo>
                  <a:lnTo>
                    <a:pt x="304" y="80"/>
                  </a:lnTo>
                  <a:lnTo>
                    <a:pt x="293" y="62"/>
                  </a:lnTo>
                  <a:lnTo>
                    <a:pt x="276" y="36"/>
                  </a:lnTo>
                  <a:lnTo>
                    <a:pt x="249" y="0"/>
                  </a:lnTo>
                  <a:lnTo>
                    <a:pt x="0" y="71"/>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73" name="Freeform 61"/>
            <p:cNvSpPr>
              <a:spLocks/>
            </p:cNvSpPr>
            <p:nvPr/>
          </p:nvSpPr>
          <p:spPr bwMode="auto">
            <a:xfrm>
              <a:off x="4664" y="2240"/>
              <a:ext cx="93" cy="64"/>
            </a:xfrm>
            <a:custGeom>
              <a:avLst/>
              <a:gdLst>
                <a:gd name="T0" fmla="*/ 0 w 366"/>
                <a:gd name="T1" fmla="*/ 18 h 250"/>
                <a:gd name="T2" fmla="*/ 0 w 366"/>
                <a:gd name="T3" fmla="*/ 25 h 250"/>
                <a:gd name="T4" fmla="*/ 0 w 366"/>
                <a:gd name="T5" fmla="*/ 27 h 250"/>
                <a:gd name="T6" fmla="*/ 0 w 366"/>
                <a:gd name="T7" fmla="*/ 32 h 250"/>
                <a:gd name="T8" fmla="*/ 0 w 366"/>
                <a:gd name="T9" fmla="*/ 34 h 250"/>
                <a:gd name="T10" fmla="*/ 2 w 366"/>
                <a:gd name="T11" fmla="*/ 39 h 250"/>
                <a:gd name="T12" fmla="*/ 5 w 366"/>
                <a:gd name="T13" fmla="*/ 39 h 250"/>
                <a:gd name="T14" fmla="*/ 7 w 366"/>
                <a:gd name="T15" fmla="*/ 41 h 250"/>
                <a:gd name="T16" fmla="*/ 7 w 366"/>
                <a:gd name="T17" fmla="*/ 39 h 250"/>
                <a:gd name="T18" fmla="*/ 9 w 366"/>
                <a:gd name="T19" fmla="*/ 36 h 250"/>
                <a:gd name="T20" fmla="*/ 9 w 366"/>
                <a:gd name="T21" fmla="*/ 34 h 250"/>
                <a:gd name="T22" fmla="*/ 25 w 366"/>
                <a:gd name="T23" fmla="*/ 32 h 250"/>
                <a:gd name="T24" fmla="*/ 34 w 366"/>
                <a:gd name="T25" fmla="*/ 46 h 250"/>
                <a:gd name="T26" fmla="*/ 39 w 366"/>
                <a:gd name="T27" fmla="*/ 46 h 250"/>
                <a:gd name="T28" fmla="*/ 45 w 366"/>
                <a:gd name="T29" fmla="*/ 46 h 250"/>
                <a:gd name="T30" fmla="*/ 50 w 366"/>
                <a:gd name="T31" fmla="*/ 48 h 250"/>
                <a:gd name="T32" fmla="*/ 54 w 366"/>
                <a:gd name="T33" fmla="*/ 48 h 250"/>
                <a:gd name="T34" fmla="*/ 59 w 366"/>
                <a:gd name="T35" fmla="*/ 48 h 250"/>
                <a:gd name="T36" fmla="*/ 63 w 366"/>
                <a:gd name="T37" fmla="*/ 50 h 250"/>
                <a:gd name="T38" fmla="*/ 68 w 366"/>
                <a:gd name="T39" fmla="*/ 50 h 250"/>
                <a:gd name="T40" fmla="*/ 72 w 366"/>
                <a:gd name="T41" fmla="*/ 53 h 250"/>
                <a:gd name="T42" fmla="*/ 77 w 366"/>
                <a:gd name="T43" fmla="*/ 57 h 250"/>
                <a:gd name="T44" fmla="*/ 81 w 366"/>
                <a:gd name="T45" fmla="*/ 62 h 250"/>
                <a:gd name="T46" fmla="*/ 84 w 366"/>
                <a:gd name="T47" fmla="*/ 62 h 250"/>
                <a:gd name="T48" fmla="*/ 86 w 366"/>
                <a:gd name="T49" fmla="*/ 64 h 250"/>
                <a:gd name="T50" fmla="*/ 89 w 366"/>
                <a:gd name="T51" fmla="*/ 64 h 250"/>
                <a:gd name="T52" fmla="*/ 91 w 366"/>
                <a:gd name="T53" fmla="*/ 64 h 250"/>
                <a:gd name="T54" fmla="*/ 93 w 366"/>
                <a:gd name="T55" fmla="*/ 62 h 250"/>
                <a:gd name="T56" fmla="*/ 93 w 366"/>
                <a:gd name="T57" fmla="*/ 59 h 250"/>
                <a:gd name="T58" fmla="*/ 91 w 366"/>
                <a:gd name="T59" fmla="*/ 57 h 250"/>
                <a:gd name="T60" fmla="*/ 91 w 366"/>
                <a:gd name="T61" fmla="*/ 55 h 250"/>
                <a:gd name="T62" fmla="*/ 89 w 366"/>
                <a:gd name="T63" fmla="*/ 50 h 250"/>
                <a:gd name="T64" fmla="*/ 84 w 366"/>
                <a:gd name="T65" fmla="*/ 46 h 250"/>
                <a:gd name="T66" fmla="*/ 81 w 366"/>
                <a:gd name="T67" fmla="*/ 41 h 250"/>
                <a:gd name="T68" fmla="*/ 80 w 366"/>
                <a:gd name="T69" fmla="*/ 39 h 250"/>
                <a:gd name="T70" fmla="*/ 80 w 366"/>
                <a:gd name="T71" fmla="*/ 34 h 250"/>
                <a:gd name="T72" fmla="*/ 80 w 366"/>
                <a:gd name="T73" fmla="*/ 32 h 250"/>
                <a:gd name="T74" fmla="*/ 80 w 366"/>
                <a:gd name="T75" fmla="*/ 27 h 250"/>
                <a:gd name="T76" fmla="*/ 77 w 366"/>
                <a:gd name="T77" fmla="*/ 25 h 250"/>
                <a:gd name="T78" fmla="*/ 77 w 366"/>
                <a:gd name="T79" fmla="*/ 20 h 250"/>
                <a:gd name="T80" fmla="*/ 74 w 366"/>
                <a:gd name="T81" fmla="*/ 16 h 250"/>
                <a:gd name="T82" fmla="*/ 70 w 366"/>
                <a:gd name="T83" fmla="*/ 9 h 250"/>
                <a:gd name="T84" fmla="*/ 63 w 366"/>
                <a:gd name="T85" fmla="*/ 0 h 2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66" h="250">
                  <a:moveTo>
                    <a:pt x="0" y="71"/>
                  </a:moveTo>
                  <a:lnTo>
                    <a:pt x="0" y="98"/>
                  </a:lnTo>
                  <a:lnTo>
                    <a:pt x="0" y="106"/>
                  </a:lnTo>
                  <a:lnTo>
                    <a:pt x="0" y="126"/>
                  </a:lnTo>
                  <a:lnTo>
                    <a:pt x="0" y="133"/>
                  </a:lnTo>
                  <a:lnTo>
                    <a:pt x="9" y="151"/>
                  </a:lnTo>
                  <a:lnTo>
                    <a:pt x="18" y="151"/>
                  </a:lnTo>
                  <a:lnTo>
                    <a:pt x="27" y="162"/>
                  </a:lnTo>
                  <a:lnTo>
                    <a:pt x="27" y="151"/>
                  </a:lnTo>
                  <a:lnTo>
                    <a:pt x="36" y="142"/>
                  </a:lnTo>
                  <a:lnTo>
                    <a:pt x="36" y="133"/>
                  </a:lnTo>
                  <a:lnTo>
                    <a:pt x="98" y="126"/>
                  </a:lnTo>
                  <a:lnTo>
                    <a:pt x="133" y="179"/>
                  </a:lnTo>
                  <a:lnTo>
                    <a:pt x="152" y="179"/>
                  </a:lnTo>
                  <a:lnTo>
                    <a:pt x="178" y="179"/>
                  </a:lnTo>
                  <a:lnTo>
                    <a:pt x="196" y="188"/>
                  </a:lnTo>
                  <a:lnTo>
                    <a:pt x="213" y="188"/>
                  </a:lnTo>
                  <a:lnTo>
                    <a:pt x="232" y="188"/>
                  </a:lnTo>
                  <a:lnTo>
                    <a:pt x="249" y="197"/>
                  </a:lnTo>
                  <a:lnTo>
                    <a:pt x="267" y="197"/>
                  </a:lnTo>
                  <a:lnTo>
                    <a:pt x="285" y="206"/>
                  </a:lnTo>
                  <a:lnTo>
                    <a:pt x="304" y="223"/>
                  </a:lnTo>
                  <a:lnTo>
                    <a:pt x="320" y="242"/>
                  </a:lnTo>
                  <a:lnTo>
                    <a:pt x="329" y="242"/>
                  </a:lnTo>
                  <a:lnTo>
                    <a:pt x="338" y="250"/>
                  </a:lnTo>
                  <a:lnTo>
                    <a:pt x="349" y="250"/>
                  </a:lnTo>
                  <a:lnTo>
                    <a:pt x="357" y="250"/>
                  </a:lnTo>
                  <a:lnTo>
                    <a:pt x="366" y="242"/>
                  </a:lnTo>
                  <a:lnTo>
                    <a:pt x="366" y="232"/>
                  </a:lnTo>
                  <a:lnTo>
                    <a:pt x="357" y="223"/>
                  </a:lnTo>
                  <a:lnTo>
                    <a:pt x="357" y="215"/>
                  </a:lnTo>
                  <a:lnTo>
                    <a:pt x="349" y="197"/>
                  </a:lnTo>
                  <a:lnTo>
                    <a:pt x="329" y="179"/>
                  </a:lnTo>
                  <a:lnTo>
                    <a:pt x="320" y="162"/>
                  </a:lnTo>
                  <a:lnTo>
                    <a:pt x="313" y="151"/>
                  </a:lnTo>
                  <a:lnTo>
                    <a:pt x="313" y="133"/>
                  </a:lnTo>
                  <a:lnTo>
                    <a:pt x="313" y="126"/>
                  </a:lnTo>
                  <a:lnTo>
                    <a:pt x="313" y="106"/>
                  </a:lnTo>
                  <a:lnTo>
                    <a:pt x="304" y="98"/>
                  </a:lnTo>
                  <a:lnTo>
                    <a:pt x="304" y="80"/>
                  </a:lnTo>
                  <a:lnTo>
                    <a:pt x="293" y="62"/>
                  </a:lnTo>
                  <a:lnTo>
                    <a:pt x="276" y="36"/>
                  </a:lnTo>
                  <a:lnTo>
                    <a:pt x="249" y="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74" name="Freeform 62"/>
            <p:cNvSpPr>
              <a:spLocks/>
            </p:cNvSpPr>
            <p:nvPr/>
          </p:nvSpPr>
          <p:spPr bwMode="auto">
            <a:xfrm>
              <a:off x="3926" y="1904"/>
              <a:ext cx="401" cy="468"/>
            </a:xfrm>
            <a:custGeom>
              <a:avLst/>
              <a:gdLst>
                <a:gd name="T0" fmla="*/ 37 w 1580"/>
                <a:gd name="T1" fmla="*/ 411 h 1828"/>
                <a:gd name="T2" fmla="*/ 50 w 1580"/>
                <a:gd name="T3" fmla="*/ 409 h 1828"/>
                <a:gd name="T4" fmla="*/ 68 w 1580"/>
                <a:gd name="T5" fmla="*/ 406 h 1828"/>
                <a:gd name="T6" fmla="*/ 86 w 1580"/>
                <a:gd name="T7" fmla="*/ 424 h 1828"/>
                <a:gd name="T8" fmla="*/ 97 w 1580"/>
                <a:gd name="T9" fmla="*/ 436 h 1828"/>
                <a:gd name="T10" fmla="*/ 107 w 1580"/>
                <a:gd name="T11" fmla="*/ 438 h 1828"/>
                <a:gd name="T12" fmla="*/ 118 w 1580"/>
                <a:gd name="T13" fmla="*/ 445 h 1828"/>
                <a:gd name="T14" fmla="*/ 131 w 1580"/>
                <a:gd name="T15" fmla="*/ 445 h 1828"/>
                <a:gd name="T16" fmla="*/ 141 w 1580"/>
                <a:gd name="T17" fmla="*/ 447 h 1828"/>
                <a:gd name="T18" fmla="*/ 152 w 1580"/>
                <a:gd name="T19" fmla="*/ 452 h 1828"/>
                <a:gd name="T20" fmla="*/ 174 w 1580"/>
                <a:gd name="T21" fmla="*/ 450 h 1828"/>
                <a:gd name="T22" fmla="*/ 183 w 1580"/>
                <a:gd name="T23" fmla="*/ 456 h 1828"/>
                <a:gd name="T24" fmla="*/ 190 w 1580"/>
                <a:gd name="T25" fmla="*/ 452 h 1828"/>
                <a:gd name="T26" fmla="*/ 197 w 1580"/>
                <a:gd name="T27" fmla="*/ 450 h 1828"/>
                <a:gd name="T28" fmla="*/ 204 w 1580"/>
                <a:gd name="T29" fmla="*/ 447 h 1828"/>
                <a:gd name="T30" fmla="*/ 208 w 1580"/>
                <a:gd name="T31" fmla="*/ 443 h 1828"/>
                <a:gd name="T32" fmla="*/ 220 w 1580"/>
                <a:gd name="T33" fmla="*/ 440 h 1828"/>
                <a:gd name="T34" fmla="*/ 226 w 1580"/>
                <a:gd name="T35" fmla="*/ 445 h 1828"/>
                <a:gd name="T36" fmla="*/ 226 w 1580"/>
                <a:gd name="T37" fmla="*/ 454 h 1828"/>
                <a:gd name="T38" fmla="*/ 238 w 1580"/>
                <a:gd name="T39" fmla="*/ 461 h 1828"/>
                <a:gd name="T40" fmla="*/ 252 w 1580"/>
                <a:gd name="T41" fmla="*/ 465 h 1828"/>
                <a:gd name="T42" fmla="*/ 265 w 1580"/>
                <a:gd name="T43" fmla="*/ 468 h 1828"/>
                <a:gd name="T44" fmla="*/ 274 w 1580"/>
                <a:gd name="T45" fmla="*/ 459 h 1828"/>
                <a:gd name="T46" fmla="*/ 288 w 1580"/>
                <a:gd name="T47" fmla="*/ 443 h 1828"/>
                <a:gd name="T48" fmla="*/ 285 w 1580"/>
                <a:gd name="T49" fmla="*/ 402 h 1828"/>
                <a:gd name="T50" fmla="*/ 297 w 1580"/>
                <a:gd name="T51" fmla="*/ 381 h 1828"/>
                <a:gd name="T52" fmla="*/ 306 w 1580"/>
                <a:gd name="T53" fmla="*/ 386 h 1828"/>
                <a:gd name="T54" fmla="*/ 304 w 1580"/>
                <a:gd name="T55" fmla="*/ 399 h 1828"/>
                <a:gd name="T56" fmla="*/ 306 w 1580"/>
                <a:gd name="T57" fmla="*/ 402 h 1828"/>
                <a:gd name="T58" fmla="*/ 312 w 1580"/>
                <a:gd name="T59" fmla="*/ 399 h 1828"/>
                <a:gd name="T60" fmla="*/ 319 w 1580"/>
                <a:gd name="T61" fmla="*/ 397 h 1828"/>
                <a:gd name="T62" fmla="*/ 322 w 1580"/>
                <a:gd name="T63" fmla="*/ 392 h 1828"/>
                <a:gd name="T64" fmla="*/ 315 w 1580"/>
                <a:gd name="T65" fmla="*/ 384 h 1828"/>
                <a:gd name="T66" fmla="*/ 315 w 1580"/>
                <a:gd name="T67" fmla="*/ 374 h 1828"/>
                <a:gd name="T68" fmla="*/ 317 w 1580"/>
                <a:gd name="T69" fmla="*/ 363 h 1828"/>
                <a:gd name="T70" fmla="*/ 328 w 1580"/>
                <a:gd name="T71" fmla="*/ 347 h 1828"/>
                <a:gd name="T72" fmla="*/ 340 w 1580"/>
                <a:gd name="T73" fmla="*/ 335 h 1828"/>
                <a:gd name="T74" fmla="*/ 348 w 1580"/>
                <a:gd name="T75" fmla="*/ 335 h 1828"/>
                <a:gd name="T76" fmla="*/ 355 w 1580"/>
                <a:gd name="T77" fmla="*/ 331 h 1828"/>
                <a:gd name="T78" fmla="*/ 369 w 1580"/>
                <a:gd name="T79" fmla="*/ 315 h 1828"/>
                <a:gd name="T80" fmla="*/ 383 w 1580"/>
                <a:gd name="T81" fmla="*/ 297 h 1828"/>
                <a:gd name="T82" fmla="*/ 390 w 1580"/>
                <a:gd name="T83" fmla="*/ 269 h 1828"/>
                <a:gd name="T84" fmla="*/ 387 w 1580"/>
                <a:gd name="T85" fmla="*/ 237 h 1828"/>
                <a:gd name="T86" fmla="*/ 392 w 1580"/>
                <a:gd name="T87" fmla="*/ 226 h 1828"/>
                <a:gd name="T88" fmla="*/ 394 w 1580"/>
                <a:gd name="T89" fmla="*/ 212 h 1828"/>
                <a:gd name="T90" fmla="*/ 390 w 1580"/>
                <a:gd name="T91" fmla="*/ 178 h 1828"/>
                <a:gd name="T92" fmla="*/ 390 w 1580"/>
                <a:gd name="T93" fmla="*/ 169 h 1828"/>
                <a:gd name="T94" fmla="*/ 396 w 1580"/>
                <a:gd name="T95" fmla="*/ 166 h 1828"/>
                <a:gd name="T96" fmla="*/ 401 w 1580"/>
                <a:gd name="T97" fmla="*/ 162 h 1828"/>
                <a:gd name="T98" fmla="*/ 374 w 1580"/>
                <a:gd name="T99" fmla="*/ 2 h 1828"/>
                <a:gd name="T100" fmla="*/ 362 w 1580"/>
                <a:gd name="T101" fmla="*/ 9 h 1828"/>
                <a:gd name="T102" fmla="*/ 351 w 1580"/>
                <a:gd name="T103" fmla="*/ 12 h 1828"/>
                <a:gd name="T104" fmla="*/ 340 w 1580"/>
                <a:gd name="T105" fmla="*/ 18 h 1828"/>
                <a:gd name="T106" fmla="*/ 328 w 1580"/>
                <a:gd name="T107" fmla="*/ 30 h 1828"/>
                <a:gd name="T108" fmla="*/ 312 w 1580"/>
                <a:gd name="T109" fmla="*/ 36 h 1828"/>
                <a:gd name="T110" fmla="*/ 288 w 1580"/>
                <a:gd name="T111" fmla="*/ 60 h 1828"/>
                <a:gd name="T112" fmla="*/ 263 w 1580"/>
                <a:gd name="T113" fmla="*/ 82 h 1828"/>
                <a:gd name="T114" fmla="*/ 235 w 1580"/>
                <a:gd name="T115" fmla="*/ 84 h 1828"/>
                <a:gd name="T116" fmla="*/ 204 w 1580"/>
                <a:gd name="T117" fmla="*/ 91 h 1828"/>
                <a:gd name="T118" fmla="*/ 174 w 1580"/>
                <a:gd name="T119" fmla="*/ 105 h 1828"/>
                <a:gd name="T120" fmla="*/ 168 w 1580"/>
                <a:gd name="T121" fmla="*/ 94 h 1828"/>
                <a:gd name="T122" fmla="*/ 152 w 1580"/>
                <a:gd name="T123" fmla="*/ 82 h 1828"/>
                <a:gd name="T124" fmla="*/ 123 w 1580"/>
                <a:gd name="T125" fmla="*/ 77 h 18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80" h="1828">
                  <a:moveTo>
                    <a:pt x="474" y="302"/>
                  </a:moveTo>
                  <a:lnTo>
                    <a:pt x="0" y="348"/>
                  </a:lnTo>
                  <a:lnTo>
                    <a:pt x="144" y="1605"/>
                  </a:lnTo>
                  <a:lnTo>
                    <a:pt x="161" y="1605"/>
                  </a:lnTo>
                  <a:lnTo>
                    <a:pt x="180" y="1605"/>
                  </a:lnTo>
                  <a:lnTo>
                    <a:pt x="197" y="1596"/>
                  </a:lnTo>
                  <a:lnTo>
                    <a:pt x="224" y="1587"/>
                  </a:lnTo>
                  <a:lnTo>
                    <a:pt x="242" y="1587"/>
                  </a:lnTo>
                  <a:lnTo>
                    <a:pt x="269" y="1587"/>
                  </a:lnTo>
                  <a:lnTo>
                    <a:pt x="286" y="1605"/>
                  </a:lnTo>
                  <a:lnTo>
                    <a:pt x="313" y="1622"/>
                  </a:lnTo>
                  <a:lnTo>
                    <a:pt x="340" y="1658"/>
                  </a:lnTo>
                  <a:lnTo>
                    <a:pt x="366" y="1702"/>
                  </a:lnTo>
                  <a:lnTo>
                    <a:pt x="375" y="1702"/>
                  </a:lnTo>
                  <a:lnTo>
                    <a:pt x="384" y="1702"/>
                  </a:lnTo>
                  <a:lnTo>
                    <a:pt x="393" y="1702"/>
                  </a:lnTo>
                  <a:lnTo>
                    <a:pt x="410" y="1712"/>
                  </a:lnTo>
                  <a:lnTo>
                    <a:pt x="421" y="1712"/>
                  </a:lnTo>
                  <a:lnTo>
                    <a:pt x="437" y="1720"/>
                  </a:lnTo>
                  <a:lnTo>
                    <a:pt x="446" y="1729"/>
                  </a:lnTo>
                  <a:lnTo>
                    <a:pt x="464" y="1738"/>
                  </a:lnTo>
                  <a:lnTo>
                    <a:pt x="474" y="1738"/>
                  </a:lnTo>
                  <a:lnTo>
                    <a:pt x="490" y="1747"/>
                  </a:lnTo>
                  <a:lnTo>
                    <a:pt x="517" y="1738"/>
                  </a:lnTo>
                  <a:lnTo>
                    <a:pt x="536" y="1738"/>
                  </a:lnTo>
                  <a:lnTo>
                    <a:pt x="545" y="1747"/>
                  </a:lnTo>
                  <a:lnTo>
                    <a:pt x="554" y="1747"/>
                  </a:lnTo>
                  <a:lnTo>
                    <a:pt x="570" y="1756"/>
                  </a:lnTo>
                  <a:lnTo>
                    <a:pt x="581" y="1756"/>
                  </a:lnTo>
                  <a:lnTo>
                    <a:pt x="598" y="1765"/>
                  </a:lnTo>
                  <a:lnTo>
                    <a:pt x="616" y="1765"/>
                  </a:lnTo>
                  <a:lnTo>
                    <a:pt x="652" y="1756"/>
                  </a:lnTo>
                  <a:lnTo>
                    <a:pt x="687" y="1756"/>
                  </a:lnTo>
                  <a:lnTo>
                    <a:pt x="706" y="1773"/>
                  </a:lnTo>
                  <a:lnTo>
                    <a:pt x="714" y="1783"/>
                  </a:lnTo>
                  <a:lnTo>
                    <a:pt x="723" y="1783"/>
                  </a:lnTo>
                  <a:lnTo>
                    <a:pt x="732" y="1783"/>
                  </a:lnTo>
                  <a:lnTo>
                    <a:pt x="741" y="1773"/>
                  </a:lnTo>
                  <a:lnTo>
                    <a:pt x="750" y="1765"/>
                  </a:lnTo>
                  <a:lnTo>
                    <a:pt x="750" y="1756"/>
                  </a:lnTo>
                  <a:lnTo>
                    <a:pt x="759" y="1756"/>
                  </a:lnTo>
                  <a:lnTo>
                    <a:pt x="777" y="1756"/>
                  </a:lnTo>
                  <a:lnTo>
                    <a:pt x="794" y="1756"/>
                  </a:lnTo>
                  <a:lnTo>
                    <a:pt x="803" y="1756"/>
                  </a:lnTo>
                  <a:lnTo>
                    <a:pt x="803" y="1747"/>
                  </a:lnTo>
                  <a:lnTo>
                    <a:pt x="812" y="1738"/>
                  </a:lnTo>
                  <a:lnTo>
                    <a:pt x="812" y="1729"/>
                  </a:lnTo>
                  <a:lnTo>
                    <a:pt x="821" y="1729"/>
                  </a:lnTo>
                  <a:lnTo>
                    <a:pt x="830" y="1720"/>
                  </a:lnTo>
                  <a:lnTo>
                    <a:pt x="847" y="1720"/>
                  </a:lnTo>
                  <a:lnTo>
                    <a:pt x="867" y="1720"/>
                  </a:lnTo>
                  <a:lnTo>
                    <a:pt x="874" y="1729"/>
                  </a:lnTo>
                  <a:lnTo>
                    <a:pt x="883" y="1738"/>
                  </a:lnTo>
                  <a:lnTo>
                    <a:pt x="892" y="1738"/>
                  </a:lnTo>
                  <a:lnTo>
                    <a:pt x="892" y="1747"/>
                  </a:lnTo>
                  <a:lnTo>
                    <a:pt x="892" y="1765"/>
                  </a:lnTo>
                  <a:lnTo>
                    <a:pt x="892" y="1773"/>
                  </a:lnTo>
                  <a:lnTo>
                    <a:pt x="901" y="1783"/>
                  </a:lnTo>
                  <a:lnTo>
                    <a:pt x="910" y="1792"/>
                  </a:lnTo>
                  <a:lnTo>
                    <a:pt x="938" y="1800"/>
                  </a:lnTo>
                  <a:lnTo>
                    <a:pt x="963" y="1809"/>
                  </a:lnTo>
                  <a:lnTo>
                    <a:pt x="982" y="1809"/>
                  </a:lnTo>
                  <a:lnTo>
                    <a:pt x="991" y="1818"/>
                  </a:lnTo>
                  <a:lnTo>
                    <a:pt x="1009" y="1828"/>
                  </a:lnTo>
                  <a:lnTo>
                    <a:pt x="1027" y="1828"/>
                  </a:lnTo>
                  <a:lnTo>
                    <a:pt x="1044" y="1828"/>
                  </a:lnTo>
                  <a:lnTo>
                    <a:pt x="1063" y="1818"/>
                  </a:lnTo>
                  <a:lnTo>
                    <a:pt x="1071" y="1809"/>
                  </a:lnTo>
                  <a:lnTo>
                    <a:pt x="1080" y="1792"/>
                  </a:lnTo>
                  <a:lnTo>
                    <a:pt x="1089" y="1773"/>
                  </a:lnTo>
                  <a:lnTo>
                    <a:pt x="1089" y="1747"/>
                  </a:lnTo>
                  <a:lnTo>
                    <a:pt x="1133" y="1729"/>
                  </a:lnTo>
                  <a:lnTo>
                    <a:pt x="1124" y="1667"/>
                  </a:lnTo>
                  <a:lnTo>
                    <a:pt x="1124" y="1613"/>
                  </a:lnTo>
                  <a:lnTo>
                    <a:pt x="1124" y="1569"/>
                  </a:lnTo>
                  <a:lnTo>
                    <a:pt x="1143" y="1533"/>
                  </a:lnTo>
                  <a:lnTo>
                    <a:pt x="1151" y="1507"/>
                  </a:lnTo>
                  <a:lnTo>
                    <a:pt x="1169" y="1489"/>
                  </a:lnTo>
                  <a:lnTo>
                    <a:pt x="1187" y="1489"/>
                  </a:lnTo>
                  <a:lnTo>
                    <a:pt x="1196" y="1489"/>
                  </a:lnTo>
                  <a:lnTo>
                    <a:pt x="1204" y="1507"/>
                  </a:lnTo>
                  <a:lnTo>
                    <a:pt x="1204" y="1542"/>
                  </a:lnTo>
                  <a:lnTo>
                    <a:pt x="1196" y="1552"/>
                  </a:lnTo>
                  <a:lnTo>
                    <a:pt x="1196" y="1560"/>
                  </a:lnTo>
                  <a:lnTo>
                    <a:pt x="1187" y="1560"/>
                  </a:lnTo>
                  <a:lnTo>
                    <a:pt x="1196" y="1569"/>
                  </a:lnTo>
                  <a:lnTo>
                    <a:pt x="1204" y="1569"/>
                  </a:lnTo>
                  <a:lnTo>
                    <a:pt x="1213" y="1560"/>
                  </a:lnTo>
                  <a:lnTo>
                    <a:pt x="1223" y="1560"/>
                  </a:lnTo>
                  <a:lnTo>
                    <a:pt x="1231" y="1560"/>
                  </a:lnTo>
                  <a:lnTo>
                    <a:pt x="1240" y="1552"/>
                  </a:lnTo>
                  <a:lnTo>
                    <a:pt x="1249" y="1552"/>
                  </a:lnTo>
                  <a:lnTo>
                    <a:pt x="1258" y="1552"/>
                  </a:lnTo>
                  <a:lnTo>
                    <a:pt x="1258" y="1542"/>
                  </a:lnTo>
                  <a:lnTo>
                    <a:pt x="1267" y="1542"/>
                  </a:lnTo>
                  <a:lnTo>
                    <a:pt x="1267" y="1533"/>
                  </a:lnTo>
                  <a:lnTo>
                    <a:pt x="1267" y="1525"/>
                  </a:lnTo>
                  <a:lnTo>
                    <a:pt x="1258" y="1507"/>
                  </a:lnTo>
                  <a:lnTo>
                    <a:pt x="1240" y="1498"/>
                  </a:lnTo>
                  <a:lnTo>
                    <a:pt x="1240" y="1489"/>
                  </a:lnTo>
                  <a:lnTo>
                    <a:pt x="1240" y="1480"/>
                  </a:lnTo>
                  <a:lnTo>
                    <a:pt x="1240" y="1461"/>
                  </a:lnTo>
                  <a:lnTo>
                    <a:pt x="1240" y="1452"/>
                  </a:lnTo>
                  <a:lnTo>
                    <a:pt x="1240" y="1436"/>
                  </a:lnTo>
                  <a:lnTo>
                    <a:pt x="1249" y="1416"/>
                  </a:lnTo>
                  <a:lnTo>
                    <a:pt x="1258" y="1399"/>
                  </a:lnTo>
                  <a:lnTo>
                    <a:pt x="1276" y="1372"/>
                  </a:lnTo>
                  <a:lnTo>
                    <a:pt x="1293" y="1356"/>
                  </a:lnTo>
                  <a:lnTo>
                    <a:pt x="1311" y="1328"/>
                  </a:lnTo>
                  <a:lnTo>
                    <a:pt x="1329" y="1319"/>
                  </a:lnTo>
                  <a:lnTo>
                    <a:pt x="1338" y="1310"/>
                  </a:lnTo>
                  <a:lnTo>
                    <a:pt x="1356" y="1310"/>
                  </a:lnTo>
                  <a:lnTo>
                    <a:pt x="1366" y="1310"/>
                  </a:lnTo>
                  <a:lnTo>
                    <a:pt x="1373" y="1310"/>
                  </a:lnTo>
                  <a:lnTo>
                    <a:pt x="1384" y="1310"/>
                  </a:lnTo>
                  <a:lnTo>
                    <a:pt x="1393" y="1301"/>
                  </a:lnTo>
                  <a:lnTo>
                    <a:pt x="1400" y="1292"/>
                  </a:lnTo>
                  <a:lnTo>
                    <a:pt x="1409" y="1275"/>
                  </a:lnTo>
                  <a:lnTo>
                    <a:pt x="1428" y="1256"/>
                  </a:lnTo>
                  <a:lnTo>
                    <a:pt x="1453" y="1230"/>
                  </a:lnTo>
                  <a:lnTo>
                    <a:pt x="1473" y="1212"/>
                  </a:lnTo>
                  <a:lnTo>
                    <a:pt x="1490" y="1186"/>
                  </a:lnTo>
                  <a:lnTo>
                    <a:pt x="1508" y="1159"/>
                  </a:lnTo>
                  <a:lnTo>
                    <a:pt x="1526" y="1132"/>
                  </a:lnTo>
                  <a:lnTo>
                    <a:pt x="1535" y="1096"/>
                  </a:lnTo>
                  <a:lnTo>
                    <a:pt x="1535" y="1052"/>
                  </a:lnTo>
                  <a:lnTo>
                    <a:pt x="1535" y="1007"/>
                  </a:lnTo>
                  <a:lnTo>
                    <a:pt x="1526" y="954"/>
                  </a:lnTo>
                  <a:lnTo>
                    <a:pt x="1526" y="926"/>
                  </a:lnTo>
                  <a:lnTo>
                    <a:pt x="1526" y="910"/>
                  </a:lnTo>
                  <a:lnTo>
                    <a:pt x="1535" y="899"/>
                  </a:lnTo>
                  <a:lnTo>
                    <a:pt x="1544" y="883"/>
                  </a:lnTo>
                  <a:lnTo>
                    <a:pt x="1544" y="864"/>
                  </a:lnTo>
                  <a:lnTo>
                    <a:pt x="1553" y="846"/>
                  </a:lnTo>
                  <a:lnTo>
                    <a:pt x="1553" y="830"/>
                  </a:lnTo>
                  <a:lnTo>
                    <a:pt x="1553" y="793"/>
                  </a:lnTo>
                  <a:lnTo>
                    <a:pt x="1553" y="749"/>
                  </a:lnTo>
                  <a:lnTo>
                    <a:pt x="1535" y="695"/>
                  </a:lnTo>
                  <a:lnTo>
                    <a:pt x="1526" y="678"/>
                  </a:lnTo>
                  <a:lnTo>
                    <a:pt x="1526" y="669"/>
                  </a:lnTo>
                  <a:lnTo>
                    <a:pt x="1535" y="659"/>
                  </a:lnTo>
                  <a:lnTo>
                    <a:pt x="1544" y="659"/>
                  </a:lnTo>
                  <a:lnTo>
                    <a:pt x="1553" y="650"/>
                  </a:lnTo>
                  <a:lnTo>
                    <a:pt x="1561" y="650"/>
                  </a:lnTo>
                  <a:lnTo>
                    <a:pt x="1570" y="650"/>
                  </a:lnTo>
                  <a:lnTo>
                    <a:pt x="1580" y="642"/>
                  </a:lnTo>
                  <a:lnTo>
                    <a:pt x="1580" y="633"/>
                  </a:lnTo>
                  <a:lnTo>
                    <a:pt x="1580" y="623"/>
                  </a:lnTo>
                  <a:lnTo>
                    <a:pt x="1481" y="0"/>
                  </a:lnTo>
                  <a:lnTo>
                    <a:pt x="1473" y="9"/>
                  </a:lnTo>
                  <a:lnTo>
                    <a:pt x="1464" y="18"/>
                  </a:lnTo>
                  <a:lnTo>
                    <a:pt x="1446" y="26"/>
                  </a:lnTo>
                  <a:lnTo>
                    <a:pt x="1428" y="36"/>
                  </a:lnTo>
                  <a:lnTo>
                    <a:pt x="1409" y="36"/>
                  </a:lnTo>
                  <a:lnTo>
                    <a:pt x="1393" y="45"/>
                  </a:lnTo>
                  <a:lnTo>
                    <a:pt x="1384" y="45"/>
                  </a:lnTo>
                  <a:lnTo>
                    <a:pt x="1366" y="53"/>
                  </a:lnTo>
                  <a:lnTo>
                    <a:pt x="1347" y="62"/>
                  </a:lnTo>
                  <a:lnTo>
                    <a:pt x="1338" y="72"/>
                  </a:lnTo>
                  <a:lnTo>
                    <a:pt x="1320" y="89"/>
                  </a:lnTo>
                  <a:lnTo>
                    <a:pt x="1303" y="106"/>
                  </a:lnTo>
                  <a:lnTo>
                    <a:pt x="1293" y="116"/>
                  </a:lnTo>
                  <a:lnTo>
                    <a:pt x="1276" y="125"/>
                  </a:lnTo>
                  <a:lnTo>
                    <a:pt x="1258" y="133"/>
                  </a:lnTo>
                  <a:lnTo>
                    <a:pt x="1231" y="142"/>
                  </a:lnTo>
                  <a:lnTo>
                    <a:pt x="1204" y="160"/>
                  </a:lnTo>
                  <a:lnTo>
                    <a:pt x="1178" y="196"/>
                  </a:lnTo>
                  <a:lnTo>
                    <a:pt x="1133" y="233"/>
                  </a:lnTo>
                  <a:lnTo>
                    <a:pt x="1089" y="285"/>
                  </a:lnTo>
                  <a:lnTo>
                    <a:pt x="1063" y="302"/>
                  </a:lnTo>
                  <a:lnTo>
                    <a:pt x="1036" y="322"/>
                  </a:lnTo>
                  <a:lnTo>
                    <a:pt x="1000" y="322"/>
                  </a:lnTo>
                  <a:lnTo>
                    <a:pt x="963" y="322"/>
                  </a:lnTo>
                  <a:lnTo>
                    <a:pt x="927" y="329"/>
                  </a:lnTo>
                  <a:lnTo>
                    <a:pt x="883" y="329"/>
                  </a:lnTo>
                  <a:lnTo>
                    <a:pt x="847" y="338"/>
                  </a:lnTo>
                  <a:lnTo>
                    <a:pt x="803" y="357"/>
                  </a:lnTo>
                  <a:lnTo>
                    <a:pt x="750" y="375"/>
                  </a:lnTo>
                  <a:lnTo>
                    <a:pt x="696" y="410"/>
                  </a:lnTo>
                  <a:lnTo>
                    <a:pt x="687" y="410"/>
                  </a:lnTo>
                  <a:lnTo>
                    <a:pt x="679" y="402"/>
                  </a:lnTo>
                  <a:lnTo>
                    <a:pt x="670" y="382"/>
                  </a:lnTo>
                  <a:lnTo>
                    <a:pt x="661" y="366"/>
                  </a:lnTo>
                  <a:lnTo>
                    <a:pt x="643" y="348"/>
                  </a:lnTo>
                  <a:lnTo>
                    <a:pt x="626" y="329"/>
                  </a:lnTo>
                  <a:lnTo>
                    <a:pt x="598" y="322"/>
                  </a:lnTo>
                  <a:lnTo>
                    <a:pt x="563" y="302"/>
                  </a:lnTo>
                  <a:lnTo>
                    <a:pt x="527" y="302"/>
                  </a:lnTo>
                  <a:lnTo>
                    <a:pt x="483" y="302"/>
                  </a:lnTo>
                  <a:lnTo>
                    <a:pt x="474" y="302"/>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75" name="Freeform 63"/>
            <p:cNvSpPr>
              <a:spLocks/>
            </p:cNvSpPr>
            <p:nvPr/>
          </p:nvSpPr>
          <p:spPr bwMode="auto">
            <a:xfrm>
              <a:off x="3926" y="1904"/>
              <a:ext cx="401" cy="468"/>
            </a:xfrm>
            <a:custGeom>
              <a:avLst/>
              <a:gdLst>
                <a:gd name="T0" fmla="*/ 41 w 1580"/>
                <a:gd name="T1" fmla="*/ 411 h 1828"/>
                <a:gd name="T2" fmla="*/ 61 w 1580"/>
                <a:gd name="T3" fmla="*/ 406 h 1828"/>
                <a:gd name="T4" fmla="*/ 86 w 1580"/>
                <a:gd name="T5" fmla="*/ 424 h 1828"/>
                <a:gd name="T6" fmla="*/ 100 w 1580"/>
                <a:gd name="T7" fmla="*/ 436 h 1828"/>
                <a:gd name="T8" fmla="*/ 113 w 1580"/>
                <a:gd name="T9" fmla="*/ 443 h 1828"/>
                <a:gd name="T10" fmla="*/ 131 w 1580"/>
                <a:gd name="T11" fmla="*/ 445 h 1828"/>
                <a:gd name="T12" fmla="*/ 145 w 1580"/>
                <a:gd name="T13" fmla="*/ 450 h 1828"/>
                <a:gd name="T14" fmla="*/ 165 w 1580"/>
                <a:gd name="T15" fmla="*/ 450 h 1828"/>
                <a:gd name="T16" fmla="*/ 183 w 1580"/>
                <a:gd name="T17" fmla="*/ 456 h 1828"/>
                <a:gd name="T18" fmla="*/ 188 w 1580"/>
                <a:gd name="T19" fmla="*/ 454 h 1828"/>
                <a:gd name="T20" fmla="*/ 197 w 1580"/>
                <a:gd name="T21" fmla="*/ 450 h 1828"/>
                <a:gd name="T22" fmla="*/ 206 w 1580"/>
                <a:gd name="T23" fmla="*/ 445 h 1828"/>
                <a:gd name="T24" fmla="*/ 215 w 1580"/>
                <a:gd name="T25" fmla="*/ 440 h 1828"/>
                <a:gd name="T26" fmla="*/ 226 w 1580"/>
                <a:gd name="T27" fmla="*/ 445 h 1828"/>
                <a:gd name="T28" fmla="*/ 229 w 1580"/>
                <a:gd name="T29" fmla="*/ 456 h 1828"/>
                <a:gd name="T30" fmla="*/ 249 w 1580"/>
                <a:gd name="T31" fmla="*/ 463 h 1828"/>
                <a:gd name="T32" fmla="*/ 265 w 1580"/>
                <a:gd name="T33" fmla="*/ 468 h 1828"/>
                <a:gd name="T34" fmla="*/ 276 w 1580"/>
                <a:gd name="T35" fmla="*/ 454 h 1828"/>
                <a:gd name="T36" fmla="*/ 285 w 1580"/>
                <a:gd name="T37" fmla="*/ 413 h 1828"/>
                <a:gd name="T38" fmla="*/ 297 w 1580"/>
                <a:gd name="T39" fmla="*/ 381 h 1828"/>
                <a:gd name="T40" fmla="*/ 306 w 1580"/>
                <a:gd name="T41" fmla="*/ 395 h 1828"/>
                <a:gd name="T42" fmla="*/ 304 w 1580"/>
                <a:gd name="T43" fmla="*/ 402 h 1828"/>
                <a:gd name="T44" fmla="*/ 308 w 1580"/>
                <a:gd name="T45" fmla="*/ 399 h 1828"/>
                <a:gd name="T46" fmla="*/ 315 w 1580"/>
                <a:gd name="T47" fmla="*/ 397 h 1828"/>
                <a:gd name="T48" fmla="*/ 322 w 1580"/>
                <a:gd name="T49" fmla="*/ 395 h 1828"/>
                <a:gd name="T50" fmla="*/ 315 w 1580"/>
                <a:gd name="T51" fmla="*/ 384 h 1828"/>
                <a:gd name="T52" fmla="*/ 315 w 1580"/>
                <a:gd name="T53" fmla="*/ 372 h 1828"/>
                <a:gd name="T54" fmla="*/ 324 w 1580"/>
                <a:gd name="T55" fmla="*/ 351 h 1828"/>
                <a:gd name="T56" fmla="*/ 340 w 1580"/>
                <a:gd name="T57" fmla="*/ 335 h 1828"/>
                <a:gd name="T58" fmla="*/ 348 w 1580"/>
                <a:gd name="T59" fmla="*/ 335 h 1828"/>
                <a:gd name="T60" fmla="*/ 358 w 1580"/>
                <a:gd name="T61" fmla="*/ 326 h 1828"/>
                <a:gd name="T62" fmla="*/ 378 w 1580"/>
                <a:gd name="T63" fmla="*/ 304 h 1828"/>
                <a:gd name="T64" fmla="*/ 390 w 1580"/>
                <a:gd name="T65" fmla="*/ 269 h 1828"/>
                <a:gd name="T66" fmla="*/ 387 w 1580"/>
                <a:gd name="T67" fmla="*/ 233 h 1828"/>
                <a:gd name="T68" fmla="*/ 394 w 1580"/>
                <a:gd name="T69" fmla="*/ 217 h 1828"/>
                <a:gd name="T70" fmla="*/ 390 w 1580"/>
                <a:gd name="T71" fmla="*/ 178 h 1828"/>
                <a:gd name="T72" fmla="*/ 392 w 1580"/>
                <a:gd name="T73" fmla="*/ 169 h 1828"/>
                <a:gd name="T74" fmla="*/ 401 w 1580"/>
                <a:gd name="T75" fmla="*/ 164 h 1828"/>
                <a:gd name="T76" fmla="*/ 374 w 1580"/>
                <a:gd name="T77" fmla="*/ 2 h 1828"/>
                <a:gd name="T78" fmla="*/ 358 w 1580"/>
                <a:gd name="T79" fmla="*/ 9 h 1828"/>
                <a:gd name="T80" fmla="*/ 342 w 1580"/>
                <a:gd name="T81" fmla="*/ 16 h 1828"/>
                <a:gd name="T82" fmla="*/ 328 w 1580"/>
                <a:gd name="T83" fmla="*/ 30 h 1828"/>
                <a:gd name="T84" fmla="*/ 306 w 1580"/>
                <a:gd name="T85" fmla="*/ 41 h 1828"/>
                <a:gd name="T86" fmla="*/ 270 w 1580"/>
                <a:gd name="T87" fmla="*/ 77 h 1828"/>
                <a:gd name="T88" fmla="*/ 235 w 1580"/>
                <a:gd name="T89" fmla="*/ 84 h 1828"/>
                <a:gd name="T90" fmla="*/ 190 w 1580"/>
                <a:gd name="T91" fmla="*/ 96 h 1828"/>
                <a:gd name="T92" fmla="*/ 170 w 1580"/>
                <a:gd name="T93" fmla="*/ 98 h 1828"/>
                <a:gd name="T94" fmla="*/ 152 w 1580"/>
                <a:gd name="T95" fmla="*/ 82 h 1828"/>
                <a:gd name="T96" fmla="*/ 123 w 1580"/>
                <a:gd name="T97" fmla="*/ 77 h 18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80" h="1828">
                  <a:moveTo>
                    <a:pt x="474" y="302"/>
                  </a:moveTo>
                  <a:lnTo>
                    <a:pt x="0" y="348"/>
                  </a:lnTo>
                  <a:lnTo>
                    <a:pt x="144" y="1605"/>
                  </a:lnTo>
                  <a:lnTo>
                    <a:pt x="161" y="1605"/>
                  </a:lnTo>
                  <a:lnTo>
                    <a:pt x="180" y="1605"/>
                  </a:lnTo>
                  <a:lnTo>
                    <a:pt x="197" y="1596"/>
                  </a:lnTo>
                  <a:lnTo>
                    <a:pt x="224" y="1587"/>
                  </a:lnTo>
                  <a:lnTo>
                    <a:pt x="242" y="1587"/>
                  </a:lnTo>
                  <a:lnTo>
                    <a:pt x="269" y="1587"/>
                  </a:lnTo>
                  <a:lnTo>
                    <a:pt x="286" y="1605"/>
                  </a:lnTo>
                  <a:lnTo>
                    <a:pt x="313" y="1622"/>
                  </a:lnTo>
                  <a:lnTo>
                    <a:pt x="340" y="1658"/>
                  </a:lnTo>
                  <a:lnTo>
                    <a:pt x="366" y="1702"/>
                  </a:lnTo>
                  <a:lnTo>
                    <a:pt x="375" y="1702"/>
                  </a:lnTo>
                  <a:lnTo>
                    <a:pt x="384" y="1702"/>
                  </a:lnTo>
                  <a:lnTo>
                    <a:pt x="393" y="1702"/>
                  </a:lnTo>
                  <a:lnTo>
                    <a:pt x="410" y="1712"/>
                  </a:lnTo>
                  <a:lnTo>
                    <a:pt x="421" y="1712"/>
                  </a:lnTo>
                  <a:lnTo>
                    <a:pt x="437" y="1720"/>
                  </a:lnTo>
                  <a:lnTo>
                    <a:pt x="446" y="1729"/>
                  </a:lnTo>
                  <a:lnTo>
                    <a:pt x="464" y="1738"/>
                  </a:lnTo>
                  <a:lnTo>
                    <a:pt x="474" y="1738"/>
                  </a:lnTo>
                  <a:lnTo>
                    <a:pt x="490" y="1747"/>
                  </a:lnTo>
                  <a:lnTo>
                    <a:pt x="517" y="1738"/>
                  </a:lnTo>
                  <a:lnTo>
                    <a:pt x="536" y="1738"/>
                  </a:lnTo>
                  <a:lnTo>
                    <a:pt x="545" y="1747"/>
                  </a:lnTo>
                  <a:lnTo>
                    <a:pt x="554" y="1747"/>
                  </a:lnTo>
                  <a:lnTo>
                    <a:pt x="570" y="1756"/>
                  </a:lnTo>
                  <a:lnTo>
                    <a:pt x="581" y="1756"/>
                  </a:lnTo>
                  <a:lnTo>
                    <a:pt x="598" y="1765"/>
                  </a:lnTo>
                  <a:lnTo>
                    <a:pt x="616" y="1765"/>
                  </a:lnTo>
                  <a:lnTo>
                    <a:pt x="652" y="1756"/>
                  </a:lnTo>
                  <a:lnTo>
                    <a:pt x="687" y="1756"/>
                  </a:lnTo>
                  <a:lnTo>
                    <a:pt x="706" y="1773"/>
                  </a:lnTo>
                  <a:lnTo>
                    <a:pt x="714" y="1783"/>
                  </a:lnTo>
                  <a:lnTo>
                    <a:pt x="723" y="1783"/>
                  </a:lnTo>
                  <a:lnTo>
                    <a:pt x="732" y="1783"/>
                  </a:lnTo>
                  <a:lnTo>
                    <a:pt x="741" y="1773"/>
                  </a:lnTo>
                  <a:lnTo>
                    <a:pt x="750" y="1765"/>
                  </a:lnTo>
                  <a:lnTo>
                    <a:pt x="750" y="1756"/>
                  </a:lnTo>
                  <a:lnTo>
                    <a:pt x="759" y="1756"/>
                  </a:lnTo>
                  <a:lnTo>
                    <a:pt x="777" y="1756"/>
                  </a:lnTo>
                  <a:lnTo>
                    <a:pt x="794" y="1756"/>
                  </a:lnTo>
                  <a:lnTo>
                    <a:pt x="803" y="1756"/>
                  </a:lnTo>
                  <a:lnTo>
                    <a:pt x="803" y="1747"/>
                  </a:lnTo>
                  <a:lnTo>
                    <a:pt x="812" y="1738"/>
                  </a:lnTo>
                  <a:lnTo>
                    <a:pt x="812" y="1729"/>
                  </a:lnTo>
                  <a:lnTo>
                    <a:pt x="821" y="1729"/>
                  </a:lnTo>
                  <a:lnTo>
                    <a:pt x="830" y="1720"/>
                  </a:lnTo>
                  <a:lnTo>
                    <a:pt x="847" y="1720"/>
                  </a:lnTo>
                  <a:lnTo>
                    <a:pt x="867" y="1720"/>
                  </a:lnTo>
                  <a:lnTo>
                    <a:pt x="874" y="1729"/>
                  </a:lnTo>
                  <a:lnTo>
                    <a:pt x="883" y="1738"/>
                  </a:lnTo>
                  <a:lnTo>
                    <a:pt x="892" y="1738"/>
                  </a:lnTo>
                  <a:lnTo>
                    <a:pt x="892" y="1747"/>
                  </a:lnTo>
                  <a:lnTo>
                    <a:pt x="892" y="1765"/>
                  </a:lnTo>
                  <a:lnTo>
                    <a:pt x="892" y="1773"/>
                  </a:lnTo>
                  <a:lnTo>
                    <a:pt x="901" y="1783"/>
                  </a:lnTo>
                  <a:lnTo>
                    <a:pt x="910" y="1792"/>
                  </a:lnTo>
                  <a:lnTo>
                    <a:pt x="938" y="1800"/>
                  </a:lnTo>
                  <a:lnTo>
                    <a:pt x="963" y="1809"/>
                  </a:lnTo>
                  <a:lnTo>
                    <a:pt x="982" y="1809"/>
                  </a:lnTo>
                  <a:lnTo>
                    <a:pt x="991" y="1818"/>
                  </a:lnTo>
                  <a:lnTo>
                    <a:pt x="1009" y="1828"/>
                  </a:lnTo>
                  <a:lnTo>
                    <a:pt x="1027" y="1828"/>
                  </a:lnTo>
                  <a:lnTo>
                    <a:pt x="1044" y="1828"/>
                  </a:lnTo>
                  <a:lnTo>
                    <a:pt x="1063" y="1818"/>
                  </a:lnTo>
                  <a:lnTo>
                    <a:pt x="1071" y="1809"/>
                  </a:lnTo>
                  <a:lnTo>
                    <a:pt x="1080" y="1792"/>
                  </a:lnTo>
                  <a:lnTo>
                    <a:pt x="1089" y="1773"/>
                  </a:lnTo>
                  <a:lnTo>
                    <a:pt x="1089" y="1747"/>
                  </a:lnTo>
                  <a:lnTo>
                    <a:pt x="1133" y="1729"/>
                  </a:lnTo>
                  <a:lnTo>
                    <a:pt x="1124" y="1667"/>
                  </a:lnTo>
                  <a:lnTo>
                    <a:pt x="1124" y="1613"/>
                  </a:lnTo>
                  <a:lnTo>
                    <a:pt x="1124" y="1569"/>
                  </a:lnTo>
                  <a:lnTo>
                    <a:pt x="1143" y="1533"/>
                  </a:lnTo>
                  <a:lnTo>
                    <a:pt x="1151" y="1507"/>
                  </a:lnTo>
                  <a:lnTo>
                    <a:pt x="1169" y="1489"/>
                  </a:lnTo>
                  <a:lnTo>
                    <a:pt x="1187" y="1489"/>
                  </a:lnTo>
                  <a:lnTo>
                    <a:pt x="1196" y="1489"/>
                  </a:lnTo>
                  <a:lnTo>
                    <a:pt x="1204" y="1507"/>
                  </a:lnTo>
                  <a:lnTo>
                    <a:pt x="1204" y="1542"/>
                  </a:lnTo>
                  <a:lnTo>
                    <a:pt x="1196" y="1552"/>
                  </a:lnTo>
                  <a:lnTo>
                    <a:pt x="1196" y="1560"/>
                  </a:lnTo>
                  <a:lnTo>
                    <a:pt x="1187" y="1560"/>
                  </a:lnTo>
                  <a:lnTo>
                    <a:pt x="1196" y="1569"/>
                  </a:lnTo>
                  <a:lnTo>
                    <a:pt x="1204" y="1569"/>
                  </a:lnTo>
                  <a:lnTo>
                    <a:pt x="1213" y="1560"/>
                  </a:lnTo>
                  <a:lnTo>
                    <a:pt x="1223" y="1560"/>
                  </a:lnTo>
                  <a:lnTo>
                    <a:pt x="1231" y="1560"/>
                  </a:lnTo>
                  <a:lnTo>
                    <a:pt x="1240" y="1552"/>
                  </a:lnTo>
                  <a:lnTo>
                    <a:pt x="1249" y="1552"/>
                  </a:lnTo>
                  <a:lnTo>
                    <a:pt x="1258" y="1552"/>
                  </a:lnTo>
                  <a:lnTo>
                    <a:pt x="1258" y="1542"/>
                  </a:lnTo>
                  <a:lnTo>
                    <a:pt x="1267" y="1542"/>
                  </a:lnTo>
                  <a:lnTo>
                    <a:pt x="1267" y="1533"/>
                  </a:lnTo>
                  <a:lnTo>
                    <a:pt x="1267" y="1525"/>
                  </a:lnTo>
                  <a:lnTo>
                    <a:pt x="1258" y="1507"/>
                  </a:lnTo>
                  <a:lnTo>
                    <a:pt x="1240" y="1498"/>
                  </a:lnTo>
                  <a:lnTo>
                    <a:pt x="1240" y="1489"/>
                  </a:lnTo>
                  <a:lnTo>
                    <a:pt x="1240" y="1480"/>
                  </a:lnTo>
                  <a:lnTo>
                    <a:pt x="1240" y="1461"/>
                  </a:lnTo>
                  <a:lnTo>
                    <a:pt x="1240" y="1452"/>
                  </a:lnTo>
                  <a:lnTo>
                    <a:pt x="1240" y="1436"/>
                  </a:lnTo>
                  <a:lnTo>
                    <a:pt x="1249" y="1416"/>
                  </a:lnTo>
                  <a:lnTo>
                    <a:pt x="1258" y="1399"/>
                  </a:lnTo>
                  <a:lnTo>
                    <a:pt x="1276" y="1372"/>
                  </a:lnTo>
                  <a:lnTo>
                    <a:pt x="1293" y="1356"/>
                  </a:lnTo>
                  <a:lnTo>
                    <a:pt x="1311" y="1328"/>
                  </a:lnTo>
                  <a:lnTo>
                    <a:pt x="1329" y="1319"/>
                  </a:lnTo>
                  <a:lnTo>
                    <a:pt x="1338" y="1310"/>
                  </a:lnTo>
                  <a:lnTo>
                    <a:pt x="1356" y="1310"/>
                  </a:lnTo>
                  <a:lnTo>
                    <a:pt x="1366" y="1310"/>
                  </a:lnTo>
                  <a:lnTo>
                    <a:pt x="1373" y="1310"/>
                  </a:lnTo>
                  <a:lnTo>
                    <a:pt x="1384" y="1310"/>
                  </a:lnTo>
                  <a:lnTo>
                    <a:pt x="1393" y="1301"/>
                  </a:lnTo>
                  <a:lnTo>
                    <a:pt x="1400" y="1292"/>
                  </a:lnTo>
                  <a:lnTo>
                    <a:pt x="1409" y="1275"/>
                  </a:lnTo>
                  <a:lnTo>
                    <a:pt x="1428" y="1256"/>
                  </a:lnTo>
                  <a:lnTo>
                    <a:pt x="1453" y="1230"/>
                  </a:lnTo>
                  <a:lnTo>
                    <a:pt x="1473" y="1212"/>
                  </a:lnTo>
                  <a:lnTo>
                    <a:pt x="1490" y="1186"/>
                  </a:lnTo>
                  <a:lnTo>
                    <a:pt x="1508" y="1159"/>
                  </a:lnTo>
                  <a:lnTo>
                    <a:pt x="1526" y="1132"/>
                  </a:lnTo>
                  <a:lnTo>
                    <a:pt x="1535" y="1096"/>
                  </a:lnTo>
                  <a:lnTo>
                    <a:pt x="1535" y="1052"/>
                  </a:lnTo>
                  <a:lnTo>
                    <a:pt x="1535" y="1007"/>
                  </a:lnTo>
                  <a:lnTo>
                    <a:pt x="1526" y="954"/>
                  </a:lnTo>
                  <a:lnTo>
                    <a:pt x="1526" y="926"/>
                  </a:lnTo>
                  <a:lnTo>
                    <a:pt x="1526" y="910"/>
                  </a:lnTo>
                  <a:lnTo>
                    <a:pt x="1535" y="899"/>
                  </a:lnTo>
                  <a:lnTo>
                    <a:pt x="1544" y="883"/>
                  </a:lnTo>
                  <a:lnTo>
                    <a:pt x="1544" y="864"/>
                  </a:lnTo>
                  <a:lnTo>
                    <a:pt x="1553" y="846"/>
                  </a:lnTo>
                  <a:lnTo>
                    <a:pt x="1553" y="830"/>
                  </a:lnTo>
                  <a:lnTo>
                    <a:pt x="1553" y="793"/>
                  </a:lnTo>
                  <a:lnTo>
                    <a:pt x="1553" y="749"/>
                  </a:lnTo>
                  <a:lnTo>
                    <a:pt x="1535" y="695"/>
                  </a:lnTo>
                  <a:lnTo>
                    <a:pt x="1526" y="678"/>
                  </a:lnTo>
                  <a:lnTo>
                    <a:pt x="1526" y="669"/>
                  </a:lnTo>
                  <a:lnTo>
                    <a:pt x="1535" y="659"/>
                  </a:lnTo>
                  <a:lnTo>
                    <a:pt x="1544" y="659"/>
                  </a:lnTo>
                  <a:lnTo>
                    <a:pt x="1553" y="650"/>
                  </a:lnTo>
                  <a:lnTo>
                    <a:pt x="1561" y="650"/>
                  </a:lnTo>
                  <a:lnTo>
                    <a:pt x="1570" y="650"/>
                  </a:lnTo>
                  <a:lnTo>
                    <a:pt x="1580" y="642"/>
                  </a:lnTo>
                  <a:lnTo>
                    <a:pt x="1580" y="633"/>
                  </a:lnTo>
                  <a:lnTo>
                    <a:pt x="1580" y="623"/>
                  </a:lnTo>
                  <a:lnTo>
                    <a:pt x="1481" y="0"/>
                  </a:lnTo>
                  <a:lnTo>
                    <a:pt x="1473" y="9"/>
                  </a:lnTo>
                  <a:lnTo>
                    <a:pt x="1464" y="18"/>
                  </a:lnTo>
                  <a:lnTo>
                    <a:pt x="1446" y="26"/>
                  </a:lnTo>
                  <a:lnTo>
                    <a:pt x="1428" y="36"/>
                  </a:lnTo>
                  <a:lnTo>
                    <a:pt x="1409" y="36"/>
                  </a:lnTo>
                  <a:lnTo>
                    <a:pt x="1393" y="45"/>
                  </a:lnTo>
                  <a:lnTo>
                    <a:pt x="1384" y="45"/>
                  </a:lnTo>
                  <a:lnTo>
                    <a:pt x="1366" y="53"/>
                  </a:lnTo>
                  <a:lnTo>
                    <a:pt x="1347" y="62"/>
                  </a:lnTo>
                  <a:lnTo>
                    <a:pt x="1338" y="72"/>
                  </a:lnTo>
                  <a:lnTo>
                    <a:pt x="1320" y="89"/>
                  </a:lnTo>
                  <a:lnTo>
                    <a:pt x="1303" y="106"/>
                  </a:lnTo>
                  <a:lnTo>
                    <a:pt x="1293" y="116"/>
                  </a:lnTo>
                  <a:lnTo>
                    <a:pt x="1276" y="125"/>
                  </a:lnTo>
                  <a:lnTo>
                    <a:pt x="1258" y="133"/>
                  </a:lnTo>
                  <a:lnTo>
                    <a:pt x="1231" y="142"/>
                  </a:lnTo>
                  <a:lnTo>
                    <a:pt x="1204" y="160"/>
                  </a:lnTo>
                  <a:lnTo>
                    <a:pt x="1178" y="196"/>
                  </a:lnTo>
                  <a:lnTo>
                    <a:pt x="1133" y="233"/>
                  </a:lnTo>
                  <a:lnTo>
                    <a:pt x="1089" y="285"/>
                  </a:lnTo>
                  <a:lnTo>
                    <a:pt x="1063" y="302"/>
                  </a:lnTo>
                  <a:lnTo>
                    <a:pt x="1036" y="322"/>
                  </a:lnTo>
                  <a:lnTo>
                    <a:pt x="1000" y="322"/>
                  </a:lnTo>
                  <a:lnTo>
                    <a:pt x="963" y="322"/>
                  </a:lnTo>
                  <a:lnTo>
                    <a:pt x="927" y="329"/>
                  </a:lnTo>
                  <a:lnTo>
                    <a:pt x="883" y="329"/>
                  </a:lnTo>
                  <a:lnTo>
                    <a:pt x="847" y="338"/>
                  </a:lnTo>
                  <a:lnTo>
                    <a:pt x="803" y="357"/>
                  </a:lnTo>
                  <a:lnTo>
                    <a:pt x="750" y="375"/>
                  </a:lnTo>
                  <a:lnTo>
                    <a:pt x="696" y="410"/>
                  </a:lnTo>
                  <a:lnTo>
                    <a:pt x="687" y="410"/>
                  </a:lnTo>
                  <a:lnTo>
                    <a:pt x="679" y="402"/>
                  </a:lnTo>
                  <a:lnTo>
                    <a:pt x="670" y="382"/>
                  </a:lnTo>
                  <a:lnTo>
                    <a:pt x="661" y="366"/>
                  </a:lnTo>
                  <a:lnTo>
                    <a:pt x="643" y="348"/>
                  </a:lnTo>
                  <a:lnTo>
                    <a:pt x="626" y="329"/>
                  </a:lnTo>
                  <a:lnTo>
                    <a:pt x="598" y="322"/>
                  </a:lnTo>
                  <a:lnTo>
                    <a:pt x="563" y="302"/>
                  </a:lnTo>
                  <a:lnTo>
                    <a:pt x="527" y="302"/>
                  </a:lnTo>
                  <a:lnTo>
                    <a:pt x="483" y="302"/>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76" name="Freeform 64"/>
            <p:cNvSpPr>
              <a:spLocks/>
            </p:cNvSpPr>
            <p:nvPr/>
          </p:nvSpPr>
          <p:spPr bwMode="auto">
            <a:xfrm>
              <a:off x="4302" y="1803"/>
              <a:ext cx="534" cy="378"/>
            </a:xfrm>
            <a:custGeom>
              <a:avLst/>
              <a:gdLst>
                <a:gd name="T0" fmla="*/ 498 w 2104"/>
                <a:gd name="T1" fmla="*/ 80 h 1471"/>
                <a:gd name="T2" fmla="*/ 500 w 2104"/>
                <a:gd name="T3" fmla="*/ 73 h 1471"/>
                <a:gd name="T4" fmla="*/ 500 w 2104"/>
                <a:gd name="T5" fmla="*/ 64 h 1471"/>
                <a:gd name="T6" fmla="*/ 475 w 2104"/>
                <a:gd name="T7" fmla="*/ 41 h 1471"/>
                <a:gd name="T8" fmla="*/ 473 w 2104"/>
                <a:gd name="T9" fmla="*/ 30 h 1471"/>
                <a:gd name="T10" fmla="*/ 464 w 2104"/>
                <a:gd name="T11" fmla="*/ 21 h 1471"/>
                <a:gd name="T12" fmla="*/ 453 w 2104"/>
                <a:gd name="T13" fmla="*/ 18 h 1471"/>
                <a:gd name="T14" fmla="*/ 448 w 2104"/>
                <a:gd name="T15" fmla="*/ 11 h 1471"/>
                <a:gd name="T16" fmla="*/ 442 w 2104"/>
                <a:gd name="T17" fmla="*/ 2 h 1471"/>
                <a:gd name="T18" fmla="*/ 430 w 2104"/>
                <a:gd name="T19" fmla="*/ 2 h 1471"/>
                <a:gd name="T20" fmla="*/ 349 w 2104"/>
                <a:gd name="T21" fmla="*/ 23 h 1471"/>
                <a:gd name="T22" fmla="*/ 215 w 2104"/>
                <a:gd name="T23" fmla="*/ 55 h 1471"/>
                <a:gd name="T24" fmla="*/ 89 w 2104"/>
                <a:gd name="T25" fmla="*/ 77 h 1471"/>
                <a:gd name="T26" fmla="*/ 57 w 2104"/>
                <a:gd name="T27" fmla="*/ 50 h 1471"/>
                <a:gd name="T28" fmla="*/ 50 w 2104"/>
                <a:gd name="T29" fmla="*/ 55 h 1471"/>
                <a:gd name="T30" fmla="*/ 39 w 2104"/>
                <a:gd name="T31" fmla="*/ 62 h 1471"/>
                <a:gd name="T32" fmla="*/ 32 w 2104"/>
                <a:gd name="T33" fmla="*/ 69 h 1471"/>
                <a:gd name="T34" fmla="*/ 32 w 2104"/>
                <a:gd name="T35" fmla="*/ 76 h 1471"/>
                <a:gd name="T36" fmla="*/ 27 w 2104"/>
                <a:gd name="T37" fmla="*/ 82 h 1471"/>
                <a:gd name="T38" fmla="*/ 18 w 2104"/>
                <a:gd name="T39" fmla="*/ 85 h 1471"/>
                <a:gd name="T40" fmla="*/ 9 w 2104"/>
                <a:gd name="T41" fmla="*/ 85 h 1471"/>
                <a:gd name="T42" fmla="*/ 5 w 2104"/>
                <a:gd name="T43" fmla="*/ 92 h 1471"/>
                <a:gd name="T44" fmla="*/ 0 w 2104"/>
                <a:gd name="T45" fmla="*/ 101 h 1471"/>
                <a:gd name="T46" fmla="*/ 107 w 2104"/>
                <a:gd name="T47" fmla="*/ 366 h 1471"/>
                <a:gd name="T48" fmla="*/ 274 w 2104"/>
                <a:gd name="T49" fmla="*/ 332 h 1471"/>
                <a:gd name="T50" fmla="*/ 425 w 2104"/>
                <a:gd name="T51" fmla="*/ 300 h 1471"/>
                <a:gd name="T52" fmla="*/ 464 w 2104"/>
                <a:gd name="T53" fmla="*/ 289 h 1471"/>
                <a:gd name="T54" fmla="*/ 466 w 2104"/>
                <a:gd name="T55" fmla="*/ 277 h 1471"/>
                <a:gd name="T56" fmla="*/ 473 w 2104"/>
                <a:gd name="T57" fmla="*/ 268 h 1471"/>
                <a:gd name="T58" fmla="*/ 485 w 2104"/>
                <a:gd name="T59" fmla="*/ 268 h 1471"/>
                <a:gd name="T60" fmla="*/ 505 w 2104"/>
                <a:gd name="T61" fmla="*/ 256 h 1471"/>
                <a:gd name="T62" fmla="*/ 512 w 2104"/>
                <a:gd name="T63" fmla="*/ 243 h 1471"/>
                <a:gd name="T64" fmla="*/ 518 w 2104"/>
                <a:gd name="T65" fmla="*/ 232 h 1471"/>
                <a:gd name="T66" fmla="*/ 530 w 2104"/>
                <a:gd name="T67" fmla="*/ 225 h 1471"/>
                <a:gd name="T68" fmla="*/ 534 w 2104"/>
                <a:gd name="T69" fmla="*/ 218 h 1471"/>
                <a:gd name="T70" fmla="*/ 532 w 2104"/>
                <a:gd name="T71" fmla="*/ 208 h 1471"/>
                <a:gd name="T72" fmla="*/ 482 w 2104"/>
                <a:gd name="T73" fmla="*/ 155 h 1471"/>
                <a:gd name="T74" fmla="*/ 485 w 2104"/>
                <a:gd name="T75" fmla="*/ 151 h 1471"/>
                <a:gd name="T76" fmla="*/ 489 w 2104"/>
                <a:gd name="T77" fmla="*/ 149 h 1471"/>
                <a:gd name="T78" fmla="*/ 491 w 2104"/>
                <a:gd name="T79" fmla="*/ 142 h 1471"/>
                <a:gd name="T80" fmla="*/ 489 w 2104"/>
                <a:gd name="T81" fmla="*/ 133 h 1471"/>
                <a:gd name="T82" fmla="*/ 482 w 2104"/>
                <a:gd name="T83" fmla="*/ 124 h 1471"/>
                <a:gd name="T84" fmla="*/ 485 w 2104"/>
                <a:gd name="T85" fmla="*/ 117 h 1471"/>
                <a:gd name="T86" fmla="*/ 489 w 2104"/>
                <a:gd name="T87" fmla="*/ 105 h 1471"/>
                <a:gd name="T88" fmla="*/ 493 w 2104"/>
                <a:gd name="T89" fmla="*/ 103 h 1471"/>
                <a:gd name="T90" fmla="*/ 498 w 2104"/>
                <a:gd name="T91" fmla="*/ 96 h 1471"/>
                <a:gd name="T92" fmla="*/ 498 w 2104"/>
                <a:gd name="T93" fmla="*/ 80 h 1471"/>
                <a:gd name="T94" fmla="*/ 500 w 2104"/>
                <a:gd name="T95" fmla="*/ 73 h 1471"/>
                <a:gd name="T96" fmla="*/ 500 w 2104"/>
                <a:gd name="T97" fmla="*/ 64 h 1471"/>
                <a:gd name="T98" fmla="*/ 475 w 2104"/>
                <a:gd name="T99" fmla="*/ 41 h 1471"/>
                <a:gd name="T100" fmla="*/ 473 w 2104"/>
                <a:gd name="T101" fmla="*/ 30 h 1471"/>
                <a:gd name="T102" fmla="*/ 464 w 2104"/>
                <a:gd name="T103" fmla="*/ 21 h 1471"/>
                <a:gd name="T104" fmla="*/ 453 w 2104"/>
                <a:gd name="T105" fmla="*/ 18 h 1471"/>
                <a:gd name="T106" fmla="*/ 448 w 2104"/>
                <a:gd name="T107" fmla="*/ 11 h 1471"/>
                <a:gd name="T108" fmla="*/ 442 w 2104"/>
                <a:gd name="T109" fmla="*/ 2 h 1471"/>
                <a:gd name="T110" fmla="*/ 430 w 2104"/>
                <a:gd name="T111" fmla="*/ 2 h 14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04" h="1471">
                  <a:moveTo>
                    <a:pt x="1962" y="357"/>
                  </a:moveTo>
                  <a:lnTo>
                    <a:pt x="1962" y="330"/>
                  </a:lnTo>
                  <a:lnTo>
                    <a:pt x="1962" y="312"/>
                  </a:lnTo>
                  <a:lnTo>
                    <a:pt x="1962" y="301"/>
                  </a:lnTo>
                  <a:lnTo>
                    <a:pt x="1971" y="294"/>
                  </a:lnTo>
                  <a:lnTo>
                    <a:pt x="1971" y="285"/>
                  </a:lnTo>
                  <a:lnTo>
                    <a:pt x="1980" y="276"/>
                  </a:lnTo>
                  <a:lnTo>
                    <a:pt x="1971" y="268"/>
                  </a:lnTo>
                  <a:lnTo>
                    <a:pt x="1971" y="248"/>
                  </a:lnTo>
                  <a:lnTo>
                    <a:pt x="1962" y="221"/>
                  </a:lnTo>
                  <a:lnTo>
                    <a:pt x="1864" y="188"/>
                  </a:lnTo>
                  <a:lnTo>
                    <a:pt x="1873" y="161"/>
                  </a:lnTo>
                  <a:lnTo>
                    <a:pt x="1873" y="141"/>
                  </a:lnTo>
                  <a:lnTo>
                    <a:pt x="1873" y="124"/>
                  </a:lnTo>
                  <a:lnTo>
                    <a:pt x="1864" y="115"/>
                  </a:lnTo>
                  <a:lnTo>
                    <a:pt x="1856" y="97"/>
                  </a:lnTo>
                  <a:lnTo>
                    <a:pt x="1837" y="88"/>
                  </a:lnTo>
                  <a:lnTo>
                    <a:pt x="1829" y="80"/>
                  </a:lnTo>
                  <a:lnTo>
                    <a:pt x="1811" y="71"/>
                  </a:lnTo>
                  <a:lnTo>
                    <a:pt x="1802" y="71"/>
                  </a:lnTo>
                  <a:lnTo>
                    <a:pt x="1784" y="71"/>
                  </a:lnTo>
                  <a:lnTo>
                    <a:pt x="1776" y="61"/>
                  </a:lnTo>
                  <a:lnTo>
                    <a:pt x="1765" y="53"/>
                  </a:lnTo>
                  <a:lnTo>
                    <a:pt x="1765" y="44"/>
                  </a:lnTo>
                  <a:lnTo>
                    <a:pt x="1756" y="35"/>
                  </a:lnTo>
                  <a:lnTo>
                    <a:pt x="1747" y="17"/>
                  </a:lnTo>
                  <a:lnTo>
                    <a:pt x="1740" y="8"/>
                  </a:lnTo>
                  <a:lnTo>
                    <a:pt x="1731" y="8"/>
                  </a:lnTo>
                  <a:lnTo>
                    <a:pt x="1712" y="0"/>
                  </a:lnTo>
                  <a:lnTo>
                    <a:pt x="1694" y="8"/>
                  </a:lnTo>
                  <a:lnTo>
                    <a:pt x="1623" y="27"/>
                  </a:lnTo>
                  <a:lnTo>
                    <a:pt x="1516" y="53"/>
                  </a:lnTo>
                  <a:lnTo>
                    <a:pt x="1374" y="88"/>
                  </a:lnTo>
                  <a:lnTo>
                    <a:pt x="1213" y="133"/>
                  </a:lnTo>
                  <a:lnTo>
                    <a:pt x="1035" y="168"/>
                  </a:lnTo>
                  <a:lnTo>
                    <a:pt x="846" y="214"/>
                  </a:lnTo>
                  <a:lnTo>
                    <a:pt x="669" y="248"/>
                  </a:lnTo>
                  <a:lnTo>
                    <a:pt x="500" y="285"/>
                  </a:lnTo>
                  <a:lnTo>
                    <a:pt x="349" y="301"/>
                  </a:lnTo>
                  <a:lnTo>
                    <a:pt x="232" y="321"/>
                  </a:lnTo>
                  <a:lnTo>
                    <a:pt x="232" y="195"/>
                  </a:lnTo>
                  <a:lnTo>
                    <a:pt x="223" y="195"/>
                  </a:lnTo>
                  <a:lnTo>
                    <a:pt x="214" y="195"/>
                  </a:lnTo>
                  <a:lnTo>
                    <a:pt x="205" y="205"/>
                  </a:lnTo>
                  <a:lnTo>
                    <a:pt x="196" y="214"/>
                  </a:lnTo>
                  <a:lnTo>
                    <a:pt x="179" y="221"/>
                  </a:lnTo>
                  <a:lnTo>
                    <a:pt x="160" y="232"/>
                  </a:lnTo>
                  <a:lnTo>
                    <a:pt x="152" y="241"/>
                  </a:lnTo>
                  <a:lnTo>
                    <a:pt x="134" y="248"/>
                  </a:lnTo>
                  <a:lnTo>
                    <a:pt x="134" y="257"/>
                  </a:lnTo>
                  <a:lnTo>
                    <a:pt x="125" y="268"/>
                  </a:lnTo>
                  <a:lnTo>
                    <a:pt x="125" y="276"/>
                  </a:lnTo>
                  <a:lnTo>
                    <a:pt x="125" y="285"/>
                  </a:lnTo>
                  <a:lnTo>
                    <a:pt x="125" y="294"/>
                  </a:lnTo>
                  <a:lnTo>
                    <a:pt x="125" y="301"/>
                  </a:lnTo>
                  <a:lnTo>
                    <a:pt x="116" y="312"/>
                  </a:lnTo>
                  <a:lnTo>
                    <a:pt x="107" y="321"/>
                  </a:lnTo>
                  <a:lnTo>
                    <a:pt x="99" y="321"/>
                  </a:lnTo>
                  <a:lnTo>
                    <a:pt x="89" y="330"/>
                  </a:lnTo>
                  <a:lnTo>
                    <a:pt x="72" y="330"/>
                  </a:lnTo>
                  <a:lnTo>
                    <a:pt x="54" y="330"/>
                  </a:lnTo>
                  <a:lnTo>
                    <a:pt x="45" y="330"/>
                  </a:lnTo>
                  <a:lnTo>
                    <a:pt x="36" y="330"/>
                  </a:lnTo>
                  <a:lnTo>
                    <a:pt x="27" y="338"/>
                  </a:lnTo>
                  <a:lnTo>
                    <a:pt x="27" y="348"/>
                  </a:lnTo>
                  <a:lnTo>
                    <a:pt x="19" y="357"/>
                  </a:lnTo>
                  <a:lnTo>
                    <a:pt x="9" y="365"/>
                  </a:lnTo>
                  <a:lnTo>
                    <a:pt x="9" y="374"/>
                  </a:lnTo>
                  <a:lnTo>
                    <a:pt x="0" y="392"/>
                  </a:lnTo>
                  <a:lnTo>
                    <a:pt x="160" y="1471"/>
                  </a:lnTo>
                  <a:lnTo>
                    <a:pt x="267" y="1453"/>
                  </a:lnTo>
                  <a:lnTo>
                    <a:pt x="420" y="1426"/>
                  </a:lnTo>
                  <a:lnTo>
                    <a:pt x="624" y="1391"/>
                  </a:lnTo>
                  <a:lnTo>
                    <a:pt x="846" y="1346"/>
                  </a:lnTo>
                  <a:lnTo>
                    <a:pt x="1079" y="1291"/>
                  </a:lnTo>
                  <a:lnTo>
                    <a:pt x="1303" y="1247"/>
                  </a:lnTo>
                  <a:lnTo>
                    <a:pt x="1507" y="1203"/>
                  </a:lnTo>
                  <a:lnTo>
                    <a:pt x="1676" y="1167"/>
                  </a:lnTo>
                  <a:lnTo>
                    <a:pt x="1784" y="1141"/>
                  </a:lnTo>
                  <a:lnTo>
                    <a:pt x="1829" y="1131"/>
                  </a:lnTo>
                  <a:lnTo>
                    <a:pt x="1829" y="1123"/>
                  </a:lnTo>
                  <a:lnTo>
                    <a:pt x="1829" y="1105"/>
                  </a:lnTo>
                  <a:lnTo>
                    <a:pt x="1837" y="1087"/>
                  </a:lnTo>
                  <a:lnTo>
                    <a:pt x="1837" y="1078"/>
                  </a:lnTo>
                  <a:lnTo>
                    <a:pt x="1846" y="1061"/>
                  </a:lnTo>
                  <a:lnTo>
                    <a:pt x="1856" y="1051"/>
                  </a:lnTo>
                  <a:lnTo>
                    <a:pt x="1864" y="1042"/>
                  </a:lnTo>
                  <a:lnTo>
                    <a:pt x="1873" y="1042"/>
                  </a:lnTo>
                  <a:lnTo>
                    <a:pt x="1891" y="1042"/>
                  </a:lnTo>
                  <a:lnTo>
                    <a:pt x="1909" y="1042"/>
                  </a:lnTo>
                  <a:lnTo>
                    <a:pt x="1953" y="1025"/>
                  </a:lnTo>
                  <a:lnTo>
                    <a:pt x="1971" y="1015"/>
                  </a:lnTo>
                  <a:lnTo>
                    <a:pt x="1989" y="998"/>
                  </a:lnTo>
                  <a:lnTo>
                    <a:pt x="2007" y="981"/>
                  </a:lnTo>
                  <a:lnTo>
                    <a:pt x="2007" y="962"/>
                  </a:lnTo>
                  <a:lnTo>
                    <a:pt x="2016" y="945"/>
                  </a:lnTo>
                  <a:lnTo>
                    <a:pt x="2016" y="927"/>
                  </a:lnTo>
                  <a:lnTo>
                    <a:pt x="2024" y="909"/>
                  </a:lnTo>
                  <a:lnTo>
                    <a:pt x="2042" y="901"/>
                  </a:lnTo>
                  <a:lnTo>
                    <a:pt x="2069" y="882"/>
                  </a:lnTo>
                  <a:lnTo>
                    <a:pt x="2077" y="882"/>
                  </a:lnTo>
                  <a:lnTo>
                    <a:pt x="2087" y="874"/>
                  </a:lnTo>
                  <a:lnTo>
                    <a:pt x="2096" y="865"/>
                  </a:lnTo>
                  <a:lnTo>
                    <a:pt x="2096" y="855"/>
                  </a:lnTo>
                  <a:lnTo>
                    <a:pt x="2104" y="847"/>
                  </a:lnTo>
                  <a:lnTo>
                    <a:pt x="2104" y="838"/>
                  </a:lnTo>
                  <a:lnTo>
                    <a:pt x="2104" y="820"/>
                  </a:lnTo>
                  <a:lnTo>
                    <a:pt x="2096" y="811"/>
                  </a:lnTo>
                  <a:lnTo>
                    <a:pt x="2087" y="794"/>
                  </a:lnTo>
                  <a:lnTo>
                    <a:pt x="2077" y="785"/>
                  </a:lnTo>
                  <a:lnTo>
                    <a:pt x="1900" y="605"/>
                  </a:lnTo>
                  <a:lnTo>
                    <a:pt x="1900" y="597"/>
                  </a:lnTo>
                  <a:lnTo>
                    <a:pt x="1900" y="588"/>
                  </a:lnTo>
                  <a:lnTo>
                    <a:pt x="1909" y="588"/>
                  </a:lnTo>
                  <a:lnTo>
                    <a:pt x="1917" y="588"/>
                  </a:lnTo>
                  <a:lnTo>
                    <a:pt x="1917" y="578"/>
                  </a:lnTo>
                  <a:lnTo>
                    <a:pt x="1927" y="578"/>
                  </a:lnTo>
                  <a:lnTo>
                    <a:pt x="1936" y="570"/>
                  </a:lnTo>
                  <a:lnTo>
                    <a:pt x="1936" y="561"/>
                  </a:lnTo>
                  <a:lnTo>
                    <a:pt x="1936" y="552"/>
                  </a:lnTo>
                  <a:lnTo>
                    <a:pt x="1936" y="544"/>
                  </a:lnTo>
                  <a:lnTo>
                    <a:pt x="1927" y="525"/>
                  </a:lnTo>
                  <a:lnTo>
                    <a:pt x="1927" y="517"/>
                  </a:lnTo>
                  <a:lnTo>
                    <a:pt x="1917" y="508"/>
                  </a:lnTo>
                  <a:lnTo>
                    <a:pt x="1909" y="490"/>
                  </a:lnTo>
                  <a:lnTo>
                    <a:pt x="1900" y="481"/>
                  </a:lnTo>
                  <a:lnTo>
                    <a:pt x="1900" y="472"/>
                  </a:lnTo>
                  <a:lnTo>
                    <a:pt x="1900" y="464"/>
                  </a:lnTo>
                  <a:lnTo>
                    <a:pt x="1909" y="454"/>
                  </a:lnTo>
                  <a:lnTo>
                    <a:pt x="1917" y="437"/>
                  </a:lnTo>
                  <a:lnTo>
                    <a:pt x="1917" y="418"/>
                  </a:lnTo>
                  <a:lnTo>
                    <a:pt x="1927" y="410"/>
                  </a:lnTo>
                  <a:lnTo>
                    <a:pt x="1927" y="401"/>
                  </a:lnTo>
                  <a:lnTo>
                    <a:pt x="1936" y="401"/>
                  </a:lnTo>
                  <a:lnTo>
                    <a:pt x="1944" y="401"/>
                  </a:lnTo>
                  <a:lnTo>
                    <a:pt x="1953" y="392"/>
                  </a:lnTo>
                  <a:lnTo>
                    <a:pt x="1962" y="392"/>
                  </a:lnTo>
                  <a:lnTo>
                    <a:pt x="1962" y="374"/>
                  </a:lnTo>
                  <a:lnTo>
                    <a:pt x="1971" y="357"/>
                  </a:lnTo>
                  <a:lnTo>
                    <a:pt x="1962" y="330"/>
                  </a:lnTo>
                  <a:lnTo>
                    <a:pt x="1962" y="312"/>
                  </a:lnTo>
                  <a:lnTo>
                    <a:pt x="1962" y="301"/>
                  </a:lnTo>
                  <a:lnTo>
                    <a:pt x="1971" y="294"/>
                  </a:lnTo>
                  <a:lnTo>
                    <a:pt x="1971" y="285"/>
                  </a:lnTo>
                  <a:lnTo>
                    <a:pt x="1980" y="276"/>
                  </a:lnTo>
                  <a:lnTo>
                    <a:pt x="1971" y="268"/>
                  </a:lnTo>
                  <a:lnTo>
                    <a:pt x="1971" y="248"/>
                  </a:lnTo>
                  <a:lnTo>
                    <a:pt x="1962" y="221"/>
                  </a:lnTo>
                  <a:lnTo>
                    <a:pt x="1864" y="188"/>
                  </a:lnTo>
                  <a:lnTo>
                    <a:pt x="1873" y="161"/>
                  </a:lnTo>
                  <a:lnTo>
                    <a:pt x="1873" y="141"/>
                  </a:lnTo>
                  <a:lnTo>
                    <a:pt x="1873" y="124"/>
                  </a:lnTo>
                  <a:lnTo>
                    <a:pt x="1864" y="115"/>
                  </a:lnTo>
                  <a:lnTo>
                    <a:pt x="1856" y="97"/>
                  </a:lnTo>
                  <a:lnTo>
                    <a:pt x="1837" y="88"/>
                  </a:lnTo>
                  <a:lnTo>
                    <a:pt x="1829" y="80"/>
                  </a:lnTo>
                  <a:lnTo>
                    <a:pt x="1811" y="71"/>
                  </a:lnTo>
                  <a:lnTo>
                    <a:pt x="1802" y="71"/>
                  </a:lnTo>
                  <a:lnTo>
                    <a:pt x="1784" y="71"/>
                  </a:lnTo>
                  <a:lnTo>
                    <a:pt x="1776" y="61"/>
                  </a:lnTo>
                  <a:lnTo>
                    <a:pt x="1765" y="53"/>
                  </a:lnTo>
                  <a:lnTo>
                    <a:pt x="1765" y="44"/>
                  </a:lnTo>
                  <a:lnTo>
                    <a:pt x="1756" y="35"/>
                  </a:lnTo>
                  <a:lnTo>
                    <a:pt x="1747" y="17"/>
                  </a:lnTo>
                  <a:lnTo>
                    <a:pt x="1740" y="8"/>
                  </a:lnTo>
                  <a:lnTo>
                    <a:pt x="1731" y="8"/>
                  </a:lnTo>
                  <a:lnTo>
                    <a:pt x="1712" y="0"/>
                  </a:lnTo>
                  <a:lnTo>
                    <a:pt x="1694" y="8"/>
                  </a:lnTo>
                  <a:lnTo>
                    <a:pt x="1962" y="357"/>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77" name="Freeform 65"/>
            <p:cNvSpPr>
              <a:spLocks/>
            </p:cNvSpPr>
            <p:nvPr/>
          </p:nvSpPr>
          <p:spPr bwMode="auto">
            <a:xfrm>
              <a:off x="4302" y="1803"/>
              <a:ext cx="534" cy="378"/>
            </a:xfrm>
            <a:custGeom>
              <a:avLst/>
              <a:gdLst>
                <a:gd name="T0" fmla="*/ 498 w 2104"/>
                <a:gd name="T1" fmla="*/ 80 h 1471"/>
                <a:gd name="T2" fmla="*/ 500 w 2104"/>
                <a:gd name="T3" fmla="*/ 76 h 1471"/>
                <a:gd name="T4" fmla="*/ 503 w 2104"/>
                <a:gd name="T5" fmla="*/ 71 h 1471"/>
                <a:gd name="T6" fmla="*/ 498 w 2104"/>
                <a:gd name="T7" fmla="*/ 57 h 1471"/>
                <a:gd name="T8" fmla="*/ 475 w 2104"/>
                <a:gd name="T9" fmla="*/ 36 h 1471"/>
                <a:gd name="T10" fmla="*/ 471 w 2104"/>
                <a:gd name="T11" fmla="*/ 25 h 1471"/>
                <a:gd name="T12" fmla="*/ 464 w 2104"/>
                <a:gd name="T13" fmla="*/ 21 h 1471"/>
                <a:gd name="T14" fmla="*/ 453 w 2104"/>
                <a:gd name="T15" fmla="*/ 18 h 1471"/>
                <a:gd name="T16" fmla="*/ 448 w 2104"/>
                <a:gd name="T17" fmla="*/ 11 h 1471"/>
                <a:gd name="T18" fmla="*/ 442 w 2104"/>
                <a:gd name="T19" fmla="*/ 2 h 1471"/>
                <a:gd name="T20" fmla="*/ 430 w 2104"/>
                <a:gd name="T21" fmla="*/ 2 h 1471"/>
                <a:gd name="T22" fmla="*/ 349 w 2104"/>
                <a:gd name="T23" fmla="*/ 23 h 1471"/>
                <a:gd name="T24" fmla="*/ 215 w 2104"/>
                <a:gd name="T25" fmla="*/ 55 h 1471"/>
                <a:gd name="T26" fmla="*/ 89 w 2104"/>
                <a:gd name="T27" fmla="*/ 77 h 1471"/>
                <a:gd name="T28" fmla="*/ 57 w 2104"/>
                <a:gd name="T29" fmla="*/ 50 h 1471"/>
                <a:gd name="T30" fmla="*/ 50 w 2104"/>
                <a:gd name="T31" fmla="*/ 55 h 1471"/>
                <a:gd name="T32" fmla="*/ 39 w 2104"/>
                <a:gd name="T33" fmla="*/ 62 h 1471"/>
                <a:gd name="T34" fmla="*/ 32 w 2104"/>
                <a:gd name="T35" fmla="*/ 69 h 1471"/>
                <a:gd name="T36" fmla="*/ 32 w 2104"/>
                <a:gd name="T37" fmla="*/ 73 h 1471"/>
                <a:gd name="T38" fmla="*/ 29 w 2104"/>
                <a:gd name="T39" fmla="*/ 80 h 1471"/>
                <a:gd name="T40" fmla="*/ 23 w 2104"/>
                <a:gd name="T41" fmla="*/ 85 h 1471"/>
                <a:gd name="T42" fmla="*/ 11 w 2104"/>
                <a:gd name="T43" fmla="*/ 85 h 1471"/>
                <a:gd name="T44" fmla="*/ 7 w 2104"/>
                <a:gd name="T45" fmla="*/ 89 h 1471"/>
                <a:gd name="T46" fmla="*/ 2 w 2104"/>
                <a:gd name="T47" fmla="*/ 94 h 1471"/>
                <a:gd name="T48" fmla="*/ 41 w 2104"/>
                <a:gd name="T49" fmla="*/ 378 h 1471"/>
                <a:gd name="T50" fmla="*/ 158 w 2104"/>
                <a:gd name="T51" fmla="*/ 357 h 1471"/>
                <a:gd name="T52" fmla="*/ 331 w 2104"/>
                <a:gd name="T53" fmla="*/ 320 h 1471"/>
                <a:gd name="T54" fmla="*/ 453 w 2104"/>
                <a:gd name="T55" fmla="*/ 293 h 1471"/>
                <a:gd name="T56" fmla="*/ 464 w 2104"/>
                <a:gd name="T57" fmla="*/ 284 h 1471"/>
                <a:gd name="T58" fmla="*/ 469 w 2104"/>
                <a:gd name="T59" fmla="*/ 273 h 1471"/>
                <a:gd name="T60" fmla="*/ 475 w 2104"/>
                <a:gd name="T61" fmla="*/ 268 h 1471"/>
                <a:gd name="T62" fmla="*/ 496 w 2104"/>
                <a:gd name="T63" fmla="*/ 263 h 1471"/>
                <a:gd name="T64" fmla="*/ 509 w 2104"/>
                <a:gd name="T65" fmla="*/ 252 h 1471"/>
                <a:gd name="T66" fmla="*/ 512 w 2104"/>
                <a:gd name="T67" fmla="*/ 238 h 1471"/>
                <a:gd name="T68" fmla="*/ 525 w 2104"/>
                <a:gd name="T69" fmla="*/ 227 h 1471"/>
                <a:gd name="T70" fmla="*/ 532 w 2104"/>
                <a:gd name="T71" fmla="*/ 222 h 1471"/>
                <a:gd name="T72" fmla="*/ 534 w 2104"/>
                <a:gd name="T73" fmla="*/ 215 h 1471"/>
                <a:gd name="T74" fmla="*/ 530 w 2104"/>
                <a:gd name="T75" fmla="*/ 204 h 1471"/>
                <a:gd name="T76" fmla="*/ 482 w 2104"/>
                <a:gd name="T77" fmla="*/ 153 h 1471"/>
                <a:gd name="T78" fmla="*/ 485 w 2104"/>
                <a:gd name="T79" fmla="*/ 151 h 1471"/>
                <a:gd name="T80" fmla="*/ 489 w 2104"/>
                <a:gd name="T81" fmla="*/ 149 h 1471"/>
                <a:gd name="T82" fmla="*/ 491 w 2104"/>
                <a:gd name="T83" fmla="*/ 142 h 1471"/>
                <a:gd name="T84" fmla="*/ 489 w 2104"/>
                <a:gd name="T85" fmla="*/ 133 h 1471"/>
                <a:gd name="T86" fmla="*/ 482 w 2104"/>
                <a:gd name="T87" fmla="*/ 124 h 1471"/>
                <a:gd name="T88" fmla="*/ 485 w 2104"/>
                <a:gd name="T89" fmla="*/ 117 h 1471"/>
                <a:gd name="T90" fmla="*/ 489 w 2104"/>
                <a:gd name="T91" fmla="*/ 105 h 1471"/>
                <a:gd name="T92" fmla="*/ 493 w 2104"/>
                <a:gd name="T93" fmla="*/ 103 h 1471"/>
                <a:gd name="T94" fmla="*/ 498 w 2104"/>
                <a:gd name="T95" fmla="*/ 101 h 1471"/>
                <a:gd name="T96" fmla="*/ 498 w 2104"/>
                <a:gd name="T97" fmla="*/ 85 h 1471"/>
                <a:gd name="T98" fmla="*/ 500 w 2104"/>
                <a:gd name="T99" fmla="*/ 76 h 1471"/>
                <a:gd name="T100" fmla="*/ 500 w 2104"/>
                <a:gd name="T101" fmla="*/ 73 h 1471"/>
                <a:gd name="T102" fmla="*/ 500 w 2104"/>
                <a:gd name="T103" fmla="*/ 64 h 1471"/>
                <a:gd name="T104" fmla="*/ 475 w 2104"/>
                <a:gd name="T105" fmla="*/ 41 h 1471"/>
                <a:gd name="T106" fmla="*/ 473 w 2104"/>
                <a:gd name="T107" fmla="*/ 30 h 1471"/>
                <a:gd name="T108" fmla="*/ 466 w 2104"/>
                <a:gd name="T109" fmla="*/ 23 h 1471"/>
                <a:gd name="T110" fmla="*/ 457 w 2104"/>
                <a:gd name="T111" fmla="*/ 18 h 1471"/>
                <a:gd name="T112" fmla="*/ 448 w 2104"/>
                <a:gd name="T113" fmla="*/ 14 h 1471"/>
                <a:gd name="T114" fmla="*/ 443 w 2104"/>
                <a:gd name="T115" fmla="*/ 4 h 1471"/>
                <a:gd name="T116" fmla="*/ 435 w 2104"/>
                <a:gd name="T117" fmla="*/ 0 h 14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04" h="1471">
                  <a:moveTo>
                    <a:pt x="1962" y="357"/>
                  </a:moveTo>
                  <a:lnTo>
                    <a:pt x="1962" y="330"/>
                  </a:lnTo>
                  <a:lnTo>
                    <a:pt x="1962" y="312"/>
                  </a:lnTo>
                  <a:lnTo>
                    <a:pt x="1962" y="301"/>
                  </a:lnTo>
                  <a:lnTo>
                    <a:pt x="1971" y="294"/>
                  </a:lnTo>
                  <a:lnTo>
                    <a:pt x="1971" y="285"/>
                  </a:lnTo>
                  <a:lnTo>
                    <a:pt x="1980" y="276"/>
                  </a:lnTo>
                  <a:lnTo>
                    <a:pt x="1971" y="268"/>
                  </a:lnTo>
                  <a:lnTo>
                    <a:pt x="1971" y="248"/>
                  </a:lnTo>
                  <a:lnTo>
                    <a:pt x="1962" y="221"/>
                  </a:lnTo>
                  <a:lnTo>
                    <a:pt x="1864" y="188"/>
                  </a:lnTo>
                  <a:lnTo>
                    <a:pt x="1873" y="161"/>
                  </a:lnTo>
                  <a:lnTo>
                    <a:pt x="1873" y="141"/>
                  </a:lnTo>
                  <a:lnTo>
                    <a:pt x="1873" y="124"/>
                  </a:lnTo>
                  <a:lnTo>
                    <a:pt x="1864" y="115"/>
                  </a:lnTo>
                  <a:lnTo>
                    <a:pt x="1856" y="97"/>
                  </a:lnTo>
                  <a:lnTo>
                    <a:pt x="1837" y="88"/>
                  </a:lnTo>
                  <a:lnTo>
                    <a:pt x="1829" y="80"/>
                  </a:lnTo>
                  <a:lnTo>
                    <a:pt x="1811" y="71"/>
                  </a:lnTo>
                  <a:lnTo>
                    <a:pt x="1802" y="71"/>
                  </a:lnTo>
                  <a:lnTo>
                    <a:pt x="1784" y="71"/>
                  </a:lnTo>
                  <a:lnTo>
                    <a:pt x="1776" y="61"/>
                  </a:lnTo>
                  <a:lnTo>
                    <a:pt x="1765" y="53"/>
                  </a:lnTo>
                  <a:lnTo>
                    <a:pt x="1765" y="44"/>
                  </a:lnTo>
                  <a:lnTo>
                    <a:pt x="1756" y="35"/>
                  </a:lnTo>
                  <a:lnTo>
                    <a:pt x="1747" y="17"/>
                  </a:lnTo>
                  <a:lnTo>
                    <a:pt x="1740" y="8"/>
                  </a:lnTo>
                  <a:lnTo>
                    <a:pt x="1731" y="8"/>
                  </a:lnTo>
                  <a:lnTo>
                    <a:pt x="1712" y="0"/>
                  </a:lnTo>
                  <a:lnTo>
                    <a:pt x="1694" y="8"/>
                  </a:lnTo>
                  <a:lnTo>
                    <a:pt x="1623" y="27"/>
                  </a:lnTo>
                  <a:lnTo>
                    <a:pt x="1516" y="53"/>
                  </a:lnTo>
                  <a:lnTo>
                    <a:pt x="1374" y="88"/>
                  </a:lnTo>
                  <a:lnTo>
                    <a:pt x="1213" y="133"/>
                  </a:lnTo>
                  <a:lnTo>
                    <a:pt x="1035" y="168"/>
                  </a:lnTo>
                  <a:lnTo>
                    <a:pt x="846" y="214"/>
                  </a:lnTo>
                  <a:lnTo>
                    <a:pt x="669" y="248"/>
                  </a:lnTo>
                  <a:lnTo>
                    <a:pt x="500" y="285"/>
                  </a:lnTo>
                  <a:lnTo>
                    <a:pt x="349" y="301"/>
                  </a:lnTo>
                  <a:lnTo>
                    <a:pt x="232" y="321"/>
                  </a:lnTo>
                  <a:lnTo>
                    <a:pt x="232" y="195"/>
                  </a:lnTo>
                  <a:lnTo>
                    <a:pt x="223" y="195"/>
                  </a:lnTo>
                  <a:lnTo>
                    <a:pt x="214" y="195"/>
                  </a:lnTo>
                  <a:lnTo>
                    <a:pt x="205" y="205"/>
                  </a:lnTo>
                  <a:lnTo>
                    <a:pt x="196" y="214"/>
                  </a:lnTo>
                  <a:lnTo>
                    <a:pt x="179" y="221"/>
                  </a:lnTo>
                  <a:lnTo>
                    <a:pt x="160" y="232"/>
                  </a:lnTo>
                  <a:lnTo>
                    <a:pt x="152" y="241"/>
                  </a:lnTo>
                  <a:lnTo>
                    <a:pt x="134" y="248"/>
                  </a:lnTo>
                  <a:lnTo>
                    <a:pt x="134" y="257"/>
                  </a:lnTo>
                  <a:lnTo>
                    <a:pt x="125" y="268"/>
                  </a:lnTo>
                  <a:lnTo>
                    <a:pt x="125" y="276"/>
                  </a:lnTo>
                  <a:lnTo>
                    <a:pt x="125" y="285"/>
                  </a:lnTo>
                  <a:lnTo>
                    <a:pt x="125" y="294"/>
                  </a:lnTo>
                  <a:lnTo>
                    <a:pt x="125" y="301"/>
                  </a:lnTo>
                  <a:lnTo>
                    <a:pt x="116" y="312"/>
                  </a:lnTo>
                  <a:lnTo>
                    <a:pt x="107" y="321"/>
                  </a:lnTo>
                  <a:lnTo>
                    <a:pt x="99" y="321"/>
                  </a:lnTo>
                  <a:lnTo>
                    <a:pt x="89" y="330"/>
                  </a:lnTo>
                  <a:lnTo>
                    <a:pt x="72" y="330"/>
                  </a:lnTo>
                  <a:lnTo>
                    <a:pt x="54" y="330"/>
                  </a:lnTo>
                  <a:lnTo>
                    <a:pt x="45" y="330"/>
                  </a:lnTo>
                  <a:lnTo>
                    <a:pt x="36" y="330"/>
                  </a:lnTo>
                  <a:lnTo>
                    <a:pt x="27" y="338"/>
                  </a:lnTo>
                  <a:lnTo>
                    <a:pt x="27" y="348"/>
                  </a:lnTo>
                  <a:lnTo>
                    <a:pt x="19" y="357"/>
                  </a:lnTo>
                  <a:lnTo>
                    <a:pt x="9" y="365"/>
                  </a:lnTo>
                  <a:lnTo>
                    <a:pt x="9" y="374"/>
                  </a:lnTo>
                  <a:lnTo>
                    <a:pt x="0" y="392"/>
                  </a:lnTo>
                  <a:lnTo>
                    <a:pt x="160" y="1471"/>
                  </a:lnTo>
                  <a:lnTo>
                    <a:pt x="267" y="1453"/>
                  </a:lnTo>
                  <a:lnTo>
                    <a:pt x="420" y="1426"/>
                  </a:lnTo>
                  <a:lnTo>
                    <a:pt x="624" y="1391"/>
                  </a:lnTo>
                  <a:lnTo>
                    <a:pt x="846" y="1346"/>
                  </a:lnTo>
                  <a:lnTo>
                    <a:pt x="1079" y="1291"/>
                  </a:lnTo>
                  <a:lnTo>
                    <a:pt x="1303" y="1247"/>
                  </a:lnTo>
                  <a:lnTo>
                    <a:pt x="1507" y="1203"/>
                  </a:lnTo>
                  <a:lnTo>
                    <a:pt x="1676" y="1167"/>
                  </a:lnTo>
                  <a:lnTo>
                    <a:pt x="1784" y="1141"/>
                  </a:lnTo>
                  <a:lnTo>
                    <a:pt x="1829" y="1131"/>
                  </a:lnTo>
                  <a:lnTo>
                    <a:pt x="1829" y="1123"/>
                  </a:lnTo>
                  <a:lnTo>
                    <a:pt x="1829" y="1105"/>
                  </a:lnTo>
                  <a:lnTo>
                    <a:pt x="1837" y="1087"/>
                  </a:lnTo>
                  <a:lnTo>
                    <a:pt x="1837" y="1078"/>
                  </a:lnTo>
                  <a:lnTo>
                    <a:pt x="1846" y="1061"/>
                  </a:lnTo>
                  <a:lnTo>
                    <a:pt x="1856" y="1051"/>
                  </a:lnTo>
                  <a:lnTo>
                    <a:pt x="1864" y="1042"/>
                  </a:lnTo>
                  <a:lnTo>
                    <a:pt x="1873" y="1042"/>
                  </a:lnTo>
                  <a:lnTo>
                    <a:pt x="1891" y="1042"/>
                  </a:lnTo>
                  <a:lnTo>
                    <a:pt x="1909" y="1042"/>
                  </a:lnTo>
                  <a:lnTo>
                    <a:pt x="1953" y="1025"/>
                  </a:lnTo>
                  <a:lnTo>
                    <a:pt x="1971" y="1015"/>
                  </a:lnTo>
                  <a:lnTo>
                    <a:pt x="1989" y="998"/>
                  </a:lnTo>
                  <a:lnTo>
                    <a:pt x="2007" y="981"/>
                  </a:lnTo>
                  <a:lnTo>
                    <a:pt x="2007" y="962"/>
                  </a:lnTo>
                  <a:lnTo>
                    <a:pt x="2016" y="945"/>
                  </a:lnTo>
                  <a:lnTo>
                    <a:pt x="2016" y="927"/>
                  </a:lnTo>
                  <a:lnTo>
                    <a:pt x="2024" y="909"/>
                  </a:lnTo>
                  <a:lnTo>
                    <a:pt x="2042" y="901"/>
                  </a:lnTo>
                  <a:lnTo>
                    <a:pt x="2069" y="882"/>
                  </a:lnTo>
                  <a:lnTo>
                    <a:pt x="2077" y="882"/>
                  </a:lnTo>
                  <a:lnTo>
                    <a:pt x="2087" y="874"/>
                  </a:lnTo>
                  <a:lnTo>
                    <a:pt x="2096" y="865"/>
                  </a:lnTo>
                  <a:lnTo>
                    <a:pt x="2096" y="855"/>
                  </a:lnTo>
                  <a:lnTo>
                    <a:pt x="2104" y="847"/>
                  </a:lnTo>
                  <a:lnTo>
                    <a:pt x="2104" y="838"/>
                  </a:lnTo>
                  <a:lnTo>
                    <a:pt x="2104" y="820"/>
                  </a:lnTo>
                  <a:lnTo>
                    <a:pt x="2096" y="811"/>
                  </a:lnTo>
                  <a:lnTo>
                    <a:pt x="2087" y="794"/>
                  </a:lnTo>
                  <a:lnTo>
                    <a:pt x="2077" y="785"/>
                  </a:lnTo>
                  <a:lnTo>
                    <a:pt x="1900" y="605"/>
                  </a:lnTo>
                  <a:lnTo>
                    <a:pt x="1900" y="597"/>
                  </a:lnTo>
                  <a:lnTo>
                    <a:pt x="1900" y="588"/>
                  </a:lnTo>
                  <a:lnTo>
                    <a:pt x="1909" y="588"/>
                  </a:lnTo>
                  <a:lnTo>
                    <a:pt x="1917" y="588"/>
                  </a:lnTo>
                  <a:lnTo>
                    <a:pt x="1917" y="578"/>
                  </a:lnTo>
                  <a:lnTo>
                    <a:pt x="1927" y="578"/>
                  </a:lnTo>
                  <a:lnTo>
                    <a:pt x="1936" y="570"/>
                  </a:lnTo>
                  <a:lnTo>
                    <a:pt x="1936" y="561"/>
                  </a:lnTo>
                  <a:lnTo>
                    <a:pt x="1936" y="552"/>
                  </a:lnTo>
                  <a:lnTo>
                    <a:pt x="1936" y="544"/>
                  </a:lnTo>
                  <a:lnTo>
                    <a:pt x="1927" y="525"/>
                  </a:lnTo>
                  <a:lnTo>
                    <a:pt x="1927" y="517"/>
                  </a:lnTo>
                  <a:lnTo>
                    <a:pt x="1917" y="508"/>
                  </a:lnTo>
                  <a:lnTo>
                    <a:pt x="1909" y="490"/>
                  </a:lnTo>
                  <a:lnTo>
                    <a:pt x="1900" y="481"/>
                  </a:lnTo>
                  <a:lnTo>
                    <a:pt x="1900" y="472"/>
                  </a:lnTo>
                  <a:lnTo>
                    <a:pt x="1900" y="464"/>
                  </a:lnTo>
                  <a:lnTo>
                    <a:pt x="1909" y="454"/>
                  </a:lnTo>
                  <a:lnTo>
                    <a:pt x="1917" y="437"/>
                  </a:lnTo>
                  <a:lnTo>
                    <a:pt x="1917" y="418"/>
                  </a:lnTo>
                  <a:lnTo>
                    <a:pt x="1927" y="410"/>
                  </a:lnTo>
                  <a:lnTo>
                    <a:pt x="1927" y="401"/>
                  </a:lnTo>
                  <a:lnTo>
                    <a:pt x="1936" y="401"/>
                  </a:lnTo>
                  <a:lnTo>
                    <a:pt x="1944" y="401"/>
                  </a:lnTo>
                  <a:lnTo>
                    <a:pt x="1953" y="392"/>
                  </a:lnTo>
                  <a:lnTo>
                    <a:pt x="1962" y="392"/>
                  </a:lnTo>
                  <a:lnTo>
                    <a:pt x="1962" y="374"/>
                  </a:lnTo>
                  <a:lnTo>
                    <a:pt x="1971" y="357"/>
                  </a:lnTo>
                  <a:lnTo>
                    <a:pt x="1962" y="330"/>
                  </a:lnTo>
                  <a:lnTo>
                    <a:pt x="1962" y="312"/>
                  </a:lnTo>
                  <a:lnTo>
                    <a:pt x="1962" y="301"/>
                  </a:lnTo>
                  <a:lnTo>
                    <a:pt x="1971" y="294"/>
                  </a:lnTo>
                  <a:lnTo>
                    <a:pt x="1971" y="285"/>
                  </a:lnTo>
                  <a:lnTo>
                    <a:pt x="1980" y="276"/>
                  </a:lnTo>
                  <a:lnTo>
                    <a:pt x="1971" y="268"/>
                  </a:lnTo>
                  <a:lnTo>
                    <a:pt x="1971" y="248"/>
                  </a:lnTo>
                  <a:lnTo>
                    <a:pt x="1962" y="221"/>
                  </a:lnTo>
                  <a:lnTo>
                    <a:pt x="1864" y="188"/>
                  </a:lnTo>
                  <a:lnTo>
                    <a:pt x="1873" y="161"/>
                  </a:lnTo>
                  <a:lnTo>
                    <a:pt x="1873" y="141"/>
                  </a:lnTo>
                  <a:lnTo>
                    <a:pt x="1873" y="124"/>
                  </a:lnTo>
                  <a:lnTo>
                    <a:pt x="1864" y="115"/>
                  </a:lnTo>
                  <a:lnTo>
                    <a:pt x="1856" y="97"/>
                  </a:lnTo>
                  <a:lnTo>
                    <a:pt x="1837" y="88"/>
                  </a:lnTo>
                  <a:lnTo>
                    <a:pt x="1829" y="80"/>
                  </a:lnTo>
                  <a:lnTo>
                    <a:pt x="1811" y="71"/>
                  </a:lnTo>
                  <a:lnTo>
                    <a:pt x="1802" y="71"/>
                  </a:lnTo>
                  <a:lnTo>
                    <a:pt x="1784" y="71"/>
                  </a:lnTo>
                  <a:lnTo>
                    <a:pt x="1776" y="61"/>
                  </a:lnTo>
                  <a:lnTo>
                    <a:pt x="1765" y="53"/>
                  </a:lnTo>
                  <a:lnTo>
                    <a:pt x="1765" y="44"/>
                  </a:lnTo>
                  <a:lnTo>
                    <a:pt x="1756" y="35"/>
                  </a:lnTo>
                  <a:lnTo>
                    <a:pt x="1747" y="17"/>
                  </a:lnTo>
                  <a:lnTo>
                    <a:pt x="1740" y="8"/>
                  </a:lnTo>
                  <a:lnTo>
                    <a:pt x="1731" y="8"/>
                  </a:lnTo>
                  <a:lnTo>
                    <a:pt x="1712" y="0"/>
                  </a:lnTo>
                  <a:lnTo>
                    <a:pt x="1694" y="8"/>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78" name="Freeform 66"/>
            <p:cNvSpPr>
              <a:spLocks/>
            </p:cNvSpPr>
            <p:nvPr/>
          </p:nvSpPr>
          <p:spPr bwMode="auto">
            <a:xfrm>
              <a:off x="4764" y="2070"/>
              <a:ext cx="99" cy="170"/>
            </a:xfrm>
            <a:custGeom>
              <a:avLst/>
              <a:gdLst>
                <a:gd name="T0" fmla="*/ 0 w 393"/>
                <a:gd name="T1" fmla="*/ 23 h 660"/>
                <a:gd name="T2" fmla="*/ 2 w 393"/>
                <a:gd name="T3" fmla="*/ 21 h 660"/>
                <a:gd name="T4" fmla="*/ 2 w 393"/>
                <a:gd name="T5" fmla="*/ 16 h 660"/>
                <a:gd name="T6" fmla="*/ 4 w 393"/>
                <a:gd name="T7" fmla="*/ 12 h 660"/>
                <a:gd name="T8" fmla="*/ 4 w 393"/>
                <a:gd name="T9" fmla="*/ 9 h 660"/>
                <a:gd name="T10" fmla="*/ 7 w 393"/>
                <a:gd name="T11" fmla="*/ 5 h 660"/>
                <a:gd name="T12" fmla="*/ 9 w 393"/>
                <a:gd name="T13" fmla="*/ 2 h 660"/>
                <a:gd name="T14" fmla="*/ 11 w 393"/>
                <a:gd name="T15" fmla="*/ 0 h 660"/>
                <a:gd name="T16" fmla="*/ 13 w 393"/>
                <a:gd name="T17" fmla="*/ 0 h 660"/>
                <a:gd name="T18" fmla="*/ 18 w 393"/>
                <a:gd name="T19" fmla="*/ 0 h 660"/>
                <a:gd name="T20" fmla="*/ 22 w 393"/>
                <a:gd name="T21" fmla="*/ 0 h 660"/>
                <a:gd name="T22" fmla="*/ 22 w 393"/>
                <a:gd name="T23" fmla="*/ 2 h 660"/>
                <a:gd name="T24" fmla="*/ 20 w 393"/>
                <a:gd name="T25" fmla="*/ 5 h 660"/>
                <a:gd name="T26" fmla="*/ 20 w 393"/>
                <a:gd name="T27" fmla="*/ 7 h 660"/>
                <a:gd name="T28" fmla="*/ 22 w 393"/>
                <a:gd name="T29" fmla="*/ 9 h 660"/>
                <a:gd name="T30" fmla="*/ 22 w 393"/>
                <a:gd name="T31" fmla="*/ 12 h 660"/>
                <a:gd name="T32" fmla="*/ 22 w 393"/>
                <a:gd name="T33" fmla="*/ 14 h 660"/>
                <a:gd name="T34" fmla="*/ 20 w 393"/>
                <a:gd name="T35" fmla="*/ 16 h 660"/>
                <a:gd name="T36" fmla="*/ 16 w 393"/>
                <a:gd name="T37" fmla="*/ 16 h 660"/>
                <a:gd name="T38" fmla="*/ 16 w 393"/>
                <a:gd name="T39" fmla="*/ 19 h 660"/>
                <a:gd name="T40" fmla="*/ 16 w 393"/>
                <a:gd name="T41" fmla="*/ 21 h 660"/>
                <a:gd name="T42" fmla="*/ 16 w 393"/>
                <a:gd name="T43" fmla="*/ 23 h 660"/>
                <a:gd name="T44" fmla="*/ 16 w 393"/>
                <a:gd name="T45" fmla="*/ 26 h 660"/>
                <a:gd name="T46" fmla="*/ 18 w 393"/>
                <a:gd name="T47" fmla="*/ 28 h 660"/>
                <a:gd name="T48" fmla="*/ 18 w 393"/>
                <a:gd name="T49" fmla="*/ 30 h 660"/>
                <a:gd name="T50" fmla="*/ 20 w 393"/>
                <a:gd name="T51" fmla="*/ 32 h 660"/>
                <a:gd name="T52" fmla="*/ 20 w 393"/>
                <a:gd name="T53" fmla="*/ 35 h 660"/>
                <a:gd name="T54" fmla="*/ 22 w 393"/>
                <a:gd name="T55" fmla="*/ 37 h 660"/>
                <a:gd name="T56" fmla="*/ 22 w 393"/>
                <a:gd name="T57" fmla="*/ 39 h 660"/>
                <a:gd name="T58" fmla="*/ 22 w 393"/>
                <a:gd name="T59" fmla="*/ 41 h 660"/>
                <a:gd name="T60" fmla="*/ 24 w 393"/>
                <a:gd name="T61" fmla="*/ 44 h 660"/>
                <a:gd name="T62" fmla="*/ 24 w 393"/>
                <a:gd name="T63" fmla="*/ 46 h 660"/>
                <a:gd name="T64" fmla="*/ 27 w 393"/>
                <a:gd name="T65" fmla="*/ 50 h 660"/>
                <a:gd name="T66" fmla="*/ 29 w 393"/>
                <a:gd name="T67" fmla="*/ 53 h 660"/>
                <a:gd name="T68" fmla="*/ 31 w 393"/>
                <a:gd name="T69" fmla="*/ 55 h 660"/>
                <a:gd name="T70" fmla="*/ 36 w 393"/>
                <a:gd name="T71" fmla="*/ 60 h 660"/>
                <a:gd name="T72" fmla="*/ 40 w 393"/>
                <a:gd name="T73" fmla="*/ 64 h 660"/>
                <a:gd name="T74" fmla="*/ 45 w 393"/>
                <a:gd name="T75" fmla="*/ 69 h 660"/>
                <a:gd name="T76" fmla="*/ 49 w 393"/>
                <a:gd name="T77" fmla="*/ 71 h 660"/>
                <a:gd name="T78" fmla="*/ 54 w 393"/>
                <a:gd name="T79" fmla="*/ 76 h 660"/>
                <a:gd name="T80" fmla="*/ 56 w 393"/>
                <a:gd name="T81" fmla="*/ 81 h 660"/>
                <a:gd name="T82" fmla="*/ 58 w 393"/>
                <a:gd name="T83" fmla="*/ 85 h 660"/>
                <a:gd name="T84" fmla="*/ 58 w 393"/>
                <a:gd name="T85" fmla="*/ 92 h 660"/>
                <a:gd name="T86" fmla="*/ 60 w 393"/>
                <a:gd name="T87" fmla="*/ 99 h 660"/>
                <a:gd name="T88" fmla="*/ 65 w 393"/>
                <a:gd name="T89" fmla="*/ 104 h 660"/>
                <a:gd name="T90" fmla="*/ 70 w 393"/>
                <a:gd name="T91" fmla="*/ 111 h 660"/>
                <a:gd name="T92" fmla="*/ 74 w 393"/>
                <a:gd name="T93" fmla="*/ 115 h 660"/>
                <a:gd name="T94" fmla="*/ 83 w 393"/>
                <a:gd name="T95" fmla="*/ 122 h 660"/>
                <a:gd name="T96" fmla="*/ 85 w 393"/>
                <a:gd name="T97" fmla="*/ 126 h 660"/>
                <a:gd name="T98" fmla="*/ 88 w 393"/>
                <a:gd name="T99" fmla="*/ 129 h 660"/>
                <a:gd name="T100" fmla="*/ 92 w 393"/>
                <a:gd name="T101" fmla="*/ 133 h 660"/>
                <a:gd name="T102" fmla="*/ 94 w 393"/>
                <a:gd name="T103" fmla="*/ 138 h 660"/>
                <a:gd name="T104" fmla="*/ 96 w 393"/>
                <a:gd name="T105" fmla="*/ 142 h 660"/>
                <a:gd name="T106" fmla="*/ 99 w 393"/>
                <a:gd name="T107" fmla="*/ 147 h 660"/>
                <a:gd name="T108" fmla="*/ 99 w 393"/>
                <a:gd name="T109" fmla="*/ 152 h 660"/>
                <a:gd name="T110" fmla="*/ 99 w 393"/>
                <a:gd name="T111" fmla="*/ 156 h 660"/>
                <a:gd name="T112" fmla="*/ 99 w 393"/>
                <a:gd name="T113" fmla="*/ 161 h 660"/>
                <a:gd name="T114" fmla="*/ 96 w 393"/>
                <a:gd name="T115" fmla="*/ 163 h 660"/>
                <a:gd name="T116" fmla="*/ 38 w 393"/>
                <a:gd name="T117" fmla="*/ 170 h 660"/>
                <a:gd name="T118" fmla="*/ 2 w 393"/>
                <a:gd name="T119" fmla="*/ 23 h 660"/>
                <a:gd name="T120" fmla="*/ 0 w 393"/>
                <a:gd name="T121" fmla="*/ 23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3" h="660">
                  <a:moveTo>
                    <a:pt x="0" y="89"/>
                  </a:moveTo>
                  <a:lnTo>
                    <a:pt x="9" y="81"/>
                  </a:lnTo>
                  <a:lnTo>
                    <a:pt x="9" y="63"/>
                  </a:lnTo>
                  <a:lnTo>
                    <a:pt x="17" y="45"/>
                  </a:lnTo>
                  <a:lnTo>
                    <a:pt x="17" y="36"/>
                  </a:lnTo>
                  <a:lnTo>
                    <a:pt x="26" y="19"/>
                  </a:lnTo>
                  <a:lnTo>
                    <a:pt x="36" y="9"/>
                  </a:lnTo>
                  <a:lnTo>
                    <a:pt x="44" y="0"/>
                  </a:lnTo>
                  <a:lnTo>
                    <a:pt x="53" y="0"/>
                  </a:lnTo>
                  <a:lnTo>
                    <a:pt x="71" y="0"/>
                  </a:lnTo>
                  <a:lnTo>
                    <a:pt x="89" y="0"/>
                  </a:lnTo>
                  <a:lnTo>
                    <a:pt x="89" y="9"/>
                  </a:lnTo>
                  <a:lnTo>
                    <a:pt x="80" y="19"/>
                  </a:lnTo>
                  <a:lnTo>
                    <a:pt x="80" y="28"/>
                  </a:lnTo>
                  <a:lnTo>
                    <a:pt x="89" y="36"/>
                  </a:lnTo>
                  <a:lnTo>
                    <a:pt x="89" y="45"/>
                  </a:lnTo>
                  <a:lnTo>
                    <a:pt x="89" y="54"/>
                  </a:lnTo>
                  <a:lnTo>
                    <a:pt x="80" y="63"/>
                  </a:lnTo>
                  <a:lnTo>
                    <a:pt x="62" y="63"/>
                  </a:lnTo>
                  <a:lnTo>
                    <a:pt x="62" y="72"/>
                  </a:lnTo>
                  <a:lnTo>
                    <a:pt x="62" y="81"/>
                  </a:lnTo>
                  <a:lnTo>
                    <a:pt x="62" y="89"/>
                  </a:lnTo>
                  <a:lnTo>
                    <a:pt x="62" y="99"/>
                  </a:lnTo>
                  <a:lnTo>
                    <a:pt x="71" y="108"/>
                  </a:lnTo>
                  <a:lnTo>
                    <a:pt x="71" y="116"/>
                  </a:lnTo>
                  <a:lnTo>
                    <a:pt x="80" y="125"/>
                  </a:lnTo>
                  <a:lnTo>
                    <a:pt x="80" y="134"/>
                  </a:lnTo>
                  <a:lnTo>
                    <a:pt x="89" y="143"/>
                  </a:lnTo>
                  <a:lnTo>
                    <a:pt x="89" y="152"/>
                  </a:lnTo>
                  <a:lnTo>
                    <a:pt x="89" y="161"/>
                  </a:lnTo>
                  <a:lnTo>
                    <a:pt x="97" y="169"/>
                  </a:lnTo>
                  <a:lnTo>
                    <a:pt x="97" y="180"/>
                  </a:lnTo>
                  <a:lnTo>
                    <a:pt x="107" y="196"/>
                  </a:lnTo>
                  <a:lnTo>
                    <a:pt x="116" y="205"/>
                  </a:lnTo>
                  <a:lnTo>
                    <a:pt x="124" y="214"/>
                  </a:lnTo>
                  <a:lnTo>
                    <a:pt x="142" y="233"/>
                  </a:lnTo>
                  <a:lnTo>
                    <a:pt x="160" y="249"/>
                  </a:lnTo>
                  <a:lnTo>
                    <a:pt x="177" y="269"/>
                  </a:lnTo>
                  <a:lnTo>
                    <a:pt x="196" y="276"/>
                  </a:lnTo>
                  <a:lnTo>
                    <a:pt x="213" y="295"/>
                  </a:lnTo>
                  <a:lnTo>
                    <a:pt x="222" y="313"/>
                  </a:lnTo>
                  <a:lnTo>
                    <a:pt x="231" y="329"/>
                  </a:lnTo>
                  <a:lnTo>
                    <a:pt x="231" y="357"/>
                  </a:lnTo>
                  <a:lnTo>
                    <a:pt x="240" y="384"/>
                  </a:lnTo>
                  <a:lnTo>
                    <a:pt x="257" y="402"/>
                  </a:lnTo>
                  <a:lnTo>
                    <a:pt x="276" y="429"/>
                  </a:lnTo>
                  <a:lnTo>
                    <a:pt x="293" y="446"/>
                  </a:lnTo>
                  <a:lnTo>
                    <a:pt x="329" y="473"/>
                  </a:lnTo>
                  <a:lnTo>
                    <a:pt x="337" y="491"/>
                  </a:lnTo>
                  <a:lnTo>
                    <a:pt x="348" y="500"/>
                  </a:lnTo>
                  <a:lnTo>
                    <a:pt x="366" y="518"/>
                  </a:lnTo>
                  <a:lnTo>
                    <a:pt x="373" y="536"/>
                  </a:lnTo>
                  <a:lnTo>
                    <a:pt x="382" y="553"/>
                  </a:lnTo>
                  <a:lnTo>
                    <a:pt x="393" y="571"/>
                  </a:lnTo>
                  <a:lnTo>
                    <a:pt x="393" y="589"/>
                  </a:lnTo>
                  <a:lnTo>
                    <a:pt x="393" y="606"/>
                  </a:lnTo>
                  <a:lnTo>
                    <a:pt x="393" y="625"/>
                  </a:lnTo>
                  <a:lnTo>
                    <a:pt x="382" y="633"/>
                  </a:lnTo>
                  <a:lnTo>
                    <a:pt x="151" y="660"/>
                  </a:lnTo>
                  <a:lnTo>
                    <a:pt x="9" y="89"/>
                  </a:lnTo>
                  <a:lnTo>
                    <a:pt x="0" y="89"/>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79" name="Freeform 67"/>
            <p:cNvSpPr>
              <a:spLocks/>
            </p:cNvSpPr>
            <p:nvPr/>
          </p:nvSpPr>
          <p:spPr bwMode="auto">
            <a:xfrm>
              <a:off x="4764" y="2070"/>
              <a:ext cx="99" cy="170"/>
            </a:xfrm>
            <a:custGeom>
              <a:avLst/>
              <a:gdLst>
                <a:gd name="T0" fmla="*/ 2 w 393"/>
                <a:gd name="T1" fmla="*/ 21 h 660"/>
                <a:gd name="T2" fmla="*/ 4 w 393"/>
                <a:gd name="T3" fmla="*/ 12 h 660"/>
                <a:gd name="T4" fmla="*/ 7 w 393"/>
                <a:gd name="T5" fmla="*/ 5 h 660"/>
                <a:gd name="T6" fmla="*/ 11 w 393"/>
                <a:gd name="T7" fmla="*/ 0 h 660"/>
                <a:gd name="T8" fmla="*/ 18 w 393"/>
                <a:gd name="T9" fmla="*/ 0 h 660"/>
                <a:gd name="T10" fmla="*/ 22 w 393"/>
                <a:gd name="T11" fmla="*/ 2 h 660"/>
                <a:gd name="T12" fmla="*/ 20 w 393"/>
                <a:gd name="T13" fmla="*/ 7 h 660"/>
                <a:gd name="T14" fmla="*/ 22 w 393"/>
                <a:gd name="T15" fmla="*/ 12 h 660"/>
                <a:gd name="T16" fmla="*/ 22 w 393"/>
                <a:gd name="T17" fmla="*/ 14 h 660"/>
                <a:gd name="T18" fmla="*/ 20 w 393"/>
                <a:gd name="T19" fmla="*/ 16 h 660"/>
                <a:gd name="T20" fmla="*/ 16 w 393"/>
                <a:gd name="T21" fmla="*/ 19 h 660"/>
                <a:gd name="T22" fmla="*/ 16 w 393"/>
                <a:gd name="T23" fmla="*/ 23 h 660"/>
                <a:gd name="T24" fmla="*/ 18 w 393"/>
                <a:gd name="T25" fmla="*/ 28 h 660"/>
                <a:gd name="T26" fmla="*/ 20 w 393"/>
                <a:gd name="T27" fmla="*/ 32 h 660"/>
                <a:gd name="T28" fmla="*/ 22 w 393"/>
                <a:gd name="T29" fmla="*/ 37 h 660"/>
                <a:gd name="T30" fmla="*/ 22 w 393"/>
                <a:gd name="T31" fmla="*/ 39 h 660"/>
                <a:gd name="T32" fmla="*/ 24 w 393"/>
                <a:gd name="T33" fmla="*/ 44 h 660"/>
                <a:gd name="T34" fmla="*/ 27 w 393"/>
                <a:gd name="T35" fmla="*/ 50 h 660"/>
                <a:gd name="T36" fmla="*/ 31 w 393"/>
                <a:gd name="T37" fmla="*/ 55 h 660"/>
                <a:gd name="T38" fmla="*/ 40 w 393"/>
                <a:gd name="T39" fmla="*/ 64 h 660"/>
                <a:gd name="T40" fmla="*/ 49 w 393"/>
                <a:gd name="T41" fmla="*/ 71 h 660"/>
                <a:gd name="T42" fmla="*/ 56 w 393"/>
                <a:gd name="T43" fmla="*/ 81 h 660"/>
                <a:gd name="T44" fmla="*/ 58 w 393"/>
                <a:gd name="T45" fmla="*/ 92 h 660"/>
                <a:gd name="T46" fmla="*/ 65 w 393"/>
                <a:gd name="T47" fmla="*/ 104 h 660"/>
                <a:gd name="T48" fmla="*/ 74 w 393"/>
                <a:gd name="T49" fmla="*/ 115 h 660"/>
                <a:gd name="T50" fmla="*/ 85 w 393"/>
                <a:gd name="T51" fmla="*/ 126 h 660"/>
                <a:gd name="T52" fmla="*/ 92 w 393"/>
                <a:gd name="T53" fmla="*/ 133 h 660"/>
                <a:gd name="T54" fmla="*/ 96 w 393"/>
                <a:gd name="T55" fmla="*/ 142 h 660"/>
                <a:gd name="T56" fmla="*/ 99 w 393"/>
                <a:gd name="T57" fmla="*/ 152 h 660"/>
                <a:gd name="T58" fmla="*/ 99 w 393"/>
                <a:gd name="T59" fmla="*/ 161 h 660"/>
                <a:gd name="T60" fmla="*/ 38 w 393"/>
                <a:gd name="T61" fmla="*/ 170 h 660"/>
                <a:gd name="T62" fmla="*/ 2 w 393"/>
                <a:gd name="T63" fmla="*/ 23 h 6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3" h="660">
                  <a:moveTo>
                    <a:pt x="0" y="89"/>
                  </a:moveTo>
                  <a:lnTo>
                    <a:pt x="9" y="81"/>
                  </a:lnTo>
                  <a:lnTo>
                    <a:pt x="9" y="63"/>
                  </a:lnTo>
                  <a:lnTo>
                    <a:pt x="17" y="45"/>
                  </a:lnTo>
                  <a:lnTo>
                    <a:pt x="17" y="36"/>
                  </a:lnTo>
                  <a:lnTo>
                    <a:pt x="26" y="19"/>
                  </a:lnTo>
                  <a:lnTo>
                    <a:pt x="36" y="9"/>
                  </a:lnTo>
                  <a:lnTo>
                    <a:pt x="44" y="0"/>
                  </a:lnTo>
                  <a:lnTo>
                    <a:pt x="53" y="0"/>
                  </a:lnTo>
                  <a:lnTo>
                    <a:pt x="71" y="0"/>
                  </a:lnTo>
                  <a:lnTo>
                    <a:pt x="89" y="0"/>
                  </a:lnTo>
                  <a:lnTo>
                    <a:pt x="89" y="9"/>
                  </a:lnTo>
                  <a:lnTo>
                    <a:pt x="80" y="19"/>
                  </a:lnTo>
                  <a:lnTo>
                    <a:pt x="80" y="28"/>
                  </a:lnTo>
                  <a:lnTo>
                    <a:pt x="89" y="36"/>
                  </a:lnTo>
                  <a:lnTo>
                    <a:pt x="89" y="45"/>
                  </a:lnTo>
                  <a:lnTo>
                    <a:pt x="89" y="54"/>
                  </a:lnTo>
                  <a:lnTo>
                    <a:pt x="80" y="63"/>
                  </a:lnTo>
                  <a:lnTo>
                    <a:pt x="62" y="63"/>
                  </a:lnTo>
                  <a:lnTo>
                    <a:pt x="62" y="72"/>
                  </a:lnTo>
                  <a:lnTo>
                    <a:pt x="62" y="81"/>
                  </a:lnTo>
                  <a:lnTo>
                    <a:pt x="62" y="89"/>
                  </a:lnTo>
                  <a:lnTo>
                    <a:pt x="62" y="99"/>
                  </a:lnTo>
                  <a:lnTo>
                    <a:pt x="71" y="108"/>
                  </a:lnTo>
                  <a:lnTo>
                    <a:pt x="71" y="116"/>
                  </a:lnTo>
                  <a:lnTo>
                    <a:pt x="80" y="125"/>
                  </a:lnTo>
                  <a:lnTo>
                    <a:pt x="80" y="134"/>
                  </a:lnTo>
                  <a:lnTo>
                    <a:pt x="89" y="143"/>
                  </a:lnTo>
                  <a:lnTo>
                    <a:pt x="89" y="152"/>
                  </a:lnTo>
                  <a:lnTo>
                    <a:pt x="89" y="161"/>
                  </a:lnTo>
                  <a:lnTo>
                    <a:pt x="97" y="169"/>
                  </a:lnTo>
                  <a:lnTo>
                    <a:pt x="97" y="180"/>
                  </a:lnTo>
                  <a:lnTo>
                    <a:pt x="107" y="196"/>
                  </a:lnTo>
                  <a:lnTo>
                    <a:pt x="116" y="205"/>
                  </a:lnTo>
                  <a:lnTo>
                    <a:pt x="124" y="214"/>
                  </a:lnTo>
                  <a:lnTo>
                    <a:pt x="142" y="233"/>
                  </a:lnTo>
                  <a:lnTo>
                    <a:pt x="160" y="249"/>
                  </a:lnTo>
                  <a:lnTo>
                    <a:pt x="177" y="269"/>
                  </a:lnTo>
                  <a:lnTo>
                    <a:pt x="196" y="276"/>
                  </a:lnTo>
                  <a:lnTo>
                    <a:pt x="213" y="295"/>
                  </a:lnTo>
                  <a:lnTo>
                    <a:pt x="222" y="313"/>
                  </a:lnTo>
                  <a:lnTo>
                    <a:pt x="231" y="329"/>
                  </a:lnTo>
                  <a:lnTo>
                    <a:pt x="231" y="357"/>
                  </a:lnTo>
                  <a:lnTo>
                    <a:pt x="240" y="384"/>
                  </a:lnTo>
                  <a:lnTo>
                    <a:pt x="257" y="402"/>
                  </a:lnTo>
                  <a:lnTo>
                    <a:pt x="276" y="429"/>
                  </a:lnTo>
                  <a:lnTo>
                    <a:pt x="293" y="446"/>
                  </a:lnTo>
                  <a:lnTo>
                    <a:pt x="329" y="473"/>
                  </a:lnTo>
                  <a:lnTo>
                    <a:pt x="337" y="491"/>
                  </a:lnTo>
                  <a:lnTo>
                    <a:pt x="348" y="500"/>
                  </a:lnTo>
                  <a:lnTo>
                    <a:pt x="366" y="518"/>
                  </a:lnTo>
                  <a:lnTo>
                    <a:pt x="373" y="536"/>
                  </a:lnTo>
                  <a:lnTo>
                    <a:pt x="382" y="553"/>
                  </a:lnTo>
                  <a:lnTo>
                    <a:pt x="393" y="571"/>
                  </a:lnTo>
                  <a:lnTo>
                    <a:pt x="393" y="589"/>
                  </a:lnTo>
                  <a:lnTo>
                    <a:pt x="393" y="606"/>
                  </a:lnTo>
                  <a:lnTo>
                    <a:pt x="393" y="625"/>
                  </a:lnTo>
                  <a:lnTo>
                    <a:pt x="382" y="633"/>
                  </a:lnTo>
                  <a:lnTo>
                    <a:pt x="151" y="660"/>
                  </a:lnTo>
                  <a:lnTo>
                    <a:pt x="9" y="8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80" name="Freeform 68"/>
            <p:cNvSpPr>
              <a:spLocks/>
            </p:cNvSpPr>
            <p:nvPr/>
          </p:nvSpPr>
          <p:spPr bwMode="auto">
            <a:xfrm>
              <a:off x="4730" y="1803"/>
              <a:ext cx="75" cy="92"/>
            </a:xfrm>
            <a:custGeom>
              <a:avLst/>
              <a:gdLst>
                <a:gd name="T0" fmla="*/ 0 w 295"/>
                <a:gd name="T1" fmla="*/ 0 h 357"/>
                <a:gd name="T2" fmla="*/ 7 w 295"/>
                <a:gd name="T3" fmla="*/ 0 h 357"/>
                <a:gd name="T4" fmla="*/ 12 w 295"/>
                <a:gd name="T5" fmla="*/ 2 h 357"/>
                <a:gd name="T6" fmla="*/ 14 w 295"/>
                <a:gd name="T7" fmla="*/ 2 h 357"/>
                <a:gd name="T8" fmla="*/ 16 w 295"/>
                <a:gd name="T9" fmla="*/ 4 h 357"/>
                <a:gd name="T10" fmla="*/ 18 w 295"/>
                <a:gd name="T11" fmla="*/ 9 h 357"/>
                <a:gd name="T12" fmla="*/ 20 w 295"/>
                <a:gd name="T13" fmla="*/ 11 h 357"/>
                <a:gd name="T14" fmla="*/ 20 w 295"/>
                <a:gd name="T15" fmla="*/ 14 h 357"/>
                <a:gd name="T16" fmla="*/ 23 w 295"/>
                <a:gd name="T17" fmla="*/ 16 h 357"/>
                <a:gd name="T18" fmla="*/ 25 w 295"/>
                <a:gd name="T19" fmla="*/ 18 h 357"/>
                <a:gd name="T20" fmla="*/ 30 w 295"/>
                <a:gd name="T21" fmla="*/ 18 h 357"/>
                <a:gd name="T22" fmla="*/ 32 w 295"/>
                <a:gd name="T23" fmla="*/ 18 h 357"/>
                <a:gd name="T24" fmla="*/ 37 w 295"/>
                <a:gd name="T25" fmla="*/ 21 h 357"/>
                <a:gd name="T26" fmla="*/ 39 w 295"/>
                <a:gd name="T27" fmla="*/ 23 h 357"/>
                <a:gd name="T28" fmla="*/ 43 w 295"/>
                <a:gd name="T29" fmla="*/ 25 h 357"/>
                <a:gd name="T30" fmla="*/ 46 w 295"/>
                <a:gd name="T31" fmla="*/ 30 h 357"/>
                <a:gd name="T32" fmla="*/ 48 w 295"/>
                <a:gd name="T33" fmla="*/ 32 h 357"/>
                <a:gd name="T34" fmla="*/ 48 w 295"/>
                <a:gd name="T35" fmla="*/ 36 h 357"/>
                <a:gd name="T36" fmla="*/ 48 w 295"/>
                <a:gd name="T37" fmla="*/ 41 h 357"/>
                <a:gd name="T38" fmla="*/ 46 w 295"/>
                <a:gd name="T39" fmla="*/ 48 h 357"/>
                <a:gd name="T40" fmla="*/ 70 w 295"/>
                <a:gd name="T41" fmla="*/ 57 h 357"/>
                <a:gd name="T42" fmla="*/ 73 w 295"/>
                <a:gd name="T43" fmla="*/ 64 h 357"/>
                <a:gd name="T44" fmla="*/ 73 w 295"/>
                <a:gd name="T45" fmla="*/ 69 h 357"/>
                <a:gd name="T46" fmla="*/ 75 w 295"/>
                <a:gd name="T47" fmla="*/ 71 h 357"/>
                <a:gd name="T48" fmla="*/ 73 w 295"/>
                <a:gd name="T49" fmla="*/ 73 h 357"/>
                <a:gd name="T50" fmla="*/ 73 w 295"/>
                <a:gd name="T51" fmla="*/ 76 h 357"/>
                <a:gd name="T52" fmla="*/ 70 w 295"/>
                <a:gd name="T53" fmla="*/ 78 h 357"/>
                <a:gd name="T54" fmla="*/ 70 w 295"/>
                <a:gd name="T55" fmla="*/ 80 h 357"/>
                <a:gd name="T56" fmla="*/ 70 w 295"/>
                <a:gd name="T57" fmla="*/ 85 h 357"/>
                <a:gd name="T58" fmla="*/ 73 w 295"/>
                <a:gd name="T59" fmla="*/ 92 h 357"/>
                <a:gd name="T60" fmla="*/ 0 w 295"/>
                <a:gd name="T61" fmla="*/ 0 h 35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5" h="357">
                  <a:moveTo>
                    <a:pt x="0" y="0"/>
                  </a:moveTo>
                  <a:lnTo>
                    <a:pt x="27" y="0"/>
                  </a:lnTo>
                  <a:lnTo>
                    <a:pt x="46" y="8"/>
                  </a:lnTo>
                  <a:lnTo>
                    <a:pt x="55" y="8"/>
                  </a:lnTo>
                  <a:lnTo>
                    <a:pt x="62" y="17"/>
                  </a:lnTo>
                  <a:lnTo>
                    <a:pt x="71" y="35"/>
                  </a:lnTo>
                  <a:lnTo>
                    <a:pt x="80" y="44"/>
                  </a:lnTo>
                  <a:lnTo>
                    <a:pt x="80" y="53"/>
                  </a:lnTo>
                  <a:lnTo>
                    <a:pt x="91" y="61"/>
                  </a:lnTo>
                  <a:lnTo>
                    <a:pt x="99" y="71"/>
                  </a:lnTo>
                  <a:lnTo>
                    <a:pt x="117" y="71"/>
                  </a:lnTo>
                  <a:lnTo>
                    <a:pt x="126" y="71"/>
                  </a:lnTo>
                  <a:lnTo>
                    <a:pt x="144" y="80"/>
                  </a:lnTo>
                  <a:lnTo>
                    <a:pt x="152" y="88"/>
                  </a:lnTo>
                  <a:lnTo>
                    <a:pt x="171" y="97"/>
                  </a:lnTo>
                  <a:lnTo>
                    <a:pt x="179" y="115"/>
                  </a:lnTo>
                  <a:lnTo>
                    <a:pt x="188" y="124"/>
                  </a:lnTo>
                  <a:lnTo>
                    <a:pt x="188" y="141"/>
                  </a:lnTo>
                  <a:lnTo>
                    <a:pt x="188" y="161"/>
                  </a:lnTo>
                  <a:lnTo>
                    <a:pt x="179" y="188"/>
                  </a:lnTo>
                  <a:lnTo>
                    <a:pt x="277" y="221"/>
                  </a:lnTo>
                  <a:lnTo>
                    <a:pt x="286" y="248"/>
                  </a:lnTo>
                  <a:lnTo>
                    <a:pt x="286" y="268"/>
                  </a:lnTo>
                  <a:lnTo>
                    <a:pt x="295" y="276"/>
                  </a:lnTo>
                  <a:lnTo>
                    <a:pt x="286" y="285"/>
                  </a:lnTo>
                  <a:lnTo>
                    <a:pt x="286" y="294"/>
                  </a:lnTo>
                  <a:lnTo>
                    <a:pt x="277" y="301"/>
                  </a:lnTo>
                  <a:lnTo>
                    <a:pt x="277" y="312"/>
                  </a:lnTo>
                  <a:lnTo>
                    <a:pt x="277" y="330"/>
                  </a:lnTo>
                  <a:lnTo>
                    <a:pt x="286" y="357"/>
                  </a:lnTo>
                  <a:lnTo>
                    <a:pt x="0"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81" name="Freeform 69"/>
            <p:cNvSpPr>
              <a:spLocks/>
            </p:cNvSpPr>
            <p:nvPr/>
          </p:nvSpPr>
          <p:spPr bwMode="auto">
            <a:xfrm>
              <a:off x="4730" y="1803"/>
              <a:ext cx="75" cy="92"/>
            </a:xfrm>
            <a:custGeom>
              <a:avLst/>
              <a:gdLst>
                <a:gd name="T0" fmla="*/ 0 w 295"/>
                <a:gd name="T1" fmla="*/ 0 h 357"/>
                <a:gd name="T2" fmla="*/ 7 w 295"/>
                <a:gd name="T3" fmla="*/ 0 h 357"/>
                <a:gd name="T4" fmla="*/ 12 w 295"/>
                <a:gd name="T5" fmla="*/ 2 h 357"/>
                <a:gd name="T6" fmla="*/ 14 w 295"/>
                <a:gd name="T7" fmla="*/ 2 h 357"/>
                <a:gd name="T8" fmla="*/ 16 w 295"/>
                <a:gd name="T9" fmla="*/ 4 h 357"/>
                <a:gd name="T10" fmla="*/ 18 w 295"/>
                <a:gd name="T11" fmla="*/ 9 h 357"/>
                <a:gd name="T12" fmla="*/ 20 w 295"/>
                <a:gd name="T13" fmla="*/ 11 h 357"/>
                <a:gd name="T14" fmla="*/ 20 w 295"/>
                <a:gd name="T15" fmla="*/ 14 h 357"/>
                <a:gd name="T16" fmla="*/ 23 w 295"/>
                <a:gd name="T17" fmla="*/ 16 h 357"/>
                <a:gd name="T18" fmla="*/ 25 w 295"/>
                <a:gd name="T19" fmla="*/ 18 h 357"/>
                <a:gd name="T20" fmla="*/ 30 w 295"/>
                <a:gd name="T21" fmla="*/ 18 h 357"/>
                <a:gd name="T22" fmla="*/ 32 w 295"/>
                <a:gd name="T23" fmla="*/ 18 h 357"/>
                <a:gd name="T24" fmla="*/ 37 w 295"/>
                <a:gd name="T25" fmla="*/ 21 h 357"/>
                <a:gd name="T26" fmla="*/ 39 w 295"/>
                <a:gd name="T27" fmla="*/ 23 h 357"/>
                <a:gd name="T28" fmla="*/ 43 w 295"/>
                <a:gd name="T29" fmla="*/ 25 h 357"/>
                <a:gd name="T30" fmla="*/ 43 w 295"/>
                <a:gd name="T31" fmla="*/ 25 h 357"/>
                <a:gd name="T32" fmla="*/ 46 w 295"/>
                <a:gd name="T33" fmla="*/ 30 h 357"/>
                <a:gd name="T34" fmla="*/ 48 w 295"/>
                <a:gd name="T35" fmla="*/ 32 h 357"/>
                <a:gd name="T36" fmla="*/ 48 w 295"/>
                <a:gd name="T37" fmla="*/ 36 h 357"/>
                <a:gd name="T38" fmla="*/ 48 w 295"/>
                <a:gd name="T39" fmla="*/ 41 h 357"/>
                <a:gd name="T40" fmla="*/ 46 w 295"/>
                <a:gd name="T41" fmla="*/ 48 h 357"/>
                <a:gd name="T42" fmla="*/ 70 w 295"/>
                <a:gd name="T43" fmla="*/ 57 h 357"/>
                <a:gd name="T44" fmla="*/ 73 w 295"/>
                <a:gd name="T45" fmla="*/ 64 h 357"/>
                <a:gd name="T46" fmla="*/ 73 w 295"/>
                <a:gd name="T47" fmla="*/ 69 h 357"/>
                <a:gd name="T48" fmla="*/ 75 w 295"/>
                <a:gd name="T49" fmla="*/ 71 h 357"/>
                <a:gd name="T50" fmla="*/ 73 w 295"/>
                <a:gd name="T51" fmla="*/ 73 h 357"/>
                <a:gd name="T52" fmla="*/ 73 w 295"/>
                <a:gd name="T53" fmla="*/ 73 h 357"/>
                <a:gd name="T54" fmla="*/ 73 w 295"/>
                <a:gd name="T55" fmla="*/ 76 h 357"/>
                <a:gd name="T56" fmla="*/ 73 w 295"/>
                <a:gd name="T57" fmla="*/ 76 h 357"/>
                <a:gd name="T58" fmla="*/ 70 w 295"/>
                <a:gd name="T59" fmla="*/ 78 h 357"/>
                <a:gd name="T60" fmla="*/ 70 w 295"/>
                <a:gd name="T61" fmla="*/ 80 h 357"/>
                <a:gd name="T62" fmla="*/ 70 w 295"/>
                <a:gd name="T63" fmla="*/ 85 h 357"/>
                <a:gd name="T64" fmla="*/ 73 w 295"/>
                <a:gd name="T65" fmla="*/ 92 h 3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5" h="357">
                  <a:moveTo>
                    <a:pt x="0" y="0"/>
                  </a:moveTo>
                  <a:lnTo>
                    <a:pt x="27" y="0"/>
                  </a:lnTo>
                  <a:lnTo>
                    <a:pt x="46" y="8"/>
                  </a:lnTo>
                  <a:lnTo>
                    <a:pt x="55" y="8"/>
                  </a:lnTo>
                  <a:lnTo>
                    <a:pt x="62" y="17"/>
                  </a:lnTo>
                  <a:lnTo>
                    <a:pt x="71" y="35"/>
                  </a:lnTo>
                  <a:lnTo>
                    <a:pt x="80" y="44"/>
                  </a:lnTo>
                  <a:lnTo>
                    <a:pt x="80" y="53"/>
                  </a:lnTo>
                  <a:lnTo>
                    <a:pt x="91" y="61"/>
                  </a:lnTo>
                  <a:lnTo>
                    <a:pt x="99" y="71"/>
                  </a:lnTo>
                  <a:lnTo>
                    <a:pt x="117" y="71"/>
                  </a:lnTo>
                  <a:lnTo>
                    <a:pt x="126" y="71"/>
                  </a:lnTo>
                  <a:lnTo>
                    <a:pt x="144" y="80"/>
                  </a:lnTo>
                  <a:lnTo>
                    <a:pt x="152" y="88"/>
                  </a:lnTo>
                  <a:lnTo>
                    <a:pt x="171" y="97"/>
                  </a:lnTo>
                  <a:lnTo>
                    <a:pt x="179" y="115"/>
                  </a:lnTo>
                  <a:lnTo>
                    <a:pt x="188" y="124"/>
                  </a:lnTo>
                  <a:lnTo>
                    <a:pt x="188" y="141"/>
                  </a:lnTo>
                  <a:lnTo>
                    <a:pt x="188" y="161"/>
                  </a:lnTo>
                  <a:lnTo>
                    <a:pt x="179" y="188"/>
                  </a:lnTo>
                  <a:lnTo>
                    <a:pt x="277" y="221"/>
                  </a:lnTo>
                  <a:lnTo>
                    <a:pt x="286" y="248"/>
                  </a:lnTo>
                  <a:lnTo>
                    <a:pt x="286" y="268"/>
                  </a:lnTo>
                  <a:lnTo>
                    <a:pt x="295" y="276"/>
                  </a:lnTo>
                  <a:lnTo>
                    <a:pt x="286" y="285"/>
                  </a:lnTo>
                  <a:lnTo>
                    <a:pt x="286" y="294"/>
                  </a:lnTo>
                  <a:lnTo>
                    <a:pt x="277" y="301"/>
                  </a:lnTo>
                  <a:lnTo>
                    <a:pt x="277" y="312"/>
                  </a:lnTo>
                  <a:lnTo>
                    <a:pt x="277" y="330"/>
                  </a:lnTo>
                  <a:lnTo>
                    <a:pt x="286" y="357"/>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82" name="Freeform 70"/>
            <p:cNvSpPr>
              <a:spLocks/>
            </p:cNvSpPr>
            <p:nvPr/>
          </p:nvSpPr>
          <p:spPr bwMode="auto">
            <a:xfrm>
              <a:off x="4361" y="1392"/>
              <a:ext cx="561" cy="521"/>
            </a:xfrm>
            <a:custGeom>
              <a:avLst/>
              <a:gdLst>
                <a:gd name="T0" fmla="*/ 416 w 2211"/>
                <a:gd name="T1" fmla="*/ 453 h 2033"/>
                <a:gd name="T2" fmla="*/ 412 w 2211"/>
                <a:gd name="T3" fmla="*/ 436 h 2033"/>
                <a:gd name="T4" fmla="*/ 398 w 2211"/>
                <a:gd name="T5" fmla="*/ 430 h 2033"/>
                <a:gd name="T6" fmla="*/ 389 w 2211"/>
                <a:gd name="T7" fmla="*/ 423 h 2033"/>
                <a:gd name="T8" fmla="*/ 380 w 2211"/>
                <a:gd name="T9" fmla="*/ 413 h 2033"/>
                <a:gd name="T10" fmla="*/ 326 w 2211"/>
                <a:gd name="T11" fmla="*/ 425 h 2033"/>
                <a:gd name="T12" fmla="*/ 156 w 2211"/>
                <a:gd name="T13" fmla="*/ 466 h 2033"/>
                <a:gd name="T14" fmla="*/ 0 w 2211"/>
                <a:gd name="T15" fmla="*/ 494 h 2033"/>
                <a:gd name="T16" fmla="*/ 11 w 2211"/>
                <a:gd name="T17" fmla="*/ 447 h 2033"/>
                <a:gd name="T18" fmla="*/ 27 w 2211"/>
                <a:gd name="T19" fmla="*/ 432 h 2033"/>
                <a:gd name="T20" fmla="*/ 34 w 2211"/>
                <a:gd name="T21" fmla="*/ 420 h 2033"/>
                <a:gd name="T22" fmla="*/ 41 w 2211"/>
                <a:gd name="T23" fmla="*/ 409 h 2033"/>
                <a:gd name="T24" fmla="*/ 48 w 2211"/>
                <a:gd name="T25" fmla="*/ 400 h 2033"/>
                <a:gd name="T26" fmla="*/ 59 w 2211"/>
                <a:gd name="T27" fmla="*/ 391 h 2033"/>
                <a:gd name="T28" fmla="*/ 57 w 2211"/>
                <a:gd name="T29" fmla="*/ 382 h 2033"/>
                <a:gd name="T30" fmla="*/ 50 w 2211"/>
                <a:gd name="T31" fmla="*/ 375 h 2033"/>
                <a:gd name="T32" fmla="*/ 52 w 2211"/>
                <a:gd name="T33" fmla="*/ 363 h 2033"/>
                <a:gd name="T34" fmla="*/ 39 w 2211"/>
                <a:gd name="T35" fmla="*/ 350 h 2033"/>
                <a:gd name="T36" fmla="*/ 37 w 2211"/>
                <a:gd name="T37" fmla="*/ 335 h 2033"/>
                <a:gd name="T38" fmla="*/ 43 w 2211"/>
                <a:gd name="T39" fmla="*/ 322 h 2033"/>
                <a:gd name="T40" fmla="*/ 59 w 2211"/>
                <a:gd name="T41" fmla="*/ 318 h 2033"/>
                <a:gd name="T42" fmla="*/ 77 w 2211"/>
                <a:gd name="T43" fmla="*/ 307 h 2033"/>
                <a:gd name="T44" fmla="*/ 102 w 2211"/>
                <a:gd name="T45" fmla="*/ 301 h 2033"/>
                <a:gd name="T46" fmla="*/ 127 w 2211"/>
                <a:gd name="T47" fmla="*/ 299 h 2033"/>
                <a:gd name="T48" fmla="*/ 154 w 2211"/>
                <a:gd name="T49" fmla="*/ 307 h 2033"/>
                <a:gd name="T50" fmla="*/ 170 w 2211"/>
                <a:gd name="T51" fmla="*/ 308 h 2033"/>
                <a:gd name="T52" fmla="*/ 170 w 2211"/>
                <a:gd name="T53" fmla="*/ 299 h 2033"/>
                <a:gd name="T54" fmla="*/ 185 w 2211"/>
                <a:gd name="T55" fmla="*/ 292 h 2033"/>
                <a:gd name="T56" fmla="*/ 211 w 2211"/>
                <a:gd name="T57" fmla="*/ 288 h 2033"/>
                <a:gd name="T58" fmla="*/ 235 w 2211"/>
                <a:gd name="T59" fmla="*/ 270 h 2033"/>
                <a:gd name="T60" fmla="*/ 249 w 2211"/>
                <a:gd name="T61" fmla="*/ 253 h 2033"/>
                <a:gd name="T62" fmla="*/ 262 w 2211"/>
                <a:gd name="T63" fmla="*/ 240 h 2033"/>
                <a:gd name="T64" fmla="*/ 260 w 2211"/>
                <a:gd name="T65" fmla="*/ 229 h 2033"/>
                <a:gd name="T66" fmla="*/ 253 w 2211"/>
                <a:gd name="T67" fmla="*/ 212 h 2033"/>
                <a:gd name="T68" fmla="*/ 256 w 2211"/>
                <a:gd name="T69" fmla="*/ 201 h 2033"/>
                <a:gd name="T70" fmla="*/ 262 w 2211"/>
                <a:gd name="T71" fmla="*/ 194 h 2033"/>
                <a:gd name="T72" fmla="*/ 258 w 2211"/>
                <a:gd name="T73" fmla="*/ 187 h 2033"/>
                <a:gd name="T74" fmla="*/ 242 w 2211"/>
                <a:gd name="T75" fmla="*/ 180 h 2033"/>
                <a:gd name="T76" fmla="*/ 251 w 2211"/>
                <a:gd name="T77" fmla="*/ 162 h 2033"/>
                <a:gd name="T78" fmla="*/ 274 w 2211"/>
                <a:gd name="T79" fmla="*/ 139 h 2033"/>
                <a:gd name="T80" fmla="*/ 283 w 2211"/>
                <a:gd name="T81" fmla="*/ 119 h 2033"/>
                <a:gd name="T82" fmla="*/ 299 w 2211"/>
                <a:gd name="T83" fmla="*/ 82 h 2033"/>
                <a:gd name="T84" fmla="*/ 342 w 2211"/>
                <a:gd name="T85" fmla="*/ 41 h 2033"/>
                <a:gd name="T86" fmla="*/ 394 w 2211"/>
                <a:gd name="T87" fmla="*/ 21 h 2033"/>
                <a:gd name="T88" fmla="*/ 455 w 2211"/>
                <a:gd name="T89" fmla="*/ 4 h 2033"/>
                <a:gd name="T90" fmla="*/ 473 w 2211"/>
                <a:gd name="T91" fmla="*/ 27 h 2033"/>
                <a:gd name="T92" fmla="*/ 480 w 2211"/>
                <a:gd name="T93" fmla="*/ 71 h 2033"/>
                <a:gd name="T94" fmla="*/ 484 w 2211"/>
                <a:gd name="T95" fmla="*/ 107 h 2033"/>
                <a:gd name="T96" fmla="*/ 491 w 2211"/>
                <a:gd name="T97" fmla="*/ 139 h 2033"/>
                <a:gd name="T98" fmla="*/ 494 w 2211"/>
                <a:gd name="T99" fmla="*/ 160 h 2033"/>
                <a:gd name="T100" fmla="*/ 500 w 2211"/>
                <a:gd name="T101" fmla="*/ 173 h 2033"/>
                <a:gd name="T102" fmla="*/ 509 w 2211"/>
                <a:gd name="T103" fmla="*/ 176 h 2033"/>
                <a:gd name="T104" fmla="*/ 561 w 2211"/>
                <a:gd name="T105" fmla="*/ 471 h 2033"/>
                <a:gd name="T106" fmla="*/ 550 w 2211"/>
                <a:gd name="T107" fmla="*/ 498 h 2033"/>
                <a:gd name="T108" fmla="*/ 543 w 2211"/>
                <a:gd name="T109" fmla="*/ 514 h 2033"/>
                <a:gd name="T110" fmla="*/ 538 w 2211"/>
                <a:gd name="T111" fmla="*/ 507 h 2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211" h="2033">
                  <a:moveTo>
                    <a:pt x="1739" y="1853"/>
                  </a:moveTo>
                  <a:lnTo>
                    <a:pt x="1730" y="1826"/>
                  </a:lnTo>
                  <a:lnTo>
                    <a:pt x="1632" y="1793"/>
                  </a:lnTo>
                  <a:lnTo>
                    <a:pt x="1641" y="1766"/>
                  </a:lnTo>
                  <a:lnTo>
                    <a:pt x="1641" y="1746"/>
                  </a:lnTo>
                  <a:lnTo>
                    <a:pt x="1641" y="1729"/>
                  </a:lnTo>
                  <a:lnTo>
                    <a:pt x="1632" y="1720"/>
                  </a:lnTo>
                  <a:lnTo>
                    <a:pt x="1624" y="1702"/>
                  </a:lnTo>
                  <a:lnTo>
                    <a:pt x="1605" y="1693"/>
                  </a:lnTo>
                  <a:lnTo>
                    <a:pt x="1597" y="1685"/>
                  </a:lnTo>
                  <a:lnTo>
                    <a:pt x="1579" y="1676"/>
                  </a:lnTo>
                  <a:lnTo>
                    <a:pt x="1570" y="1676"/>
                  </a:lnTo>
                  <a:lnTo>
                    <a:pt x="1552" y="1676"/>
                  </a:lnTo>
                  <a:lnTo>
                    <a:pt x="1544" y="1666"/>
                  </a:lnTo>
                  <a:lnTo>
                    <a:pt x="1533" y="1658"/>
                  </a:lnTo>
                  <a:lnTo>
                    <a:pt x="1533" y="1649"/>
                  </a:lnTo>
                  <a:lnTo>
                    <a:pt x="1524" y="1640"/>
                  </a:lnTo>
                  <a:lnTo>
                    <a:pt x="1515" y="1622"/>
                  </a:lnTo>
                  <a:lnTo>
                    <a:pt x="1508" y="1613"/>
                  </a:lnTo>
                  <a:lnTo>
                    <a:pt x="1499" y="1613"/>
                  </a:lnTo>
                  <a:lnTo>
                    <a:pt x="1480" y="1605"/>
                  </a:lnTo>
                  <a:lnTo>
                    <a:pt x="1462" y="1613"/>
                  </a:lnTo>
                  <a:lnTo>
                    <a:pt x="1391" y="1632"/>
                  </a:lnTo>
                  <a:lnTo>
                    <a:pt x="1284" y="1658"/>
                  </a:lnTo>
                  <a:lnTo>
                    <a:pt x="1142" y="1693"/>
                  </a:lnTo>
                  <a:lnTo>
                    <a:pt x="981" y="1738"/>
                  </a:lnTo>
                  <a:lnTo>
                    <a:pt x="803" y="1773"/>
                  </a:lnTo>
                  <a:lnTo>
                    <a:pt x="614" y="1819"/>
                  </a:lnTo>
                  <a:lnTo>
                    <a:pt x="437" y="1853"/>
                  </a:lnTo>
                  <a:lnTo>
                    <a:pt x="268" y="1890"/>
                  </a:lnTo>
                  <a:lnTo>
                    <a:pt x="117" y="1906"/>
                  </a:lnTo>
                  <a:lnTo>
                    <a:pt x="0" y="1926"/>
                  </a:lnTo>
                  <a:lnTo>
                    <a:pt x="0" y="1800"/>
                  </a:lnTo>
                  <a:lnTo>
                    <a:pt x="8" y="1782"/>
                  </a:lnTo>
                  <a:lnTo>
                    <a:pt x="27" y="1766"/>
                  </a:lnTo>
                  <a:lnTo>
                    <a:pt x="44" y="1746"/>
                  </a:lnTo>
                  <a:lnTo>
                    <a:pt x="64" y="1729"/>
                  </a:lnTo>
                  <a:lnTo>
                    <a:pt x="80" y="1720"/>
                  </a:lnTo>
                  <a:lnTo>
                    <a:pt x="97" y="1702"/>
                  </a:lnTo>
                  <a:lnTo>
                    <a:pt x="108" y="1685"/>
                  </a:lnTo>
                  <a:lnTo>
                    <a:pt x="117" y="1676"/>
                  </a:lnTo>
                  <a:lnTo>
                    <a:pt x="117" y="1658"/>
                  </a:lnTo>
                  <a:lnTo>
                    <a:pt x="117" y="1649"/>
                  </a:lnTo>
                  <a:lnTo>
                    <a:pt x="133" y="1640"/>
                  </a:lnTo>
                  <a:lnTo>
                    <a:pt x="144" y="1632"/>
                  </a:lnTo>
                  <a:lnTo>
                    <a:pt x="152" y="1622"/>
                  </a:lnTo>
                  <a:lnTo>
                    <a:pt x="152" y="1613"/>
                  </a:lnTo>
                  <a:lnTo>
                    <a:pt x="161" y="1596"/>
                  </a:lnTo>
                  <a:lnTo>
                    <a:pt x="161" y="1586"/>
                  </a:lnTo>
                  <a:lnTo>
                    <a:pt x="170" y="1578"/>
                  </a:lnTo>
                  <a:lnTo>
                    <a:pt x="170" y="1569"/>
                  </a:lnTo>
                  <a:lnTo>
                    <a:pt x="188" y="1560"/>
                  </a:lnTo>
                  <a:lnTo>
                    <a:pt x="197" y="1552"/>
                  </a:lnTo>
                  <a:lnTo>
                    <a:pt x="214" y="1542"/>
                  </a:lnTo>
                  <a:lnTo>
                    <a:pt x="224" y="1533"/>
                  </a:lnTo>
                  <a:lnTo>
                    <a:pt x="232" y="1524"/>
                  </a:lnTo>
                  <a:lnTo>
                    <a:pt x="232" y="1516"/>
                  </a:lnTo>
                  <a:lnTo>
                    <a:pt x="232" y="1506"/>
                  </a:lnTo>
                  <a:lnTo>
                    <a:pt x="224" y="1497"/>
                  </a:lnTo>
                  <a:lnTo>
                    <a:pt x="224" y="1489"/>
                  </a:lnTo>
                  <a:lnTo>
                    <a:pt x="214" y="1489"/>
                  </a:lnTo>
                  <a:lnTo>
                    <a:pt x="205" y="1480"/>
                  </a:lnTo>
                  <a:lnTo>
                    <a:pt x="197" y="1471"/>
                  </a:lnTo>
                  <a:lnTo>
                    <a:pt x="197" y="1462"/>
                  </a:lnTo>
                  <a:lnTo>
                    <a:pt x="197" y="1444"/>
                  </a:lnTo>
                  <a:lnTo>
                    <a:pt x="205" y="1436"/>
                  </a:lnTo>
                  <a:lnTo>
                    <a:pt x="205" y="1426"/>
                  </a:lnTo>
                  <a:lnTo>
                    <a:pt x="205" y="1417"/>
                  </a:lnTo>
                  <a:lnTo>
                    <a:pt x="205" y="1400"/>
                  </a:lnTo>
                  <a:lnTo>
                    <a:pt x="197" y="1391"/>
                  </a:lnTo>
                  <a:lnTo>
                    <a:pt x="177" y="1382"/>
                  </a:lnTo>
                  <a:lnTo>
                    <a:pt x="152" y="1364"/>
                  </a:lnTo>
                  <a:lnTo>
                    <a:pt x="144" y="1356"/>
                  </a:lnTo>
                  <a:lnTo>
                    <a:pt x="144" y="1337"/>
                  </a:lnTo>
                  <a:lnTo>
                    <a:pt x="144" y="1329"/>
                  </a:lnTo>
                  <a:lnTo>
                    <a:pt x="144" y="1309"/>
                  </a:lnTo>
                  <a:lnTo>
                    <a:pt x="144" y="1293"/>
                  </a:lnTo>
                  <a:lnTo>
                    <a:pt x="152" y="1284"/>
                  </a:lnTo>
                  <a:lnTo>
                    <a:pt x="161" y="1265"/>
                  </a:lnTo>
                  <a:lnTo>
                    <a:pt x="170" y="1256"/>
                  </a:lnTo>
                  <a:lnTo>
                    <a:pt x="188" y="1256"/>
                  </a:lnTo>
                  <a:lnTo>
                    <a:pt x="205" y="1249"/>
                  </a:lnTo>
                  <a:lnTo>
                    <a:pt x="214" y="1249"/>
                  </a:lnTo>
                  <a:lnTo>
                    <a:pt x="232" y="1240"/>
                  </a:lnTo>
                  <a:lnTo>
                    <a:pt x="250" y="1229"/>
                  </a:lnTo>
                  <a:lnTo>
                    <a:pt x="268" y="1212"/>
                  </a:lnTo>
                  <a:lnTo>
                    <a:pt x="285" y="1203"/>
                  </a:lnTo>
                  <a:lnTo>
                    <a:pt x="304" y="1196"/>
                  </a:lnTo>
                  <a:lnTo>
                    <a:pt x="321" y="1185"/>
                  </a:lnTo>
                  <a:lnTo>
                    <a:pt x="348" y="1185"/>
                  </a:lnTo>
                  <a:lnTo>
                    <a:pt x="374" y="1176"/>
                  </a:lnTo>
                  <a:lnTo>
                    <a:pt x="401" y="1176"/>
                  </a:lnTo>
                  <a:lnTo>
                    <a:pt x="428" y="1176"/>
                  </a:lnTo>
                  <a:lnTo>
                    <a:pt x="454" y="1176"/>
                  </a:lnTo>
                  <a:lnTo>
                    <a:pt x="481" y="1167"/>
                  </a:lnTo>
                  <a:lnTo>
                    <a:pt x="501" y="1167"/>
                  </a:lnTo>
                  <a:lnTo>
                    <a:pt x="526" y="1167"/>
                  </a:lnTo>
                  <a:lnTo>
                    <a:pt x="554" y="1176"/>
                  </a:lnTo>
                  <a:lnTo>
                    <a:pt x="581" y="1185"/>
                  </a:lnTo>
                  <a:lnTo>
                    <a:pt x="607" y="1196"/>
                  </a:lnTo>
                  <a:lnTo>
                    <a:pt x="634" y="1212"/>
                  </a:lnTo>
                  <a:lnTo>
                    <a:pt x="651" y="1212"/>
                  </a:lnTo>
                  <a:lnTo>
                    <a:pt x="661" y="1212"/>
                  </a:lnTo>
                  <a:lnTo>
                    <a:pt x="669" y="1203"/>
                  </a:lnTo>
                  <a:lnTo>
                    <a:pt x="669" y="1196"/>
                  </a:lnTo>
                  <a:lnTo>
                    <a:pt x="669" y="1185"/>
                  </a:lnTo>
                  <a:lnTo>
                    <a:pt x="669" y="1176"/>
                  </a:lnTo>
                  <a:lnTo>
                    <a:pt x="669" y="1167"/>
                  </a:lnTo>
                  <a:lnTo>
                    <a:pt x="678" y="1159"/>
                  </a:lnTo>
                  <a:lnTo>
                    <a:pt x="687" y="1149"/>
                  </a:lnTo>
                  <a:lnTo>
                    <a:pt x="714" y="1140"/>
                  </a:lnTo>
                  <a:lnTo>
                    <a:pt x="731" y="1140"/>
                  </a:lnTo>
                  <a:lnTo>
                    <a:pt x="758" y="1140"/>
                  </a:lnTo>
                  <a:lnTo>
                    <a:pt x="785" y="1140"/>
                  </a:lnTo>
                  <a:lnTo>
                    <a:pt x="803" y="1132"/>
                  </a:lnTo>
                  <a:lnTo>
                    <a:pt x="830" y="1123"/>
                  </a:lnTo>
                  <a:lnTo>
                    <a:pt x="847" y="1114"/>
                  </a:lnTo>
                  <a:lnTo>
                    <a:pt x="874" y="1096"/>
                  </a:lnTo>
                  <a:lnTo>
                    <a:pt x="901" y="1079"/>
                  </a:lnTo>
                  <a:lnTo>
                    <a:pt x="927" y="1052"/>
                  </a:lnTo>
                  <a:lnTo>
                    <a:pt x="954" y="1016"/>
                  </a:lnTo>
                  <a:lnTo>
                    <a:pt x="954" y="1007"/>
                  </a:lnTo>
                  <a:lnTo>
                    <a:pt x="971" y="999"/>
                  </a:lnTo>
                  <a:lnTo>
                    <a:pt x="981" y="989"/>
                  </a:lnTo>
                  <a:lnTo>
                    <a:pt x="998" y="972"/>
                  </a:lnTo>
                  <a:lnTo>
                    <a:pt x="1007" y="963"/>
                  </a:lnTo>
                  <a:lnTo>
                    <a:pt x="1025" y="945"/>
                  </a:lnTo>
                  <a:lnTo>
                    <a:pt x="1034" y="936"/>
                  </a:lnTo>
                  <a:lnTo>
                    <a:pt x="1044" y="927"/>
                  </a:lnTo>
                  <a:lnTo>
                    <a:pt x="1044" y="909"/>
                  </a:lnTo>
                  <a:lnTo>
                    <a:pt x="1034" y="900"/>
                  </a:lnTo>
                  <a:lnTo>
                    <a:pt x="1025" y="892"/>
                  </a:lnTo>
                  <a:lnTo>
                    <a:pt x="1018" y="874"/>
                  </a:lnTo>
                  <a:lnTo>
                    <a:pt x="1007" y="865"/>
                  </a:lnTo>
                  <a:lnTo>
                    <a:pt x="1007" y="847"/>
                  </a:lnTo>
                  <a:lnTo>
                    <a:pt x="998" y="829"/>
                  </a:lnTo>
                  <a:lnTo>
                    <a:pt x="998" y="820"/>
                  </a:lnTo>
                  <a:lnTo>
                    <a:pt x="998" y="803"/>
                  </a:lnTo>
                  <a:lnTo>
                    <a:pt x="1007" y="794"/>
                  </a:lnTo>
                  <a:lnTo>
                    <a:pt x="1007" y="783"/>
                  </a:lnTo>
                  <a:lnTo>
                    <a:pt x="1018" y="776"/>
                  </a:lnTo>
                  <a:lnTo>
                    <a:pt x="1025" y="776"/>
                  </a:lnTo>
                  <a:lnTo>
                    <a:pt x="1034" y="767"/>
                  </a:lnTo>
                  <a:lnTo>
                    <a:pt x="1034" y="758"/>
                  </a:lnTo>
                  <a:lnTo>
                    <a:pt x="1034" y="749"/>
                  </a:lnTo>
                  <a:lnTo>
                    <a:pt x="1034" y="739"/>
                  </a:lnTo>
                  <a:lnTo>
                    <a:pt x="1025" y="730"/>
                  </a:lnTo>
                  <a:lnTo>
                    <a:pt x="1018" y="730"/>
                  </a:lnTo>
                  <a:lnTo>
                    <a:pt x="1007" y="723"/>
                  </a:lnTo>
                  <a:lnTo>
                    <a:pt x="991" y="714"/>
                  </a:lnTo>
                  <a:lnTo>
                    <a:pt x="963" y="714"/>
                  </a:lnTo>
                  <a:lnTo>
                    <a:pt x="954" y="703"/>
                  </a:lnTo>
                  <a:lnTo>
                    <a:pt x="945" y="696"/>
                  </a:lnTo>
                  <a:lnTo>
                    <a:pt x="954" y="677"/>
                  </a:lnTo>
                  <a:lnTo>
                    <a:pt x="963" y="659"/>
                  </a:lnTo>
                  <a:lnTo>
                    <a:pt x="991" y="632"/>
                  </a:lnTo>
                  <a:lnTo>
                    <a:pt x="1007" y="615"/>
                  </a:lnTo>
                  <a:lnTo>
                    <a:pt x="1034" y="588"/>
                  </a:lnTo>
                  <a:lnTo>
                    <a:pt x="1062" y="562"/>
                  </a:lnTo>
                  <a:lnTo>
                    <a:pt x="1078" y="543"/>
                  </a:lnTo>
                  <a:lnTo>
                    <a:pt x="1087" y="535"/>
                  </a:lnTo>
                  <a:lnTo>
                    <a:pt x="1098" y="517"/>
                  </a:lnTo>
                  <a:lnTo>
                    <a:pt x="1106" y="490"/>
                  </a:lnTo>
                  <a:lnTo>
                    <a:pt x="1115" y="463"/>
                  </a:lnTo>
                  <a:lnTo>
                    <a:pt x="1124" y="437"/>
                  </a:lnTo>
                  <a:lnTo>
                    <a:pt x="1131" y="401"/>
                  </a:lnTo>
                  <a:lnTo>
                    <a:pt x="1151" y="366"/>
                  </a:lnTo>
                  <a:lnTo>
                    <a:pt x="1178" y="321"/>
                  </a:lnTo>
                  <a:lnTo>
                    <a:pt x="1213" y="277"/>
                  </a:lnTo>
                  <a:lnTo>
                    <a:pt x="1258" y="223"/>
                  </a:lnTo>
                  <a:lnTo>
                    <a:pt x="1320" y="170"/>
                  </a:lnTo>
                  <a:lnTo>
                    <a:pt x="1347" y="161"/>
                  </a:lnTo>
                  <a:lnTo>
                    <a:pt x="1382" y="142"/>
                  </a:lnTo>
                  <a:lnTo>
                    <a:pt x="1427" y="126"/>
                  </a:lnTo>
                  <a:lnTo>
                    <a:pt x="1488" y="106"/>
                  </a:lnTo>
                  <a:lnTo>
                    <a:pt x="1552" y="80"/>
                  </a:lnTo>
                  <a:lnTo>
                    <a:pt x="1614" y="62"/>
                  </a:lnTo>
                  <a:lnTo>
                    <a:pt x="1677" y="44"/>
                  </a:lnTo>
                  <a:lnTo>
                    <a:pt x="1739" y="26"/>
                  </a:lnTo>
                  <a:lnTo>
                    <a:pt x="1792" y="17"/>
                  </a:lnTo>
                  <a:lnTo>
                    <a:pt x="1845" y="0"/>
                  </a:lnTo>
                  <a:lnTo>
                    <a:pt x="1845" y="26"/>
                  </a:lnTo>
                  <a:lnTo>
                    <a:pt x="1855" y="62"/>
                  </a:lnTo>
                  <a:lnTo>
                    <a:pt x="1864" y="106"/>
                  </a:lnTo>
                  <a:lnTo>
                    <a:pt x="1864" y="151"/>
                  </a:lnTo>
                  <a:lnTo>
                    <a:pt x="1872" y="197"/>
                  </a:lnTo>
                  <a:lnTo>
                    <a:pt x="1881" y="232"/>
                  </a:lnTo>
                  <a:lnTo>
                    <a:pt x="1890" y="277"/>
                  </a:lnTo>
                  <a:lnTo>
                    <a:pt x="1890" y="321"/>
                  </a:lnTo>
                  <a:lnTo>
                    <a:pt x="1899" y="347"/>
                  </a:lnTo>
                  <a:lnTo>
                    <a:pt x="1908" y="374"/>
                  </a:lnTo>
                  <a:lnTo>
                    <a:pt x="1908" y="419"/>
                  </a:lnTo>
                  <a:lnTo>
                    <a:pt x="1917" y="455"/>
                  </a:lnTo>
                  <a:lnTo>
                    <a:pt x="1917" y="490"/>
                  </a:lnTo>
                  <a:lnTo>
                    <a:pt x="1925" y="517"/>
                  </a:lnTo>
                  <a:lnTo>
                    <a:pt x="1936" y="543"/>
                  </a:lnTo>
                  <a:lnTo>
                    <a:pt x="1936" y="570"/>
                  </a:lnTo>
                  <a:lnTo>
                    <a:pt x="1945" y="588"/>
                  </a:lnTo>
                  <a:lnTo>
                    <a:pt x="1945" y="606"/>
                  </a:lnTo>
                  <a:lnTo>
                    <a:pt x="1945" y="623"/>
                  </a:lnTo>
                  <a:lnTo>
                    <a:pt x="1945" y="643"/>
                  </a:lnTo>
                  <a:lnTo>
                    <a:pt x="1954" y="659"/>
                  </a:lnTo>
                  <a:lnTo>
                    <a:pt x="1961" y="668"/>
                  </a:lnTo>
                  <a:lnTo>
                    <a:pt x="1970" y="677"/>
                  </a:lnTo>
                  <a:lnTo>
                    <a:pt x="1981" y="668"/>
                  </a:lnTo>
                  <a:lnTo>
                    <a:pt x="1989" y="668"/>
                  </a:lnTo>
                  <a:lnTo>
                    <a:pt x="1998" y="677"/>
                  </a:lnTo>
                  <a:lnTo>
                    <a:pt x="2007" y="686"/>
                  </a:lnTo>
                  <a:lnTo>
                    <a:pt x="2016" y="696"/>
                  </a:lnTo>
                  <a:lnTo>
                    <a:pt x="2114" y="1069"/>
                  </a:lnTo>
                  <a:lnTo>
                    <a:pt x="2131" y="1436"/>
                  </a:lnTo>
                  <a:lnTo>
                    <a:pt x="2211" y="1837"/>
                  </a:lnTo>
                  <a:lnTo>
                    <a:pt x="2158" y="1899"/>
                  </a:lnTo>
                  <a:lnTo>
                    <a:pt x="2185" y="1935"/>
                  </a:lnTo>
                  <a:lnTo>
                    <a:pt x="2176" y="1935"/>
                  </a:lnTo>
                  <a:lnTo>
                    <a:pt x="2167" y="1943"/>
                  </a:lnTo>
                  <a:lnTo>
                    <a:pt x="2158" y="1962"/>
                  </a:lnTo>
                  <a:lnTo>
                    <a:pt x="2149" y="1970"/>
                  </a:lnTo>
                  <a:lnTo>
                    <a:pt x="2149" y="1989"/>
                  </a:lnTo>
                  <a:lnTo>
                    <a:pt x="2141" y="2006"/>
                  </a:lnTo>
                  <a:lnTo>
                    <a:pt x="2131" y="2015"/>
                  </a:lnTo>
                  <a:lnTo>
                    <a:pt x="2122" y="2023"/>
                  </a:lnTo>
                  <a:lnTo>
                    <a:pt x="2122" y="2033"/>
                  </a:lnTo>
                  <a:lnTo>
                    <a:pt x="2122" y="1979"/>
                  </a:lnTo>
                  <a:lnTo>
                    <a:pt x="1739" y="1853"/>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83" name="Freeform 71"/>
            <p:cNvSpPr>
              <a:spLocks/>
            </p:cNvSpPr>
            <p:nvPr/>
          </p:nvSpPr>
          <p:spPr bwMode="auto">
            <a:xfrm>
              <a:off x="4361" y="1392"/>
              <a:ext cx="561" cy="521"/>
            </a:xfrm>
            <a:custGeom>
              <a:avLst/>
              <a:gdLst>
                <a:gd name="T0" fmla="*/ 416 w 2211"/>
                <a:gd name="T1" fmla="*/ 453 h 2033"/>
                <a:gd name="T2" fmla="*/ 412 w 2211"/>
                <a:gd name="T3" fmla="*/ 436 h 2033"/>
                <a:gd name="T4" fmla="*/ 401 w 2211"/>
                <a:gd name="T5" fmla="*/ 430 h 2033"/>
                <a:gd name="T6" fmla="*/ 389 w 2211"/>
                <a:gd name="T7" fmla="*/ 425 h 2033"/>
                <a:gd name="T8" fmla="*/ 383 w 2211"/>
                <a:gd name="T9" fmla="*/ 413 h 2033"/>
                <a:gd name="T10" fmla="*/ 353 w 2211"/>
                <a:gd name="T11" fmla="*/ 418 h 2033"/>
                <a:gd name="T12" fmla="*/ 204 w 2211"/>
                <a:gd name="T13" fmla="*/ 454 h 2033"/>
                <a:gd name="T14" fmla="*/ 30 w 2211"/>
                <a:gd name="T15" fmla="*/ 488 h 2033"/>
                <a:gd name="T16" fmla="*/ 7 w 2211"/>
                <a:gd name="T17" fmla="*/ 453 h 2033"/>
                <a:gd name="T18" fmla="*/ 25 w 2211"/>
                <a:gd name="T19" fmla="*/ 436 h 2033"/>
                <a:gd name="T20" fmla="*/ 30 w 2211"/>
                <a:gd name="T21" fmla="*/ 423 h 2033"/>
                <a:gd name="T22" fmla="*/ 39 w 2211"/>
                <a:gd name="T23" fmla="*/ 413 h 2033"/>
                <a:gd name="T24" fmla="*/ 43 w 2211"/>
                <a:gd name="T25" fmla="*/ 402 h 2033"/>
                <a:gd name="T26" fmla="*/ 57 w 2211"/>
                <a:gd name="T27" fmla="*/ 393 h 2033"/>
                <a:gd name="T28" fmla="*/ 59 w 2211"/>
                <a:gd name="T29" fmla="*/ 386 h 2033"/>
                <a:gd name="T30" fmla="*/ 52 w 2211"/>
                <a:gd name="T31" fmla="*/ 379 h 2033"/>
                <a:gd name="T32" fmla="*/ 52 w 2211"/>
                <a:gd name="T33" fmla="*/ 368 h 2033"/>
                <a:gd name="T34" fmla="*/ 50 w 2211"/>
                <a:gd name="T35" fmla="*/ 356 h 2033"/>
                <a:gd name="T36" fmla="*/ 37 w 2211"/>
                <a:gd name="T37" fmla="*/ 348 h 2033"/>
                <a:gd name="T38" fmla="*/ 37 w 2211"/>
                <a:gd name="T39" fmla="*/ 331 h 2033"/>
                <a:gd name="T40" fmla="*/ 48 w 2211"/>
                <a:gd name="T41" fmla="*/ 322 h 2033"/>
                <a:gd name="T42" fmla="*/ 63 w 2211"/>
                <a:gd name="T43" fmla="*/ 315 h 2033"/>
                <a:gd name="T44" fmla="*/ 81 w 2211"/>
                <a:gd name="T45" fmla="*/ 304 h 2033"/>
                <a:gd name="T46" fmla="*/ 109 w 2211"/>
                <a:gd name="T47" fmla="*/ 301 h 2033"/>
                <a:gd name="T48" fmla="*/ 133 w 2211"/>
                <a:gd name="T49" fmla="*/ 299 h 2033"/>
                <a:gd name="T50" fmla="*/ 161 w 2211"/>
                <a:gd name="T51" fmla="*/ 311 h 2033"/>
                <a:gd name="T52" fmla="*/ 170 w 2211"/>
                <a:gd name="T53" fmla="*/ 307 h 2033"/>
                <a:gd name="T54" fmla="*/ 172 w 2211"/>
                <a:gd name="T55" fmla="*/ 297 h 2033"/>
                <a:gd name="T56" fmla="*/ 192 w 2211"/>
                <a:gd name="T57" fmla="*/ 292 h 2033"/>
                <a:gd name="T58" fmla="*/ 215 w 2211"/>
                <a:gd name="T59" fmla="*/ 285 h 2033"/>
                <a:gd name="T60" fmla="*/ 242 w 2211"/>
                <a:gd name="T61" fmla="*/ 260 h 2033"/>
                <a:gd name="T62" fmla="*/ 253 w 2211"/>
                <a:gd name="T63" fmla="*/ 249 h 2033"/>
                <a:gd name="T64" fmla="*/ 265 w 2211"/>
                <a:gd name="T65" fmla="*/ 238 h 2033"/>
                <a:gd name="T66" fmla="*/ 258 w 2211"/>
                <a:gd name="T67" fmla="*/ 224 h 2033"/>
                <a:gd name="T68" fmla="*/ 253 w 2211"/>
                <a:gd name="T69" fmla="*/ 210 h 2033"/>
                <a:gd name="T70" fmla="*/ 258 w 2211"/>
                <a:gd name="T71" fmla="*/ 199 h 2033"/>
                <a:gd name="T72" fmla="*/ 262 w 2211"/>
                <a:gd name="T73" fmla="*/ 192 h 2033"/>
                <a:gd name="T74" fmla="*/ 256 w 2211"/>
                <a:gd name="T75" fmla="*/ 185 h 2033"/>
                <a:gd name="T76" fmla="*/ 240 w 2211"/>
                <a:gd name="T77" fmla="*/ 178 h 2033"/>
                <a:gd name="T78" fmla="*/ 256 w 2211"/>
                <a:gd name="T79" fmla="*/ 158 h 2033"/>
                <a:gd name="T80" fmla="*/ 276 w 2211"/>
                <a:gd name="T81" fmla="*/ 137 h 2033"/>
                <a:gd name="T82" fmla="*/ 285 w 2211"/>
                <a:gd name="T83" fmla="*/ 112 h 2033"/>
                <a:gd name="T84" fmla="*/ 308 w 2211"/>
                <a:gd name="T85" fmla="*/ 71 h 2033"/>
                <a:gd name="T86" fmla="*/ 351 w 2211"/>
                <a:gd name="T87" fmla="*/ 36 h 2033"/>
                <a:gd name="T88" fmla="*/ 410 w 2211"/>
                <a:gd name="T89" fmla="*/ 16 h 2033"/>
                <a:gd name="T90" fmla="*/ 468 w 2211"/>
                <a:gd name="T91" fmla="*/ 0 h 2033"/>
                <a:gd name="T92" fmla="*/ 473 w 2211"/>
                <a:gd name="T93" fmla="*/ 39 h 2033"/>
                <a:gd name="T94" fmla="*/ 480 w 2211"/>
                <a:gd name="T95" fmla="*/ 82 h 2033"/>
                <a:gd name="T96" fmla="*/ 486 w 2211"/>
                <a:gd name="T97" fmla="*/ 117 h 2033"/>
                <a:gd name="T98" fmla="*/ 491 w 2211"/>
                <a:gd name="T99" fmla="*/ 146 h 2033"/>
                <a:gd name="T100" fmla="*/ 494 w 2211"/>
                <a:gd name="T101" fmla="*/ 165 h 2033"/>
                <a:gd name="T102" fmla="*/ 500 w 2211"/>
                <a:gd name="T103" fmla="*/ 173 h 2033"/>
                <a:gd name="T104" fmla="*/ 507 w 2211"/>
                <a:gd name="T105" fmla="*/ 173 h 2033"/>
                <a:gd name="T106" fmla="*/ 541 w 2211"/>
                <a:gd name="T107" fmla="*/ 368 h 2033"/>
                <a:gd name="T108" fmla="*/ 552 w 2211"/>
                <a:gd name="T109" fmla="*/ 496 h 2033"/>
                <a:gd name="T110" fmla="*/ 545 w 2211"/>
                <a:gd name="T111" fmla="*/ 510 h 2033"/>
                <a:gd name="T112" fmla="*/ 538 w 2211"/>
                <a:gd name="T113" fmla="*/ 521 h 2033"/>
                <a:gd name="T114" fmla="*/ 441 w 2211"/>
                <a:gd name="T115" fmla="*/ 475 h 203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11" h="2033">
                  <a:moveTo>
                    <a:pt x="1739" y="1853"/>
                  </a:moveTo>
                  <a:lnTo>
                    <a:pt x="1730" y="1826"/>
                  </a:lnTo>
                  <a:lnTo>
                    <a:pt x="1632" y="1793"/>
                  </a:lnTo>
                  <a:lnTo>
                    <a:pt x="1641" y="1766"/>
                  </a:lnTo>
                  <a:lnTo>
                    <a:pt x="1641" y="1746"/>
                  </a:lnTo>
                  <a:lnTo>
                    <a:pt x="1641" y="1729"/>
                  </a:lnTo>
                  <a:lnTo>
                    <a:pt x="1632" y="1720"/>
                  </a:lnTo>
                  <a:lnTo>
                    <a:pt x="1624" y="1702"/>
                  </a:lnTo>
                  <a:lnTo>
                    <a:pt x="1605" y="1693"/>
                  </a:lnTo>
                  <a:lnTo>
                    <a:pt x="1597" y="1685"/>
                  </a:lnTo>
                  <a:lnTo>
                    <a:pt x="1579" y="1676"/>
                  </a:lnTo>
                  <a:lnTo>
                    <a:pt x="1570" y="1676"/>
                  </a:lnTo>
                  <a:lnTo>
                    <a:pt x="1552" y="1676"/>
                  </a:lnTo>
                  <a:lnTo>
                    <a:pt x="1544" y="1666"/>
                  </a:lnTo>
                  <a:lnTo>
                    <a:pt x="1533" y="1658"/>
                  </a:lnTo>
                  <a:lnTo>
                    <a:pt x="1533" y="1649"/>
                  </a:lnTo>
                  <a:lnTo>
                    <a:pt x="1524" y="1640"/>
                  </a:lnTo>
                  <a:lnTo>
                    <a:pt x="1515" y="1622"/>
                  </a:lnTo>
                  <a:lnTo>
                    <a:pt x="1508" y="1613"/>
                  </a:lnTo>
                  <a:lnTo>
                    <a:pt x="1499" y="1613"/>
                  </a:lnTo>
                  <a:lnTo>
                    <a:pt x="1480" y="1605"/>
                  </a:lnTo>
                  <a:lnTo>
                    <a:pt x="1462" y="1613"/>
                  </a:lnTo>
                  <a:lnTo>
                    <a:pt x="1391" y="1632"/>
                  </a:lnTo>
                  <a:lnTo>
                    <a:pt x="1284" y="1658"/>
                  </a:lnTo>
                  <a:lnTo>
                    <a:pt x="1142" y="1693"/>
                  </a:lnTo>
                  <a:lnTo>
                    <a:pt x="981" y="1738"/>
                  </a:lnTo>
                  <a:lnTo>
                    <a:pt x="803" y="1773"/>
                  </a:lnTo>
                  <a:lnTo>
                    <a:pt x="614" y="1819"/>
                  </a:lnTo>
                  <a:lnTo>
                    <a:pt x="437" y="1853"/>
                  </a:lnTo>
                  <a:lnTo>
                    <a:pt x="268" y="1890"/>
                  </a:lnTo>
                  <a:lnTo>
                    <a:pt x="117" y="1906"/>
                  </a:lnTo>
                  <a:lnTo>
                    <a:pt x="0" y="1926"/>
                  </a:lnTo>
                  <a:lnTo>
                    <a:pt x="0" y="1800"/>
                  </a:lnTo>
                  <a:lnTo>
                    <a:pt x="8" y="1782"/>
                  </a:lnTo>
                  <a:lnTo>
                    <a:pt x="27" y="1766"/>
                  </a:lnTo>
                  <a:lnTo>
                    <a:pt x="44" y="1746"/>
                  </a:lnTo>
                  <a:lnTo>
                    <a:pt x="64" y="1729"/>
                  </a:lnTo>
                  <a:lnTo>
                    <a:pt x="80" y="1720"/>
                  </a:lnTo>
                  <a:lnTo>
                    <a:pt x="97" y="1702"/>
                  </a:lnTo>
                  <a:lnTo>
                    <a:pt x="108" y="1685"/>
                  </a:lnTo>
                  <a:lnTo>
                    <a:pt x="117" y="1676"/>
                  </a:lnTo>
                  <a:lnTo>
                    <a:pt x="117" y="1658"/>
                  </a:lnTo>
                  <a:lnTo>
                    <a:pt x="117" y="1649"/>
                  </a:lnTo>
                  <a:lnTo>
                    <a:pt x="133" y="1640"/>
                  </a:lnTo>
                  <a:lnTo>
                    <a:pt x="144" y="1632"/>
                  </a:lnTo>
                  <a:lnTo>
                    <a:pt x="152" y="1622"/>
                  </a:lnTo>
                  <a:lnTo>
                    <a:pt x="152" y="1613"/>
                  </a:lnTo>
                  <a:lnTo>
                    <a:pt x="161" y="1596"/>
                  </a:lnTo>
                  <a:lnTo>
                    <a:pt x="161" y="1586"/>
                  </a:lnTo>
                  <a:lnTo>
                    <a:pt x="170" y="1578"/>
                  </a:lnTo>
                  <a:lnTo>
                    <a:pt x="170" y="1569"/>
                  </a:lnTo>
                  <a:lnTo>
                    <a:pt x="188" y="1560"/>
                  </a:lnTo>
                  <a:lnTo>
                    <a:pt x="197" y="1552"/>
                  </a:lnTo>
                  <a:lnTo>
                    <a:pt x="214" y="1542"/>
                  </a:lnTo>
                  <a:lnTo>
                    <a:pt x="224" y="1533"/>
                  </a:lnTo>
                  <a:lnTo>
                    <a:pt x="232" y="1524"/>
                  </a:lnTo>
                  <a:lnTo>
                    <a:pt x="232" y="1516"/>
                  </a:lnTo>
                  <a:lnTo>
                    <a:pt x="232" y="1506"/>
                  </a:lnTo>
                  <a:lnTo>
                    <a:pt x="224" y="1497"/>
                  </a:lnTo>
                  <a:lnTo>
                    <a:pt x="224" y="1489"/>
                  </a:lnTo>
                  <a:lnTo>
                    <a:pt x="214" y="1489"/>
                  </a:lnTo>
                  <a:lnTo>
                    <a:pt x="205" y="1480"/>
                  </a:lnTo>
                  <a:lnTo>
                    <a:pt x="197" y="1471"/>
                  </a:lnTo>
                  <a:lnTo>
                    <a:pt x="197" y="1462"/>
                  </a:lnTo>
                  <a:lnTo>
                    <a:pt x="197" y="1444"/>
                  </a:lnTo>
                  <a:lnTo>
                    <a:pt x="205" y="1436"/>
                  </a:lnTo>
                  <a:lnTo>
                    <a:pt x="205" y="1426"/>
                  </a:lnTo>
                  <a:lnTo>
                    <a:pt x="205" y="1417"/>
                  </a:lnTo>
                  <a:lnTo>
                    <a:pt x="205" y="1400"/>
                  </a:lnTo>
                  <a:lnTo>
                    <a:pt x="197" y="1391"/>
                  </a:lnTo>
                  <a:lnTo>
                    <a:pt x="177" y="1382"/>
                  </a:lnTo>
                  <a:lnTo>
                    <a:pt x="152" y="1364"/>
                  </a:lnTo>
                  <a:lnTo>
                    <a:pt x="144" y="1356"/>
                  </a:lnTo>
                  <a:lnTo>
                    <a:pt x="144" y="1337"/>
                  </a:lnTo>
                  <a:lnTo>
                    <a:pt x="144" y="1329"/>
                  </a:lnTo>
                  <a:lnTo>
                    <a:pt x="144" y="1309"/>
                  </a:lnTo>
                  <a:lnTo>
                    <a:pt x="144" y="1293"/>
                  </a:lnTo>
                  <a:lnTo>
                    <a:pt x="152" y="1284"/>
                  </a:lnTo>
                  <a:lnTo>
                    <a:pt x="161" y="1265"/>
                  </a:lnTo>
                  <a:lnTo>
                    <a:pt x="170" y="1256"/>
                  </a:lnTo>
                  <a:lnTo>
                    <a:pt x="188" y="1256"/>
                  </a:lnTo>
                  <a:lnTo>
                    <a:pt x="205" y="1249"/>
                  </a:lnTo>
                  <a:lnTo>
                    <a:pt x="214" y="1249"/>
                  </a:lnTo>
                  <a:lnTo>
                    <a:pt x="232" y="1240"/>
                  </a:lnTo>
                  <a:lnTo>
                    <a:pt x="250" y="1229"/>
                  </a:lnTo>
                  <a:lnTo>
                    <a:pt x="268" y="1212"/>
                  </a:lnTo>
                  <a:lnTo>
                    <a:pt x="285" y="1203"/>
                  </a:lnTo>
                  <a:lnTo>
                    <a:pt x="304" y="1196"/>
                  </a:lnTo>
                  <a:lnTo>
                    <a:pt x="321" y="1185"/>
                  </a:lnTo>
                  <a:lnTo>
                    <a:pt x="348" y="1185"/>
                  </a:lnTo>
                  <a:lnTo>
                    <a:pt x="374" y="1176"/>
                  </a:lnTo>
                  <a:lnTo>
                    <a:pt x="401" y="1176"/>
                  </a:lnTo>
                  <a:lnTo>
                    <a:pt x="428" y="1176"/>
                  </a:lnTo>
                  <a:lnTo>
                    <a:pt x="454" y="1176"/>
                  </a:lnTo>
                  <a:lnTo>
                    <a:pt x="481" y="1167"/>
                  </a:lnTo>
                  <a:lnTo>
                    <a:pt x="501" y="1167"/>
                  </a:lnTo>
                  <a:lnTo>
                    <a:pt x="526" y="1167"/>
                  </a:lnTo>
                  <a:lnTo>
                    <a:pt x="554" y="1176"/>
                  </a:lnTo>
                  <a:lnTo>
                    <a:pt x="581" y="1185"/>
                  </a:lnTo>
                  <a:lnTo>
                    <a:pt x="607" y="1196"/>
                  </a:lnTo>
                  <a:lnTo>
                    <a:pt x="634" y="1212"/>
                  </a:lnTo>
                  <a:lnTo>
                    <a:pt x="651" y="1212"/>
                  </a:lnTo>
                  <a:lnTo>
                    <a:pt x="661" y="1212"/>
                  </a:lnTo>
                  <a:lnTo>
                    <a:pt x="669" y="1203"/>
                  </a:lnTo>
                  <a:lnTo>
                    <a:pt x="669" y="1196"/>
                  </a:lnTo>
                  <a:lnTo>
                    <a:pt x="669" y="1185"/>
                  </a:lnTo>
                  <a:lnTo>
                    <a:pt x="669" y="1176"/>
                  </a:lnTo>
                  <a:lnTo>
                    <a:pt x="669" y="1167"/>
                  </a:lnTo>
                  <a:lnTo>
                    <a:pt x="678" y="1159"/>
                  </a:lnTo>
                  <a:lnTo>
                    <a:pt x="687" y="1149"/>
                  </a:lnTo>
                  <a:lnTo>
                    <a:pt x="714" y="1140"/>
                  </a:lnTo>
                  <a:lnTo>
                    <a:pt x="731" y="1140"/>
                  </a:lnTo>
                  <a:lnTo>
                    <a:pt x="758" y="1140"/>
                  </a:lnTo>
                  <a:lnTo>
                    <a:pt x="785" y="1140"/>
                  </a:lnTo>
                  <a:lnTo>
                    <a:pt x="803" y="1132"/>
                  </a:lnTo>
                  <a:lnTo>
                    <a:pt x="830" y="1123"/>
                  </a:lnTo>
                  <a:lnTo>
                    <a:pt x="847" y="1114"/>
                  </a:lnTo>
                  <a:lnTo>
                    <a:pt x="874" y="1096"/>
                  </a:lnTo>
                  <a:lnTo>
                    <a:pt x="901" y="1079"/>
                  </a:lnTo>
                  <a:lnTo>
                    <a:pt x="927" y="1052"/>
                  </a:lnTo>
                  <a:lnTo>
                    <a:pt x="954" y="1016"/>
                  </a:lnTo>
                  <a:lnTo>
                    <a:pt x="954" y="1007"/>
                  </a:lnTo>
                  <a:lnTo>
                    <a:pt x="971" y="999"/>
                  </a:lnTo>
                  <a:lnTo>
                    <a:pt x="981" y="989"/>
                  </a:lnTo>
                  <a:lnTo>
                    <a:pt x="998" y="972"/>
                  </a:lnTo>
                  <a:lnTo>
                    <a:pt x="1007" y="963"/>
                  </a:lnTo>
                  <a:lnTo>
                    <a:pt x="1025" y="945"/>
                  </a:lnTo>
                  <a:lnTo>
                    <a:pt x="1034" y="936"/>
                  </a:lnTo>
                  <a:lnTo>
                    <a:pt x="1044" y="927"/>
                  </a:lnTo>
                  <a:lnTo>
                    <a:pt x="1044" y="909"/>
                  </a:lnTo>
                  <a:lnTo>
                    <a:pt x="1034" y="900"/>
                  </a:lnTo>
                  <a:lnTo>
                    <a:pt x="1025" y="892"/>
                  </a:lnTo>
                  <a:lnTo>
                    <a:pt x="1018" y="874"/>
                  </a:lnTo>
                  <a:lnTo>
                    <a:pt x="1007" y="865"/>
                  </a:lnTo>
                  <a:lnTo>
                    <a:pt x="1007" y="847"/>
                  </a:lnTo>
                  <a:lnTo>
                    <a:pt x="998" y="829"/>
                  </a:lnTo>
                  <a:lnTo>
                    <a:pt x="998" y="820"/>
                  </a:lnTo>
                  <a:lnTo>
                    <a:pt x="998" y="803"/>
                  </a:lnTo>
                  <a:lnTo>
                    <a:pt x="1007" y="794"/>
                  </a:lnTo>
                  <a:lnTo>
                    <a:pt x="1007" y="783"/>
                  </a:lnTo>
                  <a:lnTo>
                    <a:pt x="1018" y="776"/>
                  </a:lnTo>
                  <a:lnTo>
                    <a:pt x="1025" y="776"/>
                  </a:lnTo>
                  <a:lnTo>
                    <a:pt x="1034" y="767"/>
                  </a:lnTo>
                  <a:lnTo>
                    <a:pt x="1034" y="758"/>
                  </a:lnTo>
                  <a:lnTo>
                    <a:pt x="1034" y="749"/>
                  </a:lnTo>
                  <a:lnTo>
                    <a:pt x="1034" y="739"/>
                  </a:lnTo>
                  <a:lnTo>
                    <a:pt x="1025" y="730"/>
                  </a:lnTo>
                  <a:lnTo>
                    <a:pt x="1018" y="730"/>
                  </a:lnTo>
                  <a:lnTo>
                    <a:pt x="1007" y="723"/>
                  </a:lnTo>
                  <a:lnTo>
                    <a:pt x="991" y="714"/>
                  </a:lnTo>
                  <a:lnTo>
                    <a:pt x="963" y="714"/>
                  </a:lnTo>
                  <a:lnTo>
                    <a:pt x="954" y="703"/>
                  </a:lnTo>
                  <a:lnTo>
                    <a:pt x="945" y="696"/>
                  </a:lnTo>
                  <a:lnTo>
                    <a:pt x="954" y="677"/>
                  </a:lnTo>
                  <a:lnTo>
                    <a:pt x="963" y="659"/>
                  </a:lnTo>
                  <a:lnTo>
                    <a:pt x="991" y="632"/>
                  </a:lnTo>
                  <a:lnTo>
                    <a:pt x="1007" y="615"/>
                  </a:lnTo>
                  <a:lnTo>
                    <a:pt x="1034" y="588"/>
                  </a:lnTo>
                  <a:lnTo>
                    <a:pt x="1062" y="562"/>
                  </a:lnTo>
                  <a:lnTo>
                    <a:pt x="1078" y="543"/>
                  </a:lnTo>
                  <a:lnTo>
                    <a:pt x="1087" y="535"/>
                  </a:lnTo>
                  <a:lnTo>
                    <a:pt x="1098" y="517"/>
                  </a:lnTo>
                  <a:lnTo>
                    <a:pt x="1106" y="490"/>
                  </a:lnTo>
                  <a:lnTo>
                    <a:pt x="1115" y="463"/>
                  </a:lnTo>
                  <a:lnTo>
                    <a:pt x="1124" y="437"/>
                  </a:lnTo>
                  <a:lnTo>
                    <a:pt x="1131" y="401"/>
                  </a:lnTo>
                  <a:lnTo>
                    <a:pt x="1151" y="366"/>
                  </a:lnTo>
                  <a:lnTo>
                    <a:pt x="1178" y="321"/>
                  </a:lnTo>
                  <a:lnTo>
                    <a:pt x="1213" y="277"/>
                  </a:lnTo>
                  <a:lnTo>
                    <a:pt x="1258" y="223"/>
                  </a:lnTo>
                  <a:lnTo>
                    <a:pt x="1320" y="170"/>
                  </a:lnTo>
                  <a:lnTo>
                    <a:pt x="1347" y="161"/>
                  </a:lnTo>
                  <a:lnTo>
                    <a:pt x="1382" y="142"/>
                  </a:lnTo>
                  <a:lnTo>
                    <a:pt x="1427" y="126"/>
                  </a:lnTo>
                  <a:lnTo>
                    <a:pt x="1488" y="106"/>
                  </a:lnTo>
                  <a:lnTo>
                    <a:pt x="1552" y="80"/>
                  </a:lnTo>
                  <a:lnTo>
                    <a:pt x="1614" y="62"/>
                  </a:lnTo>
                  <a:lnTo>
                    <a:pt x="1677" y="44"/>
                  </a:lnTo>
                  <a:lnTo>
                    <a:pt x="1739" y="26"/>
                  </a:lnTo>
                  <a:lnTo>
                    <a:pt x="1792" y="17"/>
                  </a:lnTo>
                  <a:lnTo>
                    <a:pt x="1845" y="0"/>
                  </a:lnTo>
                  <a:lnTo>
                    <a:pt x="1845" y="26"/>
                  </a:lnTo>
                  <a:lnTo>
                    <a:pt x="1855" y="62"/>
                  </a:lnTo>
                  <a:lnTo>
                    <a:pt x="1864" y="106"/>
                  </a:lnTo>
                  <a:lnTo>
                    <a:pt x="1864" y="151"/>
                  </a:lnTo>
                  <a:lnTo>
                    <a:pt x="1872" y="197"/>
                  </a:lnTo>
                  <a:lnTo>
                    <a:pt x="1881" y="232"/>
                  </a:lnTo>
                  <a:lnTo>
                    <a:pt x="1890" y="277"/>
                  </a:lnTo>
                  <a:lnTo>
                    <a:pt x="1890" y="321"/>
                  </a:lnTo>
                  <a:lnTo>
                    <a:pt x="1899" y="347"/>
                  </a:lnTo>
                  <a:lnTo>
                    <a:pt x="1908" y="374"/>
                  </a:lnTo>
                  <a:lnTo>
                    <a:pt x="1908" y="419"/>
                  </a:lnTo>
                  <a:lnTo>
                    <a:pt x="1917" y="455"/>
                  </a:lnTo>
                  <a:lnTo>
                    <a:pt x="1917" y="490"/>
                  </a:lnTo>
                  <a:lnTo>
                    <a:pt x="1925" y="517"/>
                  </a:lnTo>
                  <a:lnTo>
                    <a:pt x="1936" y="543"/>
                  </a:lnTo>
                  <a:lnTo>
                    <a:pt x="1936" y="570"/>
                  </a:lnTo>
                  <a:lnTo>
                    <a:pt x="1945" y="588"/>
                  </a:lnTo>
                  <a:lnTo>
                    <a:pt x="1945" y="606"/>
                  </a:lnTo>
                  <a:lnTo>
                    <a:pt x="1945" y="623"/>
                  </a:lnTo>
                  <a:lnTo>
                    <a:pt x="1945" y="643"/>
                  </a:lnTo>
                  <a:lnTo>
                    <a:pt x="1954" y="659"/>
                  </a:lnTo>
                  <a:lnTo>
                    <a:pt x="1961" y="668"/>
                  </a:lnTo>
                  <a:lnTo>
                    <a:pt x="1970" y="677"/>
                  </a:lnTo>
                  <a:lnTo>
                    <a:pt x="1981" y="668"/>
                  </a:lnTo>
                  <a:lnTo>
                    <a:pt x="1989" y="668"/>
                  </a:lnTo>
                  <a:lnTo>
                    <a:pt x="1998" y="677"/>
                  </a:lnTo>
                  <a:lnTo>
                    <a:pt x="2007" y="686"/>
                  </a:lnTo>
                  <a:lnTo>
                    <a:pt x="2016" y="696"/>
                  </a:lnTo>
                  <a:lnTo>
                    <a:pt x="2114" y="1069"/>
                  </a:lnTo>
                  <a:lnTo>
                    <a:pt x="2131" y="1436"/>
                  </a:lnTo>
                  <a:lnTo>
                    <a:pt x="2211" y="1837"/>
                  </a:lnTo>
                  <a:lnTo>
                    <a:pt x="2158" y="1899"/>
                  </a:lnTo>
                  <a:lnTo>
                    <a:pt x="2185" y="1935"/>
                  </a:lnTo>
                  <a:lnTo>
                    <a:pt x="2176" y="1935"/>
                  </a:lnTo>
                  <a:lnTo>
                    <a:pt x="2167" y="1943"/>
                  </a:lnTo>
                  <a:lnTo>
                    <a:pt x="2158" y="1962"/>
                  </a:lnTo>
                  <a:lnTo>
                    <a:pt x="2149" y="1970"/>
                  </a:lnTo>
                  <a:lnTo>
                    <a:pt x="2149" y="1989"/>
                  </a:lnTo>
                  <a:lnTo>
                    <a:pt x="2141" y="2006"/>
                  </a:lnTo>
                  <a:lnTo>
                    <a:pt x="2131" y="2015"/>
                  </a:lnTo>
                  <a:lnTo>
                    <a:pt x="2122" y="2023"/>
                  </a:lnTo>
                  <a:lnTo>
                    <a:pt x="2122" y="2033"/>
                  </a:lnTo>
                  <a:lnTo>
                    <a:pt x="2122" y="1979"/>
                  </a:lnTo>
                  <a:lnTo>
                    <a:pt x="1739" y="1853"/>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84" name="Freeform 72"/>
            <p:cNvSpPr>
              <a:spLocks/>
            </p:cNvSpPr>
            <p:nvPr/>
          </p:nvSpPr>
          <p:spPr bwMode="auto">
            <a:xfrm>
              <a:off x="4902" y="1719"/>
              <a:ext cx="160" cy="168"/>
            </a:xfrm>
            <a:custGeom>
              <a:avLst/>
              <a:gdLst>
                <a:gd name="T0" fmla="*/ 11 w 633"/>
                <a:gd name="T1" fmla="*/ 166 h 659"/>
                <a:gd name="T2" fmla="*/ 7 w 633"/>
                <a:gd name="T3" fmla="*/ 159 h 659"/>
                <a:gd name="T4" fmla="*/ 20 w 633"/>
                <a:gd name="T5" fmla="*/ 143 h 659"/>
                <a:gd name="T6" fmla="*/ 0 w 633"/>
                <a:gd name="T7" fmla="*/ 41 h 659"/>
                <a:gd name="T8" fmla="*/ 144 w 633"/>
                <a:gd name="T9" fmla="*/ 0 h 659"/>
                <a:gd name="T10" fmla="*/ 160 w 633"/>
                <a:gd name="T11" fmla="*/ 84 h 659"/>
                <a:gd name="T12" fmla="*/ 158 w 633"/>
                <a:gd name="T13" fmla="*/ 84 h 659"/>
                <a:gd name="T14" fmla="*/ 156 w 633"/>
                <a:gd name="T15" fmla="*/ 84 h 659"/>
                <a:gd name="T16" fmla="*/ 153 w 633"/>
                <a:gd name="T17" fmla="*/ 84 h 659"/>
                <a:gd name="T18" fmla="*/ 151 w 633"/>
                <a:gd name="T19" fmla="*/ 84 h 659"/>
                <a:gd name="T20" fmla="*/ 149 w 633"/>
                <a:gd name="T21" fmla="*/ 84 h 659"/>
                <a:gd name="T22" fmla="*/ 147 w 633"/>
                <a:gd name="T23" fmla="*/ 86 h 659"/>
                <a:gd name="T24" fmla="*/ 144 w 633"/>
                <a:gd name="T25" fmla="*/ 86 h 659"/>
                <a:gd name="T26" fmla="*/ 140 w 633"/>
                <a:gd name="T27" fmla="*/ 88 h 659"/>
                <a:gd name="T28" fmla="*/ 138 w 633"/>
                <a:gd name="T29" fmla="*/ 91 h 659"/>
                <a:gd name="T30" fmla="*/ 133 w 633"/>
                <a:gd name="T31" fmla="*/ 95 h 659"/>
                <a:gd name="T32" fmla="*/ 131 w 633"/>
                <a:gd name="T33" fmla="*/ 97 h 659"/>
                <a:gd name="T34" fmla="*/ 126 w 633"/>
                <a:gd name="T35" fmla="*/ 99 h 659"/>
                <a:gd name="T36" fmla="*/ 122 w 633"/>
                <a:gd name="T37" fmla="*/ 102 h 659"/>
                <a:gd name="T38" fmla="*/ 117 w 633"/>
                <a:gd name="T39" fmla="*/ 104 h 659"/>
                <a:gd name="T40" fmla="*/ 113 w 633"/>
                <a:gd name="T41" fmla="*/ 104 h 659"/>
                <a:gd name="T42" fmla="*/ 108 w 633"/>
                <a:gd name="T43" fmla="*/ 106 h 659"/>
                <a:gd name="T44" fmla="*/ 104 w 633"/>
                <a:gd name="T45" fmla="*/ 106 h 659"/>
                <a:gd name="T46" fmla="*/ 99 w 633"/>
                <a:gd name="T47" fmla="*/ 109 h 659"/>
                <a:gd name="T48" fmla="*/ 95 w 633"/>
                <a:gd name="T49" fmla="*/ 109 h 659"/>
                <a:gd name="T50" fmla="*/ 93 w 633"/>
                <a:gd name="T51" fmla="*/ 109 h 659"/>
                <a:gd name="T52" fmla="*/ 90 w 633"/>
                <a:gd name="T53" fmla="*/ 111 h 659"/>
                <a:gd name="T54" fmla="*/ 86 w 633"/>
                <a:gd name="T55" fmla="*/ 111 h 659"/>
                <a:gd name="T56" fmla="*/ 84 w 633"/>
                <a:gd name="T57" fmla="*/ 111 h 659"/>
                <a:gd name="T58" fmla="*/ 81 w 633"/>
                <a:gd name="T59" fmla="*/ 113 h 659"/>
                <a:gd name="T60" fmla="*/ 77 w 633"/>
                <a:gd name="T61" fmla="*/ 113 h 659"/>
                <a:gd name="T62" fmla="*/ 74 w 633"/>
                <a:gd name="T63" fmla="*/ 115 h 659"/>
                <a:gd name="T64" fmla="*/ 73 w 633"/>
                <a:gd name="T65" fmla="*/ 115 h 659"/>
                <a:gd name="T66" fmla="*/ 67 w 633"/>
                <a:gd name="T67" fmla="*/ 118 h 659"/>
                <a:gd name="T68" fmla="*/ 66 w 633"/>
                <a:gd name="T69" fmla="*/ 118 h 659"/>
                <a:gd name="T70" fmla="*/ 63 w 633"/>
                <a:gd name="T71" fmla="*/ 120 h 659"/>
                <a:gd name="T72" fmla="*/ 59 w 633"/>
                <a:gd name="T73" fmla="*/ 123 h 659"/>
                <a:gd name="T74" fmla="*/ 56 w 633"/>
                <a:gd name="T75" fmla="*/ 127 h 659"/>
                <a:gd name="T76" fmla="*/ 52 w 633"/>
                <a:gd name="T77" fmla="*/ 129 h 659"/>
                <a:gd name="T78" fmla="*/ 47 w 633"/>
                <a:gd name="T79" fmla="*/ 134 h 659"/>
                <a:gd name="T80" fmla="*/ 43 w 633"/>
                <a:gd name="T81" fmla="*/ 138 h 659"/>
                <a:gd name="T82" fmla="*/ 38 w 633"/>
                <a:gd name="T83" fmla="*/ 143 h 659"/>
                <a:gd name="T84" fmla="*/ 34 w 633"/>
                <a:gd name="T85" fmla="*/ 145 h 659"/>
                <a:gd name="T86" fmla="*/ 29 w 633"/>
                <a:gd name="T87" fmla="*/ 149 h 659"/>
                <a:gd name="T88" fmla="*/ 25 w 633"/>
                <a:gd name="T89" fmla="*/ 152 h 659"/>
                <a:gd name="T90" fmla="*/ 14 w 633"/>
                <a:gd name="T91" fmla="*/ 168 h 659"/>
                <a:gd name="T92" fmla="*/ 11 w 633"/>
                <a:gd name="T93" fmla="*/ 166 h 65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33" h="659">
                  <a:moveTo>
                    <a:pt x="45" y="650"/>
                  </a:moveTo>
                  <a:lnTo>
                    <a:pt x="27" y="623"/>
                  </a:lnTo>
                  <a:lnTo>
                    <a:pt x="80" y="561"/>
                  </a:lnTo>
                  <a:lnTo>
                    <a:pt x="0" y="160"/>
                  </a:lnTo>
                  <a:lnTo>
                    <a:pt x="571" y="0"/>
                  </a:lnTo>
                  <a:lnTo>
                    <a:pt x="633" y="329"/>
                  </a:lnTo>
                  <a:lnTo>
                    <a:pt x="624" y="329"/>
                  </a:lnTo>
                  <a:lnTo>
                    <a:pt x="616" y="329"/>
                  </a:lnTo>
                  <a:lnTo>
                    <a:pt x="607" y="329"/>
                  </a:lnTo>
                  <a:lnTo>
                    <a:pt x="597" y="329"/>
                  </a:lnTo>
                  <a:lnTo>
                    <a:pt x="589" y="329"/>
                  </a:lnTo>
                  <a:lnTo>
                    <a:pt x="580" y="337"/>
                  </a:lnTo>
                  <a:lnTo>
                    <a:pt x="571" y="337"/>
                  </a:lnTo>
                  <a:lnTo>
                    <a:pt x="553" y="346"/>
                  </a:lnTo>
                  <a:lnTo>
                    <a:pt x="544" y="356"/>
                  </a:lnTo>
                  <a:lnTo>
                    <a:pt x="527" y="373"/>
                  </a:lnTo>
                  <a:lnTo>
                    <a:pt x="517" y="382"/>
                  </a:lnTo>
                  <a:lnTo>
                    <a:pt x="500" y="390"/>
                  </a:lnTo>
                  <a:lnTo>
                    <a:pt x="482" y="400"/>
                  </a:lnTo>
                  <a:lnTo>
                    <a:pt x="464" y="409"/>
                  </a:lnTo>
                  <a:lnTo>
                    <a:pt x="447" y="409"/>
                  </a:lnTo>
                  <a:lnTo>
                    <a:pt x="428" y="417"/>
                  </a:lnTo>
                  <a:lnTo>
                    <a:pt x="411" y="417"/>
                  </a:lnTo>
                  <a:lnTo>
                    <a:pt x="393" y="426"/>
                  </a:lnTo>
                  <a:lnTo>
                    <a:pt x="375" y="426"/>
                  </a:lnTo>
                  <a:lnTo>
                    <a:pt x="367" y="426"/>
                  </a:lnTo>
                  <a:lnTo>
                    <a:pt x="357" y="437"/>
                  </a:lnTo>
                  <a:lnTo>
                    <a:pt x="340" y="437"/>
                  </a:lnTo>
                  <a:lnTo>
                    <a:pt x="331" y="437"/>
                  </a:lnTo>
                  <a:lnTo>
                    <a:pt x="322" y="444"/>
                  </a:lnTo>
                  <a:lnTo>
                    <a:pt x="304" y="444"/>
                  </a:lnTo>
                  <a:lnTo>
                    <a:pt x="294" y="453"/>
                  </a:lnTo>
                  <a:lnTo>
                    <a:pt x="287" y="453"/>
                  </a:lnTo>
                  <a:lnTo>
                    <a:pt x="267" y="462"/>
                  </a:lnTo>
                  <a:lnTo>
                    <a:pt x="260" y="462"/>
                  </a:lnTo>
                  <a:lnTo>
                    <a:pt x="251" y="470"/>
                  </a:lnTo>
                  <a:lnTo>
                    <a:pt x="232" y="481"/>
                  </a:lnTo>
                  <a:lnTo>
                    <a:pt x="223" y="497"/>
                  </a:lnTo>
                  <a:lnTo>
                    <a:pt x="207" y="506"/>
                  </a:lnTo>
                  <a:lnTo>
                    <a:pt x="187" y="524"/>
                  </a:lnTo>
                  <a:lnTo>
                    <a:pt x="170" y="543"/>
                  </a:lnTo>
                  <a:lnTo>
                    <a:pt x="151" y="561"/>
                  </a:lnTo>
                  <a:lnTo>
                    <a:pt x="134" y="570"/>
                  </a:lnTo>
                  <a:lnTo>
                    <a:pt x="116" y="586"/>
                  </a:lnTo>
                  <a:lnTo>
                    <a:pt x="98" y="597"/>
                  </a:lnTo>
                  <a:lnTo>
                    <a:pt x="54" y="659"/>
                  </a:lnTo>
                  <a:lnTo>
                    <a:pt x="45" y="65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85" name="Freeform 73"/>
            <p:cNvSpPr>
              <a:spLocks/>
            </p:cNvSpPr>
            <p:nvPr/>
          </p:nvSpPr>
          <p:spPr bwMode="auto">
            <a:xfrm>
              <a:off x="4902" y="1719"/>
              <a:ext cx="160" cy="168"/>
            </a:xfrm>
            <a:custGeom>
              <a:avLst/>
              <a:gdLst>
                <a:gd name="T0" fmla="*/ 11 w 633"/>
                <a:gd name="T1" fmla="*/ 166 h 659"/>
                <a:gd name="T2" fmla="*/ 7 w 633"/>
                <a:gd name="T3" fmla="*/ 159 h 659"/>
                <a:gd name="T4" fmla="*/ 20 w 633"/>
                <a:gd name="T5" fmla="*/ 143 h 659"/>
                <a:gd name="T6" fmla="*/ 0 w 633"/>
                <a:gd name="T7" fmla="*/ 41 h 659"/>
                <a:gd name="T8" fmla="*/ 144 w 633"/>
                <a:gd name="T9" fmla="*/ 0 h 659"/>
                <a:gd name="T10" fmla="*/ 160 w 633"/>
                <a:gd name="T11" fmla="*/ 84 h 659"/>
                <a:gd name="T12" fmla="*/ 158 w 633"/>
                <a:gd name="T13" fmla="*/ 84 h 659"/>
                <a:gd name="T14" fmla="*/ 156 w 633"/>
                <a:gd name="T15" fmla="*/ 84 h 659"/>
                <a:gd name="T16" fmla="*/ 153 w 633"/>
                <a:gd name="T17" fmla="*/ 84 h 659"/>
                <a:gd name="T18" fmla="*/ 151 w 633"/>
                <a:gd name="T19" fmla="*/ 84 h 659"/>
                <a:gd name="T20" fmla="*/ 149 w 633"/>
                <a:gd name="T21" fmla="*/ 84 h 659"/>
                <a:gd name="T22" fmla="*/ 147 w 633"/>
                <a:gd name="T23" fmla="*/ 86 h 659"/>
                <a:gd name="T24" fmla="*/ 144 w 633"/>
                <a:gd name="T25" fmla="*/ 86 h 659"/>
                <a:gd name="T26" fmla="*/ 140 w 633"/>
                <a:gd name="T27" fmla="*/ 88 h 659"/>
                <a:gd name="T28" fmla="*/ 138 w 633"/>
                <a:gd name="T29" fmla="*/ 91 h 659"/>
                <a:gd name="T30" fmla="*/ 133 w 633"/>
                <a:gd name="T31" fmla="*/ 95 h 659"/>
                <a:gd name="T32" fmla="*/ 131 w 633"/>
                <a:gd name="T33" fmla="*/ 97 h 659"/>
                <a:gd name="T34" fmla="*/ 126 w 633"/>
                <a:gd name="T35" fmla="*/ 99 h 659"/>
                <a:gd name="T36" fmla="*/ 122 w 633"/>
                <a:gd name="T37" fmla="*/ 102 h 659"/>
                <a:gd name="T38" fmla="*/ 117 w 633"/>
                <a:gd name="T39" fmla="*/ 104 h 659"/>
                <a:gd name="T40" fmla="*/ 113 w 633"/>
                <a:gd name="T41" fmla="*/ 104 h 659"/>
                <a:gd name="T42" fmla="*/ 108 w 633"/>
                <a:gd name="T43" fmla="*/ 106 h 659"/>
                <a:gd name="T44" fmla="*/ 104 w 633"/>
                <a:gd name="T45" fmla="*/ 106 h 659"/>
                <a:gd name="T46" fmla="*/ 99 w 633"/>
                <a:gd name="T47" fmla="*/ 109 h 659"/>
                <a:gd name="T48" fmla="*/ 95 w 633"/>
                <a:gd name="T49" fmla="*/ 109 h 659"/>
                <a:gd name="T50" fmla="*/ 93 w 633"/>
                <a:gd name="T51" fmla="*/ 109 h 659"/>
                <a:gd name="T52" fmla="*/ 93 w 633"/>
                <a:gd name="T53" fmla="*/ 109 h 659"/>
                <a:gd name="T54" fmla="*/ 90 w 633"/>
                <a:gd name="T55" fmla="*/ 111 h 659"/>
                <a:gd name="T56" fmla="*/ 86 w 633"/>
                <a:gd name="T57" fmla="*/ 111 h 659"/>
                <a:gd name="T58" fmla="*/ 84 w 633"/>
                <a:gd name="T59" fmla="*/ 111 h 659"/>
                <a:gd name="T60" fmla="*/ 81 w 633"/>
                <a:gd name="T61" fmla="*/ 113 h 659"/>
                <a:gd name="T62" fmla="*/ 77 w 633"/>
                <a:gd name="T63" fmla="*/ 113 h 659"/>
                <a:gd name="T64" fmla="*/ 74 w 633"/>
                <a:gd name="T65" fmla="*/ 115 h 659"/>
                <a:gd name="T66" fmla="*/ 73 w 633"/>
                <a:gd name="T67" fmla="*/ 115 h 659"/>
                <a:gd name="T68" fmla="*/ 67 w 633"/>
                <a:gd name="T69" fmla="*/ 118 h 659"/>
                <a:gd name="T70" fmla="*/ 66 w 633"/>
                <a:gd name="T71" fmla="*/ 118 h 659"/>
                <a:gd name="T72" fmla="*/ 63 w 633"/>
                <a:gd name="T73" fmla="*/ 120 h 659"/>
                <a:gd name="T74" fmla="*/ 59 w 633"/>
                <a:gd name="T75" fmla="*/ 123 h 659"/>
                <a:gd name="T76" fmla="*/ 56 w 633"/>
                <a:gd name="T77" fmla="*/ 127 h 659"/>
                <a:gd name="T78" fmla="*/ 52 w 633"/>
                <a:gd name="T79" fmla="*/ 129 h 659"/>
                <a:gd name="T80" fmla="*/ 47 w 633"/>
                <a:gd name="T81" fmla="*/ 134 h 659"/>
                <a:gd name="T82" fmla="*/ 43 w 633"/>
                <a:gd name="T83" fmla="*/ 138 h 659"/>
                <a:gd name="T84" fmla="*/ 38 w 633"/>
                <a:gd name="T85" fmla="*/ 143 h 659"/>
                <a:gd name="T86" fmla="*/ 34 w 633"/>
                <a:gd name="T87" fmla="*/ 145 h 659"/>
                <a:gd name="T88" fmla="*/ 29 w 633"/>
                <a:gd name="T89" fmla="*/ 149 h 659"/>
                <a:gd name="T90" fmla="*/ 25 w 633"/>
                <a:gd name="T91" fmla="*/ 152 h 659"/>
                <a:gd name="T92" fmla="*/ 14 w 633"/>
                <a:gd name="T93" fmla="*/ 168 h 659"/>
                <a:gd name="T94" fmla="*/ 14 w 633"/>
                <a:gd name="T95" fmla="*/ 168 h 6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3" h="659">
                  <a:moveTo>
                    <a:pt x="45" y="650"/>
                  </a:moveTo>
                  <a:lnTo>
                    <a:pt x="27" y="623"/>
                  </a:lnTo>
                  <a:lnTo>
                    <a:pt x="80" y="561"/>
                  </a:lnTo>
                  <a:lnTo>
                    <a:pt x="0" y="160"/>
                  </a:lnTo>
                  <a:lnTo>
                    <a:pt x="571" y="0"/>
                  </a:lnTo>
                  <a:lnTo>
                    <a:pt x="633" y="329"/>
                  </a:lnTo>
                  <a:lnTo>
                    <a:pt x="624" y="329"/>
                  </a:lnTo>
                  <a:lnTo>
                    <a:pt x="616" y="329"/>
                  </a:lnTo>
                  <a:lnTo>
                    <a:pt x="607" y="329"/>
                  </a:lnTo>
                  <a:lnTo>
                    <a:pt x="597" y="329"/>
                  </a:lnTo>
                  <a:lnTo>
                    <a:pt x="589" y="329"/>
                  </a:lnTo>
                  <a:lnTo>
                    <a:pt x="580" y="337"/>
                  </a:lnTo>
                  <a:lnTo>
                    <a:pt x="571" y="337"/>
                  </a:lnTo>
                  <a:lnTo>
                    <a:pt x="553" y="346"/>
                  </a:lnTo>
                  <a:lnTo>
                    <a:pt x="544" y="356"/>
                  </a:lnTo>
                  <a:lnTo>
                    <a:pt x="527" y="373"/>
                  </a:lnTo>
                  <a:lnTo>
                    <a:pt x="517" y="382"/>
                  </a:lnTo>
                  <a:lnTo>
                    <a:pt x="500" y="390"/>
                  </a:lnTo>
                  <a:lnTo>
                    <a:pt x="482" y="400"/>
                  </a:lnTo>
                  <a:lnTo>
                    <a:pt x="464" y="409"/>
                  </a:lnTo>
                  <a:lnTo>
                    <a:pt x="447" y="409"/>
                  </a:lnTo>
                  <a:lnTo>
                    <a:pt x="428" y="417"/>
                  </a:lnTo>
                  <a:lnTo>
                    <a:pt x="411" y="417"/>
                  </a:lnTo>
                  <a:lnTo>
                    <a:pt x="393" y="426"/>
                  </a:lnTo>
                  <a:lnTo>
                    <a:pt x="375" y="426"/>
                  </a:lnTo>
                  <a:lnTo>
                    <a:pt x="367" y="426"/>
                  </a:lnTo>
                  <a:lnTo>
                    <a:pt x="357" y="437"/>
                  </a:lnTo>
                  <a:lnTo>
                    <a:pt x="340" y="437"/>
                  </a:lnTo>
                  <a:lnTo>
                    <a:pt x="331" y="437"/>
                  </a:lnTo>
                  <a:lnTo>
                    <a:pt x="322" y="444"/>
                  </a:lnTo>
                  <a:lnTo>
                    <a:pt x="304" y="444"/>
                  </a:lnTo>
                  <a:lnTo>
                    <a:pt x="294" y="453"/>
                  </a:lnTo>
                  <a:lnTo>
                    <a:pt x="287" y="453"/>
                  </a:lnTo>
                  <a:lnTo>
                    <a:pt x="267" y="462"/>
                  </a:lnTo>
                  <a:lnTo>
                    <a:pt x="260" y="462"/>
                  </a:lnTo>
                  <a:lnTo>
                    <a:pt x="251" y="470"/>
                  </a:lnTo>
                  <a:lnTo>
                    <a:pt x="232" y="481"/>
                  </a:lnTo>
                  <a:lnTo>
                    <a:pt x="223" y="497"/>
                  </a:lnTo>
                  <a:lnTo>
                    <a:pt x="207" y="506"/>
                  </a:lnTo>
                  <a:lnTo>
                    <a:pt x="187" y="524"/>
                  </a:lnTo>
                  <a:lnTo>
                    <a:pt x="170" y="543"/>
                  </a:lnTo>
                  <a:lnTo>
                    <a:pt x="151" y="561"/>
                  </a:lnTo>
                  <a:lnTo>
                    <a:pt x="134" y="570"/>
                  </a:lnTo>
                  <a:lnTo>
                    <a:pt x="116" y="586"/>
                  </a:lnTo>
                  <a:lnTo>
                    <a:pt x="98" y="597"/>
                  </a:lnTo>
                  <a:lnTo>
                    <a:pt x="54" y="65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86" name="Freeform 74"/>
            <p:cNvSpPr>
              <a:spLocks/>
            </p:cNvSpPr>
            <p:nvPr/>
          </p:nvSpPr>
          <p:spPr bwMode="auto">
            <a:xfrm>
              <a:off x="5047" y="1707"/>
              <a:ext cx="45" cy="96"/>
            </a:xfrm>
            <a:custGeom>
              <a:avLst/>
              <a:gdLst>
                <a:gd name="T0" fmla="*/ 16 w 179"/>
                <a:gd name="T1" fmla="*/ 94 h 376"/>
                <a:gd name="T2" fmla="*/ 0 w 179"/>
                <a:gd name="T3" fmla="*/ 12 h 376"/>
                <a:gd name="T4" fmla="*/ 36 w 179"/>
                <a:gd name="T5" fmla="*/ 0 h 376"/>
                <a:gd name="T6" fmla="*/ 36 w 179"/>
                <a:gd name="T7" fmla="*/ 3 h 376"/>
                <a:gd name="T8" fmla="*/ 38 w 179"/>
                <a:gd name="T9" fmla="*/ 5 h 376"/>
                <a:gd name="T10" fmla="*/ 38 w 179"/>
                <a:gd name="T11" fmla="*/ 7 h 376"/>
                <a:gd name="T12" fmla="*/ 40 w 179"/>
                <a:gd name="T13" fmla="*/ 9 h 376"/>
                <a:gd name="T14" fmla="*/ 40 w 179"/>
                <a:gd name="T15" fmla="*/ 12 h 376"/>
                <a:gd name="T16" fmla="*/ 42 w 179"/>
                <a:gd name="T17" fmla="*/ 14 h 376"/>
                <a:gd name="T18" fmla="*/ 42 w 179"/>
                <a:gd name="T19" fmla="*/ 19 h 376"/>
                <a:gd name="T20" fmla="*/ 45 w 179"/>
                <a:gd name="T21" fmla="*/ 19 h 376"/>
                <a:gd name="T22" fmla="*/ 45 w 179"/>
                <a:gd name="T23" fmla="*/ 20 h 376"/>
                <a:gd name="T24" fmla="*/ 45 w 179"/>
                <a:gd name="T25" fmla="*/ 23 h 376"/>
                <a:gd name="T26" fmla="*/ 45 w 179"/>
                <a:gd name="T27" fmla="*/ 26 h 376"/>
                <a:gd name="T28" fmla="*/ 45 w 179"/>
                <a:gd name="T29" fmla="*/ 28 h 376"/>
                <a:gd name="T30" fmla="*/ 45 w 179"/>
                <a:gd name="T31" fmla="*/ 30 h 376"/>
                <a:gd name="T32" fmla="*/ 45 w 179"/>
                <a:gd name="T33" fmla="*/ 32 h 376"/>
                <a:gd name="T34" fmla="*/ 45 w 179"/>
                <a:gd name="T35" fmla="*/ 34 h 376"/>
                <a:gd name="T36" fmla="*/ 42 w 179"/>
                <a:gd name="T37" fmla="*/ 34 h 376"/>
                <a:gd name="T38" fmla="*/ 42 w 179"/>
                <a:gd name="T39" fmla="*/ 37 h 376"/>
                <a:gd name="T40" fmla="*/ 40 w 179"/>
                <a:gd name="T41" fmla="*/ 34 h 376"/>
                <a:gd name="T42" fmla="*/ 40 w 179"/>
                <a:gd name="T43" fmla="*/ 37 h 376"/>
                <a:gd name="T44" fmla="*/ 40 w 179"/>
                <a:gd name="T45" fmla="*/ 39 h 376"/>
                <a:gd name="T46" fmla="*/ 40 w 179"/>
                <a:gd name="T47" fmla="*/ 41 h 376"/>
                <a:gd name="T48" fmla="*/ 42 w 179"/>
                <a:gd name="T49" fmla="*/ 46 h 376"/>
                <a:gd name="T50" fmla="*/ 42 w 179"/>
                <a:gd name="T51" fmla="*/ 50 h 376"/>
                <a:gd name="T52" fmla="*/ 40 w 179"/>
                <a:gd name="T53" fmla="*/ 55 h 376"/>
                <a:gd name="T54" fmla="*/ 40 w 179"/>
                <a:gd name="T55" fmla="*/ 57 h 376"/>
                <a:gd name="T56" fmla="*/ 40 w 179"/>
                <a:gd name="T57" fmla="*/ 59 h 376"/>
                <a:gd name="T58" fmla="*/ 40 w 179"/>
                <a:gd name="T59" fmla="*/ 62 h 376"/>
                <a:gd name="T60" fmla="*/ 40 w 179"/>
                <a:gd name="T61" fmla="*/ 64 h 376"/>
                <a:gd name="T62" fmla="*/ 40 w 179"/>
                <a:gd name="T63" fmla="*/ 66 h 376"/>
                <a:gd name="T64" fmla="*/ 40 w 179"/>
                <a:gd name="T65" fmla="*/ 68 h 376"/>
                <a:gd name="T66" fmla="*/ 42 w 179"/>
                <a:gd name="T67" fmla="*/ 71 h 376"/>
                <a:gd name="T68" fmla="*/ 42 w 179"/>
                <a:gd name="T69" fmla="*/ 73 h 376"/>
                <a:gd name="T70" fmla="*/ 42 w 179"/>
                <a:gd name="T71" fmla="*/ 75 h 376"/>
                <a:gd name="T72" fmla="*/ 42 w 179"/>
                <a:gd name="T73" fmla="*/ 78 h 376"/>
                <a:gd name="T74" fmla="*/ 42 w 179"/>
                <a:gd name="T75" fmla="*/ 80 h 376"/>
                <a:gd name="T76" fmla="*/ 40 w 179"/>
                <a:gd name="T77" fmla="*/ 80 h 376"/>
                <a:gd name="T78" fmla="*/ 40 w 179"/>
                <a:gd name="T79" fmla="*/ 82 h 376"/>
                <a:gd name="T80" fmla="*/ 40 w 179"/>
                <a:gd name="T81" fmla="*/ 85 h 376"/>
                <a:gd name="T82" fmla="*/ 38 w 179"/>
                <a:gd name="T83" fmla="*/ 85 h 376"/>
                <a:gd name="T84" fmla="*/ 40 w 179"/>
                <a:gd name="T85" fmla="*/ 87 h 376"/>
                <a:gd name="T86" fmla="*/ 16 w 179"/>
                <a:gd name="T87" fmla="*/ 96 h 376"/>
                <a:gd name="T88" fmla="*/ 16 w 179"/>
                <a:gd name="T89" fmla="*/ 94 h 3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9" h="376">
                  <a:moveTo>
                    <a:pt x="62" y="367"/>
                  </a:moveTo>
                  <a:lnTo>
                    <a:pt x="0" y="47"/>
                  </a:lnTo>
                  <a:lnTo>
                    <a:pt x="142" y="0"/>
                  </a:lnTo>
                  <a:lnTo>
                    <a:pt x="142" y="11"/>
                  </a:lnTo>
                  <a:lnTo>
                    <a:pt x="153" y="20"/>
                  </a:lnTo>
                  <a:lnTo>
                    <a:pt x="153" y="27"/>
                  </a:lnTo>
                  <a:lnTo>
                    <a:pt x="160" y="36"/>
                  </a:lnTo>
                  <a:lnTo>
                    <a:pt x="160" y="47"/>
                  </a:lnTo>
                  <a:lnTo>
                    <a:pt x="169" y="55"/>
                  </a:lnTo>
                  <a:lnTo>
                    <a:pt x="169" y="73"/>
                  </a:lnTo>
                  <a:lnTo>
                    <a:pt x="179" y="73"/>
                  </a:lnTo>
                  <a:lnTo>
                    <a:pt x="179" y="80"/>
                  </a:lnTo>
                  <a:lnTo>
                    <a:pt x="179" y="91"/>
                  </a:lnTo>
                  <a:lnTo>
                    <a:pt x="179" y="100"/>
                  </a:lnTo>
                  <a:lnTo>
                    <a:pt x="179" y="108"/>
                  </a:lnTo>
                  <a:lnTo>
                    <a:pt x="179" y="117"/>
                  </a:lnTo>
                  <a:lnTo>
                    <a:pt x="179" y="127"/>
                  </a:lnTo>
                  <a:lnTo>
                    <a:pt x="179" y="135"/>
                  </a:lnTo>
                  <a:lnTo>
                    <a:pt x="169" y="135"/>
                  </a:lnTo>
                  <a:lnTo>
                    <a:pt x="169" y="144"/>
                  </a:lnTo>
                  <a:lnTo>
                    <a:pt x="160" y="135"/>
                  </a:lnTo>
                  <a:lnTo>
                    <a:pt x="160" y="144"/>
                  </a:lnTo>
                  <a:lnTo>
                    <a:pt x="160" y="153"/>
                  </a:lnTo>
                  <a:lnTo>
                    <a:pt x="160" y="162"/>
                  </a:lnTo>
                  <a:lnTo>
                    <a:pt x="169" y="180"/>
                  </a:lnTo>
                  <a:lnTo>
                    <a:pt x="169" y="197"/>
                  </a:lnTo>
                  <a:lnTo>
                    <a:pt x="160" y="215"/>
                  </a:lnTo>
                  <a:lnTo>
                    <a:pt x="160" y="224"/>
                  </a:lnTo>
                  <a:lnTo>
                    <a:pt x="160" y="233"/>
                  </a:lnTo>
                  <a:lnTo>
                    <a:pt x="160" y="242"/>
                  </a:lnTo>
                  <a:lnTo>
                    <a:pt x="160" y="251"/>
                  </a:lnTo>
                  <a:lnTo>
                    <a:pt x="160" y="260"/>
                  </a:lnTo>
                  <a:lnTo>
                    <a:pt x="160" y="268"/>
                  </a:lnTo>
                  <a:lnTo>
                    <a:pt x="169" y="277"/>
                  </a:lnTo>
                  <a:lnTo>
                    <a:pt x="169" y="287"/>
                  </a:lnTo>
                  <a:lnTo>
                    <a:pt x="169" y="295"/>
                  </a:lnTo>
                  <a:lnTo>
                    <a:pt x="169" y="304"/>
                  </a:lnTo>
                  <a:lnTo>
                    <a:pt x="169" y="313"/>
                  </a:lnTo>
                  <a:lnTo>
                    <a:pt x="160" y="313"/>
                  </a:lnTo>
                  <a:lnTo>
                    <a:pt x="160" y="323"/>
                  </a:lnTo>
                  <a:lnTo>
                    <a:pt x="160" y="331"/>
                  </a:lnTo>
                  <a:lnTo>
                    <a:pt x="153" y="331"/>
                  </a:lnTo>
                  <a:lnTo>
                    <a:pt x="160" y="340"/>
                  </a:lnTo>
                  <a:lnTo>
                    <a:pt x="62" y="376"/>
                  </a:lnTo>
                  <a:lnTo>
                    <a:pt x="62" y="367"/>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87" name="Freeform 75"/>
            <p:cNvSpPr>
              <a:spLocks/>
            </p:cNvSpPr>
            <p:nvPr/>
          </p:nvSpPr>
          <p:spPr bwMode="auto">
            <a:xfrm>
              <a:off x="5047" y="1707"/>
              <a:ext cx="45" cy="96"/>
            </a:xfrm>
            <a:custGeom>
              <a:avLst/>
              <a:gdLst>
                <a:gd name="T0" fmla="*/ 16 w 179"/>
                <a:gd name="T1" fmla="*/ 94 h 376"/>
                <a:gd name="T2" fmla="*/ 0 w 179"/>
                <a:gd name="T3" fmla="*/ 12 h 376"/>
                <a:gd name="T4" fmla="*/ 36 w 179"/>
                <a:gd name="T5" fmla="*/ 0 h 376"/>
                <a:gd name="T6" fmla="*/ 36 w 179"/>
                <a:gd name="T7" fmla="*/ 0 h 376"/>
                <a:gd name="T8" fmla="*/ 36 w 179"/>
                <a:gd name="T9" fmla="*/ 3 h 376"/>
                <a:gd name="T10" fmla="*/ 38 w 179"/>
                <a:gd name="T11" fmla="*/ 5 h 376"/>
                <a:gd name="T12" fmla="*/ 38 w 179"/>
                <a:gd name="T13" fmla="*/ 7 h 376"/>
                <a:gd name="T14" fmla="*/ 40 w 179"/>
                <a:gd name="T15" fmla="*/ 9 h 376"/>
                <a:gd name="T16" fmla="*/ 40 w 179"/>
                <a:gd name="T17" fmla="*/ 12 h 376"/>
                <a:gd name="T18" fmla="*/ 42 w 179"/>
                <a:gd name="T19" fmla="*/ 14 h 376"/>
                <a:gd name="T20" fmla="*/ 42 w 179"/>
                <a:gd name="T21" fmla="*/ 19 h 376"/>
                <a:gd name="T22" fmla="*/ 45 w 179"/>
                <a:gd name="T23" fmla="*/ 19 h 376"/>
                <a:gd name="T24" fmla="*/ 45 w 179"/>
                <a:gd name="T25" fmla="*/ 20 h 376"/>
                <a:gd name="T26" fmla="*/ 45 w 179"/>
                <a:gd name="T27" fmla="*/ 23 h 376"/>
                <a:gd name="T28" fmla="*/ 45 w 179"/>
                <a:gd name="T29" fmla="*/ 26 h 376"/>
                <a:gd name="T30" fmla="*/ 45 w 179"/>
                <a:gd name="T31" fmla="*/ 28 h 376"/>
                <a:gd name="T32" fmla="*/ 45 w 179"/>
                <a:gd name="T33" fmla="*/ 30 h 376"/>
                <a:gd name="T34" fmla="*/ 45 w 179"/>
                <a:gd name="T35" fmla="*/ 32 h 376"/>
                <a:gd name="T36" fmla="*/ 45 w 179"/>
                <a:gd name="T37" fmla="*/ 34 h 376"/>
                <a:gd name="T38" fmla="*/ 42 w 179"/>
                <a:gd name="T39" fmla="*/ 34 h 376"/>
                <a:gd name="T40" fmla="*/ 42 w 179"/>
                <a:gd name="T41" fmla="*/ 34 h 376"/>
                <a:gd name="T42" fmla="*/ 42 w 179"/>
                <a:gd name="T43" fmla="*/ 37 h 376"/>
                <a:gd name="T44" fmla="*/ 42 w 179"/>
                <a:gd name="T45" fmla="*/ 37 h 376"/>
                <a:gd name="T46" fmla="*/ 42 w 179"/>
                <a:gd name="T47" fmla="*/ 37 h 376"/>
                <a:gd name="T48" fmla="*/ 42 w 179"/>
                <a:gd name="T49" fmla="*/ 37 h 376"/>
                <a:gd name="T50" fmla="*/ 40 w 179"/>
                <a:gd name="T51" fmla="*/ 34 h 376"/>
                <a:gd name="T52" fmla="*/ 40 w 179"/>
                <a:gd name="T53" fmla="*/ 37 h 376"/>
                <a:gd name="T54" fmla="*/ 40 w 179"/>
                <a:gd name="T55" fmla="*/ 37 h 376"/>
                <a:gd name="T56" fmla="*/ 40 w 179"/>
                <a:gd name="T57" fmla="*/ 37 h 376"/>
                <a:gd name="T58" fmla="*/ 40 w 179"/>
                <a:gd name="T59" fmla="*/ 39 h 376"/>
                <a:gd name="T60" fmla="*/ 40 w 179"/>
                <a:gd name="T61" fmla="*/ 39 h 376"/>
                <a:gd name="T62" fmla="*/ 40 w 179"/>
                <a:gd name="T63" fmla="*/ 41 h 376"/>
                <a:gd name="T64" fmla="*/ 42 w 179"/>
                <a:gd name="T65" fmla="*/ 46 h 376"/>
                <a:gd name="T66" fmla="*/ 42 w 179"/>
                <a:gd name="T67" fmla="*/ 50 h 376"/>
                <a:gd name="T68" fmla="*/ 40 w 179"/>
                <a:gd name="T69" fmla="*/ 55 h 376"/>
                <a:gd name="T70" fmla="*/ 40 w 179"/>
                <a:gd name="T71" fmla="*/ 57 h 376"/>
                <a:gd name="T72" fmla="*/ 40 w 179"/>
                <a:gd name="T73" fmla="*/ 59 h 376"/>
                <a:gd name="T74" fmla="*/ 40 w 179"/>
                <a:gd name="T75" fmla="*/ 62 h 376"/>
                <a:gd name="T76" fmla="*/ 40 w 179"/>
                <a:gd name="T77" fmla="*/ 64 h 376"/>
                <a:gd name="T78" fmla="*/ 40 w 179"/>
                <a:gd name="T79" fmla="*/ 66 h 376"/>
                <a:gd name="T80" fmla="*/ 40 w 179"/>
                <a:gd name="T81" fmla="*/ 68 h 376"/>
                <a:gd name="T82" fmla="*/ 42 w 179"/>
                <a:gd name="T83" fmla="*/ 71 h 376"/>
                <a:gd name="T84" fmla="*/ 42 w 179"/>
                <a:gd name="T85" fmla="*/ 73 h 376"/>
                <a:gd name="T86" fmla="*/ 42 w 179"/>
                <a:gd name="T87" fmla="*/ 75 h 376"/>
                <a:gd name="T88" fmla="*/ 42 w 179"/>
                <a:gd name="T89" fmla="*/ 78 h 376"/>
                <a:gd name="T90" fmla="*/ 42 w 179"/>
                <a:gd name="T91" fmla="*/ 80 h 376"/>
                <a:gd name="T92" fmla="*/ 40 w 179"/>
                <a:gd name="T93" fmla="*/ 80 h 376"/>
                <a:gd name="T94" fmla="*/ 40 w 179"/>
                <a:gd name="T95" fmla="*/ 82 h 376"/>
                <a:gd name="T96" fmla="*/ 40 w 179"/>
                <a:gd name="T97" fmla="*/ 82 h 376"/>
                <a:gd name="T98" fmla="*/ 40 w 179"/>
                <a:gd name="T99" fmla="*/ 82 h 376"/>
                <a:gd name="T100" fmla="*/ 40 w 179"/>
                <a:gd name="T101" fmla="*/ 85 h 376"/>
                <a:gd name="T102" fmla="*/ 38 w 179"/>
                <a:gd name="T103" fmla="*/ 85 h 376"/>
                <a:gd name="T104" fmla="*/ 40 w 179"/>
                <a:gd name="T105" fmla="*/ 87 h 376"/>
                <a:gd name="T106" fmla="*/ 16 w 179"/>
                <a:gd name="T107" fmla="*/ 96 h 376"/>
                <a:gd name="T108" fmla="*/ 16 w 179"/>
                <a:gd name="T109" fmla="*/ 96 h 3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9" h="376">
                  <a:moveTo>
                    <a:pt x="62" y="367"/>
                  </a:moveTo>
                  <a:lnTo>
                    <a:pt x="0" y="47"/>
                  </a:lnTo>
                  <a:lnTo>
                    <a:pt x="142" y="0"/>
                  </a:lnTo>
                  <a:lnTo>
                    <a:pt x="142" y="11"/>
                  </a:lnTo>
                  <a:lnTo>
                    <a:pt x="153" y="20"/>
                  </a:lnTo>
                  <a:lnTo>
                    <a:pt x="153" y="27"/>
                  </a:lnTo>
                  <a:lnTo>
                    <a:pt x="160" y="36"/>
                  </a:lnTo>
                  <a:lnTo>
                    <a:pt x="160" y="47"/>
                  </a:lnTo>
                  <a:lnTo>
                    <a:pt x="169" y="55"/>
                  </a:lnTo>
                  <a:lnTo>
                    <a:pt x="169" y="73"/>
                  </a:lnTo>
                  <a:lnTo>
                    <a:pt x="179" y="73"/>
                  </a:lnTo>
                  <a:lnTo>
                    <a:pt x="179" y="80"/>
                  </a:lnTo>
                  <a:lnTo>
                    <a:pt x="179" y="91"/>
                  </a:lnTo>
                  <a:lnTo>
                    <a:pt x="179" y="100"/>
                  </a:lnTo>
                  <a:lnTo>
                    <a:pt x="179" y="108"/>
                  </a:lnTo>
                  <a:lnTo>
                    <a:pt x="179" y="117"/>
                  </a:lnTo>
                  <a:lnTo>
                    <a:pt x="179" y="127"/>
                  </a:lnTo>
                  <a:lnTo>
                    <a:pt x="179" y="135"/>
                  </a:lnTo>
                  <a:lnTo>
                    <a:pt x="169" y="135"/>
                  </a:lnTo>
                  <a:lnTo>
                    <a:pt x="169" y="144"/>
                  </a:lnTo>
                  <a:lnTo>
                    <a:pt x="160" y="135"/>
                  </a:lnTo>
                  <a:lnTo>
                    <a:pt x="160" y="144"/>
                  </a:lnTo>
                  <a:lnTo>
                    <a:pt x="160" y="153"/>
                  </a:lnTo>
                  <a:lnTo>
                    <a:pt x="160" y="162"/>
                  </a:lnTo>
                  <a:lnTo>
                    <a:pt x="169" y="180"/>
                  </a:lnTo>
                  <a:lnTo>
                    <a:pt x="169" y="197"/>
                  </a:lnTo>
                  <a:lnTo>
                    <a:pt x="160" y="215"/>
                  </a:lnTo>
                  <a:lnTo>
                    <a:pt x="160" y="224"/>
                  </a:lnTo>
                  <a:lnTo>
                    <a:pt x="160" y="233"/>
                  </a:lnTo>
                  <a:lnTo>
                    <a:pt x="160" y="242"/>
                  </a:lnTo>
                  <a:lnTo>
                    <a:pt x="160" y="251"/>
                  </a:lnTo>
                  <a:lnTo>
                    <a:pt x="160" y="260"/>
                  </a:lnTo>
                  <a:lnTo>
                    <a:pt x="160" y="268"/>
                  </a:lnTo>
                  <a:lnTo>
                    <a:pt x="169" y="277"/>
                  </a:lnTo>
                  <a:lnTo>
                    <a:pt x="169" y="287"/>
                  </a:lnTo>
                  <a:lnTo>
                    <a:pt x="169" y="295"/>
                  </a:lnTo>
                  <a:lnTo>
                    <a:pt x="169" y="304"/>
                  </a:lnTo>
                  <a:lnTo>
                    <a:pt x="169" y="313"/>
                  </a:lnTo>
                  <a:lnTo>
                    <a:pt x="160" y="313"/>
                  </a:lnTo>
                  <a:lnTo>
                    <a:pt x="160" y="323"/>
                  </a:lnTo>
                  <a:lnTo>
                    <a:pt x="160" y="331"/>
                  </a:lnTo>
                  <a:lnTo>
                    <a:pt x="153" y="331"/>
                  </a:lnTo>
                  <a:lnTo>
                    <a:pt x="160" y="340"/>
                  </a:lnTo>
                  <a:lnTo>
                    <a:pt x="62" y="37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88" name="Freeform 76"/>
            <p:cNvSpPr>
              <a:spLocks/>
            </p:cNvSpPr>
            <p:nvPr/>
          </p:nvSpPr>
          <p:spPr bwMode="auto">
            <a:xfrm>
              <a:off x="4898" y="1593"/>
              <a:ext cx="321" cy="173"/>
            </a:xfrm>
            <a:custGeom>
              <a:avLst/>
              <a:gdLst>
                <a:gd name="T0" fmla="*/ 185 w 1266"/>
                <a:gd name="T1" fmla="*/ 114 h 679"/>
                <a:gd name="T2" fmla="*/ 190 w 1266"/>
                <a:gd name="T3" fmla="*/ 123 h 679"/>
                <a:gd name="T4" fmla="*/ 194 w 1266"/>
                <a:gd name="T5" fmla="*/ 132 h 679"/>
                <a:gd name="T6" fmla="*/ 194 w 1266"/>
                <a:gd name="T7" fmla="*/ 141 h 679"/>
                <a:gd name="T8" fmla="*/ 192 w 1266"/>
                <a:gd name="T9" fmla="*/ 148 h 679"/>
                <a:gd name="T10" fmla="*/ 199 w 1266"/>
                <a:gd name="T11" fmla="*/ 155 h 679"/>
                <a:gd name="T12" fmla="*/ 205 w 1266"/>
                <a:gd name="T13" fmla="*/ 157 h 679"/>
                <a:gd name="T14" fmla="*/ 210 w 1266"/>
                <a:gd name="T15" fmla="*/ 164 h 679"/>
                <a:gd name="T16" fmla="*/ 217 w 1266"/>
                <a:gd name="T17" fmla="*/ 173 h 679"/>
                <a:gd name="T18" fmla="*/ 226 w 1266"/>
                <a:gd name="T19" fmla="*/ 168 h 679"/>
                <a:gd name="T20" fmla="*/ 233 w 1266"/>
                <a:gd name="T21" fmla="*/ 159 h 679"/>
                <a:gd name="T22" fmla="*/ 235 w 1266"/>
                <a:gd name="T23" fmla="*/ 150 h 679"/>
                <a:gd name="T24" fmla="*/ 244 w 1266"/>
                <a:gd name="T25" fmla="*/ 146 h 679"/>
                <a:gd name="T26" fmla="*/ 249 w 1266"/>
                <a:gd name="T27" fmla="*/ 134 h 679"/>
                <a:gd name="T28" fmla="*/ 255 w 1266"/>
                <a:gd name="T29" fmla="*/ 139 h 679"/>
                <a:gd name="T30" fmla="*/ 258 w 1266"/>
                <a:gd name="T31" fmla="*/ 148 h 679"/>
                <a:gd name="T32" fmla="*/ 273 w 1266"/>
                <a:gd name="T33" fmla="*/ 146 h 679"/>
                <a:gd name="T34" fmla="*/ 285 w 1266"/>
                <a:gd name="T35" fmla="*/ 139 h 679"/>
                <a:gd name="T36" fmla="*/ 294 w 1266"/>
                <a:gd name="T37" fmla="*/ 134 h 679"/>
                <a:gd name="T38" fmla="*/ 312 w 1266"/>
                <a:gd name="T39" fmla="*/ 130 h 679"/>
                <a:gd name="T40" fmla="*/ 321 w 1266"/>
                <a:gd name="T41" fmla="*/ 119 h 679"/>
                <a:gd name="T42" fmla="*/ 319 w 1266"/>
                <a:gd name="T43" fmla="*/ 102 h 679"/>
                <a:gd name="T44" fmla="*/ 319 w 1266"/>
                <a:gd name="T45" fmla="*/ 89 h 679"/>
                <a:gd name="T46" fmla="*/ 307 w 1266"/>
                <a:gd name="T47" fmla="*/ 75 h 679"/>
                <a:gd name="T48" fmla="*/ 299 w 1266"/>
                <a:gd name="T49" fmla="*/ 73 h 679"/>
                <a:gd name="T50" fmla="*/ 289 w 1266"/>
                <a:gd name="T51" fmla="*/ 80 h 679"/>
                <a:gd name="T52" fmla="*/ 289 w 1266"/>
                <a:gd name="T53" fmla="*/ 84 h 679"/>
                <a:gd name="T54" fmla="*/ 299 w 1266"/>
                <a:gd name="T55" fmla="*/ 84 h 679"/>
                <a:gd name="T56" fmla="*/ 305 w 1266"/>
                <a:gd name="T57" fmla="*/ 96 h 679"/>
                <a:gd name="T58" fmla="*/ 307 w 1266"/>
                <a:gd name="T59" fmla="*/ 105 h 679"/>
                <a:gd name="T60" fmla="*/ 296 w 1266"/>
                <a:gd name="T61" fmla="*/ 116 h 679"/>
                <a:gd name="T62" fmla="*/ 292 w 1266"/>
                <a:gd name="T63" fmla="*/ 126 h 679"/>
                <a:gd name="T64" fmla="*/ 282 w 1266"/>
                <a:gd name="T65" fmla="*/ 128 h 679"/>
                <a:gd name="T66" fmla="*/ 262 w 1266"/>
                <a:gd name="T67" fmla="*/ 116 h 679"/>
                <a:gd name="T68" fmla="*/ 251 w 1266"/>
                <a:gd name="T69" fmla="*/ 102 h 679"/>
                <a:gd name="T70" fmla="*/ 244 w 1266"/>
                <a:gd name="T71" fmla="*/ 93 h 679"/>
                <a:gd name="T72" fmla="*/ 235 w 1266"/>
                <a:gd name="T73" fmla="*/ 80 h 679"/>
                <a:gd name="T74" fmla="*/ 219 w 1266"/>
                <a:gd name="T75" fmla="*/ 75 h 679"/>
                <a:gd name="T76" fmla="*/ 210 w 1266"/>
                <a:gd name="T77" fmla="*/ 82 h 679"/>
                <a:gd name="T78" fmla="*/ 208 w 1266"/>
                <a:gd name="T79" fmla="*/ 91 h 679"/>
                <a:gd name="T80" fmla="*/ 196 w 1266"/>
                <a:gd name="T81" fmla="*/ 91 h 679"/>
                <a:gd name="T82" fmla="*/ 194 w 1266"/>
                <a:gd name="T83" fmla="*/ 82 h 679"/>
                <a:gd name="T84" fmla="*/ 199 w 1266"/>
                <a:gd name="T85" fmla="*/ 64 h 679"/>
                <a:gd name="T86" fmla="*/ 210 w 1266"/>
                <a:gd name="T87" fmla="*/ 48 h 679"/>
                <a:gd name="T88" fmla="*/ 210 w 1266"/>
                <a:gd name="T89" fmla="*/ 41 h 679"/>
                <a:gd name="T90" fmla="*/ 222 w 1266"/>
                <a:gd name="T91" fmla="*/ 25 h 679"/>
                <a:gd name="T92" fmla="*/ 219 w 1266"/>
                <a:gd name="T93" fmla="*/ 16 h 679"/>
                <a:gd name="T94" fmla="*/ 208 w 1266"/>
                <a:gd name="T95" fmla="*/ 16 h 679"/>
                <a:gd name="T96" fmla="*/ 205 w 1266"/>
                <a:gd name="T97" fmla="*/ 5 h 679"/>
                <a:gd name="T98" fmla="*/ 194 w 1266"/>
                <a:gd name="T99" fmla="*/ 0 h 679"/>
                <a:gd name="T100" fmla="*/ 185 w 1266"/>
                <a:gd name="T101" fmla="*/ 7 h 679"/>
                <a:gd name="T102" fmla="*/ 181 w 1266"/>
                <a:gd name="T103" fmla="*/ 16 h 679"/>
                <a:gd name="T104" fmla="*/ 172 w 1266"/>
                <a:gd name="T105" fmla="*/ 21 h 679"/>
                <a:gd name="T106" fmla="*/ 168 w 1266"/>
                <a:gd name="T107" fmla="*/ 25 h 679"/>
                <a:gd name="T108" fmla="*/ 163 w 1266"/>
                <a:gd name="T109" fmla="*/ 35 h 67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66" h="679">
                  <a:moveTo>
                    <a:pt x="0" y="286"/>
                  </a:moveTo>
                  <a:lnTo>
                    <a:pt x="17" y="653"/>
                  </a:lnTo>
                  <a:lnTo>
                    <a:pt x="588" y="493"/>
                  </a:lnTo>
                  <a:lnTo>
                    <a:pt x="730" y="446"/>
                  </a:lnTo>
                  <a:lnTo>
                    <a:pt x="730" y="457"/>
                  </a:lnTo>
                  <a:lnTo>
                    <a:pt x="741" y="466"/>
                  </a:lnTo>
                  <a:lnTo>
                    <a:pt x="741" y="473"/>
                  </a:lnTo>
                  <a:lnTo>
                    <a:pt x="748" y="482"/>
                  </a:lnTo>
                  <a:lnTo>
                    <a:pt x="748" y="493"/>
                  </a:lnTo>
                  <a:lnTo>
                    <a:pt x="757" y="501"/>
                  </a:lnTo>
                  <a:lnTo>
                    <a:pt x="757" y="519"/>
                  </a:lnTo>
                  <a:lnTo>
                    <a:pt x="767" y="519"/>
                  </a:lnTo>
                  <a:lnTo>
                    <a:pt x="767" y="526"/>
                  </a:lnTo>
                  <a:lnTo>
                    <a:pt x="767" y="537"/>
                  </a:lnTo>
                  <a:lnTo>
                    <a:pt x="767" y="546"/>
                  </a:lnTo>
                  <a:lnTo>
                    <a:pt x="767" y="554"/>
                  </a:lnTo>
                  <a:lnTo>
                    <a:pt x="767" y="563"/>
                  </a:lnTo>
                  <a:lnTo>
                    <a:pt x="767" y="573"/>
                  </a:lnTo>
                  <a:lnTo>
                    <a:pt x="767" y="581"/>
                  </a:lnTo>
                  <a:lnTo>
                    <a:pt x="757" y="581"/>
                  </a:lnTo>
                  <a:lnTo>
                    <a:pt x="757" y="590"/>
                  </a:lnTo>
                  <a:lnTo>
                    <a:pt x="767" y="599"/>
                  </a:lnTo>
                  <a:lnTo>
                    <a:pt x="774" y="599"/>
                  </a:lnTo>
                  <a:lnTo>
                    <a:pt x="785" y="608"/>
                  </a:lnTo>
                  <a:lnTo>
                    <a:pt x="794" y="608"/>
                  </a:lnTo>
                  <a:lnTo>
                    <a:pt x="801" y="608"/>
                  </a:lnTo>
                  <a:lnTo>
                    <a:pt x="810" y="608"/>
                  </a:lnTo>
                  <a:lnTo>
                    <a:pt x="810" y="617"/>
                  </a:lnTo>
                  <a:lnTo>
                    <a:pt x="821" y="617"/>
                  </a:lnTo>
                  <a:lnTo>
                    <a:pt x="821" y="626"/>
                  </a:lnTo>
                  <a:lnTo>
                    <a:pt x="821" y="634"/>
                  </a:lnTo>
                  <a:lnTo>
                    <a:pt x="829" y="643"/>
                  </a:lnTo>
                  <a:lnTo>
                    <a:pt x="829" y="653"/>
                  </a:lnTo>
                  <a:lnTo>
                    <a:pt x="838" y="661"/>
                  </a:lnTo>
                  <a:lnTo>
                    <a:pt x="847" y="670"/>
                  </a:lnTo>
                  <a:lnTo>
                    <a:pt x="854" y="679"/>
                  </a:lnTo>
                  <a:lnTo>
                    <a:pt x="865" y="679"/>
                  </a:lnTo>
                  <a:lnTo>
                    <a:pt x="874" y="679"/>
                  </a:lnTo>
                  <a:lnTo>
                    <a:pt x="882" y="670"/>
                  </a:lnTo>
                  <a:lnTo>
                    <a:pt x="891" y="661"/>
                  </a:lnTo>
                  <a:lnTo>
                    <a:pt x="901" y="643"/>
                  </a:lnTo>
                  <a:lnTo>
                    <a:pt x="901" y="634"/>
                  </a:lnTo>
                  <a:lnTo>
                    <a:pt x="909" y="634"/>
                  </a:lnTo>
                  <a:lnTo>
                    <a:pt x="918" y="626"/>
                  </a:lnTo>
                  <a:lnTo>
                    <a:pt x="927" y="626"/>
                  </a:lnTo>
                  <a:lnTo>
                    <a:pt x="927" y="617"/>
                  </a:lnTo>
                  <a:lnTo>
                    <a:pt x="927" y="608"/>
                  </a:lnTo>
                  <a:lnTo>
                    <a:pt x="927" y="590"/>
                  </a:lnTo>
                  <a:lnTo>
                    <a:pt x="918" y="573"/>
                  </a:lnTo>
                  <a:lnTo>
                    <a:pt x="945" y="581"/>
                  </a:lnTo>
                  <a:lnTo>
                    <a:pt x="954" y="581"/>
                  </a:lnTo>
                  <a:lnTo>
                    <a:pt x="962" y="573"/>
                  </a:lnTo>
                  <a:lnTo>
                    <a:pt x="971" y="563"/>
                  </a:lnTo>
                  <a:lnTo>
                    <a:pt x="971" y="546"/>
                  </a:lnTo>
                  <a:lnTo>
                    <a:pt x="981" y="537"/>
                  </a:lnTo>
                  <a:lnTo>
                    <a:pt x="981" y="526"/>
                  </a:lnTo>
                  <a:lnTo>
                    <a:pt x="990" y="519"/>
                  </a:lnTo>
                  <a:lnTo>
                    <a:pt x="1007" y="510"/>
                  </a:lnTo>
                  <a:lnTo>
                    <a:pt x="1007" y="526"/>
                  </a:lnTo>
                  <a:lnTo>
                    <a:pt x="1007" y="546"/>
                  </a:lnTo>
                  <a:lnTo>
                    <a:pt x="1007" y="554"/>
                  </a:lnTo>
                  <a:lnTo>
                    <a:pt x="1007" y="563"/>
                  </a:lnTo>
                  <a:lnTo>
                    <a:pt x="1007" y="573"/>
                  </a:lnTo>
                  <a:lnTo>
                    <a:pt x="1017" y="581"/>
                  </a:lnTo>
                  <a:lnTo>
                    <a:pt x="1025" y="581"/>
                  </a:lnTo>
                  <a:lnTo>
                    <a:pt x="1043" y="581"/>
                  </a:lnTo>
                  <a:lnTo>
                    <a:pt x="1051" y="581"/>
                  </a:lnTo>
                  <a:lnTo>
                    <a:pt x="1078" y="573"/>
                  </a:lnTo>
                  <a:lnTo>
                    <a:pt x="1097" y="573"/>
                  </a:lnTo>
                  <a:lnTo>
                    <a:pt x="1105" y="563"/>
                  </a:lnTo>
                  <a:lnTo>
                    <a:pt x="1114" y="554"/>
                  </a:lnTo>
                  <a:lnTo>
                    <a:pt x="1123" y="546"/>
                  </a:lnTo>
                  <a:lnTo>
                    <a:pt x="1123" y="537"/>
                  </a:lnTo>
                  <a:lnTo>
                    <a:pt x="1131" y="537"/>
                  </a:lnTo>
                  <a:lnTo>
                    <a:pt x="1141" y="526"/>
                  </a:lnTo>
                  <a:lnTo>
                    <a:pt x="1158" y="526"/>
                  </a:lnTo>
                  <a:lnTo>
                    <a:pt x="1178" y="526"/>
                  </a:lnTo>
                  <a:lnTo>
                    <a:pt x="1194" y="519"/>
                  </a:lnTo>
                  <a:lnTo>
                    <a:pt x="1211" y="510"/>
                  </a:lnTo>
                  <a:lnTo>
                    <a:pt x="1231" y="510"/>
                  </a:lnTo>
                  <a:lnTo>
                    <a:pt x="1238" y="501"/>
                  </a:lnTo>
                  <a:lnTo>
                    <a:pt x="1258" y="493"/>
                  </a:lnTo>
                  <a:lnTo>
                    <a:pt x="1258" y="473"/>
                  </a:lnTo>
                  <a:lnTo>
                    <a:pt x="1266" y="466"/>
                  </a:lnTo>
                  <a:lnTo>
                    <a:pt x="1258" y="446"/>
                  </a:lnTo>
                  <a:lnTo>
                    <a:pt x="1258" y="429"/>
                  </a:lnTo>
                  <a:lnTo>
                    <a:pt x="1258" y="420"/>
                  </a:lnTo>
                  <a:lnTo>
                    <a:pt x="1258" y="402"/>
                  </a:lnTo>
                  <a:lnTo>
                    <a:pt x="1258" y="393"/>
                  </a:lnTo>
                  <a:lnTo>
                    <a:pt x="1258" y="376"/>
                  </a:lnTo>
                  <a:lnTo>
                    <a:pt x="1258" y="366"/>
                  </a:lnTo>
                  <a:lnTo>
                    <a:pt x="1258" y="349"/>
                  </a:lnTo>
                  <a:lnTo>
                    <a:pt x="1258" y="340"/>
                  </a:lnTo>
                  <a:lnTo>
                    <a:pt x="1247" y="322"/>
                  </a:lnTo>
                  <a:lnTo>
                    <a:pt x="1231" y="313"/>
                  </a:lnTo>
                  <a:lnTo>
                    <a:pt x="1211" y="296"/>
                  </a:lnTo>
                  <a:lnTo>
                    <a:pt x="1203" y="296"/>
                  </a:lnTo>
                  <a:lnTo>
                    <a:pt x="1194" y="286"/>
                  </a:lnTo>
                  <a:lnTo>
                    <a:pt x="1185" y="286"/>
                  </a:lnTo>
                  <a:lnTo>
                    <a:pt x="1178" y="286"/>
                  </a:lnTo>
                  <a:lnTo>
                    <a:pt x="1167" y="286"/>
                  </a:lnTo>
                  <a:lnTo>
                    <a:pt x="1158" y="296"/>
                  </a:lnTo>
                  <a:lnTo>
                    <a:pt x="1150" y="304"/>
                  </a:lnTo>
                  <a:lnTo>
                    <a:pt x="1141" y="313"/>
                  </a:lnTo>
                  <a:lnTo>
                    <a:pt x="1131" y="322"/>
                  </a:lnTo>
                  <a:lnTo>
                    <a:pt x="1131" y="331"/>
                  </a:lnTo>
                  <a:lnTo>
                    <a:pt x="1131" y="340"/>
                  </a:lnTo>
                  <a:lnTo>
                    <a:pt x="1141" y="331"/>
                  </a:lnTo>
                  <a:lnTo>
                    <a:pt x="1150" y="322"/>
                  </a:lnTo>
                  <a:lnTo>
                    <a:pt x="1158" y="322"/>
                  </a:lnTo>
                  <a:lnTo>
                    <a:pt x="1167" y="322"/>
                  </a:lnTo>
                  <a:lnTo>
                    <a:pt x="1178" y="331"/>
                  </a:lnTo>
                  <a:lnTo>
                    <a:pt x="1178" y="340"/>
                  </a:lnTo>
                  <a:lnTo>
                    <a:pt x="1185" y="349"/>
                  </a:lnTo>
                  <a:lnTo>
                    <a:pt x="1194" y="357"/>
                  </a:lnTo>
                  <a:lnTo>
                    <a:pt x="1203" y="376"/>
                  </a:lnTo>
                  <a:lnTo>
                    <a:pt x="1211" y="384"/>
                  </a:lnTo>
                  <a:lnTo>
                    <a:pt x="1211" y="393"/>
                  </a:lnTo>
                  <a:lnTo>
                    <a:pt x="1211" y="402"/>
                  </a:lnTo>
                  <a:lnTo>
                    <a:pt x="1211" y="413"/>
                  </a:lnTo>
                  <a:lnTo>
                    <a:pt x="1203" y="420"/>
                  </a:lnTo>
                  <a:lnTo>
                    <a:pt x="1194" y="429"/>
                  </a:lnTo>
                  <a:lnTo>
                    <a:pt x="1178" y="446"/>
                  </a:lnTo>
                  <a:lnTo>
                    <a:pt x="1167" y="457"/>
                  </a:lnTo>
                  <a:lnTo>
                    <a:pt x="1158" y="466"/>
                  </a:lnTo>
                  <a:lnTo>
                    <a:pt x="1158" y="482"/>
                  </a:lnTo>
                  <a:lnTo>
                    <a:pt x="1158" y="493"/>
                  </a:lnTo>
                  <a:lnTo>
                    <a:pt x="1150" y="493"/>
                  </a:lnTo>
                  <a:lnTo>
                    <a:pt x="1150" y="501"/>
                  </a:lnTo>
                  <a:lnTo>
                    <a:pt x="1141" y="501"/>
                  </a:lnTo>
                  <a:lnTo>
                    <a:pt x="1131" y="501"/>
                  </a:lnTo>
                  <a:lnTo>
                    <a:pt x="1114" y="501"/>
                  </a:lnTo>
                  <a:lnTo>
                    <a:pt x="1097" y="493"/>
                  </a:lnTo>
                  <a:lnTo>
                    <a:pt x="1070" y="482"/>
                  </a:lnTo>
                  <a:lnTo>
                    <a:pt x="1051" y="466"/>
                  </a:lnTo>
                  <a:lnTo>
                    <a:pt x="1034" y="457"/>
                  </a:lnTo>
                  <a:lnTo>
                    <a:pt x="1025" y="439"/>
                  </a:lnTo>
                  <a:lnTo>
                    <a:pt x="1017" y="420"/>
                  </a:lnTo>
                  <a:lnTo>
                    <a:pt x="998" y="413"/>
                  </a:lnTo>
                  <a:lnTo>
                    <a:pt x="990" y="402"/>
                  </a:lnTo>
                  <a:lnTo>
                    <a:pt x="981" y="393"/>
                  </a:lnTo>
                  <a:lnTo>
                    <a:pt x="971" y="393"/>
                  </a:lnTo>
                  <a:lnTo>
                    <a:pt x="971" y="384"/>
                  </a:lnTo>
                  <a:lnTo>
                    <a:pt x="962" y="366"/>
                  </a:lnTo>
                  <a:lnTo>
                    <a:pt x="962" y="357"/>
                  </a:lnTo>
                  <a:lnTo>
                    <a:pt x="945" y="340"/>
                  </a:lnTo>
                  <a:lnTo>
                    <a:pt x="936" y="322"/>
                  </a:lnTo>
                  <a:lnTo>
                    <a:pt x="927" y="313"/>
                  </a:lnTo>
                  <a:lnTo>
                    <a:pt x="909" y="304"/>
                  </a:lnTo>
                  <a:lnTo>
                    <a:pt x="901" y="296"/>
                  </a:lnTo>
                  <a:lnTo>
                    <a:pt x="882" y="296"/>
                  </a:lnTo>
                  <a:lnTo>
                    <a:pt x="865" y="296"/>
                  </a:lnTo>
                  <a:lnTo>
                    <a:pt x="854" y="304"/>
                  </a:lnTo>
                  <a:lnTo>
                    <a:pt x="847" y="304"/>
                  </a:lnTo>
                  <a:lnTo>
                    <a:pt x="838" y="313"/>
                  </a:lnTo>
                  <a:lnTo>
                    <a:pt x="829" y="322"/>
                  </a:lnTo>
                  <a:lnTo>
                    <a:pt x="829" y="331"/>
                  </a:lnTo>
                  <a:lnTo>
                    <a:pt x="829" y="340"/>
                  </a:lnTo>
                  <a:lnTo>
                    <a:pt x="821" y="349"/>
                  </a:lnTo>
                  <a:lnTo>
                    <a:pt x="821" y="357"/>
                  </a:lnTo>
                  <a:lnTo>
                    <a:pt x="810" y="357"/>
                  </a:lnTo>
                  <a:lnTo>
                    <a:pt x="794" y="366"/>
                  </a:lnTo>
                  <a:lnTo>
                    <a:pt x="785" y="366"/>
                  </a:lnTo>
                  <a:lnTo>
                    <a:pt x="774" y="357"/>
                  </a:lnTo>
                  <a:lnTo>
                    <a:pt x="767" y="349"/>
                  </a:lnTo>
                  <a:lnTo>
                    <a:pt x="767" y="340"/>
                  </a:lnTo>
                  <a:lnTo>
                    <a:pt x="767" y="331"/>
                  </a:lnTo>
                  <a:lnTo>
                    <a:pt x="767" y="322"/>
                  </a:lnTo>
                  <a:lnTo>
                    <a:pt x="767" y="313"/>
                  </a:lnTo>
                  <a:lnTo>
                    <a:pt x="774" y="313"/>
                  </a:lnTo>
                  <a:lnTo>
                    <a:pt x="774" y="277"/>
                  </a:lnTo>
                  <a:lnTo>
                    <a:pt x="785" y="251"/>
                  </a:lnTo>
                  <a:lnTo>
                    <a:pt x="794" y="233"/>
                  </a:lnTo>
                  <a:lnTo>
                    <a:pt x="801" y="216"/>
                  </a:lnTo>
                  <a:lnTo>
                    <a:pt x="810" y="206"/>
                  </a:lnTo>
                  <a:lnTo>
                    <a:pt x="829" y="189"/>
                  </a:lnTo>
                  <a:lnTo>
                    <a:pt x="829" y="180"/>
                  </a:lnTo>
                  <a:lnTo>
                    <a:pt x="838" y="180"/>
                  </a:lnTo>
                  <a:lnTo>
                    <a:pt x="838" y="171"/>
                  </a:lnTo>
                  <a:lnTo>
                    <a:pt x="829" y="162"/>
                  </a:lnTo>
                  <a:lnTo>
                    <a:pt x="847" y="144"/>
                  </a:lnTo>
                  <a:lnTo>
                    <a:pt x="854" y="136"/>
                  </a:lnTo>
                  <a:lnTo>
                    <a:pt x="865" y="117"/>
                  </a:lnTo>
                  <a:lnTo>
                    <a:pt x="874" y="100"/>
                  </a:lnTo>
                  <a:lnTo>
                    <a:pt x="874" y="82"/>
                  </a:lnTo>
                  <a:lnTo>
                    <a:pt x="874" y="73"/>
                  </a:lnTo>
                  <a:lnTo>
                    <a:pt x="874" y="64"/>
                  </a:lnTo>
                  <a:lnTo>
                    <a:pt x="865" y="64"/>
                  </a:lnTo>
                  <a:lnTo>
                    <a:pt x="847" y="64"/>
                  </a:lnTo>
                  <a:lnTo>
                    <a:pt x="838" y="73"/>
                  </a:lnTo>
                  <a:lnTo>
                    <a:pt x="829" y="64"/>
                  </a:lnTo>
                  <a:lnTo>
                    <a:pt x="821" y="64"/>
                  </a:lnTo>
                  <a:lnTo>
                    <a:pt x="821" y="56"/>
                  </a:lnTo>
                  <a:lnTo>
                    <a:pt x="821" y="46"/>
                  </a:lnTo>
                  <a:lnTo>
                    <a:pt x="810" y="29"/>
                  </a:lnTo>
                  <a:lnTo>
                    <a:pt x="810" y="20"/>
                  </a:lnTo>
                  <a:lnTo>
                    <a:pt x="801" y="11"/>
                  </a:lnTo>
                  <a:lnTo>
                    <a:pt x="794" y="0"/>
                  </a:lnTo>
                  <a:lnTo>
                    <a:pt x="785" y="0"/>
                  </a:lnTo>
                  <a:lnTo>
                    <a:pt x="767" y="0"/>
                  </a:lnTo>
                  <a:lnTo>
                    <a:pt x="748" y="11"/>
                  </a:lnTo>
                  <a:lnTo>
                    <a:pt x="741" y="11"/>
                  </a:lnTo>
                  <a:lnTo>
                    <a:pt x="741" y="20"/>
                  </a:lnTo>
                  <a:lnTo>
                    <a:pt x="730" y="29"/>
                  </a:lnTo>
                  <a:lnTo>
                    <a:pt x="730" y="37"/>
                  </a:lnTo>
                  <a:lnTo>
                    <a:pt x="721" y="56"/>
                  </a:lnTo>
                  <a:lnTo>
                    <a:pt x="721" y="64"/>
                  </a:lnTo>
                  <a:lnTo>
                    <a:pt x="714" y="64"/>
                  </a:lnTo>
                  <a:lnTo>
                    <a:pt x="704" y="73"/>
                  </a:lnTo>
                  <a:lnTo>
                    <a:pt x="694" y="73"/>
                  </a:lnTo>
                  <a:lnTo>
                    <a:pt x="686" y="82"/>
                  </a:lnTo>
                  <a:lnTo>
                    <a:pt x="677" y="82"/>
                  </a:lnTo>
                  <a:lnTo>
                    <a:pt x="668" y="82"/>
                  </a:lnTo>
                  <a:lnTo>
                    <a:pt x="668" y="91"/>
                  </a:lnTo>
                  <a:lnTo>
                    <a:pt x="661" y="91"/>
                  </a:lnTo>
                  <a:lnTo>
                    <a:pt x="661" y="100"/>
                  </a:lnTo>
                  <a:lnTo>
                    <a:pt x="650" y="109"/>
                  </a:lnTo>
                  <a:lnTo>
                    <a:pt x="650" y="117"/>
                  </a:lnTo>
                  <a:lnTo>
                    <a:pt x="650" y="126"/>
                  </a:lnTo>
                  <a:lnTo>
                    <a:pt x="641" y="136"/>
                  </a:lnTo>
                  <a:lnTo>
                    <a:pt x="0" y="286"/>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89" name="Freeform 77"/>
            <p:cNvSpPr>
              <a:spLocks/>
            </p:cNvSpPr>
            <p:nvPr/>
          </p:nvSpPr>
          <p:spPr bwMode="auto">
            <a:xfrm>
              <a:off x="4898" y="1593"/>
              <a:ext cx="321" cy="173"/>
            </a:xfrm>
            <a:custGeom>
              <a:avLst/>
              <a:gdLst>
                <a:gd name="T0" fmla="*/ 185 w 1266"/>
                <a:gd name="T1" fmla="*/ 114 h 679"/>
                <a:gd name="T2" fmla="*/ 188 w 1266"/>
                <a:gd name="T3" fmla="*/ 121 h 679"/>
                <a:gd name="T4" fmla="*/ 192 w 1266"/>
                <a:gd name="T5" fmla="*/ 132 h 679"/>
                <a:gd name="T6" fmla="*/ 194 w 1266"/>
                <a:gd name="T7" fmla="*/ 139 h 679"/>
                <a:gd name="T8" fmla="*/ 194 w 1266"/>
                <a:gd name="T9" fmla="*/ 148 h 679"/>
                <a:gd name="T10" fmla="*/ 192 w 1266"/>
                <a:gd name="T11" fmla="*/ 150 h 679"/>
                <a:gd name="T12" fmla="*/ 201 w 1266"/>
                <a:gd name="T13" fmla="*/ 155 h 679"/>
                <a:gd name="T14" fmla="*/ 208 w 1266"/>
                <a:gd name="T15" fmla="*/ 157 h 679"/>
                <a:gd name="T16" fmla="*/ 210 w 1266"/>
                <a:gd name="T17" fmla="*/ 164 h 679"/>
                <a:gd name="T18" fmla="*/ 217 w 1266"/>
                <a:gd name="T19" fmla="*/ 173 h 679"/>
                <a:gd name="T20" fmla="*/ 226 w 1266"/>
                <a:gd name="T21" fmla="*/ 168 h 679"/>
                <a:gd name="T22" fmla="*/ 233 w 1266"/>
                <a:gd name="T23" fmla="*/ 159 h 679"/>
                <a:gd name="T24" fmla="*/ 235 w 1266"/>
                <a:gd name="T25" fmla="*/ 155 h 679"/>
                <a:gd name="T26" fmla="*/ 242 w 1266"/>
                <a:gd name="T27" fmla="*/ 148 h 679"/>
                <a:gd name="T28" fmla="*/ 246 w 1266"/>
                <a:gd name="T29" fmla="*/ 139 h 679"/>
                <a:gd name="T30" fmla="*/ 255 w 1266"/>
                <a:gd name="T31" fmla="*/ 130 h 679"/>
                <a:gd name="T32" fmla="*/ 255 w 1266"/>
                <a:gd name="T33" fmla="*/ 143 h 679"/>
                <a:gd name="T34" fmla="*/ 260 w 1266"/>
                <a:gd name="T35" fmla="*/ 148 h 679"/>
                <a:gd name="T36" fmla="*/ 278 w 1266"/>
                <a:gd name="T37" fmla="*/ 146 h 679"/>
                <a:gd name="T38" fmla="*/ 285 w 1266"/>
                <a:gd name="T39" fmla="*/ 139 h 679"/>
                <a:gd name="T40" fmla="*/ 294 w 1266"/>
                <a:gd name="T41" fmla="*/ 134 h 679"/>
                <a:gd name="T42" fmla="*/ 312 w 1266"/>
                <a:gd name="T43" fmla="*/ 130 h 679"/>
                <a:gd name="T44" fmla="*/ 321 w 1266"/>
                <a:gd name="T45" fmla="*/ 119 h 679"/>
                <a:gd name="T46" fmla="*/ 319 w 1266"/>
                <a:gd name="T47" fmla="*/ 102 h 679"/>
                <a:gd name="T48" fmla="*/ 319 w 1266"/>
                <a:gd name="T49" fmla="*/ 89 h 679"/>
                <a:gd name="T50" fmla="*/ 307 w 1266"/>
                <a:gd name="T51" fmla="*/ 75 h 679"/>
                <a:gd name="T52" fmla="*/ 299 w 1266"/>
                <a:gd name="T53" fmla="*/ 73 h 679"/>
                <a:gd name="T54" fmla="*/ 292 w 1266"/>
                <a:gd name="T55" fmla="*/ 77 h 679"/>
                <a:gd name="T56" fmla="*/ 287 w 1266"/>
                <a:gd name="T57" fmla="*/ 84 h 679"/>
                <a:gd name="T58" fmla="*/ 292 w 1266"/>
                <a:gd name="T59" fmla="*/ 82 h 679"/>
                <a:gd name="T60" fmla="*/ 299 w 1266"/>
                <a:gd name="T61" fmla="*/ 84 h 679"/>
                <a:gd name="T62" fmla="*/ 305 w 1266"/>
                <a:gd name="T63" fmla="*/ 96 h 679"/>
                <a:gd name="T64" fmla="*/ 307 w 1266"/>
                <a:gd name="T65" fmla="*/ 105 h 679"/>
                <a:gd name="T66" fmla="*/ 296 w 1266"/>
                <a:gd name="T67" fmla="*/ 116 h 679"/>
                <a:gd name="T68" fmla="*/ 292 w 1266"/>
                <a:gd name="T69" fmla="*/ 126 h 679"/>
                <a:gd name="T70" fmla="*/ 282 w 1266"/>
                <a:gd name="T71" fmla="*/ 128 h 679"/>
                <a:gd name="T72" fmla="*/ 262 w 1266"/>
                <a:gd name="T73" fmla="*/ 116 h 679"/>
                <a:gd name="T74" fmla="*/ 251 w 1266"/>
                <a:gd name="T75" fmla="*/ 102 h 679"/>
                <a:gd name="T76" fmla="*/ 244 w 1266"/>
                <a:gd name="T77" fmla="*/ 93 h 679"/>
                <a:gd name="T78" fmla="*/ 235 w 1266"/>
                <a:gd name="T79" fmla="*/ 80 h 679"/>
                <a:gd name="T80" fmla="*/ 219 w 1266"/>
                <a:gd name="T81" fmla="*/ 75 h 679"/>
                <a:gd name="T82" fmla="*/ 210 w 1266"/>
                <a:gd name="T83" fmla="*/ 82 h 679"/>
                <a:gd name="T84" fmla="*/ 208 w 1266"/>
                <a:gd name="T85" fmla="*/ 91 h 679"/>
                <a:gd name="T86" fmla="*/ 196 w 1266"/>
                <a:gd name="T87" fmla="*/ 91 h 679"/>
                <a:gd name="T88" fmla="*/ 194 w 1266"/>
                <a:gd name="T89" fmla="*/ 84 h 679"/>
                <a:gd name="T90" fmla="*/ 196 w 1266"/>
                <a:gd name="T91" fmla="*/ 80 h 679"/>
                <a:gd name="T92" fmla="*/ 203 w 1266"/>
                <a:gd name="T93" fmla="*/ 55 h 679"/>
                <a:gd name="T94" fmla="*/ 212 w 1266"/>
                <a:gd name="T95" fmla="*/ 46 h 679"/>
                <a:gd name="T96" fmla="*/ 217 w 1266"/>
                <a:gd name="T97" fmla="*/ 35 h 679"/>
                <a:gd name="T98" fmla="*/ 222 w 1266"/>
                <a:gd name="T99" fmla="*/ 19 h 679"/>
                <a:gd name="T100" fmla="*/ 212 w 1266"/>
                <a:gd name="T101" fmla="*/ 19 h 679"/>
                <a:gd name="T102" fmla="*/ 208 w 1266"/>
                <a:gd name="T103" fmla="*/ 12 h 679"/>
                <a:gd name="T104" fmla="*/ 201 w 1266"/>
                <a:gd name="T105" fmla="*/ 0 h 679"/>
                <a:gd name="T106" fmla="*/ 188 w 1266"/>
                <a:gd name="T107" fmla="*/ 3 h 679"/>
                <a:gd name="T108" fmla="*/ 183 w 1266"/>
                <a:gd name="T109" fmla="*/ 14 h 679"/>
                <a:gd name="T110" fmla="*/ 176 w 1266"/>
                <a:gd name="T111" fmla="*/ 19 h 679"/>
                <a:gd name="T112" fmla="*/ 169 w 1266"/>
                <a:gd name="T113" fmla="*/ 23 h 679"/>
                <a:gd name="T114" fmla="*/ 165 w 1266"/>
                <a:gd name="T115" fmla="*/ 30 h 679"/>
                <a:gd name="T116" fmla="*/ 0 w 1266"/>
                <a:gd name="T117" fmla="*/ 73 h 67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66" h="679">
                  <a:moveTo>
                    <a:pt x="0" y="286"/>
                  </a:moveTo>
                  <a:lnTo>
                    <a:pt x="17" y="653"/>
                  </a:lnTo>
                  <a:lnTo>
                    <a:pt x="588" y="493"/>
                  </a:lnTo>
                  <a:lnTo>
                    <a:pt x="730" y="446"/>
                  </a:lnTo>
                  <a:lnTo>
                    <a:pt x="730" y="457"/>
                  </a:lnTo>
                  <a:lnTo>
                    <a:pt x="741" y="466"/>
                  </a:lnTo>
                  <a:lnTo>
                    <a:pt x="741" y="473"/>
                  </a:lnTo>
                  <a:lnTo>
                    <a:pt x="748" y="482"/>
                  </a:lnTo>
                  <a:lnTo>
                    <a:pt x="748" y="493"/>
                  </a:lnTo>
                  <a:lnTo>
                    <a:pt x="757" y="501"/>
                  </a:lnTo>
                  <a:lnTo>
                    <a:pt x="757" y="519"/>
                  </a:lnTo>
                  <a:lnTo>
                    <a:pt x="767" y="519"/>
                  </a:lnTo>
                  <a:lnTo>
                    <a:pt x="767" y="526"/>
                  </a:lnTo>
                  <a:lnTo>
                    <a:pt x="767" y="537"/>
                  </a:lnTo>
                  <a:lnTo>
                    <a:pt x="767" y="546"/>
                  </a:lnTo>
                  <a:lnTo>
                    <a:pt x="767" y="554"/>
                  </a:lnTo>
                  <a:lnTo>
                    <a:pt x="767" y="563"/>
                  </a:lnTo>
                  <a:lnTo>
                    <a:pt x="767" y="573"/>
                  </a:lnTo>
                  <a:lnTo>
                    <a:pt x="767" y="581"/>
                  </a:lnTo>
                  <a:lnTo>
                    <a:pt x="757" y="581"/>
                  </a:lnTo>
                  <a:lnTo>
                    <a:pt x="757" y="590"/>
                  </a:lnTo>
                  <a:lnTo>
                    <a:pt x="767" y="599"/>
                  </a:lnTo>
                  <a:lnTo>
                    <a:pt x="774" y="599"/>
                  </a:lnTo>
                  <a:lnTo>
                    <a:pt x="785" y="608"/>
                  </a:lnTo>
                  <a:lnTo>
                    <a:pt x="794" y="608"/>
                  </a:lnTo>
                  <a:lnTo>
                    <a:pt x="801" y="608"/>
                  </a:lnTo>
                  <a:lnTo>
                    <a:pt x="810" y="608"/>
                  </a:lnTo>
                  <a:lnTo>
                    <a:pt x="810" y="617"/>
                  </a:lnTo>
                  <a:lnTo>
                    <a:pt x="821" y="617"/>
                  </a:lnTo>
                  <a:lnTo>
                    <a:pt x="821" y="626"/>
                  </a:lnTo>
                  <a:lnTo>
                    <a:pt x="821" y="634"/>
                  </a:lnTo>
                  <a:lnTo>
                    <a:pt x="829" y="643"/>
                  </a:lnTo>
                  <a:lnTo>
                    <a:pt x="829" y="653"/>
                  </a:lnTo>
                  <a:lnTo>
                    <a:pt x="838" y="661"/>
                  </a:lnTo>
                  <a:lnTo>
                    <a:pt x="847" y="670"/>
                  </a:lnTo>
                  <a:lnTo>
                    <a:pt x="854" y="679"/>
                  </a:lnTo>
                  <a:lnTo>
                    <a:pt x="865" y="679"/>
                  </a:lnTo>
                  <a:lnTo>
                    <a:pt x="874" y="679"/>
                  </a:lnTo>
                  <a:lnTo>
                    <a:pt x="882" y="670"/>
                  </a:lnTo>
                  <a:lnTo>
                    <a:pt x="891" y="661"/>
                  </a:lnTo>
                  <a:lnTo>
                    <a:pt x="901" y="643"/>
                  </a:lnTo>
                  <a:lnTo>
                    <a:pt x="901" y="634"/>
                  </a:lnTo>
                  <a:lnTo>
                    <a:pt x="909" y="634"/>
                  </a:lnTo>
                  <a:lnTo>
                    <a:pt x="918" y="626"/>
                  </a:lnTo>
                  <a:lnTo>
                    <a:pt x="927" y="626"/>
                  </a:lnTo>
                  <a:lnTo>
                    <a:pt x="927" y="617"/>
                  </a:lnTo>
                  <a:lnTo>
                    <a:pt x="927" y="608"/>
                  </a:lnTo>
                  <a:lnTo>
                    <a:pt x="927" y="590"/>
                  </a:lnTo>
                  <a:lnTo>
                    <a:pt x="918" y="573"/>
                  </a:lnTo>
                  <a:lnTo>
                    <a:pt x="945" y="581"/>
                  </a:lnTo>
                  <a:lnTo>
                    <a:pt x="954" y="581"/>
                  </a:lnTo>
                  <a:lnTo>
                    <a:pt x="962" y="573"/>
                  </a:lnTo>
                  <a:lnTo>
                    <a:pt x="971" y="563"/>
                  </a:lnTo>
                  <a:lnTo>
                    <a:pt x="971" y="546"/>
                  </a:lnTo>
                  <a:lnTo>
                    <a:pt x="981" y="537"/>
                  </a:lnTo>
                  <a:lnTo>
                    <a:pt x="981" y="526"/>
                  </a:lnTo>
                  <a:lnTo>
                    <a:pt x="990" y="519"/>
                  </a:lnTo>
                  <a:lnTo>
                    <a:pt x="1007" y="510"/>
                  </a:lnTo>
                  <a:lnTo>
                    <a:pt x="1007" y="526"/>
                  </a:lnTo>
                  <a:lnTo>
                    <a:pt x="1007" y="546"/>
                  </a:lnTo>
                  <a:lnTo>
                    <a:pt x="1007" y="554"/>
                  </a:lnTo>
                  <a:lnTo>
                    <a:pt x="1007" y="563"/>
                  </a:lnTo>
                  <a:lnTo>
                    <a:pt x="1007" y="573"/>
                  </a:lnTo>
                  <a:lnTo>
                    <a:pt x="1017" y="581"/>
                  </a:lnTo>
                  <a:lnTo>
                    <a:pt x="1025" y="581"/>
                  </a:lnTo>
                  <a:lnTo>
                    <a:pt x="1043" y="581"/>
                  </a:lnTo>
                  <a:lnTo>
                    <a:pt x="1051" y="581"/>
                  </a:lnTo>
                  <a:lnTo>
                    <a:pt x="1078" y="573"/>
                  </a:lnTo>
                  <a:lnTo>
                    <a:pt x="1097" y="573"/>
                  </a:lnTo>
                  <a:lnTo>
                    <a:pt x="1105" y="563"/>
                  </a:lnTo>
                  <a:lnTo>
                    <a:pt x="1114" y="554"/>
                  </a:lnTo>
                  <a:lnTo>
                    <a:pt x="1123" y="546"/>
                  </a:lnTo>
                  <a:lnTo>
                    <a:pt x="1123" y="537"/>
                  </a:lnTo>
                  <a:lnTo>
                    <a:pt x="1131" y="537"/>
                  </a:lnTo>
                  <a:lnTo>
                    <a:pt x="1141" y="526"/>
                  </a:lnTo>
                  <a:lnTo>
                    <a:pt x="1158" y="526"/>
                  </a:lnTo>
                  <a:lnTo>
                    <a:pt x="1178" y="526"/>
                  </a:lnTo>
                  <a:lnTo>
                    <a:pt x="1194" y="519"/>
                  </a:lnTo>
                  <a:lnTo>
                    <a:pt x="1211" y="510"/>
                  </a:lnTo>
                  <a:lnTo>
                    <a:pt x="1231" y="510"/>
                  </a:lnTo>
                  <a:lnTo>
                    <a:pt x="1238" y="501"/>
                  </a:lnTo>
                  <a:lnTo>
                    <a:pt x="1258" y="493"/>
                  </a:lnTo>
                  <a:lnTo>
                    <a:pt x="1258" y="473"/>
                  </a:lnTo>
                  <a:lnTo>
                    <a:pt x="1266" y="466"/>
                  </a:lnTo>
                  <a:lnTo>
                    <a:pt x="1258" y="446"/>
                  </a:lnTo>
                  <a:lnTo>
                    <a:pt x="1258" y="429"/>
                  </a:lnTo>
                  <a:lnTo>
                    <a:pt x="1258" y="420"/>
                  </a:lnTo>
                  <a:lnTo>
                    <a:pt x="1258" y="402"/>
                  </a:lnTo>
                  <a:lnTo>
                    <a:pt x="1258" y="393"/>
                  </a:lnTo>
                  <a:lnTo>
                    <a:pt x="1258" y="376"/>
                  </a:lnTo>
                  <a:lnTo>
                    <a:pt x="1258" y="366"/>
                  </a:lnTo>
                  <a:lnTo>
                    <a:pt x="1258" y="349"/>
                  </a:lnTo>
                  <a:lnTo>
                    <a:pt x="1258" y="340"/>
                  </a:lnTo>
                  <a:lnTo>
                    <a:pt x="1247" y="322"/>
                  </a:lnTo>
                  <a:lnTo>
                    <a:pt x="1231" y="313"/>
                  </a:lnTo>
                  <a:lnTo>
                    <a:pt x="1211" y="296"/>
                  </a:lnTo>
                  <a:lnTo>
                    <a:pt x="1203" y="296"/>
                  </a:lnTo>
                  <a:lnTo>
                    <a:pt x="1194" y="286"/>
                  </a:lnTo>
                  <a:lnTo>
                    <a:pt x="1185" y="286"/>
                  </a:lnTo>
                  <a:lnTo>
                    <a:pt x="1178" y="286"/>
                  </a:lnTo>
                  <a:lnTo>
                    <a:pt x="1167" y="286"/>
                  </a:lnTo>
                  <a:lnTo>
                    <a:pt x="1158" y="296"/>
                  </a:lnTo>
                  <a:lnTo>
                    <a:pt x="1150" y="304"/>
                  </a:lnTo>
                  <a:lnTo>
                    <a:pt x="1141" y="313"/>
                  </a:lnTo>
                  <a:lnTo>
                    <a:pt x="1131" y="322"/>
                  </a:lnTo>
                  <a:lnTo>
                    <a:pt x="1131" y="331"/>
                  </a:lnTo>
                  <a:lnTo>
                    <a:pt x="1131" y="340"/>
                  </a:lnTo>
                  <a:lnTo>
                    <a:pt x="1141" y="331"/>
                  </a:lnTo>
                  <a:lnTo>
                    <a:pt x="1150" y="322"/>
                  </a:lnTo>
                  <a:lnTo>
                    <a:pt x="1158" y="322"/>
                  </a:lnTo>
                  <a:lnTo>
                    <a:pt x="1167" y="322"/>
                  </a:lnTo>
                  <a:lnTo>
                    <a:pt x="1178" y="331"/>
                  </a:lnTo>
                  <a:lnTo>
                    <a:pt x="1178" y="340"/>
                  </a:lnTo>
                  <a:lnTo>
                    <a:pt x="1185" y="349"/>
                  </a:lnTo>
                  <a:lnTo>
                    <a:pt x="1194" y="357"/>
                  </a:lnTo>
                  <a:lnTo>
                    <a:pt x="1203" y="376"/>
                  </a:lnTo>
                  <a:lnTo>
                    <a:pt x="1211" y="384"/>
                  </a:lnTo>
                  <a:lnTo>
                    <a:pt x="1211" y="393"/>
                  </a:lnTo>
                  <a:lnTo>
                    <a:pt x="1211" y="402"/>
                  </a:lnTo>
                  <a:lnTo>
                    <a:pt x="1211" y="413"/>
                  </a:lnTo>
                  <a:lnTo>
                    <a:pt x="1203" y="420"/>
                  </a:lnTo>
                  <a:lnTo>
                    <a:pt x="1194" y="429"/>
                  </a:lnTo>
                  <a:lnTo>
                    <a:pt x="1178" y="446"/>
                  </a:lnTo>
                  <a:lnTo>
                    <a:pt x="1167" y="457"/>
                  </a:lnTo>
                  <a:lnTo>
                    <a:pt x="1158" y="466"/>
                  </a:lnTo>
                  <a:lnTo>
                    <a:pt x="1158" y="482"/>
                  </a:lnTo>
                  <a:lnTo>
                    <a:pt x="1158" y="493"/>
                  </a:lnTo>
                  <a:lnTo>
                    <a:pt x="1150" y="493"/>
                  </a:lnTo>
                  <a:lnTo>
                    <a:pt x="1150" y="501"/>
                  </a:lnTo>
                  <a:lnTo>
                    <a:pt x="1141" y="501"/>
                  </a:lnTo>
                  <a:lnTo>
                    <a:pt x="1131" y="501"/>
                  </a:lnTo>
                  <a:lnTo>
                    <a:pt x="1114" y="501"/>
                  </a:lnTo>
                  <a:lnTo>
                    <a:pt x="1097" y="493"/>
                  </a:lnTo>
                  <a:lnTo>
                    <a:pt x="1070" y="482"/>
                  </a:lnTo>
                  <a:lnTo>
                    <a:pt x="1051" y="466"/>
                  </a:lnTo>
                  <a:lnTo>
                    <a:pt x="1034" y="457"/>
                  </a:lnTo>
                  <a:lnTo>
                    <a:pt x="1025" y="439"/>
                  </a:lnTo>
                  <a:lnTo>
                    <a:pt x="1017" y="420"/>
                  </a:lnTo>
                  <a:lnTo>
                    <a:pt x="998" y="413"/>
                  </a:lnTo>
                  <a:lnTo>
                    <a:pt x="990" y="402"/>
                  </a:lnTo>
                  <a:lnTo>
                    <a:pt x="981" y="393"/>
                  </a:lnTo>
                  <a:lnTo>
                    <a:pt x="971" y="393"/>
                  </a:lnTo>
                  <a:lnTo>
                    <a:pt x="971" y="384"/>
                  </a:lnTo>
                  <a:lnTo>
                    <a:pt x="962" y="366"/>
                  </a:lnTo>
                  <a:lnTo>
                    <a:pt x="962" y="357"/>
                  </a:lnTo>
                  <a:lnTo>
                    <a:pt x="945" y="340"/>
                  </a:lnTo>
                  <a:lnTo>
                    <a:pt x="936" y="322"/>
                  </a:lnTo>
                  <a:lnTo>
                    <a:pt x="927" y="313"/>
                  </a:lnTo>
                  <a:lnTo>
                    <a:pt x="909" y="304"/>
                  </a:lnTo>
                  <a:lnTo>
                    <a:pt x="901" y="296"/>
                  </a:lnTo>
                  <a:lnTo>
                    <a:pt x="882" y="296"/>
                  </a:lnTo>
                  <a:lnTo>
                    <a:pt x="865" y="296"/>
                  </a:lnTo>
                  <a:lnTo>
                    <a:pt x="854" y="304"/>
                  </a:lnTo>
                  <a:lnTo>
                    <a:pt x="847" y="304"/>
                  </a:lnTo>
                  <a:lnTo>
                    <a:pt x="838" y="313"/>
                  </a:lnTo>
                  <a:lnTo>
                    <a:pt x="829" y="322"/>
                  </a:lnTo>
                  <a:lnTo>
                    <a:pt x="829" y="331"/>
                  </a:lnTo>
                  <a:lnTo>
                    <a:pt x="829" y="340"/>
                  </a:lnTo>
                  <a:lnTo>
                    <a:pt x="821" y="349"/>
                  </a:lnTo>
                  <a:lnTo>
                    <a:pt x="821" y="357"/>
                  </a:lnTo>
                  <a:lnTo>
                    <a:pt x="810" y="357"/>
                  </a:lnTo>
                  <a:lnTo>
                    <a:pt x="794" y="366"/>
                  </a:lnTo>
                  <a:lnTo>
                    <a:pt x="785" y="366"/>
                  </a:lnTo>
                  <a:lnTo>
                    <a:pt x="774" y="357"/>
                  </a:lnTo>
                  <a:lnTo>
                    <a:pt x="767" y="349"/>
                  </a:lnTo>
                  <a:lnTo>
                    <a:pt x="767" y="340"/>
                  </a:lnTo>
                  <a:lnTo>
                    <a:pt x="767" y="331"/>
                  </a:lnTo>
                  <a:lnTo>
                    <a:pt x="767" y="322"/>
                  </a:lnTo>
                  <a:lnTo>
                    <a:pt x="767" y="313"/>
                  </a:lnTo>
                  <a:lnTo>
                    <a:pt x="774" y="313"/>
                  </a:lnTo>
                  <a:lnTo>
                    <a:pt x="774" y="277"/>
                  </a:lnTo>
                  <a:lnTo>
                    <a:pt x="785" y="251"/>
                  </a:lnTo>
                  <a:lnTo>
                    <a:pt x="794" y="233"/>
                  </a:lnTo>
                  <a:lnTo>
                    <a:pt x="801" y="216"/>
                  </a:lnTo>
                  <a:lnTo>
                    <a:pt x="810" y="206"/>
                  </a:lnTo>
                  <a:lnTo>
                    <a:pt x="829" y="189"/>
                  </a:lnTo>
                  <a:lnTo>
                    <a:pt x="829" y="180"/>
                  </a:lnTo>
                  <a:lnTo>
                    <a:pt x="838" y="180"/>
                  </a:lnTo>
                  <a:lnTo>
                    <a:pt x="838" y="171"/>
                  </a:lnTo>
                  <a:lnTo>
                    <a:pt x="829" y="162"/>
                  </a:lnTo>
                  <a:lnTo>
                    <a:pt x="847" y="144"/>
                  </a:lnTo>
                  <a:lnTo>
                    <a:pt x="854" y="136"/>
                  </a:lnTo>
                  <a:lnTo>
                    <a:pt x="865" y="117"/>
                  </a:lnTo>
                  <a:lnTo>
                    <a:pt x="874" y="100"/>
                  </a:lnTo>
                  <a:lnTo>
                    <a:pt x="874" y="82"/>
                  </a:lnTo>
                  <a:lnTo>
                    <a:pt x="874" y="73"/>
                  </a:lnTo>
                  <a:lnTo>
                    <a:pt x="874" y="64"/>
                  </a:lnTo>
                  <a:lnTo>
                    <a:pt x="865" y="64"/>
                  </a:lnTo>
                  <a:lnTo>
                    <a:pt x="847" y="64"/>
                  </a:lnTo>
                  <a:lnTo>
                    <a:pt x="838" y="73"/>
                  </a:lnTo>
                  <a:lnTo>
                    <a:pt x="829" y="64"/>
                  </a:lnTo>
                  <a:lnTo>
                    <a:pt x="821" y="64"/>
                  </a:lnTo>
                  <a:lnTo>
                    <a:pt x="821" y="56"/>
                  </a:lnTo>
                  <a:lnTo>
                    <a:pt x="821" y="46"/>
                  </a:lnTo>
                  <a:lnTo>
                    <a:pt x="810" y="29"/>
                  </a:lnTo>
                  <a:lnTo>
                    <a:pt x="810" y="20"/>
                  </a:lnTo>
                  <a:lnTo>
                    <a:pt x="801" y="11"/>
                  </a:lnTo>
                  <a:lnTo>
                    <a:pt x="794" y="0"/>
                  </a:lnTo>
                  <a:lnTo>
                    <a:pt x="785" y="0"/>
                  </a:lnTo>
                  <a:lnTo>
                    <a:pt x="767" y="0"/>
                  </a:lnTo>
                  <a:lnTo>
                    <a:pt x="748" y="11"/>
                  </a:lnTo>
                  <a:lnTo>
                    <a:pt x="741" y="11"/>
                  </a:lnTo>
                  <a:lnTo>
                    <a:pt x="741" y="20"/>
                  </a:lnTo>
                  <a:lnTo>
                    <a:pt x="730" y="29"/>
                  </a:lnTo>
                  <a:lnTo>
                    <a:pt x="730" y="37"/>
                  </a:lnTo>
                  <a:lnTo>
                    <a:pt x="721" y="56"/>
                  </a:lnTo>
                  <a:lnTo>
                    <a:pt x="721" y="64"/>
                  </a:lnTo>
                  <a:lnTo>
                    <a:pt x="714" y="64"/>
                  </a:lnTo>
                  <a:lnTo>
                    <a:pt x="704" y="73"/>
                  </a:lnTo>
                  <a:lnTo>
                    <a:pt x="694" y="73"/>
                  </a:lnTo>
                  <a:lnTo>
                    <a:pt x="686" y="82"/>
                  </a:lnTo>
                  <a:lnTo>
                    <a:pt x="677" y="82"/>
                  </a:lnTo>
                  <a:lnTo>
                    <a:pt x="668" y="82"/>
                  </a:lnTo>
                  <a:lnTo>
                    <a:pt x="668" y="91"/>
                  </a:lnTo>
                  <a:lnTo>
                    <a:pt x="661" y="91"/>
                  </a:lnTo>
                  <a:lnTo>
                    <a:pt x="661" y="100"/>
                  </a:lnTo>
                  <a:lnTo>
                    <a:pt x="650" y="109"/>
                  </a:lnTo>
                  <a:lnTo>
                    <a:pt x="650" y="117"/>
                  </a:lnTo>
                  <a:lnTo>
                    <a:pt x="650" y="126"/>
                  </a:lnTo>
                  <a:lnTo>
                    <a:pt x="641" y="136"/>
                  </a:lnTo>
                  <a:lnTo>
                    <a:pt x="0" y="28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90" name="Freeform 78"/>
            <p:cNvSpPr>
              <a:spLocks/>
            </p:cNvSpPr>
            <p:nvPr/>
          </p:nvSpPr>
          <p:spPr bwMode="auto">
            <a:xfrm>
              <a:off x="4828" y="1351"/>
              <a:ext cx="149" cy="315"/>
            </a:xfrm>
            <a:custGeom>
              <a:avLst/>
              <a:gdLst>
                <a:gd name="T0" fmla="*/ 2 w 588"/>
                <a:gd name="T1" fmla="*/ 48 h 1229"/>
                <a:gd name="T2" fmla="*/ 7 w 588"/>
                <a:gd name="T3" fmla="*/ 68 h 1229"/>
                <a:gd name="T4" fmla="*/ 9 w 588"/>
                <a:gd name="T5" fmla="*/ 92 h 1229"/>
                <a:gd name="T6" fmla="*/ 13 w 588"/>
                <a:gd name="T7" fmla="*/ 112 h 1229"/>
                <a:gd name="T8" fmla="*/ 16 w 588"/>
                <a:gd name="T9" fmla="*/ 130 h 1229"/>
                <a:gd name="T10" fmla="*/ 18 w 588"/>
                <a:gd name="T11" fmla="*/ 148 h 1229"/>
                <a:gd name="T12" fmla="*/ 20 w 588"/>
                <a:gd name="T13" fmla="*/ 167 h 1229"/>
                <a:gd name="T14" fmla="*/ 25 w 588"/>
                <a:gd name="T15" fmla="*/ 180 h 1229"/>
                <a:gd name="T16" fmla="*/ 27 w 588"/>
                <a:gd name="T17" fmla="*/ 192 h 1229"/>
                <a:gd name="T18" fmla="*/ 27 w 588"/>
                <a:gd name="T19" fmla="*/ 201 h 1229"/>
                <a:gd name="T20" fmla="*/ 30 w 588"/>
                <a:gd name="T21" fmla="*/ 210 h 1229"/>
                <a:gd name="T22" fmla="*/ 34 w 588"/>
                <a:gd name="T23" fmla="*/ 215 h 1229"/>
                <a:gd name="T24" fmla="*/ 39 w 588"/>
                <a:gd name="T25" fmla="*/ 212 h 1229"/>
                <a:gd name="T26" fmla="*/ 43 w 588"/>
                <a:gd name="T27" fmla="*/ 217 h 1229"/>
                <a:gd name="T28" fmla="*/ 70 w 588"/>
                <a:gd name="T29" fmla="*/ 315 h 1229"/>
                <a:gd name="T30" fmla="*/ 138 w 588"/>
                <a:gd name="T31" fmla="*/ 297 h 1229"/>
                <a:gd name="T32" fmla="*/ 136 w 588"/>
                <a:gd name="T33" fmla="*/ 292 h 1229"/>
                <a:gd name="T34" fmla="*/ 129 w 588"/>
                <a:gd name="T35" fmla="*/ 288 h 1229"/>
                <a:gd name="T36" fmla="*/ 124 w 588"/>
                <a:gd name="T37" fmla="*/ 281 h 1229"/>
                <a:gd name="T38" fmla="*/ 122 w 588"/>
                <a:gd name="T39" fmla="*/ 274 h 1229"/>
                <a:gd name="T40" fmla="*/ 122 w 588"/>
                <a:gd name="T41" fmla="*/ 265 h 1229"/>
                <a:gd name="T42" fmla="*/ 124 w 588"/>
                <a:gd name="T43" fmla="*/ 249 h 1229"/>
                <a:gd name="T44" fmla="*/ 127 w 588"/>
                <a:gd name="T45" fmla="*/ 230 h 1229"/>
                <a:gd name="T46" fmla="*/ 129 w 588"/>
                <a:gd name="T47" fmla="*/ 210 h 1229"/>
                <a:gd name="T48" fmla="*/ 129 w 588"/>
                <a:gd name="T49" fmla="*/ 192 h 1229"/>
                <a:gd name="T50" fmla="*/ 127 w 588"/>
                <a:gd name="T51" fmla="*/ 174 h 1229"/>
                <a:gd name="T52" fmla="*/ 129 w 588"/>
                <a:gd name="T53" fmla="*/ 158 h 1229"/>
                <a:gd name="T54" fmla="*/ 131 w 588"/>
                <a:gd name="T55" fmla="*/ 141 h 1229"/>
                <a:gd name="T56" fmla="*/ 133 w 588"/>
                <a:gd name="T57" fmla="*/ 123 h 1229"/>
                <a:gd name="T58" fmla="*/ 133 w 588"/>
                <a:gd name="T59" fmla="*/ 105 h 1229"/>
                <a:gd name="T60" fmla="*/ 129 w 588"/>
                <a:gd name="T61" fmla="*/ 89 h 1229"/>
                <a:gd name="T62" fmla="*/ 133 w 588"/>
                <a:gd name="T63" fmla="*/ 85 h 1229"/>
                <a:gd name="T64" fmla="*/ 140 w 588"/>
                <a:gd name="T65" fmla="*/ 77 h 1229"/>
                <a:gd name="T66" fmla="*/ 147 w 588"/>
                <a:gd name="T67" fmla="*/ 71 h 1229"/>
                <a:gd name="T68" fmla="*/ 149 w 588"/>
                <a:gd name="T69" fmla="*/ 57 h 1229"/>
                <a:gd name="T70" fmla="*/ 149 w 588"/>
                <a:gd name="T71" fmla="*/ 43 h 1229"/>
                <a:gd name="T72" fmla="*/ 147 w 588"/>
                <a:gd name="T73" fmla="*/ 29 h 1229"/>
                <a:gd name="T74" fmla="*/ 147 w 588"/>
                <a:gd name="T75" fmla="*/ 18 h 1229"/>
                <a:gd name="T76" fmla="*/ 147 w 588"/>
                <a:gd name="T77" fmla="*/ 7 h 1229"/>
                <a:gd name="T78" fmla="*/ 144 w 588"/>
                <a:gd name="T79" fmla="*/ 0 h 1229"/>
                <a:gd name="T80" fmla="*/ 0 w 588"/>
                <a:gd name="T81" fmla="*/ 41 h 12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88" h="1229">
                  <a:moveTo>
                    <a:pt x="0" y="160"/>
                  </a:moveTo>
                  <a:lnTo>
                    <a:pt x="8" y="186"/>
                  </a:lnTo>
                  <a:lnTo>
                    <a:pt x="18" y="222"/>
                  </a:lnTo>
                  <a:lnTo>
                    <a:pt x="27" y="266"/>
                  </a:lnTo>
                  <a:lnTo>
                    <a:pt x="27" y="311"/>
                  </a:lnTo>
                  <a:lnTo>
                    <a:pt x="35" y="357"/>
                  </a:lnTo>
                  <a:lnTo>
                    <a:pt x="44" y="392"/>
                  </a:lnTo>
                  <a:lnTo>
                    <a:pt x="53" y="437"/>
                  </a:lnTo>
                  <a:lnTo>
                    <a:pt x="53" y="481"/>
                  </a:lnTo>
                  <a:lnTo>
                    <a:pt x="62" y="507"/>
                  </a:lnTo>
                  <a:lnTo>
                    <a:pt x="71" y="534"/>
                  </a:lnTo>
                  <a:lnTo>
                    <a:pt x="71" y="579"/>
                  </a:lnTo>
                  <a:lnTo>
                    <a:pt x="80" y="615"/>
                  </a:lnTo>
                  <a:lnTo>
                    <a:pt x="80" y="650"/>
                  </a:lnTo>
                  <a:lnTo>
                    <a:pt x="88" y="677"/>
                  </a:lnTo>
                  <a:lnTo>
                    <a:pt x="99" y="703"/>
                  </a:lnTo>
                  <a:lnTo>
                    <a:pt x="99" y="730"/>
                  </a:lnTo>
                  <a:lnTo>
                    <a:pt x="108" y="748"/>
                  </a:lnTo>
                  <a:lnTo>
                    <a:pt x="108" y="766"/>
                  </a:lnTo>
                  <a:lnTo>
                    <a:pt x="108" y="783"/>
                  </a:lnTo>
                  <a:lnTo>
                    <a:pt x="108" y="803"/>
                  </a:lnTo>
                  <a:lnTo>
                    <a:pt x="117" y="819"/>
                  </a:lnTo>
                  <a:lnTo>
                    <a:pt x="124" y="828"/>
                  </a:lnTo>
                  <a:lnTo>
                    <a:pt x="133" y="837"/>
                  </a:lnTo>
                  <a:lnTo>
                    <a:pt x="144" y="828"/>
                  </a:lnTo>
                  <a:lnTo>
                    <a:pt x="152" y="828"/>
                  </a:lnTo>
                  <a:lnTo>
                    <a:pt x="161" y="837"/>
                  </a:lnTo>
                  <a:lnTo>
                    <a:pt x="170" y="846"/>
                  </a:lnTo>
                  <a:lnTo>
                    <a:pt x="179" y="856"/>
                  </a:lnTo>
                  <a:lnTo>
                    <a:pt x="277" y="1229"/>
                  </a:lnTo>
                  <a:lnTo>
                    <a:pt x="545" y="1167"/>
                  </a:lnTo>
                  <a:lnTo>
                    <a:pt x="545" y="1159"/>
                  </a:lnTo>
                  <a:lnTo>
                    <a:pt x="535" y="1149"/>
                  </a:lnTo>
                  <a:lnTo>
                    <a:pt x="535" y="1140"/>
                  </a:lnTo>
                  <a:lnTo>
                    <a:pt x="526" y="1132"/>
                  </a:lnTo>
                  <a:lnTo>
                    <a:pt x="508" y="1123"/>
                  </a:lnTo>
                  <a:lnTo>
                    <a:pt x="501" y="1105"/>
                  </a:lnTo>
                  <a:lnTo>
                    <a:pt x="490" y="1096"/>
                  </a:lnTo>
                  <a:lnTo>
                    <a:pt x="481" y="1079"/>
                  </a:lnTo>
                  <a:lnTo>
                    <a:pt x="481" y="1069"/>
                  </a:lnTo>
                  <a:lnTo>
                    <a:pt x="473" y="1060"/>
                  </a:lnTo>
                  <a:lnTo>
                    <a:pt x="481" y="1034"/>
                  </a:lnTo>
                  <a:lnTo>
                    <a:pt x="481" y="999"/>
                  </a:lnTo>
                  <a:lnTo>
                    <a:pt x="490" y="972"/>
                  </a:lnTo>
                  <a:lnTo>
                    <a:pt x="490" y="936"/>
                  </a:lnTo>
                  <a:lnTo>
                    <a:pt x="501" y="899"/>
                  </a:lnTo>
                  <a:lnTo>
                    <a:pt x="508" y="863"/>
                  </a:lnTo>
                  <a:lnTo>
                    <a:pt x="508" y="819"/>
                  </a:lnTo>
                  <a:lnTo>
                    <a:pt x="508" y="783"/>
                  </a:lnTo>
                  <a:lnTo>
                    <a:pt x="508" y="748"/>
                  </a:lnTo>
                  <a:lnTo>
                    <a:pt x="508" y="712"/>
                  </a:lnTo>
                  <a:lnTo>
                    <a:pt x="501" y="677"/>
                  </a:lnTo>
                  <a:lnTo>
                    <a:pt x="508" y="642"/>
                  </a:lnTo>
                  <a:lnTo>
                    <a:pt x="508" y="615"/>
                  </a:lnTo>
                  <a:lnTo>
                    <a:pt x="517" y="579"/>
                  </a:lnTo>
                  <a:lnTo>
                    <a:pt x="517" y="552"/>
                  </a:lnTo>
                  <a:lnTo>
                    <a:pt x="526" y="517"/>
                  </a:lnTo>
                  <a:lnTo>
                    <a:pt x="526" y="481"/>
                  </a:lnTo>
                  <a:lnTo>
                    <a:pt x="526" y="446"/>
                  </a:lnTo>
                  <a:lnTo>
                    <a:pt x="526" y="410"/>
                  </a:lnTo>
                  <a:lnTo>
                    <a:pt x="517" y="366"/>
                  </a:lnTo>
                  <a:lnTo>
                    <a:pt x="508" y="346"/>
                  </a:lnTo>
                  <a:lnTo>
                    <a:pt x="517" y="339"/>
                  </a:lnTo>
                  <a:lnTo>
                    <a:pt x="526" y="330"/>
                  </a:lnTo>
                  <a:lnTo>
                    <a:pt x="535" y="321"/>
                  </a:lnTo>
                  <a:lnTo>
                    <a:pt x="554" y="302"/>
                  </a:lnTo>
                  <a:lnTo>
                    <a:pt x="561" y="293"/>
                  </a:lnTo>
                  <a:lnTo>
                    <a:pt x="581" y="277"/>
                  </a:lnTo>
                  <a:lnTo>
                    <a:pt x="588" y="249"/>
                  </a:lnTo>
                  <a:lnTo>
                    <a:pt x="588" y="222"/>
                  </a:lnTo>
                  <a:lnTo>
                    <a:pt x="588" y="186"/>
                  </a:lnTo>
                  <a:lnTo>
                    <a:pt x="588" y="169"/>
                  </a:lnTo>
                  <a:lnTo>
                    <a:pt x="581" y="142"/>
                  </a:lnTo>
                  <a:lnTo>
                    <a:pt x="581" y="115"/>
                  </a:lnTo>
                  <a:lnTo>
                    <a:pt x="581" y="97"/>
                  </a:lnTo>
                  <a:lnTo>
                    <a:pt x="581" y="70"/>
                  </a:lnTo>
                  <a:lnTo>
                    <a:pt x="581" y="44"/>
                  </a:lnTo>
                  <a:lnTo>
                    <a:pt x="581" y="26"/>
                  </a:lnTo>
                  <a:lnTo>
                    <a:pt x="581" y="17"/>
                  </a:lnTo>
                  <a:lnTo>
                    <a:pt x="570" y="0"/>
                  </a:lnTo>
                  <a:lnTo>
                    <a:pt x="8" y="160"/>
                  </a:lnTo>
                  <a:lnTo>
                    <a:pt x="0" y="16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91" name="Freeform 79"/>
            <p:cNvSpPr>
              <a:spLocks/>
            </p:cNvSpPr>
            <p:nvPr/>
          </p:nvSpPr>
          <p:spPr bwMode="auto">
            <a:xfrm>
              <a:off x="4828" y="1351"/>
              <a:ext cx="149" cy="315"/>
            </a:xfrm>
            <a:custGeom>
              <a:avLst/>
              <a:gdLst>
                <a:gd name="T0" fmla="*/ 2 w 588"/>
                <a:gd name="T1" fmla="*/ 48 h 1229"/>
                <a:gd name="T2" fmla="*/ 7 w 588"/>
                <a:gd name="T3" fmla="*/ 68 h 1229"/>
                <a:gd name="T4" fmla="*/ 9 w 588"/>
                <a:gd name="T5" fmla="*/ 92 h 1229"/>
                <a:gd name="T6" fmla="*/ 13 w 588"/>
                <a:gd name="T7" fmla="*/ 112 h 1229"/>
                <a:gd name="T8" fmla="*/ 16 w 588"/>
                <a:gd name="T9" fmla="*/ 130 h 1229"/>
                <a:gd name="T10" fmla="*/ 18 w 588"/>
                <a:gd name="T11" fmla="*/ 148 h 1229"/>
                <a:gd name="T12" fmla="*/ 20 w 588"/>
                <a:gd name="T13" fmla="*/ 167 h 1229"/>
                <a:gd name="T14" fmla="*/ 25 w 588"/>
                <a:gd name="T15" fmla="*/ 180 h 1229"/>
                <a:gd name="T16" fmla="*/ 27 w 588"/>
                <a:gd name="T17" fmla="*/ 192 h 1229"/>
                <a:gd name="T18" fmla="*/ 27 w 588"/>
                <a:gd name="T19" fmla="*/ 201 h 1229"/>
                <a:gd name="T20" fmla="*/ 30 w 588"/>
                <a:gd name="T21" fmla="*/ 210 h 1229"/>
                <a:gd name="T22" fmla="*/ 31 w 588"/>
                <a:gd name="T23" fmla="*/ 212 h 1229"/>
                <a:gd name="T24" fmla="*/ 36 w 588"/>
                <a:gd name="T25" fmla="*/ 212 h 1229"/>
                <a:gd name="T26" fmla="*/ 39 w 588"/>
                <a:gd name="T27" fmla="*/ 212 h 1229"/>
                <a:gd name="T28" fmla="*/ 43 w 588"/>
                <a:gd name="T29" fmla="*/ 217 h 1229"/>
                <a:gd name="T30" fmla="*/ 70 w 588"/>
                <a:gd name="T31" fmla="*/ 315 h 1229"/>
                <a:gd name="T32" fmla="*/ 138 w 588"/>
                <a:gd name="T33" fmla="*/ 297 h 1229"/>
                <a:gd name="T34" fmla="*/ 136 w 588"/>
                <a:gd name="T35" fmla="*/ 292 h 1229"/>
                <a:gd name="T36" fmla="*/ 129 w 588"/>
                <a:gd name="T37" fmla="*/ 288 h 1229"/>
                <a:gd name="T38" fmla="*/ 124 w 588"/>
                <a:gd name="T39" fmla="*/ 281 h 1229"/>
                <a:gd name="T40" fmla="*/ 122 w 588"/>
                <a:gd name="T41" fmla="*/ 274 h 1229"/>
                <a:gd name="T42" fmla="*/ 122 w 588"/>
                <a:gd name="T43" fmla="*/ 265 h 1229"/>
                <a:gd name="T44" fmla="*/ 124 w 588"/>
                <a:gd name="T45" fmla="*/ 249 h 1229"/>
                <a:gd name="T46" fmla="*/ 127 w 588"/>
                <a:gd name="T47" fmla="*/ 230 h 1229"/>
                <a:gd name="T48" fmla="*/ 129 w 588"/>
                <a:gd name="T49" fmla="*/ 210 h 1229"/>
                <a:gd name="T50" fmla="*/ 129 w 588"/>
                <a:gd name="T51" fmla="*/ 192 h 1229"/>
                <a:gd name="T52" fmla="*/ 127 w 588"/>
                <a:gd name="T53" fmla="*/ 174 h 1229"/>
                <a:gd name="T54" fmla="*/ 129 w 588"/>
                <a:gd name="T55" fmla="*/ 158 h 1229"/>
                <a:gd name="T56" fmla="*/ 131 w 588"/>
                <a:gd name="T57" fmla="*/ 141 h 1229"/>
                <a:gd name="T58" fmla="*/ 133 w 588"/>
                <a:gd name="T59" fmla="*/ 123 h 1229"/>
                <a:gd name="T60" fmla="*/ 133 w 588"/>
                <a:gd name="T61" fmla="*/ 105 h 1229"/>
                <a:gd name="T62" fmla="*/ 129 w 588"/>
                <a:gd name="T63" fmla="*/ 89 h 1229"/>
                <a:gd name="T64" fmla="*/ 133 w 588"/>
                <a:gd name="T65" fmla="*/ 85 h 1229"/>
                <a:gd name="T66" fmla="*/ 140 w 588"/>
                <a:gd name="T67" fmla="*/ 77 h 1229"/>
                <a:gd name="T68" fmla="*/ 147 w 588"/>
                <a:gd name="T69" fmla="*/ 71 h 1229"/>
                <a:gd name="T70" fmla="*/ 149 w 588"/>
                <a:gd name="T71" fmla="*/ 57 h 1229"/>
                <a:gd name="T72" fmla="*/ 149 w 588"/>
                <a:gd name="T73" fmla="*/ 43 h 1229"/>
                <a:gd name="T74" fmla="*/ 147 w 588"/>
                <a:gd name="T75" fmla="*/ 29 h 1229"/>
                <a:gd name="T76" fmla="*/ 147 w 588"/>
                <a:gd name="T77" fmla="*/ 18 h 1229"/>
                <a:gd name="T78" fmla="*/ 147 w 588"/>
                <a:gd name="T79" fmla="*/ 7 h 1229"/>
                <a:gd name="T80" fmla="*/ 144 w 588"/>
                <a:gd name="T81" fmla="*/ 0 h 1229"/>
                <a:gd name="T82" fmla="*/ 2 w 588"/>
                <a:gd name="T83" fmla="*/ 41 h 12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8" h="1229">
                  <a:moveTo>
                    <a:pt x="0" y="160"/>
                  </a:moveTo>
                  <a:lnTo>
                    <a:pt x="8" y="186"/>
                  </a:lnTo>
                  <a:lnTo>
                    <a:pt x="18" y="222"/>
                  </a:lnTo>
                  <a:lnTo>
                    <a:pt x="27" y="266"/>
                  </a:lnTo>
                  <a:lnTo>
                    <a:pt x="27" y="311"/>
                  </a:lnTo>
                  <a:lnTo>
                    <a:pt x="35" y="357"/>
                  </a:lnTo>
                  <a:lnTo>
                    <a:pt x="44" y="392"/>
                  </a:lnTo>
                  <a:lnTo>
                    <a:pt x="53" y="437"/>
                  </a:lnTo>
                  <a:lnTo>
                    <a:pt x="53" y="481"/>
                  </a:lnTo>
                  <a:lnTo>
                    <a:pt x="62" y="507"/>
                  </a:lnTo>
                  <a:lnTo>
                    <a:pt x="71" y="534"/>
                  </a:lnTo>
                  <a:lnTo>
                    <a:pt x="71" y="579"/>
                  </a:lnTo>
                  <a:lnTo>
                    <a:pt x="80" y="615"/>
                  </a:lnTo>
                  <a:lnTo>
                    <a:pt x="80" y="650"/>
                  </a:lnTo>
                  <a:lnTo>
                    <a:pt x="88" y="677"/>
                  </a:lnTo>
                  <a:lnTo>
                    <a:pt x="99" y="703"/>
                  </a:lnTo>
                  <a:lnTo>
                    <a:pt x="99" y="730"/>
                  </a:lnTo>
                  <a:lnTo>
                    <a:pt x="108" y="748"/>
                  </a:lnTo>
                  <a:lnTo>
                    <a:pt x="108" y="766"/>
                  </a:lnTo>
                  <a:lnTo>
                    <a:pt x="108" y="783"/>
                  </a:lnTo>
                  <a:lnTo>
                    <a:pt x="108" y="803"/>
                  </a:lnTo>
                  <a:lnTo>
                    <a:pt x="117" y="819"/>
                  </a:lnTo>
                  <a:lnTo>
                    <a:pt x="124" y="828"/>
                  </a:lnTo>
                  <a:lnTo>
                    <a:pt x="133" y="837"/>
                  </a:lnTo>
                  <a:lnTo>
                    <a:pt x="144" y="828"/>
                  </a:lnTo>
                  <a:lnTo>
                    <a:pt x="152" y="828"/>
                  </a:lnTo>
                  <a:lnTo>
                    <a:pt x="161" y="837"/>
                  </a:lnTo>
                  <a:lnTo>
                    <a:pt x="170" y="846"/>
                  </a:lnTo>
                  <a:lnTo>
                    <a:pt x="179" y="856"/>
                  </a:lnTo>
                  <a:lnTo>
                    <a:pt x="277" y="1229"/>
                  </a:lnTo>
                  <a:lnTo>
                    <a:pt x="545" y="1167"/>
                  </a:lnTo>
                  <a:lnTo>
                    <a:pt x="545" y="1159"/>
                  </a:lnTo>
                  <a:lnTo>
                    <a:pt x="535" y="1149"/>
                  </a:lnTo>
                  <a:lnTo>
                    <a:pt x="535" y="1140"/>
                  </a:lnTo>
                  <a:lnTo>
                    <a:pt x="526" y="1132"/>
                  </a:lnTo>
                  <a:lnTo>
                    <a:pt x="508" y="1123"/>
                  </a:lnTo>
                  <a:lnTo>
                    <a:pt x="501" y="1105"/>
                  </a:lnTo>
                  <a:lnTo>
                    <a:pt x="490" y="1096"/>
                  </a:lnTo>
                  <a:lnTo>
                    <a:pt x="481" y="1079"/>
                  </a:lnTo>
                  <a:lnTo>
                    <a:pt x="481" y="1069"/>
                  </a:lnTo>
                  <a:lnTo>
                    <a:pt x="473" y="1060"/>
                  </a:lnTo>
                  <a:lnTo>
                    <a:pt x="481" y="1034"/>
                  </a:lnTo>
                  <a:lnTo>
                    <a:pt x="481" y="999"/>
                  </a:lnTo>
                  <a:lnTo>
                    <a:pt x="490" y="972"/>
                  </a:lnTo>
                  <a:lnTo>
                    <a:pt x="490" y="936"/>
                  </a:lnTo>
                  <a:lnTo>
                    <a:pt x="501" y="899"/>
                  </a:lnTo>
                  <a:lnTo>
                    <a:pt x="508" y="863"/>
                  </a:lnTo>
                  <a:lnTo>
                    <a:pt x="508" y="819"/>
                  </a:lnTo>
                  <a:lnTo>
                    <a:pt x="508" y="783"/>
                  </a:lnTo>
                  <a:lnTo>
                    <a:pt x="508" y="748"/>
                  </a:lnTo>
                  <a:lnTo>
                    <a:pt x="508" y="712"/>
                  </a:lnTo>
                  <a:lnTo>
                    <a:pt x="501" y="677"/>
                  </a:lnTo>
                  <a:lnTo>
                    <a:pt x="508" y="642"/>
                  </a:lnTo>
                  <a:lnTo>
                    <a:pt x="508" y="615"/>
                  </a:lnTo>
                  <a:lnTo>
                    <a:pt x="517" y="579"/>
                  </a:lnTo>
                  <a:lnTo>
                    <a:pt x="517" y="552"/>
                  </a:lnTo>
                  <a:lnTo>
                    <a:pt x="526" y="517"/>
                  </a:lnTo>
                  <a:lnTo>
                    <a:pt x="526" y="481"/>
                  </a:lnTo>
                  <a:lnTo>
                    <a:pt x="526" y="446"/>
                  </a:lnTo>
                  <a:lnTo>
                    <a:pt x="526" y="410"/>
                  </a:lnTo>
                  <a:lnTo>
                    <a:pt x="517" y="366"/>
                  </a:lnTo>
                  <a:lnTo>
                    <a:pt x="508" y="346"/>
                  </a:lnTo>
                  <a:lnTo>
                    <a:pt x="517" y="339"/>
                  </a:lnTo>
                  <a:lnTo>
                    <a:pt x="526" y="330"/>
                  </a:lnTo>
                  <a:lnTo>
                    <a:pt x="535" y="321"/>
                  </a:lnTo>
                  <a:lnTo>
                    <a:pt x="554" y="302"/>
                  </a:lnTo>
                  <a:lnTo>
                    <a:pt x="561" y="293"/>
                  </a:lnTo>
                  <a:lnTo>
                    <a:pt x="581" y="277"/>
                  </a:lnTo>
                  <a:lnTo>
                    <a:pt x="588" y="249"/>
                  </a:lnTo>
                  <a:lnTo>
                    <a:pt x="588" y="222"/>
                  </a:lnTo>
                  <a:lnTo>
                    <a:pt x="588" y="186"/>
                  </a:lnTo>
                  <a:lnTo>
                    <a:pt x="588" y="169"/>
                  </a:lnTo>
                  <a:lnTo>
                    <a:pt x="581" y="142"/>
                  </a:lnTo>
                  <a:lnTo>
                    <a:pt x="581" y="115"/>
                  </a:lnTo>
                  <a:lnTo>
                    <a:pt x="581" y="97"/>
                  </a:lnTo>
                  <a:lnTo>
                    <a:pt x="581" y="70"/>
                  </a:lnTo>
                  <a:lnTo>
                    <a:pt x="581" y="44"/>
                  </a:lnTo>
                  <a:lnTo>
                    <a:pt x="581" y="26"/>
                  </a:lnTo>
                  <a:lnTo>
                    <a:pt x="581" y="17"/>
                  </a:lnTo>
                  <a:lnTo>
                    <a:pt x="570" y="0"/>
                  </a:lnTo>
                  <a:lnTo>
                    <a:pt x="8" y="16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92" name="Freeform 80"/>
            <p:cNvSpPr>
              <a:spLocks/>
            </p:cNvSpPr>
            <p:nvPr/>
          </p:nvSpPr>
          <p:spPr bwMode="auto">
            <a:xfrm>
              <a:off x="4948" y="1310"/>
              <a:ext cx="153" cy="340"/>
            </a:xfrm>
            <a:custGeom>
              <a:avLst/>
              <a:gdLst>
                <a:gd name="T0" fmla="*/ 25 w 605"/>
                <a:gd name="T1" fmla="*/ 43 h 1327"/>
                <a:gd name="T2" fmla="*/ 27 w 605"/>
                <a:gd name="T3" fmla="*/ 50 h 1327"/>
                <a:gd name="T4" fmla="*/ 27 w 605"/>
                <a:gd name="T5" fmla="*/ 61 h 1327"/>
                <a:gd name="T6" fmla="*/ 27 w 605"/>
                <a:gd name="T7" fmla="*/ 73 h 1327"/>
                <a:gd name="T8" fmla="*/ 29 w 605"/>
                <a:gd name="T9" fmla="*/ 84 h 1327"/>
                <a:gd name="T10" fmla="*/ 29 w 605"/>
                <a:gd name="T11" fmla="*/ 98 h 1327"/>
                <a:gd name="T12" fmla="*/ 27 w 605"/>
                <a:gd name="T13" fmla="*/ 112 h 1327"/>
                <a:gd name="T14" fmla="*/ 20 w 605"/>
                <a:gd name="T15" fmla="*/ 118 h 1327"/>
                <a:gd name="T16" fmla="*/ 13 w 605"/>
                <a:gd name="T17" fmla="*/ 126 h 1327"/>
                <a:gd name="T18" fmla="*/ 9 w 605"/>
                <a:gd name="T19" fmla="*/ 130 h 1327"/>
                <a:gd name="T20" fmla="*/ 13 w 605"/>
                <a:gd name="T21" fmla="*/ 146 h 1327"/>
                <a:gd name="T22" fmla="*/ 13 w 605"/>
                <a:gd name="T23" fmla="*/ 164 h 1327"/>
                <a:gd name="T24" fmla="*/ 11 w 605"/>
                <a:gd name="T25" fmla="*/ 182 h 1327"/>
                <a:gd name="T26" fmla="*/ 9 w 605"/>
                <a:gd name="T27" fmla="*/ 199 h 1327"/>
                <a:gd name="T28" fmla="*/ 7 w 605"/>
                <a:gd name="T29" fmla="*/ 214 h 1327"/>
                <a:gd name="T30" fmla="*/ 9 w 605"/>
                <a:gd name="T31" fmla="*/ 233 h 1327"/>
                <a:gd name="T32" fmla="*/ 9 w 605"/>
                <a:gd name="T33" fmla="*/ 251 h 1327"/>
                <a:gd name="T34" fmla="*/ 7 w 605"/>
                <a:gd name="T35" fmla="*/ 271 h 1327"/>
                <a:gd name="T36" fmla="*/ 4 w 605"/>
                <a:gd name="T37" fmla="*/ 290 h 1327"/>
                <a:gd name="T38" fmla="*/ 2 w 605"/>
                <a:gd name="T39" fmla="*/ 306 h 1327"/>
                <a:gd name="T40" fmla="*/ 2 w 605"/>
                <a:gd name="T41" fmla="*/ 315 h 1327"/>
                <a:gd name="T42" fmla="*/ 4 w 605"/>
                <a:gd name="T43" fmla="*/ 322 h 1327"/>
                <a:gd name="T44" fmla="*/ 9 w 605"/>
                <a:gd name="T45" fmla="*/ 329 h 1327"/>
                <a:gd name="T46" fmla="*/ 16 w 605"/>
                <a:gd name="T47" fmla="*/ 333 h 1327"/>
                <a:gd name="T48" fmla="*/ 18 w 605"/>
                <a:gd name="T49" fmla="*/ 338 h 1327"/>
                <a:gd name="T50" fmla="*/ 113 w 605"/>
                <a:gd name="T51" fmla="*/ 317 h 1327"/>
                <a:gd name="T52" fmla="*/ 115 w 605"/>
                <a:gd name="T53" fmla="*/ 313 h 1327"/>
                <a:gd name="T54" fmla="*/ 118 w 605"/>
                <a:gd name="T55" fmla="*/ 308 h 1327"/>
                <a:gd name="T56" fmla="*/ 119 w 605"/>
                <a:gd name="T57" fmla="*/ 306 h 1327"/>
                <a:gd name="T58" fmla="*/ 122 w 605"/>
                <a:gd name="T59" fmla="*/ 304 h 1327"/>
                <a:gd name="T60" fmla="*/ 126 w 605"/>
                <a:gd name="T61" fmla="*/ 301 h 1327"/>
                <a:gd name="T62" fmla="*/ 131 w 605"/>
                <a:gd name="T63" fmla="*/ 299 h 1327"/>
                <a:gd name="T64" fmla="*/ 133 w 605"/>
                <a:gd name="T65" fmla="*/ 297 h 1327"/>
                <a:gd name="T66" fmla="*/ 135 w 605"/>
                <a:gd name="T67" fmla="*/ 290 h 1327"/>
                <a:gd name="T68" fmla="*/ 138 w 605"/>
                <a:gd name="T69" fmla="*/ 285 h 1327"/>
                <a:gd name="T70" fmla="*/ 144 w 605"/>
                <a:gd name="T71" fmla="*/ 283 h 1327"/>
                <a:gd name="T72" fmla="*/ 149 w 605"/>
                <a:gd name="T73" fmla="*/ 281 h 1327"/>
                <a:gd name="T74" fmla="*/ 151 w 605"/>
                <a:gd name="T75" fmla="*/ 279 h 1327"/>
                <a:gd name="T76" fmla="*/ 153 w 605"/>
                <a:gd name="T77" fmla="*/ 269 h 1327"/>
                <a:gd name="T78" fmla="*/ 153 w 605"/>
                <a:gd name="T79" fmla="*/ 255 h 1327"/>
                <a:gd name="T80" fmla="*/ 146 w 605"/>
                <a:gd name="T81" fmla="*/ 253 h 1327"/>
                <a:gd name="T82" fmla="*/ 142 w 605"/>
                <a:gd name="T83" fmla="*/ 249 h 1327"/>
                <a:gd name="T84" fmla="*/ 135 w 605"/>
                <a:gd name="T85" fmla="*/ 244 h 1327"/>
                <a:gd name="T86" fmla="*/ 128 w 605"/>
                <a:gd name="T87" fmla="*/ 235 h 1327"/>
                <a:gd name="T88" fmla="*/ 124 w 605"/>
                <a:gd name="T89" fmla="*/ 226 h 1327"/>
                <a:gd name="T90" fmla="*/ 113 w 605"/>
                <a:gd name="T91" fmla="*/ 196 h 1327"/>
                <a:gd name="T92" fmla="*/ 95 w 605"/>
                <a:gd name="T93" fmla="*/ 139 h 1327"/>
                <a:gd name="T94" fmla="*/ 72 w 605"/>
                <a:gd name="T95" fmla="*/ 75 h 1327"/>
                <a:gd name="T96" fmla="*/ 56 w 605"/>
                <a:gd name="T97" fmla="*/ 25 h 1327"/>
                <a:gd name="T98" fmla="*/ 50 w 605"/>
                <a:gd name="T99" fmla="*/ 2 h 1327"/>
                <a:gd name="T100" fmla="*/ 48 w 605"/>
                <a:gd name="T101" fmla="*/ 0 h 1327"/>
                <a:gd name="T102" fmla="*/ 42 w 605"/>
                <a:gd name="T103" fmla="*/ 4 h 1327"/>
                <a:gd name="T104" fmla="*/ 38 w 605"/>
                <a:gd name="T105" fmla="*/ 7 h 1327"/>
                <a:gd name="T106" fmla="*/ 32 w 605"/>
                <a:gd name="T107" fmla="*/ 7 h 1327"/>
                <a:gd name="T108" fmla="*/ 29 w 605"/>
                <a:gd name="T109" fmla="*/ 11 h 1327"/>
                <a:gd name="T110" fmla="*/ 29 w 605"/>
                <a:gd name="T111" fmla="*/ 20 h 1327"/>
                <a:gd name="T112" fmla="*/ 27 w 605"/>
                <a:gd name="T113" fmla="*/ 29 h 1327"/>
                <a:gd name="T114" fmla="*/ 25 w 605"/>
                <a:gd name="T115" fmla="*/ 36 h 1327"/>
                <a:gd name="T116" fmla="*/ 22 w 605"/>
                <a:gd name="T117" fmla="*/ 38 h 13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5" h="1327">
                  <a:moveTo>
                    <a:pt x="88" y="150"/>
                  </a:moveTo>
                  <a:lnTo>
                    <a:pt x="97" y="169"/>
                  </a:lnTo>
                  <a:lnTo>
                    <a:pt x="108" y="177"/>
                  </a:lnTo>
                  <a:lnTo>
                    <a:pt x="108" y="195"/>
                  </a:lnTo>
                  <a:lnTo>
                    <a:pt x="108" y="213"/>
                  </a:lnTo>
                  <a:lnTo>
                    <a:pt x="108" y="240"/>
                  </a:lnTo>
                  <a:lnTo>
                    <a:pt x="108" y="257"/>
                  </a:lnTo>
                  <a:lnTo>
                    <a:pt x="108" y="284"/>
                  </a:lnTo>
                  <a:lnTo>
                    <a:pt x="108" y="302"/>
                  </a:lnTo>
                  <a:lnTo>
                    <a:pt x="115" y="329"/>
                  </a:lnTo>
                  <a:lnTo>
                    <a:pt x="115" y="346"/>
                  </a:lnTo>
                  <a:lnTo>
                    <a:pt x="115" y="382"/>
                  </a:lnTo>
                  <a:lnTo>
                    <a:pt x="115" y="409"/>
                  </a:lnTo>
                  <a:lnTo>
                    <a:pt x="108" y="437"/>
                  </a:lnTo>
                  <a:lnTo>
                    <a:pt x="88" y="453"/>
                  </a:lnTo>
                  <a:lnTo>
                    <a:pt x="81" y="462"/>
                  </a:lnTo>
                  <a:lnTo>
                    <a:pt x="62" y="481"/>
                  </a:lnTo>
                  <a:lnTo>
                    <a:pt x="53" y="490"/>
                  </a:lnTo>
                  <a:lnTo>
                    <a:pt x="44" y="499"/>
                  </a:lnTo>
                  <a:lnTo>
                    <a:pt x="35" y="506"/>
                  </a:lnTo>
                  <a:lnTo>
                    <a:pt x="44" y="526"/>
                  </a:lnTo>
                  <a:lnTo>
                    <a:pt x="53" y="570"/>
                  </a:lnTo>
                  <a:lnTo>
                    <a:pt x="53" y="606"/>
                  </a:lnTo>
                  <a:lnTo>
                    <a:pt x="53" y="641"/>
                  </a:lnTo>
                  <a:lnTo>
                    <a:pt x="53" y="677"/>
                  </a:lnTo>
                  <a:lnTo>
                    <a:pt x="44" y="712"/>
                  </a:lnTo>
                  <a:lnTo>
                    <a:pt x="44" y="739"/>
                  </a:lnTo>
                  <a:lnTo>
                    <a:pt x="35" y="775"/>
                  </a:lnTo>
                  <a:lnTo>
                    <a:pt x="35" y="802"/>
                  </a:lnTo>
                  <a:lnTo>
                    <a:pt x="28" y="837"/>
                  </a:lnTo>
                  <a:lnTo>
                    <a:pt x="35" y="872"/>
                  </a:lnTo>
                  <a:lnTo>
                    <a:pt x="35" y="908"/>
                  </a:lnTo>
                  <a:lnTo>
                    <a:pt x="35" y="943"/>
                  </a:lnTo>
                  <a:lnTo>
                    <a:pt x="35" y="979"/>
                  </a:lnTo>
                  <a:lnTo>
                    <a:pt x="35" y="1023"/>
                  </a:lnTo>
                  <a:lnTo>
                    <a:pt x="28" y="1059"/>
                  </a:lnTo>
                  <a:lnTo>
                    <a:pt x="17" y="1096"/>
                  </a:lnTo>
                  <a:lnTo>
                    <a:pt x="17" y="1132"/>
                  </a:lnTo>
                  <a:lnTo>
                    <a:pt x="8" y="1159"/>
                  </a:lnTo>
                  <a:lnTo>
                    <a:pt x="8" y="1194"/>
                  </a:lnTo>
                  <a:lnTo>
                    <a:pt x="0" y="1220"/>
                  </a:lnTo>
                  <a:lnTo>
                    <a:pt x="8" y="1229"/>
                  </a:lnTo>
                  <a:lnTo>
                    <a:pt x="8" y="1239"/>
                  </a:lnTo>
                  <a:lnTo>
                    <a:pt x="17" y="1256"/>
                  </a:lnTo>
                  <a:lnTo>
                    <a:pt x="28" y="1265"/>
                  </a:lnTo>
                  <a:lnTo>
                    <a:pt x="35" y="1283"/>
                  </a:lnTo>
                  <a:lnTo>
                    <a:pt x="53" y="1292"/>
                  </a:lnTo>
                  <a:lnTo>
                    <a:pt x="62" y="1300"/>
                  </a:lnTo>
                  <a:lnTo>
                    <a:pt x="62" y="1309"/>
                  </a:lnTo>
                  <a:lnTo>
                    <a:pt x="72" y="1319"/>
                  </a:lnTo>
                  <a:lnTo>
                    <a:pt x="72" y="1327"/>
                  </a:lnTo>
                  <a:lnTo>
                    <a:pt x="445" y="1239"/>
                  </a:lnTo>
                  <a:lnTo>
                    <a:pt x="454" y="1229"/>
                  </a:lnTo>
                  <a:lnTo>
                    <a:pt x="454" y="1220"/>
                  </a:lnTo>
                  <a:lnTo>
                    <a:pt x="454" y="1212"/>
                  </a:lnTo>
                  <a:lnTo>
                    <a:pt x="465" y="1203"/>
                  </a:lnTo>
                  <a:lnTo>
                    <a:pt x="465" y="1194"/>
                  </a:lnTo>
                  <a:lnTo>
                    <a:pt x="472" y="1194"/>
                  </a:lnTo>
                  <a:lnTo>
                    <a:pt x="472" y="1185"/>
                  </a:lnTo>
                  <a:lnTo>
                    <a:pt x="481" y="1185"/>
                  </a:lnTo>
                  <a:lnTo>
                    <a:pt x="490" y="1185"/>
                  </a:lnTo>
                  <a:lnTo>
                    <a:pt x="498" y="1176"/>
                  </a:lnTo>
                  <a:lnTo>
                    <a:pt x="508" y="1176"/>
                  </a:lnTo>
                  <a:lnTo>
                    <a:pt x="518" y="1167"/>
                  </a:lnTo>
                  <a:lnTo>
                    <a:pt x="525" y="1167"/>
                  </a:lnTo>
                  <a:lnTo>
                    <a:pt x="525" y="1159"/>
                  </a:lnTo>
                  <a:lnTo>
                    <a:pt x="534" y="1140"/>
                  </a:lnTo>
                  <a:lnTo>
                    <a:pt x="534" y="1132"/>
                  </a:lnTo>
                  <a:lnTo>
                    <a:pt x="545" y="1123"/>
                  </a:lnTo>
                  <a:lnTo>
                    <a:pt x="545" y="1114"/>
                  </a:lnTo>
                  <a:lnTo>
                    <a:pt x="552" y="1114"/>
                  </a:lnTo>
                  <a:lnTo>
                    <a:pt x="571" y="1103"/>
                  </a:lnTo>
                  <a:lnTo>
                    <a:pt x="578" y="1103"/>
                  </a:lnTo>
                  <a:lnTo>
                    <a:pt x="589" y="1096"/>
                  </a:lnTo>
                  <a:lnTo>
                    <a:pt x="598" y="1096"/>
                  </a:lnTo>
                  <a:lnTo>
                    <a:pt x="598" y="1087"/>
                  </a:lnTo>
                  <a:lnTo>
                    <a:pt x="605" y="1069"/>
                  </a:lnTo>
                  <a:lnTo>
                    <a:pt x="605" y="1050"/>
                  </a:lnTo>
                  <a:lnTo>
                    <a:pt x="605" y="1034"/>
                  </a:lnTo>
                  <a:lnTo>
                    <a:pt x="605" y="997"/>
                  </a:lnTo>
                  <a:lnTo>
                    <a:pt x="598" y="988"/>
                  </a:lnTo>
                  <a:lnTo>
                    <a:pt x="578" y="988"/>
                  </a:lnTo>
                  <a:lnTo>
                    <a:pt x="571" y="979"/>
                  </a:lnTo>
                  <a:lnTo>
                    <a:pt x="561" y="970"/>
                  </a:lnTo>
                  <a:lnTo>
                    <a:pt x="552" y="963"/>
                  </a:lnTo>
                  <a:lnTo>
                    <a:pt x="534" y="952"/>
                  </a:lnTo>
                  <a:lnTo>
                    <a:pt x="525" y="935"/>
                  </a:lnTo>
                  <a:lnTo>
                    <a:pt x="508" y="917"/>
                  </a:lnTo>
                  <a:lnTo>
                    <a:pt x="498" y="899"/>
                  </a:lnTo>
                  <a:lnTo>
                    <a:pt x="490" y="882"/>
                  </a:lnTo>
                  <a:lnTo>
                    <a:pt x="472" y="846"/>
                  </a:lnTo>
                  <a:lnTo>
                    <a:pt x="445" y="766"/>
                  </a:lnTo>
                  <a:lnTo>
                    <a:pt x="410" y="667"/>
                  </a:lnTo>
                  <a:lnTo>
                    <a:pt x="374" y="543"/>
                  </a:lnTo>
                  <a:lnTo>
                    <a:pt x="329" y="419"/>
                  </a:lnTo>
                  <a:lnTo>
                    <a:pt x="285" y="293"/>
                  </a:lnTo>
                  <a:lnTo>
                    <a:pt x="249" y="186"/>
                  </a:lnTo>
                  <a:lnTo>
                    <a:pt x="223" y="97"/>
                  </a:lnTo>
                  <a:lnTo>
                    <a:pt x="196" y="35"/>
                  </a:lnTo>
                  <a:lnTo>
                    <a:pt x="196" y="9"/>
                  </a:lnTo>
                  <a:lnTo>
                    <a:pt x="188" y="9"/>
                  </a:lnTo>
                  <a:lnTo>
                    <a:pt x="188" y="0"/>
                  </a:lnTo>
                  <a:lnTo>
                    <a:pt x="178" y="9"/>
                  </a:lnTo>
                  <a:lnTo>
                    <a:pt x="168" y="17"/>
                  </a:lnTo>
                  <a:lnTo>
                    <a:pt x="161" y="17"/>
                  </a:lnTo>
                  <a:lnTo>
                    <a:pt x="152" y="26"/>
                  </a:lnTo>
                  <a:lnTo>
                    <a:pt x="143" y="26"/>
                  </a:lnTo>
                  <a:lnTo>
                    <a:pt x="125" y="26"/>
                  </a:lnTo>
                  <a:lnTo>
                    <a:pt x="115" y="35"/>
                  </a:lnTo>
                  <a:lnTo>
                    <a:pt x="115" y="44"/>
                  </a:lnTo>
                  <a:lnTo>
                    <a:pt x="115" y="62"/>
                  </a:lnTo>
                  <a:lnTo>
                    <a:pt x="115" y="80"/>
                  </a:lnTo>
                  <a:lnTo>
                    <a:pt x="108" y="97"/>
                  </a:lnTo>
                  <a:lnTo>
                    <a:pt x="108" y="115"/>
                  </a:lnTo>
                  <a:lnTo>
                    <a:pt x="108" y="133"/>
                  </a:lnTo>
                  <a:lnTo>
                    <a:pt x="97" y="142"/>
                  </a:lnTo>
                  <a:lnTo>
                    <a:pt x="97" y="160"/>
                  </a:lnTo>
                  <a:lnTo>
                    <a:pt x="88" y="15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93" name="Freeform 81"/>
            <p:cNvSpPr>
              <a:spLocks/>
            </p:cNvSpPr>
            <p:nvPr/>
          </p:nvSpPr>
          <p:spPr bwMode="auto">
            <a:xfrm>
              <a:off x="4948" y="1310"/>
              <a:ext cx="153" cy="340"/>
            </a:xfrm>
            <a:custGeom>
              <a:avLst/>
              <a:gdLst>
                <a:gd name="T0" fmla="*/ 25 w 605"/>
                <a:gd name="T1" fmla="*/ 43 h 1327"/>
                <a:gd name="T2" fmla="*/ 27 w 605"/>
                <a:gd name="T3" fmla="*/ 50 h 1327"/>
                <a:gd name="T4" fmla="*/ 27 w 605"/>
                <a:gd name="T5" fmla="*/ 61 h 1327"/>
                <a:gd name="T6" fmla="*/ 27 w 605"/>
                <a:gd name="T7" fmla="*/ 73 h 1327"/>
                <a:gd name="T8" fmla="*/ 29 w 605"/>
                <a:gd name="T9" fmla="*/ 84 h 1327"/>
                <a:gd name="T10" fmla="*/ 29 w 605"/>
                <a:gd name="T11" fmla="*/ 98 h 1327"/>
                <a:gd name="T12" fmla="*/ 27 w 605"/>
                <a:gd name="T13" fmla="*/ 112 h 1327"/>
                <a:gd name="T14" fmla="*/ 20 w 605"/>
                <a:gd name="T15" fmla="*/ 118 h 1327"/>
                <a:gd name="T16" fmla="*/ 13 w 605"/>
                <a:gd name="T17" fmla="*/ 126 h 1327"/>
                <a:gd name="T18" fmla="*/ 9 w 605"/>
                <a:gd name="T19" fmla="*/ 130 h 1327"/>
                <a:gd name="T20" fmla="*/ 13 w 605"/>
                <a:gd name="T21" fmla="*/ 146 h 1327"/>
                <a:gd name="T22" fmla="*/ 13 w 605"/>
                <a:gd name="T23" fmla="*/ 164 h 1327"/>
                <a:gd name="T24" fmla="*/ 11 w 605"/>
                <a:gd name="T25" fmla="*/ 182 h 1327"/>
                <a:gd name="T26" fmla="*/ 9 w 605"/>
                <a:gd name="T27" fmla="*/ 199 h 1327"/>
                <a:gd name="T28" fmla="*/ 7 w 605"/>
                <a:gd name="T29" fmla="*/ 214 h 1327"/>
                <a:gd name="T30" fmla="*/ 9 w 605"/>
                <a:gd name="T31" fmla="*/ 233 h 1327"/>
                <a:gd name="T32" fmla="*/ 9 w 605"/>
                <a:gd name="T33" fmla="*/ 251 h 1327"/>
                <a:gd name="T34" fmla="*/ 7 w 605"/>
                <a:gd name="T35" fmla="*/ 271 h 1327"/>
                <a:gd name="T36" fmla="*/ 4 w 605"/>
                <a:gd name="T37" fmla="*/ 290 h 1327"/>
                <a:gd name="T38" fmla="*/ 2 w 605"/>
                <a:gd name="T39" fmla="*/ 306 h 1327"/>
                <a:gd name="T40" fmla="*/ 2 w 605"/>
                <a:gd name="T41" fmla="*/ 315 h 1327"/>
                <a:gd name="T42" fmla="*/ 4 w 605"/>
                <a:gd name="T43" fmla="*/ 322 h 1327"/>
                <a:gd name="T44" fmla="*/ 9 w 605"/>
                <a:gd name="T45" fmla="*/ 329 h 1327"/>
                <a:gd name="T46" fmla="*/ 16 w 605"/>
                <a:gd name="T47" fmla="*/ 333 h 1327"/>
                <a:gd name="T48" fmla="*/ 18 w 605"/>
                <a:gd name="T49" fmla="*/ 338 h 1327"/>
                <a:gd name="T50" fmla="*/ 113 w 605"/>
                <a:gd name="T51" fmla="*/ 317 h 1327"/>
                <a:gd name="T52" fmla="*/ 115 w 605"/>
                <a:gd name="T53" fmla="*/ 313 h 1327"/>
                <a:gd name="T54" fmla="*/ 118 w 605"/>
                <a:gd name="T55" fmla="*/ 308 h 1327"/>
                <a:gd name="T56" fmla="*/ 119 w 605"/>
                <a:gd name="T57" fmla="*/ 306 h 1327"/>
                <a:gd name="T58" fmla="*/ 122 w 605"/>
                <a:gd name="T59" fmla="*/ 304 h 1327"/>
                <a:gd name="T60" fmla="*/ 126 w 605"/>
                <a:gd name="T61" fmla="*/ 301 h 1327"/>
                <a:gd name="T62" fmla="*/ 131 w 605"/>
                <a:gd name="T63" fmla="*/ 299 h 1327"/>
                <a:gd name="T64" fmla="*/ 133 w 605"/>
                <a:gd name="T65" fmla="*/ 297 h 1327"/>
                <a:gd name="T66" fmla="*/ 135 w 605"/>
                <a:gd name="T67" fmla="*/ 290 h 1327"/>
                <a:gd name="T68" fmla="*/ 138 w 605"/>
                <a:gd name="T69" fmla="*/ 285 h 1327"/>
                <a:gd name="T70" fmla="*/ 144 w 605"/>
                <a:gd name="T71" fmla="*/ 283 h 1327"/>
                <a:gd name="T72" fmla="*/ 146 w 605"/>
                <a:gd name="T73" fmla="*/ 283 h 1327"/>
                <a:gd name="T74" fmla="*/ 149 w 605"/>
                <a:gd name="T75" fmla="*/ 281 h 1327"/>
                <a:gd name="T76" fmla="*/ 151 w 605"/>
                <a:gd name="T77" fmla="*/ 279 h 1327"/>
                <a:gd name="T78" fmla="*/ 153 w 605"/>
                <a:gd name="T79" fmla="*/ 269 h 1327"/>
                <a:gd name="T80" fmla="*/ 153 w 605"/>
                <a:gd name="T81" fmla="*/ 255 h 1327"/>
                <a:gd name="T82" fmla="*/ 146 w 605"/>
                <a:gd name="T83" fmla="*/ 253 h 1327"/>
                <a:gd name="T84" fmla="*/ 142 w 605"/>
                <a:gd name="T85" fmla="*/ 249 h 1327"/>
                <a:gd name="T86" fmla="*/ 135 w 605"/>
                <a:gd name="T87" fmla="*/ 244 h 1327"/>
                <a:gd name="T88" fmla="*/ 128 w 605"/>
                <a:gd name="T89" fmla="*/ 235 h 1327"/>
                <a:gd name="T90" fmla="*/ 124 w 605"/>
                <a:gd name="T91" fmla="*/ 226 h 1327"/>
                <a:gd name="T92" fmla="*/ 113 w 605"/>
                <a:gd name="T93" fmla="*/ 196 h 1327"/>
                <a:gd name="T94" fmla="*/ 95 w 605"/>
                <a:gd name="T95" fmla="*/ 139 h 1327"/>
                <a:gd name="T96" fmla="*/ 72 w 605"/>
                <a:gd name="T97" fmla="*/ 75 h 1327"/>
                <a:gd name="T98" fmla="*/ 56 w 605"/>
                <a:gd name="T99" fmla="*/ 25 h 1327"/>
                <a:gd name="T100" fmla="*/ 50 w 605"/>
                <a:gd name="T101" fmla="*/ 2 h 1327"/>
                <a:gd name="T102" fmla="*/ 48 w 605"/>
                <a:gd name="T103" fmla="*/ 0 h 1327"/>
                <a:gd name="T104" fmla="*/ 45 w 605"/>
                <a:gd name="T105" fmla="*/ 2 h 1327"/>
                <a:gd name="T106" fmla="*/ 42 w 605"/>
                <a:gd name="T107" fmla="*/ 4 h 1327"/>
                <a:gd name="T108" fmla="*/ 38 w 605"/>
                <a:gd name="T109" fmla="*/ 7 h 1327"/>
                <a:gd name="T110" fmla="*/ 32 w 605"/>
                <a:gd name="T111" fmla="*/ 7 h 1327"/>
                <a:gd name="T112" fmla="*/ 29 w 605"/>
                <a:gd name="T113" fmla="*/ 9 h 1327"/>
                <a:gd name="T114" fmla="*/ 29 w 605"/>
                <a:gd name="T115" fmla="*/ 16 h 1327"/>
                <a:gd name="T116" fmla="*/ 27 w 605"/>
                <a:gd name="T117" fmla="*/ 25 h 1327"/>
                <a:gd name="T118" fmla="*/ 27 w 605"/>
                <a:gd name="T119" fmla="*/ 34 h 1327"/>
                <a:gd name="T120" fmla="*/ 25 w 605"/>
                <a:gd name="T121" fmla="*/ 41 h 13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5" h="1327">
                  <a:moveTo>
                    <a:pt x="88" y="150"/>
                  </a:moveTo>
                  <a:lnTo>
                    <a:pt x="97" y="169"/>
                  </a:lnTo>
                  <a:lnTo>
                    <a:pt x="108" y="177"/>
                  </a:lnTo>
                  <a:lnTo>
                    <a:pt x="108" y="195"/>
                  </a:lnTo>
                  <a:lnTo>
                    <a:pt x="108" y="213"/>
                  </a:lnTo>
                  <a:lnTo>
                    <a:pt x="108" y="240"/>
                  </a:lnTo>
                  <a:lnTo>
                    <a:pt x="108" y="257"/>
                  </a:lnTo>
                  <a:lnTo>
                    <a:pt x="108" y="284"/>
                  </a:lnTo>
                  <a:lnTo>
                    <a:pt x="108" y="302"/>
                  </a:lnTo>
                  <a:lnTo>
                    <a:pt x="115" y="329"/>
                  </a:lnTo>
                  <a:lnTo>
                    <a:pt x="115" y="346"/>
                  </a:lnTo>
                  <a:lnTo>
                    <a:pt x="115" y="382"/>
                  </a:lnTo>
                  <a:lnTo>
                    <a:pt x="115" y="409"/>
                  </a:lnTo>
                  <a:lnTo>
                    <a:pt x="108" y="437"/>
                  </a:lnTo>
                  <a:lnTo>
                    <a:pt x="88" y="453"/>
                  </a:lnTo>
                  <a:lnTo>
                    <a:pt x="81" y="462"/>
                  </a:lnTo>
                  <a:lnTo>
                    <a:pt x="62" y="481"/>
                  </a:lnTo>
                  <a:lnTo>
                    <a:pt x="53" y="490"/>
                  </a:lnTo>
                  <a:lnTo>
                    <a:pt x="44" y="499"/>
                  </a:lnTo>
                  <a:lnTo>
                    <a:pt x="35" y="506"/>
                  </a:lnTo>
                  <a:lnTo>
                    <a:pt x="44" y="526"/>
                  </a:lnTo>
                  <a:lnTo>
                    <a:pt x="53" y="570"/>
                  </a:lnTo>
                  <a:lnTo>
                    <a:pt x="53" y="606"/>
                  </a:lnTo>
                  <a:lnTo>
                    <a:pt x="53" y="641"/>
                  </a:lnTo>
                  <a:lnTo>
                    <a:pt x="53" y="677"/>
                  </a:lnTo>
                  <a:lnTo>
                    <a:pt x="44" y="712"/>
                  </a:lnTo>
                  <a:lnTo>
                    <a:pt x="44" y="739"/>
                  </a:lnTo>
                  <a:lnTo>
                    <a:pt x="35" y="775"/>
                  </a:lnTo>
                  <a:lnTo>
                    <a:pt x="35" y="802"/>
                  </a:lnTo>
                  <a:lnTo>
                    <a:pt x="28" y="837"/>
                  </a:lnTo>
                  <a:lnTo>
                    <a:pt x="35" y="872"/>
                  </a:lnTo>
                  <a:lnTo>
                    <a:pt x="35" y="908"/>
                  </a:lnTo>
                  <a:lnTo>
                    <a:pt x="35" y="943"/>
                  </a:lnTo>
                  <a:lnTo>
                    <a:pt x="35" y="979"/>
                  </a:lnTo>
                  <a:lnTo>
                    <a:pt x="35" y="1023"/>
                  </a:lnTo>
                  <a:lnTo>
                    <a:pt x="28" y="1059"/>
                  </a:lnTo>
                  <a:lnTo>
                    <a:pt x="17" y="1096"/>
                  </a:lnTo>
                  <a:lnTo>
                    <a:pt x="17" y="1132"/>
                  </a:lnTo>
                  <a:lnTo>
                    <a:pt x="8" y="1159"/>
                  </a:lnTo>
                  <a:lnTo>
                    <a:pt x="8" y="1194"/>
                  </a:lnTo>
                  <a:lnTo>
                    <a:pt x="0" y="1220"/>
                  </a:lnTo>
                  <a:lnTo>
                    <a:pt x="8" y="1229"/>
                  </a:lnTo>
                  <a:lnTo>
                    <a:pt x="8" y="1239"/>
                  </a:lnTo>
                  <a:lnTo>
                    <a:pt x="17" y="1256"/>
                  </a:lnTo>
                  <a:lnTo>
                    <a:pt x="28" y="1265"/>
                  </a:lnTo>
                  <a:lnTo>
                    <a:pt x="35" y="1283"/>
                  </a:lnTo>
                  <a:lnTo>
                    <a:pt x="53" y="1292"/>
                  </a:lnTo>
                  <a:lnTo>
                    <a:pt x="62" y="1300"/>
                  </a:lnTo>
                  <a:lnTo>
                    <a:pt x="62" y="1309"/>
                  </a:lnTo>
                  <a:lnTo>
                    <a:pt x="72" y="1319"/>
                  </a:lnTo>
                  <a:lnTo>
                    <a:pt x="72" y="1327"/>
                  </a:lnTo>
                  <a:lnTo>
                    <a:pt x="445" y="1239"/>
                  </a:lnTo>
                  <a:lnTo>
                    <a:pt x="454" y="1229"/>
                  </a:lnTo>
                  <a:lnTo>
                    <a:pt x="454" y="1220"/>
                  </a:lnTo>
                  <a:lnTo>
                    <a:pt x="454" y="1212"/>
                  </a:lnTo>
                  <a:lnTo>
                    <a:pt x="465" y="1203"/>
                  </a:lnTo>
                  <a:lnTo>
                    <a:pt x="465" y="1194"/>
                  </a:lnTo>
                  <a:lnTo>
                    <a:pt x="472" y="1194"/>
                  </a:lnTo>
                  <a:lnTo>
                    <a:pt x="472" y="1185"/>
                  </a:lnTo>
                  <a:lnTo>
                    <a:pt x="481" y="1185"/>
                  </a:lnTo>
                  <a:lnTo>
                    <a:pt x="490" y="1185"/>
                  </a:lnTo>
                  <a:lnTo>
                    <a:pt x="498" y="1176"/>
                  </a:lnTo>
                  <a:lnTo>
                    <a:pt x="508" y="1176"/>
                  </a:lnTo>
                  <a:lnTo>
                    <a:pt x="518" y="1167"/>
                  </a:lnTo>
                  <a:lnTo>
                    <a:pt x="525" y="1167"/>
                  </a:lnTo>
                  <a:lnTo>
                    <a:pt x="525" y="1159"/>
                  </a:lnTo>
                  <a:lnTo>
                    <a:pt x="534" y="1140"/>
                  </a:lnTo>
                  <a:lnTo>
                    <a:pt x="534" y="1132"/>
                  </a:lnTo>
                  <a:lnTo>
                    <a:pt x="545" y="1123"/>
                  </a:lnTo>
                  <a:lnTo>
                    <a:pt x="545" y="1114"/>
                  </a:lnTo>
                  <a:lnTo>
                    <a:pt x="552" y="1114"/>
                  </a:lnTo>
                  <a:lnTo>
                    <a:pt x="571" y="1103"/>
                  </a:lnTo>
                  <a:lnTo>
                    <a:pt x="578" y="1103"/>
                  </a:lnTo>
                  <a:lnTo>
                    <a:pt x="589" y="1096"/>
                  </a:lnTo>
                  <a:lnTo>
                    <a:pt x="598" y="1096"/>
                  </a:lnTo>
                  <a:lnTo>
                    <a:pt x="598" y="1087"/>
                  </a:lnTo>
                  <a:lnTo>
                    <a:pt x="605" y="1069"/>
                  </a:lnTo>
                  <a:lnTo>
                    <a:pt x="605" y="1050"/>
                  </a:lnTo>
                  <a:lnTo>
                    <a:pt x="605" y="1034"/>
                  </a:lnTo>
                  <a:lnTo>
                    <a:pt x="605" y="997"/>
                  </a:lnTo>
                  <a:lnTo>
                    <a:pt x="598" y="988"/>
                  </a:lnTo>
                  <a:lnTo>
                    <a:pt x="578" y="988"/>
                  </a:lnTo>
                  <a:lnTo>
                    <a:pt x="571" y="979"/>
                  </a:lnTo>
                  <a:lnTo>
                    <a:pt x="561" y="970"/>
                  </a:lnTo>
                  <a:lnTo>
                    <a:pt x="552" y="963"/>
                  </a:lnTo>
                  <a:lnTo>
                    <a:pt x="534" y="952"/>
                  </a:lnTo>
                  <a:lnTo>
                    <a:pt x="525" y="935"/>
                  </a:lnTo>
                  <a:lnTo>
                    <a:pt x="508" y="917"/>
                  </a:lnTo>
                  <a:lnTo>
                    <a:pt x="498" y="899"/>
                  </a:lnTo>
                  <a:lnTo>
                    <a:pt x="490" y="882"/>
                  </a:lnTo>
                  <a:lnTo>
                    <a:pt x="472" y="846"/>
                  </a:lnTo>
                  <a:lnTo>
                    <a:pt x="445" y="766"/>
                  </a:lnTo>
                  <a:lnTo>
                    <a:pt x="410" y="667"/>
                  </a:lnTo>
                  <a:lnTo>
                    <a:pt x="374" y="543"/>
                  </a:lnTo>
                  <a:lnTo>
                    <a:pt x="329" y="419"/>
                  </a:lnTo>
                  <a:lnTo>
                    <a:pt x="285" y="293"/>
                  </a:lnTo>
                  <a:lnTo>
                    <a:pt x="249" y="186"/>
                  </a:lnTo>
                  <a:lnTo>
                    <a:pt x="223" y="97"/>
                  </a:lnTo>
                  <a:lnTo>
                    <a:pt x="196" y="35"/>
                  </a:lnTo>
                  <a:lnTo>
                    <a:pt x="196" y="9"/>
                  </a:lnTo>
                  <a:lnTo>
                    <a:pt x="188" y="9"/>
                  </a:lnTo>
                  <a:lnTo>
                    <a:pt x="188" y="0"/>
                  </a:lnTo>
                  <a:lnTo>
                    <a:pt x="178" y="9"/>
                  </a:lnTo>
                  <a:lnTo>
                    <a:pt x="168" y="17"/>
                  </a:lnTo>
                  <a:lnTo>
                    <a:pt x="161" y="17"/>
                  </a:lnTo>
                  <a:lnTo>
                    <a:pt x="152" y="26"/>
                  </a:lnTo>
                  <a:lnTo>
                    <a:pt x="143" y="26"/>
                  </a:lnTo>
                  <a:lnTo>
                    <a:pt x="125" y="26"/>
                  </a:lnTo>
                  <a:lnTo>
                    <a:pt x="115" y="35"/>
                  </a:lnTo>
                  <a:lnTo>
                    <a:pt x="115" y="44"/>
                  </a:lnTo>
                  <a:lnTo>
                    <a:pt x="115" y="62"/>
                  </a:lnTo>
                  <a:lnTo>
                    <a:pt x="115" y="80"/>
                  </a:lnTo>
                  <a:lnTo>
                    <a:pt x="108" y="97"/>
                  </a:lnTo>
                  <a:lnTo>
                    <a:pt x="108" y="115"/>
                  </a:lnTo>
                  <a:lnTo>
                    <a:pt x="108" y="133"/>
                  </a:lnTo>
                  <a:lnTo>
                    <a:pt x="97" y="142"/>
                  </a:lnTo>
                  <a:lnTo>
                    <a:pt x="97" y="16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94" name="Freeform 82"/>
            <p:cNvSpPr>
              <a:spLocks/>
            </p:cNvSpPr>
            <p:nvPr/>
          </p:nvSpPr>
          <p:spPr bwMode="auto">
            <a:xfrm>
              <a:off x="4997" y="989"/>
              <a:ext cx="354" cy="577"/>
            </a:xfrm>
            <a:custGeom>
              <a:avLst/>
              <a:gdLst>
                <a:gd name="T0" fmla="*/ 311 w 1392"/>
                <a:gd name="T1" fmla="*/ 236 h 2247"/>
                <a:gd name="T2" fmla="*/ 340 w 1392"/>
                <a:gd name="T3" fmla="*/ 241 h 2247"/>
                <a:gd name="T4" fmla="*/ 340 w 1392"/>
                <a:gd name="T5" fmla="*/ 254 h 2247"/>
                <a:gd name="T6" fmla="*/ 338 w 1392"/>
                <a:gd name="T7" fmla="*/ 263 h 2247"/>
                <a:gd name="T8" fmla="*/ 352 w 1392"/>
                <a:gd name="T9" fmla="*/ 275 h 2247"/>
                <a:gd name="T10" fmla="*/ 340 w 1392"/>
                <a:gd name="T11" fmla="*/ 291 h 2247"/>
                <a:gd name="T12" fmla="*/ 315 w 1392"/>
                <a:gd name="T13" fmla="*/ 307 h 2247"/>
                <a:gd name="T14" fmla="*/ 306 w 1392"/>
                <a:gd name="T15" fmla="*/ 323 h 2247"/>
                <a:gd name="T16" fmla="*/ 295 w 1392"/>
                <a:gd name="T17" fmla="*/ 335 h 2247"/>
                <a:gd name="T18" fmla="*/ 290 w 1392"/>
                <a:gd name="T19" fmla="*/ 348 h 2247"/>
                <a:gd name="T20" fmla="*/ 288 w 1392"/>
                <a:gd name="T21" fmla="*/ 362 h 2247"/>
                <a:gd name="T22" fmla="*/ 281 w 1392"/>
                <a:gd name="T23" fmla="*/ 348 h 2247"/>
                <a:gd name="T24" fmla="*/ 272 w 1392"/>
                <a:gd name="T25" fmla="*/ 344 h 2247"/>
                <a:gd name="T26" fmla="*/ 263 w 1392"/>
                <a:gd name="T27" fmla="*/ 337 h 2247"/>
                <a:gd name="T28" fmla="*/ 256 w 1392"/>
                <a:gd name="T29" fmla="*/ 346 h 2247"/>
                <a:gd name="T30" fmla="*/ 241 w 1392"/>
                <a:gd name="T31" fmla="*/ 360 h 2247"/>
                <a:gd name="T32" fmla="*/ 213 w 1392"/>
                <a:gd name="T33" fmla="*/ 366 h 2247"/>
                <a:gd name="T34" fmla="*/ 202 w 1392"/>
                <a:gd name="T35" fmla="*/ 396 h 2247"/>
                <a:gd name="T36" fmla="*/ 206 w 1392"/>
                <a:gd name="T37" fmla="*/ 417 h 2247"/>
                <a:gd name="T38" fmla="*/ 204 w 1392"/>
                <a:gd name="T39" fmla="*/ 430 h 2247"/>
                <a:gd name="T40" fmla="*/ 190 w 1392"/>
                <a:gd name="T41" fmla="*/ 429 h 2247"/>
                <a:gd name="T42" fmla="*/ 181 w 1392"/>
                <a:gd name="T43" fmla="*/ 442 h 2247"/>
                <a:gd name="T44" fmla="*/ 159 w 1392"/>
                <a:gd name="T45" fmla="*/ 451 h 2247"/>
                <a:gd name="T46" fmla="*/ 145 w 1392"/>
                <a:gd name="T47" fmla="*/ 460 h 2247"/>
                <a:gd name="T48" fmla="*/ 131 w 1392"/>
                <a:gd name="T49" fmla="*/ 472 h 2247"/>
                <a:gd name="T50" fmla="*/ 125 w 1392"/>
                <a:gd name="T51" fmla="*/ 492 h 2247"/>
                <a:gd name="T52" fmla="*/ 131 w 1392"/>
                <a:gd name="T53" fmla="*/ 506 h 2247"/>
                <a:gd name="T54" fmla="*/ 117 w 1392"/>
                <a:gd name="T55" fmla="*/ 520 h 2247"/>
                <a:gd name="T56" fmla="*/ 111 w 1392"/>
                <a:gd name="T57" fmla="*/ 541 h 2247"/>
                <a:gd name="T58" fmla="*/ 109 w 1392"/>
                <a:gd name="T59" fmla="*/ 554 h 2247"/>
                <a:gd name="T60" fmla="*/ 106 w 1392"/>
                <a:gd name="T61" fmla="*/ 572 h 2247"/>
                <a:gd name="T62" fmla="*/ 93 w 1392"/>
                <a:gd name="T63" fmla="*/ 570 h 2247"/>
                <a:gd name="T64" fmla="*/ 75 w 1392"/>
                <a:gd name="T65" fmla="*/ 547 h 2247"/>
                <a:gd name="T66" fmla="*/ 23 w 1392"/>
                <a:gd name="T67" fmla="*/ 396 h 2247"/>
                <a:gd name="T68" fmla="*/ 0 w 1392"/>
                <a:gd name="T69" fmla="*/ 316 h 2247"/>
                <a:gd name="T70" fmla="*/ 7 w 1392"/>
                <a:gd name="T71" fmla="*/ 312 h 2247"/>
                <a:gd name="T72" fmla="*/ 18 w 1392"/>
                <a:gd name="T73" fmla="*/ 314 h 2247"/>
                <a:gd name="T74" fmla="*/ 23 w 1392"/>
                <a:gd name="T75" fmla="*/ 294 h 2247"/>
                <a:gd name="T76" fmla="*/ 18 w 1392"/>
                <a:gd name="T77" fmla="*/ 277 h 2247"/>
                <a:gd name="T78" fmla="*/ 27 w 1392"/>
                <a:gd name="T79" fmla="*/ 259 h 2247"/>
                <a:gd name="T80" fmla="*/ 39 w 1392"/>
                <a:gd name="T81" fmla="*/ 238 h 2247"/>
                <a:gd name="T82" fmla="*/ 34 w 1392"/>
                <a:gd name="T83" fmla="*/ 188 h 2247"/>
                <a:gd name="T84" fmla="*/ 41 w 1392"/>
                <a:gd name="T85" fmla="*/ 138 h 2247"/>
                <a:gd name="T86" fmla="*/ 36 w 1392"/>
                <a:gd name="T87" fmla="*/ 110 h 2247"/>
                <a:gd name="T88" fmla="*/ 54 w 1392"/>
                <a:gd name="T89" fmla="*/ 69 h 2247"/>
                <a:gd name="T90" fmla="*/ 68 w 1392"/>
                <a:gd name="T91" fmla="*/ 23 h 2247"/>
                <a:gd name="T92" fmla="*/ 82 w 1392"/>
                <a:gd name="T93" fmla="*/ 7 h 2247"/>
                <a:gd name="T94" fmla="*/ 104 w 1392"/>
                <a:gd name="T95" fmla="*/ 30 h 2247"/>
                <a:gd name="T96" fmla="*/ 136 w 1392"/>
                <a:gd name="T97" fmla="*/ 14 h 2247"/>
                <a:gd name="T98" fmla="*/ 168 w 1392"/>
                <a:gd name="T99" fmla="*/ 2 h 2247"/>
                <a:gd name="T100" fmla="*/ 202 w 1392"/>
                <a:gd name="T101" fmla="*/ 26 h 2247"/>
                <a:gd name="T102" fmla="*/ 225 w 1392"/>
                <a:gd name="T103" fmla="*/ 80 h 2247"/>
                <a:gd name="T104" fmla="*/ 258 w 1392"/>
                <a:gd name="T105" fmla="*/ 179 h 2247"/>
                <a:gd name="T106" fmla="*/ 286 w 1392"/>
                <a:gd name="T107" fmla="*/ 193 h 2247"/>
                <a:gd name="T108" fmla="*/ 286 w 1392"/>
                <a:gd name="T109" fmla="*/ 204 h 2247"/>
                <a:gd name="T110" fmla="*/ 286 w 1392"/>
                <a:gd name="T111" fmla="*/ 213 h 2247"/>
                <a:gd name="T112" fmla="*/ 295 w 1392"/>
                <a:gd name="T113" fmla="*/ 227 h 22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92" h="2247">
                  <a:moveTo>
                    <a:pt x="1142" y="902"/>
                  </a:moveTo>
                  <a:lnTo>
                    <a:pt x="1176" y="919"/>
                  </a:lnTo>
                  <a:lnTo>
                    <a:pt x="1195" y="937"/>
                  </a:lnTo>
                  <a:lnTo>
                    <a:pt x="1203" y="937"/>
                  </a:lnTo>
                  <a:lnTo>
                    <a:pt x="1212" y="928"/>
                  </a:lnTo>
                  <a:lnTo>
                    <a:pt x="1223" y="919"/>
                  </a:lnTo>
                  <a:lnTo>
                    <a:pt x="1230" y="910"/>
                  </a:lnTo>
                  <a:lnTo>
                    <a:pt x="1239" y="902"/>
                  </a:lnTo>
                  <a:lnTo>
                    <a:pt x="1256" y="902"/>
                  </a:lnTo>
                  <a:lnTo>
                    <a:pt x="1283" y="902"/>
                  </a:lnTo>
                  <a:lnTo>
                    <a:pt x="1310" y="919"/>
                  </a:lnTo>
                  <a:lnTo>
                    <a:pt x="1338" y="937"/>
                  </a:lnTo>
                  <a:lnTo>
                    <a:pt x="1347" y="946"/>
                  </a:lnTo>
                  <a:lnTo>
                    <a:pt x="1347" y="955"/>
                  </a:lnTo>
                  <a:lnTo>
                    <a:pt x="1356" y="963"/>
                  </a:lnTo>
                  <a:lnTo>
                    <a:pt x="1347" y="973"/>
                  </a:lnTo>
                  <a:lnTo>
                    <a:pt x="1347" y="982"/>
                  </a:lnTo>
                  <a:lnTo>
                    <a:pt x="1338" y="990"/>
                  </a:lnTo>
                  <a:lnTo>
                    <a:pt x="1329" y="990"/>
                  </a:lnTo>
                  <a:lnTo>
                    <a:pt x="1320" y="999"/>
                  </a:lnTo>
                  <a:lnTo>
                    <a:pt x="1310" y="1009"/>
                  </a:lnTo>
                  <a:lnTo>
                    <a:pt x="1310" y="1017"/>
                  </a:lnTo>
                  <a:lnTo>
                    <a:pt x="1320" y="1026"/>
                  </a:lnTo>
                  <a:lnTo>
                    <a:pt x="1329" y="1026"/>
                  </a:lnTo>
                  <a:lnTo>
                    <a:pt x="1347" y="1035"/>
                  </a:lnTo>
                  <a:lnTo>
                    <a:pt x="1356" y="1035"/>
                  </a:lnTo>
                  <a:lnTo>
                    <a:pt x="1373" y="1043"/>
                  </a:lnTo>
                  <a:lnTo>
                    <a:pt x="1383" y="1043"/>
                  </a:lnTo>
                  <a:lnTo>
                    <a:pt x="1392" y="1062"/>
                  </a:lnTo>
                  <a:lnTo>
                    <a:pt x="1383" y="1070"/>
                  </a:lnTo>
                  <a:lnTo>
                    <a:pt x="1373" y="1097"/>
                  </a:lnTo>
                  <a:lnTo>
                    <a:pt x="1373" y="1106"/>
                  </a:lnTo>
                  <a:lnTo>
                    <a:pt x="1373" y="1123"/>
                  </a:lnTo>
                  <a:lnTo>
                    <a:pt x="1365" y="1123"/>
                  </a:lnTo>
                  <a:lnTo>
                    <a:pt x="1356" y="1133"/>
                  </a:lnTo>
                  <a:lnTo>
                    <a:pt x="1338" y="1133"/>
                  </a:lnTo>
                  <a:lnTo>
                    <a:pt x="1320" y="1143"/>
                  </a:lnTo>
                  <a:lnTo>
                    <a:pt x="1303" y="1143"/>
                  </a:lnTo>
                  <a:lnTo>
                    <a:pt x="1276" y="1150"/>
                  </a:lnTo>
                  <a:lnTo>
                    <a:pt x="1256" y="1159"/>
                  </a:lnTo>
                  <a:lnTo>
                    <a:pt x="1239" y="1170"/>
                  </a:lnTo>
                  <a:lnTo>
                    <a:pt x="1239" y="1196"/>
                  </a:lnTo>
                  <a:lnTo>
                    <a:pt x="1239" y="1203"/>
                  </a:lnTo>
                  <a:lnTo>
                    <a:pt x="1239" y="1223"/>
                  </a:lnTo>
                  <a:lnTo>
                    <a:pt x="1230" y="1232"/>
                  </a:lnTo>
                  <a:lnTo>
                    <a:pt x="1223" y="1239"/>
                  </a:lnTo>
                  <a:lnTo>
                    <a:pt x="1212" y="1250"/>
                  </a:lnTo>
                  <a:lnTo>
                    <a:pt x="1203" y="1259"/>
                  </a:lnTo>
                  <a:lnTo>
                    <a:pt x="1186" y="1259"/>
                  </a:lnTo>
                  <a:lnTo>
                    <a:pt x="1176" y="1259"/>
                  </a:lnTo>
                  <a:lnTo>
                    <a:pt x="1159" y="1250"/>
                  </a:lnTo>
                  <a:lnTo>
                    <a:pt x="1159" y="1276"/>
                  </a:lnTo>
                  <a:lnTo>
                    <a:pt x="1159" y="1294"/>
                  </a:lnTo>
                  <a:lnTo>
                    <a:pt x="1159" y="1303"/>
                  </a:lnTo>
                  <a:lnTo>
                    <a:pt x="1150" y="1312"/>
                  </a:lnTo>
                  <a:lnTo>
                    <a:pt x="1142" y="1312"/>
                  </a:lnTo>
                  <a:lnTo>
                    <a:pt x="1132" y="1312"/>
                  </a:lnTo>
                  <a:lnTo>
                    <a:pt x="1132" y="1320"/>
                  </a:lnTo>
                  <a:lnTo>
                    <a:pt x="1142" y="1339"/>
                  </a:lnTo>
                  <a:lnTo>
                    <a:pt x="1142" y="1356"/>
                  </a:lnTo>
                  <a:lnTo>
                    <a:pt x="1142" y="1365"/>
                  </a:lnTo>
                  <a:lnTo>
                    <a:pt x="1142" y="1383"/>
                  </a:lnTo>
                  <a:lnTo>
                    <a:pt x="1142" y="1392"/>
                  </a:lnTo>
                  <a:lnTo>
                    <a:pt x="1142" y="1400"/>
                  </a:lnTo>
                  <a:lnTo>
                    <a:pt x="1142" y="1410"/>
                  </a:lnTo>
                  <a:lnTo>
                    <a:pt x="1132" y="1410"/>
                  </a:lnTo>
                  <a:lnTo>
                    <a:pt x="1132" y="1400"/>
                  </a:lnTo>
                  <a:lnTo>
                    <a:pt x="1123" y="1392"/>
                  </a:lnTo>
                  <a:lnTo>
                    <a:pt x="1123" y="1383"/>
                  </a:lnTo>
                  <a:lnTo>
                    <a:pt x="1123" y="1374"/>
                  </a:lnTo>
                  <a:lnTo>
                    <a:pt x="1115" y="1365"/>
                  </a:lnTo>
                  <a:lnTo>
                    <a:pt x="1106" y="1356"/>
                  </a:lnTo>
                  <a:lnTo>
                    <a:pt x="1106" y="1347"/>
                  </a:lnTo>
                  <a:lnTo>
                    <a:pt x="1096" y="1339"/>
                  </a:lnTo>
                  <a:lnTo>
                    <a:pt x="1088" y="1330"/>
                  </a:lnTo>
                  <a:lnTo>
                    <a:pt x="1079" y="1330"/>
                  </a:lnTo>
                  <a:lnTo>
                    <a:pt x="1079" y="1339"/>
                  </a:lnTo>
                  <a:lnTo>
                    <a:pt x="1070" y="1339"/>
                  </a:lnTo>
                  <a:lnTo>
                    <a:pt x="1062" y="1330"/>
                  </a:lnTo>
                  <a:lnTo>
                    <a:pt x="1052" y="1330"/>
                  </a:lnTo>
                  <a:lnTo>
                    <a:pt x="1043" y="1312"/>
                  </a:lnTo>
                  <a:lnTo>
                    <a:pt x="1035" y="1294"/>
                  </a:lnTo>
                  <a:lnTo>
                    <a:pt x="1035" y="1303"/>
                  </a:lnTo>
                  <a:lnTo>
                    <a:pt x="1035" y="1312"/>
                  </a:lnTo>
                  <a:lnTo>
                    <a:pt x="1035" y="1320"/>
                  </a:lnTo>
                  <a:lnTo>
                    <a:pt x="1035" y="1330"/>
                  </a:lnTo>
                  <a:lnTo>
                    <a:pt x="1035" y="1339"/>
                  </a:lnTo>
                  <a:lnTo>
                    <a:pt x="1026" y="1339"/>
                  </a:lnTo>
                  <a:lnTo>
                    <a:pt x="1016" y="1347"/>
                  </a:lnTo>
                  <a:lnTo>
                    <a:pt x="1008" y="1347"/>
                  </a:lnTo>
                  <a:lnTo>
                    <a:pt x="999" y="1356"/>
                  </a:lnTo>
                  <a:lnTo>
                    <a:pt x="999" y="1365"/>
                  </a:lnTo>
                  <a:lnTo>
                    <a:pt x="990" y="1383"/>
                  </a:lnTo>
                  <a:lnTo>
                    <a:pt x="981" y="1392"/>
                  </a:lnTo>
                  <a:lnTo>
                    <a:pt x="963" y="1392"/>
                  </a:lnTo>
                  <a:lnTo>
                    <a:pt x="946" y="1400"/>
                  </a:lnTo>
                  <a:lnTo>
                    <a:pt x="919" y="1400"/>
                  </a:lnTo>
                  <a:lnTo>
                    <a:pt x="899" y="1400"/>
                  </a:lnTo>
                  <a:lnTo>
                    <a:pt x="874" y="1410"/>
                  </a:lnTo>
                  <a:lnTo>
                    <a:pt x="855" y="1410"/>
                  </a:lnTo>
                  <a:lnTo>
                    <a:pt x="839" y="1410"/>
                  </a:lnTo>
                  <a:lnTo>
                    <a:pt x="839" y="1427"/>
                  </a:lnTo>
                  <a:lnTo>
                    <a:pt x="830" y="1445"/>
                  </a:lnTo>
                  <a:lnTo>
                    <a:pt x="830" y="1463"/>
                  </a:lnTo>
                  <a:lnTo>
                    <a:pt x="819" y="1480"/>
                  </a:lnTo>
                  <a:lnTo>
                    <a:pt x="811" y="1499"/>
                  </a:lnTo>
                  <a:lnTo>
                    <a:pt x="802" y="1525"/>
                  </a:lnTo>
                  <a:lnTo>
                    <a:pt x="793" y="1543"/>
                  </a:lnTo>
                  <a:lnTo>
                    <a:pt x="793" y="1560"/>
                  </a:lnTo>
                  <a:lnTo>
                    <a:pt x="793" y="1579"/>
                  </a:lnTo>
                  <a:lnTo>
                    <a:pt x="802" y="1596"/>
                  </a:lnTo>
                  <a:lnTo>
                    <a:pt x="811" y="1606"/>
                  </a:lnTo>
                  <a:lnTo>
                    <a:pt x="811" y="1614"/>
                  </a:lnTo>
                  <a:lnTo>
                    <a:pt x="811" y="1623"/>
                  </a:lnTo>
                  <a:lnTo>
                    <a:pt x="811" y="1632"/>
                  </a:lnTo>
                  <a:lnTo>
                    <a:pt x="811" y="1641"/>
                  </a:lnTo>
                  <a:lnTo>
                    <a:pt x="811" y="1650"/>
                  </a:lnTo>
                  <a:lnTo>
                    <a:pt x="811" y="1659"/>
                  </a:lnTo>
                  <a:lnTo>
                    <a:pt x="802" y="1669"/>
                  </a:lnTo>
                  <a:lnTo>
                    <a:pt x="802" y="1676"/>
                  </a:lnTo>
                  <a:lnTo>
                    <a:pt x="793" y="1687"/>
                  </a:lnTo>
                  <a:lnTo>
                    <a:pt x="786" y="1687"/>
                  </a:lnTo>
                  <a:lnTo>
                    <a:pt x="775" y="1676"/>
                  </a:lnTo>
                  <a:lnTo>
                    <a:pt x="766" y="1676"/>
                  </a:lnTo>
                  <a:lnTo>
                    <a:pt x="758" y="1669"/>
                  </a:lnTo>
                  <a:lnTo>
                    <a:pt x="749" y="1669"/>
                  </a:lnTo>
                  <a:lnTo>
                    <a:pt x="739" y="1659"/>
                  </a:lnTo>
                  <a:lnTo>
                    <a:pt x="731" y="1659"/>
                  </a:lnTo>
                  <a:lnTo>
                    <a:pt x="722" y="1669"/>
                  </a:lnTo>
                  <a:lnTo>
                    <a:pt x="705" y="1676"/>
                  </a:lnTo>
                  <a:lnTo>
                    <a:pt x="713" y="1703"/>
                  </a:lnTo>
                  <a:lnTo>
                    <a:pt x="713" y="1721"/>
                  </a:lnTo>
                  <a:lnTo>
                    <a:pt x="705" y="1740"/>
                  </a:lnTo>
                  <a:lnTo>
                    <a:pt x="695" y="1749"/>
                  </a:lnTo>
                  <a:lnTo>
                    <a:pt x="678" y="1749"/>
                  </a:lnTo>
                  <a:lnTo>
                    <a:pt x="659" y="1749"/>
                  </a:lnTo>
                  <a:lnTo>
                    <a:pt x="642" y="1756"/>
                  </a:lnTo>
                  <a:lnTo>
                    <a:pt x="625" y="1756"/>
                  </a:lnTo>
                  <a:lnTo>
                    <a:pt x="598" y="1756"/>
                  </a:lnTo>
                  <a:lnTo>
                    <a:pt x="579" y="1756"/>
                  </a:lnTo>
                  <a:lnTo>
                    <a:pt x="579" y="1767"/>
                  </a:lnTo>
                  <a:lnTo>
                    <a:pt x="579" y="1776"/>
                  </a:lnTo>
                  <a:lnTo>
                    <a:pt x="570" y="1784"/>
                  </a:lnTo>
                  <a:lnTo>
                    <a:pt x="570" y="1793"/>
                  </a:lnTo>
                  <a:lnTo>
                    <a:pt x="562" y="1802"/>
                  </a:lnTo>
                  <a:lnTo>
                    <a:pt x="553" y="1811"/>
                  </a:lnTo>
                  <a:lnTo>
                    <a:pt x="544" y="1811"/>
                  </a:lnTo>
                  <a:lnTo>
                    <a:pt x="535" y="1820"/>
                  </a:lnTo>
                  <a:lnTo>
                    <a:pt x="526" y="1829"/>
                  </a:lnTo>
                  <a:lnTo>
                    <a:pt x="517" y="1837"/>
                  </a:lnTo>
                  <a:lnTo>
                    <a:pt x="509" y="1847"/>
                  </a:lnTo>
                  <a:lnTo>
                    <a:pt x="499" y="1864"/>
                  </a:lnTo>
                  <a:lnTo>
                    <a:pt x="499" y="1873"/>
                  </a:lnTo>
                  <a:lnTo>
                    <a:pt x="490" y="1891"/>
                  </a:lnTo>
                  <a:lnTo>
                    <a:pt x="490" y="1900"/>
                  </a:lnTo>
                  <a:lnTo>
                    <a:pt x="490" y="1917"/>
                  </a:lnTo>
                  <a:lnTo>
                    <a:pt x="490" y="1927"/>
                  </a:lnTo>
                  <a:lnTo>
                    <a:pt x="490" y="1936"/>
                  </a:lnTo>
                  <a:lnTo>
                    <a:pt x="509" y="1944"/>
                  </a:lnTo>
                  <a:lnTo>
                    <a:pt x="517" y="1953"/>
                  </a:lnTo>
                  <a:lnTo>
                    <a:pt x="517" y="1962"/>
                  </a:lnTo>
                  <a:lnTo>
                    <a:pt x="517" y="1971"/>
                  </a:lnTo>
                  <a:lnTo>
                    <a:pt x="509" y="1980"/>
                  </a:lnTo>
                  <a:lnTo>
                    <a:pt x="499" y="1989"/>
                  </a:lnTo>
                  <a:lnTo>
                    <a:pt x="490" y="1998"/>
                  </a:lnTo>
                  <a:lnTo>
                    <a:pt x="482" y="2007"/>
                  </a:lnTo>
                  <a:lnTo>
                    <a:pt x="473" y="2016"/>
                  </a:lnTo>
                  <a:lnTo>
                    <a:pt x="462" y="2025"/>
                  </a:lnTo>
                  <a:lnTo>
                    <a:pt x="462" y="2033"/>
                  </a:lnTo>
                  <a:lnTo>
                    <a:pt x="462" y="2052"/>
                  </a:lnTo>
                  <a:lnTo>
                    <a:pt x="462" y="2060"/>
                  </a:lnTo>
                  <a:lnTo>
                    <a:pt x="455" y="2078"/>
                  </a:lnTo>
                  <a:lnTo>
                    <a:pt x="446" y="2087"/>
                  </a:lnTo>
                  <a:lnTo>
                    <a:pt x="437" y="2105"/>
                  </a:lnTo>
                  <a:lnTo>
                    <a:pt x="437" y="2113"/>
                  </a:lnTo>
                  <a:lnTo>
                    <a:pt x="429" y="2122"/>
                  </a:lnTo>
                  <a:lnTo>
                    <a:pt x="429" y="2132"/>
                  </a:lnTo>
                  <a:lnTo>
                    <a:pt x="418" y="2140"/>
                  </a:lnTo>
                  <a:lnTo>
                    <a:pt x="418" y="2149"/>
                  </a:lnTo>
                  <a:lnTo>
                    <a:pt x="429" y="2158"/>
                  </a:lnTo>
                  <a:lnTo>
                    <a:pt x="429" y="2167"/>
                  </a:lnTo>
                  <a:lnTo>
                    <a:pt x="429" y="2176"/>
                  </a:lnTo>
                  <a:lnTo>
                    <a:pt x="429" y="2185"/>
                  </a:lnTo>
                  <a:lnTo>
                    <a:pt x="429" y="2202"/>
                  </a:lnTo>
                  <a:lnTo>
                    <a:pt x="429" y="2213"/>
                  </a:lnTo>
                  <a:lnTo>
                    <a:pt x="418" y="2229"/>
                  </a:lnTo>
                  <a:lnTo>
                    <a:pt x="418" y="2238"/>
                  </a:lnTo>
                  <a:lnTo>
                    <a:pt x="409" y="2247"/>
                  </a:lnTo>
                  <a:lnTo>
                    <a:pt x="402" y="2238"/>
                  </a:lnTo>
                  <a:lnTo>
                    <a:pt x="382" y="2238"/>
                  </a:lnTo>
                  <a:lnTo>
                    <a:pt x="375" y="2229"/>
                  </a:lnTo>
                  <a:lnTo>
                    <a:pt x="365" y="2220"/>
                  </a:lnTo>
                  <a:lnTo>
                    <a:pt x="356" y="2213"/>
                  </a:lnTo>
                  <a:lnTo>
                    <a:pt x="338" y="2202"/>
                  </a:lnTo>
                  <a:lnTo>
                    <a:pt x="329" y="2185"/>
                  </a:lnTo>
                  <a:lnTo>
                    <a:pt x="312" y="2167"/>
                  </a:lnTo>
                  <a:lnTo>
                    <a:pt x="302" y="2149"/>
                  </a:lnTo>
                  <a:lnTo>
                    <a:pt x="294" y="2132"/>
                  </a:lnTo>
                  <a:lnTo>
                    <a:pt x="276" y="2096"/>
                  </a:lnTo>
                  <a:lnTo>
                    <a:pt x="249" y="2016"/>
                  </a:lnTo>
                  <a:lnTo>
                    <a:pt x="214" y="1917"/>
                  </a:lnTo>
                  <a:lnTo>
                    <a:pt x="178" y="1793"/>
                  </a:lnTo>
                  <a:lnTo>
                    <a:pt x="133" y="1669"/>
                  </a:lnTo>
                  <a:lnTo>
                    <a:pt x="89" y="1543"/>
                  </a:lnTo>
                  <a:lnTo>
                    <a:pt x="53" y="1436"/>
                  </a:lnTo>
                  <a:lnTo>
                    <a:pt x="27" y="1347"/>
                  </a:lnTo>
                  <a:lnTo>
                    <a:pt x="0" y="1285"/>
                  </a:lnTo>
                  <a:lnTo>
                    <a:pt x="0" y="1259"/>
                  </a:lnTo>
                  <a:lnTo>
                    <a:pt x="0" y="1250"/>
                  </a:lnTo>
                  <a:lnTo>
                    <a:pt x="0" y="1232"/>
                  </a:lnTo>
                  <a:lnTo>
                    <a:pt x="0" y="1223"/>
                  </a:lnTo>
                  <a:lnTo>
                    <a:pt x="0" y="1214"/>
                  </a:lnTo>
                  <a:lnTo>
                    <a:pt x="9" y="1203"/>
                  </a:lnTo>
                  <a:lnTo>
                    <a:pt x="18" y="1203"/>
                  </a:lnTo>
                  <a:lnTo>
                    <a:pt x="27" y="1203"/>
                  </a:lnTo>
                  <a:lnTo>
                    <a:pt x="27" y="1214"/>
                  </a:lnTo>
                  <a:lnTo>
                    <a:pt x="36" y="1232"/>
                  </a:lnTo>
                  <a:lnTo>
                    <a:pt x="45" y="1239"/>
                  </a:lnTo>
                  <a:lnTo>
                    <a:pt x="53" y="1250"/>
                  </a:lnTo>
                  <a:lnTo>
                    <a:pt x="62" y="1250"/>
                  </a:lnTo>
                  <a:lnTo>
                    <a:pt x="62" y="1239"/>
                  </a:lnTo>
                  <a:lnTo>
                    <a:pt x="72" y="1223"/>
                  </a:lnTo>
                  <a:lnTo>
                    <a:pt x="72" y="1214"/>
                  </a:lnTo>
                  <a:lnTo>
                    <a:pt x="72" y="1196"/>
                  </a:lnTo>
                  <a:lnTo>
                    <a:pt x="72" y="1177"/>
                  </a:lnTo>
                  <a:lnTo>
                    <a:pt x="62" y="1159"/>
                  </a:lnTo>
                  <a:lnTo>
                    <a:pt x="80" y="1150"/>
                  </a:lnTo>
                  <a:lnTo>
                    <a:pt x="89" y="1143"/>
                  </a:lnTo>
                  <a:lnTo>
                    <a:pt x="89" y="1133"/>
                  </a:lnTo>
                  <a:lnTo>
                    <a:pt x="89" y="1123"/>
                  </a:lnTo>
                  <a:lnTo>
                    <a:pt x="80" y="1106"/>
                  </a:lnTo>
                  <a:lnTo>
                    <a:pt x="80" y="1097"/>
                  </a:lnTo>
                  <a:lnTo>
                    <a:pt x="72" y="1090"/>
                  </a:lnTo>
                  <a:lnTo>
                    <a:pt x="72" y="1079"/>
                  </a:lnTo>
                  <a:lnTo>
                    <a:pt x="72" y="1070"/>
                  </a:lnTo>
                  <a:lnTo>
                    <a:pt x="80" y="1062"/>
                  </a:lnTo>
                  <a:lnTo>
                    <a:pt x="98" y="1053"/>
                  </a:lnTo>
                  <a:lnTo>
                    <a:pt x="107" y="1043"/>
                  </a:lnTo>
                  <a:lnTo>
                    <a:pt x="107" y="1026"/>
                  </a:lnTo>
                  <a:lnTo>
                    <a:pt x="107" y="1009"/>
                  </a:lnTo>
                  <a:lnTo>
                    <a:pt x="116" y="999"/>
                  </a:lnTo>
                  <a:lnTo>
                    <a:pt x="116" y="982"/>
                  </a:lnTo>
                  <a:lnTo>
                    <a:pt x="116" y="973"/>
                  </a:lnTo>
                  <a:lnTo>
                    <a:pt x="125" y="955"/>
                  </a:lnTo>
                  <a:lnTo>
                    <a:pt x="133" y="946"/>
                  </a:lnTo>
                  <a:lnTo>
                    <a:pt x="152" y="928"/>
                  </a:lnTo>
                  <a:lnTo>
                    <a:pt x="152" y="883"/>
                  </a:lnTo>
                  <a:lnTo>
                    <a:pt x="152" y="847"/>
                  </a:lnTo>
                  <a:lnTo>
                    <a:pt x="142" y="813"/>
                  </a:lnTo>
                  <a:lnTo>
                    <a:pt x="142" y="786"/>
                  </a:lnTo>
                  <a:lnTo>
                    <a:pt x="133" y="759"/>
                  </a:lnTo>
                  <a:lnTo>
                    <a:pt x="133" y="733"/>
                  </a:lnTo>
                  <a:lnTo>
                    <a:pt x="133" y="697"/>
                  </a:lnTo>
                  <a:lnTo>
                    <a:pt x="133" y="661"/>
                  </a:lnTo>
                  <a:lnTo>
                    <a:pt x="152" y="626"/>
                  </a:lnTo>
                  <a:lnTo>
                    <a:pt x="178" y="573"/>
                  </a:lnTo>
                  <a:lnTo>
                    <a:pt x="169" y="553"/>
                  </a:lnTo>
                  <a:lnTo>
                    <a:pt x="160" y="536"/>
                  </a:lnTo>
                  <a:lnTo>
                    <a:pt x="152" y="518"/>
                  </a:lnTo>
                  <a:lnTo>
                    <a:pt x="152" y="500"/>
                  </a:lnTo>
                  <a:lnTo>
                    <a:pt x="142" y="482"/>
                  </a:lnTo>
                  <a:lnTo>
                    <a:pt x="142" y="464"/>
                  </a:lnTo>
                  <a:lnTo>
                    <a:pt x="142" y="446"/>
                  </a:lnTo>
                  <a:lnTo>
                    <a:pt x="142" y="429"/>
                  </a:lnTo>
                  <a:lnTo>
                    <a:pt x="152" y="410"/>
                  </a:lnTo>
                  <a:lnTo>
                    <a:pt x="160" y="393"/>
                  </a:lnTo>
                  <a:lnTo>
                    <a:pt x="178" y="366"/>
                  </a:lnTo>
                  <a:lnTo>
                    <a:pt x="188" y="340"/>
                  </a:lnTo>
                  <a:lnTo>
                    <a:pt x="205" y="304"/>
                  </a:lnTo>
                  <a:lnTo>
                    <a:pt x="214" y="269"/>
                  </a:lnTo>
                  <a:lnTo>
                    <a:pt x="222" y="233"/>
                  </a:lnTo>
                  <a:lnTo>
                    <a:pt x="241" y="197"/>
                  </a:lnTo>
                  <a:lnTo>
                    <a:pt x="249" y="162"/>
                  </a:lnTo>
                  <a:lnTo>
                    <a:pt x="258" y="136"/>
                  </a:lnTo>
                  <a:lnTo>
                    <a:pt x="269" y="109"/>
                  </a:lnTo>
                  <a:lnTo>
                    <a:pt x="269" y="89"/>
                  </a:lnTo>
                  <a:lnTo>
                    <a:pt x="276" y="80"/>
                  </a:lnTo>
                  <a:lnTo>
                    <a:pt x="285" y="73"/>
                  </a:lnTo>
                  <a:lnTo>
                    <a:pt x="285" y="54"/>
                  </a:lnTo>
                  <a:lnTo>
                    <a:pt x="294" y="45"/>
                  </a:lnTo>
                  <a:lnTo>
                    <a:pt x="302" y="36"/>
                  </a:lnTo>
                  <a:lnTo>
                    <a:pt x="322" y="27"/>
                  </a:lnTo>
                  <a:lnTo>
                    <a:pt x="329" y="27"/>
                  </a:lnTo>
                  <a:lnTo>
                    <a:pt x="349" y="36"/>
                  </a:lnTo>
                  <a:lnTo>
                    <a:pt x="356" y="45"/>
                  </a:lnTo>
                  <a:lnTo>
                    <a:pt x="375" y="73"/>
                  </a:lnTo>
                  <a:lnTo>
                    <a:pt x="393" y="100"/>
                  </a:lnTo>
                  <a:lnTo>
                    <a:pt x="409" y="116"/>
                  </a:lnTo>
                  <a:lnTo>
                    <a:pt x="429" y="116"/>
                  </a:lnTo>
                  <a:lnTo>
                    <a:pt x="455" y="116"/>
                  </a:lnTo>
                  <a:lnTo>
                    <a:pt x="473" y="109"/>
                  </a:lnTo>
                  <a:lnTo>
                    <a:pt x="490" y="89"/>
                  </a:lnTo>
                  <a:lnTo>
                    <a:pt x="517" y="73"/>
                  </a:lnTo>
                  <a:lnTo>
                    <a:pt x="535" y="54"/>
                  </a:lnTo>
                  <a:lnTo>
                    <a:pt x="562" y="45"/>
                  </a:lnTo>
                  <a:lnTo>
                    <a:pt x="579" y="36"/>
                  </a:lnTo>
                  <a:lnTo>
                    <a:pt x="598" y="20"/>
                  </a:lnTo>
                  <a:lnTo>
                    <a:pt x="615" y="9"/>
                  </a:lnTo>
                  <a:lnTo>
                    <a:pt x="633" y="0"/>
                  </a:lnTo>
                  <a:lnTo>
                    <a:pt x="659" y="9"/>
                  </a:lnTo>
                  <a:lnTo>
                    <a:pt x="678" y="20"/>
                  </a:lnTo>
                  <a:lnTo>
                    <a:pt x="705" y="36"/>
                  </a:lnTo>
                  <a:lnTo>
                    <a:pt x="731" y="45"/>
                  </a:lnTo>
                  <a:lnTo>
                    <a:pt x="749" y="63"/>
                  </a:lnTo>
                  <a:lnTo>
                    <a:pt x="766" y="80"/>
                  </a:lnTo>
                  <a:lnTo>
                    <a:pt x="793" y="100"/>
                  </a:lnTo>
                  <a:lnTo>
                    <a:pt x="802" y="109"/>
                  </a:lnTo>
                  <a:lnTo>
                    <a:pt x="819" y="126"/>
                  </a:lnTo>
                  <a:lnTo>
                    <a:pt x="830" y="162"/>
                  </a:lnTo>
                  <a:lnTo>
                    <a:pt x="846" y="206"/>
                  </a:lnTo>
                  <a:lnTo>
                    <a:pt x="866" y="250"/>
                  </a:lnTo>
                  <a:lnTo>
                    <a:pt x="883" y="313"/>
                  </a:lnTo>
                  <a:lnTo>
                    <a:pt x="899" y="384"/>
                  </a:lnTo>
                  <a:lnTo>
                    <a:pt x="927" y="456"/>
                  </a:lnTo>
                  <a:lnTo>
                    <a:pt x="955" y="536"/>
                  </a:lnTo>
                  <a:lnTo>
                    <a:pt x="990" y="626"/>
                  </a:lnTo>
                  <a:lnTo>
                    <a:pt x="999" y="670"/>
                  </a:lnTo>
                  <a:lnTo>
                    <a:pt x="1016" y="697"/>
                  </a:lnTo>
                  <a:lnTo>
                    <a:pt x="1035" y="713"/>
                  </a:lnTo>
                  <a:lnTo>
                    <a:pt x="1052" y="723"/>
                  </a:lnTo>
                  <a:lnTo>
                    <a:pt x="1079" y="733"/>
                  </a:lnTo>
                  <a:lnTo>
                    <a:pt x="1096" y="741"/>
                  </a:lnTo>
                  <a:lnTo>
                    <a:pt x="1115" y="741"/>
                  </a:lnTo>
                  <a:lnTo>
                    <a:pt x="1123" y="750"/>
                  </a:lnTo>
                  <a:lnTo>
                    <a:pt x="1142" y="750"/>
                  </a:lnTo>
                  <a:lnTo>
                    <a:pt x="1142" y="766"/>
                  </a:lnTo>
                  <a:lnTo>
                    <a:pt x="1142" y="777"/>
                  </a:lnTo>
                  <a:lnTo>
                    <a:pt x="1132" y="786"/>
                  </a:lnTo>
                  <a:lnTo>
                    <a:pt x="1132" y="794"/>
                  </a:lnTo>
                  <a:lnTo>
                    <a:pt x="1123" y="794"/>
                  </a:lnTo>
                  <a:lnTo>
                    <a:pt x="1115" y="794"/>
                  </a:lnTo>
                  <a:lnTo>
                    <a:pt x="1115" y="803"/>
                  </a:lnTo>
                  <a:lnTo>
                    <a:pt x="1106" y="803"/>
                  </a:lnTo>
                  <a:lnTo>
                    <a:pt x="1115" y="813"/>
                  </a:lnTo>
                  <a:lnTo>
                    <a:pt x="1115" y="821"/>
                  </a:lnTo>
                  <a:lnTo>
                    <a:pt x="1123" y="830"/>
                  </a:lnTo>
                  <a:lnTo>
                    <a:pt x="1132" y="839"/>
                  </a:lnTo>
                  <a:lnTo>
                    <a:pt x="1142" y="847"/>
                  </a:lnTo>
                  <a:lnTo>
                    <a:pt x="1150" y="857"/>
                  </a:lnTo>
                  <a:lnTo>
                    <a:pt x="1150" y="866"/>
                  </a:lnTo>
                  <a:lnTo>
                    <a:pt x="1159" y="875"/>
                  </a:lnTo>
                  <a:lnTo>
                    <a:pt x="1159" y="883"/>
                  </a:lnTo>
                  <a:lnTo>
                    <a:pt x="1150" y="893"/>
                  </a:lnTo>
                  <a:lnTo>
                    <a:pt x="1150" y="902"/>
                  </a:lnTo>
                  <a:lnTo>
                    <a:pt x="1142" y="902"/>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95" name="Freeform 83"/>
            <p:cNvSpPr>
              <a:spLocks/>
            </p:cNvSpPr>
            <p:nvPr/>
          </p:nvSpPr>
          <p:spPr bwMode="auto">
            <a:xfrm>
              <a:off x="4997" y="989"/>
              <a:ext cx="354" cy="577"/>
            </a:xfrm>
            <a:custGeom>
              <a:avLst/>
              <a:gdLst>
                <a:gd name="T0" fmla="*/ 311 w 1392"/>
                <a:gd name="T1" fmla="*/ 236 h 2247"/>
                <a:gd name="T2" fmla="*/ 340 w 1392"/>
                <a:gd name="T3" fmla="*/ 241 h 2247"/>
                <a:gd name="T4" fmla="*/ 340 w 1392"/>
                <a:gd name="T5" fmla="*/ 254 h 2247"/>
                <a:gd name="T6" fmla="*/ 338 w 1392"/>
                <a:gd name="T7" fmla="*/ 263 h 2247"/>
                <a:gd name="T8" fmla="*/ 352 w 1392"/>
                <a:gd name="T9" fmla="*/ 275 h 2247"/>
                <a:gd name="T10" fmla="*/ 340 w 1392"/>
                <a:gd name="T11" fmla="*/ 291 h 2247"/>
                <a:gd name="T12" fmla="*/ 315 w 1392"/>
                <a:gd name="T13" fmla="*/ 307 h 2247"/>
                <a:gd name="T14" fmla="*/ 306 w 1392"/>
                <a:gd name="T15" fmla="*/ 323 h 2247"/>
                <a:gd name="T16" fmla="*/ 295 w 1392"/>
                <a:gd name="T17" fmla="*/ 335 h 2247"/>
                <a:gd name="T18" fmla="*/ 288 w 1392"/>
                <a:gd name="T19" fmla="*/ 337 h 2247"/>
                <a:gd name="T20" fmla="*/ 290 w 1392"/>
                <a:gd name="T21" fmla="*/ 357 h 2247"/>
                <a:gd name="T22" fmla="*/ 288 w 1392"/>
                <a:gd name="T23" fmla="*/ 360 h 2247"/>
                <a:gd name="T24" fmla="*/ 281 w 1392"/>
                <a:gd name="T25" fmla="*/ 348 h 2247"/>
                <a:gd name="T26" fmla="*/ 274 w 1392"/>
                <a:gd name="T27" fmla="*/ 344 h 2247"/>
                <a:gd name="T28" fmla="*/ 265 w 1392"/>
                <a:gd name="T29" fmla="*/ 337 h 2247"/>
                <a:gd name="T30" fmla="*/ 263 w 1392"/>
                <a:gd name="T31" fmla="*/ 342 h 2247"/>
                <a:gd name="T32" fmla="*/ 254 w 1392"/>
                <a:gd name="T33" fmla="*/ 351 h 2247"/>
                <a:gd name="T34" fmla="*/ 229 w 1392"/>
                <a:gd name="T35" fmla="*/ 360 h 2247"/>
                <a:gd name="T36" fmla="*/ 211 w 1392"/>
                <a:gd name="T37" fmla="*/ 376 h 2247"/>
                <a:gd name="T38" fmla="*/ 202 w 1392"/>
                <a:gd name="T39" fmla="*/ 405 h 2247"/>
                <a:gd name="T40" fmla="*/ 206 w 1392"/>
                <a:gd name="T41" fmla="*/ 421 h 2247"/>
                <a:gd name="T42" fmla="*/ 200 w 1392"/>
                <a:gd name="T43" fmla="*/ 433 h 2247"/>
                <a:gd name="T44" fmla="*/ 188 w 1392"/>
                <a:gd name="T45" fmla="*/ 426 h 2247"/>
                <a:gd name="T46" fmla="*/ 179 w 1392"/>
                <a:gd name="T47" fmla="*/ 447 h 2247"/>
                <a:gd name="T48" fmla="*/ 152 w 1392"/>
                <a:gd name="T49" fmla="*/ 451 h 2247"/>
                <a:gd name="T50" fmla="*/ 145 w 1392"/>
                <a:gd name="T51" fmla="*/ 460 h 2247"/>
                <a:gd name="T52" fmla="*/ 134 w 1392"/>
                <a:gd name="T53" fmla="*/ 470 h 2247"/>
                <a:gd name="T54" fmla="*/ 125 w 1392"/>
                <a:gd name="T55" fmla="*/ 488 h 2247"/>
                <a:gd name="T56" fmla="*/ 131 w 1392"/>
                <a:gd name="T57" fmla="*/ 504 h 2247"/>
                <a:gd name="T58" fmla="*/ 120 w 1392"/>
                <a:gd name="T59" fmla="*/ 518 h 2247"/>
                <a:gd name="T60" fmla="*/ 113 w 1392"/>
                <a:gd name="T61" fmla="*/ 536 h 2247"/>
                <a:gd name="T62" fmla="*/ 106 w 1392"/>
                <a:gd name="T63" fmla="*/ 552 h 2247"/>
                <a:gd name="T64" fmla="*/ 109 w 1392"/>
                <a:gd name="T65" fmla="*/ 568 h 2247"/>
                <a:gd name="T66" fmla="*/ 95 w 1392"/>
                <a:gd name="T67" fmla="*/ 572 h 2247"/>
                <a:gd name="T68" fmla="*/ 77 w 1392"/>
                <a:gd name="T69" fmla="*/ 552 h 2247"/>
                <a:gd name="T70" fmla="*/ 34 w 1392"/>
                <a:gd name="T71" fmla="*/ 429 h 2247"/>
                <a:gd name="T72" fmla="*/ 0 w 1392"/>
                <a:gd name="T73" fmla="*/ 321 h 2247"/>
                <a:gd name="T74" fmla="*/ 5 w 1392"/>
                <a:gd name="T75" fmla="*/ 309 h 2247"/>
                <a:gd name="T76" fmla="*/ 13 w 1392"/>
                <a:gd name="T77" fmla="*/ 321 h 2247"/>
                <a:gd name="T78" fmla="*/ 18 w 1392"/>
                <a:gd name="T79" fmla="*/ 302 h 2247"/>
                <a:gd name="T80" fmla="*/ 20 w 1392"/>
                <a:gd name="T81" fmla="*/ 284 h 2247"/>
                <a:gd name="T82" fmla="*/ 25 w 1392"/>
                <a:gd name="T83" fmla="*/ 270 h 2247"/>
                <a:gd name="T84" fmla="*/ 29 w 1392"/>
                <a:gd name="T85" fmla="*/ 250 h 2247"/>
                <a:gd name="T86" fmla="*/ 36 w 1392"/>
                <a:gd name="T87" fmla="*/ 209 h 2247"/>
                <a:gd name="T88" fmla="*/ 39 w 1392"/>
                <a:gd name="T89" fmla="*/ 161 h 2247"/>
                <a:gd name="T90" fmla="*/ 36 w 1392"/>
                <a:gd name="T91" fmla="*/ 124 h 2247"/>
                <a:gd name="T92" fmla="*/ 45 w 1392"/>
                <a:gd name="T93" fmla="*/ 94 h 2247"/>
                <a:gd name="T94" fmla="*/ 63 w 1392"/>
                <a:gd name="T95" fmla="*/ 42 h 2247"/>
                <a:gd name="T96" fmla="*/ 72 w 1392"/>
                <a:gd name="T97" fmla="*/ 14 h 2247"/>
                <a:gd name="T98" fmla="*/ 91 w 1392"/>
                <a:gd name="T99" fmla="*/ 12 h 2247"/>
                <a:gd name="T100" fmla="*/ 120 w 1392"/>
                <a:gd name="T101" fmla="*/ 28 h 2247"/>
                <a:gd name="T102" fmla="*/ 152 w 1392"/>
                <a:gd name="T103" fmla="*/ 5 h 2247"/>
                <a:gd name="T104" fmla="*/ 186 w 1392"/>
                <a:gd name="T105" fmla="*/ 12 h 2247"/>
                <a:gd name="T106" fmla="*/ 211 w 1392"/>
                <a:gd name="T107" fmla="*/ 42 h 2247"/>
                <a:gd name="T108" fmla="*/ 243 w 1392"/>
                <a:gd name="T109" fmla="*/ 138 h 2247"/>
                <a:gd name="T110" fmla="*/ 274 w 1392"/>
                <a:gd name="T111" fmla="*/ 188 h 2247"/>
                <a:gd name="T112" fmla="*/ 290 w 1392"/>
                <a:gd name="T113" fmla="*/ 200 h 2247"/>
                <a:gd name="T114" fmla="*/ 284 w 1392"/>
                <a:gd name="T115" fmla="*/ 206 h 2247"/>
                <a:gd name="T116" fmla="*/ 290 w 1392"/>
                <a:gd name="T117" fmla="*/ 217 h 2247"/>
                <a:gd name="T118" fmla="*/ 292 w 1392"/>
                <a:gd name="T119" fmla="*/ 229 h 224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92" h="2247">
                  <a:moveTo>
                    <a:pt x="1142" y="902"/>
                  </a:moveTo>
                  <a:lnTo>
                    <a:pt x="1176" y="919"/>
                  </a:lnTo>
                  <a:lnTo>
                    <a:pt x="1195" y="937"/>
                  </a:lnTo>
                  <a:lnTo>
                    <a:pt x="1203" y="937"/>
                  </a:lnTo>
                  <a:lnTo>
                    <a:pt x="1212" y="928"/>
                  </a:lnTo>
                  <a:lnTo>
                    <a:pt x="1223" y="919"/>
                  </a:lnTo>
                  <a:lnTo>
                    <a:pt x="1230" y="910"/>
                  </a:lnTo>
                  <a:lnTo>
                    <a:pt x="1239" y="902"/>
                  </a:lnTo>
                  <a:lnTo>
                    <a:pt x="1256" y="902"/>
                  </a:lnTo>
                  <a:lnTo>
                    <a:pt x="1283" y="902"/>
                  </a:lnTo>
                  <a:lnTo>
                    <a:pt x="1310" y="919"/>
                  </a:lnTo>
                  <a:lnTo>
                    <a:pt x="1338" y="937"/>
                  </a:lnTo>
                  <a:lnTo>
                    <a:pt x="1347" y="946"/>
                  </a:lnTo>
                  <a:lnTo>
                    <a:pt x="1347" y="955"/>
                  </a:lnTo>
                  <a:lnTo>
                    <a:pt x="1356" y="963"/>
                  </a:lnTo>
                  <a:lnTo>
                    <a:pt x="1347" y="973"/>
                  </a:lnTo>
                  <a:lnTo>
                    <a:pt x="1347" y="982"/>
                  </a:lnTo>
                  <a:lnTo>
                    <a:pt x="1338" y="990"/>
                  </a:lnTo>
                  <a:lnTo>
                    <a:pt x="1329" y="990"/>
                  </a:lnTo>
                  <a:lnTo>
                    <a:pt x="1320" y="999"/>
                  </a:lnTo>
                  <a:lnTo>
                    <a:pt x="1310" y="1009"/>
                  </a:lnTo>
                  <a:lnTo>
                    <a:pt x="1310" y="1017"/>
                  </a:lnTo>
                  <a:lnTo>
                    <a:pt x="1320" y="1026"/>
                  </a:lnTo>
                  <a:lnTo>
                    <a:pt x="1329" y="1026"/>
                  </a:lnTo>
                  <a:lnTo>
                    <a:pt x="1347" y="1035"/>
                  </a:lnTo>
                  <a:lnTo>
                    <a:pt x="1356" y="1035"/>
                  </a:lnTo>
                  <a:lnTo>
                    <a:pt x="1373" y="1043"/>
                  </a:lnTo>
                  <a:lnTo>
                    <a:pt x="1383" y="1043"/>
                  </a:lnTo>
                  <a:lnTo>
                    <a:pt x="1392" y="1062"/>
                  </a:lnTo>
                  <a:lnTo>
                    <a:pt x="1383" y="1070"/>
                  </a:lnTo>
                  <a:lnTo>
                    <a:pt x="1373" y="1097"/>
                  </a:lnTo>
                  <a:lnTo>
                    <a:pt x="1373" y="1106"/>
                  </a:lnTo>
                  <a:lnTo>
                    <a:pt x="1373" y="1123"/>
                  </a:lnTo>
                  <a:lnTo>
                    <a:pt x="1365" y="1123"/>
                  </a:lnTo>
                  <a:lnTo>
                    <a:pt x="1356" y="1133"/>
                  </a:lnTo>
                  <a:lnTo>
                    <a:pt x="1338" y="1133"/>
                  </a:lnTo>
                  <a:lnTo>
                    <a:pt x="1320" y="1143"/>
                  </a:lnTo>
                  <a:lnTo>
                    <a:pt x="1303" y="1143"/>
                  </a:lnTo>
                  <a:lnTo>
                    <a:pt x="1276" y="1150"/>
                  </a:lnTo>
                  <a:lnTo>
                    <a:pt x="1256" y="1159"/>
                  </a:lnTo>
                  <a:lnTo>
                    <a:pt x="1239" y="1170"/>
                  </a:lnTo>
                  <a:lnTo>
                    <a:pt x="1239" y="1196"/>
                  </a:lnTo>
                  <a:lnTo>
                    <a:pt x="1239" y="1203"/>
                  </a:lnTo>
                  <a:lnTo>
                    <a:pt x="1239" y="1223"/>
                  </a:lnTo>
                  <a:lnTo>
                    <a:pt x="1230" y="1232"/>
                  </a:lnTo>
                  <a:lnTo>
                    <a:pt x="1223" y="1239"/>
                  </a:lnTo>
                  <a:lnTo>
                    <a:pt x="1212" y="1250"/>
                  </a:lnTo>
                  <a:lnTo>
                    <a:pt x="1203" y="1259"/>
                  </a:lnTo>
                  <a:lnTo>
                    <a:pt x="1186" y="1259"/>
                  </a:lnTo>
                  <a:lnTo>
                    <a:pt x="1176" y="1259"/>
                  </a:lnTo>
                  <a:lnTo>
                    <a:pt x="1159" y="1250"/>
                  </a:lnTo>
                  <a:lnTo>
                    <a:pt x="1159" y="1276"/>
                  </a:lnTo>
                  <a:lnTo>
                    <a:pt x="1159" y="1294"/>
                  </a:lnTo>
                  <a:lnTo>
                    <a:pt x="1159" y="1303"/>
                  </a:lnTo>
                  <a:lnTo>
                    <a:pt x="1150" y="1312"/>
                  </a:lnTo>
                  <a:lnTo>
                    <a:pt x="1142" y="1312"/>
                  </a:lnTo>
                  <a:lnTo>
                    <a:pt x="1132" y="1312"/>
                  </a:lnTo>
                  <a:lnTo>
                    <a:pt x="1132" y="1320"/>
                  </a:lnTo>
                  <a:lnTo>
                    <a:pt x="1142" y="1339"/>
                  </a:lnTo>
                  <a:lnTo>
                    <a:pt x="1142" y="1356"/>
                  </a:lnTo>
                  <a:lnTo>
                    <a:pt x="1142" y="1365"/>
                  </a:lnTo>
                  <a:lnTo>
                    <a:pt x="1142" y="1383"/>
                  </a:lnTo>
                  <a:lnTo>
                    <a:pt x="1142" y="1392"/>
                  </a:lnTo>
                  <a:lnTo>
                    <a:pt x="1142" y="1400"/>
                  </a:lnTo>
                  <a:lnTo>
                    <a:pt x="1142" y="1410"/>
                  </a:lnTo>
                  <a:lnTo>
                    <a:pt x="1132" y="1410"/>
                  </a:lnTo>
                  <a:lnTo>
                    <a:pt x="1132" y="1400"/>
                  </a:lnTo>
                  <a:lnTo>
                    <a:pt x="1123" y="1392"/>
                  </a:lnTo>
                  <a:lnTo>
                    <a:pt x="1123" y="1383"/>
                  </a:lnTo>
                  <a:lnTo>
                    <a:pt x="1123" y="1374"/>
                  </a:lnTo>
                  <a:lnTo>
                    <a:pt x="1115" y="1365"/>
                  </a:lnTo>
                  <a:lnTo>
                    <a:pt x="1106" y="1356"/>
                  </a:lnTo>
                  <a:lnTo>
                    <a:pt x="1106" y="1347"/>
                  </a:lnTo>
                  <a:lnTo>
                    <a:pt x="1096" y="1339"/>
                  </a:lnTo>
                  <a:lnTo>
                    <a:pt x="1088" y="1330"/>
                  </a:lnTo>
                  <a:lnTo>
                    <a:pt x="1079" y="1330"/>
                  </a:lnTo>
                  <a:lnTo>
                    <a:pt x="1079" y="1339"/>
                  </a:lnTo>
                  <a:lnTo>
                    <a:pt x="1070" y="1339"/>
                  </a:lnTo>
                  <a:lnTo>
                    <a:pt x="1062" y="1330"/>
                  </a:lnTo>
                  <a:lnTo>
                    <a:pt x="1052" y="1330"/>
                  </a:lnTo>
                  <a:lnTo>
                    <a:pt x="1043" y="1312"/>
                  </a:lnTo>
                  <a:lnTo>
                    <a:pt x="1035" y="1294"/>
                  </a:lnTo>
                  <a:lnTo>
                    <a:pt x="1035" y="1303"/>
                  </a:lnTo>
                  <a:lnTo>
                    <a:pt x="1035" y="1312"/>
                  </a:lnTo>
                  <a:lnTo>
                    <a:pt x="1035" y="1320"/>
                  </a:lnTo>
                  <a:lnTo>
                    <a:pt x="1035" y="1330"/>
                  </a:lnTo>
                  <a:lnTo>
                    <a:pt x="1035" y="1339"/>
                  </a:lnTo>
                  <a:lnTo>
                    <a:pt x="1026" y="1339"/>
                  </a:lnTo>
                  <a:lnTo>
                    <a:pt x="1016" y="1347"/>
                  </a:lnTo>
                  <a:lnTo>
                    <a:pt x="1008" y="1347"/>
                  </a:lnTo>
                  <a:lnTo>
                    <a:pt x="999" y="1356"/>
                  </a:lnTo>
                  <a:lnTo>
                    <a:pt x="999" y="1365"/>
                  </a:lnTo>
                  <a:lnTo>
                    <a:pt x="990" y="1383"/>
                  </a:lnTo>
                  <a:lnTo>
                    <a:pt x="981" y="1392"/>
                  </a:lnTo>
                  <a:lnTo>
                    <a:pt x="963" y="1392"/>
                  </a:lnTo>
                  <a:lnTo>
                    <a:pt x="946" y="1400"/>
                  </a:lnTo>
                  <a:lnTo>
                    <a:pt x="919" y="1400"/>
                  </a:lnTo>
                  <a:lnTo>
                    <a:pt x="899" y="1400"/>
                  </a:lnTo>
                  <a:lnTo>
                    <a:pt x="874" y="1410"/>
                  </a:lnTo>
                  <a:lnTo>
                    <a:pt x="855" y="1410"/>
                  </a:lnTo>
                  <a:lnTo>
                    <a:pt x="839" y="1410"/>
                  </a:lnTo>
                  <a:lnTo>
                    <a:pt x="839" y="1427"/>
                  </a:lnTo>
                  <a:lnTo>
                    <a:pt x="830" y="1445"/>
                  </a:lnTo>
                  <a:lnTo>
                    <a:pt x="830" y="1463"/>
                  </a:lnTo>
                  <a:lnTo>
                    <a:pt x="819" y="1480"/>
                  </a:lnTo>
                  <a:lnTo>
                    <a:pt x="811" y="1499"/>
                  </a:lnTo>
                  <a:lnTo>
                    <a:pt x="802" y="1525"/>
                  </a:lnTo>
                  <a:lnTo>
                    <a:pt x="793" y="1543"/>
                  </a:lnTo>
                  <a:lnTo>
                    <a:pt x="793" y="1560"/>
                  </a:lnTo>
                  <a:lnTo>
                    <a:pt x="793" y="1579"/>
                  </a:lnTo>
                  <a:lnTo>
                    <a:pt x="802" y="1596"/>
                  </a:lnTo>
                  <a:lnTo>
                    <a:pt x="811" y="1606"/>
                  </a:lnTo>
                  <a:lnTo>
                    <a:pt x="811" y="1614"/>
                  </a:lnTo>
                  <a:lnTo>
                    <a:pt x="811" y="1623"/>
                  </a:lnTo>
                  <a:lnTo>
                    <a:pt x="811" y="1632"/>
                  </a:lnTo>
                  <a:lnTo>
                    <a:pt x="811" y="1641"/>
                  </a:lnTo>
                  <a:lnTo>
                    <a:pt x="811" y="1650"/>
                  </a:lnTo>
                  <a:lnTo>
                    <a:pt x="811" y="1659"/>
                  </a:lnTo>
                  <a:lnTo>
                    <a:pt x="802" y="1669"/>
                  </a:lnTo>
                  <a:lnTo>
                    <a:pt x="802" y="1676"/>
                  </a:lnTo>
                  <a:lnTo>
                    <a:pt x="793" y="1687"/>
                  </a:lnTo>
                  <a:lnTo>
                    <a:pt x="786" y="1687"/>
                  </a:lnTo>
                  <a:lnTo>
                    <a:pt x="775" y="1676"/>
                  </a:lnTo>
                  <a:lnTo>
                    <a:pt x="766" y="1676"/>
                  </a:lnTo>
                  <a:lnTo>
                    <a:pt x="758" y="1669"/>
                  </a:lnTo>
                  <a:lnTo>
                    <a:pt x="749" y="1669"/>
                  </a:lnTo>
                  <a:lnTo>
                    <a:pt x="739" y="1659"/>
                  </a:lnTo>
                  <a:lnTo>
                    <a:pt x="731" y="1659"/>
                  </a:lnTo>
                  <a:lnTo>
                    <a:pt x="722" y="1669"/>
                  </a:lnTo>
                  <a:lnTo>
                    <a:pt x="705" y="1676"/>
                  </a:lnTo>
                  <a:lnTo>
                    <a:pt x="713" y="1703"/>
                  </a:lnTo>
                  <a:lnTo>
                    <a:pt x="713" y="1721"/>
                  </a:lnTo>
                  <a:lnTo>
                    <a:pt x="705" y="1740"/>
                  </a:lnTo>
                  <a:lnTo>
                    <a:pt x="695" y="1749"/>
                  </a:lnTo>
                  <a:lnTo>
                    <a:pt x="678" y="1749"/>
                  </a:lnTo>
                  <a:lnTo>
                    <a:pt x="659" y="1749"/>
                  </a:lnTo>
                  <a:lnTo>
                    <a:pt x="642" y="1756"/>
                  </a:lnTo>
                  <a:lnTo>
                    <a:pt x="625" y="1756"/>
                  </a:lnTo>
                  <a:lnTo>
                    <a:pt x="598" y="1756"/>
                  </a:lnTo>
                  <a:lnTo>
                    <a:pt x="579" y="1756"/>
                  </a:lnTo>
                  <a:lnTo>
                    <a:pt x="579" y="1767"/>
                  </a:lnTo>
                  <a:lnTo>
                    <a:pt x="579" y="1776"/>
                  </a:lnTo>
                  <a:lnTo>
                    <a:pt x="570" y="1784"/>
                  </a:lnTo>
                  <a:lnTo>
                    <a:pt x="570" y="1793"/>
                  </a:lnTo>
                  <a:lnTo>
                    <a:pt x="562" y="1802"/>
                  </a:lnTo>
                  <a:lnTo>
                    <a:pt x="553" y="1811"/>
                  </a:lnTo>
                  <a:lnTo>
                    <a:pt x="544" y="1811"/>
                  </a:lnTo>
                  <a:lnTo>
                    <a:pt x="535" y="1820"/>
                  </a:lnTo>
                  <a:lnTo>
                    <a:pt x="526" y="1829"/>
                  </a:lnTo>
                  <a:lnTo>
                    <a:pt x="517" y="1837"/>
                  </a:lnTo>
                  <a:lnTo>
                    <a:pt x="509" y="1847"/>
                  </a:lnTo>
                  <a:lnTo>
                    <a:pt x="499" y="1864"/>
                  </a:lnTo>
                  <a:lnTo>
                    <a:pt x="499" y="1873"/>
                  </a:lnTo>
                  <a:lnTo>
                    <a:pt x="490" y="1891"/>
                  </a:lnTo>
                  <a:lnTo>
                    <a:pt x="490" y="1900"/>
                  </a:lnTo>
                  <a:lnTo>
                    <a:pt x="490" y="1917"/>
                  </a:lnTo>
                  <a:lnTo>
                    <a:pt x="490" y="1927"/>
                  </a:lnTo>
                  <a:lnTo>
                    <a:pt x="490" y="1936"/>
                  </a:lnTo>
                  <a:lnTo>
                    <a:pt x="509" y="1944"/>
                  </a:lnTo>
                  <a:lnTo>
                    <a:pt x="517" y="1953"/>
                  </a:lnTo>
                  <a:lnTo>
                    <a:pt x="517" y="1962"/>
                  </a:lnTo>
                  <a:lnTo>
                    <a:pt x="517" y="1971"/>
                  </a:lnTo>
                  <a:lnTo>
                    <a:pt x="509" y="1980"/>
                  </a:lnTo>
                  <a:lnTo>
                    <a:pt x="499" y="1989"/>
                  </a:lnTo>
                  <a:lnTo>
                    <a:pt x="490" y="1998"/>
                  </a:lnTo>
                  <a:lnTo>
                    <a:pt x="482" y="2007"/>
                  </a:lnTo>
                  <a:lnTo>
                    <a:pt x="473" y="2016"/>
                  </a:lnTo>
                  <a:lnTo>
                    <a:pt x="462" y="2025"/>
                  </a:lnTo>
                  <a:lnTo>
                    <a:pt x="462" y="2033"/>
                  </a:lnTo>
                  <a:lnTo>
                    <a:pt x="462" y="2052"/>
                  </a:lnTo>
                  <a:lnTo>
                    <a:pt x="462" y="2060"/>
                  </a:lnTo>
                  <a:lnTo>
                    <a:pt x="455" y="2078"/>
                  </a:lnTo>
                  <a:lnTo>
                    <a:pt x="446" y="2087"/>
                  </a:lnTo>
                  <a:lnTo>
                    <a:pt x="437" y="2105"/>
                  </a:lnTo>
                  <a:lnTo>
                    <a:pt x="437" y="2113"/>
                  </a:lnTo>
                  <a:lnTo>
                    <a:pt x="429" y="2122"/>
                  </a:lnTo>
                  <a:lnTo>
                    <a:pt x="429" y="2132"/>
                  </a:lnTo>
                  <a:lnTo>
                    <a:pt x="418" y="2140"/>
                  </a:lnTo>
                  <a:lnTo>
                    <a:pt x="418" y="2149"/>
                  </a:lnTo>
                  <a:lnTo>
                    <a:pt x="429" y="2158"/>
                  </a:lnTo>
                  <a:lnTo>
                    <a:pt x="429" y="2167"/>
                  </a:lnTo>
                  <a:lnTo>
                    <a:pt x="429" y="2176"/>
                  </a:lnTo>
                  <a:lnTo>
                    <a:pt x="429" y="2185"/>
                  </a:lnTo>
                  <a:lnTo>
                    <a:pt x="429" y="2202"/>
                  </a:lnTo>
                  <a:lnTo>
                    <a:pt x="429" y="2213"/>
                  </a:lnTo>
                  <a:lnTo>
                    <a:pt x="418" y="2229"/>
                  </a:lnTo>
                  <a:lnTo>
                    <a:pt x="418" y="2238"/>
                  </a:lnTo>
                  <a:lnTo>
                    <a:pt x="409" y="2247"/>
                  </a:lnTo>
                  <a:lnTo>
                    <a:pt x="402" y="2238"/>
                  </a:lnTo>
                  <a:lnTo>
                    <a:pt x="382" y="2238"/>
                  </a:lnTo>
                  <a:lnTo>
                    <a:pt x="375" y="2229"/>
                  </a:lnTo>
                  <a:lnTo>
                    <a:pt x="365" y="2220"/>
                  </a:lnTo>
                  <a:lnTo>
                    <a:pt x="356" y="2213"/>
                  </a:lnTo>
                  <a:lnTo>
                    <a:pt x="338" y="2202"/>
                  </a:lnTo>
                  <a:lnTo>
                    <a:pt x="329" y="2185"/>
                  </a:lnTo>
                  <a:lnTo>
                    <a:pt x="312" y="2167"/>
                  </a:lnTo>
                  <a:lnTo>
                    <a:pt x="302" y="2149"/>
                  </a:lnTo>
                  <a:lnTo>
                    <a:pt x="294" y="2132"/>
                  </a:lnTo>
                  <a:lnTo>
                    <a:pt x="276" y="2096"/>
                  </a:lnTo>
                  <a:lnTo>
                    <a:pt x="249" y="2016"/>
                  </a:lnTo>
                  <a:lnTo>
                    <a:pt x="214" y="1917"/>
                  </a:lnTo>
                  <a:lnTo>
                    <a:pt x="178" y="1793"/>
                  </a:lnTo>
                  <a:lnTo>
                    <a:pt x="133" y="1669"/>
                  </a:lnTo>
                  <a:lnTo>
                    <a:pt x="89" y="1543"/>
                  </a:lnTo>
                  <a:lnTo>
                    <a:pt x="53" y="1436"/>
                  </a:lnTo>
                  <a:lnTo>
                    <a:pt x="27" y="1347"/>
                  </a:lnTo>
                  <a:lnTo>
                    <a:pt x="0" y="1285"/>
                  </a:lnTo>
                  <a:lnTo>
                    <a:pt x="0" y="1259"/>
                  </a:lnTo>
                  <a:lnTo>
                    <a:pt x="0" y="1250"/>
                  </a:lnTo>
                  <a:lnTo>
                    <a:pt x="0" y="1232"/>
                  </a:lnTo>
                  <a:lnTo>
                    <a:pt x="0" y="1223"/>
                  </a:lnTo>
                  <a:lnTo>
                    <a:pt x="0" y="1214"/>
                  </a:lnTo>
                  <a:lnTo>
                    <a:pt x="9" y="1203"/>
                  </a:lnTo>
                  <a:lnTo>
                    <a:pt x="18" y="1203"/>
                  </a:lnTo>
                  <a:lnTo>
                    <a:pt x="27" y="1203"/>
                  </a:lnTo>
                  <a:lnTo>
                    <a:pt x="27" y="1214"/>
                  </a:lnTo>
                  <a:lnTo>
                    <a:pt x="36" y="1232"/>
                  </a:lnTo>
                  <a:lnTo>
                    <a:pt x="45" y="1239"/>
                  </a:lnTo>
                  <a:lnTo>
                    <a:pt x="53" y="1250"/>
                  </a:lnTo>
                  <a:lnTo>
                    <a:pt x="62" y="1250"/>
                  </a:lnTo>
                  <a:lnTo>
                    <a:pt x="62" y="1239"/>
                  </a:lnTo>
                  <a:lnTo>
                    <a:pt x="72" y="1223"/>
                  </a:lnTo>
                  <a:lnTo>
                    <a:pt x="72" y="1214"/>
                  </a:lnTo>
                  <a:lnTo>
                    <a:pt x="72" y="1196"/>
                  </a:lnTo>
                  <a:lnTo>
                    <a:pt x="72" y="1177"/>
                  </a:lnTo>
                  <a:lnTo>
                    <a:pt x="62" y="1159"/>
                  </a:lnTo>
                  <a:lnTo>
                    <a:pt x="80" y="1150"/>
                  </a:lnTo>
                  <a:lnTo>
                    <a:pt x="89" y="1143"/>
                  </a:lnTo>
                  <a:lnTo>
                    <a:pt x="89" y="1133"/>
                  </a:lnTo>
                  <a:lnTo>
                    <a:pt x="89" y="1123"/>
                  </a:lnTo>
                  <a:lnTo>
                    <a:pt x="80" y="1106"/>
                  </a:lnTo>
                  <a:lnTo>
                    <a:pt x="80" y="1097"/>
                  </a:lnTo>
                  <a:lnTo>
                    <a:pt x="72" y="1090"/>
                  </a:lnTo>
                  <a:lnTo>
                    <a:pt x="72" y="1079"/>
                  </a:lnTo>
                  <a:lnTo>
                    <a:pt x="72" y="1070"/>
                  </a:lnTo>
                  <a:lnTo>
                    <a:pt x="80" y="1062"/>
                  </a:lnTo>
                  <a:lnTo>
                    <a:pt x="98" y="1053"/>
                  </a:lnTo>
                  <a:lnTo>
                    <a:pt x="107" y="1043"/>
                  </a:lnTo>
                  <a:lnTo>
                    <a:pt x="107" y="1026"/>
                  </a:lnTo>
                  <a:lnTo>
                    <a:pt x="107" y="1009"/>
                  </a:lnTo>
                  <a:lnTo>
                    <a:pt x="116" y="999"/>
                  </a:lnTo>
                  <a:lnTo>
                    <a:pt x="116" y="982"/>
                  </a:lnTo>
                  <a:lnTo>
                    <a:pt x="116" y="973"/>
                  </a:lnTo>
                  <a:lnTo>
                    <a:pt x="125" y="955"/>
                  </a:lnTo>
                  <a:lnTo>
                    <a:pt x="133" y="946"/>
                  </a:lnTo>
                  <a:lnTo>
                    <a:pt x="152" y="928"/>
                  </a:lnTo>
                  <a:lnTo>
                    <a:pt x="152" y="883"/>
                  </a:lnTo>
                  <a:lnTo>
                    <a:pt x="152" y="847"/>
                  </a:lnTo>
                  <a:lnTo>
                    <a:pt x="142" y="813"/>
                  </a:lnTo>
                  <a:lnTo>
                    <a:pt x="142" y="786"/>
                  </a:lnTo>
                  <a:lnTo>
                    <a:pt x="133" y="759"/>
                  </a:lnTo>
                  <a:lnTo>
                    <a:pt x="133" y="733"/>
                  </a:lnTo>
                  <a:lnTo>
                    <a:pt x="133" y="697"/>
                  </a:lnTo>
                  <a:lnTo>
                    <a:pt x="133" y="661"/>
                  </a:lnTo>
                  <a:lnTo>
                    <a:pt x="152" y="626"/>
                  </a:lnTo>
                  <a:lnTo>
                    <a:pt x="178" y="573"/>
                  </a:lnTo>
                  <a:lnTo>
                    <a:pt x="169" y="553"/>
                  </a:lnTo>
                  <a:lnTo>
                    <a:pt x="160" y="536"/>
                  </a:lnTo>
                  <a:lnTo>
                    <a:pt x="152" y="518"/>
                  </a:lnTo>
                  <a:lnTo>
                    <a:pt x="152" y="500"/>
                  </a:lnTo>
                  <a:lnTo>
                    <a:pt x="142" y="482"/>
                  </a:lnTo>
                  <a:lnTo>
                    <a:pt x="142" y="464"/>
                  </a:lnTo>
                  <a:lnTo>
                    <a:pt x="142" y="446"/>
                  </a:lnTo>
                  <a:lnTo>
                    <a:pt x="142" y="429"/>
                  </a:lnTo>
                  <a:lnTo>
                    <a:pt x="152" y="410"/>
                  </a:lnTo>
                  <a:lnTo>
                    <a:pt x="160" y="393"/>
                  </a:lnTo>
                  <a:lnTo>
                    <a:pt x="178" y="366"/>
                  </a:lnTo>
                  <a:lnTo>
                    <a:pt x="188" y="340"/>
                  </a:lnTo>
                  <a:lnTo>
                    <a:pt x="205" y="304"/>
                  </a:lnTo>
                  <a:lnTo>
                    <a:pt x="214" y="269"/>
                  </a:lnTo>
                  <a:lnTo>
                    <a:pt x="222" y="233"/>
                  </a:lnTo>
                  <a:lnTo>
                    <a:pt x="241" y="197"/>
                  </a:lnTo>
                  <a:lnTo>
                    <a:pt x="249" y="162"/>
                  </a:lnTo>
                  <a:lnTo>
                    <a:pt x="258" y="136"/>
                  </a:lnTo>
                  <a:lnTo>
                    <a:pt x="269" y="109"/>
                  </a:lnTo>
                  <a:lnTo>
                    <a:pt x="269" y="89"/>
                  </a:lnTo>
                  <a:lnTo>
                    <a:pt x="276" y="80"/>
                  </a:lnTo>
                  <a:lnTo>
                    <a:pt x="285" y="73"/>
                  </a:lnTo>
                  <a:lnTo>
                    <a:pt x="285" y="54"/>
                  </a:lnTo>
                  <a:lnTo>
                    <a:pt x="294" y="45"/>
                  </a:lnTo>
                  <a:lnTo>
                    <a:pt x="302" y="36"/>
                  </a:lnTo>
                  <a:lnTo>
                    <a:pt x="322" y="27"/>
                  </a:lnTo>
                  <a:lnTo>
                    <a:pt x="329" y="27"/>
                  </a:lnTo>
                  <a:lnTo>
                    <a:pt x="349" y="36"/>
                  </a:lnTo>
                  <a:lnTo>
                    <a:pt x="356" y="45"/>
                  </a:lnTo>
                  <a:lnTo>
                    <a:pt x="375" y="73"/>
                  </a:lnTo>
                  <a:lnTo>
                    <a:pt x="393" y="100"/>
                  </a:lnTo>
                  <a:lnTo>
                    <a:pt x="409" y="116"/>
                  </a:lnTo>
                  <a:lnTo>
                    <a:pt x="429" y="116"/>
                  </a:lnTo>
                  <a:lnTo>
                    <a:pt x="455" y="116"/>
                  </a:lnTo>
                  <a:lnTo>
                    <a:pt x="473" y="109"/>
                  </a:lnTo>
                  <a:lnTo>
                    <a:pt x="490" y="89"/>
                  </a:lnTo>
                  <a:lnTo>
                    <a:pt x="517" y="73"/>
                  </a:lnTo>
                  <a:lnTo>
                    <a:pt x="535" y="54"/>
                  </a:lnTo>
                  <a:lnTo>
                    <a:pt x="562" y="45"/>
                  </a:lnTo>
                  <a:lnTo>
                    <a:pt x="579" y="36"/>
                  </a:lnTo>
                  <a:lnTo>
                    <a:pt x="598" y="20"/>
                  </a:lnTo>
                  <a:lnTo>
                    <a:pt x="615" y="9"/>
                  </a:lnTo>
                  <a:lnTo>
                    <a:pt x="633" y="0"/>
                  </a:lnTo>
                  <a:lnTo>
                    <a:pt x="659" y="9"/>
                  </a:lnTo>
                  <a:lnTo>
                    <a:pt x="678" y="20"/>
                  </a:lnTo>
                  <a:lnTo>
                    <a:pt x="705" y="36"/>
                  </a:lnTo>
                  <a:lnTo>
                    <a:pt x="731" y="45"/>
                  </a:lnTo>
                  <a:lnTo>
                    <a:pt x="749" y="63"/>
                  </a:lnTo>
                  <a:lnTo>
                    <a:pt x="766" y="80"/>
                  </a:lnTo>
                  <a:lnTo>
                    <a:pt x="793" y="100"/>
                  </a:lnTo>
                  <a:lnTo>
                    <a:pt x="802" y="109"/>
                  </a:lnTo>
                  <a:lnTo>
                    <a:pt x="819" y="126"/>
                  </a:lnTo>
                  <a:lnTo>
                    <a:pt x="830" y="162"/>
                  </a:lnTo>
                  <a:lnTo>
                    <a:pt x="846" y="206"/>
                  </a:lnTo>
                  <a:lnTo>
                    <a:pt x="866" y="250"/>
                  </a:lnTo>
                  <a:lnTo>
                    <a:pt x="883" y="313"/>
                  </a:lnTo>
                  <a:lnTo>
                    <a:pt x="899" y="384"/>
                  </a:lnTo>
                  <a:lnTo>
                    <a:pt x="927" y="456"/>
                  </a:lnTo>
                  <a:lnTo>
                    <a:pt x="955" y="536"/>
                  </a:lnTo>
                  <a:lnTo>
                    <a:pt x="990" y="626"/>
                  </a:lnTo>
                  <a:lnTo>
                    <a:pt x="999" y="670"/>
                  </a:lnTo>
                  <a:lnTo>
                    <a:pt x="1016" y="697"/>
                  </a:lnTo>
                  <a:lnTo>
                    <a:pt x="1035" y="713"/>
                  </a:lnTo>
                  <a:lnTo>
                    <a:pt x="1052" y="723"/>
                  </a:lnTo>
                  <a:lnTo>
                    <a:pt x="1079" y="733"/>
                  </a:lnTo>
                  <a:lnTo>
                    <a:pt x="1096" y="741"/>
                  </a:lnTo>
                  <a:lnTo>
                    <a:pt x="1115" y="741"/>
                  </a:lnTo>
                  <a:lnTo>
                    <a:pt x="1123" y="750"/>
                  </a:lnTo>
                  <a:lnTo>
                    <a:pt x="1142" y="750"/>
                  </a:lnTo>
                  <a:lnTo>
                    <a:pt x="1142" y="766"/>
                  </a:lnTo>
                  <a:lnTo>
                    <a:pt x="1142" y="777"/>
                  </a:lnTo>
                  <a:lnTo>
                    <a:pt x="1132" y="786"/>
                  </a:lnTo>
                  <a:lnTo>
                    <a:pt x="1132" y="794"/>
                  </a:lnTo>
                  <a:lnTo>
                    <a:pt x="1123" y="794"/>
                  </a:lnTo>
                  <a:lnTo>
                    <a:pt x="1115" y="794"/>
                  </a:lnTo>
                  <a:lnTo>
                    <a:pt x="1115" y="803"/>
                  </a:lnTo>
                  <a:lnTo>
                    <a:pt x="1106" y="803"/>
                  </a:lnTo>
                  <a:lnTo>
                    <a:pt x="1115" y="813"/>
                  </a:lnTo>
                  <a:lnTo>
                    <a:pt x="1115" y="821"/>
                  </a:lnTo>
                  <a:lnTo>
                    <a:pt x="1123" y="830"/>
                  </a:lnTo>
                  <a:lnTo>
                    <a:pt x="1132" y="839"/>
                  </a:lnTo>
                  <a:lnTo>
                    <a:pt x="1142" y="847"/>
                  </a:lnTo>
                  <a:lnTo>
                    <a:pt x="1150" y="857"/>
                  </a:lnTo>
                  <a:lnTo>
                    <a:pt x="1150" y="866"/>
                  </a:lnTo>
                  <a:lnTo>
                    <a:pt x="1159" y="875"/>
                  </a:lnTo>
                  <a:lnTo>
                    <a:pt x="1159" y="883"/>
                  </a:lnTo>
                  <a:lnTo>
                    <a:pt x="1150" y="893"/>
                  </a:lnTo>
                  <a:lnTo>
                    <a:pt x="1150" y="902"/>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96" name="Freeform 84"/>
            <p:cNvSpPr>
              <a:spLocks/>
            </p:cNvSpPr>
            <p:nvPr/>
          </p:nvSpPr>
          <p:spPr bwMode="auto">
            <a:xfrm>
              <a:off x="4800" y="1867"/>
              <a:ext cx="5" cy="28"/>
            </a:xfrm>
            <a:custGeom>
              <a:avLst/>
              <a:gdLst>
                <a:gd name="T0" fmla="*/ 0 w 18"/>
                <a:gd name="T1" fmla="*/ 28 h 109"/>
                <a:gd name="T2" fmla="*/ 0 w 18"/>
                <a:gd name="T3" fmla="*/ 21 h 109"/>
                <a:gd name="T4" fmla="*/ 0 w 18"/>
                <a:gd name="T5" fmla="*/ 16 h 109"/>
                <a:gd name="T6" fmla="*/ 0 w 18"/>
                <a:gd name="T7" fmla="*/ 14 h 109"/>
                <a:gd name="T8" fmla="*/ 3 w 18"/>
                <a:gd name="T9" fmla="*/ 12 h 109"/>
                <a:gd name="T10" fmla="*/ 3 w 18"/>
                <a:gd name="T11" fmla="*/ 10 h 109"/>
                <a:gd name="T12" fmla="*/ 5 w 18"/>
                <a:gd name="T13" fmla="*/ 7 h 109"/>
                <a:gd name="T14" fmla="*/ 3 w 18"/>
                <a:gd name="T15" fmla="*/ 5 h 109"/>
                <a:gd name="T16" fmla="*/ 3 w 18"/>
                <a:gd name="T17" fmla="*/ 0 h 109"/>
                <a:gd name="T18" fmla="*/ 0 w 18"/>
                <a:gd name="T19" fmla="*/ 28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09">
                  <a:moveTo>
                    <a:pt x="0" y="109"/>
                  </a:moveTo>
                  <a:lnTo>
                    <a:pt x="0" y="82"/>
                  </a:lnTo>
                  <a:lnTo>
                    <a:pt x="0" y="64"/>
                  </a:lnTo>
                  <a:lnTo>
                    <a:pt x="0" y="53"/>
                  </a:lnTo>
                  <a:lnTo>
                    <a:pt x="9" y="46"/>
                  </a:lnTo>
                  <a:lnTo>
                    <a:pt x="9" y="37"/>
                  </a:lnTo>
                  <a:lnTo>
                    <a:pt x="18" y="28"/>
                  </a:lnTo>
                  <a:lnTo>
                    <a:pt x="9" y="20"/>
                  </a:lnTo>
                  <a:lnTo>
                    <a:pt x="9" y="0"/>
                  </a:lnTo>
                  <a:lnTo>
                    <a:pt x="0" y="109"/>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97" name="Freeform 85"/>
            <p:cNvSpPr>
              <a:spLocks/>
            </p:cNvSpPr>
            <p:nvPr/>
          </p:nvSpPr>
          <p:spPr bwMode="auto">
            <a:xfrm>
              <a:off x="4800" y="1867"/>
              <a:ext cx="5" cy="28"/>
            </a:xfrm>
            <a:custGeom>
              <a:avLst/>
              <a:gdLst>
                <a:gd name="T0" fmla="*/ 0 w 18"/>
                <a:gd name="T1" fmla="*/ 28 h 109"/>
                <a:gd name="T2" fmla="*/ 0 w 18"/>
                <a:gd name="T3" fmla="*/ 21 h 109"/>
                <a:gd name="T4" fmla="*/ 0 w 18"/>
                <a:gd name="T5" fmla="*/ 16 h 109"/>
                <a:gd name="T6" fmla="*/ 0 w 18"/>
                <a:gd name="T7" fmla="*/ 14 h 109"/>
                <a:gd name="T8" fmla="*/ 3 w 18"/>
                <a:gd name="T9" fmla="*/ 12 h 109"/>
                <a:gd name="T10" fmla="*/ 3 w 18"/>
                <a:gd name="T11" fmla="*/ 12 h 109"/>
                <a:gd name="T12" fmla="*/ 3 w 18"/>
                <a:gd name="T13" fmla="*/ 10 h 109"/>
                <a:gd name="T14" fmla="*/ 3 w 18"/>
                <a:gd name="T15" fmla="*/ 10 h 109"/>
                <a:gd name="T16" fmla="*/ 5 w 18"/>
                <a:gd name="T17" fmla="*/ 7 h 109"/>
                <a:gd name="T18" fmla="*/ 3 w 18"/>
                <a:gd name="T19" fmla="*/ 5 h 109"/>
                <a:gd name="T20" fmla="*/ 3 w 18"/>
                <a:gd name="T21" fmla="*/ 0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09">
                  <a:moveTo>
                    <a:pt x="0" y="109"/>
                  </a:moveTo>
                  <a:lnTo>
                    <a:pt x="0" y="82"/>
                  </a:lnTo>
                  <a:lnTo>
                    <a:pt x="0" y="64"/>
                  </a:lnTo>
                  <a:lnTo>
                    <a:pt x="0" y="53"/>
                  </a:lnTo>
                  <a:lnTo>
                    <a:pt x="9" y="46"/>
                  </a:lnTo>
                  <a:lnTo>
                    <a:pt x="9" y="37"/>
                  </a:lnTo>
                  <a:lnTo>
                    <a:pt x="18" y="28"/>
                  </a:lnTo>
                  <a:lnTo>
                    <a:pt x="9" y="20"/>
                  </a:lnTo>
                  <a:lnTo>
                    <a:pt x="9" y="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8998" name="Freeform 86"/>
            <p:cNvSpPr>
              <a:spLocks/>
            </p:cNvSpPr>
            <p:nvPr/>
          </p:nvSpPr>
          <p:spPr bwMode="auto">
            <a:xfrm>
              <a:off x="4800" y="1867"/>
              <a:ext cx="5" cy="28"/>
            </a:xfrm>
            <a:custGeom>
              <a:avLst/>
              <a:gdLst>
                <a:gd name="T0" fmla="*/ 3 w 18"/>
                <a:gd name="T1" fmla="*/ 0 h 109"/>
                <a:gd name="T2" fmla="*/ 3 w 18"/>
                <a:gd name="T3" fmla="*/ 5 h 109"/>
                <a:gd name="T4" fmla="*/ 5 w 18"/>
                <a:gd name="T5" fmla="*/ 7 h 109"/>
                <a:gd name="T6" fmla="*/ 3 w 18"/>
                <a:gd name="T7" fmla="*/ 10 h 109"/>
                <a:gd name="T8" fmla="*/ 3 w 18"/>
                <a:gd name="T9" fmla="*/ 12 h 109"/>
                <a:gd name="T10" fmla="*/ 0 w 18"/>
                <a:gd name="T11" fmla="*/ 14 h 109"/>
                <a:gd name="T12" fmla="*/ 0 w 18"/>
                <a:gd name="T13" fmla="*/ 16 h 109"/>
                <a:gd name="T14" fmla="*/ 0 w 18"/>
                <a:gd name="T15" fmla="*/ 21 h 109"/>
                <a:gd name="T16" fmla="*/ 3 w 18"/>
                <a:gd name="T17" fmla="*/ 28 h 109"/>
                <a:gd name="T18" fmla="*/ 3 w 18"/>
                <a:gd name="T19" fmla="*/ 0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09">
                  <a:moveTo>
                    <a:pt x="9" y="0"/>
                  </a:moveTo>
                  <a:lnTo>
                    <a:pt x="9" y="20"/>
                  </a:lnTo>
                  <a:lnTo>
                    <a:pt x="18" y="28"/>
                  </a:lnTo>
                  <a:lnTo>
                    <a:pt x="9" y="37"/>
                  </a:lnTo>
                  <a:lnTo>
                    <a:pt x="9" y="46"/>
                  </a:lnTo>
                  <a:lnTo>
                    <a:pt x="0" y="53"/>
                  </a:lnTo>
                  <a:lnTo>
                    <a:pt x="0" y="64"/>
                  </a:lnTo>
                  <a:lnTo>
                    <a:pt x="0" y="82"/>
                  </a:lnTo>
                  <a:lnTo>
                    <a:pt x="9" y="109"/>
                  </a:lnTo>
                  <a:lnTo>
                    <a:pt x="9"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8999" name="Freeform 87"/>
            <p:cNvSpPr>
              <a:spLocks/>
            </p:cNvSpPr>
            <p:nvPr/>
          </p:nvSpPr>
          <p:spPr bwMode="auto">
            <a:xfrm>
              <a:off x="4800" y="1867"/>
              <a:ext cx="5" cy="28"/>
            </a:xfrm>
            <a:custGeom>
              <a:avLst/>
              <a:gdLst>
                <a:gd name="T0" fmla="*/ 3 w 18"/>
                <a:gd name="T1" fmla="*/ 0 h 109"/>
                <a:gd name="T2" fmla="*/ 3 w 18"/>
                <a:gd name="T3" fmla="*/ 5 h 109"/>
                <a:gd name="T4" fmla="*/ 5 w 18"/>
                <a:gd name="T5" fmla="*/ 7 h 109"/>
                <a:gd name="T6" fmla="*/ 3 w 18"/>
                <a:gd name="T7" fmla="*/ 10 h 109"/>
                <a:gd name="T8" fmla="*/ 3 w 18"/>
                <a:gd name="T9" fmla="*/ 10 h 109"/>
                <a:gd name="T10" fmla="*/ 3 w 18"/>
                <a:gd name="T11" fmla="*/ 12 h 109"/>
                <a:gd name="T12" fmla="*/ 3 w 18"/>
                <a:gd name="T13" fmla="*/ 12 h 109"/>
                <a:gd name="T14" fmla="*/ 0 w 18"/>
                <a:gd name="T15" fmla="*/ 14 h 109"/>
                <a:gd name="T16" fmla="*/ 0 w 18"/>
                <a:gd name="T17" fmla="*/ 16 h 109"/>
                <a:gd name="T18" fmla="*/ 0 w 18"/>
                <a:gd name="T19" fmla="*/ 21 h 109"/>
                <a:gd name="T20" fmla="*/ 3 w 18"/>
                <a:gd name="T21" fmla="*/ 28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09">
                  <a:moveTo>
                    <a:pt x="9" y="0"/>
                  </a:moveTo>
                  <a:lnTo>
                    <a:pt x="9" y="20"/>
                  </a:lnTo>
                  <a:lnTo>
                    <a:pt x="18" y="28"/>
                  </a:lnTo>
                  <a:lnTo>
                    <a:pt x="9" y="37"/>
                  </a:lnTo>
                  <a:lnTo>
                    <a:pt x="9" y="46"/>
                  </a:lnTo>
                  <a:lnTo>
                    <a:pt x="0" y="53"/>
                  </a:lnTo>
                  <a:lnTo>
                    <a:pt x="0" y="64"/>
                  </a:lnTo>
                  <a:lnTo>
                    <a:pt x="0" y="82"/>
                  </a:lnTo>
                  <a:lnTo>
                    <a:pt x="9" y="10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00" name="Freeform 88"/>
            <p:cNvSpPr>
              <a:spLocks/>
            </p:cNvSpPr>
            <p:nvPr/>
          </p:nvSpPr>
          <p:spPr bwMode="auto">
            <a:xfrm>
              <a:off x="4784" y="1867"/>
              <a:ext cx="122" cy="299"/>
            </a:xfrm>
            <a:custGeom>
              <a:avLst/>
              <a:gdLst>
                <a:gd name="T0" fmla="*/ 47 w 481"/>
                <a:gd name="T1" fmla="*/ 160 h 1169"/>
                <a:gd name="T2" fmla="*/ 52 w 481"/>
                <a:gd name="T3" fmla="*/ 153 h 1169"/>
                <a:gd name="T4" fmla="*/ 50 w 481"/>
                <a:gd name="T5" fmla="*/ 144 h 1169"/>
                <a:gd name="T6" fmla="*/ 0 w 481"/>
                <a:gd name="T7" fmla="*/ 91 h 1169"/>
                <a:gd name="T8" fmla="*/ 2 w 481"/>
                <a:gd name="T9" fmla="*/ 87 h 1169"/>
                <a:gd name="T10" fmla="*/ 7 w 481"/>
                <a:gd name="T11" fmla="*/ 84 h 1169"/>
                <a:gd name="T12" fmla="*/ 9 w 481"/>
                <a:gd name="T13" fmla="*/ 78 h 1169"/>
                <a:gd name="T14" fmla="*/ 7 w 481"/>
                <a:gd name="T15" fmla="*/ 69 h 1169"/>
                <a:gd name="T16" fmla="*/ 0 w 481"/>
                <a:gd name="T17" fmla="*/ 60 h 1169"/>
                <a:gd name="T18" fmla="*/ 2 w 481"/>
                <a:gd name="T19" fmla="*/ 53 h 1169"/>
                <a:gd name="T20" fmla="*/ 7 w 481"/>
                <a:gd name="T21" fmla="*/ 41 h 1169"/>
                <a:gd name="T22" fmla="*/ 11 w 481"/>
                <a:gd name="T23" fmla="*/ 39 h 1169"/>
                <a:gd name="T24" fmla="*/ 16 w 481"/>
                <a:gd name="T25" fmla="*/ 32 h 1169"/>
                <a:gd name="T26" fmla="*/ 16 w 481"/>
                <a:gd name="T27" fmla="*/ 16 h 1169"/>
                <a:gd name="T28" fmla="*/ 18 w 481"/>
                <a:gd name="T29" fmla="*/ 9 h 1169"/>
                <a:gd name="T30" fmla="*/ 18 w 481"/>
                <a:gd name="T31" fmla="*/ 0 h 1169"/>
                <a:gd name="T32" fmla="*/ 111 w 481"/>
                <a:gd name="T33" fmla="*/ 48 h 1169"/>
                <a:gd name="T34" fmla="*/ 106 w 481"/>
                <a:gd name="T35" fmla="*/ 57 h 1169"/>
                <a:gd name="T36" fmla="*/ 102 w 481"/>
                <a:gd name="T37" fmla="*/ 67 h 1169"/>
                <a:gd name="T38" fmla="*/ 95 w 481"/>
                <a:gd name="T39" fmla="*/ 69 h 1169"/>
                <a:gd name="T40" fmla="*/ 93 w 481"/>
                <a:gd name="T41" fmla="*/ 82 h 1169"/>
                <a:gd name="T42" fmla="*/ 95 w 481"/>
                <a:gd name="T43" fmla="*/ 94 h 1169"/>
                <a:gd name="T44" fmla="*/ 104 w 481"/>
                <a:gd name="T45" fmla="*/ 98 h 1169"/>
                <a:gd name="T46" fmla="*/ 113 w 481"/>
                <a:gd name="T47" fmla="*/ 96 h 1169"/>
                <a:gd name="T48" fmla="*/ 117 w 481"/>
                <a:gd name="T49" fmla="*/ 101 h 1169"/>
                <a:gd name="T50" fmla="*/ 117 w 481"/>
                <a:gd name="T51" fmla="*/ 110 h 1169"/>
                <a:gd name="T52" fmla="*/ 120 w 481"/>
                <a:gd name="T53" fmla="*/ 119 h 1169"/>
                <a:gd name="T54" fmla="*/ 120 w 481"/>
                <a:gd name="T55" fmla="*/ 133 h 1169"/>
                <a:gd name="T56" fmla="*/ 120 w 481"/>
                <a:gd name="T57" fmla="*/ 144 h 1169"/>
                <a:gd name="T58" fmla="*/ 113 w 481"/>
                <a:gd name="T59" fmla="*/ 146 h 1169"/>
                <a:gd name="T60" fmla="*/ 115 w 481"/>
                <a:gd name="T61" fmla="*/ 153 h 1169"/>
                <a:gd name="T62" fmla="*/ 117 w 481"/>
                <a:gd name="T63" fmla="*/ 167 h 1169"/>
                <a:gd name="T64" fmla="*/ 115 w 481"/>
                <a:gd name="T65" fmla="*/ 185 h 1169"/>
                <a:gd name="T66" fmla="*/ 115 w 481"/>
                <a:gd name="T67" fmla="*/ 203 h 1169"/>
                <a:gd name="T68" fmla="*/ 109 w 481"/>
                <a:gd name="T69" fmla="*/ 226 h 1169"/>
                <a:gd name="T70" fmla="*/ 95 w 481"/>
                <a:gd name="T71" fmla="*/ 251 h 1169"/>
                <a:gd name="T72" fmla="*/ 93 w 481"/>
                <a:gd name="T73" fmla="*/ 263 h 1169"/>
                <a:gd name="T74" fmla="*/ 93 w 481"/>
                <a:gd name="T75" fmla="*/ 274 h 1169"/>
                <a:gd name="T76" fmla="*/ 84 w 481"/>
                <a:gd name="T77" fmla="*/ 290 h 1169"/>
                <a:gd name="T78" fmla="*/ 73 w 481"/>
                <a:gd name="T79" fmla="*/ 299 h 1169"/>
                <a:gd name="T80" fmla="*/ 68 w 481"/>
                <a:gd name="T81" fmla="*/ 290 h 1169"/>
                <a:gd name="T82" fmla="*/ 63 w 481"/>
                <a:gd name="T83" fmla="*/ 276 h 1169"/>
                <a:gd name="T84" fmla="*/ 52 w 481"/>
                <a:gd name="T85" fmla="*/ 272 h 1169"/>
                <a:gd name="T86" fmla="*/ 45 w 481"/>
                <a:gd name="T87" fmla="*/ 267 h 1169"/>
                <a:gd name="T88" fmla="*/ 38 w 481"/>
                <a:gd name="T89" fmla="*/ 260 h 1169"/>
                <a:gd name="T90" fmla="*/ 27 w 481"/>
                <a:gd name="T91" fmla="*/ 258 h 1169"/>
                <a:gd name="T92" fmla="*/ 16 w 481"/>
                <a:gd name="T93" fmla="*/ 249 h 1169"/>
                <a:gd name="T94" fmla="*/ 7 w 481"/>
                <a:gd name="T95" fmla="*/ 231 h 1169"/>
                <a:gd name="T96" fmla="*/ 9 w 481"/>
                <a:gd name="T97" fmla="*/ 215 h 1169"/>
                <a:gd name="T98" fmla="*/ 23 w 481"/>
                <a:gd name="T99" fmla="*/ 201 h 1169"/>
                <a:gd name="T100" fmla="*/ 31 w 481"/>
                <a:gd name="T101" fmla="*/ 185 h 1169"/>
                <a:gd name="T102" fmla="*/ 38 w 481"/>
                <a:gd name="T103" fmla="*/ 169 h 1169"/>
                <a:gd name="T104" fmla="*/ 41 w 481"/>
                <a:gd name="T105" fmla="*/ 162 h 11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81" h="1169">
                  <a:moveTo>
                    <a:pt x="160" y="634"/>
                  </a:moveTo>
                  <a:lnTo>
                    <a:pt x="177" y="634"/>
                  </a:lnTo>
                  <a:lnTo>
                    <a:pt x="187" y="626"/>
                  </a:lnTo>
                  <a:lnTo>
                    <a:pt x="196" y="617"/>
                  </a:lnTo>
                  <a:lnTo>
                    <a:pt x="196" y="607"/>
                  </a:lnTo>
                  <a:lnTo>
                    <a:pt x="204" y="599"/>
                  </a:lnTo>
                  <a:lnTo>
                    <a:pt x="204" y="590"/>
                  </a:lnTo>
                  <a:lnTo>
                    <a:pt x="204" y="572"/>
                  </a:lnTo>
                  <a:lnTo>
                    <a:pt x="196" y="563"/>
                  </a:lnTo>
                  <a:lnTo>
                    <a:pt x="187" y="546"/>
                  </a:lnTo>
                  <a:lnTo>
                    <a:pt x="177" y="537"/>
                  </a:lnTo>
                  <a:lnTo>
                    <a:pt x="0" y="357"/>
                  </a:lnTo>
                  <a:lnTo>
                    <a:pt x="0" y="349"/>
                  </a:lnTo>
                  <a:lnTo>
                    <a:pt x="0" y="340"/>
                  </a:lnTo>
                  <a:lnTo>
                    <a:pt x="9" y="340"/>
                  </a:lnTo>
                  <a:lnTo>
                    <a:pt x="17" y="340"/>
                  </a:lnTo>
                  <a:lnTo>
                    <a:pt x="17" y="330"/>
                  </a:lnTo>
                  <a:lnTo>
                    <a:pt x="27" y="330"/>
                  </a:lnTo>
                  <a:lnTo>
                    <a:pt x="36" y="322"/>
                  </a:lnTo>
                  <a:lnTo>
                    <a:pt x="36" y="313"/>
                  </a:lnTo>
                  <a:lnTo>
                    <a:pt x="36" y="304"/>
                  </a:lnTo>
                  <a:lnTo>
                    <a:pt x="36" y="296"/>
                  </a:lnTo>
                  <a:lnTo>
                    <a:pt x="27" y="277"/>
                  </a:lnTo>
                  <a:lnTo>
                    <a:pt x="27" y="269"/>
                  </a:lnTo>
                  <a:lnTo>
                    <a:pt x="17" y="260"/>
                  </a:lnTo>
                  <a:lnTo>
                    <a:pt x="9" y="242"/>
                  </a:lnTo>
                  <a:lnTo>
                    <a:pt x="0" y="233"/>
                  </a:lnTo>
                  <a:lnTo>
                    <a:pt x="0" y="224"/>
                  </a:lnTo>
                  <a:lnTo>
                    <a:pt x="0" y="216"/>
                  </a:lnTo>
                  <a:lnTo>
                    <a:pt x="9" y="206"/>
                  </a:lnTo>
                  <a:lnTo>
                    <a:pt x="17" y="189"/>
                  </a:lnTo>
                  <a:lnTo>
                    <a:pt x="17" y="170"/>
                  </a:lnTo>
                  <a:lnTo>
                    <a:pt x="27" y="162"/>
                  </a:lnTo>
                  <a:lnTo>
                    <a:pt x="27" y="153"/>
                  </a:lnTo>
                  <a:lnTo>
                    <a:pt x="36" y="153"/>
                  </a:lnTo>
                  <a:lnTo>
                    <a:pt x="44" y="153"/>
                  </a:lnTo>
                  <a:lnTo>
                    <a:pt x="53" y="144"/>
                  </a:lnTo>
                  <a:lnTo>
                    <a:pt x="62" y="144"/>
                  </a:lnTo>
                  <a:lnTo>
                    <a:pt x="62" y="126"/>
                  </a:lnTo>
                  <a:lnTo>
                    <a:pt x="71" y="109"/>
                  </a:lnTo>
                  <a:lnTo>
                    <a:pt x="62" y="82"/>
                  </a:lnTo>
                  <a:lnTo>
                    <a:pt x="62" y="64"/>
                  </a:lnTo>
                  <a:lnTo>
                    <a:pt x="62" y="53"/>
                  </a:lnTo>
                  <a:lnTo>
                    <a:pt x="71" y="46"/>
                  </a:lnTo>
                  <a:lnTo>
                    <a:pt x="71" y="37"/>
                  </a:lnTo>
                  <a:lnTo>
                    <a:pt x="80" y="28"/>
                  </a:lnTo>
                  <a:lnTo>
                    <a:pt x="71" y="20"/>
                  </a:lnTo>
                  <a:lnTo>
                    <a:pt x="71" y="0"/>
                  </a:lnTo>
                  <a:lnTo>
                    <a:pt x="454" y="126"/>
                  </a:lnTo>
                  <a:lnTo>
                    <a:pt x="454" y="180"/>
                  </a:lnTo>
                  <a:lnTo>
                    <a:pt x="437" y="189"/>
                  </a:lnTo>
                  <a:lnTo>
                    <a:pt x="428" y="197"/>
                  </a:lnTo>
                  <a:lnTo>
                    <a:pt x="419" y="206"/>
                  </a:lnTo>
                  <a:lnTo>
                    <a:pt x="419" y="224"/>
                  </a:lnTo>
                  <a:lnTo>
                    <a:pt x="410" y="233"/>
                  </a:lnTo>
                  <a:lnTo>
                    <a:pt x="410" y="250"/>
                  </a:lnTo>
                  <a:lnTo>
                    <a:pt x="401" y="260"/>
                  </a:lnTo>
                  <a:lnTo>
                    <a:pt x="401" y="269"/>
                  </a:lnTo>
                  <a:lnTo>
                    <a:pt x="393" y="269"/>
                  </a:lnTo>
                  <a:lnTo>
                    <a:pt x="374" y="269"/>
                  </a:lnTo>
                  <a:lnTo>
                    <a:pt x="374" y="286"/>
                  </a:lnTo>
                  <a:lnTo>
                    <a:pt x="366" y="304"/>
                  </a:lnTo>
                  <a:lnTo>
                    <a:pt x="366" y="322"/>
                  </a:lnTo>
                  <a:lnTo>
                    <a:pt x="366" y="340"/>
                  </a:lnTo>
                  <a:lnTo>
                    <a:pt x="374" y="357"/>
                  </a:lnTo>
                  <a:lnTo>
                    <a:pt x="374" y="366"/>
                  </a:lnTo>
                  <a:lnTo>
                    <a:pt x="383" y="384"/>
                  </a:lnTo>
                  <a:lnTo>
                    <a:pt x="393" y="384"/>
                  </a:lnTo>
                  <a:lnTo>
                    <a:pt x="410" y="384"/>
                  </a:lnTo>
                  <a:lnTo>
                    <a:pt x="419" y="384"/>
                  </a:lnTo>
                  <a:lnTo>
                    <a:pt x="437" y="377"/>
                  </a:lnTo>
                  <a:lnTo>
                    <a:pt x="446" y="377"/>
                  </a:lnTo>
                  <a:lnTo>
                    <a:pt x="454" y="377"/>
                  </a:lnTo>
                  <a:lnTo>
                    <a:pt x="463" y="384"/>
                  </a:lnTo>
                  <a:lnTo>
                    <a:pt x="463" y="393"/>
                  </a:lnTo>
                  <a:lnTo>
                    <a:pt x="463" y="402"/>
                  </a:lnTo>
                  <a:lnTo>
                    <a:pt x="463" y="420"/>
                  </a:lnTo>
                  <a:lnTo>
                    <a:pt x="463" y="429"/>
                  </a:lnTo>
                  <a:lnTo>
                    <a:pt x="463" y="437"/>
                  </a:lnTo>
                  <a:lnTo>
                    <a:pt x="463" y="446"/>
                  </a:lnTo>
                  <a:lnTo>
                    <a:pt x="473" y="466"/>
                  </a:lnTo>
                  <a:lnTo>
                    <a:pt x="473" y="482"/>
                  </a:lnTo>
                  <a:lnTo>
                    <a:pt x="473" y="501"/>
                  </a:lnTo>
                  <a:lnTo>
                    <a:pt x="473" y="519"/>
                  </a:lnTo>
                  <a:lnTo>
                    <a:pt x="481" y="537"/>
                  </a:lnTo>
                  <a:lnTo>
                    <a:pt x="473" y="554"/>
                  </a:lnTo>
                  <a:lnTo>
                    <a:pt x="473" y="563"/>
                  </a:lnTo>
                  <a:lnTo>
                    <a:pt x="463" y="572"/>
                  </a:lnTo>
                  <a:lnTo>
                    <a:pt x="454" y="572"/>
                  </a:lnTo>
                  <a:lnTo>
                    <a:pt x="446" y="572"/>
                  </a:lnTo>
                  <a:lnTo>
                    <a:pt x="446" y="581"/>
                  </a:lnTo>
                  <a:lnTo>
                    <a:pt x="446" y="590"/>
                  </a:lnTo>
                  <a:lnTo>
                    <a:pt x="454" y="599"/>
                  </a:lnTo>
                  <a:lnTo>
                    <a:pt x="463" y="617"/>
                  </a:lnTo>
                  <a:lnTo>
                    <a:pt x="463" y="634"/>
                  </a:lnTo>
                  <a:lnTo>
                    <a:pt x="463" y="653"/>
                  </a:lnTo>
                  <a:lnTo>
                    <a:pt x="463" y="670"/>
                  </a:lnTo>
                  <a:lnTo>
                    <a:pt x="454" y="697"/>
                  </a:lnTo>
                  <a:lnTo>
                    <a:pt x="454" y="723"/>
                  </a:lnTo>
                  <a:lnTo>
                    <a:pt x="454" y="741"/>
                  </a:lnTo>
                  <a:lnTo>
                    <a:pt x="454" y="767"/>
                  </a:lnTo>
                  <a:lnTo>
                    <a:pt x="454" y="794"/>
                  </a:lnTo>
                  <a:lnTo>
                    <a:pt x="446" y="822"/>
                  </a:lnTo>
                  <a:lnTo>
                    <a:pt x="437" y="848"/>
                  </a:lnTo>
                  <a:lnTo>
                    <a:pt x="428" y="883"/>
                  </a:lnTo>
                  <a:lnTo>
                    <a:pt x="419" y="910"/>
                  </a:lnTo>
                  <a:lnTo>
                    <a:pt x="401" y="946"/>
                  </a:lnTo>
                  <a:lnTo>
                    <a:pt x="374" y="983"/>
                  </a:lnTo>
                  <a:lnTo>
                    <a:pt x="366" y="999"/>
                  </a:lnTo>
                  <a:lnTo>
                    <a:pt x="366" y="1017"/>
                  </a:lnTo>
                  <a:lnTo>
                    <a:pt x="366" y="1027"/>
                  </a:lnTo>
                  <a:lnTo>
                    <a:pt x="374" y="1043"/>
                  </a:lnTo>
                  <a:lnTo>
                    <a:pt x="374" y="1054"/>
                  </a:lnTo>
                  <a:lnTo>
                    <a:pt x="366" y="1070"/>
                  </a:lnTo>
                  <a:lnTo>
                    <a:pt x="366" y="1089"/>
                  </a:lnTo>
                  <a:lnTo>
                    <a:pt x="348" y="1107"/>
                  </a:lnTo>
                  <a:lnTo>
                    <a:pt x="330" y="1134"/>
                  </a:lnTo>
                  <a:lnTo>
                    <a:pt x="302" y="1160"/>
                  </a:lnTo>
                  <a:lnTo>
                    <a:pt x="293" y="1169"/>
                  </a:lnTo>
                  <a:lnTo>
                    <a:pt x="286" y="1169"/>
                  </a:lnTo>
                  <a:lnTo>
                    <a:pt x="277" y="1160"/>
                  </a:lnTo>
                  <a:lnTo>
                    <a:pt x="277" y="1143"/>
                  </a:lnTo>
                  <a:lnTo>
                    <a:pt x="268" y="1134"/>
                  </a:lnTo>
                  <a:lnTo>
                    <a:pt x="257" y="1116"/>
                  </a:lnTo>
                  <a:lnTo>
                    <a:pt x="257" y="1098"/>
                  </a:lnTo>
                  <a:lnTo>
                    <a:pt x="249" y="1080"/>
                  </a:lnTo>
                  <a:lnTo>
                    <a:pt x="231" y="1070"/>
                  </a:lnTo>
                  <a:lnTo>
                    <a:pt x="222" y="1070"/>
                  </a:lnTo>
                  <a:lnTo>
                    <a:pt x="204" y="1063"/>
                  </a:lnTo>
                  <a:lnTo>
                    <a:pt x="196" y="1063"/>
                  </a:lnTo>
                  <a:lnTo>
                    <a:pt x="187" y="1054"/>
                  </a:lnTo>
                  <a:lnTo>
                    <a:pt x="177" y="1043"/>
                  </a:lnTo>
                  <a:lnTo>
                    <a:pt x="169" y="1036"/>
                  </a:lnTo>
                  <a:lnTo>
                    <a:pt x="160" y="1017"/>
                  </a:lnTo>
                  <a:lnTo>
                    <a:pt x="151" y="1017"/>
                  </a:lnTo>
                  <a:lnTo>
                    <a:pt x="133" y="1008"/>
                  </a:lnTo>
                  <a:lnTo>
                    <a:pt x="124" y="1008"/>
                  </a:lnTo>
                  <a:lnTo>
                    <a:pt x="107" y="1008"/>
                  </a:lnTo>
                  <a:lnTo>
                    <a:pt x="89" y="1008"/>
                  </a:lnTo>
                  <a:lnTo>
                    <a:pt x="80" y="990"/>
                  </a:lnTo>
                  <a:lnTo>
                    <a:pt x="62" y="974"/>
                  </a:lnTo>
                  <a:lnTo>
                    <a:pt x="44" y="955"/>
                  </a:lnTo>
                  <a:lnTo>
                    <a:pt x="36" y="928"/>
                  </a:lnTo>
                  <a:lnTo>
                    <a:pt x="27" y="902"/>
                  </a:lnTo>
                  <a:lnTo>
                    <a:pt x="27" y="875"/>
                  </a:lnTo>
                  <a:lnTo>
                    <a:pt x="27" y="857"/>
                  </a:lnTo>
                  <a:lnTo>
                    <a:pt x="36" y="839"/>
                  </a:lnTo>
                  <a:lnTo>
                    <a:pt x="53" y="822"/>
                  </a:lnTo>
                  <a:lnTo>
                    <a:pt x="71" y="803"/>
                  </a:lnTo>
                  <a:lnTo>
                    <a:pt x="89" y="786"/>
                  </a:lnTo>
                  <a:lnTo>
                    <a:pt x="107" y="767"/>
                  </a:lnTo>
                  <a:lnTo>
                    <a:pt x="116" y="750"/>
                  </a:lnTo>
                  <a:lnTo>
                    <a:pt x="124" y="723"/>
                  </a:lnTo>
                  <a:lnTo>
                    <a:pt x="133" y="706"/>
                  </a:lnTo>
                  <a:lnTo>
                    <a:pt x="142" y="679"/>
                  </a:lnTo>
                  <a:lnTo>
                    <a:pt x="151" y="661"/>
                  </a:lnTo>
                  <a:lnTo>
                    <a:pt x="160" y="653"/>
                  </a:lnTo>
                  <a:lnTo>
                    <a:pt x="169" y="634"/>
                  </a:lnTo>
                  <a:lnTo>
                    <a:pt x="160" y="634"/>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01" name="Freeform 89"/>
            <p:cNvSpPr>
              <a:spLocks/>
            </p:cNvSpPr>
            <p:nvPr/>
          </p:nvSpPr>
          <p:spPr bwMode="auto">
            <a:xfrm>
              <a:off x="4784" y="1867"/>
              <a:ext cx="122" cy="299"/>
            </a:xfrm>
            <a:custGeom>
              <a:avLst/>
              <a:gdLst>
                <a:gd name="T0" fmla="*/ 47 w 481"/>
                <a:gd name="T1" fmla="*/ 160 h 1169"/>
                <a:gd name="T2" fmla="*/ 52 w 481"/>
                <a:gd name="T3" fmla="*/ 153 h 1169"/>
                <a:gd name="T4" fmla="*/ 50 w 481"/>
                <a:gd name="T5" fmla="*/ 144 h 1169"/>
                <a:gd name="T6" fmla="*/ 0 w 481"/>
                <a:gd name="T7" fmla="*/ 91 h 1169"/>
                <a:gd name="T8" fmla="*/ 0 w 481"/>
                <a:gd name="T9" fmla="*/ 87 h 1169"/>
                <a:gd name="T10" fmla="*/ 4 w 481"/>
                <a:gd name="T11" fmla="*/ 84 h 1169"/>
                <a:gd name="T12" fmla="*/ 9 w 481"/>
                <a:gd name="T13" fmla="*/ 80 h 1169"/>
                <a:gd name="T14" fmla="*/ 7 w 481"/>
                <a:gd name="T15" fmla="*/ 71 h 1169"/>
                <a:gd name="T16" fmla="*/ 2 w 481"/>
                <a:gd name="T17" fmla="*/ 62 h 1169"/>
                <a:gd name="T18" fmla="*/ 0 w 481"/>
                <a:gd name="T19" fmla="*/ 55 h 1169"/>
                <a:gd name="T20" fmla="*/ 4 w 481"/>
                <a:gd name="T21" fmla="*/ 43 h 1169"/>
                <a:gd name="T22" fmla="*/ 9 w 481"/>
                <a:gd name="T23" fmla="*/ 39 h 1169"/>
                <a:gd name="T24" fmla="*/ 13 w 481"/>
                <a:gd name="T25" fmla="*/ 37 h 1169"/>
                <a:gd name="T26" fmla="*/ 18 w 481"/>
                <a:gd name="T27" fmla="*/ 28 h 1169"/>
                <a:gd name="T28" fmla="*/ 16 w 481"/>
                <a:gd name="T29" fmla="*/ 14 h 1169"/>
                <a:gd name="T30" fmla="*/ 18 w 481"/>
                <a:gd name="T31" fmla="*/ 9 h 1169"/>
                <a:gd name="T32" fmla="*/ 18 w 481"/>
                <a:gd name="T33" fmla="*/ 5 h 1169"/>
                <a:gd name="T34" fmla="*/ 115 w 481"/>
                <a:gd name="T35" fmla="*/ 46 h 1169"/>
                <a:gd name="T36" fmla="*/ 106 w 481"/>
                <a:gd name="T37" fmla="*/ 53 h 1169"/>
                <a:gd name="T38" fmla="*/ 104 w 481"/>
                <a:gd name="T39" fmla="*/ 64 h 1169"/>
                <a:gd name="T40" fmla="*/ 100 w 481"/>
                <a:gd name="T41" fmla="*/ 69 h 1169"/>
                <a:gd name="T42" fmla="*/ 93 w 481"/>
                <a:gd name="T43" fmla="*/ 78 h 1169"/>
                <a:gd name="T44" fmla="*/ 95 w 481"/>
                <a:gd name="T45" fmla="*/ 91 h 1169"/>
                <a:gd name="T46" fmla="*/ 100 w 481"/>
                <a:gd name="T47" fmla="*/ 98 h 1169"/>
                <a:gd name="T48" fmla="*/ 111 w 481"/>
                <a:gd name="T49" fmla="*/ 96 h 1169"/>
                <a:gd name="T50" fmla="*/ 117 w 481"/>
                <a:gd name="T51" fmla="*/ 98 h 1169"/>
                <a:gd name="T52" fmla="*/ 117 w 481"/>
                <a:gd name="T53" fmla="*/ 103 h 1169"/>
                <a:gd name="T54" fmla="*/ 117 w 481"/>
                <a:gd name="T55" fmla="*/ 112 h 1169"/>
                <a:gd name="T56" fmla="*/ 120 w 481"/>
                <a:gd name="T57" fmla="*/ 123 h 1169"/>
                <a:gd name="T58" fmla="*/ 122 w 481"/>
                <a:gd name="T59" fmla="*/ 137 h 1169"/>
                <a:gd name="T60" fmla="*/ 117 w 481"/>
                <a:gd name="T61" fmla="*/ 146 h 1169"/>
                <a:gd name="T62" fmla="*/ 113 w 481"/>
                <a:gd name="T63" fmla="*/ 146 h 1169"/>
                <a:gd name="T64" fmla="*/ 115 w 481"/>
                <a:gd name="T65" fmla="*/ 153 h 1169"/>
                <a:gd name="T66" fmla="*/ 117 w 481"/>
                <a:gd name="T67" fmla="*/ 167 h 1169"/>
                <a:gd name="T68" fmla="*/ 115 w 481"/>
                <a:gd name="T69" fmla="*/ 185 h 1169"/>
                <a:gd name="T70" fmla="*/ 115 w 481"/>
                <a:gd name="T71" fmla="*/ 203 h 1169"/>
                <a:gd name="T72" fmla="*/ 109 w 481"/>
                <a:gd name="T73" fmla="*/ 226 h 1169"/>
                <a:gd name="T74" fmla="*/ 95 w 481"/>
                <a:gd name="T75" fmla="*/ 251 h 1169"/>
                <a:gd name="T76" fmla="*/ 93 w 481"/>
                <a:gd name="T77" fmla="*/ 263 h 1169"/>
                <a:gd name="T78" fmla="*/ 93 w 481"/>
                <a:gd name="T79" fmla="*/ 274 h 1169"/>
                <a:gd name="T80" fmla="*/ 84 w 481"/>
                <a:gd name="T81" fmla="*/ 290 h 1169"/>
                <a:gd name="T82" fmla="*/ 73 w 481"/>
                <a:gd name="T83" fmla="*/ 299 h 1169"/>
                <a:gd name="T84" fmla="*/ 68 w 481"/>
                <a:gd name="T85" fmla="*/ 290 h 1169"/>
                <a:gd name="T86" fmla="*/ 63 w 481"/>
                <a:gd name="T87" fmla="*/ 276 h 1169"/>
                <a:gd name="T88" fmla="*/ 52 w 481"/>
                <a:gd name="T89" fmla="*/ 272 h 1169"/>
                <a:gd name="T90" fmla="*/ 45 w 481"/>
                <a:gd name="T91" fmla="*/ 267 h 1169"/>
                <a:gd name="T92" fmla="*/ 38 w 481"/>
                <a:gd name="T93" fmla="*/ 260 h 1169"/>
                <a:gd name="T94" fmla="*/ 27 w 481"/>
                <a:gd name="T95" fmla="*/ 258 h 1169"/>
                <a:gd name="T96" fmla="*/ 16 w 481"/>
                <a:gd name="T97" fmla="*/ 249 h 1169"/>
                <a:gd name="T98" fmla="*/ 7 w 481"/>
                <a:gd name="T99" fmla="*/ 231 h 1169"/>
                <a:gd name="T100" fmla="*/ 9 w 481"/>
                <a:gd name="T101" fmla="*/ 215 h 1169"/>
                <a:gd name="T102" fmla="*/ 23 w 481"/>
                <a:gd name="T103" fmla="*/ 201 h 1169"/>
                <a:gd name="T104" fmla="*/ 31 w 481"/>
                <a:gd name="T105" fmla="*/ 185 h 1169"/>
                <a:gd name="T106" fmla="*/ 38 w 481"/>
                <a:gd name="T107" fmla="*/ 169 h 1169"/>
                <a:gd name="T108" fmla="*/ 43 w 481"/>
                <a:gd name="T109" fmla="*/ 162 h 11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81" h="1169">
                  <a:moveTo>
                    <a:pt x="160" y="634"/>
                  </a:moveTo>
                  <a:lnTo>
                    <a:pt x="177" y="634"/>
                  </a:lnTo>
                  <a:lnTo>
                    <a:pt x="187" y="626"/>
                  </a:lnTo>
                  <a:lnTo>
                    <a:pt x="196" y="617"/>
                  </a:lnTo>
                  <a:lnTo>
                    <a:pt x="196" y="607"/>
                  </a:lnTo>
                  <a:lnTo>
                    <a:pt x="204" y="599"/>
                  </a:lnTo>
                  <a:lnTo>
                    <a:pt x="204" y="590"/>
                  </a:lnTo>
                  <a:lnTo>
                    <a:pt x="204" y="572"/>
                  </a:lnTo>
                  <a:lnTo>
                    <a:pt x="196" y="563"/>
                  </a:lnTo>
                  <a:lnTo>
                    <a:pt x="187" y="546"/>
                  </a:lnTo>
                  <a:lnTo>
                    <a:pt x="177" y="537"/>
                  </a:lnTo>
                  <a:lnTo>
                    <a:pt x="0" y="357"/>
                  </a:lnTo>
                  <a:lnTo>
                    <a:pt x="0" y="349"/>
                  </a:lnTo>
                  <a:lnTo>
                    <a:pt x="0" y="340"/>
                  </a:lnTo>
                  <a:lnTo>
                    <a:pt x="9" y="340"/>
                  </a:lnTo>
                  <a:lnTo>
                    <a:pt x="17" y="340"/>
                  </a:lnTo>
                  <a:lnTo>
                    <a:pt x="17" y="330"/>
                  </a:lnTo>
                  <a:lnTo>
                    <a:pt x="27" y="330"/>
                  </a:lnTo>
                  <a:lnTo>
                    <a:pt x="36" y="322"/>
                  </a:lnTo>
                  <a:lnTo>
                    <a:pt x="36" y="313"/>
                  </a:lnTo>
                  <a:lnTo>
                    <a:pt x="36" y="304"/>
                  </a:lnTo>
                  <a:lnTo>
                    <a:pt x="36" y="296"/>
                  </a:lnTo>
                  <a:lnTo>
                    <a:pt x="27" y="277"/>
                  </a:lnTo>
                  <a:lnTo>
                    <a:pt x="27" y="269"/>
                  </a:lnTo>
                  <a:lnTo>
                    <a:pt x="17" y="260"/>
                  </a:lnTo>
                  <a:lnTo>
                    <a:pt x="9" y="242"/>
                  </a:lnTo>
                  <a:lnTo>
                    <a:pt x="0" y="233"/>
                  </a:lnTo>
                  <a:lnTo>
                    <a:pt x="0" y="224"/>
                  </a:lnTo>
                  <a:lnTo>
                    <a:pt x="0" y="216"/>
                  </a:lnTo>
                  <a:lnTo>
                    <a:pt x="9" y="206"/>
                  </a:lnTo>
                  <a:lnTo>
                    <a:pt x="17" y="189"/>
                  </a:lnTo>
                  <a:lnTo>
                    <a:pt x="17" y="170"/>
                  </a:lnTo>
                  <a:lnTo>
                    <a:pt x="27" y="162"/>
                  </a:lnTo>
                  <a:lnTo>
                    <a:pt x="27" y="153"/>
                  </a:lnTo>
                  <a:lnTo>
                    <a:pt x="36" y="153"/>
                  </a:lnTo>
                  <a:lnTo>
                    <a:pt x="44" y="153"/>
                  </a:lnTo>
                  <a:lnTo>
                    <a:pt x="53" y="144"/>
                  </a:lnTo>
                  <a:lnTo>
                    <a:pt x="62" y="144"/>
                  </a:lnTo>
                  <a:lnTo>
                    <a:pt x="62" y="126"/>
                  </a:lnTo>
                  <a:lnTo>
                    <a:pt x="71" y="109"/>
                  </a:lnTo>
                  <a:lnTo>
                    <a:pt x="62" y="82"/>
                  </a:lnTo>
                  <a:lnTo>
                    <a:pt x="62" y="64"/>
                  </a:lnTo>
                  <a:lnTo>
                    <a:pt x="62" y="53"/>
                  </a:lnTo>
                  <a:lnTo>
                    <a:pt x="71" y="46"/>
                  </a:lnTo>
                  <a:lnTo>
                    <a:pt x="71" y="37"/>
                  </a:lnTo>
                  <a:lnTo>
                    <a:pt x="80" y="28"/>
                  </a:lnTo>
                  <a:lnTo>
                    <a:pt x="71" y="20"/>
                  </a:lnTo>
                  <a:lnTo>
                    <a:pt x="71" y="0"/>
                  </a:lnTo>
                  <a:lnTo>
                    <a:pt x="454" y="126"/>
                  </a:lnTo>
                  <a:lnTo>
                    <a:pt x="454" y="180"/>
                  </a:lnTo>
                  <a:lnTo>
                    <a:pt x="437" y="189"/>
                  </a:lnTo>
                  <a:lnTo>
                    <a:pt x="428" y="197"/>
                  </a:lnTo>
                  <a:lnTo>
                    <a:pt x="419" y="206"/>
                  </a:lnTo>
                  <a:lnTo>
                    <a:pt x="419" y="224"/>
                  </a:lnTo>
                  <a:lnTo>
                    <a:pt x="410" y="233"/>
                  </a:lnTo>
                  <a:lnTo>
                    <a:pt x="410" y="250"/>
                  </a:lnTo>
                  <a:lnTo>
                    <a:pt x="401" y="260"/>
                  </a:lnTo>
                  <a:lnTo>
                    <a:pt x="401" y="269"/>
                  </a:lnTo>
                  <a:lnTo>
                    <a:pt x="393" y="269"/>
                  </a:lnTo>
                  <a:lnTo>
                    <a:pt x="374" y="269"/>
                  </a:lnTo>
                  <a:lnTo>
                    <a:pt x="374" y="286"/>
                  </a:lnTo>
                  <a:lnTo>
                    <a:pt x="366" y="304"/>
                  </a:lnTo>
                  <a:lnTo>
                    <a:pt x="366" y="322"/>
                  </a:lnTo>
                  <a:lnTo>
                    <a:pt x="366" y="340"/>
                  </a:lnTo>
                  <a:lnTo>
                    <a:pt x="374" y="357"/>
                  </a:lnTo>
                  <a:lnTo>
                    <a:pt x="374" y="366"/>
                  </a:lnTo>
                  <a:lnTo>
                    <a:pt x="383" y="384"/>
                  </a:lnTo>
                  <a:lnTo>
                    <a:pt x="393" y="384"/>
                  </a:lnTo>
                  <a:lnTo>
                    <a:pt x="410" y="384"/>
                  </a:lnTo>
                  <a:lnTo>
                    <a:pt x="419" y="384"/>
                  </a:lnTo>
                  <a:lnTo>
                    <a:pt x="437" y="377"/>
                  </a:lnTo>
                  <a:lnTo>
                    <a:pt x="446" y="377"/>
                  </a:lnTo>
                  <a:lnTo>
                    <a:pt x="454" y="377"/>
                  </a:lnTo>
                  <a:lnTo>
                    <a:pt x="463" y="384"/>
                  </a:lnTo>
                  <a:lnTo>
                    <a:pt x="463" y="393"/>
                  </a:lnTo>
                  <a:lnTo>
                    <a:pt x="463" y="402"/>
                  </a:lnTo>
                  <a:lnTo>
                    <a:pt x="463" y="420"/>
                  </a:lnTo>
                  <a:lnTo>
                    <a:pt x="463" y="429"/>
                  </a:lnTo>
                  <a:lnTo>
                    <a:pt x="463" y="437"/>
                  </a:lnTo>
                  <a:lnTo>
                    <a:pt x="463" y="446"/>
                  </a:lnTo>
                  <a:lnTo>
                    <a:pt x="473" y="466"/>
                  </a:lnTo>
                  <a:lnTo>
                    <a:pt x="473" y="482"/>
                  </a:lnTo>
                  <a:lnTo>
                    <a:pt x="473" y="501"/>
                  </a:lnTo>
                  <a:lnTo>
                    <a:pt x="473" y="519"/>
                  </a:lnTo>
                  <a:lnTo>
                    <a:pt x="481" y="537"/>
                  </a:lnTo>
                  <a:lnTo>
                    <a:pt x="473" y="554"/>
                  </a:lnTo>
                  <a:lnTo>
                    <a:pt x="473" y="563"/>
                  </a:lnTo>
                  <a:lnTo>
                    <a:pt x="463" y="572"/>
                  </a:lnTo>
                  <a:lnTo>
                    <a:pt x="454" y="572"/>
                  </a:lnTo>
                  <a:lnTo>
                    <a:pt x="446" y="572"/>
                  </a:lnTo>
                  <a:lnTo>
                    <a:pt x="446" y="581"/>
                  </a:lnTo>
                  <a:lnTo>
                    <a:pt x="446" y="590"/>
                  </a:lnTo>
                  <a:lnTo>
                    <a:pt x="454" y="599"/>
                  </a:lnTo>
                  <a:lnTo>
                    <a:pt x="463" y="617"/>
                  </a:lnTo>
                  <a:lnTo>
                    <a:pt x="463" y="634"/>
                  </a:lnTo>
                  <a:lnTo>
                    <a:pt x="463" y="653"/>
                  </a:lnTo>
                  <a:lnTo>
                    <a:pt x="463" y="670"/>
                  </a:lnTo>
                  <a:lnTo>
                    <a:pt x="454" y="697"/>
                  </a:lnTo>
                  <a:lnTo>
                    <a:pt x="454" y="723"/>
                  </a:lnTo>
                  <a:lnTo>
                    <a:pt x="454" y="741"/>
                  </a:lnTo>
                  <a:lnTo>
                    <a:pt x="454" y="767"/>
                  </a:lnTo>
                  <a:lnTo>
                    <a:pt x="454" y="794"/>
                  </a:lnTo>
                  <a:lnTo>
                    <a:pt x="446" y="822"/>
                  </a:lnTo>
                  <a:lnTo>
                    <a:pt x="437" y="848"/>
                  </a:lnTo>
                  <a:lnTo>
                    <a:pt x="428" y="883"/>
                  </a:lnTo>
                  <a:lnTo>
                    <a:pt x="419" y="910"/>
                  </a:lnTo>
                  <a:lnTo>
                    <a:pt x="401" y="946"/>
                  </a:lnTo>
                  <a:lnTo>
                    <a:pt x="374" y="983"/>
                  </a:lnTo>
                  <a:lnTo>
                    <a:pt x="366" y="999"/>
                  </a:lnTo>
                  <a:lnTo>
                    <a:pt x="366" y="1017"/>
                  </a:lnTo>
                  <a:lnTo>
                    <a:pt x="366" y="1027"/>
                  </a:lnTo>
                  <a:lnTo>
                    <a:pt x="374" y="1043"/>
                  </a:lnTo>
                  <a:lnTo>
                    <a:pt x="374" y="1054"/>
                  </a:lnTo>
                  <a:lnTo>
                    <a:pt x="366" y="1070"/>
                  </a:lnTo>
                  <a:lnTo>
                    <a:pt x="366" y="1089"/>
                  </a:lnTo>
                  <a:lnTo>
                    <a:pt x="348" y="1107"/>
                  </a:lnTo>
                  <a:lnTo>
                    <a:pt x="330" y="1134"/>
                  </a:lnTo>
                  <a:lnTo>
                    <a:pt x="302" y="1160"/>
                  </a:lnTo>
                  <a:lnTo>
                    <a:pt x="293" y="1169"/>
                  </a:lnTo>
                  <a:lnTo>
                    <a:pt x="286" y="1169"/>
                  </a:lnTo>
                  <a:lnTo>
                    <a:pt x="277" y="1160"/>
                  </a:lnTo>
                  <a:lnTo>
                    <a:pt x="277" y="1143"/>
                  </a:lnTo>
                  <a:lnTo>
                    <a:pt x="268" y="1134"/>
                  </a:lnTo>
                  <a:lnTo>
                    <a:pt x="257" y="1116"/>
                  </a:lnTo>
                  <a:lnTo>
                    <a:pt x="257" y="1098"/>
                  </a:lnTo>
                  <a:lnTo>
                    <a:pt x="249" y="1080"/>
                  </a:lnTo>
                  <a:lnTo>
                    <a:pt x="231" y="1070"/>
                  </a:lnTo>
                  <a:lnTo>
                    <a:pt x="222" y="1070"/>
                  </a:lnTo>
                  <a:lnTo>
                    <a:pt x="204" y="1063"/>
                  </a:lnTo>
                  <a:lnTo>
                    <a:pt x="196" y="1063"/>
                  </a:lnTo>
                  <a:lnTo>
                    <a:pt x="187" y="1054"/>
                  </a:lnTo>
                  <a:lnTo>
                    <a:pt x="177" y="1043"/>
                  </a:lnTo>
                  <a:lnTo>
                    <a:pt x="169" y="1036"/>
                  </a:lnTo>
                  <a:lnTo>
                    <a:pt x="160" y="1017"/>
                  </a:lnTo>
                  <a:lnTo>
                    <a:pt x="151" y="1017"/>
                  </a:lnTo>
                  <a:lnTo>
                    <a:pt x="133" y="1008"/>
                  </a:lnTo>
                  <a:lnTo>
                    <a:pt x="124" y="1008"/>
                  </a:lnTo>
                  <a:lnTo>
                    <a:pt x="107" y="1008"/>
                  </a:lnTo>
                  <a:lnTo>
                    <a:pt x="89" y="1008"/>
                  </a:lnTo>
                  <a:lnTo>
                    <a:pt x="80" y="990"/>
                  </a:lnTo>
                  <a:lnTo>
                    <a:pt x="62" y="974"/>
                  </a:lnTo>
                  <a:lnTo>
                    <a:pt x="44" y="955"/>
                  </a:lnTo>
                  <a:lnTo>
                    <a:pt x="36" y="928"/>
                  </a:lnTo>
                  <a:lnTo>
                    <a:pt x="27" y="902"/>
                  </a:lnTo>
                  <a:lnTo>
                    <a:pt x="27" y="875"/>
                  </a:lnTo>
                  <a:lnTo>
                    <a:pt x="27" y="857"/>
                  </a:lnTo>
                  <a:lnTo>
                    <a:pt x="36" y="839"/>
                  </a:lnTo>
                  <a:lnTo>
                    <a:pt x="53" y="822"/>
                  </a:lnTo>
                  <a:lnTo>
                    <a:pt x="71" y="803"/>
                  </a:lnTo>
                  <a:lnTo>
                    <a:pt x="89" y="786"/>
                  </a:lnTo>
                  <a:lnTo>
                    <a:pt x="107" y="767"/>
                  </a:lnTo>
                  <a:lnTo>
                    <a:pt x="116" y="750"/>
                  </a:lnTo>
                  <a:lnTo>
                    <a:pt x="124" y="723"/>
                  </a:lnTo>
                  <a:lnTo>
                    <a:pt x="133" y="706"/>
                  </a:lnTo>
                  <a:lnTo>
                    <a:pt x="142" y="679"/>
                  </a:lnTo>
                  <a:lnTo>
                    <a:pt x="151" y="661"/>
                  </a:lnTo>
                  <a:lnTo>
                    <a:pt x="160" y="653"/>
                  </a:lnTo>
                  <a:lnTo>
                    <a:pt x="169" y="634"/>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02" name="Freeform 90"/>
            <p:cNvSpPr>
              <a:spLocks/>
            </p:cNvSpPr>
            <p:nvPr/>
          </p:nvSpPr>
          <p:spPr bwMode="auto">
            <a:xfrm>
              <a:off x="4171" y="2064"/>
              <a:ext cx="430" cy="496"/>
            </a:xfrm>
            <a:custGeom>
              <a:avLst/>
              <a:gdLst>
                <a:gd name="T0" fmla="*/ 41 w 1695"/>
                <a:gd name="T1" fmla="*/ 457 h 1936"/>
                <a:gd name="T2" fmla="*/ 81 w 1695"/>
                <a:gd name="T3" fmla="*/ 418 h 1936"/>
                <a:gd name="T4" fmla="*/ 52 w 1695"/>
                <a:gd name="T5" fmla="*/ 400 h 1936"/>
                <a:gd name="T6" fmla="*/ 32 w 1695"/>
                <a:gd name="T7" fmla="*/ 370 h 1936"/>
                <a:gd name="T8" fmla="*/ 12 w 1695"/>
                <a:gd name="T9" fmla="*/ 343 h 1936"/>
                <a:gd name="T10" fmla="*/ 7 w 1695"/>
                <a:gd name="T11" fmla="*/ 313 h 1936"/>
                <a:gd name="T12" fmla="*/ 12 w 1695"/>
                <a:gd name="T13" fmla="*/ 309 h 1936"/>
                <a:gd name="T14" fmla="*/ 30 w 1695"/>
                <a:gd name="T15" fmla="*/ 299 h 1936"/>
                <a:gd name="T16" fmla="*/ 41 w 1695"/>
                <a:gd name="T17" fmla="*/ 254 h 1936"/>
                <a:gd name="T18" fmla="*/ 57 w 1695"/>
                <a:gd name="T19" fmla="*/ 222 h 1936"/>
                <a:gd name="T20" fmla="*/ 59 w 1695"/>
                <a:gd name="T21" fmla="*/ 240 h 1936"/>
                <a:gd name="T22" fmla="*/ 66 w 1695"/>
                <a:gd name="T23" fmla="*/ 240 h 1936"/>
                <a:gd name="T24" fmla="*/ 75 w 1695"/>
                <a:gd name="T25" fmla="*/ 235 h 1936"/>
                <a:gd name="T26" fmla="*/ 70 w 1695"/>
                <a:gd name="T27" fmla="*/ 224 h 1936"/>
                <a:gd name="T28" fmla="*/ 70 w 1695"/>
                <a:gd name="T29" fmla="*/ 208 h 1936"/>
                <a:gd name="T30" fmla="*/ 88 w 1695"/>
                <a:gd name="T31" fmla="*/ 181 h 1936"/>
                <a:gd name="T32" fmla="*/ 104 w 1695"/>
                <a:gd name="T33" fmla="*/ 176 h 1936"/>
                <a:gd name="T34" fmla="*/ 118 w 1695"/>
                <a:gd name="T35" fmla="*/ 162 h 1936"/>
                <a:gd name="T36" fmla="*/ 143 w 1695"/>
                <a:gd name="T37" fmla="*/ 130 h 1936"/>
                <a:gd name="T38" fmla="*/ 143 w 1695"/>
                <a:gd name="T39" fmla="*/ 78 h 1936"/>
                <a:gd name="T40" fmla="*/ 150 w 1695"/>
                <a:gd name="T41" fmla="*/ 57 h 1936"/>
                <a:gd name="T42" fmla="*/ 143 w 1695"/>
                <a:gd name="T43" fmla="*/ 14 h 1936"/>
                <a:gd name="T44" fmla="*/ 152 w 1695"/>
                <a:gd name="T45" fmla="*/ 7 h 1936"/>
                <a:gd name="T46" fmla="*/ 172 w 1695"/>
                <a:gd name="T47" fmla="*/ 117 h 1936"/>
                <a:gd name="T48" fmla="*/ 208 w 1695"/>
                <a:gd name="T49" fmla="*/ 112 h 1936"/>
                <a:gd name="T50" fmla="*/ 267 w 1695"/>
                <a:gd name="T51" fmla="*/ 101 h 1936"/>
                <a:gd name="T52" fmla="*/ 285 w 1695"/>
                <a:gd name="T53" fmla="*/ 147 h 1936"/>
                <a:gd name="T54" fmla="*/ 303 w 1695"/>
                <a:gd name="T55" fmla="*/ 128 h 1936"/>
                <a:gd name="T56" fmla="*/ 319 w 1695"/>
                <a:gd name="T57" fmla="*/ 115 h 1936"/>
                <a:gd name="T58" fmla="*/ 329 w 1695"/>
                <a:gd name="T59" fmla="*/ 105 h 1936"/>
                <a:gd name="T60" fmla="*/ 353 w 1695"/>
                <a:gd name="T61" fmla="*/ 108 h 1936"/>
                <a:gd name="T62" fmla="*/ 362 w 1695"/>
                <a:gd name="T63" fmla="*/ 96 h 1936"/>
                <a:gd name="T64" fmla="*/ 373 w 1695"/>
                <a:gd name="T65" fmla="*/ 85 h 1936"/>
                <a:gd name="T66" fmla="*/ 394 w 1695"/>
                <a:gd name="T67" fmla="*/ 85 h 1936"/>
                <a:gd name="T68" fmla="*/ 416 w 1695"/>
                <a:gd name="T69" fmla="*/ 98 h 1936"/>
                <a:gd name="T70" fmla="*/ 430 w 1695"/>
                <a:gd name="T71" fmla="*/ 119 h 1936"/>
                <a:gd name="T72" fmla="*/ 392 w 1695"/>
                <a:gd name="T73" fmla="*/ 124 h 1936"/>
                <a:gd name="T74" fmla="*/ 369 w 1695"/>
                <a:gd name="T75" fmla="*/ 130 h 1936"/>
                <a:gd name="T76" fmla="*/ 353 w 1695"/>
                <a:gd name="T77" fmla="*/ 169 h 1936"/>
                <a:gd name="T78" fmla="*/ 329 w 1695"/>
                <a:gd name="T79" fmla="*/ 201 h 1936"/>
                <a:gd name="T80" fmla="*/ 319 w 1695"/>
                <a:gd name="T81" fmla="*/ 235 h 1936"/>
                <a:gd name="T82" fmla="*/ 297 w 1695"/>
                <a:gd name="T83" fmla="*/ 252 h 1936"/>
                <a:gd name="T84" fmla="*/ 281 w 1695"/>
                <a:gd name="T85" fmla="*/ 242 h 1936"/>
                <a:gd name="T86" fmla="*/ 272 w 1695"/>
                <a:gd name="T87" fmla="*/ 252 h 1936"/>
                <a:gd name="T88" fmla="*/ 261 w 1695"/>
                <a:gd name="T89" fmla="*/ 293 h 1936"/>
                <a:gd name="T90" fmla="*/ 240 w 1695"/>
                <a:gd name="T91" fmla="*/ 345 h 1936"/>
                <a:gd name="T92" fmla="*/ 238 w 1695"/>
                <a:gd name="T93" fmla="*/ 373 h 1936"/>
                <a:gd name="T94" fmla="*/ 238 w 1695"/>
                <a:gd name="T95" fmla="*/ 382 h 1936"/>
                <a:gd name="T96" fmla="*/ 213 w 1695"/>
                <a:gd name="T97" fmla="*/ 398 h 1936"/>
                <a:gd name="T98" fmla="*/ 192 w 1695"/>
                <a:gd name="T99" fmla="*/ 405 h 1936"/>
                <a:gd name="T100" fmla="*/ 181 w 1695"/>
                <a:gd name="T101" fmla="*/ 416 h 1936"/>
                <a:gd name="T102" fmla="*/ 161 w 1695"/>
                <a:gd name="T103" fmla="*/ 427 h 1936"/>
                <a:gd name="T104" fmla="*/ 138 w 1695"/>
                <a:gd name="T105" fmla="*/ 421 h 1936"/>
                <a:gd name="T106" fmla="*/ 129 w 1695"/>
                <a:gd name="T107" fmla="*/ 439 h 1936"/>
                <a:gd name="T108" fmla="*/ 118 w 1695"/>
                <a:gd name="T109" fmla="*/ 443 h 1936"/>
                <a:gd name="T110" fmla="*/ 97 w 1695"/>
                <a:gd name="T111" fmla="*/ 439 h 1936"/>
                <a:gd name="T112" fmla="*/ 84 w 1695"/>
                <a:gd name="T113" fmla="*/ 425 h 1936"/>
                <a:gd name="T114" fmla="*/ 77 w 1695"/>
                <a:gd name="T115" fmla="*/ 425 h 1936"/>
                <a:gd name="T116" fmla="*/ 32 w 1695"/>
                <a:gd name="T117" fmla="*/ 466 h 19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95" h="1936">
                  <a:moveTo>
                    <a:pt x="37" y="1936"/>
                  </a:moveTo>
                  <a:lnTo>
                    <a:pt x="64" y="1899"/>
                  </a:lnTo>
                  <a:lnTo>
                    <a:pt x="90" y="1856"/>
                  </a:lnTo>
                  <a:lnTo>
                    <a:pt x="126" y="1819"/>
                  </a:lnTo>
                  <a:lnTo>
                    <a:pt x="161" y="1783"/>
                  </a:lnTo>
                  <a:lnTo>
                    <a:pt x="197" y="1748"/>
                  </a:lnTo>
                  <a:lnTo>
                    <a:pt x="241" y="1712"/>
                  </a:lnTo>
                  <a:lnTo>
                    <a:pt x="277" y="1686"/>
                  </a:lnTo>
                  <a:lnTo>
                    <a:pt x="304" y="1659"/>
                  </a:lnTo>
                  <a:lnTo>
                    <a:pt x="321" y="1632"/>
                  </a:lnTo>
                  <a:lnTo>
                    <a:pt x="321" y="1615"/>
                  </a:lnTo>
                  <a:lnTo>
                    <a:pt x="295" y="1579"/>
                  </a:lnTo>
                  <a:lnTo>
                    <a:pt x="260" y="1579"/>
                  </a:lnTo>
                  <a:lnTo>
                    <a:pt x="233" y="1570"/>
                  </a:lnTo>
                  <a:lnTo>
                    <a:pt x="206" y="1561"/>
                  </a:lnTo>
                  <a:lnTo>
                    <a:pt x="188" y="1543"/>
                  </a:lnTo>
                  <a:lnTo>
                    <a:pt x="170" y="1516"/>
                  </a:lnTo>
                  <a:lnTo>
                    <a:pt x="153" y="1499"/>
                  </a:lnTo>
                  <a:lnTo>
                    <a:pt x="135" y="1472"/>
                  </a:lnTo>
                  <a:lnTo>
                    <a:pt x="126" y="1446"/>
                  </a:lnTo>
                  <a:lnTo>
                    <a:pt x="108" y="1426"/>
                  </a:lnTo>
                  <a:lnTo>
                    <a:pt x="90" y="1410"/>
                  </a:lnTo>
                  <a:lnTo>
                    <a:pt x="64" y="1383"/>
                  </a:lnTo>
                  <a:lnTo>
                    <a:pt x="55" y="1366"/>
                  </a:lnTo>
                  <a:lnTo>
                    <a:pt x="46" y="1339"/>
                  </a:lnTo>
                  <a:lnTo>
                    <a:pt x="37" y="1311"/>
                  </a:lnTo>
                  <a:lnTo>
                    <a:pt x="37" y="1293"/>
                  </a:lnTo>
                  <a:lnTo>
                    <a:pt x="37" y="1266"/>
                  </a:lnTo>
                  <a:lnTo>
                    <a:pt x="37" y="1240"/>
                  </a:lnTo>
                  <a:lnTo>
                    <a:pt x="28" y="1222"/>
                  </a:lnTo>
                  <a:lnTo>
                    <a:pt x="19" y="1195"/>
                  </a:lnTo>
                  <a:lnTo>
                    <a:pt x="0" y="1186"/>
                  </a:lnTo>
                  <a:lnTo>
                    <a:pt x="19" y="1186"/>
                  </a:lnTo>
                  <a:lnTo>
                    <a:pt x="28" y="1195"/>
                  </a:lnTo>
                  <a:lnTo>
                    <a:pt x="46" y="1205"/>
                  </a:lnTo>
                  <a:lnTo>
                    <a:pt x="64" y="1205"/>
                  </a:lnTo>
                  <a:lnTo>
                    <a:pt x="81" y="1205"/>
                  </a:lnTo>
                  <a:lnTo>
                    <a:pt x="100" y="1195"/>
                  </a:lnTo>
                  <a:lnTo>
                    <a:pt x="108" y="1186"/>
                  </a:lnTo>
                  <a:lnTo>
                    <a:pt x="117" y="1169"/>
                  </a:lnTo>
                  <a:lnTo>
                    <a:pt x="126" y="1150"/>
                  </a:lnTo>
                  <a:lnTo>
                    <a:pt x="126" y="1124"/>
                  </a:lnTo>
                  <a:lnTo>
                    <a:pt x="170" y="1106"/>
                  </a:lnTo>
                  <a:lnTo>
                    <a:pt x="161" y="1044"/>
                  </a:lnTo>
                  <a:lnTo>
                    <a:pt x="161" y="990"/>
                  </a:lnTo>
                  <a:lnTo>
                    <a:pt x="161" y="946"/>
                  </a:lnTo>
                  <a:lnTo>
                    <a:pt x="180" y="910"/>
                  </a:lnTo>
                  <a:lnTo>
                    <a:pt x="188" y="884"/>
                  </a:lnTo>
                  <a:lnTo>
                    <a:pt x="206" y="866"/>
                  </a:lnTo>
                  <a:lnTo>
                    <a:pt x="224" y="866"/>
                  </a:lnTo>
                  <a:lnTo>
                    <a:pt x="233" y="866"/>
                  </a:lnTo>
                  <a:lnTo>
                    <a:pt x="241" y="884"/>
                  </a:lnTo>
                  <a:lnTo>
                    <a:pt x="241" y="919"/>
                  </a:lnTo>
                  <a:lnTo>
                    <a:pt x="233" y="929"/>
                  </a:lnTo>
                  <a:lnTo>
                    <a:pt x="233" y="937"/>
                  </a:lnTo>
                  <a:lnTo>
                    <a:pt x="224" y="937"/>
                  </a:lnTo>
                  <a:lnTo>
                    <a:pt x="233" y="946"/>
                  </a:lnTo>
                  <a:lnTo>
                    <a:pt x="241" y="946"/>
                  </a:lnTo>
                  <a:lnTo>
                    <a:pt x="250" y="937"/>
                  </a:lnTo>
                  <a:lnTo>
                    <a:pt x="260" y="937"/>
                  </a:lnTo>
                  <a:lnTo>
                    <a:pt x="268" y="937"/>
                  </a:lnTo>
                  <a:lnTo>
                    <a:pt x="277" y="929"/>
                  </a:lnTo>
                  <a:lnTo>
                    <a:pt x="286" y="929"/>
                  </a:lnTo>
                  <a:lnTo>
                    <a:pt x="295" y="929"/>
                  </a:lnTo>
                  <a:lnTo>
                    <a:pt x="295" y="919"/>
                  </a:lnTo>
                  <a:lnTo>
                    <a:pt x="304" y="919"/>
                  </a:lnTo>
                  <a:lnTo>
                    <a:pt x="304" y="910"/>
                  </a:lnTo>
                  <a:lnTo>
                    <a:pt x="304" y="902"/>
                  </a:lnTo>
                  <a:lnTo>
                    <a:pt x="295" y="884"/>
                  </a:lnTo>
                  <a:lnTo>
                    <a:pt x="277" y="875"/>
                  </a:lnTo>
                  <a:lnTo>
                    <a:pt x="277" y="866"/>
                  </a:lnTo>
                  <a:lnTo>
                    <a:pt x="277" y="857"/>
                  </a:lnTo>
                  <a:lnTo>
                    <a:pt x="277" y="838"/>
                  </a:lnTo>
                  <a:lnTo>
                    <a:pt x="277" y="829"/>
                  </a:lnTo>
                  <a:lnTo>
                    <a:pt x="277" y="813"/>
                  </a:lnTo>
                  <a:lnTo>
                    <a:pt x="286" y="793"/>
                  </a:lnTo>
                  <a:lnTo>
                    <a:pt x="295" y="776"/>
                  </a:lnTo>
                  <a:lnTo>
                    <a:pt x="313" y="749"/>
                  </a:lnTo>
                  <a:lnTo>
                    <a:pt x="330" y="733"/>
                  </a:lnTo>
                  <a:lnTo>
                    <a:pt x="348" y="705"/>
                  </a:lnTo>
                  <a:lnTo>
                    <a:pt x="366" y="696"/>
                  </a:lnTo>
                  <a:lnTo>
                    <a:pt x="375" y="687"/>
                  </a:lnTo>
                  <a:lnTo>
                    <a:pt x="393" y="687"/>
                  </a:lnTo>
                  <a:lnTo>
                    <a:pt x="403" y="687"/>
                  </a:lnTo>
                  <a:lnTo>
                    <a:pt x="410" y="687"/>
                  </a:lnTo>
                  <a:lnTo>
                    <a:pt x="421" y="687"/>
                  </a:lnTo>
                  <a:lnTo>
                    <a:pt x="430" y="678"/>
                  </a:lnTo>
                  <a:lnTo>
                    <a:pt x="437" y="669"/>
                  </a:lnTo>
                  <a:lnTo>
                    <a:pt x="446" y="652"/>
                  </a:lnTo>
                  <a:lnTo>
                    <a:pt x="465" y="633"/>
                  </a:lnTo>
                  <a:lnTo>
                    <a:pt x="490" y="607"/>
                  </a:lnTo>
                  <a:lnTo>
                    <a:pt x="510" y="589"/>
                  </a:lnTo>
                  <a:lnTo>
                    <a:pt x="527" y="563"/>
                  </a:lnTo>
                  <a:lnTo>
                    <a:pt x="545" y="536"/>
                  </a:lnTo>
                  <a:lnTo>
                    <a:pt x="563" y="509"/>
                  </a:lnTo>
                  <a:lnTo>
                    <a:pt x="572" y="473"/>
                  </a:lnTo>
                  <a:lnTo>
                    <a:pt x="572" y="429"/>
                  </a:lnTo>
                  <a:lnTo>
                    <a:pt x="572" y="384"/>
                  </a:lnTo>
                  <a:lnTo>
                    <a:pt x="563" y="331"/>
                  </a:lnTo>
                  <a:lnTo>
                    <a:pt x="563" y="303"/>
                  </a:lnTo>
                  <a:lnTo>
                    <a:pt x="563" y="287"/>
                  </a:lnTo>
                  <a:lnTo>
                    <a:pt x="572" y="276"/>
                  </a:lnTo>
                  <a:lnTo>
                    <a:pt x="581" y="260"/>
                  </a:lnTo>
                  <a:lnTo>
                    <a:pt x="581" y="241"/>
                  </a:lnTo>
                  <a:lnTo>
                    <a:pt x="590" y="223"/>
                  </a:lnTo>
                  <a:lnTo>
                    <a:pt x="590" y="207"/>
                  </a:lnTo>
                  <a:lnTo>
                    <a:pt x="590" y="170"/>
                  </a:lnTo>
                  <a:lnTo>
                    <a:pt x="590" y="126"/>
                  </a:lnTo>
                  <a:lnTo>
                    <a:pt x="572" y="72"/>
                  </a:lnTo>
                  <a:lnTo>
                    <a:pt x="563" y="55"/>
                  </a:lnTo>
                  <a:lnTo>
                    <a:pt x="563" y="46"/>
                  </a:lnTo>
                  <a:lnTo>
                    <a:pt x="572" y="36"/>
                  </a:lnTo>
                  <a:lnTo>
                    <a:pt x="581" y="36"/>
                  </a:lnTo>
                  <a:lnTo>
                    <a:pt x="590" y="27"/>
                  </a:lnTo>
                  <a:lnTo>
                    <a:pt x="598" y="27"/>
                  </a:lnTo>
                  <a:lnTo>
                    <a:pt x="607" y="27"/>
                  </a:lnTo>
                  <a:lnTo>
                    <a:pt x="617" y="19"/>
                  </a:lnTo>
                  <a:lnTo>
                    <a:pt x="617" y="10"/>
                  </a:lnTo>
                  <a:lnTo>
                    <a:pt x="617" y="0"/>
                  </a:lnTo>
                  <a:lnTo>
                    <a:pt x="678" y="456"/>
                  </a:lnTo>
                  <a:lnTo>
                    <a:pt x="705" y="456"/>
                  </a:lnTo>
                  <a:lnTo>
                    <a:pt x="723" y="447"/>
                  </a:lnTo>
                  <a:lnTo>
                    <a:pt x="750" y="447"/>
                  </a:lnTo>
                  <a:lnTo>
                    <a:pt x="785" y="438"/>
                  </a:lnTo>
                  <a:lnTo>
                    <a:pt x="821" y="438"/>
                  </a:lnTo>
                  <a:lnTo>
                    <a:pt x="867" y="429"/>
                  </a:lnTo>
                  <a:lnTo>
                    <a:pt x="911" y="420"/>
                  </a:lnTo>
                  <a:lnTo>
                    <a:pt x="955" y="411"/>
                  </a:lnTo>
                  <a:lnTo>
                    <a:pt x="1000" y="402"/>
                  </a:lnTo>
                  <a:lnTo>
                    <a:pt x="1054" y="393"/>
                  </a:lnTo>
                  <a:lnTo>
                    <a:pt x="1071" y="607"/>
                  </a:lnTo>
                  <a:lnTo>
                    <a:pt x="1088" y="598"/>
                  </a:lnTo>
                  <a:lnTo>
                    <a:pt x="1098" y="598"/>
                  </a:lnTo>
                  <a:lnTo>
                    <a:pt x="1115" y="580"/>
                  </a:lnTo>
                  <a:lnTo>
                    <a:pt x="1124" y="572"/>
                  </a:lnTo>
                  <a:lnTo>
                    <a:pt x="1142" y="553"/>
                  </a:lnTo>
                  <a:lnTo>
                    <a:pt x="1151" y="536"/>
                  </a:lnTo>
                  <a:lnTo>
                    <a:pt x="1170" y="518"/>
                  </a:lnTo>
                  <a:lnTo>
                    <a:pt x="1178" y="509"/>
                  </a:lnTo>
                  <a:lnTo>
                    <a:pt x="1196" y="500"/>
                  </a:lnTo>
                  <a:lnTo>
                    <a:pt x="1204" y="492"/>
                  </a:lnTo>
                  <a:lnTo>
                    <a:pt x="1231" y="483"/>
                  </a:lnTo>
                  <a:lnTo>
                    <a:pt x="1240" y="473"/>
                  </a:lnTo>
                  <a:lnTo>
                    <a:pt x="1251" y="465"/>
                  </a:lnTo>
                  <a:lnTo>
                    <a:pt x="1258" y="447"/>
                  </a:lnTo>
                  <a:lnTo>
                    <a:pt x="1267" y="438"/>
                  </a:lnTo>
                  <a:lnTo>
                    <a:pt x="1267" y="429"/>
                  </a:lnTo>
                  <a:lnTo>
                    <a:pt x="1276" y="420"/>
                  </a:lnTo>
                  <a:lnTo>
                    <a:pt x="1284" y="411"/>
                  </a:lnTo>
                  <a:lnTo>
                    <a:pt x="1295" y="411"/>
                  </a:lnTo>
                  <a:lnTo>
                    <a:pt x="1320" y="420"/>
                  </a:lnTo>
                  <a:lnTo>
                    <a:pt x="1338" y="420"/>
                  </a:lnTo>
                  <a:lnTo>
                    <a:pt x="1357" y="420"/>
                  </a:lnTo>
                  <a:lnTo>
                    <a:pt x="1375" y="420"/>
                  </a:lnTo>
                  <a:lnTo>
                    <a:pt x="1391" y="420"/>
                  </a:lnTo>
                  <a:lnTo>
                    <a:pt x="1401" y="411"/>
                  </a:lnTo>
                  <a:lnTo>
                    <a:pt x="1411" y="411"/>
                  </a:lnTo>
                  <a:lnTo>
                    <a:pt x="1419" y="402"/>
                  </a:lnTo>
                  <a:lnTo>
                    <a:pt x="1428" y="393"/>
                  </a:lnTo>
                  <a:lnTo>
                    <a:pt x="1428" y="376"/>
                  </a:lnTo>
                  <a:lnTo>
                    <a:pt x="1437" y="367"/>
                  </a:lnTo>
                  <a:lnTo>
                    <a:pt x="1437" y="356"/>
                  </a:lnTo>
                  <a:lnTo>
                    <a:pt x="1444" y="349"/>
                  </a:lnTo>
                  <a:lnTo>
                    <a:pt x="1464" y="340"/>
                  </a:lnTo>
                  <a:lnTo>
                    <a:pt x="1472" y="331"/>
                  </a:lnTo>
                  <a:lnTo>
                    <a:pt x="1481" y="322"/>
                  </a:lnTo>
                  <a:lnTo>
                    <a:pt x="1499" y="322"/>
                  </a:lnTo>
                  <a:lnTo>
                    <a:pt x="1517" y="322"/>
                  </a:lnTo>
                  <a:lnTo>
                    <a:pt x="1535" y="322"/>
                  </a:lnTo>
                  <a:lnTo>
                    <a:pt x="1553" y="331"/>
                  </a:lnTo>
                  <a:lnTo>
                    <a:pt x="1580" y="340"/>
                  </a:lnTo>
                  <a:lnTo>
                    <a:pt x="1606" y="349"/>
                  </a:lnTo>
                  <a:lnTo>
                    <a:pt x="1615" y="367"/>
                  </a:lnTo>
                  <a:lnTo>
                    <a:pt x="1633" y="376"/>
                  </a:lnTo>
                  <a:lnTo>
                    <a:pt x="1641" y="384"/>
                  </a:lnTo>
                  <a:lnTo>
                    <a:pt x="1651" y="402"/>
                  </a:lnTo>
                  <a:lnTo>
                    <a:pt x="1660" y="411"/>
                  </a:lnTo>
                  <a:lnTo>
                    <a:pt x="1668" y="429"/>
                  </a:lnTo>
                  <a:lnTo>
                    <a:pt x="1677" y="447"/>
                  </a:lnTo>
                  <a:lnTo>
                    <a:pt x="1695" y="465"/>
                  </a:lnTo>
                  <a:lnTo>
                    <a:pt x="1668" y="536"/>
                  </a:lnTo>
                  <a:lnTo>
                    <a:pt x="1633" y="518"/>
                  </a:lnTo>
                  <a:lnTo>
                    <a:pt x="1606" y="509"/>
                  </a:lnTo>
                  <a:lnTo>
                    <a:pt x="1571" y="492"/>
                  </a:lnTo>
                  <a:lnTo>
                    <a:pt x="1544" y="483"/>
                  </a:lnTo>
                  <a:lnTo>
                    <a:pt x="1517" y="473"/>
                  </a:lnTo>
                  <a:lnTo>
                    <a:pt x="1499" y="473"/>
                  </a:lnTo>
                  <a:lnTo>
                    <a:pt x="1481" y="473"/>
                  </a:lnTo>
                  <a:lnTo>
                    <a:pt x="1464" y="492"/>
                  </a:lnTo>
                  <a:lnTo>
                    <a:pt x="1455" y="509"/>
                  </a:lnTo>
                  <a:lnTo>
                    <a:pt x="1455" y="545"/>
                  </a:lnTo>
                  <a:lnTo>
                    <a:pt x="1444" y="572"/>
                  </a:lnTo>
                  <a:lnTo>
                    <a:pt x="1437" y="607"/>
                  </a:lnTo>
                  <a:lnTo>
                    <a:pt x="1419" y="633"/>
                  </a:lnTo>
                  <a:lnTo>
                    <a:pt x="1391" y="660"/>
                  </a:lnTo>
                  <a:lnTo>
                    <a:pt x="1375" y="687"/>
                  </a:lnTo>
                  <a:lnTo>
                    <a:pt x="1348" y="713"/>
                  </a:lnTo>
                  <a:lnTo>
                    <a:pt x="1320" y="740"/>
                  </a:lnTo>
                  <a:lnTo>
                    <a:pt x="1304" y="758"/>
                  </a:lnTo>
                  <a:lnTo>
                    <a:pt x="1295" y="785"/>
                  </a:lnTo>
                  <a:lnTo>
                    <a:pt x="1284" y="813"/>
                  </a:lnTo>
                  <a:lnTo>
                    <a:pt x="1276" y="838"/>
                  </a:lnTo>
                  <a:lnTo>
                    <a:pt x="1276" y="866"/>
                  </a:lnTo>
                  <a:lnTo>
                    <a:pt x="1267" y="893"/>
                  </a:lnTo>
                  <a:lnTo>
                    <a:pt x="1258" y="919"/>
                  </a:lnTo>
                  <a:lnTo>
                    <a:pt x="1240" y="946"/>
                  </a:lnTo>
                  <a:lnTo>
                    <a:pt x="1231" y="964"/>
                  </a:lnTo>
                  <a:lnTo>
                    <a:pt x="1214" y="982"/>
                  </a:lnTo>
                  <a:lnTo>
                    <a:pt x="1196" y="982"/>
                  </a:lnTo>
                  <a:lnTo>
                    <a:pt x="1170" y="982"/>
                  </a:lnTo>
                  <a:lnTo>
                    <a:pt x="1142" y="973"/>
                  </a:lnTo>
                  <a:lnTo>
                    <a:pt x="1134" y="964"/>
                  </a:lnTo>
                  <a:lnTo>
                    <a:pt x="1124" y="955"/>
                  </a:lnTo>
                  <a:lnTo>
                    <a:pt x="1115" y="946"/>
                  </a:lnTo>
                  <a:lnTo>
                    <a:pt x="1107" y="946"/>
                  </a:lnTo>
                  <a:lnTo>
                    <a:pt x="1098" y="946"/>
                  </a:lnTo>
                  <a:lnTo>
                    <a:pt x="1088" y="946"/>
                  </a:lnTo>
                  <a:lnTo>
                    <a:pt x="1080" y="955"/>
                  </a:lnTo>
                  <a:lnTo>
                    <a:pt x="1071" y="964"/>
                  </a:lnTo>
                  <a:lnTo>
                    <a:pt x="1071" y="982"/>
                  </a:lnTo>
                  <a:lnTo>
                    <a:pt x="1071" y="999"/>
                  </a:lnTo>
                  <a:lnTo>
                    <a:pt x="1062" y="1026"/>
                  </a:lnTo>
                  <a:lnTo>
                    <a:pt x="1054" y="1062"/>
                  </a:lnTo>
                  <a:lnTo>
                    <a:pt x="1044" y="1097"/>
                  </a:lnTo>
                  <a:lnTo>
                    <a:pt x="1027" y="1142"/>
                  </a:lnTo>
                  <a:lnTo>
                    <a:pt x="1008" y="1186"/>
                  </a:lnTo>
                  <a:lnTo>
                    <a:pt x="1000" y="1222"/>
                  </a:lnTo>
                  <a:lnTo>
                    <a:pt x="982" y="1266"/>
                  </a:lnTo>
                  <a:lnTo>
                    <a:pt x="964" y="1311"/>
                  </a:lnTo>
                  <a:lnTo>
                    <a:pt x="947" y="1346"/>
                  </a:lnTo>
                  <a:lnTo>
                    <a:pt x="938" y="1383"/>
                  </a:lnTo>
                  <a:lnTo>
                    <a:pt x="927" y="1410"/>
                  </a:lnTo>
                  <a:lnTo>
                    <a:pt x="927" y="1426"/>
                  </a:lnTo>
                  <a:lnTo>
                    <a:pt x="927" y="1436"/>
                  </a:lnTo>
                  <a:lnTo>
                    <a:pt x="938" y="1454"/>
                  </a:lnTo>
                  <a:lnTo>
                    <a:pt x="947" y="1463"/>
                  </a:lnTo>
                  <a:lnTo>
                    <a:pt x="955" y="1463"/>
                  </a:lnTo>
                  <a:lnTo>
                    <a:pt x="955" y="1472"/>
                  </a:lnTo>
                  <a:lnTo>
                    <a:pt x="955" y="1481"/>
                  </a:lnTo>
                  <a:lnTo>
                    <a:pt x="938" y="1490"/>
                  </a:lnTo>
                  <a:lnTo>
                    <a:pt x="920" y="1507"/>
                  </a:lnTo>
                  <a:lnTo>
                    <a:pt x="894" y="1516"/>
                  </a:lnTo>
                  <a:lnTo>
                    <a:pt x="874" y="1526"/>
                  </a:lnTo>
                  <a:lnTo>
                    <a:pt x="858" y="1543"/>
                  </a:lnTo>
                  <a:lnTo>
                    <a:pt x="839" y="1552"/>
                  </a:lnTo>
                  <a:lnTo>
                    <a:pt x="821" y="1561"/>
                  </a:lnTo>
                  <a:lnTo>
                    <a:pt x="803" y="1570"/>
                  </a:lnTo>
                  <a:lnTo>
                    <a:pt x="794" y="1570"/>
                  </a:lnTo>
                  <a:lnTo>
                    <a:pt x="777" y="1579"/>
                  </a:lnTo>
                  <a:lnTo>
                    <a:pt x="758" y="1579"/>
                  </a:lnTo>
                  <a:lnTo>
                    <a:pt x="750" y="1588"/>
                  </a:lnTo>
                  <a:lnTo>
                    <a:pt x="732" y="1588"/>
                  </a:lnTo>
                  <a:lnTo>
                    <a:pt x="723" y="1596"/>
                  </a:lnTo>
                  <a:lnTo>
                    <a:pt x="714" y="1606"/>
                  </a:lnTo>
                  <a:lnTo>
                    <a:pt x="714" y="1623"/>
                  </a:lnTo>
                  <a:lnTo>
                    <a:pt x="714" y="1632"/>
                  </a:lnTo>
                  <a:lnTo>
                    <a:pt x="705" y="1650"/>
                  </a:lnTo>
                  <a:lnTo>
                    <a:pt x="687" y="1659"/>
                  </a:lnTo>
                  <a:lnTo>
                    <a:pt x="670" y="1668"/>
                  </a:lnTo>
                  <a:lnTo>
                    <a:pt x="634" y="1668"/>
                  </a:lnTo>
                  <a:lnTo>
                    <a:pt x="581" y="1668"/>
                  </a:lnTo>
                  <a:lnTo>
                    <a:pt x="572" y="1659"/>
                  </a:lnTo>
                  <a:lnTo>
                    <a:pt x="563" y="1650"/>
                  </a:lnTo>
                  <a:lnTo>
                    <a:pt x="554" y="1642"/>
                  </a:lnTo>
                  <a:lnTo>
                    <a:pt x="545" y="1642"/>
                  </a:lnTo>
                  <a:lnTo>
                    <a:pt x="537" y="1650"/>
                  </a:lnTo>
                  <a:lnTo>
                    <a:pt x="527" y="1668"/>
                  </a:lnTo>
                  <a:lnTo>
                    <a:pt x="518" y="1695"/>
                  </a:lnTo>
                  <a:lnTo>
                    <a:pt x="518" y="1703"/>
                  </a:lnTo>
                  <a:lnTo>
                    <a:pt x="510" y="1712"/>
                  </a:lnTo>
                  <a:lnTo>
                    <a:pt x="501" y="1722"/>
                  </a:lnTo>
                  <a:lnTo>
                    <a:pt x="490" y="1730"/>
                  </a:lnTo>
                  <a:lnTo>
                    <a:pt x="483" y="1730"/>
                  </a:lnTo>
                  <a:lnTo>
                    <a:pt x="474" y="1730"/>
                  </a:lnTo>
                  <a:lnTo>
                    <a:pt x="465" y="1730"/>
                  </a:lnTo>
                  <a:lnTo>
                    <a:pt x="446" y="1730"/>
                  </a:lnTo>
                  <a:lnTo>
                    <a:pt x="437" y="1730"/>
                  </a:lnTo>
                  <a:lnTo>
                    <a:pt x="421" y="1722"/>
                  </a:lnTo>
                  <a:lnTo>
                    <a:pt x="393" y="1722"/>
                  </a:lnTo>
                  <a:lnTo>
                    <a:pt x="384" y="1712"/>
                  </a:lnTo>
                  <a:lnTo>
                    <a:pt x="366" y="1703"/>
                  </a:lnTo>
                  <a:lnTo>
                    <a:pt x="357" y="1695"/>
                  </a:lnTo>
                  <a:lnTo>
                    <a:pt x="340" y="1686"/>
                  </a:lnTo>
                  <a:lnTo>
                    <a:pt x="340" y="1668"/>
                  </a:lnTo>
                  <a:lnTo>
                    <a:pt x="330" y="1659"/>
                  </a:lnTo>
                  <a:lnTo>
                    <a:pt x="330" y="1642"/>
                  </a:lnTo>
                  <a:lnTo>
                    <a:pt x="321" y="1632"/>
                  </a:lnTo>
                  <a:lnTo>
                    <a:pt x="321" y="1615"/>
                  </a:lnTo>
                  <a:lnTo>
                    <a:pt x="321" y="1632"/>
                  </a:lnTo>
                  <a:lnTo>
                    <a:pt x="304" y="1659"/>
                  </a:lnTo>
                  <a:lnTo>
                    <a:pt x="277" y="1686"/>
                  </a:lnTo>
                  <a:lnTo>
                    <a:pt x="241" y="1712"/>
                  </a:lnTo>
                  <a:lnTo>
                    <a:pt x="197" y="1748"/>
                  </a:lnTo>
                  <a:lnTo>
                    <a:pt x="161" y="1783"/>
                  </a:lnTo>
                  <a:lnTo>
                    <a:pt x="126" y="1819"/>
                  </a:lnTo>
                  <a:lnTo>
                    <a:pt x="90" y="1856"/>
                  </a:lnTo>
                  <a:lnTo>
                    <a:pt x="64" y="1899"/>
                  </a:lnTo>
                  <a:lnTo>
                    <a:pt x="37" y="1936"/>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03" name="Freeform 91"/>
            <p:cNvSpPr>
              <a:spLocks/>
            </p:cNvSpPr>
            <p:nvPr/>
          </p:nvSpPr>
          <p:spPr bwMode="auto">
            <a:xfrm>
              <a:off x="4171" y="2064"/>
              <a:ext cx="430" cy="496"/>
            </a:xfrm>
            <a:custGeom>
              <a:avLst/>
              <a:gdLst>
                <a:gd name="T0" fmla="*/ 41 w 1695"/>
                <a:gd name="T1" fmla="*/ 457 h 1936"/>
                <a:gd name="T2" fmla="*/ 81 w 1695"/>
                <a:gd name="T3" fmla="*/ 418 h 1936"/>
                <a:gd name="T4" fmla="*/ 52 w 1695"/>
                <a:gd name="T5" fmla="*/ 400 h 1936"/>
                <a:gd name="T6" fmla="*/ 32 w 1695"/>
                <a:gd name="T7" fmla="*/ 370 h 1936"/>
                <a:gd name="T8" fmla="*/ 12 w 1695"/>
                <a:gd name="T9" fmla="*/ 343 h 1936"/>
                <a:gd name="T10" fmla="*/ 7 w 1695"/>
                <a:gd name="T11" fmla="*/ 313 h 1936"/>
                <a:gd name="T12" fmla="*/ 12 w 1695"/>
                <a:gd name="T13" fmla="*/ 309 h 1936"/>
                <a:gd name="T14" fmla="*/ 30 w 1695"/>
                <a:gd name="T15" fmla="*/ 299 h 1936"/>
                <a:gd name="T16" fmla="*/ 41 w 1695"/>
                <a:gd name="T17" fmla="*/ 254 h 1936"/>
                <a:gd name="T18" fmla="*/ 57 w 1695"/>
                <a:gd name="T19" fmla="*/ 222 h 1936"/>
                <a:gd name="T20" fmla="*/ 59 w 1695"/>
                <a:gd name="T21" fmla="*/ 240 h 1936"/>
                <a:gd name="T22" fmla="*/ 61 w 1695"/>
                <a:gd name="T23" fmla="*/ 242 h 1936"/>
                <a:gd name="T24" fmla="*/ 70 w 1695"/>
                <a:gd name="T25" fmla="*/ 238 h 1936"/>
                <a:gd name="T26" fmla="*/ 77 w 1695"/>
                <a:gd name="T27" fmla="*/ 233 h 1936"/>
                <a:gd name="T28" fmla="*/ 70 w 1695"/>
                <a:gd name="T29" fmla="*/ 220 h 1936"/>
                <a:gd name="T30" fmla="*/ 75 w 1695"/>
                <a:gd name="T31" fmla="*/ 199 h 1936"/>
                <a:gd name="T32" fmla="*/ 95 w 1695"/>
                <a:gd name="T33" fmla="*/ 176 h 1936"/>
                <a:gd name="T34" fmla="*/ 107 w 1695"/>
                <a:gd name="T35" fmla="*/ 176 h 1936"/>
                <a:gd name="T36" fmla="*/ 124 w 1695"/>
                <a:gd name="T37" fmla="*/ 156 h 1936"/>
                <a:gd name="T38" fmla="*/ 145 w 1695"/>
                <a:gd name="T39" fmla="*/ 121 h 1936"/>
                <a:gd name="T40" fmla="*/ 143 w 1695"/>
                <a:gd name="T41" fmla="*/ 74 h 1936"/>
                <a:gd name="T42" fmla="*/ 150 w 1695"/>
                <a:gd name="T43" fmla="*/ 53 h 1936"/>
                <a:gd name="T44" fmla="*/ 143 w 1695"/>
                <a:gd name="T45" fmla="*/ 12 h 1936"/>
                <a:gd name="T46" fmla="*/ 154 w 1695"/>
                <a:gd name="T47" fmla="*/ 7 h 1936"/>
                <a:gd name="T48" fmla="*/ 179 w 1695"/>
                <a:gd name="T49" fmla="*/ 117 h 1936"/>
                <a:gd name="T50" fmla="*/ 220 w 1695"/>
                <a:gd name="T51" fmla="*/ 110 h 1936"/>
                <a:gd name="T52" fmla="*/ 272 w 1695"/>
                <a:gd name="T53" fmla="*/ 156 h 1936"/>
                <a:gd name="T54" fmla="*/ 290 w 1695"/>
                <a:gd name="T55" fmla="*/ 142 h 1936"/>
                <a:gd name="T56" fmla="*/ 305 w 1695"/>
                <a:gd name="T57" fmla="*/ 126 h 1936"/>
                <a:gd name="T58" fmla="*/ 321 w 1695"/>
                <a:gd name="T59" fmla="*/ 112 h 1936"/>
                <a:gd name="T60" fmla="*/ 329 w 1695"/>
                <a:gd name="T61" fmla="*/ 105 h 1936"/>
                <a:gd name="T62" fmla="*/ 353 w 1695"/>
                <a:gd name="T63" fmla="*/ 108 h 1936"/>
                <a:gd name="T64" fmla="*/ 362 w 1695"/>
                <a:gd name="T65" fmla="*/ 96 h 1936"/>
                <a:gd name="T66" fmla="*/ 373 w 1695"/>
                <a:gd name="T67" fmla="*/ 85 h 1936"/>
                <a:gd name="T68" fmla="*/ 394 w 1695"/>
                <a:gd name="T69" fmla="*/ 85 h 1936"/>
                <a:gd name="T70" fmla="*/ 416 w 1695"/>
                <a:gd name="T71" fmla="*/ 98 h 1936"/>
                <a:gd name="T72" fmla="*/ 430 w 1695"/>
                <a:gd name="T73" fmla="*/ 119 h 1936"/>
                <a:gd name="T74" fmla="*/ 392 w 1695"/>
                <a:gd name="T75" fmla="*/ 124 h 1936"/>
                <a:gd name="T76" fmla="*/ 369 w 1695"/>
                <a:gd name="T77" fmla="*/ 130 h 1936"/>
                <a:gd name="T78" fmla="*/ 353 w 1695"/>
                <a:gd name="T79" fmla="*/ 169 h 1936"/>
                <a:gd name="T80" fmla="*/ 329 w 1695"/>
                <a:gd name="T81" fmla="*/ 201 h 1936"/>
                <a:gd name="T82" fmla="*/ 319 w 1695"/>
                <a:gd name="T83" fmla="*/ 235 h 1936"/>
                <a:gd name="T84" fmla="*/ 297 w 1695"/>
                <a:gd name="T85" fmla="*/ 252 h 1936"/>
                <a:gd name="T86" fmla="*/ 281 w 1695"/>
                <a:gd name="T87" fmla="*/ 242 h 1936"/>
                <a:gd name="T88" fmla="*/ 272 w 1695"/>
                <a:gd name="T89" fmla="*/ 252 h 1936"/>
                <a:gd name="T90" fmla="*/ 261 w 1695"/>
                <a:gd name="T91" fmla="*/ 293 h 1936"/>
                <a:gd name="T92" fmla="*/ 240 w 1695"/>
                <a:gd name="T93" fmla="*/ 345 h 1936"/>
                <a:gd name="T94" fmla="*/ 238 w 1695"/>
                <a:gd name="T95" fmla="*/ 373 h 1936"/>
                <a:gd name="T96" fmla="*/ 238 w 1695"/>
                <a:gd name="T97" fmla="*/ 382 h 1936"/>
                <a:gd name="T98" fmla="*/ 213 w 1695"/>
                <a:gd name="T99" fmla="*/ 398 h 1936"/>
                <a:gd name="T100" fmla="*/ 192 w 1695"/>
                <a:gd name="T101" fmla="*/ 405 h 1936"/>
                <a:gd name="T102" fmla="*/ 181 w 1695"/>
                <a:gd name="T103" fmla="*/ 416 h 1936"/>
                <a:gd name="T104" fmla="*/ 161 w 1695"/>
                <a:gd name="T105" fmla="*/ 427 h 1936"/>
                <a:gd name="T106" fmla="*/ 143 w 1695"/>
                <a:gd name="T107" fmla="*/ 423 h 1936"/>
                <a:gd name="T108" fmla="*/ 134 w 1695"/>
                <a:gd name="T109" fmla="*/ 427 h 1936"/>
                <a:gd name="T110" fmla="*/ 124 w 1695"/>
                <a:gd name="T111" fmla="*/ 443 h 1936"/>
                <a:gd name="T112" fmla="*/ 111 w 1695"/>
                <a:gd name="T113" fmla="*/ 443 h 1936"/>
                <a:gd name="T114" fmla="*/ 91 w 1695"/>
                <a:gd name="T115" fmla="*/ 434 h 1936"/>
                <a:gd name="T116" fmla="*/ 81 w 1695"/>
                <a:gd name="T117" fmla="*/ 418 h 1936"/>
                <a:gd name="T118" fmla="*/ 61 w 1695"/>
                <a:gd name="T119" fmla="*/ 439 h 1936"/>
                <a:gd name="T120" fmla="*/ 16 w 1695"/>
                <a:gd name="T121" fmla="*/ 487 h 19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95" h="1936">
                  <a:moveTo>
                    <a:pt x="37" y="1936"/>
                  </a:moveTo>
                  <a:lnTo>
                    <a:pt x="64" y="1899"/>
                  </a:lnTo>
                  <a:lnTo>
                    <a:pt x="90" y="1856"/>
                  </a:lnTo>
                  <a:lnTo>
                    <a:pt x="126" y="1819"/>
                  </a:lnTo>
                  <a:lnTo>
                    <a:pt x="161" y="1783"/>
                  </a:lnTo>
                  <a:lnTo>
                    <a:pt x="197" y="1748"/>
                  </a:lnTo>
                  <a:lnTo>
                    <a:pt x="241" y="1712"/>
                  </a:lnTo>
                  <a:lnTo>
                    <a:pt x="277" y="1686"/>
                  </a:lnTo>
                  <a:lnTo>
                    <a:pt x="304" y="1659"/>
                  </a:lnTo>
                  <a:lnTo>
                    <a:pt x="321" y="1632"/>
                  </a:lnTo>
                  <a:lnTo>
                    <a:pt x="321" y="1615"/>
                  </a:lnTo>
                  <a:lnTo>
                    <a:pt x="295" y="1579"/>
                  </a:lnTo>
                  <a:lnTo>
                    <a:pt x="260" y="1579"/>
                  </a:lnTo>
                  <a:lnTo>
                    <a:pt x="233" y="1570"/>
                  </a:lnTo>
                  <a:lnTo>
                    <a:pt x="206" y="1561"/>
                  </a:lnTo>
                  <a:lnTo>
                    <a:pt x="188" y="1543"/>
                  </a:lnTo>
                  <a:lnTo>
                    <a:pt x="170" y="1516"/>
                  </a:lnTo>
                  <a:lnTo>
                    <a:pt x="153" y="1499"/>
                  </a:lnTo>
                  <a:lnTo>
                    <a:pt x="135" y="1472"/>
                  </a:lnTo>
                  <a:lnTo>
                    <a:pt x="126" y="1446"/>
                  </a:lnTo>
                  <a:lnTo>
                    <a:pt x="108" y="1426"/>
                  </a:lnTo>
                  <a:lnTo>
                    <a:pt x="90" y="1410"/>
                  </a:lnTo>
                  <a:lnTo>
                    <a:pt x="64" y="1383"/>
                  </a:lnTo>
                  <a:lnTo>
                    <a:pt x="55" y="1366"/>
                  </a:lnTo>
                  <a:lnTo>
                    <a:pt x="46" y="1339"/>
                  </a:lnTo>
                  <a:lnTo>
                    <a:pt x="37" y="1311"/>
                  </a:lnTo>
                  <a:lnTo>
                    <a:pt x="37" y="1293"/>
                  </a:lnTo>
                  <a:lnTo>
                    <a:pt x="37" y="1266"/>
                  </a:lnTo>
                  <a:lnTo>
                    <a:pt x="37" y="1240"/>
                  </a:lnTo>
                  <a:lnTo>
                    <a:pt x="28" y="1222"/>
                  </a:lnTo>
                  <a:lnTo>
                    <a:pt x="19" y="1195"/>
                  </a:lnTo>
                  <a:lnTo>
                    <a:pt x="0" y="1186"/>
                  </a:lnTo>
                  <a:lnTo>
                    <a:pt x="19" y="1186"/>
                  </a:lnTo>
                  <a:lnTo>
                    <a:pt x="28" y="1195"/>
                  </a:lnTo>
                  <a:lnTo>
                    <a:pt x="46" y="1205"/>
                  </a:lnTo>
                  <a:lnTo>
                    <a:pt x="64" y="1205"/>
                  </a:lnTo>
                  <a:lnTo>
                    <a:pt x="81" y="1205"/>
                  </a:lnTo>
                  <a:lnTo>
                    <a:pt x="100" y="1195"/>
                  </a:lnTo>
                  <a:lnTo>
                    <a:pt x="108" y="1186"/>
                  </a:lnTo>
                  <a:lnTo>
                    <a:pt x="117" y="1169"/>
                  </a:lnTo>
                  <a:lnTo>
                    <a:pt x="126" y="1150"/>
                  </a:lnTo>
                  <a:lnTo>
                    <a:pt x="126" y="1124"/>
                  </a:lnTo>
                  <a:lnTo>
                    <a:pt x="170" y="1106"/>
                  </a:lnTo>
                  <a:lnTo>
                    <a:pt x="161" y="1044"/>
                  </a:lnTo>
                  <a:lnTo>
                    <a:pt x="161" y="990"/>
                  </a:lnTo>
                  <a:lnTo>
                    <a:pt x="161" y="946"/>
                  </a:lnTo>
                  <a:lnTo>
                    <a:pt x="180" y="910"/>
                  </a:lnTo>
                  <a:lnTo>
                    <a:pt x="188" y="884"/>
                  </a:lnTo>
                  <a:lnTo>
                    <a:pt x="206" y="866"/>
                  </a:lnTo>
                  <a:lnTo>
                    <a:pt x="224" y="866"/>
                  </a:lnTo>
                  <a:lnTo>
                    <a:pt x="233" y="866"/>
                  </a:lnTo>
                  <a:lnTo>
                    <a:pt x="241" y="884"/>
                  </a:lnTo>
                  <a:lnTo>
                    <a:pt x="241" y="919"/>
                  </a:lnTo>
                  <a:lnTo>
                    <a:pt x="233" y="929"/>
                  </a:lnTo>
                  <a:lnTo>
                    <a:pt x="233" y="937"/>
                  </a:lnTo>
                  <a:lnTo>
                    <a:pt x="224" y="937"/>
                  </a:lnTo>
                  <a:lnTo>
                    <a:pt x="233" y="946"/>
                  </a:lnTo>
                  <a:lnTo>
                    <a:pt x="241" y="946"/>
                  </a:lnTo>
                  <a:lnTo>
                    <a:pt x="250" y="937"/>
                  </a:lnTo>
                  <a:lnTo>
                    <a:pt x="260" y="937"/>
                  </a:lnTo>
                  <a:lnTo>
                    <a:pt x="268" y="937"/>
                  </a:lnTo>
                  <a:lnTo>
                    <a:pt x="277" y="929"/>
                  </a:lnTo>
                  <a:lnTo>
                    <a:pt x="286" y="929"/>
                  </a:lnTo>
                  <a:lnTo>
                    <a:pt x="295" y="929"/>
                  </a:lnTo>
                  <a:lnTo>
                    <a:pt x="295" y="919"/>
                  </a:lnTo>
                  <a:lnTo>
                    <a:pt x="304" y="919"/>
                  </a:lnTo>
                  <a:lnTo>
                    <a:pt x="304" y="910"/>
                  </a:lnTo>
                  <a:lnTo>
                    <a:pt x="304" y="902"/>
                  </a:lnTo>
                  <a:lnTo>
                    <a:pt x="295" y="884"/>
                  </a:lnTo>
                  <a:lnTo>
                    <a:pt x="277" y="875"/>
                  </a:lnTo>
                  <a:lnTo>
                    <a:pt x="277" y="866"/>
                  </a:lnTo>
                  <a:lnTo>
                    <a:pt x="277" y="857"/>
                  </a:lnTo>
                  <a:lnTo>
                    <a:pt x="277" y="838"/>
                  </a:lnTo>
                  <a:lnTo>
                    <a:pt x="277" y="829"/>
                  </a:lnTo>
                  <a:lnTo>
                    <a:pt x="277" y="813"/>
                  </a:lnTo>
                  <a:lnTo>
                    <a:pt x="286" y="793"/>
                  </a:lnTo>
                  <a:lnTo>
                    <a:pt x="295" y="776"/>
                  </a:lnTo>
                  <a:lnTo>
                    <a:pt x="313" y="749"/>
                  </a:lnTo>
                  <a:lnTo>
                    <a:pt x="330" y="733"/>
                  </a:lnTo>
                  <a:lnTo>
                    <a:pt x="348" y="705"/>
                  </a:lnTo>
                  <a:lnTo>
                    <a:pt x="366" y="696"/>
                  </a:lnTo>
                  <a:lnTo>
                    <a:pt x="375" y="687"/>
                  </a:lnTo>
                  <a:lnTo>
                    <a:pt x="393" y="687"/>
                  </a:lnTo>
                  <a:lnTo>
                    <a:pt x="403" y="687"/>
                  </a:lnTo>
                  <a:lnTo>
                    <a:pt x="410" y="687"/>
                  </a:lnTo>
                  <a:lnTo>
                    <a:pt x="421" y="687"/>
                  </a:lnTo>
                  <a:lnTo>
                    <a:pt x="430" y="678"/>
                  </a:lnTo>
                  <a:lnTo>
                    <a:pt x="437" y="669"/>
                  </a:lnTo>
                  <a:lnTo>
                    <a:pt x="446" y="652"/>
                  </a:lnTo>
                  <a:lnTo>
                    <a:pt x="465" y="633"/>
                  </a:lnTo>
                  <a:lnTo>
                    <a:pt x="490" y="607"/>
                  </a:lnTo>
                  <a:lnTo>
                    <a:pt x="510" y="589"/>
                  </a:lnTo>
                  <a:lnTo>
                    <a:pt x="527" y="563"/>
                  </a:lnTo>
                  <a:lnTo>
                    <a:pt x="545" y="536"/>
                  </a:lnTo>
                  <a:lnTo>
                    <a:pt x="563" y="509"/>
                  </a:lnTo>
                  <a:lnTo>
                    <a:pt x="572" y="473"/>
                  </a:lnTo>
                  <a:lnTo>
                    <a:pt x="572" y="429"/>
                  </a:lnTo>
                  <a:lnTo>
                    <a:pt x="572" y="384"/>
                  </a:lnTo>
                  <a:lnTo>
                    <a:pt x="563" y="331"/>
                  </a:lnTo>
                  <a:lnTo>
                    <a:pt x="563" y="303"/>
                  </a:lnTo>
                  <a:lnTo>
                    <a:pt x="563" y="287"/>
                  </a:lnTo>
                  <a:lnTo>
                    <a:pt x="572" y="276"/>
                  </a:lnTo>
                  <a:lnTo>
                    <a:pt x="581" y="260"/>
                  </a:lnTo>
                  <a:lnTo>
                    <a:pt x="581" y="241"/>
                  </a:lnTo>
                  <a:lnTo>
                    <a:pt x="590" y="223"/>
                  </a:lnTo>
                  <a:lnTo>
                    <a:pt x="590" y="207"/>
                  </a:lnTo>
                  <a:lnTo>
                    <a:pt x="590" y="170"/>
                  </a:lnTo>
                  <a:lnTo>
                    <a:pt x="590" y="126"/>
                  </a:lnTo>
                  <a:lnTo>
                    <a:pt x="572" y="72"/>
                  </a:lnTo>
                  <a:lnTo>
                    <a:pt x="563" y="55"/>
                  </a:lnTo>
                  <a:lnTo>
                    <a:pt x="563" y="46"/>
                  </a:lnTo>
                  <a:lnTo>
                    <a:pt x="572" y="36"/>
                  </a:lnTo>
                  <a:lnTo>
                    <a:pt x="581" y="36"/>
                  </a:lnTo>
                  <a:lnTo>
                    <a:pt x="590" y="27"/>
                  </a:lnTo>
                  <a:lnTo>
                    <a:pt x="598" y="27"/>
                  </a:lnTo>
                  <a:lnTo>
                    <a:pt x="607" y="27"/>
                  </a:lnTo>
                  <a:lnTo>
                    <a:pt x="617" y="19"/>
                  </a:lnTo>
                  <a:lnTo>
                    <a:pt x="617" y="10"/>
                  </a:lnTo>
                  <a:lnTo>
                    <a:pt x="617" y="0"/>
                  </a:lnTo>
                  <a:lnTo>
                    <a:pt x="678" y="456"/>
                  </a:lnTo>
                  <a:lnTo>
                    <a:pt x="705" y="456"/>
                  </a:lnTo>
                  <a:lnTo>
                    <a:pt x="723" y="447"/>
                  </a:lnTo>
                  <a:lnTo>
                    <a:pt x="750" y="447"/>
                  </a:lnTo>
                  <a:lnTo>
                    <a:pt x="785" y="438"/>
                  </a:lnTo>
                  <a:lnTo>
                    <a:pt x="821" y="438"/>
                  </a:lnTo>
                  <a:lnTo>
                    <a:pt x="867" y="429"/>
                  </a:lnTo>
                  <a:lnTo>
                    <a:pt x="911" y="420"/>
                  </a:lnTo>
                  <a:lnTo>
                    <a:pt x="955" y="411"/>
                  </a:lnTo>
                  <a:lnTo>
                    <a:pt x="1000" y="402"/>
                  </a:lnTo>
                  <a:lnTo>
                    <a:pt x="1054" y="393"/>
                  </a:lnTo>
                  <a:lnTo>
                    <a:pt x="1071" y="607"/>
                  </a:lnTo>
                  <a:lnTo>
                    <a:pt x="1088" y="598"/>
                  </a:lnTo>
                  <a:lnTo>
                    <a:pt x="1098" y="598"/>
                  </a:lnTo>
                  <a:lnTo>
                    <a:pt x="1115" y="580"/>
                  </a:lnTo>
                  <a:lnTo>
                    <a:pt x="1124" y="572"/>
                  </a:lnTo>
                  <a:lnTo>
                    <a:pt x="1142" y="553"/>
                  </a:lnTo>
                  <a:lnTo>
                    <a:pt x="1151" y="536"/>
                  </a:lnTo>
                  <a:lnTo>
                    <a:pt x="1170" y="518"/>
                  </a:lnTo>
                  <a:lnTo>
                    <a:pt x="1178" y="509"/>
                  </a:lnTo>
                  <a:lnTo>
                    <a:pt x="1196" y="500"/>
                  </a:lnTo>
                  <a:lnTo>
                    <a:pt x="1204" y="492"/>
                  </a:lnTo>
                  <a:lnTo>
                    <a:pt x="1231" y="483"/>
                  </a:lnTo>
                  <a:lnTo>
                    <a:pt x="1240" y="473"/>
                  </a:lnTo>
                  <a:lnTo>
                    <a:pt x="1251" y="465"/>
                  </a:lnTo>
                  <a:lnTo>
                    <a:pt x="1258" y="447"/>
                  </a:lnTo>
                  <a:lnTo>
                    <a:pt x="1267" y="438"/>
                  </a:lnTo>
                  <a:lnTo>
                    <a:pt x="1267" y="429"/>
                  </a:lnTo>
                  <a:lnTo>
                    <a:pt x="1276" y="420"/>
                  </a:lnTo>
                  <a:lnTo>
                    <a:pt x="1284" y="411"/>
                  </a:lnTo>
                  <a:lnTo>
                    <a:pt x="1295" y="411"/>
                  </a:lnTo>
                  <a:lnTo>
                    <a:pt x="1320" y="420"/>
                  </a:lnTo>
                  <a:lnTo>
                    <a:pt x="1338" y="420"/>
                  </a:lnTo>
                  <a:lnTo>
                    <a:pt x="1357" y="420"/>
                  </a:lnTo>
                  <a:lnTo>
                    <a:pt x="1375" y="420"/>
                  </a:lnTo>
                  <a:lnTo>
                    <a:pt x="1391" y="420"/>
                  </a:lnTo>
                  <a:lnTo>
                    <a:pt x="1401" y="411"/>
                  </a:lnTo>
                  <a:lnTo>
                    <a:pt x="1411" y="411"/>
                  </a:lnTo>
                  <a:lnTo>
                    <a:pt x="1419" y="402"/>
                  </a:lnTo>
                  <a:lnTo>
                    <a:pt x="1428" y="393"/>
                  </a:lnTo>
                  <a:lnTo>
                    <a:pt x="1428" y="376"/>
                  </a:lnTo>
                  <a:lnTo>
                    <a:pt x="1437" y="367"/>
                  </a:lnTo>
                  <a:lnTo>
                    <a:pt x="1437" y="356"/>
                  </a:lnTo>
                  <a:lnTo>
                    <a:pt x="1444" y="349"/>
                  </a:lnTo>
                  <a:lnTo>
                    <a:pt x="1464" y="340"/>
                  </a:lnTo>
                  <a:lnTo>
                    <a:pt x="1472" y="331"/>
                  </a:lnTo>
                  <a:lnTo>
                    <a:pt x="1481" y="322"/>
                  </a:lnTo>
                  <a:lnTo>
                    <a:pt x="1499" y="322"/>
                  </a:lnTo>
                  <a:lnTo>
                    <a:pt x="1517" y="322"/>
                  </a:lnTo>
                  <a:lnTo>
                    <a:pt x="1535" y="322"/>
                  </a:lnTo>
                  <a:lnTo>
                    <a:pt x="1553" y="331"/>
                  </a:lnTo>
                  <a:lnTo>
                    <a:pt x="1580" y="340"/>
                  </a:lnTo>
                  <a:lnTo>
                    <a:pt x="1606" y="349"/>
                  </a:lnTo>
                  <a:lnTo>
                    <a:pt x="1615" y="367"/>
                  </a:lnTo>
                  <a:lnTo>
                    <a:pt x="1633" y="376"/>
                  </a:lnTo>
                  <a:lnTo>
                    <a:pt x="1641" y="384"/>
                  </a:lnTo>
                  <a:lnTo>
                    <a:pt x="1651" y="402"/>
                  </a:lnTo>
                  <a:lnTo>
                    <a:pt x="1660" y="411"/>
                  </a:lnTo>
                  <a:lnTo>
                    <a:pt x="1668" y="429"/>
                  </a:lnTo>
                  <a:lnTo>
                    <a:pt x="1677" y="447"/>
                  </a:lnTo>
                  <a:lnTo>
                    <a:pt x="1695" y="465"/>
                  </a:lnTo>
                  <a:lnTo>
                    <a:pt x="1668" y="536"/>
                  </a:lnTo>
                  <a:lnTo>
                    <a:pt x="1633" y="518"/>
                  </a:lnTo>
                  <a:lnTo>
                    <a:pt x="1606" y="509"/>
                  </a:lnTo>
                  <a:lnTo>
                    <a:pt x="1571" y="492"/>
                  </a:lnTo>
                  <a:lnTo>
                    <a:pt x="1544" y="483"/>
                  </a:lnTo>
                  <a:lnTo>
                    <a:pt x="1517" y="473"/>
                  </a:lnTo>
                  <a:lnTo>
                    <a:pt x="1499" y="473"/>
                  </a:lnTo>
                  <a:lnTo>
                    <a:pt x="1481" y="473"/>
                  </a:lnTo>
                  <a:lnTo>
                    <a:pt x="1464" y="492"/>
                  </a:lnTo>
                  <a:lnTo>
                    <a:pt x="1455" y="509"/>
                  </a:lnTo>
                  <a:lnTo>
                    <a:pt x="1455" y="545"/>
                  </a:lnTo>
                  <a:lnTo>
                    <a:pt x="1444" y="572"/>
                  </a:lnTo>
                  <a:lnTo>
                    <a:pt x="1437" y="607"/>
                  </a:lnTo>
                  <a:lnTo>
                    <a:pt x="1419" y="633"/>
                  </a:lnTo>
                  <a:lnTo>
                    <a:pt x="1391" y="660"/>
                  </a:lnTo>
                  <a:lnTo>
                    <a:pt x="1375" y="687"/>
                  </a:lnTo>
                  <a:lnTo>
                    <a:pt x="1348" y="713"/>
                  </a:lnTo>
                  <a:lnTo>
                    <a:pt x="1320" y="740"/>
                  </a:lnTo>
                  <a:lnTo>
                    <a:pt x="1304" y="758"/>
                  </a:lnTo>
                  <a:lnTo>
                    <a:pt x="1295" y="785"/>
                  </a:lnTo>
                  <a:lnTo>
                    <a:pt x="1284" y="813"/>
                  </a:lnTo>
                  <a:lnTo>
                    <a:pt x="1276" y="838"/>
                  </a:lnTo>
                  <a:lnTo>
                    <a:pt x="1276" y="866"/>
                  </a:lnTo>
                  <a:lnTo>
                    <a:pt x="1267" y="893"/>
                  </a:lnTo>
                  <a:lnTo>
                    <a:pt x="1258" y="919"/>
                  </a:lnTo>
                  <a:lnTo>
                    <a:pt x="1240" y="946"/>
                  </a:lnTo>
                  <a:lnTo>
                    <a:pt x="1231" y="964"/>
                  </a:lnTo>
                  <a:lnTo>
                    <a:pt x="1214" y="982"/>
                  </a:lnTo>
                  <a:lnTo>
                    <a:pt x="1196" y="982"/>
                  </a:lnTo>
                  <a:lnTo>
                    <a:pt x="1170" y="982"/>
                  </a:lnTo>
                  <a:lnTo>
                    <a:pt x="1142" y="973"/>
                  </a:lnTo>
                  <a:lnTo>
                    <a:pt x="1134" y="964"/>
                  </a:lnTo>
                  <a:lnTo>
                    <a:pt x="1124" y="955"/>
                  </a:lnTo>
                  <a:lnTo>
                    <a:pt x="1115" y="946"/>
                  </a:lnTo>
                  <a:lnTo>
                    <a:pt x="1107" y="946"/>
                  </a:lnTo>
                  <a:lnTo>
                    <a:pt x="1098" y="946"/>
                  </a:lnTo>
                  <a:lnTo>
                    <a:pt x="1088" y="946"/>
                  </a:lnTo>
                  <a:lnTo>
                    <a:pt x="1080" y="955"/>
                  </a:lnTo>
                  <a:lnTo>
                    <a:pt x="1071" y="964"/>
                  </a:lnTo>
                  <a:lnTo>
                    <a:pt x="1071" y="982"/>
                  </a:lnTo>
                  <a:lnTo>
                    <a:pt x="1071" y="999"/>
                  </a:lnTo>
                  <a:lnTo>
                    <a:pt x="1062" y="1026"/>
                  </a:lnTo>
                  <a:lnTo>
                    <a:pt x="1054" y="1062"/>
                  </a:lnTo>
                  <a:lnTo>
                    <a:pt x="1044" y="1097"/>
                  </a:lnTo>
                  <a:lnTo>
                    <a:pt x="1027" y="1142"/>
                  </a:lnTo>
                  <a:lnTo>
                    <a:pt x="1008" y="1186"/>
                  </a:lnTo>
                  <a:lnTo>
                    <a:pt x="1000" y="1222"/>
                  </a:lnTo>
                  <a:lnTo>
                    <a:pt x="982" y="1266"/>
                  </a:lnTo>
                  <a:lnTo>
                    <a:pt x="964" y="1311"/>
                  </a:lnTo>
                  <a:lnTo>
                    <a:pt x="947" y="1346"/>
                  </a:lnTo>
                  <a:lnTo>
                    <a:pt x="938" y="1383"/>
                  </a:lnTo>
                  <a:lnTo>
                    <a:pt x="927" y="1410"/>
                  </a:lnTo>
                  <a:lnTo>
                    <a:pt x="927" y="1426"/>
                  </a:lnTo>
                  <a:lnTo>
                    <a:pt x="927" y="1436"/>
                  </a:lnTo>
                  <a:lnTo>
                    <a:pt x="938" y="1454"/>
                  </a:lnTo>
                  <a:lnTo>
                    <a:pt x="947" y="1463"/>
                  </a:lnTo>
                  <a:lnTo>
                    <a:pt x="955" y="1463"/>
                  </a:lnTo>
                  <a:lnTo>
                    <a:pt x="955" y="1472"/>
                  </a:lnTo>
                  <a:lnTo>
                    <a:pt x="955" y="1481"/>
                  </a:lnTo>
                  <a:lnTo>
                    <a:pt x="938" y="1490"/>
                  </a:lnTo>
                  <a:lnTo>
                    <a:pt x="920" y="1507"/>
                  </a:lnTo>
                  <a:lnTo>
                    <a:pt x="894" y="1516"/>
                  </a:lnTo>
                  <a:lnTo>
                    <a:pt x="874" y="1526"/>
                  </a:lnTo>
                  <a:lnTo>
                    <a:pt x="858" y="1543"/>
                  </a:lnTo>
                  <a:lnTo>
                    <a:pt x="839" y="1552"/>
                  </a:lnTo>
                  <a:lnTo>
                    <a:pt x="821" y="1561"/>
                  </a:lnTo>
                  <a:lnTo>
                    <a:pt x="803" y="1570"/>
                  </a:lnTo>
                  <a:lnTo>
                    <a:pt x="794" y="1570"/>
                  </a:lnTo>
                  <a:lnTo>
                    <a:pt x="777" y="1579"/>
                  </a:lnTo>
                  <a:lnTo>
                    <a:pt x="758" y="1579"/>
                  </a:lnTo>
                  <a:lnTo>
                    <a:pt x="750" y="1588"/>
                  </a:lnTo>
                  <a:lnTo>
                    <a:pt x="732" y="1588"/>
                  </a:lnTo>
                  <a:lnTo>
                    <a:pt x="723" y="1596"/>
                  </a:lnTo>
                  <a:lnTo>
                    <a:pt x="714" y="1606"/>
                  </a:lnTo>
                  <a:lnTo>
                    <a:pt x="714" y="1623"/>
                  </a:lnTo>
                  <a:lnTo>
                    <a:pt x="714" y="1632"/>
                  </a:lnTo>
                  <a:lnTo>
                    <a:pt x="705" y="1650"/>
                  </a:lnTo>
                  <a:lnTo>
                    <a:pt x="687" y="1659"/>
                  </a:lnTo>
                  <a:lnTo>
                    <a:pt x="670" y="1668"/>
                  </a:lnTo>
                  <a:lnTo>
                    <a:pt x="634" y="1668"/>
                  </a:lnTo>
                  <a:lnTo>
                    <a:pt x="581" y="1668"/>
                  </a:lnTo>
                  <a:lnTo>
                    <a:pt x="572" y="1659"/>
                  </a:lnTo>
                  <a:lnTo>
                    <a:pt x="563" y="1650"/>
                  </a:lnTo>
                  <a:lnTo>
                    <a:pt x="554" y="1642"/>
                  </a:lnTo>
                  <a:lnTo>
                    <a:pt x="545" y="1642"/>
                  </a:lnTo>
                  <a:lnTo>
                    <a:pt x="537" y="1650"/>
                  </a:lnTo>
                  <a:lnTo>
                    <a:pt x="527" y="1668"/>
                  </a:lnTo>
                  <a:lnTo>
                    <a:pt x="518" y="1695"/>
                  </a:lnTo>
                  <a:lnTo>
                    <a:pt x="518" y="1703"/>
                  </a:lnTo>
                  <a:lnTo>
                    <a:pt x="510" y="1712"/>
                  </a:lnTo>
                  <a:lnTo>
                    <a:pt x="501" y="1722"/>
                  </a:lnTo>
                  <a:lnTo>
                    <a:pt x="490" y="1730"/>
                  </a:lnTo>
                  <a:lnTo>
                    <a:pt x="483" y="1730"/>
                  </a:lnTo>
                  <a:lnTo>
                    <a:pt x="474" y="1730"/>
                  </a:lnTo>
                  <a:lnTo>
                    <a:pt x="465" y="1730"/>
                  </a:lnTo>
                  <a:lnTo>
                    <a:pt x="446" y="1730"/>
                  </a:lnTo>
                  <a:lnTo>
                    <a:pt x="437" y="1730"/>
                  </a:lnTo>
                  <a:lnTo>
                    <a:pt x="421" y="1722"/>
                  </a:lnTo>
                  <a:lnTo>
                    <a:pt x="393" y="1722"/>
                  </a:lnTo>
                  <a:lnTo>
                    <a:pt x="384" y="1712"/>
                  </a:lnTo>
                  <a:lnTo>
                    <a:pt x="366" y="1703"/>
                  </a:lnTo>
                  <a:lnTo>
                    <a:pt x="357" y="1695"/>
                  </a:lnTo>
                  <a:lnTo>
                    <a:pt x="340" y="1686"/>
                  </a:lnTo>
                  <a:lnTo>
                    <a:pt x="340" y="1668"/>
                  </a:lnTo>
                  <a:lnTo>
                    <a:pt x="330" y="1659"/>
                  </a:lnTo>
                  <a:lnTo>
                    <a:pt x="330" y="1642"/>
                  </a:lnTo>
                  <a:lnTo>
                    <a:pt x="321" y="1632"/>
                  </a:lnTo>
                  <a:lnTo>
                    <a:pt x="321" y="1615"/>
                  </a:lnTo>
                  <a:lnTo>
                    <a:pt x="321" y="1632"/>
                  </a:lnTo>
                  <a:lnTo>
                    <a:pt x="304" y="1659"/>
                  </a:lnTo>
                  <a:lnTo>
                    <a:pt x="277" y="1686"/>
                  </a:lnTo>
                  <a:lnTo>
                    <a:pt x="241" y="1712"/>
                  </a:lnTo>
                  <a:lnTo>
                    <a:pt x="197" y="1748"/>
                  </a:lnTo>
                  <a:lnTo>
                    <a:pt x="161" y="1783"/>
                  </a:lnTo>
                  <a:lnTo>
                    <a:pt x="126" y="1819"/>
                  </a:lnTo>
                  <a:lnTo>
                    <a:pt x="90" y="1856"/>
                  </a:lnTo>
                  <a:lnTo>
                    <a:pt x="64" y="1899"/>
                  </a:lnTo>
                  <a:lnTo>
                    <a:pt x="37" y="193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04" name="Freeform 92"/>
            <p:cNvSpPr>
              <a:spLocks/>
            </p:cNvSpPr>
            <p:nvPr/>
          </p:nvSpPr>
          <p:spPr bwMode="auto">
            <a:xfrm>
              <a:off x="4438" y="2094"/>
              <a:ext cx="423" cy="210"/>
            </a:xfrm>
            <a:custGeom>
              <a:avLst/>
              <a:gdLst>
                <a:gd name="T0" fmla="*/ 303 w 1666"/>
                <a:gd name="T1" fmla="*/ 171 h 821"/>
                <a:gd name="T2" fmla="*/ 307 w 1666"/>
                <a:gd name="T3" fmla="*/ 187 h 821"/>
                <a:gd name="T4" fmla="*/ 319 w 1666"/>
                <a:gd name="T5" fmla="*/ 205 h 821"/>
                <a:gd name="T6" fmla="*/ 310 w 1666"/>
                <a:gd name="T7" fmla="*/ 208 h 821"/>
                <a:gd name="T8" fmla="*/ 289 w 1666"/>
                <a:gd name="T9" fmla="*/ 196 h 821"/>
                <a:gd name="T10" fmla="*/ 265 w 1666"/>
                <a:gd name="T11" fmla="*/ 192 h 821"/>
                <a:gd name="T12" fmla="*/ 233 w 1666"/>
                <a:gd name="T13" fmla="*/ 185 h 821"/>
                <a:gd name="T14" fmla="*/ 226 w 1666"/>
                <a:gd name="T15" fmla="*/ 178 h 821"/>
                <a:gd name="T16" fmla="*/ 235 w 1666"/>
                <a:gd name="T17" fmla="*/ 160 h 821"/>
                <a:gd name="T18" fmla="*/ 238 w 1666"/>
                <a:gd name="T19" fmla="*/ 130 h 821"/>
                <a:gd name="T20" fmla="*/ 204 w 1666"/>
                <a:gd name="T21" fmla="*/ 105 h 821"/>
                <a:gd name="T22" fmla="*/ 176 w 1666"/>
                <a:gd name="T23" fmla="*/ 94 h 821"/>
                <a:gd name="T24" fmla="*/ 156 w 1666"/>
                <a:gd name="T25" fmla="*/ 80 h 821"/>
                <a:gd name="T26" fmla="*/ 142 w 1666"/>
                <a:gd name="T27" fmla="*/ 64 h 821"/>
                <a:gd name="T28" fmla="*/ 118 w 1666"/>
                <a:gd name="T29" fmla="*/ 53 h 821"/>
                <a:gd name="T30" fmla="*/ 99 w 1666"/>
                <a:gd name="T31" fmla="*/ 60 h 821"/>
                <a:gd name="T32" fmla="*/ 93 w 1666"/>
                <a:gd name="T33" fmla="*/ 73 h 821"/>
                <a:gd name="T34" fmla="*/ 77 w 1666"/>
                <a:gd name="T35" fmla="*/ 78 h 821"/>
                <a:gd name="T36" fmla="*/ 56 w 1666"/>
                <a:gd name="T37" fmla="*/ 78 h 821"/>
                <a:gd name="T38" fmla="*/ 47 w 1666"/>
                <a:gd name="T39" fmla="*/ 91 h 821"/>
                <a:gd name="T40" fmla="*/ 29 w 1666"/>
                <a:gd name="T41" fmla="*/ 103 h 821"/>
                <a:gd name="T42" fmla="*/ 11 w 1666"/>
                <a:gd name="T43" fmla="*/ 123 h 821"/>
                <a:gd name="T44" fmla="*/ 84 w 1666"/>
                <a:gd name="T45" fmla="*/ 53 h 821"/>
                <a:gd name="T46" fmla="*/ 280 w 1666"/>
                <a:gd name="T47" fmla="*/ 12 h 821"/>
                <a:gd name="T48" fmla="*/ 423 w 1666"/>
                <a:gd name="T49" fmla="*/ 139 h 821"/>
                <a:gd name="T50" fmla="*/ 414 w 1666"/>
                <a:gd name="T51" fmla="*/ 167 h 821"/>
                <a:gd name="T52" fmla="*/ 412 w 1666"/>
                <a:gd name="T53" fmla="*/ 187 h 821"/>
                <a:gd name="T54" fmla="*/ 407 w 1666"/>
                <a:gd name="T55" fmla="*/ 196 h 821"/>
                <a:gd name="T56" fmla="*/ 371 w 1666"/>
                <a:gd name="T57" fmla="*/ 208 h 821"/>
                <a:gd name="T58" fmla="*/ 362 w 1666"/>
                <a:gd name="T59" fmla="*/ 208 h 821"/>
                <a:gd name="T60" fmla="*/ 362 w 1666"/>
                <a:gd name="T61" fmla="*/ 196 h 821"/>
                <a:gd name="T62" fmla="*/ 355 w 1666"/>
                <a:gd name="T63" fmla="*/ 196 h 821"/>
                <a:gd name="T64" fmla="*/ 349 w 1666"/>
                <a:gd name="T65" fmla="*/ 194 h 821"/>
                <a:gd name="T66" fmla="*/ 351 w 1666"/>
                <a:gd name="T67" fmla="*/ 180 h 821"/>
                <a:gd name="T68" fmla="*/ 349 w 1666"/>
                <a:gd name="T69" fmla="*/ 171 h 821"/>
                <a:gd name="T70" fmla="*/ 339 w 1666"/>
                <a:gd name="T71" fmla="*/ 173 h 821"/>
                <a:gd name="T72" fmla="*/ 315 w 1666"/>
                <a:gd name="T73" fmla="*/ 162 h 821"/>
                <a:gd name="T74" fmla="*/ 306 w 1666"/>
                <a:gd name="T75" fmla="*/ 114 h 821"/>
                <a:gd name="T76" fmla="*/ 315 w 1666"/>
                <a:gd name="T77" fmla="*/ 114 h 821"/>
                <a:gd name="T78" fmla="*/ 312 w 1666"/>
                <a:gd name="T79" fmla="*/ 94 h 821"/>
                <a:gd name="T80" fmla="*/ 303 w 1666"/>
                <a:gd name="T81" fmla="*/ 89 h 821"/>
                <a:gd name="T82" fmla="*/ 299 w 1666"/>
                <a:gd name="T83" fmla="*/ 71 h 821"/>
                <a:gd name="T84" fmla="*/ 303 w 1666"/>
                <a:gd name="T85" fmla="*/ 55 h 821"/>
                <a:gd name="T86" fmla="*/ 315 w 1666"/>
                <a:gd name="T87" fmla="*/ 41 h 821"/>
                <a:gd name="T88" fmla="*/ 321 w 1666"/>
                <a:gd name="T89" fmla="*/ 32 h 821"/>
                <a:gd name="T90" fmla="*/ 315 w 1666"/>
                <a:gd name="T91" fmla="*/ 26 h 821"/>
                <a:gd name="T92" fmla="*/ 303 w 1666"/>
                <a:gd name="T93" fmla="*/ 20 h 821"/>
                <a:gd name="T94" fmla="*/ 296 w 1666"/>
                <a:gd name="T95" fmla="*/ 39 h 821"/>
                <a:gd name="T96" fmla="*/ 285 w 1666"/>
                <a:gd name="T97" fmla="*/ 48 h 821"/>
                <a:gd name="T98" fmla="*/ 280 w 1666"/>
                <a:gd name="T99" fmla="*/ 60 h 821"/>
                <a:gd name="T100" fmla="*/ 280 w 1666"/>
                <a:gd name="T101" fmla="*/ 73 h 821"/>
                <a:gd name="T102" fmla="*/ 285 w 1666"/>
                <a:gd name="T103" fmla="*/ 89 h 821"/>
                <a:gd name="T104" fmla="*/ 283 w 1666"/>
                <a:gd name="T105" fmla="*/ 110 h 821"/>
                <a:gd name="T106" fmla="*/ 285 w 1666"/>
                <a:gd name="T107" fmla="*/ 132 h 8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66" h="821">
                  <a:moveTo>
                    <a:pt x="1140" y="571"/>
                  </a:moveTo>
                  <a:lnTo>
                    <a:pt x="1167" y="607"/>
                  </a:lnTo>
                  <a:lnTo>
                    <a:pt x="1184" y="633"/>
                  </a:lnTo>
                  <a:lnTo>
                    <a:pt x="1195" y="651"/>
                  </a:lnTo>
                  <a:lnTo>
                    <a:pt x="1195" y="669"/>
                  </a:lnTo>
                  <a:lnTo>
                    <a:pt x="1204" y="677"/>
                  </a:lnTo>
                  <a:lnTo>
                    <a:pt x="1204" y="697"/>
                  </a:lnTo>
                  <a:lnTo>
                    <a:pt x="1204" y="704"/>
                  </a:lnTo>
                  <a:lnTo>
                    <a:pt x="1204" y="722"/>
                  </a:lnTo>
                  <a:lnTo>
                    <a:pt x="1211" y="733"/>
                  </a:lnTo>
                  <a:lnTo>
                    <a:pt x="1220" y="750"/>
                  </a:lnTo>
                  <a:lnTo>
                    <a:pt x="1240" y="768"/>
                  </a:lnTo>
                  <a:lnTo>
                    <a:pt x="1248" y="786"/>
                  </a:lnTo>
                  <a:lnTo>
                    <a:pt x="1248" y="794"/>
                  </a:lnTo>
                  <a:lnTo>
                    <a:pt x="1257" y="803"/>
                  </a:lnTo>
                  <a:lnTo>
                    <a:pt x="1257" y="813"/>
                  </a:lnTo>
                  <a:lnTo>
                    <a:pt x="1248" y="821"/>
                  </a:lnTo>
                  <a:lnTo>
                    <a:pt x="1240" y="821"/>
                  </a:lnTo>
                  <a:lnTo>
                    <a:pt x="1229" y="821"/>
                  </a:lnTo>
                  <a:lnTo>
                    <a:pt x="1220" y="813"/>
                  </a:lnTo>
                  <a:lnTo>
                    <a:pt x="1211" y="813"/>
                  </a:lnTo>
                  <a:lnTo>
                    <a:pt x="1195" y="794"/>
                  </a:lnTo>
                  <a:lnTo>
                    <a:pt x="1176" y="777"/>
                  </a:lnTo>
                  <a:lnTo>
                    <a:pt x="1158" y="768"/>
                  </a:lnTo>
                  <a:lnTo>
                    <a:pt x="1140" y="768"/>
                  </a:lnTo>
                  <a:lnTo>
                    <a:pt x="1123" y="759"/>
                  </a:lnTo>
                  <a:lnTo>
                    <a:pt x="1104" y="759"/>
                  </a:lnTo>
                  <a:lnTo>
                    <a:pt x="1087" y="759"/>
                  </a:lnTo>
                  <a:lnTo>
                    <a:pt x="1069" y="750"/>
                  </a:lnTo>
                  <a:lnTo>
                    <a:pt x="1043" y="750"/>
                  </a:lnTo>
                  <a:lnTo>
                    <a:pt x="1024" y="750"/>
                  </a:lnTo>
                  <a:lnTo>
                    <a:pt x="989" y="697"/>
                  </a:lnTo>
                  <a:lnTo>
                    <a:pt x="927" y="704"/>
                  </a:lnTo>
                  <a:lnTo>
                    <a:pt x="927" y="713"/>
                  </a:lnTo>
                  <a:lnTo>
                    <a:pt x="918" y="722"/>
                  </a:lnTo>
                  <a:lnTo>
                    <a:pt x="918" y="733"/>
                  </a:lnTo>
                  <a:lnTo>
                    <a:pt x="909" y="722"/>
                  </a:lnTo>
                  <a:lnTo>
                    <a:pt x="900" y="722"/>
                  </a:lnTo>
                  <a:lnTo>
                    <a:pt x="891" y="704"/>
                  </a:lnTo>
                  <a:lnTo>
                    <a:pt x="891" y="697"/>
                  </a:lnTo>
                  <a:lnTo>
                    <a:pt x="891" y="677"/>
                  </a:lnTo>
                  <a:lnTo>
                    <a:pt x="891" y="669"/>
                  </a:lnTo>
                  <a:lnTo>
                    <a:pt x="900" y="651"/>
                  </a:lnTo>
                  <a:lnTo>
                    <a:pt x="909" y="633"/>
                  </a:lnTo>
                  <a:lnTo>
                    <a:pt x="927" y="624"/>
                  </a:lnTo>
                  <a:lnTo>
                    <a:pt x="936" y="607"/>
                  </a:lnTo>
                  <a:lnTo>
                    <a:pt x="944" y="580"/>
                  </a:lnTo>
                  <a:lnTo>
                    <a:pt x="944" y="562"/>
                  </a:lnTo>
                  <a:lnTo>
                    <a:pt x="944" y="536"/>
                  </a:lnTo>
                  <a:lnTo>
                    <a:pt x="936" y="509"/>
                  </a:lnTo>
                  <a:lnTo>
                    <a:pt x="909" y="482"/>
                  </a:lnTo>
                  <a:lnTo>
                    <a:pt x="883" y="456"/>
                  </a:lnTo>
                  <a:lnTo>
                    <a:pt x="838" y="429"/>
                  </a:lnTo>
                  <a:lnTo>
                    <a:pt x="820" y="420"/>
                  </a:lnTo>
                  <a:lnTo>
                    <a:pt x="802" y="411"/>
                  </a:lnTo>
                  <a:lnTo>
                    <a:pt x="783" y="402"/>
                  </a:lnTo>
                  <a:lnTo>
                    <a:pt x="758" y="393"/>
                  </a:lnTo>
                  <a:lnTo>
                    <a:pt x="740" y="384"/>
                  </a:lnTo>
                  <a:lnTo>
                    <a:pt x="714" y="376"/>
                  </a:lnTo>
                  <a:lnTo>
                    <a:pt x="694" y="367"/>
                  </a:lnTo>
                  <a:lnTo>
                    <a:pt x="677" y="357"/>
                  </a:lnTo>
                  <a:lnTo>
                    <a:pt x="659" y="357"/>
                  </a:lnTo>
                  <a:lnTo>
                    <a:pt x="641" y="349"/>
                  </a:lnTo>
                  <a:lnTo>
                    <a:pt x="623" y="331"/>
                  </a:lnTo>
                  <a:lnTo>
                    <a:pt x="614" y="313"/>
                  </a:lnTo>
                  <a:lnTo>
                    <a:pt x="606" y="295"/>
                  </a:lnTo>
                  <a:lnTo>
                    <a:pt x="597" y="286"/>
                  </a:lnTo>
                  <a:lnTo>
                    <a:pt x="587" y="268"/>
                  </a:lnTo>
                  <a:lnTo>
                    <a:pt x="579" y="260"/>
                  </a:lnTo>
                  <a:lnTo>
                    <a:pt x="561" y="251"/>
                  </a:lnTo>
                  <a:lnTo>
                    <a:pt x="552" y="233"/>
                  </a:lnTo>
                  <a:lnTo>
                    <a:pt x="526" y="224"/>
                  </a:lnTo>
                  <a:lnTo>
                    <a:pt x="499" y="215"/>
                  </a:lnTo>
                  <a:lnTo>
                    <a:pt x="481" y="206"/>
                  </a:lnTo>
                  <a:lnTo>
                    <a:pt x="463" y="206"/>
                  </a:lnTo>
                  <a:lnTo>
                    <a:pt x="445" y="206"/>
                  </a:lnTo>
                  <a:lnTo>
                    <a:pt x="427" y="206"/>
                  </a:lnTo>
                  <a:lnTo>
                    <a:pt x="418" y="215"/>
                  </a:lnTo>
                  <a:lnTo>
                    <a:pt x="410" y="224"/>
                  </a:lnTo>
                  <a:lnTo>
                    <a:pt x="390" y="233"/>
                  </a:lnTo>
                  <a:lnTo>
                    <a:pt x="383" y="240"/>
                  </a:lnTo>
                  <a:lnTo>
                    <a:pt x="383" y="251"/>
                  </a:lnTo>
                  <a:lnTo>
                    <a:pt x="374" y="260"/>
                  </a:lnTo>
                  <a:lnTo>
                    <a:pt x="374" y="277"/>
                  </a:lnTo>
                  <a:lnTo>
                    <a:pt x="365" y="286"/>
                  </a:lnTo>
                  <a:lnTo>
                    <a:pt x="357" y="295"/>
                  </a:lnTo>
                  <a:lnTo>
                    <a:pt x="347" y="295"/>
                  </a:lnTo>
                  <a:lnTo>
                    <a:pt x="337" y="304"/>
                  </a:lnTo>
                  <a:lnTo>
                    <a:pt x="321" y="304"/>
                  </a:lnTo>
                  <a:lnTo>
                    <a:pt x="303" y="304"/>
                  </a:lnTo>
                  <a:lnTo>
                    <a:pt x="284" y="304"/>
                  </a:lnTo>
                  <a:lnTo>
                    <a:pt x="266" y="304"/>
                  </a:lnTo>
                  <a:lnTo>
                    <a:pt x="241" y="295"/>
                  </a:lnTo>
                  <a:lnTo>
                    <a:pt x="230" y="295"/>
                  </a:lnTo>
                  <a:lnTo>
                    <a:pt x="222" y="304"/>
                  </a:lnTo>
                  <a:lnTo>
                    <a:pt x="213" y="313"/>
                  </a:lnTo>
                  <a:lnTo>
                    <a:pt x="213" y="322"/>
                  </a:lnTo>
                  <a:lnTo>
                    <a:pt x="204" y="331"/>
                  </a:lnTo>
                  <a:lnTo>
                    <a:pt x="197" y="349"/>
                  </a:lnTo>
                  <a:lnTo>
                    <a:pt x="186" y="357"/>
                  </a:lnTo>
                  <a:lnTo>
                    <a:pt x="177" y="367"/>
                  </a:lnTo>
                  <a:lnTo>
                    <a:pt x="150" y="376"/>
                  </a:lnTo>
                  <a:lnTo>
                    <a:pt x="142" y="384"/>
                  </a:lnTo>
                  <a:lnTo>
                    <a:pt x="124" y="393"/>
                  </a:lnTo>
                  <a:lnTo>
                    <a:pt x="116" y="402"/>
                  </a:lnTo>
                  <a:lnTo>
                    <a:pt x="97" y="420"/>
                  </a:lnTo>
                  <a:lnTo>
                    <a:pt x="88" y="437"/>
                  </a:lnTo>
                  <a:lnTo>
                    <a:pt x="70" y="456"/>
                  </a:lnTo>
                  <a:lnTo>
                    <a:pt x="61" y="464"/>
                  </a:lnTo>
                  <a:lnTo>
                    <a:pt x="44" y="482"/>
                  </a:lnTo>
                  <a:lnTo>
                    <a:pt x="34" y="482"/>
                  </a:lnTo>
                  <a:lnTo>
                    <a:pt x="17" y="491"/>
                  </a:lnTo>
                  <a:lnTo>
                    <a:pt x="0" y="277"/>
                  </a:lnTo>
                  <a:lnTo>
                    <a:pt x="160" y="240"/>
                  </a:lnTo>
                  <a:lnTo>
                    <a:pt x="330" y="206"/>
                  </a:lnTo>
                  <a:lnTo>
                    <a:pt x="499" y="171"/>
                  </a:lnTo>
                  <a:lnTo>
                    <a:pt x="667" y="134"/>
                  </a:lnTo>
                  <a:lnTo>
                    <a:pt x="827" y="100"/>
                  </a:lnTo>
                  <a:lnTo>
                    <a:pt x="980" y="72"/>
                  </a:lnTo>
                  <a:lnTo>
                    <a:pt x="1104" y="45"/>
                  </a:lnTo>
                  <a:lnTo>
                    <a:pt x="1204" y="27"/>
                  </a:lnTo>
                  <a:lnTo>
                    <a:pt x="1266" y="10"/>
                  </a:lnTo>
                  <a:lnTo>
                    <a:pt x="1293" y="0"/>
                  </a:lnTo>
                  <a:lnTo>
                    <a:pt x="1435" y="571"/>
                  </a:lnTo>
                  <a:lnTo>
                    <a:pt x="1666" y="544"/>
                  </a:lnTo>
                  <a:lnTo>
                    <a:pt x="1657" y="580"/>
                  </a:lnTo>
                  <a:lnTo>
                    <a:pt x="1650" y="597"/>
                  </a:lnTo>
                  <a:lnTo>
                    <a:pt x="1650" y="617"/>
                  </a:lnTo>
                  <a:lnTo>
                    <a:pt x="1641" y="633"/>
                  </a:lnTo>
                  <a:lnTo>
                    <a:pt x="1632" y="651"/>
                  </a:lnTo>
                  <a:lnTo>
                    <a:pt x="1632" y="660"/>
                  </a:lnTo>
                  <a:lnTo>
                    <a:pt x="1621" y="677"/>
                  </a:lnTo>
                  <a:lnTo>
                    <a:pt x="1621" y="688"/>
                  </a:lnTo>
                  <a:lnTo>
                    <a:pt x="1621" y="704"/>
                  </a:lnTo>
                  <a:lnTo>
                    <a:pt x="1621" y="733"/>
                  </a:lnTo>
                  <a:lnTo>
                    <a:pt x="1621" y="741"/>
                  </a:lnTo>
                  <a:lnTo>
                    <a:pt x="1621" y="750"/>
                  </a:lnTo>
                  <a:lnTo>
                    <a:pt x="1613" y="759"/>
                  </a:lnTo>
                  <a:lnTo>
                    <a:pt x="1613" y="768"/>
                  </a:lnTo>
                  <a:lnTo>
                    <a:pt x="1604" y="768"/>
                  </a:lnTo>
                  <a:lnTo>
                    <a:pt x="1488" y="786"/>
                  </a:lnTo>
                  <a:lnTo>
                    <a:pt x="1480" y="794"/>
                  </a:lnTo>
                  <a:lnTo>
                    <a:pt x="1480" y="803"/>
                  </a:lnTo>
                  <a:lnTo>
                    <a:pt x="1471" y="803"/>
                  </a:lnTo>
                  <a:lnTo>
                    <a:pt x="1461" y="813"/>
                  </a:lnTo>
                  <a:lnTo>
                    <a:pt x="1453" y="821"/>
                  </a:lnTo>
                  <a:lnTo>
                    <a:pt x="1444" y="821"/>
                  </a:lnTo>
                  <a:lnTo>
                    <a:pt x="1435" y="821"/>
                  </a:lnTo>
                  <a:lnTo>
                    <a:pt x="1426" y="821"/>
                  </a:lnTo>
                  <a:lnTo>
                    <a:pt x="1426" y="813"/>
                  </a:lnTo>
                  <a:lnTo>
                    <a:pt x="1426" y="803"/>
                  </a:lnTo>
                  <a:lnTo>
                    <a:pt x="1426" y="794"/>
                  </a:lnTo>
                  <a:lnTo>
                    <a:pt x="1426" y="786"/>
                  </a:lnTo>
                  <a:lnTo>
                    <a:pt x="1426" y="777"/>
                  </a:lnTo>
                  <a:lnTo>
                    <a:pt x="1426" y="768"/>
                  </a:lnTo>
                  <a:lnTo>
                    <a:pt x="1417" y="768"/>
                  </a:lnTo>
                  <a:lnTo>
                    <a:pt x="1417" y="759"/>
                  </a:lnTo>
                  <a:lnTo>
                    <a:pt x="1408" y="759"/>
                  </a:lnTo>
                  <a:lnTo>
                    <a:pt x="1400" y="759"/>
                  </a:lnTo>
                  <a:lnTo>
                    <a:pt x="1400" y="768"/>
                  </a:lnTo>
                  <a:lnTo>
                    <a:pt x="1391" y="777"/>
                  </a:lnTo>
                  <a:lnTo>
                    <a:pt x="1381" y="777"/>
                  </a:lnTo>
                  <a:lnTo>
                    <a:pt x="1381" y="768"/>
                  </a:lnTo>
                  <a:lnTo>
                    <a:pt x="1381" y="759"/>
                  </a:lnTo>
                  <a:lnTo>
                    <a:pt x="1373" y="759"/>
                  </a:lnTo>
                  <a:lnTo>
                    <a:pt x="1381" y="750"/>
                  </a:lnTo>
                  <a:lnTo>
                    <a:pt x="1381" y="733"/>
                  </a:lnTo>
                  <a:lnTo>
                    <a:pt x="1381" y="722"/>
                  </a:lnTo>
                  <a:lnTo>
                    <a:pt x="1381" y="713"/>
                  </a:lnTo>
                  <a:lnTo>
                    <a:pt x="1381" y="704"/>
                  </a:lnTo>
                  <a:lnTo>
                    <a:pt x="1381" y="697"/>
                  </a:lnTo>
                  <a:lnTo>
                    <a:pt x="1381" y="688"/>
                  </a:lnTo>
                  <a:lnTo>
                    <a:pt x="1381" y="677"/>
                  </a:lnTo>
                  <a:lnTo>
                    <a:pt x="1381" y="669"/>
                  </a:lnTo>
                  <a:lnTo>
                    <a:pt x="1373" y="669"/>
                  </a:lnTo>
                  <a:lnTo>
                    <a:pt x="1373" y="660"/>
                  </a:lnTo>
                  <a:lnTo>
                    <a:pt x="1364" y="660"/>
                  </a:lnTo>
                  <a:lnTo>
                    <a:pt x="1355" y="669"/>
                  </a:lnTo>
                  <a:lnTo>
                    <a:pt x="1346" y="669"/>
                  </a:lnTo>
                  <a:lnTo>
                    <a:pt x="1337" y="677"/>
                  </a:lnTo>
                  <a:lnTo>
                    <a:pt x="1320" y="688"/>
                  </a:lnTo>
                  <a:lnTo>
                    <a:pt x="1301" y="677"/>
                  </a:lnTo>
                  <a:lnTo>
                    <a:pt x="1284" y="669"/>
                  </a:lnTo>
                  <a:lnTo>
                    <a:pt x="1257" y="660"/>
                  </a:lnTo>
                  <a:lnTo>
                    <a:pt x="1240" y="633"/>
                  </a:lnTo>
                  <a:lnTo>
                    <a:pt x="1211" y="607"/>
                  </a:lnTo>
                  <a:lnTo>
                    <a:pt x="1204" y="562"/>
                  </a:lnTo>
                  <a:lnTo>
                    <a:pt x="1195" y="517"/>
                  </a:lnTo>
                  <a:lnTo>
                    <a:pt x="1195" y="456"/>
                  </a:lnTo>
                  <a:lnTo>
                    <a:pt x="1204" y="447"/>
                  </a:lnTo>
                  <a:lnTo>
                    <a:pt x="1211" y="447"/>
                  </a:lnTo>
                  <a:lnTo>
                    <a:pt x="1220" y="447"/>
                  </a:lnTo>
                  <a:lnTo>
                    <a:pt x="1220" y="456"/>
                  </a:lnTo>
                  <a:lnTo>
                    <a:pt x="1229" y="456"/>
                  </a:lnTo>
                  <a:lnTo>
                    <a:pt x="1240" y="447"/>
                  </a:lnTo>
                  <a:lnTo>
                    <a:pt x="1240" y="429"/>
                  </a:lnTo>
                  <a:lnTo>
                    <a:pt x="1240" y="411"/>
                  </a:lnTo>
                  <a:lnTo>
                    <a:pt x="1240" y="393"/>
                  </a:lnTo>
                  <a:lnTo>
                    <a:pt x="1229" y="376"/>
                  </a:lnTo>
                  <a:lnTo>
                    <a:pt x="1229" y="367"/>
                  </a:lnTo>
                  <a:lnTo>
                    <a:pt x="1220" y="357"/>
                  </a:lnTo>
                  <a:lnTo>
                    <a:pt x="1211" y="357"/>
                  </a:lnTo>
                  <a:lnTo>
                    <a:pt x="1204" y="357"/>
                  </a:lnTo>
                  <a:lnTo>
                    <a:pt x="1195" y="357"/>
                  </a:lnTo>
                  <a:lnTo>
                    <a:pt x="1195" y="349"/>
                  </a:lnTo>
                  <a:lnTo>
                    <a:pt x="1184" y="340"/>
                  </a:lnTo>
                  <a:lnTo>
                    <a:pt x="1195" y="331"/>
                  </a:lnTo>
                  <a:lnTo>
                    <a:pt x="1184" y="313"/>
                  </a:lnTo>
                  <a:lnTo>
                    <a:pt x="1176" y="295"/>
                  </a:lnTo>
                  <a:lnTo>
                    <a:pt x="1176" y="277"/>
                  </a:lnTo>
                  <a:lnTo>
                    <a:pt x="1176" y="268"/>
                  </a:lnTo>
                  <a:lnTo>
                    <a:pt x="1176" y="251"/>
                  </a:lnTo>
                  <a:lnTo>
                    <a:pt x="1176" y="240"/>
                  </a:lnTo>
                  <a:lnTo>
                    <a:pt x="1184" y="224"/>
                  </a:lnTo>
                  <a:lnTo>
                    <a:pt x="1195" y="215"/>
                  </a:lnTo>
                  <a:lnTo>
                    <a:pt x="1204" y="197"/>
                  </a:lnTo>
                  <a:lnTo>
                    <a:pt x="1220" y="187"/>
                  </a:lnTo>
                  <a:lnTo>
                    <a:pt x="1229" y="180"/>
                  </a:lnTo>
                  <a:lnTo>
                    <a:pt x="1229" y="171"/>
                  </a:lnTo>
                  <a:lnTo>
                    <a:pt x="1240" y="160"/>
                  </a:lnTo>
                  <a:lnTo>
                    <a:pt x="1240" y="153"/>
                  </a:lnTo>
                  <a:lnTo>
                    <a:pt x="1248" y="144"/>
                  </a:lnTo>
                  <a:lnTo>
                    <a:pt x="1257" y="134"/>
                  </a:lnTo>
                  <a:lnTo>
                    <a:pt x="1257" y="125"/>
                  </a:lnTo>
                  <a:lnTo>
                    <a:pt x="1266" y="125"/>
                  </a:lnTo>
                  <a:lnTo>
                    <a:pt x="1266" y="116"/>
                  </a:lnTo>
                  <a:lnTo>
                    <a:pt x="1275" y="80"/>
                  </a:lnTo>
                  <a:lnTo>
                    <a:pt x="1266" y="91"/>
                  </a:lnTo>
                  <a:lnTo>
                    <a:pt x="1248" y="100"/>
                  </a:lnTo>
                  <a:lnTo>
                    <a:pt x="1240" y="100"/>
                  </a:lnTo>
                  <a:lnTo>
                    <a:pt x="1229" y="91"/>
                  </a:lnTo>
                  <a:lnTo>
                    <a:pt x="1220" y="91"/>
                  </a:lnTo>
                  <a:lnTo>
                    <a:pt x="1211" y="80"/>
                  </a:lnTo>
                  <a:lnTo>
                    <a:pt x="1204" y="72"/>
                  </a:lnTo>
                  <a:lnTo>
                    <a:pt x="1195" y="80"/>
                  </a:lnTo>
                  <a:lnTo>
                    <a:pt x="1195" y="100"/>
                  </a:lnTo>
                  <a:lnTo>
                    <a:pt x="1184" y="116"/>
                  </a:lnTo>
                  <a:lnTo>
                    <a:pt x="1184" y="125"/>
                  </a:lnTo>
                  <a:lnTo>
                    <a:pt x="1176" y="144"/>
                  </a:lnTo>
                  <a:lnTo>
                    <a:pt x="1167" y="153"/>
                  </a:lnTo>
                  <a:lnTo>
                    <a:pt x="1158" y="171"/>
                  </a:lnTo>
                  <a:lnTo>
                    <a:pt x="1149" y="180"/>
                  </a:lnTo>
                  <a:lnTo>
                    <a:pt x="1140" y="180"/>
                  </a:lnTo>
                  <a:lnTo>
                    <a:pt x="1131" y="187"/>
                  </a:lnTo>
                  <a:lnTo>
                    <a:pt x="1123" y="187"/>
                  </a:lnTo>
                  <a:lnTo>
                    <a:pt x="1114" y="197"/>
                  </a:lnTo>
                  <a:lnTo>
                    <a:pt x="1104" y="206"/>
                  </a:lnTo>
                  <a:lnTo>
                    <a:pt x="1104" y="215"/>
                  </a:lnTo>
                  <a:lnTo>
                    <a:pt x="1104" y="224"/>
                  </a:lnTo>
                  <a:lnTo>
                    <a:pt x="1104" y="233"/>
                  </a:lnTo>
                  <a:lnTo>
                    <a:pt x="1104" y="251"/>
                  </a:lnTo>
                  <a:lnTo>
                    <a:pt x="1104" y="260"/>
                  </a:lnTo>
                  <a:lnTo>
                    <a:pt x="1104" y="268"/>
                  </a:lnTo>
                  <a:lnTo>
                    <a:pt x="1104" y="277"/>
                  </a:lnTo>
                  <a:lnTo>
                    <a:pt x="1104" y="286"/>
                  </a:lnTo>
                  <a:lnTo>
                    <a:pt x="1104" y="295"/>
                  </a:lnTo>
                  <a:lnTo>
                    <a:pt x="1114" y="304"/>
                  </a:lnTo>
                  <a:lnTo>
                    <a:pt x="1114" y="313"/>
                  </a:lnTo>
                  <a:lnTo>
                    <a:pt x="1114" y="331"/>
                  </a:lnTo>
                  <a:lnTo>
                    <a:pt x="1123" y="349"/>
                  </a:lnTo>
                  <a:lnTo>
                    <a:pt x="1123" y="357"/>
                  </a:lnTo>
                  <a:lnTo>
                    <a:pt x="1123" y="376"/>
                  </a:lnTo>
                  <a:lnTo>
                    <a:pt x="1123" y="393"/>
                  </a:lnTo>
                  <a:lnTo>
                    <a:pt x="1114" y="411"/>
                  </a:lnTo>
                  <a:lnTo>
                    <a:pt x="1114" y="429"/>
                  </a:lnTo>
                  <a:lnTo>
                    <a:pt x="1114" y="447"/>
                  </a:lnTo>
                  <a:lnTo>
                    <a:pt x="1114" y="464"/>
                  </a:lnTo>
                  <a:lnTo>
                    <a:pt x="1114" y="482"/>
                  </a:lnTo>
                  <a:lnTo>
                    <a:pt x="1123" y="500"/>
                  </a:lnTo>
                  <a:lnTo>
                    <a:pt x="1123" y="517"/>
                  </a:lnTo>
                  <a:lnTo>
                    <a:pt x="1131" y="536"/>
                  </a:lnTo>
                  <a:lnTo>
                    <a:pt x="1131" y="553"/>
                  </a:lnTo>
                  <a:lnTo>
                    <a:pt x="1140" y="562"/>
                  </a:lnTo>
                  <a:lnTo>
                    <a:pt x="1140" y="571"/>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05" name="Freeform 93"/>
            <p:cNvSpPr>
              <a:spLocks/>
            </p:cNvSpPr>
            <p:nvPr/>
          </p:nvSpPr>
          <p:spPr bwMode="auto">
            <a:xfrm>
              <a:off x="4438" y="2094"/>
              <a:ext cx="423" cy="210"/>
            </a:xfrm>
            <a:custGeom>
              <a:avLst/>
              <a:gdLst>
                <a:gd name="T0" fmla="*/ 303 w 1666"/>
                <a:gd name="T1" fmla="*/ 171 h 821"/>
                <a:gd name="T2" fmla="*/ 307 w 1666"/>
                <a:gd name="T3" fmla="*/ 187 h 821"/>
                <a:gd name="T4" fmla="*/ 319 w 1666"/>
                <a:gd name="T5" fmla="*/ 205 h 821"/>
                <a:gd name="T6" fmla="*/ 310 w 1666"/>
                <a:gd name="T7" fmla="*/ 208 h 821"/>
                <a:gd name="T8" fmla="*/ 289 w 1666"/>
                <a:gd name="T9" fmla="*/ 196 h 821"/>
                <a:gd name="T10" fmla="*/ 265 w 1666"/>
                <a:gd name="T11" fmla="*/ 192 h 821"/>
                <a:gd name="T12" fmla="*/ 233 w 1666"/>
                <a:gd name="T13" fmla="*/ 185 h 821"/>
                <a:gd name="T14" fmla="*/ 226 w 1666"/>
                <a:gd name="T15" fmla="*/ 178 h 821"/>
                <a:gd name="T16" fmla="*/ 235 w 1666"/>
                <a:gd name="T17" fmla="*/ 160 h 821"/>
                <a:gd name="T18" fmla="*/ 238 w 1666"/>
                <a:gd name="T19" fmla="*/ 130 h 821"/>
                <a:gd name="T20" fmla="*/ 204 w 1666"/>
                <a:gd name="T21" fmla="*/ 105 h 821"/>
                <a:gd name="T22" fmla="*/ 176 w 1666"/>
                <a:gd name="T23" fmla="*/ 94 h 821"/>
                <a:gd name="T24" fmla="*/ 156 w 1666"/>
                <a:gd name="T25" fmla="*/ 80 h 821"/>
                <a:gd name="T26" fmla="*/ 142 w 1666"/>
                <a:gd name="T27" fmla="*/ 64 h 821"/>
                <a:gd name="T28" fmla="*/ 118 w 1666"/>
                <a:gd name="T29" fmla="*/ 53 h 821"/>
                <a:gd name="T30" fmla="*/ 99 w 1666"/>
                <a:gd name="T31" fmla="*/ 60 h 821"/>
                <a:gd name="T32" fmla="*/ 93 w 1666"/>
                <a:gd name="T33" fmla="*/ 73 h 821"/>
                <a:gd name="T34" fmla="*/ 77 w 1666"/>
                <a:gd name="T35" fmla="*/ 78 h 821"/>
                <a:gd name="T36" fmla="*/ 56 w 1666"/>
                <a:gd name="T37" fmla="*/ 78 h 821"/>
                <a:gd name="T38" fmla="*/ 50 w 1666"/>
                <a:gd name="T39" fmla="*/ 89 h 821"/>
                <a:gd name="T40" fmla="*/ 31 w 1666"/>
                <a:gd name="T41" fmla="*/ 101 h 821"/>
                <a:gd name="T42" fmla="*/ 15 w 1666"/>
                <a:gd name="T43" fmla="*/ 119 h 821"/>
                <a:gd name="T44" fmla="*/ 0 w 1666"/>
                <a:gd name="T45" fmla="*/ 71 h 821"/>
                <a:gd name="T46" fmla="*/ 210 w 1666"/>
                <a:gd name="T47" fmla="*/ 26 h 821"/>
                <a:gd name="T48" fmla="*/ 328 w 1666"/>
                <a:gd name="T49" fmla="*/ 0 h 821"/>
                <a:gd name="T50" fmla="*/ 419 w 1666"/>
                <a:gd name="T51" fmla="*/ 158 h 821"/>
                <a:gd name="T52" fmla="*/ 412 w 1666"/>
                <a:gd name="T53" fmla="*/ 176 h 821"/>
                <a:gd name="T54" fmla="*/ 410 w 1666"/>
                <a:gd name="T55" fmla="*/ 194 h 821"/>
                <a:gd name="T56" fmla="*/ 407 w 1666"/>
                <a:gd name="T57" fmla="*/ 196 h 821"/>
                <a:gd name="T58" fmla="*/ 376 w 1666"/>
                <a:gd name="T59" fmla="*/ 205 h 821"/>
                <a:gd name="T60" fmla="*/ 364 w 1666"/>
                <a:gd name="T61" fmla="*/ 210 h 821"/>
                <a:gd name="T62" fmla="*/ 362 w 1666"/>
                <a:gd name="T63" fmla="*/ 201 h 821"/>
                <a:gd name="T64" fmla="*/ 360 w 1666"/>
                <a:gd name="T65" fmla="*/ 194 h 821"/>
                <a:gd name="T66" fmla="*/ 351 w 1666"/>
                <a:gd name="T67" fmla="*/ 199 h 821"/>
                <a:gd name="T68" fmla="*/ 351 w 1666"/>
                <a:gd name="T69" fmla="*/ 187 h 821"/>
                <a:gd name="T70" fmla="*/ 351 w 1666"/>
                <a:gd name="T71" fmla="*/ 178 h 821"/>
                <a:gd name="T72" fmla="*/ 349 w 1666"/>
                <a:gd name="T73" fmla="*/ 169 h 821"/>
                <a:gd name="T74" fmla="*/ 335 w 1666"/>
                <a:gd name="T75" fmla="*/ 176 h 821"/>
                <a:gd name="T76" fmla="*/ 307 w 1666"/>
                <a:gd name="T77" fmla="*/ 155 h 821"/>
                <a:gd name="T78" fmla="*/ 306 w 1666"/>
                <a:gd name="T79" fmla="*/ 114 h 821"/>
                <a:gd name="T80" fmla="*/ 315 w 1666"/>
                <a:gd name="T81" fmla="*/ 114 h 821"/>
                <a:gd name="T82" fmla="*/ 312 w 1666"/>
                <a:gd name="T83" fmla="*/ 96 h 821"/>
                <a:gd name="T84" fmla="*/ 303 w 1666"/>
                <a:gd name="T85" fmla="*/ 91 h 821"/>
                <a:gd name="T86" fmla="*/ 299 w 1666"/>
                <a:gd name="T87" fmla="*/ 75 h 821"/>
                <a:gd name="T88" fmla="*/ 301 w 1666"/>
                <a:gd name="T89" fmla="*/ 57 h 821"/>
                <a:gd name="T90" fmla="*/ 312 w 1666"/>
                <a:gd name="T91" fmla="*/ 44 h 821"/>
                <a:gd name="T92" fmla="*/ 319 w 1666"/>
                <a:gd name="T93" fmla="*/ 32 h 821"/>
                <a:gd name="T94" fmla="*/ 321 w 1666"/>
                <a:gd name="T95" fmla="*/ 23 h 821"/>
                <a:gd name="T96" fmla="*/ 310 w 1666"/>
                <a:gd name="T97" fmla="*/ 23 h 821"/>
                <a:gd name="T98" fmla="*/ 303 w 1666"/>
                <a:gd name="T99" fmla="*/ 26 h 821"/>
                <a:gd name="T100" fmla="*/ 294 w 1666"/>
                <a:gd name="T101" fmla="*/ 44 h 821"/>
                <a:gd name="T102" fmla="*/ 283 w 1666"/>
                <a:gd name="T103" fmla="*/ 50 h 821"/>
                <a:gd name="T104" fmla="*/ 280 w 1666"/>
                <a:gd name="T105" fmla="*/ 60 h 821"/>
                <a:gd name="T106" fmla="*/ 280 w 1666"/>
                <a:gd name="T107" fmla="*/ 73 h 821"/>
                <a:gd name="T108" fmla="*/ 285 w 1666"/>
                <a:gd name="T109" fmla="*/ 89 h 821"/>
                <a:gd name="T110" fmla="*/ 283 w 1666"/>
                <a:gd name="T111" fmla="*/ 110 h 821"/>
                <a:gd name="T112" fmla="*/ 285 w 1666"/>
                <a:gd name="T113" fmla="*/ 132 h 821"/>
                <a:gd name="T114" fmla="*/ 289 w 1666"/>
                <a:gd name="T115" fmla="*/ 146 h 8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66" h="821">
                  <a:moveTo>
                    <a:pt x="1140" y="571"/>
                  </a:moveTo>
                  <a:lnTo>
                    <a:pt x="1167" y="607"/>
                  </a:lnTo>
                  <a:lnTo>
                    <a:pt x="1184" y="633"/>
                  </a:lnTo>
                  <a:lnTo>
                    <a:pt x="1195" y="651"/>
                  </a:lnTo>
                  <a:lnTo>
                    <a:pt x="1195" y="669"/>
                  </a:lnTo>
                  <a:lnTo>
                    <a:pt x="1204" y="677"/>
                  </a:lnTo>
                  <a:lnTo>
                    <a:pt x="1204" y="697"/>
                  </a:lnTo>
                  <a:lnTo>
                    <a:pt x="1204" y="704"/>
                  </a:lnTo>
                  <a:lnTo>
                    <a:pt x="1204" y="722"/>
                  </a:lnTo>
                  <a:lnTo>
                    <a:pt x="1211" y="733"/>
                  </a:lnTo>
                  <a:lnTo>
                    <a:pt x="1220" y="750"/>
                  </a:lnTo>
                  <a:lnTo>
                    <a:pt x="1240" y="768"/>
                  </a:lnTo>
                  <a:lnTo>
                    <a:pt x="1248" y="786"/>
                  </a:lnTo>
                  <a:lnTo>
                    <a:pt x="1248" y="794"/>
                  </a:lnTo>
                  <a:lnTo>
                    <a:pt x="1257" y="803"/>
                  </a:lnTo>
                  <a:lnTo>
                    <a:pt x="1257" y="813"/>
                  </a:lnTo>
                  <a:lnTo>
                    <a:pt x="1248" y="821"/>
                  </a:lnTo>
                  <a:lnTo>
                    <a:pt x="1240" y="821"/>
                  </a:lnTo>
                  <a:lnTo>
                    <a:pt x="1229" y="821"/>
                  </a:lnTo>
                  <a:lnTo>
                    <a:pt x="1220" y="813"/>
                  </a:lnTo>
                  <a:lnTo>
                    <a:pt x="1211" y="813"/>
                  </a:lnTo>
                  <a:lnTo>
                    <a:pt x="1195" y="794"/>
                  </a:lnTo>
                  <a:lnTo>
                    <a:pt x="1176" y="777"/>
                  </a:lnTo>
                  <a:lnTo>
                    <a:pt x="1158" y="768"/>
                  </a:lnTo>
                  <a:lnTo>
                    <a:pt x="1140" y="768"/>
                  </a:lnTo>
                  <a:lnTo>
                    <a:pt x="1123" y="759"/>
                  </a:lnTo>
                  <a:lnTo>
                    <a:pt x="1104" y="759"/>
                  </a:lnTo>
                  <a:lnTo>
                    <a:pt x="1087" y="759"/>
                  </a:lnTo>
                  <a:lnTo>
                    <a:pt x="1069" y="750"/>
                  </a:lnTo>
                  <a:lnTo>
                    <a:pt x="1043" y="750"/>
                  </a:lnTo>
                  <a:lnTo>
                    <a:pt x="1024" y="750"/>
                  </a:lnTo>
                  <a:lnTo>
                    <a:pt x="989" y="697"/>
                  </a:lnTo>
                  <a:lnTo>
                    <a:pt x="927" y="704"/>
                  </a:lnTo>
                  <a:lnTo>
                    <a:pt x="927" y="713"/>
                  </a:lnTo>
                  <a:lnTo>
                    <a:pt x="918" y="722"/>
                  </a:lnTo>
                  <a:lnTo>
                    <a:pt x="918" y="733"/>
                  </a:lnTo>
                  <a:lnTo>
                    <a:pt x="909" y="722"/>
                  </a:lnTo>
                  <a:lnTo>
                    <a:pt x="900" y="722"/>
                  </a:lnTo>
                  <a:lnTo>
                    <a:pt x="891" y="704"/>
                  </a:lnTo>
                  <a:lnTo>
                    <a:pt x="891" y="697"/>
                  </a:lnTo>
                  <a:lnTo>
                    <a:pt x="891" y="677"/>
                  </a:lnTo>
                  <a:lnTo>
                    <a:pt x="891" y="669"/>
                  </a:lnTo>
                  <a:lnTo>
                    <a:pt x="900" y="651"/>
                  </a:lnTo>
                  <a:lnTo>
                    <a:pt x="909" y="633"/>
                  </a:lnTo>
                  <a:lnTo>
                    <a:pt x="927" y="624"/>
                  </a:lnTo>
                  <a:lnTo>
                    <a:pt x="936" y="607"/>
                  </a:lnTo>
                  <a:lnTo>
                    <a:pt x="944" y="580"/>
                  </a:lnTo>
                  <a:lnTo>
                    <a:pt x="944" y="562"/>
                  </a:lnTo>
                  <a:lnTo>
                    <a:pt x="944" y="536"/>
                  </a:lnTo>
                  <a:lnTo>
                    <a:pt x="936" y="509"/>
                  </a:lnTo>
                  <a:lnTo>
                    <a:pt x="909" y="482"/>
                  </a:lnTo>
                  <a:lnTo>
                    <a:pt x="883" y="456"/>
                  </a:lnTo>
                  <a:lnTo>
                    <a:pt x="838" y="429"/>
                  </a:lnTo>
                  <a:lnTo>
                    <a:pt x="820" y="420"/>
                  </a:lnTo>
                  <a:lnTo>
                    <a:pt x="802" y="411"/>
                  </a:lnTo>
                  <a:lnTo>
                    <a:pt x="783" y="402"/>
                  </a:lnTo>
                  <a:lnTo>
                    <a:pt x="758" y="393"/>
                  </a:lnTo>
                  <a:lnTo>
                    <a:pt x="740" y="384"/>
                  </a:lnTo>
                  <a:lnTo>
                    <a:pt x="714" y="376"/>
                  </a:lnTo>
                  <a:lnTo>
                    <a:pt x="694" y="367"/>
                  </a:lnTo>
                  <a:lnTo>
                    <a:pt x="677" y="357"/>
                  </a:lnTo>
                  <a:lnTo>
                    <a:pt x="659" y="357"/>
                  </a:lnTo>
                  <a:lnTo>
                    <a:pt x="641" y="349"/>
                  </a:lnTo>
                  <a:lnTo>
                    <a:pt x="623" y="331"/>
                  </a:lnTo>
                  <a:lnTo>
                    <a:pt x="614" y="313"/>
                  </a:lnTo>
                  <a:lnTo>
                    <a:pt x="606" y="295"/>
                  </a:lnTo>
                  <a:lnTo>
                    <a:pt x="597" y="286"/>
                  </a:lnTo>
                  <a:lnTo>
                    <a:pt x="587" y="268"/>
                  </a:lnTo>
                  <a:lnTo>
                    <a:pt x="579" y="260"/>
                  </a:lnTo>
                  <a:lnTo>
                    <a:pt x="561" y="251"/>
                  </a:lnTo>
                  <a:lnTo>
                    <a:pt x="552" y="233"/>
                  </a:lnTo>
                  <a:lnTo>
                    <a:pt x="526" y="224"/>
                  </a:lnTo>
                  <a:lnTo>
                    <a:pt x="499" y="215"/>
                  </a:lnTo>
                  <a:lnTo>
                    <a:pt x="481" y="206"/>
                  </a:lnTo>
                  <a:lnTo>
                    <a:pt x="463" y="206"/>
                  </a:lnTo>
                  <a:lnTo>
                    <a:pt x="445" y="206"/>
                  </a:lnTo>
                  <a:lnTo>
                    <a:pt x="427" y="206"/>
                  </a:lnTo>
                  <a:lnTo>
                    <a:pt x="418" y="215"/>
                  </a:lnTo>
                  <a:lnTo>
                    <a:pt x="410" y="224"/>
                  </a:lnTo>
                  <a:lnTo>
                    <a:pt x="390" y="233"/>
                  </a:lnTo>
                  <a:lnTo>
                    <a:pt x="383" y="240"/>
                  </a:lnTo>
                  <a:lnTo>
                    <a:pt x="383" y="251"/>
                  </a:lnTo>
                  <a:lnTo>
                    <a:pt x="374" y="260"/>
                  </a:lnTo>
                  <a:lnTo>
                    <a:pt x="374" y="277"/>
                  </a:lnTo>
                  <a:lnTo>
                    <a:pt x="365" y="286"/>
                  </a:lnTo>
                  <a:lnTo>
                    <a:pt x="357" y="295"/>
                  </a:lnTo>
                  <a:lnTo>
                    <a:pt x="347" y="295"/>
                  </a:lnTo>
                  <a:lnTo>
                    <a:pt x="337" y="304"/>
                  </a:lnTo>
                  <a:lnTo>
                    <a:pt x="321" y="304"/>
                  </a:lnTo>
                  <a:lnTo>
                    <a:pt x="303" y="304"/>
                  </a:lnTo>
                  <a:lnTo>
                    <a:pt x="284" y="304"/>
                  </a:lnTo>
                  <a:lnTo>
                    <a:pt x="266" y="304"/>
                  </a:lnTo>
                  <a:lnTo>
                    <a:pt x="241" y="295"/>
                  </a:lnTo>
                  <a:lnTo>
                    <a:pt x="230" y="295"/>
                  </a:lnTo>
                  <a:lnTo>
                    <a:pt x="222" y="304"/>
                  </a:lnTo>
                  <a:lnTo>
                    <a:pt x="213" y="313"/>
                  </a:lnTo>
                  <a:lnTo>
                    <a:pt x="213" y="322"/>
                  </a:lnTo>
                  <a:lnTo>
                    <a:pt x="204" y="331"/>
                  </a:lnTo>
                  <a:lnTo>
                    <a:pt x="197" y="349"/>
                  </a:lnTo>
                  <a:lnTo>
                    <a:pt x="186" y="357"/>
                  </a:lnTo>
                  <a:lnTo>
                    <a:pt x="177" y="367"/>
                  </a:lnTo>
                  <a:lnTo>
                    <a:pt x="150" y="376"/>
                  </a:lnTo>
                  <a:lnTo>
                    <a:pt x="142" y="384"/>
                  </a:lnTo>
                  <a:lnTo>
                    <a:pt x="124" y="393"/>
                  </a:lnTo>
                  <a:lnTo>
                    <a:pt x="116" y="402"/>
                  </a:lnTo>
                  <a:lnTo>
                    <a:pt x="97" y="420"/>
                  </a:lnTo>
                  <a:lnTo>
                    <a:pt x="88" y="437"/>
                  </a:lnTo>
                  <a:lnTo>
                    <a:pt x="70" y="456"/>
                  </a:lnTo>
                  <a:lnTo>
                    <a:pt x="61" y="464"/>
                  </a:lnTo>
                  <a:lnTo>
                    <a:pt x="44" y="482"/>
                  </a:lnTo>
                  <a:lnTo>
                    <a:pt x="34" y="482"/>
                  </a:lnTo>
                  <a:lnTo>
                    <a:pt x="17" y="491"/>
                  </a:lnTo>
                  <a:lnTo>
                    <a:pt x="0" y="277"/>
                  </a:lnTo>
                  <a:lnTo>
                    <a:pt x="160" y="240"/>
                  </a:lnTo>
                  <a:lnTo>
                    <a:pt x="330" y="206"/>
                  </a:lnTo>
                  <a:lnTo>
                    <a:pt x="499" y="171"/>
                  </a:lnTo>
                  <a:lnTo>
                    <a:pt x="667" y="134"/>
                  </a:lnTo>
                  <a:lnTo>
                    <a:pt x="827" y="100"/>
                  </a:lnTo>
                  <a:lnTo>
                    <a:pt x="980" y="72"/>
                  </a:lnTo>
                  <a:lnTo>
                    <a:pt x="1104" y="45"/>
                  </a:lnTo>
                  <a:lnTo>
                    <a:pt x="1204" y="27"/>
                  </a:lnTo>
                  <a:lnTo>
                    <a:pt x="1266" y="10"/>
                  </a:lnTo>
                  <a:lnTo>
                    <a:pt x="1293" y="0"/>
                  </a:lnTo>
                  <a:lnTo>
                    <a:pt x="1435" y="571"/>
                  </a:lnTo>
                  <a:lnTo>
                    <a:pt x="1666" y="544"/>
                  </a:lnTo>
                  <a:lnTo>
                    <a:pt x="1657" y="580"/>
                  </a:lnTo>
                  <a:lnTo>
                    <a:pt x="1650" y="597"/>
                  </a:lnTo>
                  <a:lnTo>
                    <a:pt x="1650" y="617"/>
                  </a:lnTo>
                  <a:lnTo>
                    <a:pt x="1641" y="633"/>
                  </a:lnTo>
                  <a:lnTo>
                    <a:pt x="1632" y="651"/>
                  </a:lnTo>
                  <a:lnTo>
                    <a:pt x="1632" y="660"/>
                  </a:lnTo>
                  <a:lnTo>
                    <a:pt x="1621" y="677"/>
                  </a:lnTo>
                  <a:lnTo>
                    <a:pt x="1621" y="688"/>
                  </a:lnTo>
                  <a:lnTo>
                    <a:pt x="1621" y="704"/>
                  </a:lnTo>
                  <a:lnTo>
                    <a:pt x="1621" y="733"/>
                  </a:lnTo>
                  <a:lnTo>
                    <a:pt x="1621" y="741"/>
                  </a:lnTo>
                  <a:lnTo>
                    <a:pt x="1621" y="750"/>
                  </a:lnTo>
                  <a:lnTo>
                    <a:pt x="1613" y="759"/>
                  </a:lnTo>
                  <a:lnTo>
                    <a:pt x="1613" y="768"/>
                  </a:lnTo>
                  <a:lnTo>
                    <a:pt x="1604" y="768"/>
                  </a:lnTo>
                  <a:lnTo>
                    <a:pt x="1488" y="786"/>
                  </a:lnTo>
                  <a:lnTo>
                    <a:pt x="1480" y="794"/>
                  </a:lnTo>
                  <a:lnTo>
                    <a:pt x="1480" y="803"/>
                  </a:lnTo>
                  <a:lnTo>
                    <a:pt x="1471" y="803"/>
                  </a:lnTo>
                  <a:lnTo>
                    <a:pt x="1461" y="813"/>
                  </a:lnTo>
                  <a:lnTo>
                    <a:pt x="1453" y="821"/>
                  </a:lnTo>
                  <a:lnTo>
                    <a:pt x="1444" y="821"/>
                  </a:lnTo>
                  <a:lnTo>
                    <a:pt x="1435" y="821"/>
                  </a:lnTo>
                  <a:lnTo>
                    <a:pt x="1426" y="821"/>
                  </a:lnTo>
                  <a:lnTo>
                    <a:pt x="1426" y="813"/>
                  </a:lnTo>
                  <a:lnTo>
                    <a:pt x="1426" y="803"/>
                  </a:lnTo>
                  <a:lnTo>
                    <a:pt x="1426" y="794"/>
                  </a:lnTo>
                  <a:lnTo>
                    <a:pt x="1426" y="786"/>
                  </a:lnTo>
                  <a:lnTo>
                    <a:pt x="1426" y="777"/>
                  </a:lnTo>
                  <a:lnTo>
                    <a:pt x="1426" y="768"/>
                  </a:lnTo>
                  <a:lnTo>
                    <a:pt x="1417" y="768"/>
                  </a:lnTo>
                  <a:lnTo>
                    <a:pt x="1417" y="759"/>
                  </a:lnTo>
                  <a:lnTo>
                    <a:pt x="1408" y="759"/>
                  </a:lnTo>
                  <a:lnTo>
                    <a:pt x="1400" y="759"/>
                  </a:lnTo>
                  <a:lnTo>
                    <a:pt x="1400" y="768"/>
                  </a:lnTo>
                  <a:lnTo>
                    <a:pt x="1391" y="777"/>
                  </a:lnTo>
                  <a:lnTo>
                    <a:pt x="1381" y="777"/>
                  </a:lnTo>
                  <a:lnTo>
                    <a:pt x="1381" y="768"/>
                  </a:lnTo>
                  <a:lnTo>
                    <a:pt x="1381" y="759"/>
                  </a:lnTo>
                  <a:lnTo>
                    <a:pt x="1373" y="759"/>
                  </a:lnTo>
                  <a:lnTo>
                    <a:pt x="1381" y="750"/>
                  </a:lnTo>
                  <a:lnTo>
                    <a:pt x="1381" y="733"/>
                  </a:lnTo>
                  <a:lnTo>
                    <a:pt x="1381" y="722"/>
                  </a:lnTo>
                  <a:lnTo>
                    <a:pt x="1381" y="713"/>
                  </a:lnTo>
                  <a:lnTo>
                    <a:pt x="1381" y="704"/>
                  </a:lnTo>
                  <a:lnTo>
                    <a:pt x="1381" y="697"/>
                  </a:lnTo>
                  <a:lnTo>
                    <a:pt x="1381" y="688"/>
                  </a:lnTo>
                  <a:lnTo>
                    <a:pt x="1381" y="677"/>
                  </a:lnTo>
                  <a:lnTo>
                    <a:pt x="1381" y="669"/>
                  </a:lnTo>
                  <a:lnTo>
                    <a:pt x="1373" y="669"/>
                  </a:lnTo>
                  <a:lnTo>
                    <a:pt x="1373" y="660"/>
                  </a:lnTo>
                  <a:lnTo>
                    <a:pt x="1364" y="660"/>
                  </a:lnTo>
                  <a:lnTo>
                    <a:pt x="1355" y="669"/>
                  </a:lnTo>
                  <a:lnTo>
                    <a:pt x="1346" y="669"/>
                  </a:lnTo>
                  <a:lnTo>
                    <a:pt x="1337" y="677"/>
                  </a:lnTo>
                  <a:lnTo>
                    <a:pt x="1320" y="688"/>
                  </a:lnTo>
                  <a:lnTo>
                    <a:pt x="1301" y="677"/>
                  </a:lnTo>
                  <a:lnTo>
                    <a:pt x="1284" y="669"/>
                  </a:lnTo>
                  <a:lnTo>
                    <a:pt x="1257" y="660"/>
                  </a:lnTo>
                  <a:lnTo>
                    <a:pt x="1240" y="633"/>
                  </a:lnTo>
                  <a:lnTo>
                    <a:pt x="1211" y="607"/>
                  </a:lnTo>
                  <a:lnTo>
                    <a:pt x="1204" y="562"/>
                  </a:lnTo>
                  <a:lnTo>
                    <a:pt x="1195" y="517"/>
                  </a:lnTo>
                  <a:lnTo>
                    <a:pt x="1195" y="456"/>
                  </a:lnTo>
                  <a:lnTo>
                    <a:pt x="1204" y="447"/>
                  </a:lnTo>
                  <a:lnTo>
                    <a:pt x="1211" y="447"/>
                  </a:lnTo>
                  <a:lnTo>
                    <a:pt x="1220" y="447"/>
                  </a:lnTo>
                  <a:lnTo>
                    <a:pt x="1220" y="456"/>
                  </a:lnTo>
                  <a:lnTo>
                    <a:pt x="1229" y="456"/>
                  </a:lnTo>
                  <a:lnTo>
                    <a:pt x="1240" y="447"/>
                  </a:lnTo>
                  <a:lnTo>
                    <a:pt x="1240" y="429"/>
                  </a:lnTo>
                  <a:lnTo>
                    <a:pt x="1240" y="411"/>
                  </a:lnTo>
                  <a:lnTo>
                    <a:pt x="1240" y="393"/>
                  </a:lnTo>
                  <a:lnTo>
                    <a:pt x="1229" y="376"/>
                  </a:lnTo>
                  <a:lnTo>
                    <a:pt x="1229" y="367"/>
                  </a:lnTo>
                  <a:lnTo>
                    <a:pt x="1220" y="357"/>
                  </a:lnTo>
                  <a:lnTo>
                    <a:pt x="1211" y="357"/>
                  </a:lnTo>
                  <a:lnTo>
                    <a:pt x="1204" y="357"/>
                  </a:lnTo>
                  <a:lnTo>
                    <a:pt x="1195" y="357"/>
                  </a:lnTo>
                  <a:lnTo>
                    <a:pt x="1195" y="349"/>
                  </a:lnTo>
                  <a:lnTo>
                    <a:pt x="1184" y="340"/>
                  </a:lnTo>
                  <a:lnTo>
                    <a:pt x="1195" y="331"/>
                  </a:lnTo>
                  <a:lnTo>
                    <a:pt x="1184" y="313"/>
                  </a:lnTo>
                  <a:lnTo>
                    <a:pt x="1176" y="295"/>
                  </a:lnTo>
                  <a:lnTo>
                    <a:pt x="1176" y="277"/>
                  </a:lnTo>
                  <a:lnTo>
                    <a:pt x="1176" y="268"/>
                  </a:lnTo>
                  <a:lnTo>
                    <a:pt x="1176" y="251"/>
                  </a:lnTo>
                  <a:lnTo>
                    <a:pt x="1176" y="240"/>
                  </a:lnTo>
                  <a:lnTo>
                    <a:pt x="1184" y="224"/>
                  </a:lnTo>
                  <a:lnTo>
                    <a:pt x="1195" y="215"/>
                  </a:lnTo>
                  <a:lnTo>
                    <a:pt x="1204" y="197"/>
                  </a:lnTo>
                  <a:lnTo>
                    <a:pt x="1220" y="187"/>
                  </a:lnTo>
                  <a:lnTo>
                    <a:pt x="1229" y="180"/>
                  </a:lnTo>
                  <a:lnTo>
                    <a:pt x="1229" y="171"/>
                  </a:lnTo>
                  <a:lnTo>
                    <a:pt x="1240" y="160"/>
                  </a:lnTo>
                  <a:lnTo>
                    <a:pt x="1240" y="153"/>
                  </a:lnTo>
                  <a:lnTo>
                    <a:pt x="1248" y="144"/>
                  </a:lnTo>
                  <a:lnTo>
                    <a:pt x="1257" y="134"/>
                  </a:lnTo>
                  <a:lnTo>
                    <a:pt x="1257" y="125"/>
                  </a:lnTo>
                  <a:lnTo>
                    <a:pt x="1266" y="125"/>
                  </a:lnTo>
                  <a:lnTo>
                    <a:pt x="1266" y="116"/>
                  </a:lnTo>
                  <a:lnTo>
                    <a:pt x="1275" y="80"/>
                  </a:lnTo>
                  <a:lnTo>
                    <a:pt x="1266" y="91"/>
                  </a:lnTo>
                  <a:lnTo>
                    <a:pt x="1248" y="100"/>
                  </a:lnTo>
                  <a:lnTo>
                    <a:pt x="1240" y="100"/>
                  </a:lnTo>
                  <a:lnTo>
                    <a:pt x="1229" y="91"/>
                  </a:lnTo>
                  <a:lnTo>
                    <a:pt x="1220" y="91"/>
                  </a:lnTo>
                  <a:lnTo>
                    <a:pt x="1211" y="80"/>
                  </a:lnTo>
                  <a:lnTo>
                    <a:pt x="1204" y="72"/>
                  </a:lnTo>
                  <a:lnTo>
                    <a:pt x="1195" y="80"/>
                  </a:lnTo>
                  <a:lnTo>
                    <a:pt x="1195" y="100"/>
                  </a:lnTo>
                  <a:lnTo>
                    <a:pt x="1184" y="116"/>
                  </a:lnTo>
                  <a:lnTo>
                    <a:pt x="1184" y="125"/>
                  </a:lnTo>
                  <a:lnTo>
                    <a:pt x="1176" y="144"/>
                  </a:lnTo>
                  <a:lnTo>
                    <a:pt x="1167" y="153"/>
                  </a:lnTo>
                  <a:lnTo>
                    <a:pt x="1158" y="171"/>
                  </a:lnTo>
                  <a:lnTo>
                    <a:pt x="1149" y="180"/>
                  </a:lnTo>
                  <a:lnTo>
                    <a:pt x="1140" y="180"/>
                  </a:lnTo>
                  <a:lnTo>
                    <a:pt x="1131" y="187"/>
                  </a:lnTo>
                  <a:lnTo>
                    <a:pt x="1123" y="187"/>
                  </a:lnTo>
                  <a:lnTo>
                    <a:pt x="1114" y="197"/>
                  </a:lnTo>
                  <a:lnTo>
                    <a:pt x="1104" y="206"/>
                  </a:lnTo>
                  <a:lnTo>
                    <a:pt x="1104" y="215"/>
                  </a:lnTo>
                  <a:lnTo>
                    <a:pt x="1104" y="224"/>
                  </a:lnTo>
                  <a:lnTo>
                    <a:pt x="1104" y="233"/>
                  </a:lnTo>
                  <a:lnTo>
                    <a:pt x="1104" y="251"/>
                  </a:lnTo>
                  <a:lnTo>
                    <a:pt x="1104" y="260"/>
                  </a:lnTo>
                  <a:lnTo>
                    <a:pt x="1104" y="268"/>
                  </a:lnTo>
                  <a:lnTo>
                    <a:pt x="1104" y="277"/>
                  </a:lnTo>
                  <a:lnTo>
                    <a:pt x="1104" y="286"/>
                  </a:lnTo>
                  <a:lnTo>
                    <a:pt x="1104" y="295"/>
                  </a:lnTo>
                  <a:lnTo>
                    <a:pt x="1114" y="304"/>
                  </a:lnTo>
                  <a:lnTo>
                    <a:pt x="1114" y="313"/>
                  </a:lnTo>
                  <a:lnTo>
                    <a:pt x="1114" y="331"/>
                  </a:lnTo>
                  <a:lnTo>
                    <a:pt x="1123" y="349"/>
                  </a:lnTo>
                  <a:lnTo>
                    <a:pt x="1123" y="357"/>
                  </a:lnTo>
                  <a:lnTo>
                    <a:pt x="1123" y="376"/>
                  </a:lnTo>
                  <a:lnTo>
                    <a:pt x="1123" y="393"/>
                  </a:lnTo>
                  <a:lnTo>
                    <a:pt x="1114" y="411"/>
                  </a:lnTo>
                  <a:lnTo>
                    <a:pt x="1114" y="429"/>
                  </a:lnTo>
                  <a:lnTo>
                    <a:pt x="1114" y="447"/>
                  </a:lnTo>
                  <a:lnTo>
                    <a:pt x="1114" y="464"/>
                  </a:lnTo>
                  <a:lnTo>
                    <a:pt x="1114" y="482"/>
                  </a:lnTo>
                  <a:lnTo>
                    <a:pt x="1123" y="500"/>
                  </a:lnTo>
                  <a:lnTo>
                    <a:pt x="1123" y="517"/>
                  </a:lnTo>
                  <a:lnTo>
                    <a:pt x="1131" y="536"/>
                  </a:lnTo>
                  <a:lnTo>
                    <a:pt x="1131" y="553"/>
                  </a:lnTo>
                  <a:lnTo>
                    <a:pt x="1140" y="562"/>
                  </a:lnTo>
                  <a:lnTo>
                    <a:pt x="1140" y="571"/>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06" name="Freeform 94"/>
            <p:cNvSpPr>
              <a:spLocks/>
            </p:cNvSpPr>
            <p:nvPr/>
          </p:nvSpPr>
          <p:spPr bwMode="auto">
            <a:xfrm>
              <a:off x="4797" y="2290"/>
              <a:ext cx="51" cy="121"/>
            </a:xfrm>
            <a:custGeom>
              <a:avLst/>
              <a:gdLst>
                <a:gd name="T0" fmla="*/ 2 w 196"/>
                <a:gd name="T1" fmla="*/ 12 h 471"/>
                <a:gd name="T2" fmla="*/ 5 w 196"/>
                <a:gd name="T3" fmla="*/ 14 h 471"/>
                <a:gd name="T4" fmla="*/ 9 w 196"/>
                <a:gd name="T5" fmla="*/ 14 h 471"/>
                <a:gd name="T6" fmla="*/ 14 w 196"/>
                <a:gd name="T7" fmla="*/ 9 h 471"/>
                <a:gd name="T8" fmla="*/ 16 w 196"/>
                <a:gd name="T9" fmla="*/ 7 h 471"/>
                <a:gd name="T10" fmla="*/ 49 w 196"/>
                <a:gd name="T11" fmla="*/ 0 h 471"/>
                <a:gd name="T12" fmla="*/ 51 w 196"/>
                <a:gd name="T13" fmla="*/ 7 h 471"/>
                <a:gd name="T14" fmla="*/ 51 w 196"/>
                <a:gd name="T15" fmla="*/ 12 h 471"/>
                <a:gd name="T16" fmla="*/ 51 w 196"/>
                <a:gd name="T17" fmla="*/ 18 h 471"/>
                <a:gd name="T18" fmla="*/ 49 w 196"/>
                <a:gd name="T19" fmla="*/ 25 h 471"/>
                <a:gd name="T20" fmla="*/ 46 w 196"/>
                <a:gd name="T21" fmla="*/ 30 h 471"/>
                <a:gd name="T22" fmla="*/ 42 w 196"/>
                <a:gd name="T23" fmla="*/ 34 h 471"/>
                <a:gd name="T24" fmla="*/ 39 w 196"/>
                <a:gd name="T25" fmla="*/ 39 h 471"/>
                <a:gd name="T26" fmla="*/ 39 w 196"/>
                <a:gd name="T27" fmla="*/ 43 h 471"/>
                <a:gd name="T28" fmla="*/ 39 w 196"/>
                <a:gd name="T29" fmla="*/ 48 h 471"/>
                <a:gd name="T30" fmla="*/ 37 w 196"/>
                <a:gd name="T31" fmla="*/ 53 h 471"/>
                <a:gd name="T32" fmla="*/ 35 w 196"/>
                <a:gd name="T33" fmla="*/ 59 h 471"/>
                <a:gd name="T34" fmla="*/ 32 w 196"/>
                <a:gd name="T35" fmla="*/ 64 h 471"/>
                <a:gd name="T36" fmla="*/ 32 w 196"/>
                <a:gd name="T37" fmla="*/ 68 h 471"/>
                <a:gd name="T38" fmla="*/ 30 w 196"/>
                <a:gd name="T39" fmla="*/ 75 h 471"/>
                <a:gd name="T40" fmla="*/ 26 w 196"/>
                <a:gd name="T41" fmla="*/ 80 h 471"/>
                <a:gd name="T42" fmla="*/ 23 w 196"/>
                <a:gd name="T43" fmla="*/ 87 h 471"/>
                <a:gd name="T44" fmla="*/ 21 w 196"/>
                <a:gd name="T45" fmla="*/ 94 h 471"/>
                <a:gd name="T46" fmla="*/ 21 w 196"/>
                <a:gd name="T47" fmla="*/ 100 h 471"/>
                <a:gd name="T48" fmla="*/ 23 w 196"/>
                <a:gd name="T49" fmla="*/ 107 h 471"/>
                <a:gd name="T50" fmla="*/ 26 w 196"/>
                <a:gd name="T51" fmla="*/ 112 h 471"/>
                <a:gd name="T52" fmla="*/ 26 w 196"/>
                <a:gd name="T53" fmla="*/ 117 h 471"/>
                <a:gd name="T54" fmla="*/ 21 w 196"/>
                <a:gd name="T55" fmla="*/ 121 h 471"/>
                <a:gd name="T56" fmla="*/ 16 w 196"/>
                <a:gd name="T57" fmla="*/ 119 h 471"/>
                <a:gd name="T58" fmla="*/ 11 w 196"/>
                <a:gd name="T59" fmla="*/ 117 h 471"/>
                <a:gd name="T60" fmla="*/ 7 w 196"/>
                <a:gd name="T61" fmla="*/ 112 h 471"/>
                <a:gd name="T62" fmla="*/ 7 w 196"/>
                <a:gd name="T63" fmla="*/ 107 h 471"/>
                <a:gd name="T64" fmla="*/ 7 w 196"/>
                <a:gd name="T65" fmla="*/ 103 h 471"/>
                <a:gd name="T66" fmla="*/ 7 w 196"/>
                <a:gd name="T67" fmla="*/ 91 h 471"/>
                <a:gd name="T68" fmla="*/ 9 w 196"/>
                <a:gd name="T69" fmla="*/ 75 h 471"/>
                <a:gd name="T70" fmla="*/ 11 w 196"/>
                <a:gd name="T71" fmla="*/ 62 h 471"/>
                <a:gd name="T72" fmla="*/ 14 w 196"/>
                <a:gd name="T73" fmla="*/ 53 h 471"/>
                <a:gd name="T74" fmla="*/ 14 w 196"/>
                <a:gd name="T75" fmla="*/ 48 h 471"/>
                <a:gd name="T76" fmla="*/ 21 w 196"/>
                <a:gd name="T77" fmla="*/ 39 h 471"/>
                <a:gd name="T78" fmla="*/ 23 w 196"/>
                <a:gd name="T79" fmla="*/ 32 h 471"/>
                <a:gd name="T80" fmla="*/ 26 w 196"/>
                <a:gd name="T81" fmla="*/ 23 h 471"/>
                <a:gd name="T82" fmla="*/ 26 w 196"/>
                <a:gd name="T83" fmla="*/ 14 h 471"/>
                <a:gd name="T84" fmla="*/ 21 w 196"/>
                <a:gd name="T85" fmla="*/ 5 h 4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6" h="471">
                  <a:moveTo>
                    <a:pt x="0" y="26"/>
                  </a:moveTo>
                  <a:lnTo>
                    <a:pt x="9" y="45"/>
                  </a:lnTo>
                  <a:lnTo>
                    <a:pt x="9" y="53"/>
                  </a:lnTo>
                  <a:lnTo>
                    <a:pt x="18" y="53"/>
                  </a:lnTo>
                  <a:lnTo>
                    <a:pt x="27" y="53"/>
                  </a:lnTo>
                  <a:lnTo>
                    <a:pt x="36" y="53"/>
                  </a:lnTo>
                  <a:lnTo>
                    <a:pt x="44" y="45"/>
                  </a:lnTo>
                  <a:lnTo>
                    <a:pt x="54" y="35"/>
                  </a:lnTo>
                  <a:lnTo>
                    <a:pt x="63" y="35"/>
                  </a:lnTo>
                  <a:lnTo>
                    <a:pt x="63" y="26"/>
                  </a:lnTo>
                  <a:lnTo>
                    <a:pt x="71" y="18"/>
                  </a:lnTo>
                  <a:lnTo>
                    <a:pt x="187" y="0"/>
                  </a:lnTo>
                  <a:lnTo>
                    <a:pt x="187" y="9"/>
                  </a:lnTo>
                  <a:lnTo>
                    <a:pt x="196" y="26"/>
                  </a:lnTo>
                  <a:lnTo>
                    <a:pt x="196" y="35"/>
                  </a:lnTo>
                  <a:lnTo>
                    <a:pt x="196" y="45"/>
                  </a:lnTo>
                  <a:lnTo>
                    <a:pt x="196" y="62"/>
                  </a:lnTo>
                  <a:lnTo>
                    <a:pt x="196" y="71"/>
                  </a:lnTo>
                  <a:lnTo>
                    <a:pt x="196" y="89"/>
                  </a:lnTo>
                  <a:lnTo>
                    <a:pt x="187" y="98"/>
                  </a:lnTo>
                  <a:lnTo>
                    <a:pt x="178" y="106"/>
                  </a:lnTo>
                  <a:lnTo>
                    <a:pt x="178" y="115"/>
                  </a:lnTo>
                  <a:lnTo>
                    <a:pt x="169" y="125"/>
                  </a:lnTo>
                  <a:lnTo>
                    <a:pt x="160" y="133"/>
                  </a:lnTo>
                  <a:lnTo>
                    <a:pt x="160" y="142"/>
                  </a:lnTo>
                  <a:lnTo>
                    <a:pt x="151" y="151"/>
                  </a:lnTo>
                  <a:lnTo>
                    <a:pt x="151" y="160"/>
                  </a:lnTo>
                  <a:lnTo>
                    <a:pt x="151" y="169"/>
                  </a:lnTo>
                  <a:lnTo>
                    <a:pt x="151" y="178"/>
                  </a:lnTo>
                  <a:lnTo>
                    <a:pt x="151" y="186"/>
                  </a:lnTo>
                  <a:lnTo>
                    <a:pt x="143" y="195"/>
                  </a:lnTo>
                  <a:lnTo>
                    <a:pt x="143" y="205"/>
                  </a:lnTo>
                  <a:lnTo>
                    <a:pt x="134" y="213"/>
                  </a:lnTo>
                  <a:lnTo>
                    <a:pt x="134" y="231"/>
                  </a:lnTo>
                  <a:lnTo>
                    <a:pt x="124" y="240"/>
                  </a:lnTo>
                  <a:lnTo>
                    <a:pt x="124" y="249"/>
                  </a:lnTo>
                  <a:lnTo>
                    <a:pt x="124" y="258"/>
                  </a:lnTo>
                  <a:lnTo>
                    <a:pt x="124" y="266"/>
                  </a:lnTo>
                  <a:lnTo>
                    <a:pt x="116" y="285"/>
                  </a:lnTo>
                  <a:lnTo>
                    <a:pt x="116" y="293"/>
                  </a:lnTo>
                  <a:lnTo>
                    <a:pt x="107" y="302"/>
                  </a:lnTo>
                  <a:lnTo>
                    <a:pt x="98" y="311"/>
                  </a:lnTo>
                  <a:lnTo>
                    <a:pt x="98" y="321"/>
                  </a:lnTo>
                  <a:lnTo>
                    <a:pt x="89" y="338"/>
                  </a:lnTo>
                  <a:lnTo>
                    <a:pt x="89" y="347"/>
                  </a:lnTo>
                  <a:lnTo>
                    <a:pt x="80" y="365"/>
                  </a:lnTo>
                  <a:lnTo>
                    <a:pt x="80" y="382"/>
                  </a:lnTo>
                  <a:lnTo>
                    <a:pt x="80" y="391"/>
                  </a:lnTo>
                  <a:lnTo>
                    <a:pt x="80" y="409"/>
                  </a:lnTo>
                  <a:lnTo>
                    <a:pt x="89" y="418"/>
                  </a:lnTo>
                  <a:lnTo>
                    <a:pt x="98" y="427"/>
                  </a:lnTo>
                  <a:lnTo>
                    <a:pt x="98" y="437"/>
                  </a:lnTo>
                  <a:lnTo>
                    <a:pt x="98" y="446"/>
                  </a:lnTo>
                  <a:lnTo>
                    <a:pt x="98" y="455"/>
                  </a:lnTo>
                  <a:lnTo>
                    <a:pt x="89" y="462"/>
                  </a:lnTo>
                  <a:lnTo>
                    <a:pt x="80" y="471"/>
                  </a:lnTo>
                  <a:lnTo>
                    <a:pt x="71" y="471"/>
                  </a:lnTo>
                  <a:lnTo>
                    <a:pt x="63" y="462"/>
                  </a:lnTo>
                  <a:lnTo>
                    <a:pt x="54" y="462"/>
                  </a:lnTo>
                  <a:lnTo>
                    <a:pt x="44" y="455"/>
                  </a:lnTo>
                  <a:lnTo>
                    <a:pt x="36" y="446"/>
                  </a:lnTo>
                  <a:lnTo>
                    <a:pt x="27" y="437"/>
                  </a:lnTo>
                  <a:lnTo>
                    <a:pt x="27" y="427"/>
                  </a:lnTo>
                  <a:lnTo>
                    <a:pt x="27" y="418"/>
                  </a:lnTo>
                  <a:lnTo>
                    <a:pt x="27" y="409"/>
                  </a:lnTo>
                  <a:lnTo>
                    <a:pt x="27" y="402"/>
                  </a:lnTo>
                  <a:lnTo>
                    <a:pt x="27" y="391"/>
                  </a:lnTo>
                  <a:lnTo>
                    <a:pt x="27" y="356"/>
                  </a:lnTo>
                  <a:lnTo>
                    <a:pt x="27" y="329"/>
                  </a:lnTo>
                  <a:lnTo>
                    <a:pt x="36" y="293"/>
                  </a:lnTo>
                  <a:lnTo>
                    <a:pt x="36" y="266"/>
                  </a:lnTo>
                  <a:lnTo>
                    <a:pt x="44" y="240"/>
                  </a:lnTo>
                  <a:lnTo>
                    <a:pt x="44" y="222"/>
                  </a:lnTo>
                  <a:lnTo>
                    <a:pt x="54" y="205"/>
                  </a:lnTo>
                  <a:lnTo>
                    <a:pt x="54" y="195"/>
                  </a:lnTo>
                  <a:lnTo>
                    <a:pt x="54" y="186"/>
                  </a:lnTo>
                  <a:lnTo>
                    <a:pt x="71" y="169"/>
                  </a:lnTo>
                  <a:lnTo>
                    <a:pt x="80" y="151"/>
                  </a:lnTo>
                  <a:lnTo>
                    <a:pt x="80" y="142"/>
                  </a:lnTo>
                  <a:lnTo>
                    <a:pt x="89" y="125"/>
                  </a:lnTo>
                  <a:lnTo>
                    <a:pt x="98" y="106"/>
                  </a:lnTo>
                  <a:lnTo>
                    <a:pt x="98" y="89"/>
                  </a:lnTo>
                  <a:lnTo>
                    <a:pt x="98" y="71"/>
                  </a:lnTo>
                  <a:lnTo>
                    <a:pt x="98" y="53"/>
                  </a:lnTo>
                  <a:lnTo>
                    <a:pt x="89" y="35"/>
                  </a:lnTo>
                  <a:lnTo>
                    <a:pt x="80" y="18"/>
                  </a:lnTo>
                  <a:lnTo>
                    <a:pt x="0" y="26"/>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07" name="Freeform 95"/>
            <p:cNvSpPr>
              <a:spLocks/>
            </p:cNvSpPr>
            <p:nvPr/>
          </p:nvSpPr>
          <p:spPr bwMode="auto">
            <a:xfrm>
              <a:off x="4797" y="2290"/>
              <a:ext cx="51" cy="121"/>
            </a:xfrm>
            <a:custGeom>
              <a:avLst/>
              <a:gdLst>
                <a:gd name="T0" fmla="*/ 2 w 196"/>
                <a:gd name="T1" fmla="*/ 12 h 471"/>
                <a:gd name="T2" fmla="*/ 5 w 196"/>
                <a:gd name="T3" fmla="*/ 14 h 471"/>
                <a:gd name="T4" fmla="*/ 9 w 196"/>
                <a:gd name="T5" fmla="*/ 14 h 471"/>
                <a:gd name="T6" fmla="*/ 14 w 196"/>
                <a:gd name="T7" fmla="*/ 9 h 471"/>
                <a:gd name="T8" fmla="*/ 16 w 196"/>
                <a:gd name="T9" fmla="*/ 7 h 471"/>
                <a:gd name="T10" fmla="*/ 49 w 196"/>
                <a:gd name="T11" fmla="*/ 0 h 471"/>
                <a:gd name="T12" fmla="*/ 51 w 196"/>
                <a:gd name="T13" fmla="*/ 7 h 471"/>
                <a:gd name="T14" fmla="*/ 51 w 196"/>
                <a:gd name="T15" fmla="*/ 12 h 471"/>
                <a:gd name="T16" fmla="*/ 51 w 196"/>
                <a:gd name="T17" fmla="*/ 18 h 471"/>
                <a:gd name="T18" fmla="*/ 49 w 196"/>
                <a:gd name="T19" fmla="*/ 25 h 471"/>
                <a:gd name="T20" fmla="*/ 46 w 196"/>
                <a:gd name="T21" fmla="*/ 30 h 471"/>
                <a:gd name="T22" fmla="*/ 42 w 196"/>
                <a:gd name="T23" fmla="*/ 34 h 471"/>
                <a:gd name="T24" fmla="*/ 39 w 196"/>
                <a:gd name="T25" fmla="*/ 39 h 471"/>
                <a:gd name="T26" fmla="*/ 39 w 196"/>
                <a:gd name="T27" fmla="*/ 43 h 471"/>
                <a:gd name="T28" fmla="*/ 39 w 196"/>
                <a:gd name="T29" fmla="*/ 48 h 471"/>
                <a:gd name="T30" fmla="*/ 37 w 196"/>
                <a:gd name="T31" fmla="*/ 53 h 471"/>
                <a:gd name="T32" fmla="*/ 35 w 196"/>
                <a:gd name="T33" fmla="*/ 59 h 471"/>
                <a:gd name="T34" fmla="*/ 32 w 196"/>
                <a:gd name="T35" fmla="*/ 64 h 471"/>
                <a:gd name="T36" fmla="*/ 32 w 196"/>
                <a:gd name="T37" fmla="*/ 68 h 471"/>
                <a:gd name="T38" fmla="*/ 30 w 196"/>
                <a:gd name="T39" fmla="*/ 75 h 471"/>
                <a:gd name="T40" fmla="*/ 28 w 196"/>
                <a:gd name="T41" fmla="*/ 78 h 471"/>
                <a:gd name="T42" fmla="*/ 26 w 196"/>
                <a:gd name="T43" fmla="*/ 82 h 471"/>
                <a:gd name="T44" fmla="*/ 23 w 196"/>
                <a:gd name="T45" fmla="*/ 89 h 471"/>
                <a:gd name="T46" fmla="*/ 21 w 196"/>
                <a:gd name="T47" fmla="*/ 98 h 471"/>
                <a:gd name="T48" fmla="*/ 21 w 196"/>
                <a:gd name="T49" fmla="*/ 105 h 471"/>
                <a:gd name="T50" fmla="*/ 23 w 196"/>
                <a:gd name="T51" fmla="*/ 107 h 471"/>
                <a:gd name="T52" fmla="*/ 26 w 196"/>
                <a:gd name="T53" fmla="*/ 112 h 471"/>
                <a:gd name="T54" fmla="*/ 26 w 196"/>
                <a:gd name="T55" fmla="*/ 117 h 471"/>
                <a:gd name="T56" fmla="*/ 23 w 196"/>
                <a:gd name="T57" fmla="*/ 119 h 471"/>
                <a:gd name="T58" fmla="*/ 18 w 196"/>
                <a:gd name="T59" fmla="*/ 121 h 471"/>
                <a:gd name="T60" fmla="*/ 16 w 196"/>
                <a:gd name="T61" fmla="*/ 119 h 471"/>
                <a:gd name="T62" fmla="*/ 11 w 196"/>
                <a:gd name="T63" fmla="*/ 117 h 471"/>
                <a:gd name="T64" fmla="*/ 9 w 196"/>
                <a:gd name="T65" fmla="*/ 115 h 471"/>
                <a:gd name="T66" fmla="*/ 7 w 196"/>
                <a:gd name="T67" fmla="*/ 110 h 471"/>
                <a:gd name="T68" fmla="*/ 7 w 196"/>
                <a:gd name="T69" fmla="*/ 105 h 471"/>
                <a:gd name="T70" fmla="*/ 7 w 196"/>
                <a:gd name="T71" fmla="*/ 100 h 471"/>
                <a:gd name="T72" fmla="*/ 7 w 196"/>
                <a:gd name="T73" fmla="*/ 85 h 471"/>
                <a:gd name="T74" fmla="*/ 9 w 196"/>
                <a:gd name="T75" fmla="*/ 68 h 471"/>
                <a:gd name="T76" fmla="*/ 11 w 196"/>
                <a:gd name="T77" fmla="*/ 57 h 471"/>
                <a:gd name="T78" fmla="*/ 14 w 196"/>
                <a:gd name="T79" fmla="*/ 50 h 471"/>
                <a:gd name="T80" fmla="*/ 14 w 196"/>
                <a:gd name="T81" fmla="*/ 48 h 471"/>
                <a:gd name="T82" fmla="*/ 21 w 196"/>
                <a:gd name="T83" fmla="*/ 39 h 471"/>
                <a:gd name="T84" fmla="*/ 23 w 196"/>
                <a:gd name="T85" fmla="*/ 32 h 471"/>
                <a:gd name="T86" fmla="*/ 26 w 196"/>
                <a:gd name="T87" fmla="*/ 23 h 471"/>
                <a:gd name="T88" fmla="*/ 26 w 196"/>
                <a:gd name="T89" fmla="*/ 14 h 471"/>
                <a:gd name="T90" fmla="*/ 21 w 196"/>
                <a:gd name="T91" fmla="*/ 5 h 4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6" h="471">
                  <a:moveTo>
                    <a:pt x="0" y="26"/>
                  </a:moveTo>
                  <a:lnTo>
                    <a:pt x="9" y="45"/>
                  </a:lnTo>
                  <a:lnTo>
                    <a:pt x="9" y="53"/>
                  </a:lnTo>
                  <a:lnTo>
                    <a:pt x="18" y="53"/>
                  </a:lnTo>
                  <a:lnTo>
                    <a:pt x="27" y="53"/>
                  </a:lnTo>
                  <a:lnTo>
                    <a:pt x="36" y="53"/>
                  </a:lnTo>
                  <a:lnTo>
                    <a:pt x="44" y="45"/>
                  </a:lnTo>
                  <a:lnTo>
                    <a:pt x="54" y="35"/>
                  </a:lnTo>
                  <a:lnTo>
                    <a:pt x="63" y="35"/>
                  </a:lnTo>
                  <a:lnTo>
                    <a:pt x="63" y="26"/>
                  </a:lnTo>
                  <a:lnTo>
                    <a:pt x="71" y="18"/>
                  </a:lnTo>
                  <a:lnTo>
                    <a:pt x="187" y="0"/>
                  </a:lnTo>
                  <a:lnTo>
                    <a:pt x="187" y="9"/>
                  </a:lnTo>
                  <a:lnTo>
                    <a:pt x="196" y="26"/>
                  </a:lnTo>
                  <a:lnTo>
                    <a:pt x="196" y="35"/>
                  </a:lnTo>
                  <a:lnTo>
                    <a:pt x="196" y="45"/>
                  </a:lnTo>
                  <a:lnTo>
                    <a:pt x="196" y="62"/>
                  </a:lnTo>
                  <a:lnTo>
                    <a:pt x="196" y="71"/>
                  </a:lnTo>
                  <a:lnTo>
                    <a:pt x="196" y="89"/>
                  </a:lnTo>
                  <a:lnTo>
                    <a:pt x="187" y="98"/>
                  </a:lnTo>
                  <a:lnTo>
                    <a:pt x="178" y="106"/>
                  </a:lnTo>
                  <a:lnTo>
                    <a:pt x="178" y="115"/>
                  </a:lnTo>
                  <a:lnTo>
                    <a:pt x="169" y="125"/>
                  </a:lnTo>
                  <a:lnTo>
                    <a:pt x="160" y="133"/>
                  </a:lnTo>
                  <a:lnTo>
                    <a:pt x="160" y="142"/>
                  </a:lnTo>
                  <a:lnTo>
                    <a:pt x="151" y="151"/>
                  </a:lnTo>
                  <a:lnTo>
                    <a:pt x="151" y="160"/>
                  </a:lnTo>
                  <a:lnTo>
                    <a:pt x="151" y="169"/>
                  </a:lnTo>
                  <a:lnTo>
                    <a:pt x="151" y="178"/>
                  </a:lnTo>
                  <a:lnTo>
                    <a:pt x="151" y="186"/>
                  </a:lnTo>
                  <a:lnTo>
                    <a:pt x="143" y="195"/>
                  </a:lnTo>
                  <a:lnTo>
                    <a:pt x="143" y="205"/>
                  </a:lnTo>
                  <a:lnTo>
                    <a:pt x="134" y="213"/>
                  </a:lnTo>
                  <a:lnTo>
                    <a:pt x="134" y="231"/>
                  </a:lnTo>
                  <a:lnTo>
                    <a:pt x="124" y="240"/>
                  </a:lnTo>
                  <a:lnTo>
                    <a:pt x="124" y="249"/>
                  </a:lnTo>
                  <a:lnTo>
                    <a:pt x="124" y="258"/>
                  </a:lnTo>
                  <a:lnTo>
                    <a:pt x="124" y="266"/>
                  </a:lnTo>
                  <a:lnTo>
                    <a:pt x="116" y="285"/>
                  </a:lnTo>
                  <a:lnTo>
                    <a:pt x="116" y="293"/>
                  </a:lnTo>
                  <a:lnTo>
                    <a:pt x="107" y="302"/>
                  </a:lnTo>
                  <a:lnTo>
                    <a:pt x="98" y="311"/>
                  </a:lnTo>
                  <a:lnTo>
                    <a:pt x="98" y="321"/>
                  </a:lnTo>
                  <a:lnTo>
                    <a:pt x="89" y="338"/>
                  </a:lnTo>
                  <a:lnTo>
                    <a:pt x="89" y="347"/>
                  </a:lnTo>
                  <a:lnTo>
                    <a:pt x="80" y="365"/>
                  </a:lnTo>
                  <a:lnTo>
                    <a:pt x="80" y="382"/>
                  </a:lnTo>
                  <a:lnTo>
                    <a:pt x="80" y="391"/>
                  </a:lnTo>
                  <a:lnTo>
                    <a:pt x="80" y="409"/>
                  </a:lnTo>
                  <a:lnTo>
                    <a:pt x="89" y="418"/>
                  </a:lnTo>
                  <a:lnTo>
                    <a:pt x="98" y="427"/>
                  </a:lnTo>
                  <a:lnTo>
                    <a:pt x="98" y="437"/>
                  </a:lnTo>
                  <a:lnTo>
                    <a:pt x="98" y="446"/>
                  </a:lnTo>
                  <a:lnTo>
                    <a:pt x="98" y="455"/>
                  </a:lnTo>
                  <a:lnTo>
                    <a:pt x="89" y="462"/>
                  </a:lnTo>
                  <a:lnTo>
                    <a:pt x="80" y="471"/>
                  </a:lnTo>
                  <a:lnTo>
                    <a:pt x="71" y="471"/>
                  </a:lnTo>
                  <a:lnTo>
                    <a:pt x="63" y="462"/>
                  </a:lnTo>
                  <a:lnTo>
                    <a:pt x="54" y="462"/>
                  </a:lnTo>
                  <a:lnTo>
                    <a:pt x="44" y="455"/>
                  </a:lnTo>
                  <a:lnTo>
                    <a:pt x="36" y="446"/>
                  </a:lnTo>
                  <a:lnTo>
                    <a:pt x="27" y="437"/>
                  </a:lnTo>
                  <a:lnTo>
                    <a:pt x="27" y="427"/>
                  </a:lnTo>
                  <a:lnTo>
                    <a:pt x="27" y="418"/>
                  </a:lnTo>
                  <a:lnTo>
                    <a:pt x="27" y="409"/>
                  </a:lnTo>
                  <a:lnTo>
                    <a:pt x="27" y="402"/>
                  </a:lnTo>
                  <a:lnTo>
                    <a:pt x="27" y="391"/>
                  </a:lnTo>
                  <a:lnTo>
                    <a:pt x="27" y="356"/>
                  </a:lnTo>
                  <a:lnTo>
                    <a:pt x="27" y="329"/>
                  </a:lnTo>
                  <a:lnTo>
                    <a:pt x="36" y="293"/>
                  </a:lnTo>
                  <a:lnTo>
                    <a:pt x="36" y="266"/>
                  </a:lnTo>
                  <a:lnTo>
                    <a:pt x="44" y="240"/>
                  </a:lnTo>
                  <a:lnTo>
                    <a:pt x="44" y="222"/>
                  </a:lnTo>
                  <a:lnTo>
                    <a:pt x="54" y="205"/>
                  </a:lnTo>
                  <a:lnTo>
                    <a:pt x="54" y="195"/>
                  </a:lnTo>
                  <a:lnTo>
                    <a:pt x="54" y="186"/>
                  </a:lnTo>
                  <a:lnTo>
                    <a:pt x="71" y="169"/>
                  </a:lnTo>
                  <a:lnTo>
                    <a:pt x="80" y="151"/>
                  </a:lnTo>
                  <a:lnTo>
                    <a:pt x="80" y="142"/>
                  </a:lnTo>
                  <a:lnTo>
                    <a:pt x="89" y="125"/>
                  </a:lnTo>
                  <a:lnTo>
                    <a:pt x="98" y="106"/>
                  </a:lnTo>
                  <a:lnTo>
                    <a:pt x="98" y="89"/>
                  </a:lnTo>
                  <a:lnTo>
                    <a:pt x="98" y="71"/>
                  </a:lnTo>
                  <a:lnTo>
                    <a:pt x="98" y="53"/>
                  </a:lnTo>
                  <a:lnTo>
                    <a:pt x="89" y="35"/>
                  </a:lnTo>
                  <a:lnTo>
                    <a:pt x="80" y="18"/>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08" name="Freeform 96"/>
            <p:cNvSpPr>
              <a:spLocks/>
            </p:cNvSpPr>
            <p:nvPr/>
          </p:nvSpPr>
          <p:spPr bwMode="auto">
            <a:xfrm>
              <a:off x="1196" y="1849"/>
              <a:ext cx="550" cy="708"/>
            </a:xfrm>
            <a:custGeom>
              <a:avLst/>
              <a:gdLst>
                <a:gd name="T0" fmla="*/ 545 w 2168"/>
                <a:gd name="T1" fmla="*/ 210 h 2765"/>
                <a:gd name="T2" fmla="*/ 530 w 2168"/>
                <a:gd name="T3" fmla="*/ 208 h 2765"/>
                <a:gd name="T4" fmla="*/ 509 w 2168"/>
                <a:gd name="T5" fmla="*/ 206 h 2765"/>
                <a:gd name="T6" fmla="*/ 491 w 2168"/>
                <a:gd name="T7" fmla="*/ 201 h 2765"/>
                <a:gd name="T8" fmla="*/ 475 w 2168"/>
                <a:gd name="T9" fmla="*/ 199 h 2765"/>
                <a:gd name="T10" fmla="*/ 457 w 2168"/>
                <a:gd name="T11" fmla="*/ 197 h 2765"/>
                <a:gd name="T12" fmla="*/ 439 w 2168"/>
                <a:gd name="T13" fmla="*/ 192 h 2765"/>
                <a:gd name="T14" fmla="*/ 423 w 2168"/>
                <a:gd name="T15" fmla="*/ 190 h 2765"/>
                <a:gd name="T16" fmla="*/ 405 w 2168"/>
                <a:gd name="T17" fmla="*/ 185 h 2765"/>
                <a:gd name="T18" fmla="*/ 389 w 2168"/>
                <a:gd name="T19" fmla="*/ 183 h 2765"/>
                <a:gd name="T20" fmla="*/ 373 w 2168"/>
                <a:gd name="T21" fmla="*/ 181 h 2765"/>
                <a:gd name="T22" fmla="*/ 392 w 2168"/>
                <a:gd name="T23" fmla="*/ 60 h 2765"/>
                <a:gd name="T24" fmla="*/ 122 w 2168"/>
                <a:gd name="T25" fmla="*/ 0 h 2765"/>
                <a:gd name="T26" fmla="*/ 0 w 2168"/>
                <a:gd name="T27" fmla="*/ 619 h 2765"/>
                <a:gd name="T28" fmla="*/ 482 w 2168"/>
                <a:gd name="T29" fmla="*/ 708 h 2765"/>
                <a:gd name="T30" fmla="*/ 550 w 2168"/>
                <a:gd name="T31" fmla="*/ 215 h 2765"/>
                <a:gd name="T32" fmla="*/ 550 w 2168"/>
                <a:gd name="T33" fmla="*/ 210 h 2765"/>
                <a:gd name="T34" fmla="*/ 547 w 2168"/>
                <a:gd name="T35" fmla="*/ 210 h 2765"/>
                <a:gd name="T36" fmla="*/ 545 w 2168"/>
                <a:gd name="T37" fmla="*/ 210 h 27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8" h="2765">
                  <a:moveTo>
                    <a:pt x="2149" y="821"/>
                  </a:moveTo>
                  <a:lnTo>
                    <a:pt x="2088" y="812"/>
                  </a:lnTo>
                  <a:lnTo>
                    <a:pt x="2008" y="804"/>
                  </a:lnTo>
                  <a:lnTo>
                    <a:pt x="1935" y="785"/>
                  </a:lnTo>
                  <a:lnTo>
                    <a:pt x="1873" y="777"/>
                  </a:lnTo>
                  <a:lnTo>
                    <a:pt x="1801" y="768"/>
                  </a:lnTo>
                  <a:lnTo>
                    <a:pt x="1731" y="750"/>
                  </a:lnTo>
                  <a:lnTo>
                    <a:pt x="1668" y="741"/>
                  </a:lnTo>
                  <a:lnTo>
                    <a:pt x="1597" y="724"/>
                  </a:lnTo>
                  <a:lnTo>
                    <a:pt x="1534" y="714"/>
                  </a:lnTo>
                  <a:lnTo>
                    <a:pt x="1471" y="705"/>
                  </a:lnTo>
                  <a:lnTo>
                    <a:pt x="1544" y="233"/>
                  </a:lnTo>
                  <a:lnTo>
                    <a:pt x="481" y="0"/>
                  </a:lnTo>
                  <a:lnTo>
                    <a:pt x="0" y="2417"/>
                  </a:lnTo>
                  <a:lnTo>
                    <a:pt x="1900" y="2765"/>
                  </a:lnTo>
                  <a:lnTo>
                    <a:pt x="2168" y="838"/>
                  </a:lnTo>
                  <a:lnTo>
                    <a:pt x="2168" y="821"/>
                  </a:lnTo>
                  <a:lnTo>
                    <a:pt x="2158" y="821"/>
                  </a:lnTo>
                  <a:lnTo>
                    <a:pt x="2149" y="821"/>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09" name="Freeform 97"/>
            <p:cNvSpPr>
              <a:spLocks/>
            </p:cNvSpPr>
            <p:nvPr/>
          </p:nvSpPr>
          <p:spPr bwMode="auto">
            <a:xfrm>
              <a:off x="1196" y="1849"/>
              <a:ext cx="550" cy="708"/>
            </a:xfrm>
            <a:custGeom>
              <a:avLst/>
              <a:gdLst>
                <a:gd name="T0" fmla="*/ 545 w 2168"/>
                <a:gd name="T1" fmla="*/ 210 h 2765"/>
                <a:gd name="T2" fmla="*/ 530 w 2168"/>
                <a:gd name="T3" fmla="*/ 208 h 2765"/>
                <a:gd name="T4" fmla="*/ 509 w 2168"/>
                <a:gd name="T5" fmla="*/ 206 h 2765"/>
                <a:gd name="T6" fmla="*/ 491 w 2168"/>
                <a:gd name="T7" fmla="*/ 201 h 2765"/>
                <a:gd name="T8" fmla="*/ 475 w 2168"/>
                <a:gd name="T9" fmla="*/ 199 h 2765"/>
                <a:gd name="T10" fmla="*/ 457 w 2168"/>
                <a:gd name="T11" fmla="*/ 197 h 2765"/>
                <a:gd name="T12" fmla="*/ 439 w 2168"/>
                <a:gd name="T13" fmla="*/ 192 h 2765"/>
                <a:gd name="T14" fmla="*/ 423 w 2168"/>
                <a:gd name="T15" fmla="*/ 190 h 2765"/>
                <a:gd name="T16" fmla="*/ 405 w 2168"/>
                <a:gd name="T17" fmla="*/ 185 h 2765"/>
                <a:gd name="T18" fmla="*/ 389 w 2168"/>
                <a:gd name="T19" fmla="*/ 183 h 2765"/>
                <a:gd name="T20" fmla="*/ 373 w 2168"/>
                <a:gd name="T21" fmla="*/ 181 h 2765"/>
                <a:gd name="T22" fmla="*/ 392 w 2168"/>
                <a:gd name="T23" fmla="*/ 60 h 2765"/>
                <a:gd name="T24" fmla="*/ 122 w 2168"/>
                <a:gd name="T25" fmla="*/ 0 h 2765"/>
                <a:gd name="T26" fmla="*/ 0 w 2168"/>
                <a:gd name="T27" fmla="*/ 619 h 2765"/>
                <a:gd name="T28" fmla="*/ 482 w 2168"/>
                <a:gd name="T29" fmla="*/ 708 h 2765"/>
                <a:gd name="T30" fmla="*/ 550 w 2168"/>
                <a:gd name="T31" fmla="*/ 215 h 2765"/>
                <a:gd name="T32" fmla="*/ 550 w 2168"/>
                <a:gd name="T33" fmla="*/ 210 h 2765"/>
                <a:gd name="T34" fmla="*/ 547 w 2168"/>
                <a:gd name="T35" fmla="*/ 210 h 2765"/>
                <a:gd name="T36" fmla="*/ 547 w 2168"/>
                <a:gd name="T37" fmla="*/ 210 h 27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8" h="2765">
                  <a:moveTo>
                    <a:pt x="2149" y="821"/>
                  </a:moveTo>
                  <a:lnTo>
                    <a:pt x="2088" y="812"/>
                  </a:lnTo>
                  <a:lnTo>
                    <a:pt x="2008" y="804"/>
                  </a:lnTo>
                  <a:lnTo>
                    <a:pt x="1935" y="785"/>
                  </a:lnTo>
                  <a:lnTo>
                    <a:pt x="1873" y="777"/>
                  </a:lnTo>
                  <a:lnTo>
                    <a:pt x="1801" y="768"/>
                  </a:lnTo>
                  <a:lnTo>
                    <a:pt x="1731" y="750"/>
                  </a:lnTo>
                  <a:lnTo>
                    <a:pt x="1668" y="741"/>
                  </a:lnTo>
                  <a:lnTo>
                    <a:pt x="1597" y="724"/>
                  </a:lnTo>
                  <a:lnTo>
                    <a:pt x="1534" y="714"/>
                  </a:lnTo>
                  <a:lnTo>
                    <a:pt x="1471" y="705"/>
                  </a:lnTo>
                  <a:lnTo>
                    <a:pt x="1544" y="233"/>
                  </a:lnTo>
                  <a:lnTo>
                    <a:pt x="481" y="0"/>
                  </a:lnTo>
                  <a:lnTo>
                    <a:pt x="0" y="2417"/>
                  </a:lnTo>
                  <a:lnTo>
                    <a:pt x="1900" y="2765"/>
                  </a:lnTo>
                  <a:lnTo>
                    <a:pt x="2168" y="838"/>
                  </a:lnTo>
                  <a:lnTo>
                    <a:pt x="2168" y="821"/>
                  </a:lnTo>
                  <a:lnTo>
                    <a:pt x="2158" y="821"/>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10" name="Freeform 98"/>
            <p:cNvSpPr>
              <a:spLocks/>
            </p:cNvSpPr>
            <p:nvPr/>
          </p:nvSpPr>
          <p:spPr bwMode="auto">
            <a:xfrm>
              <a:off x="706" y="1719"/>
              <a:ext cx="613" cy="973"/>
            </a:xfrm>
            <a:custGeom>
              <a:avLst/>
              <a:gdLst>
                <a:gd name="T0" fmla="*/ 452 w 2415"/>
                <a:gd name="T1" fmla="*/ 868 h 3797"/>
                <a:gd name="T2" fmla="*/ 455 w 2415"/>
                <a:gd name="T3" fmla="*/ 870 h 3797"/>
                <a:gd name="T4" fmla="*/ 457 w 2415"/>
                <a:gd name="T5" fmla="*/ 872 h 3797"/>
                <a:gd name="T6" fmla="*/ 459 w 2415"/>
                <a:gd name="T7" fmla="*/ 870 h 3797"/>
                <a:gd name="T8" fmla="*/ 461 w 2415"/>
                <a:gd name="T9" fmla="*/ 870 h 3797"/>
                <a:gd name="T10" fmla="*/ 464 w 2415"/>
                <a:gd name="T11" fmla="*/ 868 h 3797"/>
                <a:gd name="T12" fmla="*/ 466 w 2415"/>
                <a:gd name="T13" fmla="*/ 865 h 3797"/>
                <a:gd name="T14" fmla="*/ 466 w 2415"/>
                <a:gd name="T15" fmla="*/ 863 h 3797"/>
                <a:gd name="T16" fmla="*/ 468 w 2415"/>
                <a:gd name="T17" fmla="*/ 859 h 3797"/>
                <a:gd name="T18" fmla="*/ 471 w 2415"/>
                <a:gd name="T19" fmla="*/ 857 h 3797"/>
                <a:gd name="T20" fmla="*/ 491 w 2415"/>
                <a:gd name="T21" fmla="*/ 749 h 3797"/>
                <a:gd name="T22" fmla="*/ 613 w 2415"/>
                <a:gd name="T23" fmla="*/ 130 h 3797"/>
                <a:gd name="T24" fmla="*/ 357 w 2415"/>
                <a:gd name="T25" fmla="*/ 71 h 3797"/>
                <a:gd name="T26" fmla="*/ 86 w 2415"/>
                <a:gd name="T27" fmla="*/ 0 h 3797"/>
                <a:gd name="T28" fmla="*/ 0 w 2415"/>
                <a:gd name="T29" fmla="*/ 365 h 3797"/>
                <a:gd name="T30" fmla="*/ 389 w 2415"/>
                <a:gd name="T31" fmla="*/ 973 h 3797"/>
                <a:gd name="T32" fmla="*/ 391 w 2415"/>
                <a:gd name="T33" fmla="*/ 971 h 3797"/>
                <a:gd name="T34" fmla="*/ 394 w 2415"/>
                <a:gd name="T35" fmla="*/ 969 h 3797"/>
                <a:gd name="T36" fmla="*/ 396 w 2415"/>
                <a:gd name="T37" fmla="*/ 966 h 3797"/>
                <a:gd name="T38" fmla="*/ 398 w 2415"/>
                <a:gd name="T39" fmla="*/ 964 h 3797"/>
                <a:gd name="T40" fmla="*/ 398 w 2415"/>
                <a:gd name="T41" fmla="*/ 962 h 3797"/>
                <a:gd name="T42" fmla="*/ 400 w 2415"/>
                <a:gd name="T43" fmla="*/ 955 h 3797"/>
                <a:gd name="T44" fmla="*/ 403 w 2415"/>
                <a:gd name="T45" fmla="*/ 943 h 3797"/>
                <a:gd name="T46" fmla="*/ 403 w 2415"/>
                <a:gd name="T47" fmla="*/ 927 h 3797"/>
                <a:gd name="T48" fmla="*/ 405 w 2415"/>
                <a:gd name="T49" fmla="*/ 906 h 3797"/>
                <a:gd name="T50" fmla="*/ 405 w 2415"/>
                <a:gd name="T51" fmla="*/ 877 h 3797"/>
                <a:gd name="T52" fmla="*/ 405 w 2415"/>
                <a:gd name="T53" fmla="*/ 875 h 3797"/>
                <a:gd name="T54" fmla="*/ 407 w 2415"/>
                <a:gd name="T55" fmla="*/ 872 h 3797"/>
                <a:gd name="T56" fmla="*/ 409 w 2415"/>
                <a:gd name="T57" fmla="*/ 870 h 3797"/>
                <a:gd name="T58" fmla="*/ 411 w 2415"/>
                <a:gd name="T59" fmla="*/ 868 h 3797"/>
                <a:gd name="T60" fmla="*/ 414 w 2415"/>
                <a:gd name="T61" fmla="*/ 868 h 3797"/>
                <a:gd name="T62" fmla="*/ 417 w 2415"/>
                <a:gd name="T63" fmla="*/ 868 h 3797"/>
                <a:gd name="T64" fmla="*/ 421 w 2415"/>
                <a:gd name="T65" fmla="*/ 868 h 3797"/>
                <a:gd name="T66" fmla="*/ 423 w 2415"/>
                <a:gd name="T67" fmla="*/ 868 h 3797"/>
                <a:gd name="T68" fmla="*/ 427 w 2415"/>
                <a:gd name="T69" fmla="*/ 868 h 3797"/>
                <a:gd name="T70" fmla="*/ 430 w 2415"/>
                <a:gd name="T71" fmla="*/ 865 h 3797"/>
                <a:gd name="T72" fmla="*/ 432 w 2415"/>
                <a:gd name="T73" fmla="*/ 863 h 3797"/>
                <a:gd name="T74" fmla="*/ 435 w 2415"/>
                <a:gd name="T75" fmla="*/ 861 h 3797"/>
                <a:gd name="T76" fmla="*/ 437 w 2415"/>
                <a:gd name="T77" fmla="*/ 859 h 3797"/>
                <a:gd name="T78" fmla="*/ 441 w 2415"/>
                <a:gd name="T79" fmla="*/ 859 h 3797"/>
                <a:gd name="T80" fmla="*/ 443 w 2415"/>
                <a:gd name="T81" fmla="*/ 859 h 3797"/>
                <a:gd name="T82" fmla="*/ 448 w 2415"/>
                <a:gd name="T83" fmla="*/ 861 h 3797"/>
                <a:gd name="T84" fmla="*/ 450 w 2415"/>
                <a:gd name="T85" fmla="*/ 865 h 3797"/>
                <a:gd name="T86" fmla="*/ 455 w 2415"/>
                <a:gd name="T87" fmla="*/ 870 h 3797"/>
                <a:gd name="T88" fmla="*/ 452 w 2415"/>
                <a:gd name="T89" fmla="*/ 868 h 37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15" h="3797">
                  <a:moveTo>
                    <a:pt x="1781" y="3387"/>
                  </a:moveTo>
                  <a:lnTo>
                    <a:pt x="1792" y="3396"/>
                  </a:lnTo>
                  <a:lnTo>
                    <a:pt x="1801" y="3404"/>
                  </a:lnTo>
                  <a:lnTo>
                    <a:pt x="1809" y="3396"/>
                  </a:lnTo>
                  <a:lnTo>
                    <a:pt x="1818" y="3396"/>
                  </a:lnTo>
                  <a:lnTo>
                    <a:pt x="1828" y="3387"/>
                  </a:lnTo>
                  <a:lnTo>
                    <a:pt x="1836" y="3377"/>
                  </a:lnTo>
                  <a:lnTo>
                    <a:pt x="1836" y="3369"/>
                  </a:lnTo>
                  <a:lnTo>
                    <a:pt x="1845" y="3351"/>
                  </a:lnTo>
                  <a:lnTo>
                    <a:pt x="1854" y="3343"/>
                  </a:lnTo>
                  <a:lnTo>
                    <a:pt x="1934" y="2923"/>
                  </a:lnTo>
                  <a:lnTo>
                    <a:pt x="2415" y="506"/>
                  </a:lnTo>
                  <a:lnTo>
                    <a:pt x="1408" y="276"/>
                  </a:lnTo>
                  <a:lnTo>
                    <a:pt x="337" y="0"/>
                  </a:lnTo>
                  <a:lnTo>
                    <a:pt x="0" y="1425"/>
                  </a:lnTo>
                  <a:lnTo>
                    <a:pt x="1533" y="3797"/>
                  </a:lnTo>
                  <a:lnTo>
                    <a:pt x="1541" y="3788"/>
                  </a:lnTo>
                  <a:lnTo>
                    <a:pt x="1551" y="3780"/>
                  </a:lnTo>
                  <a:lnTo>
                    <a:pt x="1560" y="3769"/>
                  </a:lnTo>
                  <a:lnTo>
                    <a:pt x="1568" y="3760"/>
                  </a:lnTo>
                  <a:lnTo>
                    <a:pt x="1568" y="3753"/>
                  </a:lnTo>
                  <a:lnTo>
                    <a:pt x="1577" y="3725"/>
                  </a:lnTo>
                  <a:lnTo>
                    <a:pt x="1586" y="3680"/>
                  </a:lnTo>
                  <a:lnTo>
                    <a:pt x="1586" y="3617"/>
                  </a:lnTo>
                  <a:lnTo>
                    <a:pt x="1595" y="3537"/>
                  </a:lnTo>
                  <a:lnTo>
                    <a:pt x="1595" y="3423"/>
                  </a:lnTo>
                  <a:lnTo>
                    <a:pt x="1595" y="3413"/>
                  </a:lnTo>
                  <a:lnTo>
                    <a:pt x="1604" y="3404"/>
                  </a:lnTo>
                  <a:lnTo>
                    <a:pt x="1613" y="3396"/>
                  </a:lnTo>
                  <a:lnTo>
                    <a:pt x="1621" y="3387"/>
                  </a:lnTo>
                  <a:lnTo>
                    <a:pt x="1631" y="3387"/>
                  </a:lnTo>
                  <a:lnTo>
                    <a:pt x="1641" y="3387"/>
                  </a:lnTo>
                  <a:lnTo>
                    <a:pt x="1657" y="3387"/>
                  </a:lnTo>
                  <a:lnTo>
                    <a:pt x="1666" y="3387"/>
                  </a:lnTo>
                  <a:lnTo>
                    <a:pt x="1684" y="3387"/>
                  </a:lnTo>
                  <a:lnTo>
                    <a:pt x="1694" y="3377"/>
                  </a:lnTo>
                  <a:lnTo>
                    <a:pt x="1701" y="3369"/>
                  </a:lnTo>
                  <a:lnTo>
                    <a:pt x="1712" y="3360"/>
                  </a:lnTo>
                  <a:lnTo>
                    <a:pt x="1721" y="3351"/>
                  </a:lnTo>
                  <a:lnTo>
                    <a:pt x="1737" y="3351"/>
                  </a:lnTo>
                  <a:lnTo>
                    <a:pt x="1747" y="3351"/>
                  </a:lnTo>
                  <a:lnTo>
                    <a:pt x="1765" y="3360"/>
                  </a:lnTo>
                  <a:lnTo>
                    <a:pt x="1774" y="3377"/>
                  </a:lnTo>
                  <a:lnTo>
                    <a:pt x="1792" y="3396"/>
                  </a:lnTo>
                  <a:lnTo>
                    <a:pt x="1781" y="3387"/>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11" name="Freeform 99"/>
            <p:cNvSpPr>
              <a:spLocks/>
            </p:cNvSpPr>
            <p:nvPr/>
          </p:nvSpPr>
          <p:spPr bwMode="auto">
            <a:xfrm>
              <a:off x="706" y="1719"/>
              <a:ext cx="613" cy="973"/>
            </a:xfrm>
            <a:custGeom>
              <a:avLst/>
              <a:gdLst>
                <a:gd name="T0" fmla="*/ 452 w 2415"/>
                <a:gd name="T1" fmla="*/ 868 h 3797"/>
                <a:gd name="T2" fmla="*/ 455 w 2415"/>
                <a:gd name="T3" fmla="*/ 870 h 3797"/>
                <a:gd name="T4" fmla="*/ 457 w 2415"/>
                <a:gd name="T5" fmla="*/ 872 h 3797"/>
                <a:gd name="T6" fmla="*/ 457 w 2415"/>
                <a:gd name="T7" fmla="*/ 872 h 3797"/>
                <a:gd name="T8" fmla="*/ 459 w 2415"/>
                <a:gd name="T9" fmla="*/ 870 h 3797"/>
                <a:gd name="T10" fmla="*/ 461 w 2415"/>
                <a:gd name="T11" fmla="*/ 870 h 3797"/>
                <a:gd name="T12" fmla="*/ 464 w 2415"/>
                <a:gd name="T13" fmla="*/ 868 h 3797"/>
                <a:gd name="T14" fmla="*/ 466 w 2415"/>
                <a:gd name="T15" fmla="*/ 865 h 3797"/>
                <a:gd name="T16" fmla="*/ 466 w 2415"/>
                <a:gd name="T17" fmla="*/ 863 h 3797"/>
                <a:gd name="T18" fmla="*/ 468 w 2415"/>
                <a:gd name="T19" fmla="*/ 859 h 3797"/>
                <a:gd name="T20" fmla="*/ 471 w 2415"/>
                <a:gd name="T21" fmla="*/ 857 h 3797"/>
                <a:gd name="T22" fmla="*/ 491 w 2415"/>
                <a:gd name="T23" fmla="*/ 749 h 3797"/>
                <a:gd name="T24" fmla="*/ 613 w 2415"/>
                <a:gd name="T25" fmla="*/ 130 h 3797"/>
                <a:gd name="T26" fmla="*/ 613 w 2415"/>
                <a:gd name="T27" fmla="*/ 130 h 3797"/>
                <a:gd name="T28" fmla="*/ 357 w 2415"/>
                <a:gd name="T29" fmla="*/ 71 h 3797"/>
                <a:gd name="T30" fmla="*/ 86 w 2415"/>
                <a:gd name="T31" fmla="*/ 0 h 3797"/>
                <a:gd name="T32" fmla="*/ 0 w 2415"/>
                <a:gd name="T33" fmla="*/ 365 h 3797"/>
                <a:gd name="T34" fmla="*/ 389 w 2415"/>
                <a:gd name="T35" fmla="*/ 973 h 3797"/>
                <a:gd name="T36" fmla="*/ 391 w 2415"/>
                <a:gd name="T37" fmla="*/ 971 h 3797"/>
                <a:gd name="T38" fmla="*/ 394 w 2415"/>
                <a:gd name="T39" fmla="*/ 969 h 3797"/>
                <a:gd name="T40" fmla="*/ 396 w 2415"/>
                <a:gd name="T41" fmla="*/ 966 h 3797"/>
                <a:gd name="T42" fmla="*/ 398 w 2415"/>
                <a:gd name="T43" fmla="*/ 964 h 3797"/>
                <a:gd name="T44" fmla="*/ 398 w 2415"/>
                <a:gd name="T45" fmla="*/ 962 h 3797"/>
                <a:gd name="T46" fmla="*/ 400 w 2415"/>
                <a:gd name="T47" fmla="*/ 955 h 3797"/>
                <a:gd name="T48" fmla="*/ 403 w 2415"/>
                <a:gd name="T49" fmla="*/ 943 h 3797"/>
                <a:gd name="T50" fmla="*/ 403 w 2415"/>
                <a:gd name="T51" fmla="*/ 927 h 3797"/>
                <a:gd name="T52" fmla="*/ 405 w 2415"/>
                <a:gd name="T53" fmla="*/ 906 h 3797"/>
                <a:gd name="T54" fmla="*/ 405 w 2415"/>
                <a:gd name="T55" fmla="*/ 877 h 3797"/>
                <a:gd name="T56" fmla="*/ 405 w 2415"/>
                <a:gd name="T57" fmla="*/ 875 h 3797"/>
                <a:gd name="T58" fmla="*/ 407 w 2415"/>
                <a:gd name="T59" fmla="*/ 872 h 3797"/>
                <a:gd name="T60" fmla="*/ 407 w 2415"/>
                <a:gd name="T61" fmla="*/ 872 h 3797"/>
                <a:gd name="T62" fmla="*/ 409 w 2415"/>
                <a:gd name="T63" fmla="*/ 870 h 3797"/>
                <a:gd name="T64" fmla="*/ 409 w 2415"/>
                <a:gd name="T65" fmla="*/ 870 h 3797"/>
                <a:gd name="T66" fmla="*/ 411 w 2415"/>
                <a:gd name="T67" fmla="*/ 868 h 3797"/>
                <a:gd name="T68" fmla="*/ 414 w 2415"/>
                <a:gd name="T69" fmla="*/ 868 h 3797"/>
                <a:gd name="T70" fmla="*/ 417 w 2415"/>
                <a:gd name="T71" fmla="*/ 868 h 3797"/>
                <a:gd name="T72" fmla="*/ 421 w 2415"/>
                <a:gd name="T73" fmla="*/ 868 h 3797"/>
                <a:gd name="T74" fmla="*/ 423 w 2415"/>
                <a:gd name="T75" fmla="*/ 868 h 3797"/>
                <a:gd name="T76" fmla="*/ 427 w 2415"/>
                <a:gd name="T77" fmla="*/ 868 h 3797"/>
                <a:gd name="T78" fmla="*/ 430 w 2415"/>
                <a:gd name="T79" fmla="*/ 865 h 3797"/>
                <a:gd name="T80" fmla="*/ 432 w 2415"/>
                <a:gd name="T81" fmla="*/ 863 h 3797"/>
                <a:gd name="T82" fmla="*/ 435 w 2415"/>
                <a:gd name="T83" fmla="*/ 861 h 3797"/>
                <a:gd name="T84" fmla="*/ 437 w 2415"/>
                <a:gd name="T85" fmla="*/ 859 h 3797"/>
                <a:gd name="T86" fmla="*/ 441 w 2415"/>
                <a:gd name="T87" fmla="*/ 859 h 3797"/>
                <a:gd name="T88" fmla="*/ 443 w 2415"/>
                <a:gd name="T89" fmla="*/ 859 h 3797"/>
                <a:gd name="T90" fmla="*/ 448 w 2415"/>
                <a:gd name="T91" fmla="*/ 861 h 3797"/>
                <a:gd name="T92" fmla="*/ 450 w 2415"/>
                <a:gd name="T93" fmla="*/ 865 h 3797"/>
                <a:gd name="T94" fmla="*/ 455 w 2415"/>
                <a:gd name="T95" fmla="*/ 870 h 3797"/>
                <a:gd name="T96" fmla="*/ 455 w 2415"/>
                <a:gd name="T97" fmla="*/ 870 h 37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15" h="3797">
                  <a:moveTo>
                    <a:pt x="1781" y="3387"/>
                  </a:moveTo>
                  <a:lnTo>
                    <a:pt x="1792" y="3396"/>
                  </a:lnTo>
                  <a:lnTo>
                    <a:pt x="1801" y="3404"/>
                  </a:lnTo>
                  <a:lnTo>
                    <a:pt x="1809" y="3396"/>
                  </a:lnTo>
                  <a:lnTo>
                    <a:pt x="1818" y="3396"/>
                  </a:lnTo>
                  <a:lnTo>
                    <a:pt x="1828" y="3387"/>
                  </a:lnTo>
                  <a:lnTo>
                    <a:pt x="1836" y="3377"/>
                  </a:lnTo>
                  <a:lnTo>
                    <a:pt x="1836" y="3369"/>
                  </a:lnTo>
                  <a:lnTo>
                    <a:pt x="1845" y="3351"/>
                  </a:lnTo>
                  <a:lnTo>
                    <a:pt x="1854" y="3343"/>
                  </a:lnTo>
                  <a:lnTo>
                    <a:pt x="1934" y="2923"/>
                  </a:lnTo>
                  <a:lnTo>
                    <a:pt x="2415" y="506"/>
                  </a:lnTo>
                  <a:lnTo>
                    <a:pt x="1408" y="276"/>
                  </a:lnTo>
                  <a:lnTo>
                    <a:pt x="337" y="0"/>
                  </a:lnTo>
                  <a:lnTo>
                    <a:pt x="0" y="1425"/>
                  </a:lnTo>
                  <a:lnTo>
                    <a:pt x="1533" y="3797"/>
                  </a:lnTo>
                  <a:lnTo>
                    <a:pt x="1541" y="3788"/>
                  </a:lnTo>
                  <a:lnTo>
                    <a:pt x="1551" y="3780"/>
                  </a:lnTo>
                  <a:lnTo>
                    <a:pt x="1560" y="3769"/>
                  </a:lnTo>
                  <a:lnTo>
                    <a:pt x="1568" y="3760"/>
                  </a:lnTo>
                  <a:lnTo>
                    <a:pt x="1568" y="3753"/>
                  </a:lnTo>
                  <a:lnTo>
                    <a:pt x="1577" y="3725"/>
                  </a:lnTo>
                  <a:lnTo>
                    <a:pt x="1586" y="3680"/>
                  </a:lnTo>
                  <a:lnTo>
                    <a:pt x="1586" y="3617"/>
                  </a:lnTo>
                  <a:lnTo>
                    <a:pt x="1595" y="3537"/>
                  </a:lnTo>
                  <a:lnTo>
                    <a:pt x="1595" y="3423"/>
                  </a:lnTo>
                  <a:lnTo>
                    <a:pt x="1595" y="3413"/>
                  </a:lnTo>
                  <a:lnTo>
                    <a:pt x="1604" y="3404"/>
                  </a:lnTo>
                  <a:lnTo>
                    <a:pt x="1613" y="3396"/>
                  </a:lnTo>
                  <a:lnTo>
                    <a:pt x="1621" y="3387"/>
                  </a:lnTo>
                  <a:lnTo>
                    <a:pt x="1631" y="3387"/>
                  </a:lnTo>
                  <a:lnTo>
                    <a:pt x="1641" y="3387"/>
                  </a:lnTo>
                  <a:lnTo>
                    <a:pt x="1657" y="3387"/>
                  </a:lnTo>
                  <a:lnTo>
                    <a:pt x="1666" y="3387"/>
                  </a:lnTo>
                  <a:lnTo>
                    <a:pt x="1684" y="3387"/>
                  </a:lnTo>
                  <a:lnTo>
                    <a:pt x="1694" y="3377"/>
                  </a:lnTo>
                  <a:lnTo>
                    <a:pt x="1701" y="3369"/>
                  </a:lnTo>
                  <a:lnTo>
                    <a:pt x="1712" y="3360"/>
                  </a:lnTo>
                  <a:lnTo>
                    <a:pt x="1721" y="3351"/>
                  </a:lnTo>
                  <a:lnTo>
                    <a:pt x="1737" y="3351"/>
                  </a:lnTo>
                  <a:lnTo>
                    <a:pt x="1747" y="3351"/>
                  </a:lnTo>
                  <a:lnTo>
                    <a:pt x="1765" y="3360"/>
                  </a:lnTo>
                  <a:lnTo>
                    <a:pt x="1774" y="3377"/>
                  </a:lnTo>
                  <a:lnTo>
                    <a:pt x="1792" y="339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12" name="Freeform 100"/>
            <p:cNvSpPr>
              <a:spLocks/>
            </p:cNvSpPr>
            <p:nvPr/>
          </p:nvSpPr>
          <p:spPr bwMode="auto">
            <a:xfrm>
              <a:off x="1018" y="2468"/>
              <a:ext cx="661" cy="788"/>
            </a:xfrm>
            <a:custGeom>
              <a:avLst/>
              <a:gdLst>
                <a:gd name="T0" fmla="*/ 591 w 2603"/>
                <a:gd name="T1" fmla="*/ 614 h 3076"/>
                <a:gd name="T2" fmla="*/ 627 w 2603"/>
                <a:gd name="T3" fmla="*/ 349 h 3076"/>
                <a:gd name="T4" fmla="*/ 654 w 2603"/>
                <a:gd name="T5" fmla="*/ 149 h 3076"/>
                <a:gd name="T6" fmla="*/ 179 w 2603"/>
                <a:gd name="T7" fmla="*/ 0 h 3076"/>
                <a:gd name="T8" fmla="*/ 154 w 2603"/>
                <a:gd name="T9" fmla="*/ 114 h 3076"/>
                <a:gd name="T10" fmla="*/ 149 w 2603"/>
                <a:gd name="T11" fmla="*/ 121 h 3076"/>
                <a:gd name="T12" fmla="*/ 142 w 2603"/>
                <a:gd name="T13" fmla="*/ 121 h 3076"/>
                <a:gd name="T14" fmla="*/ 131 w 2603"/>
                <a:gd name="T15" fmla="*/ 110 h 3076"/>
                <a:gd name="T16" fmla="*/ 122 w 2603"/>
                <a:gd name="T17" fmla="*/ 112 h 3076"/>
                <a:gd name="T18" fmla="*/ 115 w 2603"/>
                <a:gd name="T19" fmla="*/ 119 h 3076"/>
                <a:gd name="T20" fmla="*/ 104 w 2603"/>
                <a:gd name="T21" fmla="*/ 119 h 3076"/>
                <a:gd name="T22" fmla="*/ 97 w 2603"/>
                <a:gd name="T23" fmla="*/ 121 h 3076"/>
                <a:gd name="T24" fmla="*/ 92 w 2603"/>
                <a:gd name="T25" fmla="*/ 128 h 3076"/>
                <a:gd name="T26" fmla="*/ 90 w 2603"/>
                <a:gd name="T27" fmla="*/ 194 h 3076"/>
                <a:gd name="T28" fmla="*/ 86 w 2603"/>
                <a:gd name="T29" fmla="*/ 214 h 3076"/>
                <a:gd name="T30" fmla="*/ 79 w 2603"/>
                <a:gd name="T31" fmla="*/ 222 h 3076"/>
                <a:gd name="T32" fmla="*/ 74 w 2603"/>
                <a:gd name="T33" fmla="*/ 233 h 3076"/>
                <a:gd name="T34" fmla="*/ 74 w 2603"/>
                <a:gd name="T35" fmla="*/ 247 h 3076"/>
                <a:gd name="T36" fmla="*/ 81 w 2603"/>
                <a:gd name="T37" fmla="*/ 261 h 3076"/>
                <a:gd name="T38" fmla="*/ 86 w 2603"/>
                <a:gd name="T39" fmla="*/ 267 h 3076"/>
                <a:gd name="T40" fmla="*/ 90 w 2603"/>
                <a:gd name="T41" fmla="*/ 283 h 3076"/>
                <a:gd name="T42" fmla="*/ 92 w 2603"/>
                <a:gd name="T43" fmla="*/ 299 h 3076"/>
                <a:gd name="T44" fmla="*/ 95 w 2603"/>
                <a:gd name="T45" fmla="*/ 310 h 3076"/>
                <a:gd name="T46" fmla="*/ 102 w 2603"/>
                <a:gd name="T47" fmla="*/ 315 h 3076"/>
                <a:gd name="T48" fmla="*/ 102 w 2603"/>
                <a:gd name="T49" fmla="*/ 324 h 3076"/>
                <a:gd name="T50" fmla="*/ 97 w 2603"/>
                <a:gd name="T51" fmla="*/ 336 h 3076"/>
                <a:gd name="T52" fmla="*/ 86 w 2603"/>
                <a:gd name="T53" fmla="*/ 347 h 3076"/>
                <a:gd name="T54" fmla="*/ 77 w 2603"/>
                <a:gd name="T55" fmla="*/ 349 h 3076"/>
                <a:gd name="T56" fmla="*/ 70 w 2603"/>
                <a:gd name="T57" fmla="*/ 356 h 3076"/>
                <a:gd name="T58" fmla="*/ 63 w 2603"/>
                <a:gd name="T59" fmla="*/ 370 h 3076"/>
                <a:gd name="T60" fmla="*/ 61 w 2603"/>
                <a:gd name="T61" fmla="*/ 384 h 3076"/>
                <a:gd name="T62" fmla="*/ 58 w 2603"/>
                <a:gd name="T63" fmla="*/ 397 h 3076"/>
                <a:gd name="T64" fmla="*/ 52 w 2603"/>
                <a:gd name="T65" fmla="*/ 407 h 3076"/>
                <a:gd name="T66" fmla="*/ 41 w 2603"/>
                <a:gd name="T67" fmla="*/ 416 h 3076"/>
                <a:gd name="T68" fmla="*/ 31 w 2603"/>
                <a:gd name="T69" fmla="*/ 427 h 3076"/>
                <a:gd name="T70" fmla="*/ 29 w 2603"/>
                <a:gd name="T71" fmla="*/ 436 h 3076"/>
                <a:gd name="T72" fmla="*/ 31 w 2603"/>
                <a:gd name="T73" fmla="*/ 448 h 3076"/>
                <a:gd name="T74" fmla="*/ 29 w 2603"/>
                <a:gd name="T75" fmla="*/ 454 h 3076"/>
                <a:gd name="T76" fmla="*/ 25 w 2603"/>
                <a:gd name="T77" fmla="*/ 461 h 3076"/>
                <a:gd name="T78" fmla="*/ 27 w 2603"/>
                <a:gd name="T79" fmla="*/ 468 h 3076"/>
                <a:gd name="T80" fmla="*/ 34 w 2603"/>
                <a:gd name="T81" fmla="*/ 472 h 3076"/>
                <a:gd name="T82" fmla="*/ 43 w 2603"/>
                <a:gd name="T83" fmla="*/ 480 h 3076"/>
                <a:gd name="T84" fmla="*/ 43 w 2603"/>
                <a:gd name="T85" fmla="*/ 491 h 3076"/>
                <a:gd name="T86" fmla="*/ 38 w 2603"/>
                <a:gd name="T87" fmla="*/ 500 h 3076"/>
                <a:gd name="T88" fmla="*/ 29 w 2603"/>
                <a:gd name="T89" fmla="*/ 507 h 3076"/>
                <a:gd name="T90" fmla="*/ 13 w 2603"/>
                <a:gd name="T91" fmla="*/ 512 h 3076"/>
                <a:gd name="T92" fmla="*/ 566 w 2603"/>
                <a:gd name="T93" fmla="*/ 788 h 307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603" h="3076">
                  <a:moveTo>
                    <a:pt x="2219" y="3076"/>
                  </a:moveTo>
                  <a:lnTo>
                    <a:pt x="2274" y="2746"/>
                  </a:lnTo>
                  <a:lnTo>
                    <a:pt x="2327" y="2397"/>
                  </a:lnTo>
                  <a:lnTo>
                    <a:pt x="2371" y="2040"/>
                  </a:lnTo>
                  <a:lnTo>
                    <a:pt x="2415" y="1694"/>
                  </a:lnTo>
                  <a:lnTo>
                    <a:pt x="2468" y="1363"/>
                  </a:lnTo>
                  <a:lnTo>
                    <a:pt x="2504" y="1061"/>
                  </a:lnTo>
                  <a:lnTo>
                    <a:pt x="2540" y="793"/>
                  </a:lnTo>
                  <a:lnTo>
                    <a:pt x="2576" y="580"/>
                  </a:lnTo>
                  <a:lnTo>
                    <a:pt x="2594" y="428"/>
                  </a:lnTo>
                  <a:lnTo>
                    <a:pt x="2603" y="348"/>
                  </a:lnTo>
                  <a:lnTo>
                    <a:pt x="703" y="0"/>
                  </a:lnTo>
                  <a:lnTo>
                    <a:pt x="623" y="420"/>
                  </a:lnTo>
                  <a:lnTo>
                    <a:pt x="614" y="428"/>
                  </a:lnTo>
                  <a:lnTo>
                    <a:pt x="605" y="446"/>
                  </a:lnTo>
                  <a:lnTo>
                    <a:pt x="605" y="454"/>
                  </a:lnTo>
                  <a:lnTo>
                    <a:pt x="597" y="464"/>
                  </a:lnTo>
                  <a:lnTo>
                    <a:pt x="587" y="473"/>
                  </a:lnTo>
                  <a:lnTo>
                    <a:pt x="578" y="473"/>
                  </a:lnTo>
                  <a:lnTo>
                    <a:pt x="570" y="481"/>
                  </a:lnTo>
                  <a:lnTo>
                    <a:pt x="561" y="473"/>
                  </a:lnTo>
                  <a:lnTo>
                    <a:pt x="543" y="454"/>
                  </a:lnTo>
                  <a:lnTo>
                    <a:pt x="534" y="437"/>
                  </a:lnTo>
                  <a:lnTo>
                    <a:pt x="516" y="428"/>
                  </a:lnTo>
                  <a:lnTo>
                    <a:pt x="506" y="428"/>
                  </a:lnTo>
                  <a:lnTo>
                    <a:pt x="490" y="428"/>
                  </a:lnTo>
                  <a:lnTo>
                    <a:pt x="481" y="437"/>
                  </a:lnTo>
                  <a:lnTo>
                    <a:pt x="470" y="446"/>
                  </a:lnTo>
                  <a:lnTo>
                    <a:pt x="463" y="454"/>
                  </a:lnTo>
                  <a:lnTo>
                    <a:pt x="453" y="464"/>
                  </a:lnTo>
                  <a:lnTo>
                    <a:pt x="435" y="464"/>
                  </a:lnTo>
                  <a:lnTo>
                    <a:pt x="426" y="464"/>
                  </a:lnTo>
                  <a:lnTo>
                    <a:pt x="410" y="464"/>
                  </a:lnTo>
                  <a:lnTo>
                    <a:pt x="400" y="464"/>
                  </a:lnTo>
                  <a:lnTo>
                    <a:pt x="390" y="464"/>
                  </a:lnTo>
                  <a:lnTo>
                    <a:pt x="382" y="473"/>
                  </a:lnTo>
                  <a:lnTo>
                    <a:pt x="373" y="481"/>
                  </a:lnTo>
                  <a:lnTo>
                    <a:pt x="364" y="490"/>
                  </a:lnTo>
                  <a:lnTo>
                    <a:pt x="364" y="500"/>
                  </a:lnTo>
                  <a:lnTo>
                    <a:pt x="364" y="614"/>
                  </a:lnTo>
                  <a:lnTo>
                    <a:pt x="355" y="694"/>
                  </a:lnTo>
                  <a:lnTo>
                    <a:pt x="355" y="757"/>
                  </a:lnTo>
                  <a:lnTo>
                    <a:pt x="346" y="802"/>
                  </a:lnTo>
                  <a:lnTo>
                    <a:pt x="337" y="830"/>
                  </a:lnTo>
                  <a:lnTo>
                    <a:pt x="337" y="837"/>
                  </a:lnTo>
                  <a:lnTo>
                    <a:pt x="329" y="846"/>
                  </a:lnTo>
                  <a:lnTo>
                    <a:pt x="320" y="857"/>
                  </a:lnTo>
                  <a:lnTo>
                    <a:pt x="310" y="865"/>
                  </a:lnTo>
                  <a:lnTo>
                    <a:pt x="302" y="874"/>
                  </a:lnTo>
                  <a:lnTo>
                    <a:pt x="293" y="890"/>
                  </a:lnTo>
                  <a:lnTo>
                    <a:pt x="293" y="910"/>
                  </a:lnTo>
                  <a:lnTo>
                    <a:pt x="293" y="927"/>
                  </a:lnTo>
                  <a:lnTo>
                    <a:pt x="293" y="945"/>
                  </a:lnTo>
                  <a:lnTo>
                    <a:pt x="293" y="963"/>
                  </a:lnTo>
                  <a:lnTo>
                    <a:pt x="302" y="981"/>
                  </a:lnTo>
                  <a:lnTo>
                    <a:pt x="310" y="998"/>
                  </a:lnTo>
                  <a:lnTo>
                    <a:pt x="320" y="1017"/>
                  </a:lnTo>
                  <a:lnTo>
                    <a:pt x="320" y="1025"/>
                  </a:lnTo>
                  <a:lnTo>
                    <a:pt x="329" y="1034"/>
                  </a:lnTo>
                  <a:lnTo>
                    <a:pt x="337" y="1043"/>
                  </a:lnTo>
                  <a:lnTo>
                    <a:pt x="346" y="1061"/>
                  </a:lnTo>
                  <a:lnTo>
                    <a:pt x="355" y="1087"/>
                  </a:lnTo>
                  <a:lnTo>
                    <a:pt x="355" y="1105"/>
                  </a:lnTo>
                  <a:lnTo>
                    <a:pt x="364" y="1123"/>
                  </a:lnTo>
                  <a:lnTo>
                    <a:pt x="364" y="1150"/>
                  </a:lnTo>
                  <a:lnTo>
                    <a:pt x="364" y="1167"/>
                  </a:lnTo>
                  <a:lnTo>
                    <a:pt x="364" y="1186"/>
                  </a:lnTo>
                  <a:lnTo>
                    <a:pt x="373" y="1194"/>
                  </a:lnTo>
                  <a:lnTo>
                    <a:pt x="373" y="1212"/>
                  </a:lnTo>
                  <a:lnTo>
                    <a:pt x="382" y="1212"/>
                  </a:lnTo>
                  <a:lnTo>
                    <a:pt x="390" y="1221"/>
                  </a:lnTo>
                  <a:lnTo>
                    <a:pt x="400" y="1230"/>
                  </a:lnTo>
                  <a:lnTo>
                    <a:pt x="400" y="1239"/>
                  </a:lnTo>
                  <a:lnTo>
                    <a:pt x="400" y="1247"/>
                  </a:lnTo>
                  <a:lnTo>
                    <a:pt x="400" y="1266"/>
                  </a:lnTo>
                  <a:lnTo>
                    <a:pt x="400" y="1274"/>
                  </a:lnTo>
                  <a:lnTo>
                    <a:pt x="390" y="1292"/>
                  </a:lnTo>
                  <a:lnTo>
                    <a:pt x="382" y="1310"/>
                  </a:lnTo>
                  <a:lnTo>
                    <a:pt x="364" y="1327"/>
                  </a:lnTo>
                  <a:lnTo>
                    <a:pt x="346" y="1347"/>
                  </a:lnTo>
                  <a:lnTo>
                    <a:pt x="337" y="1354"/>
                  </a:lnTo>
                  <a:lnTo>
                    <a:pt x="320" y="1363"/>
                  </a:lnTo>
                  <a:lnTo>
                    <a:pt x="310" y="1363"/>
                  </a:lnTo>
                  <a:lnTo>
                    <a:pt x="302" y="1363"/>
                  </a:lnTo>
                  <a:lnTo>
                    <a:pt x="293" y="1374"/>
                  </a:lnTo>
                  <a:lnTo>
                    <a:pt x="284" y="1381"/>
                  </a:lnTo>
                  <a:lnTo>
                    <a:pt x="275" y="1390"/>
                  </a:lnTo>
                  <a:lnTo>
                    <a:pt x="257" y="1407"/>
                  </a:lnTo>
                  <a:lnTo>
                    <a:pt x="248" y="1427"/>
                  </a:lnTo>
                  <a:lnTo>
                    <a:pt x="248" y="1443"/>
                  </a:lnTo>
                  <a:lnTo>
                    <a:pt x="240" y="1462"/>
                  </a:lnTo>
                  <a:lnTo>
                    <a:pt x="240" y="1480"/>
                  </a:lnTo>
                  <a:lnTo>
                    <a:pt x="240" y="1498"/>
                  </a:lnTo>
                  <a:lnTo>
                    <a:pt x="240" y="1516"/>
                  </a:lnTo>
                  <a:lnTo>
                    <a:pt x="230" y="1534"/>
                  </a:lnTo>
                  <a:lnTo>
                    <a:pt x="230" y="1551"/>
                  </a:lnTo>
                  <a:lnTo>
                    <a:pt x="221" y="1560"/>
                  </a:lnTo>
                  <a:lnTo>
                    <a:pt x="213" y="1569"/>
                  </a:lnTo>
                  <a:lnTo>
                    <a:pt x="204" y="1587"/>
                  </a:lnTo>
                  <a:lnTo>
                    <a:pt x="186" y="1596"/>
                  </a:lnTo>
                  <a:lnTo>
                    <a:pt x="168" y="1604"/>
                  </a:lnTo>
                  <a:lnTo>
                    <a:pt x="160" y="1623"/>
                  </a:lnTo>
                  <a:lnTo>
                    <a:pt x="141" y="1640"/>
                  </a:lnTo>
                  <a:lnTo>
                    <a:pt x="133" y="1649"/>
                  </a:lnTo>
                  <a:lnTo>
                    <a:pt x="124" y="1667"/>
                  </a:lnTo>
                  <a:lnTo>
                    <a:pt x="114" y="1676"/>
                  </a:lnTo>
                  <a:lnTo>
                    <a:pt x="114" y="1694"/>
                  </a:lnTo>
                  <a:lnTo>
                    <a:pt x="114" y="1703"/>
                  </a:lnTo>
                  <a:lnTo>
                    <a:pt x="124" y="1720"/>
                  </a:lnTo>
                  <a:lnTo>
                    <a:pt x="124" y="1729"/>
                  </a:lnTo>
                  <a:lnTo>
                    <a:pt x="124" y="1747"/>
                  </a:lnTo>
                  <a:lnTo>
                    <a:pt x="124" y="1756"/>
                  </a:lnTo>
                  <a:lnTo>
                    <a:pt x="114" y="1764"/>
                  </a:lnTo>
                  <a:lnTo>
                    <a:pt x="114" y="1774"/>
                  </a:lnTo>
                  <a:lnTo>
                    <a:pt x="106" y="1783"/>
                  </a:lnTo>
                  <a:lnTo>
                    <a:pt x="97" y="1791"/>
                  </a:lnTo>
                  <a:lnTo>
                    <a:pt x="97" y="1800"/>
                  </a:lnTo>
                  <a:lnTo>
                    <a:pt x="97" y="1809"/>
                  </a:lnTo>
                  <a:lnTo>
                    <a:pt x="97" y="1818"/>
                  </a:lnTo>
                  <a:lnTo>
                    <a:pt x="106" y="1827"/>
                  </a:lnTo>
                  <a:lnTo>
                    <a:pt x="114" y="1836"/>
                  </a:lnTo>
                  <a:lnTo>
                    <a:pt x="124" y="1836"/>
                  </a:lnTo>
                  <a:lnTo>
                    <a:pt x="133" y="1844"/>
                  </a:lnTo>
                  <a:lnTo>
                    <a:pt x="150" y="1854"/>
                  </a:lnTo>
                  <a:lnTo>
                    <a:pt x="160" y="1863"/>
                  </a:lnTo>
                  <a:lnTo>
                    <a:pt x="168" y="1873"/>
                  </a:lnTo>
                  <a:lnTo>
                    <a:pt x="168" y="1889"/>
                  </a:lnTo>
                  <a:lnTo>
                    <a:pt x="168" y="1900"/>
                  </a:lnTo>
                  <a:lnTo>
                    <a:pt x="168" y="1916"/>
                  </a:lnTo>
                  <a:lnTo>
                    <a:pt x="168" y="1935"/>
                  </a:lnTo>
                  <a:lnTo>
                    <a:pt x="160" y="1944"/>
                  </a:lnTo>
                  <a:lnTo>
                    <a:pt x="150" y="1953"/>
                  </a:lnTo>
                  <a:lnTo>
                    <a:pt x="141" y="1971"/>
                  </a:lnTo>
                  <a:lnTo>
                    <a:pt x="124" y="1971"/>
                  </a:lnTo>
                  <a:lnTo>
                    <a:pt x="114" y="1980"/>
                  </a:lnTo>
                  <a:lnTo>
                    <a:pt x="97" y="1988"/>
                  </a:lnTo>
                  <a:lnTo>
                    <a:pt x="70" y="1988"/>
                  </a:lnTo>
                  <a:lnTo>
                    <a:pt x="53" y="1997"/>
                  </a:lnTo>
                  <a:lnTo>
                    <a:pt x="0" y="2077"/>
                  </a:lnTo>
                  <a:lnTo>
                    <a:pt x="1364" y="2959"/>
                  </a:lnTo>
                  <a:lnTo>
                    <a:pt x="2227" y="3076"/>
                  </a:lnTo>
                  <a:lnTo>
                    <a:pt x="2219" y="3076"/>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13" name="Freeform 101"/>
            <p:cNvSpPr>
              <a:spLocks/>
            </p:cNvSpPr>
            <p:nvPr/>
          </p:nvSpPr>
          <p:spPr bwMode="auto">
            <a:xfrm>
              <a:off x="1018" y="2468"/>
              <a:ext cx="661" cy="788"/>
            </a:xfrm>
            <a:custGeom>
              <a:avLst/>
              <a:gdLst>
                <a:gd name="T0" fmla="*/ 591 w 2603"/>
                <a:gd name="T1" fmla="*/ 614 h 3076"/>
                <a:gd name="T2" fmla="*/ 627 w 2603"/>
                <a:gd name="T3" fmla="*/ 349 h 3076"/>
                <a:gd name="T4" fmla="*/ 654 w 2603"/>
                <a:gd name="T5" fmla="*/ 149 h 3076"/>
                <a:gd name="T6" fmla="*/ 179 w 2603"/>
                <a:gd name="T7" fmla="*/ 0 h 3076"/>
                <a:gd name="T8" fmla="*/ 154 w 2603"/>
                <a:gd name="T9" fmla="*/ 114 h 3076"/>
                <a:gd name="T10" fmla="*/ 149 w 2603"/>
                <a:gd name="T11" fmla="*/ 121 h 3076"/>
                <a:gd name="T12" fmla="*/ 145 w 2603"/>
                <a:gd name="T13" fmla="*/ 123 h 3076"/>
                <a:gd name="T14" fmla="*/ 138 w 2603"/>
                <a:gd name="T15" fmla="*/ 116 h 3076"/>
                <a:gd name="T16" fmla="*/ 128 w 2603"/>
                <a:gd name="T17" fmla="*/ 110 h 3076"/>
                <a:gd name="T18" fmla="*/ 119 w 2603"/>
                <a:gd name="T19" fmla="*/ 114 h 3076"/>
                <a:gd name="T20" fmla="*/ 110 w 2603"/>
                <a:gd name="T21" fmla="*/ 119 h 3076"/>
                <a:gd name="T22" fmla="*/ 102 w 2603"/>
                <a:gd name="T23" fmla="*/ 119 h 3076"/>
                <a:gd name="T24" fmla="*/ 97 w 2603"/>
                <a:gd name="T25" fmla="*/ 121 h 3076"/>
                <a:gd name="T26" fmla="*/ 92 w 2603"/>
                <a:gd name="T27" fmla="*/ 126 h 3076"/>
                <a:gd name="T28" fmla="*/ 90 w 2603"/>
                <a:gd name="T29" fmla="*/ 178 h 3076"/>
                <a:gd name="T30" fmla="*/ 86 w 2603"/>
                <a:gd name="T31" fmla="*/ 213 h 3076"/>
                <a:gd name="T32" fmla="*/ 81 w 2603"/>
                <a:gd name="T33" fmla="*/ 220 h 3076"/>
                <a:gd name="T34" fmla="*/ 74 w 2603"/>
                <a:gd name="T35" fmla="*/ 228 h 3076"/>
                <a:gd name="T36" fmla="*/ 74 w 2603"/>
                <a:gd name="T37" fmla="*/ 242 h 3076"/>
                <a:gd name="T38" fmla="*/ 79 w 2603"/>
                <a:gd name="T39" fmla="*/ 256 h 3076"/>
                <a:gd name="T40" fmla="*/ 84 w 2603"/>
                <a:gd name="T41" fmla="*/ 265 h 3076"/>
                <a:gd name="T42" fmla="*/ 90 w 2603"/>
                <a:gd name="T43" fmla="*/ 278 h 3076"/>
                <a:gd name="T44" fmla="*/ 92 w 2603"/>
                <a:gd name="T45" fmla="*/ 295 h 3076"/>
                <a:gd name="T46" fmla="*/ 95 w 2603"/>
                <a:gd name="T47" fmla="*/ 306 h 3076"/>
                <a:gd name="T48" fmla="*/ 99 w 2603"/>
                <a:gd name="T49" fmla="*/ 313 h 3076"/>
                <a:gd name="T50" fmla="*/ 102 w 2603"/>
                <a:gd name="T51" fmla="*/ 319 h 3076"/>
                <a:gd name="T52" fmla="*/ 99 w 2603"/>
                <a:gd name="T53" fmla="*/ 331 h 3076"/>
                <a:gd name="T54" fmla="*/ 88 w 2603"/>
                <a:gd name="T55" fmla="*/ 345 h 3076"/>
                <a:gd name="T56" fmla="*/ 79 w 2603"/>
                <a:gd name="T57" fmla="*/ 349 h 3076"/>
                <a:gd name="T58" fmla="*/ 74 w 2603"/>
                <a:gd name="T59" fmla="*/ 352 h 3076"/>
                <a:gd name="T60" fmla="*/ 65 w 2603"/>
                <a:gd name="T61" fmla="*/ 360 h 3076"/>
                <a:gd name="T62" fmla="*/ 61 w 2603"/>
                <a:gd name="T63" fmla="*/ 375 h 3076"/>
                <a:gd name="T64" fmla="*/ 61 w 2603"/>
                <a:gd name="T65" fmla="*/ 388 h 3076"/>
                <a:gd name="T66" fmla="*/ 56 w 2603"/>
                <a:gd name="T67" fmla="*/ 400 h 3076"/>
                <a:gd name="T68" fmla="*/ 47 w 2603"/>
                <a:gd name="T69" fmla="*/ 409 h 3076"/>
                <a:gd name="T70" fmla="*/ 36 w 2603"/>
                <a:gd name="T71" fmla="*/ 420 h 3076"/>
                <a:gd name="T72" fmla="*/ 29 w 2603"/>
                <a:gd name="T73" fmla="*/ 429 h 3076"/>
                <a:gd name="T74" fmla="*/ 31 w 2603"/>
                <a:gd name="T75" fmla="*/ 441 h 3076"/>
                <a:gd name="T76" fmla="*/ 31 w 2603"/>
                <a:gd name="T77" fmla="*/ 450 h 3076"/>
                <a:gd name="T78" fmla="*/ 27 w 2603"/>
                <a:gd name="T79" fmla="*/ 457 h 3076"/>
                <a:gd name="T80" fmla="*/ 25 w 2603"/>
                <a:gd name="T81" fmla="*/ 463 h 3076"/>
                <a:gd name="T82" fmla="*/ 29 w 2603"/>
                <a:gd name="T83" fmla="*/ 470 h 3076"/>
                <a:gd name="T84" fmla="*/ 38 w 2603"/>
                <a:gd name="T85" fmla="*/ 475 h 3076"/>
                <a:gd name="T86" fmla="*/ 43 w 2603"/>
                <a:gd name="T87" fmla="*/ 484 h 3076"/>
                <a:gd name="T88" fmla="*/ 43 w 2603"/>
                <a:gd name="T89" fmla="*/ 496 h 3076"/>
                <a:gd name="T90" fmla="*/ 36 w 2603"/>
                <a:gd name="T91" fmla="*/ 505 h 3076"/>
                <a:gd name="T92" fmla="*/ 25 w 2603"/>
                <a:gd name="T93" fmla="*/ 509 h 3076"/>
                <a:gd name="T94" fmla="*/ 0 w 2603"/>
                <a:gd name="T95" fmla="*/ 532 h 3076"/>
                <a:gd name="T96" fmla="*/ 566 w 2603"/>
                <a:gd name="T97" fmla="*/ 788 h 30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03" h="3076">
                  <a:moveTo>
                    <a:pt x="2219" y="3076"/>
                  </a:moveTo>
                  <a:lnTo>
                    <a:pt x="2274" y="2746"/>
                  </a:lnTo>
                  <a:lnTo>
                    <a:pt x="2327" y="2397"/>
                  </a:lnTo>
                  <a:lnTo>
                    <a:pt x="2371" y="2040"/>
                  </a:lnTo>
                  <a:lnTo>
                    <a:pt x="2415" y="1694"/>
                  </a:lnTo>
                  <a:lnTo>
                    <a:pt x="2468" y="1363"/>
                  </a:lnTo>
                  <a:lnTo>
                    <a:pt x="2504" y="1061"/>
                  </a:lnTo>
                  <a:lnTo>
                    <a:pt x="2540" y="793"/>
                  </a:lnTo>
                  <a:lnTo>
                    <a:pt x="2576" y="580"/>
                  </a:lnTo>
                  <a:lnTo>
                    <a:pt x="2594" y="428"/>
                  </a:lnTo>
                  <a:lnTo>
                    <a:pt x="2603" y="348"/>
                  </a:lnTo>
                  <a:lnTo>
                    <a:pt x="703" y="0"/>
                  </a:lnTo>
                  <a:lnTo>
                    <a:pt x="623" y="420"/>
                  </a:lnTo>
                  <a:lnTo>
                    <a:pt x="614" y="428"/>
                  </a:lnTo>
                  <a:lnTo>
                    <a:pt x="605" y="446"/>
                  </a:lnTo>
                  <a:lnTo>
                    <a:pt x="605" y="454"/>
                  </a:lnTo>
                  <a:lnTo>
                    <a:pt x="597" y="464"/>
                  </a:lnTo>
                  <a:lnTo>
                    <a:pt x="587" y="473"/>
                  </a:lnTo>
                  <a:lnTo>
                    <a:pt x="578" y="473"/>
                  </a:lnTo>
                  <a:lnTo>
                    <a:pt x="570" y="481"/>
                  </a:lnTo>
                  <a:lnTo>
                    <a:pt x="561" y="473"/>
                  </a:lnTo>
                  <a:lnTo>
                    <a:pt x="543" y="454"/>
                  </a:lnTo>
                  <a:lnTo>
                    <a:pt x="534" y="437"/>
                  </a:lnTo>
                  <a:lnTo>
                    <a:pt x="516" y="428"/>
                  </a:lnTo>
                  <a:lnTo>
                    <a:pt x="506" y="428"/>
                  </a:lnTo>
                  <a:lnTo>
                    <a:pt x="490" y="428"/>
                  </a:lnTo>
                  <a:lnTo>
                    <a:pt x="481" y="437"/>
                  </a:lnTo>
                  <a:lnTo>
                    <a:pt x="470" y="446"/>
                  </a:lnTo>
                  <a:lnTo>
                    <a:pt x="463" y="454"/>
                  </a:lnTo>
                  <a:lnTo>
                    <a:pt x="453" y="464"/>
                  </a:lnTo>
                  <a:lnTo>
                    <a:pt x="435" y="464"/>
                  </a:lnTo>
                  <a:lnTo>
                    <a:pt x="426" y="464"/>
                  </a:lnTo>
                  <a:lnTo>
                    <a:pt x="410" y="464"/>
                  </a:lnTo>
                  <a:lnTo>
                    <a:pt x="400" y="464"/>
                  </a:lnTo>
                  <a:lnTo>
                    <a:pt x="390" y="464"/>
                  </a:lnTo>
                  <a:lnTo>
                    <a:pt x="382" y="473"/>
                  </a:lnTo>
                  <a:lnTo>
                    <a:pt x="373" y="481"/>
                  </a:lnTo>
                  <a:lnTo>
                    <a:pt x="364" y="490"/>
                  </a:lnTo>
                  <a:lnTo>
                    <a:pt x="364" y="500"/>
                  </a:lnTo>
                  <a:lnTo>
                    <a:pt x="364" y="614"/>
                  </a:lnTo>
                  <a:lnTo>
                    <a:pt x="355" y="694"/>
                  </a:lnTo>
                  <a:lnTo>
                    <a:pt x="355" y="757"/>
                  </a:lnTo>
                  <a:lnTo>
                    <a:pt x="346" y="802"/>
                  </a:lnTo>
                  <a:lnTo>
                    <a:pt x="337" y="830"/>
                  </a:lnTo>
                  <a:lnTo>
                    <a:pt x="337" y="837"/>
                  </a:lnTo>
                  <a:lnTo>
                    <a:pt x="329" y="846"/>
                  </a:lnTo>
                  <a:lnTo>
                    <a:pt x="320" y="857"/>
                  </a:lnTo>
                  <a:lnTo>
                    <a:pt x="310" y="865"/>
                  </a:lnTo>
                  <a:lnTo>
                    <a:pt x="302" y="874"/>
                  </a:lnTo>
                  <a:lnTo>
                    <a:pt x="293" y="890"/>
                  </a:lnTo>
                  <a:lnTo>
                    <a:pt x="293" y="910"/>
                  </a:lnTo>
                  <a:lnTo>
                    <a:pt x="293" y="927"/>
                  </a:lnTo>
                  <a:lnTo>
                    <a:pt x="293" y="945"/>
                  </a:lnTo>
                  <a:lnTo>
                    <a:pt x="293" y="963"/>
                  </a:lnTo>
                  <a:lnTo>
                    <a:pt x="302" y="981"/>
                  </a:lnTo>
                  <a:lnTo>
                    <a:pt x="310" y="998"/>
                  </a:lnTo>
                  <a:lnTo>
                    <a:pt x="320" y="1017"/>
                  </a:lnTo>
                  <a:lnTo>
                    <a:pt x="320" y="1025"/>
                  </a:lnTo>
                  <a:lnTo>
                    <a:pt x="329" y="1034"/>
                  </a:lnTo>
                  <a:lnTo>
                    <a:pt x="337" y="1043"/>
                  </a:lnTo>
                  <a:lnTo>
                    <a:pt x="346" y="1061"/>
                  </a:lnTo>
                  <a:lnTo>
                    <a:pt x="355" y="1087"/>
                  </a:lnTo>
                  <a:lnTo>
                    <a:pt x="355" y="1105"/>
                  </a:lnTo>
                  <a:lnTo>
                    <a:pt x="364" y="1123"/>
                  </a:lnTo>
                  <a:lnTo>
                    <a:pt x="364" y="1150"/>
                  </a:lnTo>
                  <a:lnTo>
                    <a:pt x="364" y="1167"/>
                  </a:lnTo>
                  <a:lnTo>
                    <a:pt x="364" y="1186"/>
                  </a:lnTo>
                  <a:lnTo>
                    <a:pt x="373" y="1194"/>
                  </a:lnTo>
                  <a:lnTo>
                    <a:pt x="373" y="1212"/>
                  </a:lnTo>
                  <a:lnTo>
                    <a:pt x="382" y="1212"/>
                  </a:lnTo>
                  <a:lnTo>
                    <a:pt x="390" y="1221"/>
                  </a:lnTo>
                  <a:lnTo>
                    <a:pt x="400" y="1230"/>
                  </a:lnTo>
                  <a:lnTo>
                    <a:pt x="400" y="1239"/>
                  </a:lnTo>
                  <a:lnTo>
                    <a:pt x="400" y="1247"/>
                  </a:lnTo>
                  <a:lnTo>
                    <a:pt x="400" y="1266"/>
                  </a:lnTo>
                  <a:lnTo>
                    <a:pt x="400" y="1274"/>
                  </a:lnTo>
                  <a:lnTo>
                    <a:pt x="390" y="1292"/>
                  </a:lnTo>
                  <a:lnTo>
                    <a:pt x="382" y="1310"/>
                  </a:lnTo>
                  <a:lnTo>
                    <a:pt x="364" y="1327"/>
                  </a:lnTo>
                  <a:lnTo>
                    <a:pt x="346" y="1347"/>
                  </a:lnTo>
                  <a:lnTo>
                    <a:pt x="337" y="1354"/>
                  </a:lnTo>
                  <a:lnTo>
                    <a:pt x="320" y="1363"/>
                  </a:lnTo>
                  <a:lnTo>
                    <a:pt x="310" y="1363"/>
                  </a:lnTo>
                  <a:lnTo>
                    <a:pt x="302" y="1363"/>
                  </a:lnTo>
                  <a:lnTo>
                    <a:pt x="293" y="1374"/>
                  </a:lnTo>
                  <a:lnTo>
                    <a:pt x="284" y="1381"/>
                  </a:lnTo>
                  <a:lnTo>
                    <a:pt x="275" y="1390"/>
                  </a:lnTo>
                  <a:lnTo>
                    <a:pt x="257" y="1407"/>
                  </a:lnTo>
                  <a:lnTo>
                    <a:pt x="248" y="1427"/>
                  </a:lnTo>
                  <a:lnTo>
                    <a:pt x="248" y="1443"/>
                  </a:lnTo>
                  <a:lnTo>
                    <a:pt x="240" y="1462"/>
                  </a:lnTo>
                  <a:lnTo>
                    <a:pt x="240" y="1480"/>
                  </a:lnTo>
                  <a:lnTo>
                    <a:pt x="240" y="1498"/>
                  </a:lnTo>
                  <a:lnTo>
                    <a:pt x="240" y="1516"/>
                  </a:lnTo>
                  <a:lnTo>
                    <a:pt x="230" y="1534"/>
                  </a:lnTo>
                  <a:lnTo>
                    <a:pt x="230" y="1551"/>
                  </a:lnTo>
                  <a:lnTo>
                    <a:pt x="221" y="1560"/>
                  </a:lnTo>
                  <a:lnTo>
                    <a:pt x="213" y="1569"/>
                  </a:lnTo>
                  <a:lnTo>
                    <a:pt x="204" y="1587"/>
                  </a:lnTo>
                  <a:lnTo>
                    <a:pt x="186" y="1596"/>
                  </a:lnTo>
                  <a:lnTo>
                    <a:pt x="168" y="1604"/>
                  </a:lnTo>
                  <a:lnTo>
                    <a:pt x="160" y="1623"/>
                  </a:lnTo>
                  <a:lnTo>
                    <a:pt x="141" y="1640"/>
                  </a:lnTo>
                  <a:lnTo>
                    <a:pt x="133" y="1649"/>
                  </a:lnTo>
                  <a:lnTo>
                    <a:pt x="124" y="1667"/>
                  </a:lnTo>
                  <a:lnTo>
                    <a:pt x="114" y="1676"/>
                  </a:lnTo>
                  <a:lnTo>
                    <a:pt x="114" y="1694"/>
                  </a:lnTo>
                  <a:lnTo>
                    <a:pt x="114" y="1703"/>
                  </a:lnTo>
                  <a:lnTo>
                    <a:pt x="124" y="1720"/>
                  </a:lnTo>
                  <a:lnTo>
                    <a:pt x="124" y="1729"/>
                  </a:lnTo>
                  <a:lnTo>
                    <a:pt x="124" y="1747"/>
                  </a:lnTo>
                  <a:lnTo>
                    <a:pt x="124" y="1756"/>
                  </a:lnTo>
                  <a:lnTo>
                    <a:pt x="114" y="1764"/>
                  </a:lnTo>
                  <a:lnTo>
                    <a:pt x="114" y="1774"/>
                  </a:lnTo>
                  <a:lnTo>
                    <a:pt x="106" y="1783"/>
                  </a:lnTo>
                  <a:lnTo>
                    <a:pt x="97" y="1791"/>
                  </a:lnTo>
                  <a:lnTo>
                    <a:pt x="97" y="1800"/>
                  </a:lnTo>
                  <a:lnTo>
                    <a:pt x="97" y="1809"/>
                  </a:lnTo>
                  <a:lnTo>
                    <a:pt x="97" y="1818"/>
                  </a:lnTo>
                  <a:lnTo>
                    <a:pt x="106" y="1827"/>
                  </a:lnTo>
                  <a:lnTo>
                    <a:pt x="114" y="1836"/>
                  </a:lnTo>
                  <a:lnTo>
                    <a:pt x="124" y="1836"/>
                  </a:lnTo>
                  <a:lnTo>
                    <a:pt x="133" y="1844"/>
                  </a:lnTo>
                  <a:lnTo>
                    <a:pt x="150" y="1854"/>
                  </a:lnTo>
                  <a:lnTo>
                    <a:pt x="160" y="1863"/>
                  </a:lnTo>
                  <a:lnTo>
                    <a:pt x="168" y="1873"/>
                  </a:lnTo>
                  <a:lnTo>
                    <a:pt x="168" y="1889"/>
                  </a:lnTo>
                  <a:lnTo>
                    <a:pt x="168" y="1900"/>
                  </a:lnTo>
                  <a:lnTo>
                    <a:pt x="168" y="1916"/>
                  </a:lnTo>
                  <a:lnTo>
                    <a:pt x="168" y="1935"/>
                  </a:lnTo>
                  <a:lnTo>
                    <a:pt x="160" y="1944"/>
                  </a:lnTo>
                  <a:lnTo>
                    <a:pt x="150" y="1953"/>
                  </a:lnTo>
                  <a:lnTo>
                    <a:pt x="141" y="1971"/>
                  </a:lnTo>
                  <a:lnTo>
                    <a:pt x="124" y="1971"/>
                  </a:lnTo>
                  <a:lnTo>
                    <a:pt x="114" y="1980"/>
                  </a:lnTo>
                  <a:lnTo>
                    <a:pt x="97" y="1988"/>
                  </a:lnTo>
                  <a:lnTo>
                    <a:pt x="70" y="1988"/>
                  </a:lnTo>
                  <a:lnTo>
                    <a:pt x="53" y="1997"/>
                  </a:lnTo>
                  <a:lnTo>
                    <a:pt x="0" y="2077"/>
                  </a:lnTo>
                  <a:lnTo>
                    <a:pt x="1364" y="2959"/>
                  </a:lnTo>
                  <a:lnTo>
                    <a:pt x="2227" y="307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14" name="Freeform 102"/>
            <p:cNvSpPr>
              <a:spLocks/>
            </p:cNvSpPr>
            <p:nvPr/>
          </p:nvSpPr>
          <p:spPr bwMode="auto">
            <a:xfrm>
              <a:off x="371" y="1612"/>
              <a:ext cx="749" cy="1368"/>
            </a:xfrm>
            <a:custGeom>
              <a:avLst/>
              <a:gdLst>
                <a:gd name="T0" fmla="*/ 724 w 2951"/>
                <a:gd name="T1" fmla="*/ 1108 h 5340"/>
                <a:gd name="T2" fmla="*/ 740 w 2951"/>
                <a:gd name="T3" fmla="*/ 1144 h 5340"/>
                <a:gd name="T4" fmla="*/ 749 w 2951"/>
                <a:gd name="T5" fmla="*/ 1174 h 5340"/>
                <a:gd name="T6" fmla="*/ 729 w 2951"/>
                <a:gd name="T7" fmla="*/ 1206 h 5340"/>
                <a:gd name="T8" fmla="*/ 708 w 2951"/>
                <a:gd name="T9" fmla="*/ 1231 h 5340"/>
                <a:gd name="T10" fmla="*/ 695 w 2951"/>
                <a:gd name="T11" fmla="*/ 1265 h 5340"/>
                <a:gd name="T12" fmla="*/ 679 w 2951"/>
                <a:gd name="T13" fmla="*/ 1297 h 5340"/>
                <a:gd name="T14" fmla="*/ 672 w 2951"/>
                <a:gd name="T15" fmla="*/ 1320 h 5340"/>
                <a:gd name="T16" fmla="*/ 690 w 2951"/>
                <a:gd name="T17" fmla="*/ 1340 h 5340"/>
                <a:gd name="T18" fmla="*/ 672 w 2951"/>
                <a:gd name="T19" fmla="*/ 1366 h 5340"/>
                <a:gd name="T20" fmla="*/ 418 w 2951"/>
                <a:gd name="T21" fmla="*/ 1311 h 5340"/>
                <a:gd name="T22" fmla="*/ 414 w 2951"/>
                <a:gd name="T23" fmla="*/ 1267 h 5340"/>
                <a:gd name="T24" fmla="*/ 382 w 2951"/>
                <a:gd name="T25" fmla="*/ 1196 h 5340"/>
                <a:gd name="T26" fmla="*/ 369 w 2951"/>
                <a:gd name="T27" fmla="*/ 1181 h 5340"/>
                <a:gd name="T28" fmla="*/ 353 w 2951"/>
                <a:gd name="T29" fmla="*/ 1155 h 5340"/>
                <a:gd name="T30" fmla="*/ 330 w 2951"/>
                <a:gd name="T31" fmla="*/ 1149 h 5340"/>
                <a:gd name="T32" fmla="*/ 326 w 2951"/>
                <a:gd name="T33" fmla="*/ 1133 h 5340"/>
                <a:gd name="T34" fmla="*/ 317 w 2951"/>
                <a:gd name="T35" fmla="*/ 1108 h 5340"/>
                <a:gd name="T36" fmla="*/ 271 w 2951"/>
                <a:gd name="T37" fmla="*/ 1087 h 5340"/>
                <a:gd name="T38" fmla="*/ 230 w 2951"/>
                <a:gd name="T39" fmla="*/ 1041 h 5340"/>
                <a:gd name="T40" fmla="*/ 190 w 2951"/>
                <a:gd name="T41" fmla="*/ 1019 h 5340"/>
                <a:gd name="T42" fmla="*/ 154 w 2951"/>
                <a:gd name="T43" fmla="*/ 1005 h 5340"/>
                <a:gd name="T44" fmla="*/ 147 w 2951"/>
                <a:gd name="T45" fmla="*/ 984 h 5340"/>
                <a:gd name="T46" fmla="*/ 152 w 2951"/>
                <a:gd name="T47" fmla="*/ 946 h 5340"/>
                <a:gd name="T48" fmla="*/ 145 w 2951"/>
                <a:gd name="T49" fmla="*/ 904 h 5340"/>
                <a:gd name="T50" fmla="*/ 138 w 2951"/>
                <a:gd name="T51" fmla="*/ 881 h 5340"/>
                <a:gd name="T52" fmla="*/ 122 w 2951"/>
                <a:gd name="T53" fmla="*/ 852 h 5340"/>
                <a:gd name="T54" fmla="*/ 118 w 2951"/>
                <a:gd name="T55" fmla="*/ 827 h 5340"/>
                <a:gd name="T56" fmla="*/ 106 w 2951"/>
                <a:gd name="T57" fmla="*/ 797 h 5340"/>
                <a:gd name="T58" fmla="*/ 84 w 2951"/>
                <a:gd name="T59" fmla="*/ 756 h 5340"/>
                <a:gd name="T60" fmla="*/ 77 w 2951"/>
                <a:gd name="T61" fmla="*/ 728 h 5340"/>
                <a:gd name="T62" fmla="*/ 97 w 2951"/>
                <a:gd name="T63" fmla="*/ 701 h 5340"/>
                <a:gd name="T64" fmla="*/ 106 w 2951"/>
                <a:gd name="T65" fmla="*/ 678 h 5340"/>
                <a:gd name="T66" fmla="*/ 72 w 2951"/>
                <a:gd name="T67" fmla="*/ 651 h 5340"/>
                <a:gd name="T68" fmla="*/ 68 w 2951"/>
                <a:gd name="T69" fmla="*/ 603 h 5340"/>
                <a:gd name="T70" fmla="*/ 65 w 2951"/>
                <a:gd name="T71" fmla="*/ 578 h 5340"/>
                <a:gd name="T72" fmla="*/ 70 w 2951"/>
                <a:gd name="T73" fmla="*/ 562 h 5340"/>
                <a:gd name="T74" fmla="*/ 81 w 2951"/>
                <a:gd name="T75" fmla="*/ 578 h 5340"/>
                <a:gd name="T76" fmla="*/ 93 w 2951"/>
                <a:gd name="T77" fmla="*/ 596 h 5340"/>
                <a:gd name="T78" fmla="*/ 104 w 2951"/>
                <a:gd name="T79" fmla="*/ 594 h 5340"/>
                <a:gd name="T80" fmla="*/ 93 w 2951"/>
                <a:gd name="T81" fmla="*/ 566 h 5340"/>
                <a:gd name="T82" fmla="*/ 95 w 2951"/>
                <a:gd name="T83" fmla="*/ 534 h 5340"/>
                <a:gd name="T84" fmla="*/ 118 w 2951"/>
                <a:gd name="T85" fmla="*/ 541 h 5340"/>
                <a:gd name="T86" fmla="*/ 147 w 2951"/>
                <a:gd name="T87" fmla="*/ 550 h 5340"/>
                <a:gd name="T88" fmla="*/ 152 w 2951"/>
                <a:gd name="T89" fmla="*/ 539 h 5340"/>
                <a:gd name="T90" fmla="*/ 136 w 2951"/>
                <a:gd name="T91" fmla="*/ 532 h 5340"/>
                <a:gd name="T92" fmla="*/ 111 w 2951"/>
                <a:gd name="T93" fmla="*/ 521 h 5340"/>
                <a:gd name="T94" fmla="*/ 81 w 2951"/>
                <a:gd name="T95" fmla="*/ 519 h 5340"/>
                <a:gd name="T96" fmla="*/ 65 w 2951"/>
                <a:gd name="T97" fmla="*/ 530 h 5340"/>
                <a:gd name="T98" fmla="*/ 43 w 2951"/>
                <a:gd name="T99" fmla="*/ 514 h 5340"/>
                <a:gd name="T100" fmla="*/ 45 w 2951"/>
                <a:gd name="T101" fmla="*/ 466 h 5340"/>
                <a:gd name="T102" fmla="*/ 11 w 2951"/>
                <a:gd name="T103" fmla="*/ 388 h 5340"/>
                <a:gd name="T104" fmla="*/ 20 w 2951"/>
                <a:gd name="T105" fmla="*/ 338 h 5340"/>
                <a:gd name="T106" fmla="*/ 22 w 2951"/>
                <a:gd name="T107" fmla="*/ 295 h 5340"/>
                <a:gd name="T108" fmla="*/ 22 w 2951"/>
                <a:gd name="T109" fmla="*/ 244 h 5340"/>
                <a:gd name="T110" fmla="*/ 2 w 2951"/>
                <a:gd name="T111" fmla="*/ 178 h 5340"/>
                <a:gd name="T112" fmla="*/ 41 w 2951"/>
                <a:gd name="T113" fmla="*/ 132 h 5340"/>
                <a:gd name="T114" fmla="*/ 65 w 2951"/>
                <a:gd name="T115" fmla="*/ 84 h 5340"/>
                <a:gd name="T116" fmla="*/ 70 w 2951"/>
                <a:gd name="T117" fmla="*/ 32 h 5340"/>
                <a:gd name="T118" fmla="*/ 75 w 2951"/>
                <a:gd name="T119" fmla="*/ 2 h 53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51" h="5340">
                  <a:moveTo>
                    <a:pt x="1657" y="420"/>
                  </a:moveTo>
                  <a:lnTo>
                    <a:pt x="1320" y="1845"/>
                  </a:lnTo>
                  <a:lnTo>
                    <a:pt x="2853" y="4217"/>
                  </a:lnTo>
                  <a:lnTo>
                    <a:pt x="2844" y="4233"/>
                  </a:lnTo>
                  <a:lnTo>
                    <a:pt x="2844" y="4253"/>
                  </a:lnTo>
                  <a:lnTo>
                    <a:pt x="2844" y="4270"/>
                  </a:lnTo>
                  <a:lnTo>
                    <a:pt x="2844" y="4288"/>
                  </a:lnTo>
                  <a:lnTo>
                    <a:pt x="2844" y="4306"/>
                  </a:lnTo>
                  <a:lnTo>
                    <a:pt x="2853" y="4324"/>
                  </a:lnTo>
                  <a:lnTo>
                    <a:pt x="2861" y="4341"/>
                  </a:lnTo>
                  <a:lnTo>
                    <a:pt x="2871" y="4360"/>
                  </a:lnTo>
                  <a:lnTo>
                    <a:pt x="2871" y="4368"/>
                  </a:lnTo>
                  <a:lnTo>
                    <a:pt x="2880" y="4377"/>
                  </a:lnTo>
                  <a:lnTo>
                    <a:pt x="2888" y="4386"/>
                  </a:lnTo>
                  <a:lnTo>
                    <a:pt x="2897" y="4404"/>
                  </a:lnTo>
                  <a:lnTo>
                    <a:pt x="2906" y="4430"/>
                  </a:lnTo>
                  <a:lnTo>
                    <a:pt x="2906" y="4448"/>
                  </a:lnTo>
                  <a:lnTo>
                    <a:pt x="2915" y="4466"/>
                  </a:lnTo>
                  <a:lnTo>
                    <a:pt x="2915" y="4493"/>
                  </a:lnTo>
                  <a:lnTo>
                    <a:pt x="2915" y="4510"/>
                  </a:lnTo>
                  <a:lnTo>
                    <a:pt x="2915" y="4529"/>
                  </a:lnTo>
                  <a:lnTo>
                    <a:pt x="2924" y="4537"/>
                  </a:lnTo>
                  <a:lnTo>
                    <a:pt x="2924" y="4555"/>
                  </a:lnTo>
                  <a:lnTo>
                    <a:pt x="2933" y="4555"/>
                  </a:lnTo>
                  <a:lnTo>
                    <a:pt x="2941" y="4564"/>
                  </a:lnTo>
                  <a:lnTo>
                    <a:pt x="2951" y="4573"/>
                  </a:lnTo>
                  <a:lnTo>
                    <a:pt x="2951" y="4582"/>
                  </a:lnTo>
                  <a:lnTo>
                    <a:pt x="2951" y="4590"/>
                  </a:lnTo>
                  <a:lnTo>
                    <a:pt x="2951" y="4609"/>
                  </a:lnTo>
                  <a:lnTo>
                    <a:pt x="2951" y="4617"/>
                  </a:lnTo>
                  <a:lnTo>
                    <a:pt x="2941" y="4635"/>
                  </a:lnTo>
                  <a:lnTo>
                    <a:pt x="2933" y="4653"/>
                  </a:lnTo>
                  <a:lnTo>
                    <a:pt x="2915" y="4670"/>
                  </a:lnTo>
                  <a:lnTo>
                    <a:pt x="2897" y="4690"/>
                  </a:lnTo>
                  <a:lnTo>
                    <a:pt x="2888" y="4697"/>
                  </a:lnTo>
                  <a:lnTo>
                    <a:pt x="2871" y="4706"/>
                  </a:lnTo>
                  <a:lnTo>
                    <a:pt x="2861" y="4706"/>
                  </a:lnTo>
                  <a:lnTo>
                    <a:pt x="2853" y="4706"/>
                  </a:lnTo>
                  <a:lnTo>
                    <a:pt x="2844" y="4717"/>
                  </a:lnTo>
                  <a:lnTo>
                    <a:pt x="2835" y="4724"/>
                  </a:lnTo>
                  <a:lnTo>
                    <a:pt x="2826" y="4733"/>
                  </a:lnTo>
                  <a:lnTo>
                    <a:pt x="2808" y="4750"/>
                  </a:lnTo>
                  <a:lnTo>
                    <a:pt x="2799" y="4770"/>
                  </a:lnTo>
                  <a:lnTo>
                    <a:pt x="2799" y="4786"/>
                  </a:lnTo>
                  <a:lnTo>
                    <a:pt x="2791" y="4805"/>
                  </a:lnTo>
                  <a:lnTo>
                    <a:pt x="2791" y="4823"/>
                  </a:lnTo>
                  <a:lnTo>
                    <a:pt x="2791" y="4841"/>
                  </a:lnTo>
                  <a:lnTo>
                    <a:pt x="2791" y="4859"/>
                  </a:lnTo>
                  <a:lnTo>
                    <a:pt x="2781" y="4877"/>
                  </a:lnTo>
                  <a:lnTo>
                    <a:pt x="2781" y="4894"/>
                  </a:lnTo>
                  <a:lnTo>
                    <a:pt x="2772" y="4903"/>
                  </a:lnTo>
                  <a:lnTo>
                    <a:pt x="2764" y="4912"/>
                  </a:lnTo>
                  <a:lnTo>
                    <a:pt x="2755" y="4930"/>
                  </a:lnTo>
                  <a:lnTo>
                    <a:pt x="2737" y="4939"/>
                  </a:lnTo>
                  <a:lnTo>
                    <a:pt x="2719" y="4947"/>
                  </a:lnTo>
                  <a:lnTo>
                    <a:pt x="2711" y="4966"/>
                  </a:lnTo>
                  <a:lnTo>
                    <a:pt x="2692" y="4983"/>
                  </a:lnTo>
                  <a:lnTo>
                    <a:pt x="2684" y="4992"/>
                  </a:lnTo>
                  <a:lnTo>
                    <a:pt x="2675" y="5010"/>
                  </a:lnTo>
                  <a:lnTo>
                    <a:pt x="2665" y="5019"/>
                  </a:lnTo>
                  <a:lnTo>
                    <a:pt x="2665" y="5037"/>
                  </a:lnTo>
                  <a:lnTo>
                    <a:pt x="2665" y="5046"/>
                  </a:lnTo>
                  <a:lnTo>
                    <a:pt x="2675" y="5063"/>
                  </a:lnTo>
                  <a:lnTo>
                    <a:pt x="2675" y="5072"/>
                  </a:lnTo>
                  <a:lnTo>
                    <a:pt x="2675" y="5090"/>
                  </a:lnTo>
                  <a:lnTo>
                    <a:pt x="2675" y="5099"/>
                  </a:lnTo>
                  <a:lnTo>
                    <a:pt x="2665" y="5107"/>
                  </a:lnTo>
                  <a:lnTo>
                    <a:pt x="2665" y="5117"/>
                  </a:lnTo>
                  <a:lnTo>
                    <a:pt x="2657" y="5126"/>
                  </a:lnTo>
                  <a:lnTo>
                    <a:pt x="2648" y="5134"/>
                  </a:lnTo>
                  <a:lnTo>
                    <a:pt x="2648" y="5143"/>
                  </a:lnTo>
                  <a:lnTo>
                    <a:pt x="2648" y="5152"/>
                  </a:lnTo>
                  <a:lnTo>
                    <a:pt x="2648" y="5161"/>
                  </a:lnTo>
                  <a:lnTo>
                    <a:pt x="2657" y="5170"/>
                  </a:lnTo>
                  <a:lnTo>
                    <a:pt x="2665" y="5179"/>
                  </a:lnTo>
                  <a:lnTo>
                    <a:pt x="2675" y="5179"/>
                  </a:lnTo>
                  <a:lnTo>
                    <a:pt x="2684" y="5187"/>
                  </a:lnTo>
                  <a:lnTo>
                    <a:pt x="2701" y="5197"/>
                  </a:lnTo>
                  <a:lnTo>
                    <a:pt x="2711" y="5206"/>
                  </a:lnTo>
                  <a:lnTo>
                    <a:pt x="2719" y="5216"/>
                  </a:lnTo>
                  <a:lnTo>
                    <a:pt x="2719" y="5232"/>
                  </a:lnTo>
                  <a:lnTo>
                    <a:pt x="2719" y="5243"/>
                  </a:lnTo>
                  <a:lnTo>
                    <a:pt x="2719" y="5259"/>
                  </a:lnTo>
                  <a:lnTo>
                    <a:pt x="2719" y="5278"/>
                  </a:lnTo>
                  <a:lnTo>
                    <a:pt x="2711" y="5287"/>
                  </a:lnTo>
                  <a:lnTo>
                    <a:pt x="2701" y="5296"/>
                  </a:lnTo>
                  <a:lnTo>
                    <a:pt x="2692" y="5314"/>
                  </a:lnTo>
                  <a:lnTo>
                    <a:pt x="2675" y="5314"/>
                  </a:lnTo>
                  <a:lnTo>
                    <a:pt x="2665" y="5323"/>
                  </a:lnTo>
                  <a:lnTo>
                    <a:pt x="2648" y="5331"/>
                  </a:lnTo>
                  <a:lnTo>
                    <a:pt x="2621" y="5331"/>
                  </a:lnTo>
                  <a:lnTo>
                    <a:pt x="2604" y="5340"/>
                  </a:lnTo>
                  <a:lnTo>
                    <a:pt x="1657" y="5197"/>
                  </a:lnTo>
                  <a:lnTo>
                    <a:pt x="1648" y="5187"/>
                  </a:lnTo>
                  <a:lnTo>
                    <a:pt x="1648" y="5179"/>
                  </a:lnTo>
                  <a:lnTo>
                    <a:pt x="1641" y="5170"/>
                  </a:lnTo>
                  <a:lnTo>
                    <a:pt x="1641" y="5152"/>
                  </a:lnTo>
                  <a:lnTo>
                    <a:pt x="1648" y="5134"/>
                  </a:lnTo>
                  <a:lnTo>
                    <a:pt x="1648" y="5117"/>
                  </a:lnTo>
                  <a:lnTo>
                    <a:pt x="1641" y="5099"/>
                  </a:lnTo>
                  <a:lnTo>
                    <a:pt x="1641" y="5090"/>
                  </a:lnTo>
                  <a:lnTo>
                    <a:pt x="1630" y="5072"/>
                  </a:lnTo>
                  <a:lnTo>
                    <a:pt x="1621" y="5072"/>
                  </a:lnTo>
                  <a:lnTo>
                    <a:pt x="1613" y="5063"/>
                  </a:lnTo>
                  <a:lnTo>
                    <a:pt x="1613" y="5046"/>
                  </a:lnTo>
                  <a:lnTo>
                    <a:pt x="1613" y="5019"/>
                  </a:lnTo>
                  <a:lnTo>
                    <a:pt x="1621" y="4983"/>
                  </a:lnTo>
                  <a:lnTo>
                    <a:pt x="1630" y="4947"/>
                  </a:lnTo>
                  <a:lnTo>
                    <a:pt x="1630" y="4912"/>
                  </a:lnTo>
                  <a:lnTo>
                    <a:pt x="1621" y="4867"/>
                  </a:lnTo>
                  <a:lnTo>
                    <a:pt x="1613" y="4823"/>
                  </a:lnTo>
                  <a:lnTo>
                    <a:pt x="1586" y="4777"/>
                  </a:lnTo>
                  <a:lnTo>
                    <a:pt x="1541" y="4733"/>
                  </a:lnTo>
                  <a:lnTo>
                    <a:pt x="1533" y="4724"/>
                  </a:lnTo>
                  <a:lnTo>
                    <a:pt x="1524" y="4717"/>
                  </a:lnTo>
                  <a:lnTo>
                    <a:pt x="1515" y="4697"/>
                  </a:lnTo>
                  <a:lnTo>
                    <a:pt x="1506" y="4670"/>
                  </a:lnTo>
                  <a:lnTo>
                    <a:pt x="1506" y="4653"/>
                  </a:lnTo>
                  <a:lnTo>
                    <a:pt x="1497" y="4635"/>
                  </a:lnTo>
                  <a:lnTo>
                    <a:pt x="1497" y="4617"/>
                  </a:lnTo>
                  <a:lnTo>
                    <a:pt x="1488" y="4609"/>
                  </a:lnTo>
                  <a:lnTo>
                    <a:pt x="1480" y="4600"/>
                  </a:lnTo>
                  <a:lnTo>
                    <a:pt x="1470" y="4600"/>
                  </a:lnTo>
                  <a:lnTo>
                    <a:pt x="1461" y="4609"/>
                  </a:lnTo>
                  <a:lnTo>
                    <a:pt x="1453" y="4617"/>
                  </a:lnTo>
                  <a:lnTo>
                    <a:pt x="1453" y="4609"/>
                  </a:lnTo>
                  <a:lnTo>
                    <a:pt x="1444" y="4609"/>
                  </a:lnTo>
                  <a:lnTo>
                    <a:pt x="1444" y="4600"/>
                  </a:lnTo>
                  <a:lnTo>
                    <a:pt x="1435" y="4582"/>
                  </a:lnTo>
                  <a:lnTo>
                    <a:pt x="1435" y="4573"/>
                  </a:lnTo>
                  <a:lnTo>
                    <a:pt x="1435" y="4564"/>
                  </a:lnTo>
                  <a:lnTo>
                    <a:pt x="1426" y="4546"/>
                  </a:lnTo>
                  <a:lnTo>
                    <a:pt x="1417" y="4537"/>
                  </a:lnTo>
                  <a:lnTo>
                    <a:pt x="1408" y="4520"/>
                  </a:lnTo>
                  <a:lnTo>
                    <a:pt x="1390" y="4510"/>
                  </a:lnTo>
                  <a:lnTo>
                    <a:pt x="1381" y="4502"/>
                  </a:lnTo>
                  <a:lnTo>
                    <a:pt x="1364" y="4502"/>
                  </a:lnTo>
                  <a:lnTo>
                    <a:pt x="1346" y="4502"/>
                  </a:lnTo>
                  <a:lnTo>
                    <a:pt x="1328" y="4502"/>
                  </a:lnTo>
                  <a:lnTo>
                    <a:pt x="1320" y="4502"/>
                  </a:lnTo>
                  <a:lnTo>
                    <a:pt x="1310" y="4502"/>
                  </a:lnTo>
                  <a:lnTo>
                    <a:pt x="1301" y="4502"/>
                  </a:lnTo>
                  <a:lnTo>
                    <a:pt x="1301" y="4493"/>
                  </a:lnTo>
                  <a:lnTo>
                    <a:pt x="1301" y="4484"/>
                  </a:lnTo>
                  <a:lnTo>
                    <a:pt x="1301" y="4475"/>
                  </a:lnTo>
                  <a:lnTo>
                    <a:pt x="1310" y="4466"/>
                  </a:lnTo>
                  <a:lnTo>
                    <a:pt x="1320" y="4457"/>
                  </a:lnTo>
                  <a:lnTo>
                    <a:pt x="1320" y="4448"/>
                  </a:lnTo>
                  <a:lnTo>
                    <a:pt x="1320" y="4440"/>
                  </a:lnTo>
                  <a:lnTo>
                    <a:pt x="1310" y="4430"/>
                  </a:lnTo>
                  <a:lnTo>
                    <a:pt x="1301" y="4430"/>
                  </a:lnTo>
                  <a:lnTo>
                    <a:pt x="1292" y="4421"/>
                  </a:lnTo>
                  <a:lnTo>
                    <a:pt x="1284" y="4421"/>
                  </a:lnTo>
                  <a:lnTo>
                    <a:pt x="1275" y="4421"/>
                  </a:lnTo>
                  <a:lnTo>
                    <a:pt x="1275" y="4413"/>
                  </a:lnTo>
                  <a:lnTo>
                    <a:pt x="1275" y="4404"/>
                  </a:lnTo>
                  <a:lnTo>
                    <a:pt x="1275" y="4386"/>
                  </a:lnTo>
                  <a:lnTo>
                    <a:pt x="1275" y="4377"/>
                  </a:lnTo>
                  <a:lnTo>
                    <a:pt x="1275" y="4360"/>
                  </a:lnTo>
                  <a:lnTo>
                    <a:pt x="1275" y="4341"/>
                  </a:lnTo>
                  <a:lnTo>
                    <a:pt x="1264" y="4333"/>
                  </a:lnTo>
                  <a:lnTo>
                    <a:pt x="1248" y="4324"/>
                  </a:lnTo>
                  <a:lnTo>
                    <a:pt x="1230" y="4313"/>
                  </a:lnTo>
                  <a:lnTo>
                    <a:pt x="1204" y="4313"/>
                  </a:lnTo>
                  <a:lnTo>
                    <a:pt x="1177" y="4306"/>
                  </a:lnTo>
                  <a:lnTo>
                    <a:pt x="1158" y="4297"/>
                  </a:lnTo>
                  <a:lnTo>
                    <a:pt x="1131" y="4288"/>
                  </a:lnTo>
                  <a:lnTo>
                    <a:pt x="1113" y="4280"/>
                  </a:lnTo>
                  <a:lnTo>
                    <a:pt x="1096" y="4270"/>
                  </a:lnTo>
                  <a:lnTo>
                    <a:pt x="1078" y="4260"/>
                  </a:lnTo>
                  <a:lnTo>
                    <a:pt x="1069" y="4244"/>
                  </a:lnTo>
                  <a:lnTo>
                    <a:pt x="1051" y="4233"/>
                  </a:lnTo>
                  <a:lnTo>
                    <a:pt x="1043" y="4217"/>
                  </a:lnTo>
                  <a:lnTo>
                    <a:pt x="1033" y="4189"/>
                  </a:lnTo>
                  <a:lnTo>
                    <a:pt x="1016" y="4173"/>
                  </a:lnTo>
                  <a:lnTo>
                    <a:pt x="998" y="4145"/>
                  </a:lnTo>
                  <a:lnTo>
                    <a:pt x="980" y="4127"/>
                  </a:lnTo>
                  <a:lnTo>
                    <a:pt x="963" y="4100"/>
                  </a:lnTo>
                  <a:lnTo>
                    <a:pt x="936" y="4083"/>
                  </a:lnTo>
                  <a:lnTo>
                    <a:pt x="908" y="4064"/>
                  </a:lnTo>
                  <a:lnTo>
                    <a:pt x="882" y="4047"/>
                  </a:lnTo>
                  <a:lnTo>
                    <a:pt x="855" y="4037"/>
                  </a:lnTo>
                  <a:lnTo>
                    <a:pt x="828" y="4029"/>
                  </a:lnTo>
                  <a:lnTo>
                    <a:pt x="802" y="4029"/>
                  </a:lnTo>
                  <a:lnTo>
                    <a:pt x="793" y="4020"/>
                  </a:lnTo>
                  <a:lnTo>
                    <a:pt x="775" y="4011"/>
                  </a:lnTo>
                  <a:lnTo>
                    <a:pt x="767" y="4003"/>
                  </a:lnTo>
                  <a:lnTo>
                    <a:pt x="758" y="3984"/>
                  </a:lnTo>
                  <a:lnTo>
                    <a:pt x="747" y="3976"/>
                  </a:lnTo>
                  <a:lnTo>
                    <a:pt x="731" y="3957"/>
                  </a:lnTo>
                  <a:lnTo>
                    <a:pt x="712" y="3949"/>
                  </a:lnTo>
                  <a:lnTo>
                    <a:pt x="687" y="3940"/>
                  </a:lnTo>
                  <a:lnTo>
                    <a:pt x="659" y="3931"/>
                  </a:lnTo>
                  <a:lnTo>
                    <a:pt x="650" y="3931"/>
                  </a:lnTo>
                  <a:lnTo>
                    <a:pt x="632" y="3931"/>
                  </a:lnTo>
                  <a:lnTo>
                    <a:pt x="623" y="3931"/>
                  </a:lnTo>
                  <a:lnTo>
                    <a:pt x="614" y="3923"/>
                  </a:lnTo>
                  <a:lnTo>
                    <a:pt x="606" y="3923"/>
                  </a:lnTo>
                  <a:lnTo>
                    <a:pt x="606" y="3913"/>
                  </a:lnTo>
                  <a:lnTo>
                    <a:pt x="597" y="3904"/>
                  </a:lnTo>
                  <a:lnTo>
                    <a:pt x="587" y="3904"/>
                  </a:lnTo>
                  <a:lnTo>
                    <a:pt x="579" y="3896"/>
                  </a:lnTo>
                  <a:lnTo>
                    <a:pt x="570" y="3887"/>
                  </a:lnTo>
                  <a:lnTo>
                    <a:pt x="570" y="3877"/>
                  </a:lnTo>
                  <a:lnTo>
                    <a:pt x="570" y="3869"/>
                  </a:lnTo>
                  <a:lnTo>
                    <a:pt x="570" y="3851"/>
                  </a:lnTo>
                  <a:lnTo>
                    <a:pt x="579" y="3843"/>
                  </a:lnTo>
                  <a:lnTo>
                    <a:pt x="579" y="3824"/>
                  </a:lnTo>
                  <a:lnTo>
                    <a:pt x="587" y="3807"/>
                  </a:lnTo>
                  <a:lnTo>
                    <a:pt x="587" y="3797"/>
                  </a:lnTo>
                  <a:lnTo>
                    <a:pt x="587" y="3780"/>
                  </a:lnTo>
                  <a:lnTo>
                    <a:pt x="587" y="3763"/>
                  </a:lnTo>
                  <a:lnTo>
                    <a:pt x="587" y="3753"/>
                  </a:lnTo>
                  <a:lnTo>
                    <a:pt x="587" y="3736"/>
                  </a:lnTo>
                  <a:lnTo>
                    <a:pt x="587" y="3707"/>
                  </a:lnTo>
                  <a:lnTo>
                    <a:pt x="597" y="3691"/>
                  </a:lnTo>
                  <a:lnTo>
                    <a:pt x="597" y="3663"/>
                  </a:lnTo>
                  <a:lnTo>
                    <a:pt x="606" y="3636"/>
                  </a:lnTo>
                  <a:lnTo>
                    <a:pt x="606" y="3610"/>
                  </a:lnTo>
                  <a:lnTo>
                    <a:pt x="606" y="3592"/>
                  </a:lnTo>
                  <a:lnTo>
                    <a:pt x="606" y="3574"/>
                  </a:lnTo>
                  <a:lnTo>
                    <a:pt x="597" y="3556"/>
                  </a:lnTo>
                  <a:lnTo>
                    <a:pt x="579" y="3547"/>
                  </a:lnTo>
                  <a:lnTo>
                    <a:pt x="570" y="3539"/>
                  </a:lnTo>
                  <a:lnTo>
                    <a:pt x="570" y="3530"/>
                  </a:lnTo>
                  <a:lnTo>
                    <a:pt x="561" y="3520"/>
                  </a:lnTo>
                  <a:lnTo>
                    <a:pt x="561" y="3512"/>
                  </a:lnTo>
                  <a:lnTo>
                    <a:pt x="561" y="3503"/>
                  </a:lnTo>
                  <a:lnTo>
                    <a:pt x="561" y="3486"/>
                  </a:lnTo>
                  <a:lnTo>
                    <a:pt x="561" y="3476"/>
                  </a:lnTo>
                  <a:lnTo>
                    <a:pt x="561" y="3467"/>
                  </a:lnTo>
                  <a:lnTo>
                    <a:pt x="561" y="3459"/>
                  </a:lnTo>
                  <a:lnTo>
                    <a:pt x="552" y="3450"/>
                  </a:lnTo>
                  <a:lnTo>
                    <a:pt x="543" y="3440"/>
                  </a:lnTo>
                  <a:lnTo>
                    <a:pt x="534" y="3432"/>
                  </a:lnTo>
                  <a:lnTo>
                    <a:pt x="534" y="3414"/>
                  </a:lnTo>
                  <a:lnTo>
                    <a:pt x="534" y="3406"/>
                  </a:lnTo>
                  <a:lnTo>
                    <a:pt x="525" y="3396"/>
                  </a:lnTo>
                  <a:lnTo>
                    <a:pt x="525" y="3379"/>
                  </a:lnTo>
                  <a:lnTo>
                    <a:pt x="517" y="3370"/>
                  </a:lnTo>
                  <a:lnTo>
                    <a:pt x="507" y="3352"/>
                  </a:lnTo>
                  <a:lnTo>
                    <a:pt x="498" y="3343"/>
                  </a:lnTo>
                  <a:lnTo>
                    <a:pt x="481" y="3325"/>
                  </a:lnTo>
                  <a:lnTo>
                    <a:pt x="471" y="3316"/>
                  </a:lnTo>
                  <a:lnTo>
                    <a:pt x="463" y="3307"/>
                  </a:lnTo>
                  <a:lnTo>
                    <a:pt x="454" y="3290"/>
                  </a:lnTo>
                  <a:lnTo>
                    <a:pt x="454" y="3280"/>
                  </a:lnTo>
                  <a:lnTo>
                    <a:pt x="454" y="3271"/>
                  </a:lnTo>
                  <a:lnTo>
                    <a:pt x="463" y="3263"/>
                  </a:lnTo>
                  <a:lnTo>
                    <a:pt x="463" y="3245"/>
                  </a:lnTo>
                  <a:lnTo>
                    <a:pt x="463" y="3236"/>
                  </a:lnTo>
                  <a:lnTo>
                    <a:pt x="463" y="3227"/>
                  </a:lnTo>
                  <a:lnTo>
                    <a:pt x="454" y="3218"/>
                  </a:lnTo>
                  <a:lnTo>
                    <a:pt x="454" y="3210"/>
                  </a:lnTo>
                  <a:lnTo>
                    <a:pt x="445" y="3200"/>
                  </a:lnTo>
                  <a:lnTo>
                    <a:pt x="436" y="3190"/>
                  </a:lnTo>
                  <a:lnTo>
                    <a:pt x="436" y="3174"/>
                  </a:lnTo>
                  <a:lnTo>
                    <a:pt x="427" y="3165"/>
                  </a:lnTo>
                  <a:lnTo>
                    <a:pt x="418" y="3147"/>
                  </a:lnTo>
                  <a:lnTo>
                    <a:pt x="418" y="3130"/>
                  </a:lnTo>
                  <a:lnTo>
                    <a:pt x="418" y="3110"/>
                  </a:lnTo>
                  <a:lnTo>
                    <a:pt x="418" y="3103"/>
                  </a:lnTo>
                  <a:lnTo>
                    <a:pt x="410" y="3094"/>
                  </a:lnTo>
                  <a:lnTo>
                    <a:pt x="401" y="3075"/>
                  </a:lnTo>
                  <a:lnTo>
                    <a:pt x="383" y="3057"/>
                  </a:lnTo>
                  <a:lnTo>
                    <a:pt x="374" y="3030"/>
                  </a:lnTo>
                  <a:lnTo>
                    <a:pt x="365" y="3013"/>
                  </a:lnTo>
                  <a:lnTo>
                    <a:pt x="347" y="2986"/>
                  </a:lnTo>
                  <a:lnTo>
                    <a:pt x="338" y="2969"/>
                  </a:lnTo>
                  <a:lnTo>
                    <a:pt x="330" y="2950"/>
                  </a:lnTo>
                  <a:lnTo>
                    <a:pt x="321" y="2933"/>
                  </a:lnTo>
                  <a:lnTo>
                    <a:pt x="310" y="2914"/>
                  </a:lnTo>
                  <a:lnTo>
                    <a:pt x="310" y="2906"/>
                  </a:lnTo>
                  <a:lnTo>
                    <a:pt x="303" y="2897"/>
                  </a:lnTo>
                  <a:lnTo>
                    <a:pt x="303" y="2879"/>
                  </a:lnTo>
                  <a:lnTo>
                    <a:pt x="303" y="2870"/>
                  </a:lnTo>
                  <a:lnTo>
                    <a:pt x="303" y="2861"/>
                  </a:lnTo>
                  <a:lnTo>
                    <a:pt x="303" y="2853"/>
                  </a:lnTo>
                  <a:lnTo>
                    <a:pt x="303" y="2843"/>
                  </a:lnTo>
                  <a:lnTo>
                    <a:pt x="310" y="2834"/>
                  </a:lnTo>
                  <a:lnTo>
                    <a:pt x="321" y="2817"/>
                  </a:lnTo>
                  <a:lnTo>
                    <a:pt x="338" y="2808"/>
                  </a:lnTo>
                  <a:lnTo>
                    <a:pt x="347" y="2799"/>
                  </a:lnTo>
                  <a:lnTo>
                    <a:pt x="365" y="2790"/>
                  </a:lnTo>
                  <a:lnTo>
                    <a:pt x="374" y="2773"/>
                  </a:lnTo>
                  <a:lnTo>
                    <a:pt x="374" y="2763"/>
                  </a:lnTo>
                  <a:lnTo>
                    <a:pt x="383" y="2746"/>
                  </a:lnTo>
                  <a:lnTo>
                    <a:pt x="383" y="2737"/>
                  </a:lnTo>
                  <a:lnTo>
                    <a:pt x="391" y="2728"/>
                  </a:lnTo>
                  <a:lnTo>
                    <a:pt x="391" y="2719"/>
                  </a:lnTo>
                  <a:lnTo>
                    <a:pt x="401" y="2710"/>
                  </a:lnTo>
                  <a:lnTo>
                    <a:pt x="410" y="2710"/>
                  </a:lnTo>
                  <a:lnTo>
                    <a:pt x="418" y="2701"/>
                  </a:lnTo>
                  <a:lnTo>
                    <a:pt x="427" y="2683"/>
                  </a:lnTo>
                  <a:lnTo>
                    <a:pt x="427" y="2674"/>
                  </a:lnTo>
                  <a:lnTo>
                    <a:pt x="427" y="2657"/>
                  </a:lnTo>
                  <a:lnTo>
                    <a:pt x="418" y="2648"/>
                  </a:lnTo>
                  <a:lnTo>
                    <a:pt x="410" y="2630"/>
                  </a:lnTo>
                  <a:lnTo>
                    <a:pt x="401" y="2621"/>
                  </a:lnTo>
                  <a:lnTo>
                    <a:pt x="383" y="2613"/>
                  </a:lnTo>
                  <a:lnTo>
                    <a:pt x="356" y="2602"/>
                  </a:lnTo>
                  <a:lnTo>
                    <a:pt x="330" y="2602"/>
                  </a:lnTo>
                  <a:lnTo>
                    <a:pt x="321" y="2593"/>
                  </a:lnTo>
                  <a:lnTo>
                    <a:pt x="310" y="2577"/>
                  </a:lnTo>
                  <a:lnTo>
                    <a:pt x="294" y="2557"/>
                  </a:lnTo>
                  <a:lnTo>
                    <a:pt x="285" y="2540"/>
                  </a:lnTo>
                  <a:lnTo>
                    <a:pt x="275" y="2513"/>
                  </a:lnTo>
                  <a:lnTo>
                    <a:pt x="266" y="2487"/>
                  </a:lnTo>
                  <a:lnTo>
                    <a:pt x="257" y="2460"/>
                  </a:lnTo>
                  <a:lnTo>
                    <a:pt x="257" y="2433"/>
                  </a:lnTo>
                  <a:lnTo>
                    <a:pt x="257" y="2416"/>
                  </a:lnTo>
                  <a:lnTo>
                    <a:pt x="266" y="2397"/>
                  </a:lnTo>
                  <a:lnTo>
                    <a:pt x="275" y="2380"/>
                  </a:lnTo>
                  <a:lnTo>
                    <a:pt x="275" y="2362"/>
                  </a:lnTo>
                  <a:lnTo>
                    <a:pt x="266" y="2353"/>
                  </a:lnTo>
                  <a:lnTo>
                    <a:pt x="266" y="2344"/>
                  </a:lnTo>
                  <a:lnTo>
                    <a:pt x="257" y="2336"/>
                  </a:lnTo>
                  <a:lnTo>
                    <a:pt x="250" y="2327"/>
                  </a:lnTo>
                  <a:lnTo>
                    <a:pt x="241" y="2317"/>
                  </a:lnTo>
                  <a:lnTo>
                    <a:pt x="241" y="2300"/>
                  </a:lnTo>
                  <a:lnTo>
                    <a:pt x="241" y="2291"/>
                  </a:lnTo>
                  <a:lnTo>
                    <a:pt x="250" y="2273"/>
                  </a:lnTo>
                  <a:lnTo>
                    <a:pt x="257" y="2264"/>
                  </a:lnTo>
                  <a:lnTo>
                    <a:pt x="257" y="2256"/>
                  </a:lnTo>
                  <a:lnTo>
                    <a:pt x="266" y="2256"/>
                  </a:lnTo>
                  <a:lnTo>
                    <a:pt x="266" y="2247"/>
                  </a:lnTo>
                  <a:lnTo>
                    <a:pt x="266" y="2237"/>
                  </a:lnTo>
                  <a:lnTo>
                    <a:pt x="275" y="2237"/>
                  </a:lnTo>
                  <a:lnTo>
                    <a:pt x="275" y="2229"/>
                  </a:lnTo>
                  <a:lnTo>
                    <a:pt x="275" y="2220"/>
                  </a:lnTo>
                  <a:lnTo>
                    <a:pt x="275" y="2211"/>
                  </a:lnTo>
                  <a:lnTo>
                    <a:pt x="275" y="2202"/>
                  </a:lnTo>
                  <a:lnTo>
                    <a:pt x="275" y="2193"/>
                  </a:lnTo>
                  <a:lnTo>
                    <a:pt x="285" y="2193"/>
                  </a:lnTo>
                  <a:lnTo>
                    <a:pt x="294" y="2193"/>
                  </a:lnTo>
                  <a:lnTo>
                    <a:pt x="303" y="2202"/>
                  </a:lnTo>
                  <a:lnTo>
                    <a:pt x="303" y="2211"/>
                  </a:lnTo>
                  <a:lnTo>
                    <a:pt x="303" y="2220"/>
                  </a:lnTo>
                  <a:lnTo>
                    <a:pt x="303" y="2229"/>
                  </a:lnTo>
                  <a:lnTo>
                    <a:pt x="310" y="2237"/>
                  </a:lnTo>
                  <a:lnTo>
                    <a:pt x="310" y="2247"/>
                  </a:lnTo>
                  <a:lnTo>
                    <a:pt x="321" y="2256"/>
                  </a:lnTo>
                  <a:lnTo>
                    <a:pt x="330" y="2264"/>
                  </a:lnTo>
                  <a:lnTo>
                    <a:pt x="338" y="2273"/>
                  </a:lnTo>
                  <a:lnTo>
                    <a:pt x="338" y="2282"/>
                  </a:lnTo>
                  <a:lnTo>
                    <a:pt x="347" y="2282"/>
                  </a:lnTo>
                  <a:lnTo>
                    <a:pt x="356" y="2291"/>
                  </a:lnTo>
                  <a:lnTo>
                    <a:pt x="356" y="2300"/>
                  </a:lnTo>
                  <a:lnTo>
                    <a:pt x="356" y="2317"/>
                  </a:lnTo>
                  <a:lnTo>
                    <a:pt x="356" y="2327"/>
                  </a:lnTo>
                  <a:lnTo>
                    <a:pt x="365" y="2327"/>
                  </a:lnTo>
                  <a:lnTo>
                    <a:pt x="374" y="2336"/>
                  </a:lnTo>
                  <a:lnTo>
                    <a:pt x="383" y="2336"/>
                  </a:lnTo>
                  <a:lnTo>
                    <a:pt x="391" y="2344"/>
                  </a:lnTo>
                  <a:lnTo>
                    <a:pt x="401" y="2344"/>
                  </a:lnTo>
                  <a:lnTo>
                    <a:pt x="410" y="2344"/>
                  </a:lnTo>
                  <a:lnTo>
                    <a:pt x="410" y="2336"/>
                  </a:lnTo>
                  <a:lnTo>
                    <a:pt x="418" y="2336"/>
                  </a:lnTo>
                  <a:lnTo>
                    <a:pt x="418" y="2327"/>
                  </a:lnTo>
                  <a:lnTo>
                    <a:pt x="410" y="2317"/>
                  </a:lnTo>
                  <a:lnTo>
                    <a:pt x="410" y="2309"/>
                  </a:lnTo>
                  <a:lnTo>
                    <a:pt x="410" y="2300"/>
                  </a:lnTo>
                  <a:lnTo>
                    <a:pt x="410" y="2291"/>
                  </a:lnTo>
                  <a:lnTo>
                    <a:pt x="410" y="2273"/>
                  </a:lnTo>
                  <a:lnTo>
                    <a:pt x="401" y="2264"/>
                  </a:lnTo>
                  <a:lnTo>
                    <a:pt x="391" y="2256"/>
                  </a:lnTo>
                  <a:lnTo>
                    <a:pt x="383" y="2247"/>
                  </a:lnTo>
                  <a:lnTo>
                    <a:pt x="374" y="2229"/>
                  </a:lnTo>
                  <a:lnTo>
                    <a:pt x="365" y="2211"/>
                  </a:lnTo>
                  <a:lnTo>
                    <a:pt x="365" y="2202"/>
                  </a:lnTo>
                  <a:lnTo>
                    <a:pt x="374" y="2184"/>
                  </a:lnTo>
                  <a:lnTo>
                    <a:pt x="374" y="2166"/>
                  </a:lnTo>
                  <a:lnTo>
                    <a:pt x="383" y="2148"/>
                  </a:lnTo>
                  <a:lnTo>
                    <a:pt x="383" y="2140"/>
                  </a:lnTo>
                  <a:lnTo>
                    <a:pt x="383" y="2120"/>
                  </a:lnTo>
                  <a:lnTo>
                    <a:pt x="374" y="2113"/>
                  </a:lnTo>
                  <a:lnTo>
                    <a:pt x="365" y="2095"/>
                  </a:lnTo>
                  <a:lnTo>
                    <a:pt x="374" y="2086"/>
                  </a:lnTo>
                  <a:lnTo>
                    <a:pt x="383" y="2077"/>
                  </a:lnTo>
                  <a:lnTo>
                    <a:pt x="391" y="2077"/>
                  </a:lnTo>
                  <a:lnTo>
                    <a:pt x="401" y="2077"/>
                  </a:lnTo>
                  <a:lnTo>
                    <a:pt x="410" y="2086"/>
                  </a:lnTo>
                  <a:lnTo>
                    <a:pt x="427" y="2086"/>
                  </a:lnTo>
                  <a:lnTo>
                    <a:pt x="436" y="2095"/>
                  </a:lnTo>
                  <a:lnTo>
                    <a:pt x="445" y="2104"/>
                  </a:lnTo>
                  <a:lnTo>
                    <a:pt x="454" y="2104"/>
                  </a:lnTo>
                  <a:lnTo>
                    <a:pt x="463" y="2113"/>
                  </a:lnTo>
                  <a:lnTo>
                    <a:pt x="471" y="2113"/>
                  </a:lnTo>
                  <a:lnTo>
                    <a:pt x="481" y="2104"/>
                  </a:lnTo>
                  <a:lnTo>
                    <a:pt x="498" y="2104"/>
                  </a:lnTo>
                  <a:lnTo>
                    <a:pt x="507" y="2113"/>
                  </a:lnTo>
                  <a:lnTo>
                    <a:pt x="517" y="2113"/>
                  </a:lnTo>
                  <a:lnTo>
                    <a:pt x="534" y="2120"/>
                  </a:lnTo>
                  <a:lnTo>
                    <a:pt x="543" y="2140"/>
                  </a:lnTo>
                  <a:lnTo>
                    <a:pt x="570" y="2148"/>
                  </a:lnTo>
                  <a:lnTo>
                    <a:pt x="579" y="2148"/>
                  </a:lnTo>
                  <a:lnTo>
                    <a:pt x="597" y="2157"/>
                  </a:lnTo>
                  <a:lnTo>
                    <a:pt x="606" y="2157"/>
                  </a:lnTo>
                  <a:lnTo>
                    <a:pt x="614" y="2157"/>
                  </a:lnTo>
                  <a:lnTo>
                    <a:pt x="623" y="2148"/>
                  </a:lnTo>
                  <a:lnTo>
                    <a:pt x="614" y="2140"/>
                  </a:lnTo>
                  <a:lnTo>
                    <a:pt x="606" y="2131"/>
                  </a:lnTo>
                  <a:lnTo>
                    <a:pt x="597" y="2120"/>
                  </a:lnTo>
                  <a:lnTo>
                    <a:pt x="597" y="2113"/>
                  </a:lnTo>
                  <a:lnTo>
                    <a:pt x="597" y="2104"/>
                  </a:lnTo>
                  <a:lnTo>
                    <a:pt x="597" y="2095"/>
                  </a:lnTo>
                  <a:lnTo>
                    <a:pt x="597" y="2086"/>
                  </a:lnTo>
                  <a:lnTo>
                    <a:pt x="606" y="2077"/>
                  </a:lnTo>
                  <a:lnTo>
                    <a:pt x="597" y="2077"/>
                  </a:lnTo>
                  <a:lnTo>
                    <a:pt x="587" y="2077"/>
                  </a:lnTo>
                  <a:lnTo>
                    <a:pt x="570" y="2077"/>
                  </a:lnTo>
                  <a:lnTo>
                    <a:pt x="561" y="2077"/>
                  </a:lnTo>
                  <a:lnTo>
                    <a:pt x="543" y="2077"/>
                  </a:lnTo>
                  <a:lnTo>
                    <a:pt x="534" y="2077"/>
                  </a:lnTo>
                  <a:lnTo>
                    <a:pt x="517" y="2067"/>
                  </a:lnTo>
                  <a:lnTo>
                    <a:pt x="507" y="2067"/>
                  </a:lnTo>
                  <a:lnTo>
                    <a:pt x="490" y="2067"/>
                  </a:lnTo>
                  <a:lnTo>
                    <a:pt x="481" y="2060"/>
                  </a:lnTo>
                  <a:lnTo>
                    <a:pt x="463" y="2060"/>
                  </a:lnTo>
                  <a:lnTo>
                    <a:pt x="445" y="2060"/>
                  </a:lnTo>
                  <a:lnTo>
                    <a:pt x="445" y="2051"/>
                  </a:lnTo>
                  <a:lnTo>
                    <a:pt x="445" y="2040"/>
                  </a:lnTo>
                  <a:lnTo>
                    <a:pt x="436" y="2033"/>
                  </a:lnTo>
                  <a:lnTo>
                    <a:pt x="436" y="2024"/>
                  </a:lnTo>
                  <a:lnTo>
                    <a:pt x="427" y="2014"/>
                  </a:lnTo>
                  <a:lnTo>
                    <a:pt x="410" y="2014"/>
                  </a:lnTo>
                  <a:lnTo>
                    <a:pt x="401" y="2005"/>
                  </a:lnTo>
                  <a:lnTo>
                    <a:pt x="383" y="2005"/>
                  </a:lnTo>
                  <a:lnTo>
                    <a:pt x="365" y="2005"/>
                  </a:lnTo>
                  <a:lnTo>
                    <a:pt x="338" y="2005"/>
                  </a:lnTo>
                  <a:lnTo>
                    <a:pt x="330" y="2014"/>
                  </a:lnTo>
                  <a:lnTo>
                    <a:pt x="321" y="2024"/>
                  </a:lnTo>
                  <a:lnTo>
                    <a:pt x="310" y="2024"/>
                  </a:lnTo>
                  <a:lnTo>
                    <a:pt x="303" y="2033"/>
                  </a:lnTo>
                  <a:lnTo>
                    <a:pt x="294" y="2033"/>
                  </a:lnTo>
                  <a:lnTo>
                    <a:pt x="285" y="2040"/>
                  </a:lnTo>
                  <a:lnTo>
                    <a:pt x="275" y="2051"/>
                  </a:lnTo>
                  <a:lnTo>
                    <a:pt x="275" y="2060"/>
                  </a:lnTo>
                  <a:lnTo>
                    <a:pt x="275" y="2067"/>
                  </a:lnTo>
                  <a:lnTo>
                    <a:pt x="266" y="2067"/>
                  </a:lnTo>
                  <a:lnTo>
                    <a:pt x="257" y="2067"/>
                  </a:lnTo>
                  <a:lnTo>
                    <a:pt x="250" y="2060"/>
                  </a:lnTo>
                  <a:lnTo>
                    <a:pt x="241" y="2060"/>
                  </a:lnTo>
                  <a:lnTo>
                    <a:pt x="230" y="2051"/>
                  </a:lnTo>
                  <a:lnTo>
                    <a:pt x="222" y="2040"/>
                  </a:lnTo>
                  <a:lnTo>
                    <a:pt x="213" y="2040"/>
                  </a:lnTo>
                  <a:lnTo>
                    <a:pt x="204" y="2033"/>
                  </a:lnTo>
                  <a:lnTo>
                    <a:pt x="186" y="2024"/>
                  </a:lnTo>
                  <a:lnTo>
                    <a:pt x="177" y="2014"/>
                  </a:lnTo>
                  <a:lnTo>
                    <a:pt x="169" y="2005"/>
                  </a:lnTo>
                  <a:lnTo>
                    <a:pt x="169" y="1987"/>
                  </a:lnTo>
                  <a:lnTo>
                    <a:pt x="169" y="1980"/>
                  </a:lnTo>
                  <a:lnTo>
                    <a:pt x="169" y="1960"/>
                  </a:lnTo>
                  <a:lnTo>
                    <a:pt x="169" y="1943"/>
                  </a:lnTo>
                  <a:lnTo>
                    <a:pt x="177" y="1925"/>
                  </a:lnTo>
                  <a:lnTo>
                    <a:pt x="186" y="1907"/>
                  </a:lnTo>
                  <a:lnTo>
                    <a:pt x="186" y="1880"/>
                  </a:lnTo>
                  <a:lnTo>
                    <a:pt x="186" y="1854"/>
                  </a:lnTo>
                  <a:lnTo>
                    <a:pt x="177" y="1819"/>
                  </a:lnTo>
                  <a:lnTo>
                    <a:pt x="169" y="1783"/>
                  </a:lnTo>
                  <a:lnTo>
                    <a:pt x="150" y="1747"/>
                  </a:lnTo>
                  <a:lnTo>
                    <a:pt x="133" y="1711"/>
                  </a:lnTo>
                  <a:lnTo>
                    <a:pt x="114" y="1667"/>
                  </a:lnTo>
                  <a:lnTo>
                    <a:pt x="97" y="1631"/>
                  </a:lnTo>
                  <a:lnTo>
                    <a:pt x="80" y="1596"/>
                  </a:lnTo>
                  <a:lnTo>
                    <a:pt x="61" y="1569"/>
                  </a:lnTo>
                  <a:lnTo>
                    <a:pt x="53" y="1543"/>
                  </a:lnTo>
                  <a:lnTo>
                    <a:pt x="44" y="1516"/>
                  </a:lnTo>
                  <a:lnTo>
                    <a:pt x="34" y="1498"/>
                  </a:lnTo>
                  <a:lnTo>
                    <a:pt x="26" y="1470"/>
                  </a:lnTo>
                  <a:lnTo>
                    <a:pt x="26" y="1454"/>
                  </a:lnTo>
                  <a:lnTo>
                    <a:pt x="34" y="1434"/>
                  </a:lnTo>
                  <a:lnTo>
                    <a:pt x="34" y="1407"/>
                  </a:lnTo>
                  <a:lnTo>
                    <a:pt x="53" y="1390"/>
                  </a:lnTo>
                  <a:lnTo>
                    <a:pt x="61" y="1363"/>
                  </a:lnTo>
                  <a:lnTo>
                    <a:pt x="70" y="1346"/>
                  </a:lnTo>
                  <a:lnTo>
                    <a:pt x="80" y="1319"/>
                  </a:lnTo>
                  <a:lnTo>
                    <a:pt x="80" y="1301"/>
                  </a:lnTo>
                  <a:lnTo>
                    <a:pt x="70" y="1283"/>
                  </a:lnTo>
                  <a:lnTo>
                    <a:pt x="70" y="1257"/>
                  </a:lnTo>
                  <a:lnTo>
                    <a:pt x="61" y="1239"/>
                  </a:lnTo>
                  <a:lnTo>
                    <a:pt x="61" y="1221"/>
                  </a:lnTo>
                  <a:lnTo>
                    <a:pt x="61" y="1203"/>
                  </a:lnTo>
                  <a:lnTo>
                    <a:pt x="61" y="1186"/>
                  </a:lnTo>
                  <a:lnTo>
                    <a:pt x="80" y="1167"/>
                  </a:lnTo>
                  <a:lnTo>
                    <a:pt x="88" y="1150"/>
                  </a:lnTo>
                  <a:lnTo>
                    <a:pt x="97" y="1133"/>
                  </a:lnTo>
                  <a:lnTo>
                    <a:pt x="106" y="1114"/>
                  </a:lnTo>
                  <a:lnTo>
                    <a:pt x="106" y="1087"/>
                  </a:lnTo>
                  <a:lnTo>
                    <a:pt x="106" y="1070"/>
                  </a:lnTo>
                  <a:lnTo>
                    <a:pt x="106" y="1043"/>
                  </a:lnTo>
                  <a:lnTo>
                    <a:pt x="106" y="1025"/>
                  </a:lnTo>
                  <a:lnTo>
                    <a:pt x="97" y="997"/>
                  </a:lnTo>
                  <a:lnTo>
                    <a:pt x="88" y="970"/>
                  </a:lnTo>
                  <a:lnTo>
                    <a:pt x="88" y="954"/>
                  </a:lnTo>
                  <a:lnTo>
                    <a:pt x="80" y="926"/>
                  </a:lnTo>
                  <a:lnTo>
                    <a:pt x="61" y="901"/>
                  </a:lnTo>
                  <a:lnTo>
                    <a:pt x="53" y="864"/>
                  </a:lnTo>
                  <a:lnTo>
                    <a:pt x="34" y="837"/>
                  </a:lnTo>
                  <a:lnTo>
                    <a:pt x="26" y="802"/>
                  </a:lnTo>
                  <a:lnTo>
                    <a:pt x="17" y="766"/>
                  </a:lnTo>
                  <a:lnTo>
                    <a:pt x="8" y="740"/>
                  </a:lnTo>
                  <a:lnTo>
                    <a:pt x="0" y="713"/>
                  </a:lnTo>
                  <a:lnTo>
                    <a:pt x="8" y="696"/>
                  </a:lnTo>
                  <a:lnTo>
                    <a:pt x="17" y="677"/>
                  </a:lnTo>
                  <a:lnTo>
                    <a:pt x="26" y="668"/>
                  </a:lnTo>
                  <a:lnTo>
                    <a:pt x="53" y="650"/>
                  </a:lnTo>
                  <a:lnTo>
                    <a:pt x="70" y="633"/>
                  </a:lnTo>
                  <a:lnTo>
                    <a:pt x="88" y="615"/>
                  </a:lnTo>
                  <a:lnTo>
                    <a:pt x="114" y="597"/>
                  </a:lnTo>
                  <a:lnTo>
                    <a:pt x="133" y="570"/>
                  </a:lnTo>
                  <a:lnTo>
                    <a:pt x="150" y="544"/>
                  </a:lnTo>
                  <a:lnTo>
                    <a:pt x="160" y="517"/>
                  </a:lnTo>
                  <a:lnTo>
                    <a:pt x="169" y="481"/>
                  </a:lnTo>
                  <a:lnTo>
                    <a:pt x="160" y="453"/>
                  </a:lnTo>
                  <a:lnTo>
                    <a:pt x="169" y="446"/>
                  </a:lnTo>
                  <a:lnTo>
                    <a:pt x="177" y="428"/>
                  </a:lnTo>
                  <a:lnTo>
                    <a:pt x="186" y="409"/>
                  </a:lnTo>
                  <a:lnTo>
                    <a:pt x="204" y="393"/>
                  </a:lnTo>
                  <a:lnTo>
                    <a:pt x="222" y="373"/>
                  </a:lnTo>
                  <a:lnTo>
                    <a:pt x="241" y="356"/>
                  </a:lnTo>
                  <a:lnTo>
                    <a:pt x="257" y="329"/>
                  </a:lnTo>
                  <a:lnTo>
                    <a:pt x="266" y="311"/>
                  </a:lnTo>
                  <a:lnTo>
                    <a:pt x="275" y="293"/>
                  </a:lnTo>
                  <a:lnTo>
                    <a:pt x="275" y="284"/>
                  </a:lnTo>
                  <a:lnTo>
                    <a:pt x="275" y="267"/>
                  </a:lnTo>
                  <a:lnTo>
                    <a:pt x="275" y="240"/>
                  </a:lnTo>
                  <a:lnTo>
                    <a:pt x="275" y="213"/>
                  </a:lnTo>
                  <a:lnTo>
                    <a:pt x="275" y="187"/>
                  </a:lnTo>
                  <a:lnTo>
                    <a:pt x="275" y="151"/>
                  </a:lnTo>
                  <a:lnTo>
                    <a:pt x="275" y="124"/>
                  </a:lnTo>
                  <a:lnTo>
                    <a:pt x="275" y="98"/>
                  </a:lnTo>
                  <a:lnTo>
                    <a:pt x="275" y="71"/>
                  </a:lnTo>
                  <a:lnTo>
                    <a:pt x="285" y="53"/>
                  </a:lnTo>
                  <a:lnTo>
                    <a:pt x="294" y="44"/>
                  </a:lnTo>
                  <a:lnTo>
                    <a:pt x="294" y="36"/>
                  </a:lnTo>
                  <a:lnTo>
                    <a:pt x="303" y="27"/>
                  </a:lnTo>
                  <a:lnTo>
                    <a:pt x="303" y="18"/>
                  </a:lnTo>
                  <a:lnTo>
                    <a:pt x="294" y="18"/>
                  </a:lnTo>
                  <a:lnTo>
                    <a:pt x="294" y="9"/>
                  </a:lnTo>
                  <a:lnTo>
                    <a:pt x="285" y="9"/>
                  </a:lnTo>
                  <a:lnTo>
                    <a:pt x="285" y="0"/>
                  </a:lnTo>
                  <a:lnTo>
                    <a:pt x="275" y="0"/>
                  </a:lnTo>
                  <a:lnTo>
                    <a:pt x="1657" y="42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15" name="Freeform 103"/>
            <p:cNvSpPr>
              <a:spLocks/>
            </p:cNvSpPr>
            <p:nvPr/>
          </p:nvSpPr>
          <p:spPr bwMode="auto">
            <a:xfrm>
              <a:off x="371" y="1612"/>
              <a:ext cx="749" cy="1368"/>
            </a:xfrm>
            <a:custGeom>
              <a:avLst/>
              <a:gdLst>
                <a:gd name="T0" fmla="*/ 726 w 2951"/>
                <a:gd name="T1" fmla="*/ 1112 h 5340"/>
                <a:gd name="T2" fmla="*/ 740 w 2951"/>
                <a:gd name="T3" fmla="*/ 1155 h 5340"/>
                <a:gd name="T4" fmla="*/ 749 w 2951"/>
                <a:gd name="T5" fmla="*/ 1183 h 5340"/>
                <a:gd name="T6" fmla="*/ 722 w 2951"/>
                <a:gd name="T7" fmla="*/ 1208 h 5340"/>
                <a:gd name="T8" fmla="*/ 706 w 2951"/>
                <a:gd name="T9" fmla="*/ 1249 h 5340"/>
                <a:gd name="T10" fmla="*/ 679 w 2951"/>
                <a:gd name="T11" fmla="*/ 1283 h 5340"/>
                <a:gd name="T12" fmla="*/ 674 w 2951"/>
                <a:gd name="T13" fmla="*/ 1313 h 5340"/>
                <a:gd name="T14" fmla="*/ 688 w 2951"/>
                <a:gd name="T15" fmla="*/ 1334 h 5340"/>
                <a:gd name="T16" fmla="*/ 676 w 2951"/>
                <a:gd name="T17" fmla="*/ 1364 h 5340"/>
                <a:gd name="T18" fmla="*/ 418 w 2951"/>
                <a:gd name="T19" fmla="*/ 1311 h 5340"/>
                <a:gd name="T20" fmla="*/ 414 w 2951"/>
                <a:gd name="T21" fmla="*/ 1258 h 5340"/>
                <a:gd name="T22" fmla="*/ 380 w 2951"/>
                <a:gd name="T23" fmla="*/ 1187 h 5340"/>
                <a:gd name="T24" fmla="*/ 369 w 2951"/>
                <a:gd name="T25" fmla="*/ 1181 h 5340"/>
                <a:gd name="T26" fmla="*/ 353 w 2951"/>
                <a:gd name="T27" fmla="*/ 1155 h 5340"/>
                <a:gd name="T28" fmla="*/ 330 w 2951"/>
                <a:gd name="T29" fmla="*/ 1151 h 5340"/>
                <a:gd name="T30" fmla="*/ 332 w 2951"/>
                <a:gd name="T31" fmla="*/ 1135 h 5340"/>
                <a:gd name="T32" fmla="*/ 324 w 2951"/>
                <a:gd name="T33" fmla="*/ 1117 h 5340"/>
                <a:gd name="T34" fmla="*/ 278 w 2951"/>
                <a:gd name="T35" fmla="*/ 1094 h 5340"/>
                <a:gd name="T36" fmla="*/ 238 w 2951"/>
                <a:gd name="T37" fmla="*/ 1046 h 5340"/>
                <a:gd name="T38" fmla="*/ 190 w 2951"/>
                <a:gd name="T39" fmla="*/ 1019 h 5340"/>
                <a:gd name="T40" fmla="*/ 154 w 2951"/>
                <a:gd name="T41" fmla="*/ 1002 h 5340"/>
                <a:gd name="T42" fmla="*/ 149 w 2951"/>
                <a:gd name="T43" fmla="*/ 975 h 5340"/>
                <a:gd name="T44" fmla="*/ 154 w 2951"/>
                <a:gd name="T45" fmla="*/ 925 h 5340"/>
                <a:gd name="T46" fmla="*/ 142 w 2951"/>
                <a:gd name="T47" fmla="*/ 893 h 5340"/>
                <a:gd name="T48" fmla="*/ 133 w 2951"/>
                <a:gd name="T49" fmla="*/ 866 h 5340"/>
                <a:gd name="T50" fmla="*/ 118 w 2951"/>
                <a:gd name="T51" fmla="*/ 836 h 5340"/>
                <a:gd name="T52" fmla="*/ 108 w 2951"/>
                <a:gd name="T53" fmla="*/ 811 h 5340"/>
                <a:gd name="T54" fmla="*/ 88 w 2951"/>
                <a:gd name="T55" fmla="*/ 765 h 5340"/>
                <a:gd name="T56" fmla="*/ 77 w 2951"/>
                <a:gd name="T57" fmla="*/ 731 h 5340"/>
                <a:gd name="T58" fmla="*/ 97 w 2951"/>
                <a:gd name="T59" fmla="*/ 701 h 5340"/>
                <a:gd name="T60" fmla="*/ 104 w 2951"/>
                <a:gd name="T61" fmla="*/ 674 h 5340"/>
                <a:gd name="T62" fmla="*/ 68 w 2951"/>
                <a:gd name="T63" fmla="*/ 637 h 5340"/>
                <a:gd name="T64" fmla="*/ 63 w 2951"/>
                <a:gd name="T65" fmla="*/ 596 h 5340"/>
                <a:gd name="T66" fmla="*/ 68 w 2951"/>
                <a:gd name="T67" fmla="*/ 573 h 5340"/>
                <a:gd name="T68" fmla="*/ 75 w 2951"/>
                <a:gd name="T69" fmla="*/ 562 h 5340"/>
                <a:gd name="T70" fmla="*/ 86 w 2951"/>
                <a:gd name="T71" fmla="*/ 585 h 5340"/>
                <a:gd name="T72" fmla="*/ 102 w 2951"/>
                <a:gd name="T73" fmla="*/ 600 h 5340"/>
                <a:gd name="T74" fmla="*/ 104 w 2951"/>
                <a:gd name="T75" fmla="*/ 587 h 5340"/>
                <a:gd name="T76" fmla="*/ 97 w 2951"/>
                <a:gd name="T77" fmla="*/ 550 h 5340"/>
                <a:gd name="T78" fmla="*/ 102 w 2951"/>
                <a:gd name="T79" fmla="*/ 532 h 5340"/>
                <a:gd name="T80" fmla="*/ 126 w 2951"/>
                <a:gd name="T81" fmla="*/ 539 h 5340"/>
                <a:gd name="T82" fmla="*/ 158 w 2951"/>
                <a:gd name="T83" fmla="*/ 550 h 5340"/>
                <a:gd name="T84" fmla="*/ 152 w 2951"/>
                <a:gd name="T85" fmla="*/ 534 h 5340"/>
                <a:gd name="T86" fmla="*/ 129 w 2951"/>
                <a:gd name="T87" fmla="*/ 530 h 5340"/>
                <a:gd name="T88" fmla="*/ 104 w 2951"/>
                <a:gd name="T89" fmla="*/ 516 h 5340"/>
                <a:gd name="T90" fmla="*/ 75 w 2951"/>
                <a:gd name="T91" fmla="*/ 521 h 5340"/>
                <a:gd name="T92" fmla="*/ 65 w 2951"/>
                <a:gd name="T93" fmla="*/ 530 h 5340"/>
                <a:gd name="T94" fmla="*/ 43 w 2951"/>
                <a:gd name="T95" fmla="*/ 509 h 5340"/>
                <a:gd name="T96" fmla="*/ 38 w 2951"/>
                <a:gd name="T97" fmla="*/ 448 h 5340"/>
                <a:gd name="T98" fmla="*/ 7 w 2951"/>
                <a:gd name="T99" fmla="*/ 372 h 5340"/>
                <a:gd name="T100" fmla="*/ 15 w 2951"/>
                <a:gd name="T101" fmla="*/ 317 h 5340"/>
                <a:gd name="T102" fmla="*/ 27 w 2951"/>
                <a:gd name="T103" fmla="*/ 267 h 5340"/>
                <a:gd name="T104" fmla="*/ 4 w 2951"/>
                <a:gd name="T105" fmla="*/ 196 h 5340"/>
                <a:gd name="T106" fmla="*/ 34 w 2951"/>
                <a:gd name="T107" fmla="*/ 146 h 5340"/>
                <a:gd name="T108" fmla="*/ 61 w 2951"/>
                <a:gd name="T109" fmla="*/ 91 h 5340"/>
                <a:gd name="T110" fmla="*/ 70 w 2951"/>
                <a:gd name="T111" fmla="*/ 32 h 5340"/>
                <a:gd name="T112" fmla="*/ 75 w 2951"/>
                <a:gd name="T113" fmla="*/ 2 h 5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51" h="5340">
                  <a:moveTo>
                    <a:pt x="1657" y="420"/>
                  </a:moveTo>
                  <a:lnTo>
                    <a:pt x="1320" y="1845"/>
                  </a:lnTo>
                  <a:lnTo>
                    <a:pt x="2853" y="4217"/>
                  </a:lnTo>
                  <a:lnTo>
                    <a:pt x="2844" y="4233"/>
                  </a:lnTo>
                  <a:lnTo>
                    <a:pt x="2844" y="4253"/>
                  </a:lnTo>
                  <a:lnTo>
                    <a:pt x="2844" y="4270"/>
                  </a:lnTo>
                  <a:lnTo>
                    <a:pt x="2844" y="4288"/>
                  </a:lnTo>
                  <a:lnTo>
                    <a:pt x="2844" y="4306"/>
                  </a:lnTo>
                  <a:lnTo>
                    <a:pt x="2853" y="4324"/>
                  </a:lnTo>
                  <a:lnTo>
                    <a:pt x="2861" y="4341"/>
                  </a:lnTo>
                  <a:lnTo>
                    <a:pt x="2871" y="4360"/>
                  </a:lnTo>
                  <a:lnTo>
                    <a:pt x="2871" y="4368"/>
                  </a:lnTo>
                  <a:lnTo>
                    <a:pt x="2880" y="4377"/>
                  </a:lnTo>
                  <a:lnTo>
                    <a:pt x="2888" y="4386"/>
                  </a:lnTo>
                  <a:lnTo>
                    <a:pt x="2897" y="4404"/>
                  </a:lnTo>
                  <a:lnTo>
                    <a:pt x="2906" y="4430"/>
                  </a:lnTo>
                  <a:lnTo>
                    <a:pt x="2906" y="4448"/>
                  </a:lnTo>
                  <a:lnTo>
                    <a:pt x="2915" y="4466"/>
                  </a:lnTo>
                  <a:lnTo>
                    <a:pt x="2915" y="4493"/>
                  </a:lnTo>
                  <a:lnTo>
                    <a:pt x="2915" y="4510"/>
                  </a:lnTo>
                  <a:lnTo>
                    <a:pt x="2915" y="4529"/>
                  </a:lnTo>
                  <a:lnTo>
                    <a:pt x="2924" y="4537"/>
                  </a:lnTo>
                  <a:lnTo>
                    <a:pt x="2924" y="4555"/>
                  </a:lnTo>
                  <a:lnTo>
                    <a:pt x="2933" y="4555"/>
                  </a:lnTo>
                  <a:lnTo>
                    <a:pt x="2941" y="4564"/>
                  </a:lnTo>
                  <a:lnTo>
                    <a:pt x="2951" y="4573"/>
                  </a:lnTo>
                  <a:lnTo>
                    <a:pt x="2951" y="4582"/>
                  </a:lnTo>
                  <a:lnTo>
                    <a:pt x="2951" y="4590"/>
                  </a:lnTo>
                  <a:lnTo>
                    <a:pt x="2951" y="4609"/>
                  </a:lnTo>
                  <a:lnTo>
                    <a:pt x="2951" y="4617"/>
                  </a:lnTo>
                  <a:lnTo>
                    <a:pt x="2941" y="4635"/>
                  </a:lnTo>
                  <a:lnTo>
                    <a:pt x="2933" y="4653"/>
                  </a:lnTo>
                  <a:lnTo>
                    <a:pt x="2915" y="4670"/>
                  </a:lnTo>
                  <a:lnTo>
                    <a:pt x="2897" y="4690"/>
                  </a:lnTo>
                  <a:lnTo>
                    <a:pt x="2888" y="4697"/>
                  </a:lnTo>
                  <a:lnTo>
                    <a:pt x="2871" y="4706"/>
                  </a:lnTo>
                  <a:lnTo>
                    <a:pt x="2861" y="4706"/>
                  </a:lnTo>
                  <a:lnTo>
                    <a:pt x="2853" y="4706"/>
                  </a:lnTo>
                  <a:lnTo>
                    <a:pt x="2844" y="4717"/>
                  </a:lnTo>
                  <a:lnTo>
                    <a:pt x="2835" y="4724"/>
                  </a:lnTo>
                  <a:lnTo>
                    <a:pt x="2826" y="4733"/>
                  </a:lnTo>
                  <a:lnTo>
                    <a:pt x="2808" y="4750"/>
                  </a:lnTo>
                  <a:lnTo>
                    <a:pt x="2799" y="4770"/>
                  </a:lnTo>
                  <a:lnTo>
                    <a:pt x="2799" y="4786"/>
                  </a:lnTo>
                  <a:lnTo>
                    <a:pt x="2791" y="4805"/>
                  </a:lnTo>
                  <a:lnTo>
                    <a:pt x="2791" y="4823"/>
                  </a:lnTo>
                  <a:lnTo>
                    <a:pt x="2791" y="4841"/>
                  </a:lnTo>
                  <a:lnTo>
                    <a:pt x="2791" y="4859"/>
                  </a:lnTo>
                  <a:lnTo>
                    <a:pt x="2781" y="4877"/>
                  </a:lnTo>
                  <a:lnTo>
                    <a:pt x="2781" y="4894"/>
                  </a:lnTo>
                  <a:lnTo>
                    <a:pt x="2772" y="4903"/>
                  </a:lnTo>
                  <a:lnTo>
                    <a:pt x="2764" y="4912"/>
                  </a:lnTo>
                  <a:lnTo>
                    <a:pt x="2755" y="4930"/>
                  </a:lnTo>
                  <a:lnTo>
                    <a:pt x="2737" y="4939"/>
                  </a:lnTo>
                  <a:lnTo>
                    <a:pt x="2719" y="4947"/>
                  </a:lnTo>
                  <a:lnTo>
                    <a:pt x="2711" y="4966"/>
                  </a:lnTo>
                  <a:lnTo>
                    <a:pt x="2692" y="4983"/>
                  </a:lnTo>
                  <a:lnTo>
                    <a:pt x="2684" y="4992"/>
                  </a:lnTo>
                  <a:lnTo>
                    <a:pt x="2675" y="5010"/>
                  </a:lnTo>
                  <a:lnTo>
                    <a:pt x="2665" y="5019"/>
                  </a:lnTo>
                  <a:lnTo>
                    <a:pt x="2665" y="5037"/>
                  </a:lnTo>
                  <a:lnTo>
                    <a:pt x="2665" y="5046"/>
                  </a:lnTo>
                  <a:lnTo>
                    <a:pt x="2675" y="5063"/>
                  </a:lnTo>
                  <a:lnTo>
                    <a:pt x="2675" y="5072"/>
                  </a:lnTo>
                  <a:lnTo>
                    <a:pt x="2675" y="5090"/>
                  </a:lnTo>
                  <a:lnTo>
                    <a:pt x="2675" y="5099"/>
                  </a:lnTo>
                  <a:lnTo>
                    <a:pt x="2665" y="5107"/>
                  </a:lnTo>
                  <a:lnTo>
                    <a:pt x="2665" y="5117"/>
                  </a:lnTo>
                  <a:lnTo>
                    <a:pt x="2657" y="5126"/>
                  </a:lnTo>
                  <a:lnTo>
                    <a:pt x="2648" y="5134"/>
                  </a:lnTo>
                  <a:lnTo>
                    <a:pt x="2648" y="5143"/>
                  </a:lnTo>
                  <a:lnTo>
                    <a:pt x="2648" y="5152"/>
                  </a:lnTo>
                  <a:lnTo>
                    <a:pt x="2648" y="5161"/>
                  </a:lnTo>
                  <a:lnTo>
                    <a:pt x="2657" y="5170"/>
                  </a:lnTo>
                  <a:lnTo>
                    <a:pt x="2665" y="5179"/>
                  </a:lnTo>
                  <a:lnTo>
                    <a:pt x="2675" y="5179"/>
                  </a:lnTo>
                  <a:lnTo>
                    <a:pt x="2684" y="5187"/>
                  </a:lnTo>
                  <a:lnTo>
                    <a:pt x="2701" y="5197"/>
                  </a:lnTo>
                  <a:lnTo>
                    <a:pt x="2711" y="5206"/>
                  </a:lnTo>
                  <a:lnTo>
                    <a:pt x="2719" y="5216"/>
                  </a:lnTo>
                  <a:lnTo>
                    <a:pt x="2719" y="5232"/>
                  </a:lnTo>
                  <a:lnTo>
                    <a:pt x="2719" y="5243"/>
                  </a:lnTo>
                  <a:lnTo>
                    <a:pt x="2719" y="5259"/>
                  </a:lnTo>
                  <a:lnTo>
                    <a:pt x="2719" y="5278"/>
                  </a:lnTo>
                  <a:lnTo>
                    <a:pt x="2711" y="5287"/>
                  </a:lnTo>
                  <a:lnTo>
                    <a:pt x="2701" y="5296"/>
                  </a:lnTo>
                  <a:lnTo>
                    <a:pt x="2692" y="5314"/>
                  </a:lnTo>
                  <a:lnTo>
                    <a:pt x="2675" y="5314"/>
                  </a:lnTo>
                  <a:lnTo>
                    <a:pt x="2665" y="5323"/>
                  </a:lnTo>
                  <a:lnTo>
                    <a:pt x="2648" y="5331"/>
                  </a:lnTo>
                  <a:lnTo>
                    <a:pt x="2621" y="5331"/>
                  </a:lnTo>
                  <a:lnTo>
                    <a:pt x="2604" y="5340"/>
                  </a:lnTo>
                  <a:lnTo>
                    <a:pt x="1657" y="5197"/>
                  </a:lnTo>
                  <a:lnTo>
                    <a:pt x="1648" y="5187"/>
                  </a:lnTo>
                  <a:lnTo>
                    <a:pt x="1648" y="5179"/>
                  </a:lnTo>
                  <a:lnTo>
                    <a:pt x="1641" y="5170"/>
                  </a:lnTo>
                  <a:lnTo>
                    <a:pt x="1641" y="5152"/>
                  </a:lnTo>
                  <a:lnTo>
                    <a:pt x="1648" y="5134"/>
                  </a:lnTo>
                  <a:lnTo>
                    <a:pt x="1648" y="5117"/>
                  </a:lnTo>
                  <a:lnTo>
                    <a:pt x="1641" y="5099"/>
                  </a:lnTo>
                  <a:lnTo>
                    <a:pt x="1641" y="5090"/>
                  </a:lnTo>
                  <a:lnTo>
                    <a:pt x="1630" y="5072"/>
                  </a:lnTo>
                  <a:lnTo>
                    <a:pt x="1621" y="5072"/>
                  </a:lnTo>
                  <a:lnTo>
                    <a:pt x="1613" y="5063"/>
                  </a:lnTo>
                  <a:lnTo>
                    <a:pt x="1613" y="5046"/>
                  </a:lnTo>
                  <a:lnTo>
                    <a:pt x="1613" y="5019"/>
                  </a:lnTo>
                  <a:lnTo>
                    <a:pt x="1621" y="4983"/>
                  </a:lnTo>
                  <a:lnTo>
                    <a:pt x="1630" y="4947"/>
                  </a:lnTo>
                  <a:lnTo>
                    <a:pt x="1630" y="4912"/>
                  </a:lnTo>
                  <a:lnTo>
                    <a:pt x="1621" y="4867"/>
                  </a:lnTo>
                  <a:lnTo>
                    <a:pt x="1613" y="4823"/>
                  </a:lnTo>
                  <a:lnTo>
                    <a:pt x="1586" y="4777"/>
                  </a:lnTo>
                  <a:lnTo>
                    <a:pt x="1541" y="4733"/>
                  </a:lnTo>
                  <a:lnTo>
                    <a:pt x="1533" y="4724"/>
                  </a:lnTo>
                  <a:lnTo>
                    <a:pt x="1524" y="4717"/>
                  </a:lnTo>
                  <a:lnTo>
                    <a:pt x="1515" y="4697"/>
                  </a:lnTo>
                  <a:lnTo>
                    <a:pt x="1506" y="4670"/>
                  </a:lnTo>
                  <a:lnTo>
                    <a:pt x="1506" y="4653"/>
                  </a:lnTo>
                  <a:lnTo>
                    <a:pt x="1497" y="4635"/>
                  </a:lnTo>
                  <a:lnTo>
                    <a:pt x="1497" y="4617"/>
                  </a:lnTo>
                  <a:lnTo>
                    <a:pt x="1488" y="4609"/>
                  </a:lnTo>
                  <a:lnTo>
                    <a:pt x="1480" y="4600"/>
                  </a:lnTo>
                  <a:lnTo>
                    <a:pt x="1470" y="4600"/>
                  </a:lnTo>
                  <a:lnTo>
                    <a:pt x="1461" y="4609"/>
                  </a:lnTo>
                  <a:lnTo>
                    <a:pt x="1453" y="4617"/>
                  </a:lnTo>
                  <a:lnTo>
                    <a:pt x="1453" y="4609"/>
                  </a:lnTo>
                  <a:lnTo>
                    <a:pt x="1444" y="4609"/>
                  </a:lnTo>
                  <a:lnTo>
                    <a:pt x="1444" y="4600"/>
                  </a:lnTo>
                  <a:lnTo>
                    <a:pt x="1435" y="4582"/>
                  </a:lnTo>
                  <a:lnTo>
                    <a:pt x="1435" y="4573"/>
                  </a:lnTo>
                  <a:lnTo>
                    <a:pt x="1435" y="4564"/>
                  </a:lnTo>
                  <a:lnTo>
                    <a:pt x="1426" y="4546"/>
                  </a:lnTo>
                  <a:lnTo>
                    <a:pt x="1417" y="4537"/>
                  </a:lnTo>
                  <a:lnTo>
                    <a:pt x="1408" y="4520"/>
                  </a:lnTo>
                  <a:lnTo>
                    <a:pt x="1390" y="4510"/>
                  </a:lnTo>
                  <a:lnTo>
                    <a:pt x="1381" y="4502"/>
                  </a:lnTo>
                  <a:lnTo>
                    <a:pt x="1364" y="4502"/>
                  </a:lnTo>
                  <a:lnTo>
                    <a:pt x="1346" y="4502"/>
                  </a:lnTo>
                  <a:lnTo>
                    <a:pt x="1328" y="4502"/>
                  </a:lnTo>
                  <a:lnTo>
                    <a:pt x="1320" y="4502"/>
                  </a:lnTo>
                  <a:lnTo>
                    <a:pt x="1310" y="4502"/>
                  </a:lnTo>
                  <a:lnTo>
                    <a:pt x="1301" y="4502"/>
                  </a:lnTo>
                  <a:lnTo>
                    <a:pt x="1301" y="4493"/>
                  </a:lnTo>
                  <a:lnTo>
                    <a:pt x="1301" y="4484"/>
                  </a:lnTo>
                  <a:lnTo>
                    <a:pt x="1301" y="4475"/>
                  </a:lnTo>
                  <a:lnTo>
                    <a:pt x="1310" y="4466"/>
                  </a:lnTo>
                  <a:lnTo>
                    <a:pt x="1320" y="4457"/>
                  </a:lnTo>
                  <a:lnTo>
                    <a:pt x="1320" y="4448"/>
                  </a:lnTo>
                  <a:lnTo>
                    <a:pt x="1320" y="4440"/>
                  </a:lnTo>
                  <a:lnTo>
                    <a:pt x="1310" y="4430"/>
                  </a:lnTo>
                  <a:lnTo>
                    <a:pt x="1301" y="4430"/>
                  </a:lnTo>
                  <a:lnTo>
                    <a:pt x="1292" y="4421"/>
                  </a:lnTo>
                  <a:lnTo>
                    <a:pt x="1284" y="4421"/>
                  </a:lnTo>
                  <a:lnTo>
                    <a:pt x="1275" y="4421"/>
                  </a:lnTo>
                  <a:lnTo>
                    <a:pt x="1275" y="4413"/>
                  </a:lnTo>
                  <a:lnTo>
                    <a:pt x="1275" y="4404"/>
                  </a:lnTo>
                  <a:lnTo>
                    <a:pt x="1275" y="4386"/>
                  </a:lnTo>
                  <a:lnTo>
                    <a:pt x="1275" y="4377"/>
                  </a:lnTo>
                  <a:lnTo>
                    <a:pt x="1275" y="4360"/>
                  </a:lnTo>
                  <a:lnTo>
                    <a:pt x="1275" y="4341"/>
                  </a:lnTo>
                  <a:lnTo>
                    <a:pt x="1264" y="4333"/>
                  </a:lnTo>
                  <a:lnTo>
                    <a:pt x="1248" y="4324"/>
                  </a:lnTo>
                  <a:lnTo>
                    <a:pt x="1230" y="4313"/>
                  </a:lnTo>
                  <a:lnTo>
                    <a:pt x="1204" y="4313"/>
                  </a:lnTo>
                  <a:lnTo>
                    <a:pt x="1177" y="4306"/>
                  </a:lnTo>
                  <a:lnTo>
                    <a:pt x="1158" y="4297"/>
                  </a:lnTo>
                  <a:lnTo>
                    <a:pt x="1131" y="4288"/>
                  </a:lnTo>
                  <a:lnTo>
                    <a:pt x="1113" y="4280"/>
                  </a:lnTo>
                  <a:lnTo>
                    <a:pt x="1096" y="4270"/>
                  </a:lnTo>
                  <a:lnTo>
                    <a:pt x="1078" y="4260"/>
                  </a:lnTo>
                  <a:lnTo>
                    <a:pt x="1069" y="4244"/>
                  </a:lnTo>
                  <a:lnTo>
                    <a:pt x="1051" y="4233"/>
                  </a:lnTo>
                  <a:lnTo>
                    <a:pt x="1043" y="4217"/>
                  </a:lnTo>
                  <a:lnTo>
                    <a:pt x="1033" y="4189"/>
                  </a:lnTo>
                  <a:lnTo>
                    <a:pt x="1016" y="4173"/>
                  </a:lnTo>
                  <a:lnTo>
                    <a:pt x="998" y="4145"/>
                  </a:lnTo>
                  <a:lnTo>
                    <a:pt x="980" y="4127"/>
                  </a:lnTo>
                  <a:lnTo>
                    <a:pt x="963" y="4100"/>
                  </a:lnTo>
                  <a:lnTo>
                    <a:pt x="936" y="4083"/>
                  </a:lnTo>
                  <a:lnTo>
                    <a:pt x="908" y="4064"/>
                  </a:lnTo>
                  <a:lnTo>
                    <a:pt x="882" y="4047"/>
                  </a:lnTo>
                  <a:lnTo>
                    <a:pt x="855" y="4037"/>
                  </a:lnTo>
                  <a:lnTo>
                    <a:pt x="828" y="4029"/>
                  </a:lnTo>
                  <a:lnTo>
                    <a:pt x="802" y="4029"/>
                  </a:lnTo>
                  <a:lnTo>
                    <a:pt x="793" y="4020"/>
                  </a:lnTo>
                  <a:lnTo>
                    <a:pt x="775" y="4011"/>
                  </a:lnTo>
                  <a:lnTo>
                    <a:pt x="767" y="4003"/>
                  </a:lnTo>
                  <a:lnTo>
                    <a:pt x="758" y="3984"/>
                  </a:lnTo>
                  <a:lnTo>
                    <a:pt x="747" y="3976"/>
                  </a:lnTo>
                  <a:lnTo>
                    <a:pt x="731" y="3957"/>
                  </a:lnTo>
                  <a:lnTo>
                    <a:pt x="712" y="3949"/>
                  </a:lnTo>
                  <a:lnTo>
                    <a:pt x="687" y="3940"/>
                  </a:lnTo>
                  <a:lnTo>
                    <a:pt x="659" y="3931"/>
                  </a:lnTo>
                  <a:lnTo>
                    <a:pt x="650" y="3931"/>
                  </a:lnTo>
                  <a:lnTo>
                    <a:pt x="632" y="3931"/>
                  </a:lnTo>
                  <a:lnTo>
                    <a:pt x="623" y="3931"/>
                  </a:lnTo>
                  <a:lnTo>
                    <a:pt x="614" y="3923"/>
                  </a:lnTo>
                  <a:lnTo>
                    <a:pt x="606" y="3923"/>
                  </a:lnTo>
                  <a:lnTo>
                    <a:pt x="606" y="3913"/>
                  </a:lnTo>
                  <a:lnTo>
                    <a:pt x="597" y="3904"/>
                  </a:lnTo>
                  <a:lnTo>
                    <a:pt x="587" y="3904"/>
                  </a:lnTo>
                  <a:lnTo>
                    <a:pt x="579" y="3896"/>
                  </a:lnTo>
                  <a:lnTo>
                    <a:pt x="570" y="3887"/>
                  </a:lnTo>
                  <a:lnTo>
                    <a:pt x="570" y="3877"/>
                  </a:lnTo>
                  <a:lnTo>
                    <a:pt x="570" y="3869"/>
                  </a:lnTo>
                  <a:lnTo>
                    <a:pt x="570" y="3851"/>
                  </a:lnTo>
                  <a:lnTo>
                    <a:pt x="579" y="3843"/>
                  </a:lnTo>
                  <a:lnTo>
                    <a:pt x="579" y="3824"/>
                  </a:lnTo>
                  <a:lnTo>
                    <a:pt x="587" y="3807"/>
                  </a:lnTo>
                  <a:lnTo>
                    <a:pt x="587" y="3797"/>
                  </a:lnTo>
                  <a:lnTo>
                    <a:pt x="587" y="3780"/>
                  </a:lnTo>
                  <a:lnTo>
                    <a:pt x="587" y="3763"/>
                  </a:lnTo>
                  <a:lnTo>
                    <a:pt x="587" y="3753"/>
                  </a:lnTo>
                  <a:lnTo>
                    <a:pt x="587" y="3736"/>
                  </a:lnTo>
                  <a:lnTo>
                    <a:pt x="587" y="3707"/>
                  </a:lnTo>
                  <a:lnTo>
                    <a:pt x="597" y="3691"/>
                  </a:lnTo>
                  <a:lnTo>
                    <a:pt x="597" y="3663"/>
                  </a:lnTo>
                  <a:lnTo>
                    <a:pt x="606" y="3636"/>
                  </a:lnTo>
                  <a:lnTo>
                    <a:pt x="606" y="3610"/>
                  </a:lnTo>
                  <a:lnTo>
                    <a:pt x="606" y="3592"/>
                  </a:lnTo>
                  <a:lnTo>
                    <a:pt x="606" y="3574"/>
                  </a:lnTo>
                  <a:lnTo>
                    <a:pt x="597" y="3556"/>
                  </a:lnTo>
                  <a:lnTo>
                    <a:pt x="579" y="3547"/>
                  </a:lnTo>
                  <a:lnTo>
                    <a:pt x="570" y="3539"/>
                  </a:lnTo>
                  <a:lnTo>
                    <a:pt x="570" y="3530"/>
                  </a:lnTo>
                  <a:lnTo>
                    <a:pt x="561" y="3520"/>
                  </a:lnTo>
                  <a:lnTo>
                    <a:pt x="561" y="3512"/>
                  </a:lnTo>
                  <a:lnTo>
                    <a:pt x="561" y="3503"/>
                  </a:lnTo>
                  <a:lnTo>
                    <a:pt x="561" y="3486"/>
                  </a:lnTo>
                  <a:lnTo>
                    <a:pt x="561" y="3476"/>
                  </a:lnTo>
                  <a:lnTo>
                    <a:pt x="561" y="3467"/>
                  </a:lnTo>
                  <a:lnTo>
                    <a:pt x="561" y="3459"/>
                  </a:lnTo>
                  <a:lnTo>
                    <a:pt x="552" y="3450"/>
                  </a:lnTo>
                  <a:lnTo>
                    <a:pt x="543" y="3440"/>
                  </a:lnTo>
                  <a:lnTo>
                    <a:pt x="534" y="3432"/>
                  </a:lnTo>
                  <a:lnTo>
                    <a:pt x="534" y="3414"/>
                  </a:lnTo>
                  <a:lnTo>
                    <a:pt x="534" y="3406"/>
                  </a:lnTo>
                  <a:lnTo>
                    <a:pt x="525" y="3396"/>
                  </a:lnTo>
                  <a:lnTo>
                    <a:pt x="525" y="3379"/>
                  </a:lnTo>
                  <a:lnTo>
                    <a:pt x="517" y="3370"/>
                  </a:lnTo>
                  <a:lnTo>
                    <a:pt x="507" y="3352"/>
                  </a:lnTo>
                  <a:lnTo>
                    <a:pt x="498" y="3343"/>
                  </a:lnTo>
                  <a:lnTo>
                    <a:pt x="481" y="3325"/>
                  </a:lnTo>
                  <a:lnTo>
                    <a:pt x="471" y="3316"/>
                  </a:lnTo>
                  <a:lnTo>
                    <a:pt x="463" y="3307"/>
                  </a:lnTo>
                  <a:lnTo>
                    <a:pt x="454" y="3290"/>
                  </a:lnTo>
                  <a:lnTo>
                    <a:pt x="454" y="3280"/>
                  </a:lnTo>
                  <a:lnTo>
                    <a:pt x="454" y="3271"/>
                  </a:lnTo>
                  <a:lnTo>
                    <a:pt x="463" y="3263"/>
                  </a:lnTo>
                  <a:lnTo>
                    <a:pt x="463" y="3245"/>
                  </a:lnTo>
                  <a:lnTo>
                    <a:pt x="463" y="3236"/>
                  </a:lnTo>
                  <a:lnTo>
                    <a:pt x="463" y="3227"/>
                  </a:lnTo>
                  <a:lnTo>
                    <a:pt x="454" y="3218"/>
                  </a:lnTo>
                  <a:lnTo>
                    <a:pt x="454" y="3210"/>
                  </a:lnTo>
                  <a:lnTo>
                    <a:pt x="445" y="3200"/>
                  </a:lnTo>
                  <a:lnTo>
                    <a:pt x="436" y="3190"/>
                  </a:lnTo>
                  <a:lnTo>
                    <a:pt x="436" y="3174"/>
                  </a:lnTo>
                  <a:lnTo>
                    <a:pt x="427" y="3165"/>
                  </a:lnTo>
                  <a:lnTo>
                    <a:pt x="418" y="3147"/>
                  </a:lnTo>
                  <a:lnTo>
                    <a:pt x="418" y="3130"/>
                  </a:lnTo>
                  <a:lnTo>
                    <a:pt x="418" y="3110"/>
                  </a:lnTo>
                  <a:lnTo>
                    <a:pt x="418" y="3103"/>
                  </a:lnTo>
                  <a:lnTo>
                    <a:pt x="410" y="3094"/>
                  </a:lnTo>
                  <a:lnTo>
                    <a:pt x="401" y="3075"/>
                  </a:lnTo>
                  <a:lnTo>
                    <a:pt x="383" y="3057"/>
                  </a:lnTo>
                  <a:lnTo>
                    <a:pt x="374" y="3030"/>
                  </a:lnTo>
                  <a:lnTo>
                    <a:pt x="365" y="3013"/>
                  </a:lnTo>
                  <a:lnTo>
                    <a:pt x="347" y="2986"/>
                  </a:lnTo>
                  <a:lnTo>
                    <a:pt x="338" y="2969"/>
                  </a:lnTo>
                  <a:lnTo>
                    <a:pt x="330" y="2950"/>
                  </a:lnTo>
                  <a:lnTo>
                    <a:pt x="321" y="2933"/>
                  </a:lnTo>
                  <a:lnTo>
                    <a:pt x="310" y="2914"/>
                  </a:lnTo>
                  <a:lnTo>
                    <a:pt x="310" y="2906"/>
                  </a:lnTo>
                  <a:lnTo>
                    <a:pt x="303" y="2897"/>
                  </a:lnTo>
                  <a:lnTo>
                    <a:pt x="303" y="2879"/>
                  </a:lnTo>
                  <a:lnTo>
                    <a:pt x="303" y="2870"/>
                  </a:lnTo>
                  <a:lnTo>
                    <a:pt x="303" y="2861"/>
                  </a:lnTo>
                  <a:lnTo>
                    <a:pt x="303" y="2853"/>
                  </a:lnTo>
                  <a:lnTo>
                    <a:pt x="303" y="2843"/>
                  </a:lnTo>
                  <a:lnTo>
                    <a:pt x="310" y="2834"/>
                  </a:lnTo>
                  <a:lnTo>
                    <a:pt x="321" y="2817"/>
                  </a:lnTo>
                  <a:lnTo>
                    <a:pt x="338" y="2808"/>
                  </a:lnTo>
                  <a:lnTo>
                    <a:pt x="347" y="2799"/>
                  </a:lnTo>
                  <a:lnTo>
                    <a:pt x="365" y="2790"/>
                  </a:lnTo>
                  <a:lnTo>
                    <a:pt x="374" y="2773"/>
                  </a:lnTo>
                  <a:lnTo>
                    <a:pt x="374" y="2763"/>
                  </a:lnTo>
                  <a:lnTo>
                    <a:pt x="383" y="2746"/>
                  </a:lnTo>
                  <a:lnTo>
                    <a:pt x="383" y="2737"/>
                  </a:lnTo>
                  <a:lnTo>
                    <a:pt x="391" y="2728"/>
                  </a:lnTo>
                  <a:lnTo>
                    <a:pt x="391" y="2719"/>
                  </a:lnTo>
                  <a:lnTo>
                    <a:pt x="401" y="2710"/>
                  </a:lnTo>
                  <a:lnTo>
                    <a:pt x="410" y="2710"/>
                  </a:lnTo>
                  <a:lnTo>
                    <a:pt x="418" y="2701"/>
                  </a:lnTo>
                  <a:lnTo>
                    <a:pt x="427" y="2683"/>
                  </a:lnTo>
                  <a:lnTo>
                    <a:pt x="427" y="2674"/>
                  </a:lnTo>
                  <a:lnTo>
                    <a:pt x="427" y="2657"/>
                  </a:lnTo>
                  <a:lnTo>
                    <a:pt x="418" y="2648"/>
                  </a:lnTo>
                  <a:lnTo>
                    <a:pt x="410" y="2630"/>
                  </a:lnTo>
                  <a:lnTo>
                    <a:pt x="401" y="2621"/>
                  </a:lnTo>
                  <a:lnTo>
                    <a:pt x="383" y="2613"/>
                  </a:lnTo>
                  <a:lnTo>
                    <a:pt x="356" y="2602"/>
                  </a:lnTo>
                  <a:lnTo>
                    <a:pt x="330" y="2602"/>
                  </a:lnTo>
                  <a:lnTo>
                    <a:pt x="321" y="2593"/>
                  </a:lnTo>
                  <a:lnTo>
                    <a:pt x="310" y="2577"/>
                  </a:lnTo>
                  <a:lnTo>
                    <a:pt x="294" y="2557"/>
                  </a:lnTo>
                  <a:lnTo>
                    <a:pt x="285" y="2540"/>
                  </a:lnTo>
                  <a:lnTo>
                    <a:pt x="275" y="2513"/>
                  </a:lnTo>
                  <a:lnTo>
                    <a:pt x="266" y="2487"/>
                  </a:lnTo>
                  <a:lnTo>
                    <a:pt x="257" y="2460"/>
                  </a:lnTo>
                  <a:lnTo>
                    <a:pt x="257" y="2433"/>
                  </a:lnTo>
                  <a:lnTo>
                    <a:pt x="257" y="2416"/>
                  </a:lnTo>
                  <a:lnTo>
                    <a:pt x="266" y="2397"/>
                  </a:lnTo>
                  <a:lnTo>
                    <a:pt x="275" y="2380"/>
                  </a:lnTo>
                  <a:lnTo>
                    <a:pt x="275" y="2362"/>
                  </a:lnTo>
                  <a:lnTo>
                    <a:pt x="266" y="2353"/>
                  </a:lnTo>
                  <a:lnTo>
                    <a:pt x="266" y="2344"/>
                  </a:lnTo>
                  <a:lnTo>
                    <a:pt x="257" y="2336"/>
                  </a:lnTo>
                  <a:lnTo>
                    <a:pt x="250" y="2327"/>
                  </a:lnTo>
                  <a:lnTo>
                    <a:pt x="241" y="2317"/>
                  </a:lnTo>
                  <a:lnTo>
                    <a:pt x="241" y="2300"/>
                  </a:lnTo>
                  <a:lnTo>
                    <a:pt x="241" y="2291"/>
                  </a:lnTo>
                  <a:lnTo>
                    <a:pt x="250" y="2273"/>
                  </a:lnTo>
                  <a:lnTo>
                    <a:pt x="257" y="2264"/>
                  </a:lnTo>
                  <a:lnTo>
                    <a:pt x="257" y="2256"/>
                  </a:lnTo>
                  <a:lnTo>
                    <a:pt x="266" y="2256"/>
                  </a:lnTo>
                  <a:lnTo>
                    <a:pt x="266" y="2247"/>
                  </a:lnTo>
                  <a:lnTo>
                    <a:pt x="266" y="2237"/>
                  </a:lnTo>
                  <a:lnTo>
                    <a:pt x="275" y="2237"/>
                  </a:lnTo>
                  <a:lnTo>
                    <a:pt x="275" y="2229"/>
                  </a:lnTo>
                  <a:lnTo>
                    <a:pt x="275" y="2220"/>
                  </a:lnTo>
                  <a:lnTo>
                    <a:pt x="275" y="2211"/>
                  </a:lnTo>
                  <a:lnTo>
                    <a:pt x="275" y="2202"/>
                  </a:lnTo>
                  <a:lnTo>
                    <a:pt x="275" y="2193"/>
                  </a:lnTo>
                  <a:lnTo>
                    <a:pt x="285" y="2193"/>
                  </a:lnTo>
                  <a:lnTo>
                    <a:pt x="294" y="2193"/>
                  </a:lnTo>
                  <a:lnTo>
                    <a:pt x="303" y="2202"/>
                  </a:lnTo>
                  <a:lnTo>
                    <a:pt x="303" y="2211"/>
                  </a:lnTo>
                  <a:lnTo>
                    <a:pt x="303" y="2220"/>
                  </a:lnTo>
                  <a:lnTo>
                    <a:pt x="303" y="2229"/>
                  </a:lnTo>
                  <a:lnTo>
                    <a:pt x="310" y="2237"/>
                  </a:lnTo>
                  <a:lnTo>
                    <a:pt x="310" y="2247"/>
                  </a:lnTo>
                  <a:lnTo>
                    <a:pt x="321" y="2256"/>
                  </a:lnTo>
                  <a:lnTo>
                    <a:pt x="330" y="2264"/>
                  </a:lnTo>
                  <a:lnTo>
                    <a:pt x="338" y="2273"/>
                  </a:lnTo>
                  <a:lnTo>
                    <a:pt x="338" y="2282"/>
                  </a:lnTo>
                  <a:lnTo>
                    <a:pt x="347" y="2282"/>
                  </a:lnTo>
                  <a:lnTo>
                    <a:pt x="356" y="2291"/>
                  </a:lnTo>
                  <a:lnTo>
                    <a:pt x="356" y="2300"/>
                  </a:lnTo>
                  <a:lnTo>
                    <a:pt x="356" y="2317"/>
                  </a:lnTo>
                  <a:lnTo>
                    <a:pt x="356" y="2327"/>
                  </a:lnTo>
                  <a:lnTo>
                    <a:pt x="365" y="2327"/>
                  </a:lnTo>
                  <a:lnTo>
                    <a:pt x="374" y="2336"/>
                  </a:lnTo>
                  <a:lnTo>
                    <a:pt x="383" y="2336"/>
                  </a:lnTo>
                  <a:lnTo>
                    <a:pt x="391" y="2344"/>
                  </a:lnTo>
                  <a:lnTo>
                    <a:pt x="401" y="2344"/>
                  </a:lnTo>
                  <a:lnTo>
                    <a:pt x="410" y="2344"/>
                  </a:lnTo>
                  <a:lnTo>
                    <a:pt x="410" y="2336"/>
                  </a:lnTo>
                  <a:lnTo>
                    <a:pt x="418" y="2336"/>
                  </a:lnTo>
                  <a:lnTo>
                    <a:pt x="418" y="2327"/>
                  </a:lnTo>
                  <a:lnTo>
                    <a:pt x="410" y="2317"/>
                  </a:lnTo>
                  <a:lnTo>
                    <a:pt x="410" y="2309"/>
                  </a:lnTo>
                  <a:lnTo>
                    <a:pt x="410" y="2300"/>
                  </a:lnTo>
                  <a:lnTo>
                    <a:pt x="410" y="2291"/>
                  </a:lnTo>
                  <a:lnTo>
                    <a:pt x="410" y="2273"/>
                  </a:lnTo>
                  <a:lnTo>
                    <a:pt x="401" y="2264"/>
                  </a:lnTo>
                  <a:lnTo>
                    <a:pt x="391" y="2256"/>
                  </a:lnTo>
                  <a:lnTo>
                    <a:pt x="383" y="2247"/>
                  </a:lnTo>
                  <a:lnTo>
                    <a:pt x="374" y="2229"/>
                  </a:lnTo>
                  <a:lnTo>
                    <a:pt x="365" y="2211"/>
                  </a:lnTo>
                  <a:lnTo>
                    <a:pt x="365" y="2202"/>
                  </a:lnTo>
                  <a:lnTo>
                    <a:pt x="374" y="2184"/>
                  </a:lnTo>
                  <a:lnTo>
                    <a:pt x="374" y="2166"/>
                  </a:lnTo>
                  <a:lnTo>
                    <a:pt x="383" y="2148"/>
                  </a:lnTo>
                  <a:lnTo>
                    <a:pt x="383" y="2140"/>
                  </a:lnTo>
                  <a:lnTo>
                    <a:pt x="383" y="2120"/>
                  </a:lnTo>
                  <a:lnTo>
                    <a:pt x="374" y="2113"/>
                  </a:lnTo>
                  <a:lnTo>
                    <a:pt x="365" y="2095"/>
                  </a:lnTo>
                  <a:lnTo>
                    <a:pt x="374" y="2086"/>
                  </a:lnTo>
                  <a:lnTo>
                    <a:pt x="383" y="2077"/>
                  </a:lnTo>
                  <a:lnTo>
                    <a:pt x="391" y="2077"/>
                  </a:lnTo>
                  <a:lnTo>
                    <a:pt x="401" y="2077"/>
                  </a:lnTo>
                  <a:lnTo>
                    <a:pt x="410" y="2086"/>
                  </a:lnTo>
                  <a:lnTo>
                    <a:pt x="427" y="2086"/>
                  </a:lnTo>
                  <a:lnTo>
                    <a:pt x="436" y="2095"/>
                  </a:lnTo>
                  <a:lnTo>
                    <a:pt x="445" y="2104"/>
                  </a:lnTo>
                  <a:lnTo>
                    <a:pt x="454" y="2104"/>
                  </a:lnTo>
                  <a:lnTo>
                    <a:pt x="463" y="2113"/>
                  </a:lnTo>
                  <a:lnTo>
                    <a:pt x="471" y="2113"/>
                  </a:lnTo>
                  <a:lnTo>
                    <a:pt x="481" y="2104"/>
                  </a:lnTo>
                  <a:lnTo>
                    <a:pt x="498" y="2104"/>
                  </a:lnTo>
                  <a:lnTo>
                    <a:pt x="507" y="2113"/>
                  </a:lnTo>
                  <a:lnTo>
                    <a:pt x="517" y="2113"/>
                  </a:lnTo>
                  <a:lnTo>
                    <a:pt x="534" y="2120"/>
                  </a:lnTo>
                  <a:lnTo>
                    <a:pt x="543" y="2140"/>
                  </a:lnTo>
                  <a:lnTo>
                    <a:pt x="570" y="2148"/>
                  </a:lnTo>
                  <a:lnTo>
                    <a:pt x="579" y="2148"/>
                  </a:lnTo>
                  <a:lnTo>
                    <a:pt x="597" y="2157"/>
                  </a:lnTo>
                  <a:lnTo>
                    <a:pt x="606" y="2157"/>
                  </a:lnTo>
                  <a:lnTo>
                    <a:pt x="614" y="2157"/>
                  </a:lnTo>
                  <a:lnTo>
                    <a:pt x="623" y="2148"/>
                  </a:lnTo>
                  <a:lnTo>
                    <a:pt x="614" y="2140"/>
                  </a:lnTo>
                  <a:lnTo>
                    <a:pt x="606" y="2131"/>
                  </a:lnTo>
                  <a:lnTo>
                    <a:pt x="597" y="2120"/>
                  </a:lnTo>
                  <a:lnTo>
                    <a:pt x="597" y="2113"/>
                  </a:lnTo>
                  <a:lnTo>
                    <a:pt x="597" y="2104"/>
                  </a:lnTo>
                  <a:lnTo>
                    <a:pt x="597" y="2095"/>
                  </a:lnTo>
                  <a:lnTo>
                    <a:pt x="597" y="2086"/>
                  </a:lnTo>
                  <a:lnTo>
                    <a:pt x="606" y="2077"/>
                  </a:lnTo>
                  <a:lnTo>
                    <a:pt x="597" y="2077"/>
                  </a:lnTo>
                  <a:lnTo>
                    <a:pt x="587" y="2077"/>
                  </a:lnTo>
                  <a:lnTo>
                    <a:pt x="570" y="2077"/>
                  </a:lnTo>
                  <a:lnTo>
                    <a:pt x="561" y="2077"/>
                  </a:lnTo>
                  <a:lnTo>
                    <a:pt x="543" y="2077"/>
                  </a:lnTo>
                  <a:lnTo>
                    <a:pt x="534" y="2077"/>
                  </a:lnTo>
                  <a:lnTo>
                    <a:pt x="517" y="2067"/>
                  </a:lnTo>
                  <a:lnTo>
                    <a:pt x="507" y="2067"/>
                  </a:lnTo>
                  <a:lnTo>
                    <a:pt x="490" y="2067"/>
                  </a:lnTo>
                  <a:lnTo>
                    <a:pt x="481" y="2060"/>
                  </a:lnTo>
                  <a:lnTo>
                    <a:pt x="463" y="2060"/>
                  </a:lnTo>
                  <a:lnTo>
                    <a:pt x="445" y="2060"/>
                  </a:lnTo>
                  <a:lnTo>
                    <a:pt x="445" y="2051"/>
                  </a:lnTo>
                  <a:lnTo>
                    <a:pt x="445" y="2040"/>
                  </a:lnTo>
                  <a:lnTo>
                    <a:pt x="436" y="2033"/>
                  </a:lnTo>
                  <a:lnTo>
                    <a:pt x="436" y="2024"/>
                  </a:lnTo>
                  <a:lnTo>
                    <a:pt x="427" y="2014"/>
                  </a:lnTo>
                  <a:lnTo>
                    <a:pt x="410" y="2014"/>
                  </a:lnTo>
                  <a:lnTo>
                    <a:pt x="401" y="2005"/>
                  </a:lnTo>
                  <a:lnTo>
                    <a:pt x="383" y="2005"/>
                  </a:lnTo>
                  <a:lnTo>
                    <a:pt x="365" y="2005"/>
                  </a:lnTo>
                  <a:lnTo>
                    <a:pt x="338" y="2005"/>
                  </a:lnTo>
                  <a:lnTo>
                    <a:pt x="330" y="2014"/>
                  </a:lnTo>
                  <a:lnTo>
                    <a:pt x="321" y="2024"/>
                  </a:lnTo>
                  <a:lnTo>
                    <a:pt x="310" y="2024"/>
                  </a:lnTo>
                  <a:lnTo>
                    <a:pt x="303" y="2033"/>
                  </a:lnTo>
                  <a:lnTo>
                    <a:pt x="294" y="2033"/>
                  </a:lnTo>
                  <a:lnTo>
                    <a:pt x="285" y="2040"/>
                  </a:lnTo>
                  <a:lnTo>
                    <a:pt x="275" y="2051"/>
                  </a:lnTo>
                  <a:lnTo>
                    <a:pt x="275" y="2060"/>
                  </a:lnTo>
                  <a:lnTo>
                    <a:pt x="275" y="2067"/>
                  </a:lnTo>
                  <a:lnTo>
                    <a:pt x="266" y="2067"/>
                  </a:lnTo>
                  <a:lnTo>
                    <a:pt x="257" y="2067"/>
                  </a:lnTo>
                  <a:lnTo>
                    <a:pt x="250" y="2060"/>
                  </a:lnTo>
                  <a:lnTo>
                    <a:pt x="241" y="2060"/>
                  </a:lnTo>
                  <a:lnTo>
                    <a:pt x="230" y="2051"/>
                  </a:lnTo>
                  <a:lnTo>
                    <a:pt x="222" y="2040"/>
                  </a:lnTo>
                  <a:lnTo>
                    <a:pt x="213" y="2040"/>
                  </a:lnTo>
                  <a:lnTo>
                    <a:pt x="204" y="2033"/>
                  </a:lnTo>
                  <a:lnTo>
                    <a:pt x="186" y="2024"/>
                  </a:lnTo>
                  <a:lnTo>
                    <a:pt x="177" y="2014"/>
                  </a:lnTo>
                  <a:lnTo>
                    <a:pt x="169" y="2005"/>
                  </a:lnTo>
                  <a:lnTo>
                    <a:pt x="169" y="1987"/>
                  </a:lnTo>
                  <a:lnTo>
                    <a:pt x="169" y="1980"/>
                  </a:lnTo>
                  <a:lnTo>
                    <a:pt x="169" y="1960"/>
                  </a:lnTo>
                  <a:lnTo>
                    <a:pt x="169" y="1943"/>
                  </a:lnTo>
                  <a:lnTo>
                    <a:pt x="177" y="1925"/>
                  </a:lnTo>
                  <a:lnTo>
                    <a:pt x="186" y="1907"/>
                  </a:lnTo>
                  <a:lnTo>
                    <a:pt x="186" y="1880"/>
                  </a:lnTo>
                  <a:lnTo>
                    <a:pt x="186" y="1854"/>
                  </a:lnTo>
                  <a:lnTo>
                    <a:pt x="177" y="1819"/>
                  </a:lnTo>
                  <a:lnTo>
                    <a:pt x="169" y="1783"/>
                  </a:lnTo>
                  <a:lnTo>
                    <a:pt x="150" y="1747"/>
                  </a:lnTo>
                  <a:lnTo>
                    <a:pt x="133" y="1711"/>
                  </a:lnTo>
                  <a:lnTo>
                    <a:pt x="114" y="1667"/>
                  </a:lnTo>
                  <a:lnTo>
                    <a:pt x="97" y="1631"/>
                  </a:lnTo>
                  <a:lnTo>
                    <a:pt x="80" y="1596"/>
                  </a:lnTo>
                  <a:lnTo>
                    <a:pt x="61" y="1569"/>
                  </a:lnTo>
                  <a:lnTo>
                    <a:pt x="53" y="1543"/>
                  </a:lnTo>
                  <a:lnTo>
                    <a:pt x="44" y="1516"/>
                  </a:lnTo>
                  <a:lnTo>
                    <a:pt x="34" y="1498"/>
                  </a:lnTo>
                  <a:lnTo>
                    <a:pt x="26" y="1470"/>
                  </a:lnTo>
                  <a:lnTo>
                    <a:pt x="26" y="1454"/>
                  </a:lnTo>
                  <a:lnTo>
                    <a:pt x="34" y="1434"/>
                  </a:lnTo>
                  <a:lnTo>
                    <a:pt x="34" y="1407"/>
                  </a:lnTo>
                  <a:lnTo>
                    <a:pt x="53" y="1390"/>
                  </a:lnTo>
                  <a:lnTo>
                    <a:pt x="61" y="1363"/>
                  </a:lnTo>
                  <a:lnTo>
                    <a:pt x="70" y="1346"/>
                  </a:lnTo>
                  <a:lnTo>
                    <a:pt x="80" y="1319"/>
                  </a:lnTo>
                  <a:lnTo>
                    <a:pt x="80" y="1301"/>
                  </a:lnTo>
                  <a:lnTo>
                    <a:pt x="70" y="1283"/>
                  </a:lnTo>
                  <a:lnTo>
                    <a:pt x="70" y="1257"/>
                  </a:lnTo>
                  <a:lnTo>
                    <a:pt x="61" y="1239"/>
                  </a:lnTo>
                  <a:lnTo>
                    <a:pt x="61" y="1221"/>
                  </a:lnTo>
                  <a:lnTo>
                    <a:pt x="61" y="1203"/>
                  </a:lnTo>
                  <a:lnTo>
                    <a:pt x="61" y="1186"/>
                  </a:lnTo>
                  <a:lnTo>
                    <a:pt x="80" y="1167"/>
                  </a:lnTo>
                  <a:lnTo>
                    <a:pt x="88" y="1150"/>
                  </a:lnTo>
                  <a:lnTo>
                    <a:pt x="97" y="1133"/>
                  </a:lnTo>
                  <a:lnTo>
                    <a:pt x="106" y="1114"/>
                  </a:lnTo>
                  <a:lnTo>
                    <a:pt x="106" y="1087"/>
                  </a:lnTo>
                  <a:lnTo>
                    <a:pt x="106" y="1070"/>
                  </a:lnTo>
                  <a:lnTo>
                    <a:pt x="106" y="1043"/>
                  </a:lnTo>
                  <a:lnTo>
                    <a:pt x="106" y="1025"/>
                  </a:lnTo>
                  <a:lnTo>
                    <a:pt x="97" y="997"/>
                  </a:lnTo>
                  <a:lnTo>
                    <a:pt x="88" y="970"/>
                  </a:lnTo>
                  <a:lnTo>
                    <a:pt x="88" y="954"/>
                  </a:lnTo>
                  <a:lnTo>
                    <a:pt x="80" y="926"/>
                  </a:lnTo>
                  <a:lnTo>
                    <a:pt x="61" y="901"/>
                  </a:lnTo>
                  <a:lnTo>
                    <a:pt x="53" y="864"/>
                  </a:lnTo>
                  <a:lnTo>
                    <a:pt x="34" y="837"/>
                  </a:lnTo>
                  <a:lnTo>
                    <a:pt x="26" y="802"/>
                  </a:lnTo>
                  <a:lnTo>
                    <a:pt x="17" y="766"/>
                  </a:lnTo>
                  <a:lnTo>
                    <a:pt x="8" y="740"/>
                  </a:lnTo>
                  <a:lnTo>
                    <a:pt x="0" y="713"/>
                  </a:lnTo>
                  <a:lnTo>
                    <a:pt x="8" y="696"/>
                  </a:lnTo>
                  <a:lnTo>
                    <a:pt x="17" y="677"/>
                  </a:lnTo>
                  <a:lnTo>
                    <a:pt x="26" y="668"/>
                  </a:lnTo>
                  <a:lnTo>
                    <a:pt x="53" y="650"/>
                  </a:lnTo>
                  <a:lnTo>
                    <a:pt x="70" y="633"/>
                  </a:lnTo>
                  <a:lnTo>
                    <a:pt x="88" y="615"/>
                  </a:lnTo>
                  <a:lnTo>
                    <a:pt x="114" y="597"/>
                  </a:lnTo>
                  <a:lnTo>
                    <a:pt x="133" y="570"/>
                  </a:lnTo>
                  <a:lnTo>
                    <a:pt x="150" y="544"/>
                  </a:lnTo>
                  <a:lnTo>
                    <a:pt x="160" y="517"/>
                  </a:lnTo>
                  <a:lnTo>
                    <a:pt x="169" y="481"/>
                  </a:lnTo>
                  <a:lnTo>
                    <a:pt x="160" y="453"/>
                  </a:lnTo>
                  <a:lnTo>
                    <a:pt x="169" y="446"/>
                  </a:lnTo>
                  <a:lnTo>
                    <a:pt x="177" y="428"/>
                  </a:lnTo>
                  <a:lnTo>
                    <a:pt x="186" y="409"/>
                  </a:lnTo>
                  <a:lnTo>
                    <a:pt x="204" y="393"/>
                  </a:lnTo>
                  <a:lnTo>
                    <a:pt x="222" y="373"/>
                  </a:lnTo>
                  <a:lnTo>
                    <a:pt x="241" y="356"/>
                  </a:lnTo>
                  <a:lnTo>
                    <a:pt x="257" y="329"/>
                  </a:lnTo>
                  <a:lnTo>
                    <a:pt x="266" y="311"/>
                  </a:lnTo>
                  <a:lnTo>
                    <a:pt x="275" y="293"/>
                  </a:lnTo>
                  <a:lnTo>
                    <a:pt x="275" y="284"/>
                  </a:lnTo>
                  <a:lnTo>
                    <a:pt x="275" y="267"/>
                  </a:lnTo>
                  <a:lnTo>
                    <a:pt x="275" y="240"/>
                  </a:lnTo>
                  <a:lnTo>
                    <a:pt x="275" y="213"/>
                  </a:lnTo>
                  <a:lnTo>
                    <a:pt x="275" y="187"/>
                  </a:lnTo>
                  <a:lnTo>
                    <a:pt x="275" y="151"/>
                  </a:lnTo>
                  <a:lnTo>
                    <a:pt x="275" y="124"/>
                  </a:lnTo>
                  <a:lnTo>
                    <a:pt x="275" y="98"/>
                  </a:lnTo>
                  <a:lnTo>
                    <a:pt x="275" y="71"/>
                  </a:lnTo>
                  <a:lnTo>
                    <a:pt x="285" y="53"/>
                  </a:lnTo>
                  <a:lnTo>
                    <a:pt x="294" y="44"/>
                  </a:lnTo>
                  <a:lnTo>
                    <a:pt x="294" y="36"/>
                  </a:lnTo>
                  <a:lnTo>
                    <a:pt x="303" y="27"/>
                  </a:lnTo>
                  <a:lnTo>
                    <a:pt x="303" y="18"/>
                  </a:lnTo>
                  <a:lnTo>
                    <a:pt x="294" y="18"/>
                  </a:lnTo>
                  <a:lnTo>
                    <a:pt x="294" y="9"/>
                  </a:lnTo>
                  <a:lnTo>
                    <a:pt x="285" y="9"/>
                  </a:lnTo>
                  <a:lnTo>
                    <a:pt x="285" y="0"/>
                  </a:lnTo>
                  <a:lnTo>
                    <a:pt x="275" y="0"/>
                  </a:lnTo>
                  <a:lnTo>
                    <a:pt x="1657" y="42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16" name="Freeform 104"/>
            <p:cNvSpPr>
              <a:spLocks/>
            </p:cNvSpPr>
            <p:nvPr/>
          </p:nvSpPr>
          <p:spPr bwMode="auto">
            <a:xfrm>
              <a:off x="434" y="1118"/>
              <a:ext cx="769" cy="672"/>
            </a:xfrm>
            <a:custGeom>
              <a:avLst/>
              <a:gdLst>
                <a:gd name="T0" fmla="*/ 633 w 3031"/>
                <a:gd name="T1" fmla="*/ 651 h 2622"/>
                <a:gd name="T2" fmla="*/ 662 w 3031"/>
                <a:gd name="T3" fmla="*/ 510 h 2622"/>
                <a:gd name="T4" fmla="*/ 676 w 3031"/>
                <a:gd name="T5" fmla="*/ 450 h 2622"/>
                <a:gd name="T6" fmla="*/ 690 w 3031"/>
                <a:gd name="T7" fmla="*/ 434 h 2622"/>
                <a:gd name="T8" fmla="*/ 694 w 3031"/>
                <a:gd name="T9" fmla="*/ 413 h 2622"/>
                <a:gd name="T10" fmla="*/ 676 w 3031"/>
                <a:gd name="T11" fmla="*/ 395 h 2622"/>
                <a:gd name="T12" fmla="*/ 683 w 3031"/>
                <a:gd name="T13" fmla="*/ 370 h 2622"/>
                <a:gd name="T14" fmla="*/ 703 w 3031"/>
                <a:gd name="T15" fmla="*/ 338 h 2622"/>
                <a:gd name="T16" fmla="*/ 740 w 3031"/>
                <a:gd name="T17" fmla="*/ 292 h 2622"/>
                <a:gd name="T18" fmla="*/ 764 w 3031"/>
                <a:gd name="T19" fmla="*/ 254 h 2622"/>
                <a:gd name="T20" fmla="*/ 767 w 3031"/>
                <a:gd name="T21" fmla="*/ 222 h 2622"/>
                <a:gd name="T22" fmla="*/ 758 w 3031"/>
                <a:gd name="T23" fmla="*/ 213 h 2622"/>
                <a:gd name="T24" fmla="*/ 751 w 3031"/>
                <a:gd name="T25" fmla="*/ 199 h 2622"/>
                <a:gd name="T26" fmla="*/ 572 w 3031"/>
                <a:gd name="T27" fmla="*/ 139 h 2622"/>
                <a:gd name="T28" fmla="*/ 534 w 3031"/>
                <a:gd name="T29" fmla="*/ 137 h 2622"/>
                <a:gd name="T30" fmla="*/ 493 w 3031"/>
                <a:gd name="T31" fmla="*/ 139 h 2622"/>
                <a:gd name="T32" fmla="*/ 452 w 3031"/>
                <a:gd name="T33" fmla="*/ 142 h 2622"/>
                <a:gd name="T34" fmla="*/ 414 w 3031"/>
                <a:gd name="T35" fmla="*/ 142 h 2622"/>
                <a:gd name="T36" fmla="*/ 373 w 3031"/>
                <a:gd name="T37" fmla="*/ 128 h 2622"/>
                <a:gd name="T38" fmla="*/ 346 w 3031"/>
                <a:gd name="T39" fmla="*/ 117 h 2622"/>
                <a:gd name="T40" fmla="*/ 289 w 3031"/>
                <a:gd name="T41" fmla="*/ 105 h 2622"/>
                <a:gd name="T42" fmla="*/ 274 w 3031"/>
                <a:gd name="T43" fmla="*/ 101 h 2622"/>
                <a:gd name="T44" fmla="*/ 267 w 3031"/>
                <a:gd name="T45" fmla="*/ 68 h 2622"/>
                <a:gd name="T46" fmla="*/ 253 w 3031"/>
                <a:gd name="T47" fmla="*/ 30 h 2622"/>
                <a:gd name="T48" fmla="*/ 228 w 3031"/>
                <a:gd name="T49" fmla="*/ 16 h 2622"/>
                <a:gd name="T50" fmla="*/ 210 w 3031"/>
                <a:gd name="T51" fmla="*/ 12 h 2622"/>
                <a:gd name="T52" fmla="*/ 201 w 3031"/>
                <a:gd name="T53" fmla="*/ 2 h 2622"/>
                <a:gd name="T54" fmla="*/ 181 w 3031"/>
                <a:gd name="T55" fmla="*/ 12 h 2622"/>
                <a:gd name="T56" fmla="*/ 172 w 3031"/>
                <a:gd name="T57" fmla="*/ 30 h 2622"/>
                <a:gd name="T58" fmla="*/ 169 w 3031"/>
                <a:gd name="T59" fmla="*/ 50 h 2622"/>
                <a:gd name="T60" fmla="*/ 167 w 3031"/>
                <a:gd name="T61" fmla="*/ 68 h 2622"/>
                <a:gd name="T62" fmla="*/ 160 w 3031"/>
                <a:gd name="T63" fmla="*/ 75 h 2622"/>
                <a:gd name="T64" fmla="*/ 158 w 3031"/>
                <a:gd name="T65" fmla="*/ 85 h 2622"/>
                <a:gd name="T66" fmla="*/ 142 w 3031"/>
                <a:gd name="T67" fmla="*/ 126 h 2622"/>
                <a:gd name="T68" fmla="*/ 124 w 3031"/>
                <a:gd name="T69" fmla="*/ 167 h 2622"/>
                <a:gd name="T70" fmla="*/ 117 w 3031"/>
                <a:gd name="T71" fmla="*/ 188 h 2622"/>
                <a:gd name="T72" fmla="*/ 109 w 3031"/>
                <a:gd name="T73" fmla="*/ 208 h 2622"/>
                <a:gd name="T74" fmla="*/ 99 w 3031"/>
                <a:gd name="T75" fmla="*/ 238 h 2622"/>
                <a:gd name="T76" fmla="*/ 88 w 3031"/>
                <a:gd name="T77" fmla="*/ 263 h 2622"/>
                <a:gd name="T78" fmla="*/ 83 w 3031"/>
                <a:gd name="T79" fmla="*/ 277 h 2622"/>
                <a:gd name="T80" fmla="*/ 79 w 3031"/>
                <a:gd name="T81" fmla="*/ 290 h 2622"/>
                <a:gd name="T82" fmla="*/ 68 w 3031"/>
                <a:gd name="T83" fmla="*/ 301 h 2622"/>
                <a:gd name="T84" fmla="*/ 61 w 3031"/>
                <a:gd name="T85" fmla="*/ 311 h 2622"/>
                <a:gd name="T86" fmla="*/ 61 w 3031"/>
                <a:gd name="T87" fmla="*/ 320 h 2622"/>
                <a:gd name="T88" fmla="*/ 63 w 3031"/>
                <a:gd name="T89" fmla="*/ 329 h 2622"/>
                <a:gd name="T90" fmla="*/ 49 w 3031"/>
                <a:gd name="T91" fmla="*/ 334 h 2622"/>
                <a:gd name="T92" fmla="*/ 38 w 3031"/>
                <a:gd name="T93" fmla="*/ 345 h 2622"/>
                <a:gd name="T94" fmla="*/ 31 w 3031"/>
                <a:gd name="T95" fmla="*/ 368 h 2622"/>
                <a:gd name="T96" fmla="*/ 18 w 3031"/>
                <a:gd name="T97" fmla="*/ 379 h 2622"/>
                <a:gd name="T98" fmla="*/ 15 w 3031"/>
                <a:gd name="T99" fmla="*/ 393 h 2622"/>
                <a:gd name="T100" fmla="*/ 15 w 3031"/>
                <a:gd name="T101" fmla="*/ 411 h 2622"/>
                <a:gd name="T102" fmla="*/ 13 w 3031"/>
                <a:gd name="T103" fmla="*/ 432 h 2622"/>
                <a:gd name="T104" fmla="*/ 0 w 3031"/>
                <a:gd name="T105" fmla="*/ 454 h 2622"/>
                <a:gd name="T106" fmla="*/ 2 w 3031"/>
                <a:gd name="T107" fmla="*/ 487 h 26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31" h="2622">
                  <a:moveTo>
                    <a:pt x="25" y="1926"/>
                  </a:moveTo>
                  <a:lnTo>
                    <a:pt x="1407" y="2346"/>
                  </a:lnTo>
                  <a:lnTo>
                    <a:pt x="2478" y="2622"/>
                  </a:lnTo>
                  <a:lnTo>
                    <a:pt x="2487" y="2603"/>
                  </a:lnTo>
                  <a:lnTo>
                    <a:pt x="2495" y="2541"/>
                  </a:lnTo>
                  <a:lnTo>
                    <a:pt x="2514" y="2452"/>
                  </a:lnTo>
                  <a:lnTo>
                    <a:pt x="2541" y="2346"/>
                  </a:lnTo>
                  <a:lnTo>
                    <a:pt x="2558" y="2219"/>
                  </a:lnTo>
                  <a:lnTo>
                    <a:pt x="2585" y="2095"/>
                  </a:lnTo>
                  <a:lnTo>
                    <a:pt x="2611" y="1989"/>
                  </a:lnTo>
                  <a:lnTo>
                    <a:pt x="2630" y="1890"/>
                  </a:lnTo>
                  <a:lnTo>
                    <a:pt x="2647" y="1819"/>
                  </a:lnTo>
                  <a:lnTo>
                    <a:pt x="2656" y="1784"/>
                  </a:lnTo>
                  <a:lnTo>
                    <a:pt x="2656" y="1766"/>
                  </a:lnTo>
                  <a:lnTo>
                    <a:pt x="2665" y="1756"/>
                  </a:lnTo>
                  <a:lnTo>
                    <a:pt x="2674" y="1738"/>
                  </a:lnTo>
                  <a:lnTo>
                    <a:pt x="2691" y="1729"/>
                  </a:lnTo>
                  <a:lnTo>
                    <a:pt x="2701" y="1720"/>
                  </a:lnTo>
                  <a:lnTo>
                    <a:pt x="2711" y="1702"/>
                  </a:lnTo>
                  <a:lnTo>
                    <a:pt x="2718" y="1693"/>
                  </a:lnTo>
                  <a:lnTo>
                    <a:pt x="2727" y="1676"/>
                  </a:lnTo>
                  <a:lnTo>
                    <a:pt x="2736" y="1658"/>
                  </a:lnTo>
                  <a:lnTo>
                    <a:pt x="2736" y="1640"/>
                  </a:lnTo>
                  <a:lnTo>
                    <a:pt x="2745" y="1622"/>
                  </a:lnTo>
                  <a:lnTo>
                    <a:pt x="2736" y="1613"/>
                  </a:lnTo>
                  <a:lnTo>
                    <a:pt x="2727" y="1596"/>
                  </a:lnTo>
                  <a:lnTo>
                    <a:pt x="2711" y="1578"/>
                  </a:lnTo>
                  <a:lnTo>
                    <a:pt x="2691" y="1569"/>
                  </a:lnTo>
                  <a:lnTo>
                    <a:pt x="2683" y="1552"/>
                  </a:lnTo>
                  <a:lnTo>
                    <a:pt x="2665" y="1542"/>
                  </a:lnTo>
                  <a:lnTo>
                    <a:pt x="2656" y="1525"/>
                  </a:lnTo>
                  <a:lnTo>
                    <a:pt x="2656" y="1498"/>
                  </a:lnTo>
                  <a:lnTo>
                    <a:pt x="2656" y="1480"/>
                  </a:lnTo>
                  <a:lnTo>
                    <a:pt x="2674" y="1462"/>
                  </a:lnTo>
                  <a:lnTo>
                    <a:pt x="2691" y="1444"/>
                  </a:lnTo>
                  <a:lnTo>
                    <a:pt x="2701" y="1427"/>
                  </a:lnTo>
                  <a:lnTo>
                    <a:pt x="2718" y="1409"/>
                  </a:lnTo>
                  <a:lnTo>
                    <a:pt x="2727" y="1382"/>
                  </a:lnTo>
                  <a:lnTo>
                    <a:pt x="2745" y="1356"/>
                  </a:lnTo>
                  <a:lnTo>
                    <a:pt x="2771" y="1320"/>
                  </a:lnTo>
                  <a:lnTo>
                    <a:pt x="2807" y="1284"/>
                  </a:lnTo>
                  <a:lnTo>
                    <a:pt x="2844" y="1240"/>
                  </a:lnTo>
                  <a:lnTo>
                    <a:pt x="2888" y="1196"/>
                  </a:lnTo>
                  <a:lnTo>
                    <a:pt x="2898" y="1169"/>
                  </a:lnTo>
                  <a:lnTo>
                    <a:pt x="2915" y="1141"/>
                  </a:lnTo>
                  <a:lnTo>
                    <a:pt x="2932" y="1114"/>
                  </a:lnTo>
                  <a:lnTo>
                    <a:pt x="2951" y="1087"/>
                  </a:lnTo>
                  <a:lnTo>
                    <a:pt x="2978" y="1052"/>
                  </a:lnTo>
                  <a:lnTo>
                    <a:pt x="2995" y="1025"/>
                  </a:lnTo>
                  <a:lnTo>
                    <a:pt x="3013" y="990"/>
                  </a:lnTo>
                  <a:lnTo>
                    <a:pt x="3022" y="963"/>
                  </a:lnTo>
                  <a:lnTo>
                    <a:pt x="3031" y="927"/>
                  </a:lnTo>
                  <a:lnTo>
                    <a:pt x="3031" y="892"/>
                  </a:lnTo>
                  <a:lnTo>
                    <a:pt x="3022" y="883"/>
                  </a:lnTo>
                  <a:lnTo>
                    <a:pt x="3022" y="865"/>
                  </a:lnTo>
                  <a:lnTo>
                    <a:pt x="3013" y="856"/>
                  </a:lnTo>
                  <a:lnTo>
                    <a:pt x="3013" y="847"/>
                  </a:lnTo>
                  <a:lnTo>
                    <a:pt x="3004" y="839"/>
                  </a:lnTo>
                  <a:lnTo>
                    <a:pt x="2995" y="830"/>
                  </a:lnTo>
                  <a:lnTo>
                    <a:pt x="2987" y="830"/>
                  </a:lnTo>
                  <a:lnTo>
                    <a:pt x="2978" y="820"/>
                  </a:lnTo>
                  <a:lnTo>
                    <a:pt x="2978" y="812"/>
                  </a:lnTo>
                  <a:lnTo>
                    <a:pt x="2968" y="803"/>
                  </a:lnTo>
                  <a:lnTo>
                    <a:pt x="2968" y="785"/>
                  </a:lnTo>
                  <a:lnTo>
                    <a:pt x="2960" y="776"/>
                  </a:lnTo>
                  <a:lnTo>
                    <a:pt x="2960" y="759"/>
                  </a:lnTo>
                  <a:lnTo>
                    <a:pt x="2951" y="750"/>
                  </a:lnTo>
                  <a:lnTo>
                    <a:pt x="2942" y="732"/>
                  </a:lnTo>
                  <a:lnTo>
                    <a:pt x="2932" y="723"/>
                  </a:lnTo>
                  <a:lnTo>
                    <a:pt x="2254" y="543"/>
                  </a:lnTo>
                  <a:lnTo>
                    <a:pt x="2237" y="553"/>
                  </a:lnTo>
                  <a:lnTo>
                    <a:pt x="2210" y="553"/>
                  </a:lnTo>
                  <a:lnTo>
                    <a:pt x="2174" y="553"/>
                  </a:lnTo>
                  <a:lnTo>
                    <a:pt x="2138" y="543"/>
                  </a:lnTo>
                  <a:lnTo>
                    <a:pt x="2104" y="535"/>
                  </a:lnTo>
                  <a:lnTo>
                    <a:pt x="2068" y="526"/>
                  </a:lnTo>
                  <a:lnTo>
                    <a:pt x="2032" y="526"/>
                  </a:lnTo>
                  <a:lnTo>
                    <a:pt x="1997" y="526"/>
                  </a:lnTo>
                  <a:lnTo>
                    <a:pt x="1970" y="535"/>
                  </a:lnTo>
                  <a:lnTo>
                    <a:pt x="1944" y="543"/>
                  </a:lnTo>
                  <a:lnTo>
                    <a:pt x="1917" y="562"/>
                  </a:lnTo>
                  <a:lnTo>
                    <a:pt x="1890" y="570"/>
                  </a:lnTo>
                  <a:lnTo>
                    <a:pt x="1853" y="570"/>
                  </a:lnTo>
                  <a:lnTo>
                    <a:pt x="1817" y="562"/>
                  </a:lnTo>
                  <a:lnTo>
                    <a:pt x="1782" y="553"/>
                  </a:lnTo>
                  <a:lnTo>
                    <a:pt x="1747" y="543"/>
                  </a:lnTo>
                  <a:lnTo>
                    <a:pt x="1711" y="543"/>
                  </a:lnTo>
                  <a:lnTo>
                    <a:pt x="1675" y="535"/>
                  </a:lnTo>
                  <a:lnTo>
                    <a:pt x="1648" y="543"/>
                  </a:lnTo>
                  <a:lnTo>
                    <a:pt x="1631" y="553"/>
                  </a:lnTo>
                  <a:lnTo>
                    <a:pt x="1595" y="553"/>
                  </a:lnTo>
                  <a:lnTo>
                    <a:pt x="1560" y="543"/>
                  </a:lnTo>
                  <a:lnTo>
                    <a:pt x="1533" y="535"/>
                  </a:lnTo>
                  <a:lnTo>
                    <a:pt x="1497" y="517"/>
                  </a:lnTo>
                  <a:lnTo>
                    <a:pt x="1471" y="499"/>
                  </a:lnTo>
                  <a:lnTo>
                    <a:pt x="1453" y="482"/>
                  </a:lnTo>
                  <a:lnTo>
                    <a:pt x="1426" y="463"/>
                  </a:lnTo>
                  <a:lnTo>
                    <a:pt x="1398" y="455"/>
                  </a:lnTo>
                  <a:lnTo>
                    <a:pt x="1380" y="455"/>
                  </a:lnTo>
                  <a:lnTo>
                    <a:pt x="1363" y="455"/>
                  </a:lnTo>
                  <a:lnTo>
                    <a:pt x="1291" y="455"/>
                  </a:lnTo>
                  <a:lnTo>
                    <a:pt x="1238" y="446"/>
                  </a:lnTo>
                  <a:lnTo>
                    <a:pt x="1194" y="437"/>
                  </a:lnTo>
                  <a:lnTo>
                    <a:pt x="1158" y="428"/>
                  </a:lnTo>
                  <a:lnTo>
                    <a:pt x="1140" y="410"/>
                  </a:lnTo>
                  <a:lnTo>
                    <a:pt x="1123" y="402"/>
                  </a:lnTo>
                  <a:lnTo>
                    <a:pt x="1105" y="393"/>
                  </a:lnTo>
                  <a:lnTo>
                    <a:pt x="1096" y="393"/>
                  </a:lnTo>
                  <a:lnTo>
                    <a:pt x="1087" y="383"/>
                  </a:lnTo>
                  <a:lnTo>
                    <a:pt x="1078" y="393"/>
                  </a:lnTo>
                  <a:lnTo>
                    <a:pt x="1060" y="383"/>
                  </a:lnTo>
                  <a:lnTo>
                    <a:pt x="1051" y="366"/>
                  </a:lnTo>
                  <a:lnTo>
                    <a:pt x="1051" y="339"/>
                  </a:lnTo>
                  <a:lnTo>
                    <a:pt x="1051" y="313"/>
                  </a:lnTo>
                  <a:lnTo>
                    <a:pt x="1051" y="266"/>
                  </a:lnTo>
                  <a:lnTo>
                    <a:pt x="1051" y="233"/>
                  </a:lnTo>
                  <a:lnTo>
                    <a:pt x="1051" y="197"/>
                  </a:lnTo>
                  <a:lnTo>
                    <a:pt x="1042" y="161"/>
                  </a:lnTo>
                  <a:lnTo>
                    <a:pt x="1025" y="133"/>
                  </a:lnTo>
                  <a:lnTo>
                    <a:pt x="998" y="117"/>
                  </a:lnTo>
                  <a:lnTo>
                    <a:pt x="980" y="98"/>
                  </a:lnTo>
                  <a:lnTo>
                    <a:pt x="961" y="80"/>
                  </a:lnTo>
                  <a:lnTo>
                    <a:pt x="934" y="73"/>
                  </a:lnTo>
                  <a:lnTo>
                    <a:pt x="917" y="62"/>
                  </a:lnTo>
                  <a:lnTo>
                    <a:pt x="899" y="62"/>
                  </a:lnTo>
                  <a:lnTo>
                    <a:pt x="881" y="62"/>
                  </a:lnTo>
                  <a:lnTo>
                    <a:pt x="863" y="62"/>
                  </a:lnTo>
                  <a:lnTo>
                    <a:pt x="846" y="53"/>
                  </a:lnTo>
                  <a:lnTo>
                    <a:pt x="837" y="45"/>
                  </a:lnTo>
                  <a:lnTo>
                    <a:pt x="828" y="45"/>
                  </a:lnTo>
                  <a:lnTo>
                    <a:pt x="819" y="36"/>
                  </a:lnTo>
                  <a:lnTo>
                    <a:pt x="810" y="36"/>
                  </a:lnTo>
                  <a:lnTo>
                    <a:pt x="801" y="26"/>
                  </a:lnTo>
                  <a:lnTo>
                    <a:pt x="793" y="18"/>
                  </a:lnTo>
                  <a:lnTo>
                    <a:pt x="793" y="9"/>
                  </a:lnTo>
                  <a:lnTo>
                    <a:pt x="774" y="0"/>
                  </a:lnTo>
                  <a:lnTo>
                    <a:pt x="766" y="0"/>
                  </a:lnTo>
                  <a:lnTo>
                    <a:pt x="739" y="0"/>
                  </a:lnTo>
                  <a:lnTo>
                    <a:pt x="713" y="9"/>
                  </a:lnTo>
                  <a:lnTo>
                    <a:pt x="713" y="45"/>
                  </a:lnTo>
                  <a:lnTo>
                    <a:pt x="703" y="62"/>
                  </a:lnTo>
                  <a:lnTo>
                    <a:pt x="703" y="80"/>
                  </a:lnTo>
                  <a:lnTo>
                    <a:pt x="694" y="98"/>
                  </a:lnTo>
                  <a:lnTo>
                    <a:pt x="686" y="106"/>
                  </a:lnTo>
                  <a:lnTo>
                    <a:pt x="677" y="117"/>
                  </a:lnTo>
                  <a:lnTo>
                    <a:pt x="677" y="126"/>
                  </a:lnTo>
                  <a:lnTo>
                    <a:pt x="668" y="142"/>
                  </a:lnTo>
                  <a:lnTo>
                    <a:pt x="668" y="153"/>
                  </a:lnTo>
                  <a:lnTo>
                    <a:pt x="668" y="179"/>
                  </a:lnTo>
                  <a:lnTo>
                    <a:pt x="668" y="197"/>
                  </a:lnTo>
                  <a:lnTo>
                    <a:pt x="668" y="213"/>
                  </a:lnTo>
                  <a:lnTo>
                    <a:pt x="668" y="223"/>
                  </a:lnTo>
                  <a:lnTo>
                    <a:pt x="668" y="241"/>
                  </a:lnTo>
                  <a:lnTo>
                    <a:pt x="668" y="259"/>
                  </a:lnTo>
                  <a:lnTo>
                    <a:pt x="658" y="266"/>
                  </a:lnTo>
                  <a:lnTo>
                    <a:pt x="658" y="286"/>
                  </a:lnTo>
                  <a:lnTo>
                    <a:pt x="650" y="294"/>
                  </a:lnTo>
                  <a:lnTo>
                    <a:pt x="641" y="303"/>
                  </a:lnTo>
                  <a:lnTo>
                    <a:pt x="641" y="294"/>
                  </a:lnTo>
                  <a:lnTo>
                    <a:pt x="632" y="294"/>
                  </a:lnTo>
                  <a:lnTo>
                    <a:pt x="623" y="294"/>
                  </a:lnTo>
                  <a:lnTo>
                    <a:pt x="623" y="303"/>
                  </a:lnTo>
                  <a:lnTo>
                    <a:pt x="623" y="313"/>
                  </a:lnTo>
                  <a:lnTo>
                    <a:pt x="623" y="321"/>
                  </a:lnTo>
                  <a:lnTo>
                    <a:pt x="623" y="330"/>
                  </a:lnTo>
                  <a:lnTo>
                    <a:pt x="623" y="347"/>
                  </a:lnTo>
                  <a:lnTo>
                    <a:pt x="605" y="375"/>
                  </a:lnTo>
                  <a:lnTo>
                    <a:pt x="597" y="410"/>
                  </a:lnTo>
                  <a:lnTo>
                    <a:pt x="578" y="455"/>
                  </a:lnTo>
                  <a:lnTo>
                    <a:pt x="561" y="490"/>
                  </a:lnTo>
                  <a:lnTo>
                    <a:pt x="543" y="535"/>
                  </a:lnTo>
                  <a:lnTo>
                    <a:pt x="534" y="570"/>
                  </a:lnTo>
                  <a:lnTo>
                    <a:pt x="517" y="606"/>
                  </a:lnTo>
                  <a:lnTo>
                    <a:pt x="508" y="633"/>
                  </a:lnTo>
                  <a:lnTo>
                    <a:pt x="490" y="650"/>
                  </a:lnTo>
                  <a:lnTo>
                    <a:pt x="490" y="659"/>
                  </a:lnTo>
                  <a:lnTo>
                    <a:pt x="481" y="677"/>
                  </a:lnTo>
                  <a:lnTo>
                    <a:pt x="471" y="696"/>
                  </a:lnTo>
                  <a:lnTo>
                    <a:pt x="462" y="714"/>
                  </a:lnTo>
                  <a:lnTo>
                    <a:pt x="462" y="732"/>
                  </a:lnTo>
                  <a:lnTo>
                    <a:pt x="453" y="750"/>
                  </a:lnTo>
                  <a:lnTo>
                    <a:pt x="453" y="767"/>
                  </a:lnTo>
                  <a:lnTo>
                    <a:pt x="444" y="785"/>
                  </a:lnTo>
                  <a:lnTo>
                    <a:pt x="437" y="803"/>
                  </a:lnTo>
                  <a:lnTo>
                    <a:pt x="428" y="812"/>
                  </a:lnTo>
                  <a:lnTo>
                    <a:pt x="417" y="830"/>
                  </a:lnTo>
                  <a:lnTo>
                    <a:pt x="409" y="856"/>
                  </a:lnTo>
                  <a:lnTo>
                    <a:pt x="409" y="874"/>
                  </a:lnTo>
                  <a:lnTo>
                    <a:pt x="400" y="900"/>
                  </a:lnTo>
                  <a:lnTo>
                    <a:pt x="391" y="927"/>
                  </a:lnTo>
                  <a:lnTo>
                    <a:pt x="382" y="954"/>
                  </a:lnTo>
                  <a:lnTo>
                    <a:pt x="373" y="972"/>
                  </a:lnTo>
                  <a:lnTo>
                    <a:pt x="364" y="999"/>
                  </a:lnTo>
                  <a:lnTo>
                    <a:pt x="356" y="1016"/>
                  </a:lnTo>
                  <a:lnTo>
                    <a:pt x="347" y="1025"/>
                  </a:lnTo>
                  <a:lnTo>
                    <a:pt x="337" y="1043"/>
                  </a:lnTo>
                  <a:lnTo>
                    <a:pt x="337" y="1052"/>
                  </a:lnTo>
                  <a:lnTo>
                    <a:pt x="329" y="1060"/>
                  </a:lnTo>
                  <a:lnTo>
                    <a:pt x="329" y="1070"/>
                  </a:lnTo>
                  <a:lnTo>
                    <a:pt x="329" y="1079"/>
                  </a:lnTo>
                  <a:lnTo>
                    <a:pt x="329" y="1096"/>
                  </a:lnTo>
                  <a:lnTo>
                    <a:pt x="320" y="1106"/>
                  </a:lnTo>
                  <a:lnTo>
                    <a:pt x="320" y="1114"/>
                  </a:lnTo>
                  <a:lnTo>
                    <a:pt x="320" y="1123"/>
                  </a:lnTo>
                  <a:lnTo>
                    <a:pt x="311" y="1132"/>
                  </a:lnTo>
                  <a:lnTo>
                    <a:pt x="302" y="1132"/>
                  </a:lnTo>
                  <a:lnTo>
                    <a:pt x="293" y="1141"/>
                  </a:lnTo>
                  <a:lnTo>
                    <a:pt x="284" y="1150"/>
                  </a:lnTo>
                  <a:lnTo>
                    <a:pt x="275" y="1159"/>
                  </a:lnTo>
                  <a:lnTo>
                    <a:pt x="267" y="1176"/>
                  </a:lnTo>
                  <a:lnTo>
                    <a:pt x="267" y="1187"/>
                  </a:lnTo>
                  <a:lnTo>
                    <a:pt x="257" y="1196"/>
                  </a:lnTo>
                  <a:lnTo>
                    <a:pt x="248" y="1203"/>
                  </a:lnTo>
                  <a:lnTo>
                    <a:pt x="240" y="1203"/>
                  </a:lnTo>
                  <a:lnTo>
                    <a:pt x="240" y="1212"/>
                  </a:lnTo>
                  <a:lnTo>
                    <a:pt x="231" y="1221"/>
                  </a:lnTo>
                  <a:lnTo>
                    <a:pt x="231" y="1231"/>
                  </a:lnTo>
                  <a:lnTo>
                    <a:pt x="231" y="1240"/>
                  </a:lnTo>
                  <a:lnTo>
                    <a:pt x="231" y="1249"/>
                  </a:lnTo>
                  <a:lnTo>
                    <a:pt x="240" y="1249"/>
                  </a:lnTo>
                  <a:lnTo>
                    <a:pt x="248" y="1256"/>
                  </a:lnTo>
                  <a:lnTo>
                    <a:pt x="248" y="1267"/>
                  </a:lnTo>
                  <a:lnTo>
                    <a:pt x="257" y="1267"/>
                  </a:lnTo>
                  <a:lnTo>
                    <a:pt x="257" y="1276"/>
                  </a:lnTo>
                  <a:lnTo>
                    <a:pt x="248" y="1284"/>
                  </a:lnTo>
                  <a:lnTo>
                    <a:pt x="240" y="1293"/>
                  </a:lnTo>
                  <a:lnTo>
                    <a:pt x="231" y="1302"/>
                  </a:lnTo>
                  <a:lnTo>
                    <a:pt x="221" y="1302"/>
                  </a:lnTo>
                  <a:lnTo>
                    <a:pt x="204" y="1302"/>
                  </a:lnTo>
                  <a:lnTo>
                    <a:pt x="195" y="1302"/>
                  </a:lnTo>
                  <a:lnTo>
                    <a:pt x="186" y="1311"/>
                  </a:lnTo>
                  <a:lnTo>
                    <a:pt x="168" y="1311"/>
                  </a:lnTo>
                  <a:lnTo>
                    <a:pt x="160" y="1320"/>
                  </a:lnTo>
                  <a:lnTo>
                    <a:pt x="151" y="1329"/>
                  </a:lnTo>
                  <a:lnTo>
                    <a:pt x="151" y="1347"/>
                  </a:lnTo>
                  <a:lnTo>
                    <a:pt x="151" y="1364"/>
                  </a:lnTo>
                  <a:lnTo>
                    <a:pt x="141" y="1382"/>
                  </a:lnTo>
                  <a:lnTo>
                    <a:pt x="141" y="1400"/>
                  </a:lnTo>
                  <a:lnTo>
                    <a:pt x="133" y="1417"/>
                  </a:lnTo>
                  <a:lnTo>
                    <a:pt x="124" y="1436"/>
                  </a:lnTo>
                  <a:lnTo>
                    <a:pt x="115" y="1444"/>
                  </a:lnTo>
                  <a:lnTo>
                    <a:pt x="106" y="1453"/>
                  </a:lnTo>
                  <a:lnTo>
                    <a:pt x="97" y="1462"/>
                  </a:lnTo>
                  <a:lnTo>
                    <a:pt x="80" y="1471"/>
                  </a:lnTo>
                  <a:lnTo>
                    <a:pt x="71" y="1480"/>
                  </a:lnTo>
                  <a:lnTo>
                    <a:pt x="60" y="1489"/>
                  </a:lnTo>
                  <a:lnTo>
                    <a:pt x="60" y="1498"/>
                  </a:lnTo>
                  <a:lnTo>
                    <a:pt x="60" y="1507"/>
                  </a:lnTo>
                  <a:lnTo>
                    <a:pt x="60" y="1516"/>
                  </a:lnTo>
                  <a:lnTo>
                    <a:pt x="60" y="1533"/>
                  </a:lnTo>
                  <a:lnTo>
                    <a:pt x="60" y="1542"/>
                  </a:lnTo>
                  <a:lnTo>
                    <a:pt x="60" y="1552"/>
                  </a:lnTo>
                  <a:lnTo>
                    <a:pt x="60" y="1569"/>
                  </a:lnTo>
                  <a:lnTo>
                    <a:pt x="60" y="1587"/>
                  </a:lnTo>
                  <a:lnTo>
                    <a:pt x="60" y="1605"/>
                  </a:lnTo>
                  <a:lnTo>
                    <a:pt x="60" y="1613"/>
                  </a:lnTo>
                  <a:lnTo>
                    <a:pt x="60" y="1632"/>
                  </a:lnTo>
                  <a:lnTo>
                    <a:pt x="60" y="1649"/>
                  </a:lnTo>
                  <a:lnTo>
                    <a:pt x="60" y="1667"/>
                  </a:lnTo>
                  <a:lnTo>
                    <a:pt x="53" y="1685"/>
                  </a:lnTo>
                  <a:lnTo>
                    <a:pt x="35" y="1702"/>
                  </a:lnTo>
                  <a:lnTo>
                    <a:pt x="16" y="1720"/>
                  </a:lnTo>
                  <a:lnTo>
                    <a:pt x="7" y="1729"/>
                  </a:lnTo>
                  <a:lnTo>
                    <a:pt x="0" y="1747"/>
                  </a:lnTo>
                  <a:lnTo>
                    <a:pt x="0" y="1773"/>
                  </a:lnTo>
                  <a:lnTo>
                    <a:pt x="0" y="1800"/>
                  </a:lnTo>
                  <a:lnTo>
                    <a:pt x="0" y="1828"/>
                  </a:lnTo>
                  <a:lnTo>
                    <a:pt x="0" y="1846"/>
                  </a:lnTo>
                  <a:lnTo>
                    <a:pt x="0" y="1873"/>
                  </a:lnTo>
                  <a:lnTo>
                    <a:pt x="7" y="1899"/>
                  </a:lnTo>
                  <a:lnTo>
                    <a:pt x="16" y="1917"/>
                  </a:lnTo>
                  <a:lnTo>
                    <a:pt x="25" y="1926"/>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17" name="Freeform 105"/>
            <p:cNvSpPr>
              <a:spLocks/>
            </p:cNvSpPr>
            <p:nvPr/>
          </p:nvSpPr>
          <p:spPr bwMode="auto">
            <a:xfrm>
              <a:off x="434" y="1118"/>
              <a:ext cx="769" cy="672"/>
            </a:xfrm>
            <a:custGeom>
              <a:avLst/>
              <a:gdLst>
                <a:gd name="T0" fmla="*/ 633 w 3031"/>
                <a:gd name="T1" fmla="*/ 651 h 2622"/>
                <a:gd name="T2" fmla="*/ 662 w 3031"/>
                <a:gd name="T3" fmla="*/ 510 h 2622"/>
                <a:gd name="T4" fmla="*/ 676 w 3031"/>
                <a:gd name="T5" fmla="*/ 450 h 2622"/>
                <a:gd name="T6" fmla="*/ 690 w 3031"/>
                <a:gd name="T7" fmla="*/ 434 h 2622"/>
                <a:gd name="T8" fmla="*/ 694 w 3031"/>
                <a:gd name="T9" fmla="*/ 413 h 2622"/>
                <a:gd name="T10" fmla="*/ 676 w 3031"/>
                <a:gd name="T11" fmla="*/ 395 h 2622"/>
                <a:gd name="T12" fmla="*/ 683 w 3031"/>
                <a:gd name="T13" fmla="*/ 370 h 2622"/>
                <a:gd name="T14" fmla="*/ 703 w 3031"/>
                <a:gd name="T15" fmla="*/ 338 h 2622"/>
                <a:gd name="T16" fmla="*/ 740 w 3031"/>
                <a:gd name="T17" fmla="*/ 292 h 2622"/>
                <a:gd name="T18" fmla="*/ 764 w 3031"/>
                <a:gd name="T19" fmla="*/ 254 h 2622"/>
                <a:gd name="T20" fmla="*/ 767 w 3031"/>
                <a:gd name="T21" fmla="*/ 222 h 2622"/>
                <a:gd name="T22" fmla="*/ 762 w 3031"/>
                <a:gd name="T23" fmla="*/ 215 h 2622"/>
                <a:gd name="T24" fmla="*/ 756 w 3031"/>
                <a:gd name="T25" fmla="*/ 210 h 2622"/>
                <a:gd name="T26" fmla="*/ 751 w 3031"/>
                <a:gd name="T27" fmla="*/ 195 h 2622"/>
                <a:gd name="T28" fmla="*/ 568 w 3031"/>
                <a:gd name="T29" fmla="*/ 142 h 2622"/>
                <a:gd name="T30" fmla="*/ 525 w 3031"/>
                <a:gd name="T31" fmla="*/ 135 h 2622"/>
                <a:gd name="T32" fmla="*/ 486 w 3031"/>
                <a:gd name="T33" fmla="*/ 144 h 2622"/>
                <a:gd name="T34" fmla="*/ 443 w 3031"/>
                <a:gd name="T35" fmla="*/ 139 h 2622"/>
                <a:gd name="T36" fmla="*/ 405 w 3031"/>
                <a:gd name="T37" fmla="*/ 142 h 2622"/>
                <a:gd name="T38" fmla="*/ 369 w 3031"/>
                <a:gd name="T39" fmla="*/ 124 h 2622"/>
                <a:gd name="T40" fmla="*/ 328 w 3031"/>
                <a:gd name="T41" fmla="*/ 117 h 2622"/>
                <a:gd name="T42" fmla="*/ 285 w 3031"/>
                <a:gd name="T43" fmla="*/ 103 h 2622"/>
                <a:gd name="T44" fmla="*/ 269 w 3031"/>
                <a:gd name="T45" fmla="*/ 98 h 2622"/>
                <a:gd name="T46" fmla="*/ 267 w 3031"/>
                <a:gd name="T47" fmla="*/ 60 h 2622"/>
                <a:gd name="T48" fmla="*/ 249 w 3031"/>
                <a:gd name="T49" fmla="*/ 25 h 2622"/>
                <a:gd name="T50" fmla="*/ 224 w 3031"/>
                <a:gd name="T51" fmla="*/ 16 h 2622"/>
                <a:gd name="T52" fmla="*/ 210 w 3031"/>
                <a:gd name="T53" fmla="*/ 12 h 2622"/>
                <a:gd name="T54" fmla="*/ 201 w 3031"/>
                <a:gd name="T55" fmla="*/ 2 h 2622"/>
                <a:gd name="T56" fmla="*/ 181 w 3031"/>
                <a:gd name="T57" fmla="*/ 12 h 2622"/>
                <a:gd name="T58" fmla="*/ 174 w 3031"/>
                <a:gd name="T59" fmla="*/ 27 h 2622"/>
                <a:gd name="T60" fmla="*/ 169 w 3031"/>
                <a:gd name="T61" fmla="*/ 46 h 2622"/>
                <a:gd name="T62" fmla="*/ 169 w 3031"/>
                <a:gd name="T63" fmla="*/ 66 h 2622"/>
                <a:gd name="T64" fmla="*/ 163 w 3031"/>
                <a:gd name="T65" fmla="*/ 75 h 2622"/>
                <a:gd name="T66" fmla="*/ 158 w 3031"/>
                <a:gd name="T67" fmla="*/ 78 h 2622"/>
                <a:gd name="T68" fmla="*/ 158 w 3031"/>
                <a:gd name="T69" fmla="*/ 89 h 2622"/>
                <a:gd name="T70" fmla="*/ 138 w 3031"/>
                <a:gd name="T71" fmla="*/ 137 h 2622"/>
                <a:gd name="T72" fmla="*/ 124 w 3031"/>
                <a:gd name="T73" fmla="*/ 169 h 2622"/>
                <a:gd name="T74" fmla="*/ 115 w 3031"/>
                <a:gd name="T75" fmla="*/ 192 h 2622"/>
                <a:gd name="T76" fmla="*/ 106 w 3031"/>
                <a:gd name="T77" fmla="*/ 213 h 2622"/>
                <a:gd name="T78" fmla="*/ 97 w 3031"/>
                <a:gd name="T79" fmla="*/ 245 h 2622"/>
                <a:gd name="T80" fmla="*/ 86 w 3031"/>
                <a:gd name="T81" fmla="*/ 267 h 2622"/>
                <a:gd name="T82" fmla="*/ 83 w 3031"/>
                <a:gd name="T83" fmla="*/ 281 h 2622"/>
                <a:gd name="T84" fmla="*/ 77 w 3031"/>
                <a:gd name="T85" fmla="*/ 290 h 2622"/>
                <a:gd name="T86" fmla="*/ 68 w 3031"/>
                <a:gd name="T87" fmla="*/ 304 h 2622"/>
                <a:gd name="T88" fmla="*/ 59 w 3031"/>
                <a:gd name="T89" fmla="*/ 313 h 2622"/>
                <a:gd name="T90" fmla="*/ 63 w 3031"/>
                <a:gd name="T91" fmla="*/ 322 h 2622"/>
                <a:gd name="T92" fmla="*/ 61 w 3031"/>
                <a:gd name="T93" fmla="*/ 331 h 2622"/>
                <a:gd name="T94" fmla="*/ 47 w 3031"/>
                <a:gd name="T95" fmla="*/ 336 h 2622"/>
                <a:gd name="T96" fmla="*/ 38 w 3031"/>
                <a:gd name="T97" fmla="*/ 350 h 2622"/>
                <a:gd name="T98" fmla="*/ 29 w 3031"/>
                <a:gd name="T99" fmla="*/ 370 h 2622"/>
                <a:gd name="T100" fmla="*/ 18 w 3031"/>
                <a:gd name="T101" fmla="*/ 379 h 2622"/>
                <a:gd name="T102" fmla="*/ 15 w 3031"/>
                <a:gd name="T103" fmla="*/ 389 h 2622"/>
                <a:gd name="T104" fmla="*/ 15 w 3031"/>
                <a:gd name="T105" fmla="*/ 402 h 2622"/>
                <a:gd name="T106" fmla="*/ 15 w 3031"/>
                <a:gd name="T107" fmla="*/ 423 h 2622"/>
                <a:gd name="T108" fmla="*/ 2 w 3031"/>
                <a:gd name="T109" fmla="*/ 443 h 2622"/>
                <a:gd name="T110" fmla="*/ 0 w 3031"/>
                <a:gd name="T111" fmla="*/ 473 h 2622"/>
                <a:gd name="T112" fmla="*/ 6 w 3031"/>
                <a:gd name="T113" fmla="*/ 494 h 26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31" h="2622">
                  <a:moveTo>
                    <a:pt x="25" y="1926"/>
                  </a:moveTo>
                  <a:lnTo>
                    <a:pt x="1407" y="2346"/>
                  </a:lnTo>
                  <a:lnTo>
                    <a:pt x="2478" y="2622"/>
                  </a:lnTo>
                  <a:lnTo>
                    <a:pt x="2487" y="2603"/>
                  </a:lnTo>
                  <a:lnTo>
                    <a:pt x="2495" y="2541"/>
                  </a:lnTo>
                  <a:lnTo>
                    <a:pt x="2514" y="2452"/>
                  </a:lnTo>
                  <a:lnTo>
                    <a:pt x="2541" y="2346"/>
                  </a:lnTo>
                  <a:lnTo>
                    <a:pt x="2558" y="2219"/>
                  </a:lnTo>
                  <a:lnTo>
                    <a:pt x="2585" y="2095"/>
                  </a:lnTo>
                  <a:lnTo>
                    <a:pt x="2611" y="1989"/>
                  </a:lnTo>
                  <a:lnTo>
                    <a:pt x="2630" y="1890"/>
                  </a:lnTo>
                  <a:lnTo>
                    <a:pt x="2647" y="1819"/>
                  </a:lnTo>
                  <a:lnTo>
                    <a:pt x="2656" y="1784"/>
                  </a:lnTo>
                  <a:lnTo>
                    <a:pt x="2656" y="1766"/>
                  </a:lnTo>
                  <a:lnTo>
                    <a:pt x="2665" y="1756"/>
                  </a:lnTo>
                  <a:lnTo>
                    <a:pt x="2674" y="1738"/>
                  </a:lnTo>
                  <a:lnTo>
                    <a:pt x="2691" y="1729"/>
                  </a:lnTo>
                  <a:lnTo>
                    <a:pt x="2701" y="1720"/>
                  </a:lnTo>
                  <a:lnTo>
                    <a:pt x="2711" y="1702"/>
                  </a:lnTo>
                  <a:lnTo>
                    <a:pt x="2718" y="1693"/>
                  </a:lnTo>
                  <a:lnTo>
                    <a:pt x="2727" y="1676"/>
                  </a:lnTo>
                  <a:lnTo>
                    <a:pt x="2736" y="1658"/>
                  </a:lnTo>
                  <a:lnTo>
                    <a:pt x="2736" y="1640"/>
                  </a:lnTo>
                  <a:lnTo>
                    <a:pt x="2745" y="1622"/>
                  </a:lnTo>
                  <a:lnTo>
                    <a:pt x="2736" y="1613"/>
                  </a:lnTo>
                  <a:lnTo>
                    <a:pt x="2727" y="1596"/>
                  </a:lnTo>
                  <a:lnTo>
                    <a:pt x="2711" y="1578"/>
                  </a:lnTo>
                  <a:lnTo>
                    <a:pt x="2691" y="1569"/>
                  </a:lnTo>
                  <a:lnTo>
                    <a:pt x="2683" y="1552"/>
                  </a:lnTo>
                  <a:lnTo>
                    <a:pt x="2665" y="1542"/>
                  </a:lnTo>
                  <a:lnTo>
                    <a:pt x="2656" y="1525"/>
                  </a:lnTo>
                  <a:lnTo>
                    <a:pt x="2656" y="1498"/>
                  </a:lnTo>
                  <a:lnTo>
                    <a:pt x="2656" y="1480"/>
                  </a:lnTo>
                  <a:lnTo>
                    <a:pt x="2674" y="1462"/>
                  </a:lnTo>
                  <a:lnTo>
                    <a:pt x="2691" y="1444"/>
                  </a:lnTo>
                  <a:lnTo>
                    <a:pt x="2701" y="1427"/>
                  </a:lnTo>
                  <a:lnTo>
                    <a:pt x="2718" y="1409"/>
                  </a:lnTo>
                  <a:lnTo>
                    <a:pt x="2727" y="1382"/>
                  </a:lnTo>
                  <a:lnTo>
                    <a:pt x="2745" y="1356"/>
                  </a:lnTo>
                  <a:lnTo>
                    <a:pt x="2771" y="1320"/>
                  </a:lnTo>
                  <a:lnTo>
                    <a:pt x="2807" y="1284"/>
                  </a:lnTo>
                  <a:lnTo>
                    <a:pt x="2844" y="1240"/>
                  </a:lnTo>
                  <a:lnTo>
                    <a:pt x="2888" y="1196"/>
                  </a:lnTo>
                  <a:lnTo>
                    <a:pt x="2898" y="1169"/>
                  </a:lnTo>
                  <a:lnTo>
                    <a:pt x="2915" y="1141"/>
                  </a:lnTo>
                  <a:lnTo>
                    <a:pt x="2932" y="1114"/>
                  </a:lnTo>
                  <a:lnTo>
                    <a:pt x="2951" y="1087"/>
                  </a:lnTo>
                  <a:lnTo>
                    <a:pt x="2978" y="1052"/>
                  </a:lnTo>
                  <a:lnTo>
                    <a:pt x="2995" y="1025"/>
                  </a:lnTo>
                  <a:lnTo>
                    <a:pt x="3013" y="990"/>
                  </a:lnTo>
                  <a:lnTo>
                    <a:pt x="3022" y="963"/>
                  </a:lnTo>
                  <a:lnTo>
                    <a:pt x="3031" y="927"/>
                  </a:lnTo>
                  <a:lnTo>
                    <a:pt x="3031" y="892"/>
                  </a:lnTo>
                  <a:lnTo>
                    <a:pt x="3022" y="883"/>
                  </a:lnTo>
                  <a:lnTo>
                    <a:pt x="3022" y="865"/>
                  </a:lnTo>
                  <a:lnTo>
                    <a:pt x="3013" y="856"/>
                  </a:lnTo>
                  <a:lnTo>
                    <a:pt x="3013" y="847"/>
                  </a:lnTo>
                  <a:lnTo>
                    <a:pt x="3004" y="839"/>
                  </a:lnTo>
                  <a:lnTo>
                    <a:pt x="2995" y="830"/>
                  </a:lnTo>
                  <a:lnTo>
                    <a:pt x="2987" y="830"/>
                  </a:lnTo>
                  <a:lnTo>
                    <a:pt x="2978" y="820"/>
                  </a:lnTo>
                  <a:lnTo>
                    <a:pt x="2978" y="812"/>
                  </a:lnTo>
                  <a:lnTo>
                    <a:pt x="2968" y="803"/>
                  </a:lnTo>
                  <a:lnTo>
                    <a:pt x="2968" y="785"/>
                  </a:lnTo>
                  <a:lnTo>
                    <a:pt x="2960" y="776"/>
                  </a:lnTo>
                  <a:lnTo>
                    <a:pt x="2960" y="759"/>
                  </a:lnTo>
                  <a:lnTo>
                    <a:pt x="2951" y="750"/>
                  </a:lnTo>
                  <a:lnTo>
                    <a:pt x="2942" y="732"/>
                  </a:lnTo>
                  <a:lnTo>
                    <a:pt x="2932" y="723"/>
                  </a:lnTo>
                  <a:lnTo>
                    <a:pt x="2254" y="543"/>
                  </a:lnTo>
                  <a:lnTo>
                    <a:pt x="2237" y="553"/>
                  </a:lnTo>
                  <a:lnTo>
                    <a:pt x="2210" y="553"/>
                  </a:lnTo>
                  <a:lnTo>
                    <a:pt x="2174" y="553"/>
                  </a:lnTo>
                  <a:lnTo>
                    <a:pt x="2138" y="543"/>
                  </a:lnTo>
                  <a:lnTo>
                    <a:pt x="2104" y="535"/>
                  </a:lnTo>
                  <a:lnTo>
                    <a:pt x="2068" y="526"/>
                  </a:lnTo>
                  <a:lnTo>
                    <a:pt x="2032" y="526"/>
                  </a:lnTo>
                  <a:lnTo>
                    <a:pt x="1997" y="526"/>
                  </a:lnTo>
                  <a:lnTo>
                    <a:pt x="1970" y="535"/>
                  </a:lnTo>
                  <a:lnTo>
                    <a:pt x="1944" y="543"/>
                  </a:lnTo>
                  <a:lnTo>
                    <a:pt x="1917" y="562"/>
                  </a:lnTo>
                  <a:lnTo>
                    <a:pt x="1890" y="570"/>
                  </a:lnTo>
                  <a:lnTo>
                    <a:pt x="1853" y="570"/>
                  </a:lnTo>
                  <a:lnTo>
                    <a:pt x="1817" y="562"/>
                  </a:lnTo>
                  <a:lnTo>
                    <a:pt x="1782" y="553"/>
                  </a:lnTo>
                  <a:lnTo>
                    <a:pt x="1747" y="543"/>
                  </a:lnTo>
                  <a:lnTo>
                    <a:pt x="1711" y="543"/>
                  </a:lnTo>
                  <a:lnTo>
                    <a:pt x="1675" y="535"/>
                  </a:lnTo>
                  <a:lnTo>
                    <a:pt x="1648" y="543"/>
                  </a:lnTo>
                  <a:lnTo>
                    <a:pt x="1631" y="553"/>
                  </a:lnTo>
                  <a:lnTo>
                    <a:pt x="1595" y="553"/>
                  </a:lnTo>
                  <a:lnTo>
                    <a:pt x="1560" y="543"/>
                  </a:lnTo>
                  <a:lnTo>
                    <a:pt x="1533" y="535"/>
                  </a:lnTo>
                  <a:lnTo>
                    <a:pt x="1497" y="517"/>
                  </a:lnTo>
                  <a:lnTo>
                    <a:pt x="1471" y="499"/>
                  </a:lnTo>
                  <a:lnTo>
                    <a:pt x="1453" y="482"/>
                  </a:lnTo>
                  <a:lnTo>
                    <a:pt x="1426" y="463"/>
                  </a:lnTo>
                  <a:lnTo>
                    <a:pt x="1398" y="455"/>
                  </a:lnTo>
                  <a:lnTo>
                    <a:pt x="1380" y="455"/>
                  </a:lnTo>
                  <a:lnTo>
                    <a:pt x="1363" y="455"/>
                  </a:lnTo>
                  <a:lnTo>
                    <a:pt x="1291" y="455"/>
                  </a:lnTo>
                  <a:lnTo>
                    <a:pt x="1238" y="446"/>
                  </a:lnTo>
                  <a:lnTo>
                    <a:pt x="1194" y="437"/>
                  </a:lnTo>
                  <a:lnTo>
                    <a:pt x="1158" y="428"/>
                  </a:lnTo>
                  <a:lnTo>
                    <a:pt x="1140" y="410"/>
                  </a:lnTo>
                  <a:lnTo>
                    <a:pt x="1123" y="402"/>
                  </a:lnTo>
                  <a:lnTo>
                    <a:pt x="1105" y="393"/>
                  </a:lnTo>
                  <a:lnTo>
                    <a:pt x="1096" y="393"/>
                  </a:lnTo>
                  <a:lnTo>
                    <a:pt x="1087" y="383"/>
                  </a:lnTo>
                  <a:lnTo>
                    <a:pt x="1078" y="393"/>
                  </a:lnTo>
                  <a:lnTo>
                    <a:pt x="1060" y="383"/>
                  </a:lnTo>
                  <a:lnTo>
                    <a:pt x="1051" y="366"/>
                  </a:lnTo>
                  <a:lnTo>
                    <a:pt x="1051" y="339"/>
                  </a:lnTo>
                  <a:lnTo>
                    <a:pt x="1051" y="313"/>
                  </a:lnTo>
                  <a:lnTo>
                    <a:pt x="1051" y="266"/>
                  </a:lnTo>
                  <a:lnTo>
                    <a:pt x="1051" y="233"/>
                  </a:lnTo>
                  <a:lnTo>
                    <a:pt x="1051" y="197"/>
                  </a:lnTo>
                  <a:lnTo>
                    <a:pt x="1042" y="161"/>
                  </a:lnTo>
                  <a:lnTo>
                    <a:pt x="1025" y="133"/>
                  </a:lnTo>
                  <a:lnTo>
                    <a:pt x="998" y="117"/>
                  </a:lnTo>
                  <a:lnTo>
                    <a:pt x="980" y="98"/>
                  </a:lnTo>
                  <a:lnTo>
                    <a:pt x="961" y="80"/>
                  </a:lnTo>
                  <a:lnTo>
                    <a:pt x="934" y="73"/>
                  </a:lnTo>
                  <a:lnTo>
                    <a:pt x="917" y="62"/>
                  </a:lnTo>
                  <a:lnTo>
                    <a:pt x="899" y="62"/>
                  </a:lnTo>
                  <a:lnTo>
                    <a:pt x="881" y="62"/>
                  </a:lnTo>
                  <a:lnTo>
                    <a:pt x="863" y="62"/>
                  </a:lnTo>
                  <a:lnTo>
                    <a:pt x="846" y="53"/>
                  </a:lnTo>
                  <a:lnTo>
                    <a:pt x="837" y="45"/>
                  </a:lnTo>
                  <a:lnTo>
                    <a:pt x="828" y="45"/>
                  </a:lnTo>
                  <a:lnTo>
                    <a:pt x="819" y="36"/>
                  </a:lnTo>
                  <a:lnTo>
                    <a:pt x="810" y="36"/>
                  </a:lnTo>
                  <a:lnTo>
                    <a:pt x="801" y="26"/>
                  </a:lnTo>
                  <a:lnTo>
                    <a:pt x="793" y="18"/>
                  </a:lnTo>
                  <a:lnTo>
                    <a:pt x="793" y="9"/>
                  </a:lnTo>
                  <a:lnTo>
                    <a:pt x="774" y="0"/>
                  </a:lnTo>
                  <a:lnTo>
                    <a:pt x="766" y="0"/>
                  </a:lnTo>
                  <a:lnTo>
                    <a:pt x="739" y="0"/>
                  </a:lnTo>
                  <a:lnTo>
                    <a:pt x="713" y="9"/>
                  </a:lnTo>
                  <a:lnTo>
                    <a:pt x="713" y="45"/>
                  </a:lnTo>
                  <a:lnTo>
                    <a:pt x="703" y="62"/>
                  </a:lnTo>
                  <a:lnTo>
                    <a:pt x="703" y="80"/>
                  </a:lnTo>
                  <a:lnTo>
                    <a:pt x="694" y="98"/>
                  </a:lnTo>
                  <a:lnTo>
                    <a:pt x="686" y="106"/>
                  </a:lnTo>
                  <a:lnTo>
                    <a:pt x="677" y="117"/>
                  </a:lnTo>
                  <a:lnTo>
                    <a:pt x="677" y="126"/>
                  </a:lnTo>
                  <a:lnTo>
                    <a:pt x="668" y="142"/>
                  </a:lnTo>
                  <a:lnTo>
                    <a:pt x="668" y="153"/>
                  </a:lnTo>
                  <a:lnTo>
                    <a:pt x="668" y="179"/>
                  </a:lnTo>
                  <a:lnTo>
                    <a:pt x="668" y="197"/>
                  </a:lnTo>
                  <a:lnTo>
                    <a:pt x="668" y="213"/>
                  </a:lnTo>
                  <a:lnTo>
                    <a:pt x="668" y="223"/>
                  </a:lnTo>
                  <a:lnTo>
                    <a:pt x="668" y="241"/>
                  </a:lnTo>
                  <a:lnTo>
                    <a:pt x="668" y="259"/>
                  </a:lnTo>
                  <a:lnTo>
                    <a:pt x="658" y="266"/>
                  </a:lnTo>
                  <a:lnTo>
                    <a:pt x="658" y="286"/>
                  </a:lnTo>
                  <a:lnTo>
                    <a:pt x="650" y="294"/>
                  </a:lnTo>
                  <a:lnTo>
                    <a:pt x="641" y="303"/>
                  </a:lnTo>
                  <a:lnTo>
                    <a:pt x="641" y="294"/>
                  </a:lnTo>
                  <a:lnTo>
                    <a:pt x="632" y="294"/>
                  </a:lnTo>
                  <a:lnTo>
                    <a:pt x="623" y="294"/>
                  </a:lnTo>
                  <a:lnTo>
                    <a:pt x="623" y="303"/>
                  </a:lnTo>
                  <a:lnTo>
                    <a:pt x="623" y="313"/>
                  </a:lnTo>
                  <a:lnTo>
                    <a:pt x="623" y="321"/>
                  </a:lnTo>
                  <a:lnTo>
                    <a:pt x="623" y="330"/>
                  </a:lnTo>
                  <a:lnTo>
                    <a:pt x="623" y="347"/>
                  </a:lnTo>
                  <a:lnTo>
                    <a:pt x="605" y="375"/>
                  </a:lnTo>
                  <a:lnTo>
                    <a:pt x="597" y="410"/>
                  </a:lnTo>
                  <a:lnTo>
                    <a:pt x="578" y="455"/>
                  </a:lnTo>
                  <a:lnTo>
                    <a:pt x="561" y="490"/>
                  </a:lnTo>
                  <a:lnTo>
                    <a:pt x="543" y="535"/>
                  </a:lnTo>
                  <a:lnTo>
                    <a:pt x="534" y="570"/>
                  </a:lnTo>
                  <a:lnTo>
                    <a:pt x="517" y="606"/>
                  </a:lnTo>
                  <a:lnTo>
                    <a:pt x="508" y="633"/>
                  </a:lnTo>
                  <a:lnTo>
                    <a:pt x="490" y="650"/>
                  </a:lnTo>
                  <a:lnTo>
                    <a:pt x="490" y="659"/>
                  </a:lnTo>
                  <a:lnTo>
                    <a:pt x="481" y="677"/>
                  </a:lnTo>
                  <a:lnTo>
                    <a:pt x="471" y="696"/>
                  </a:lnTo>
                  <a:lnTo>
                    <a:pt x="462" y="714"/>
                  </a:lnTo>
                  <a:lnTo>
                    <a:pt x="462" y="732"/>
                  </a:lnTo>
                  <a:lnTo>
                    <a:pt x="453" y="750"/>
                  </a:lnTo>
                  <a:lnTo>
                    <a:pt x="453" y="767"/>
                  </a:lnTo>
                  <a:lnTo>
                    <a:pt x="444" y="785"/>
                  </a:lnTo>
                  <a:lnTo>
                    <a:pt x="437" y="803"/>
                  </a:lnTo>
                  <a:lnTo>
                    <a:pt x="428" y="812"/>
                  </a:lnTo>
                  <a:lnTo>
                    <a:pt x="417" y="830"/>
                  </a:lnTo>
                  <a:lnTo>
                    <a:pt x="409" y="856"/>
                  </a:lnTo>
                  <a:lnTo>
                    <a:pt x="409" y="874"/>
                  </a:lnTo>
                  <a:lnTo>
                    <a:pt x="400" y="900"/>
                  </a:lnTo>
                  <a:lnTo>
                    <a:pt x="391" y="927"/>
                  </a:lnTo>
                  <a:lnTo>
                    <a:pt x="382" y="954"/>
                  </a:lnTo>
                  <a:lnTo>
                    <a:pt x="373" y="972"/>
                  </a:lnTo>
                  <a:lnTo>
                    <a:pt x="364" y="999"/>
                  </a:lnTo>
                  <a:lnTo>
                    <a:pt x="356" y="1016"/>
                  </a:lnTo>
                  <a:lnTo>
                    <a:pt x="347" y="1025"/>
                  </a:lnTo>
                  <a:lnTo>
                    <a:pt x="337" y="1043"/>
                  </a:lnTo>
                  <a:lnTo>
                    <a:pt x="337" y="1052"/>
                  </a:lnTo>
                  <a:lnTo>
                    <a:pt x="329" y="1060"/>
                  </a:lnTo>
                  <a:lnTo>
                    <a:pt x="329" y="1070"/>
                  </a:lnTo>
                  <a:lnTo>
                    <a:pt x="329" y="1079"/>
                  </a:lnTo>
                  <a:lnTo>
                    <a:pt x="329" y="1096"/>
                  </a:lnTo>
                  <a:lnTo>
                    <a:pt x="320" y="1106"/>
                  </a:lnTo>
                  <a:lnTo>
                    <a:pt x="320" y="1114"/>
                  </a:lnTo>
                  <a:lnTo>
                    <a:pt x="320" y="1123"/>
                  </a:lnTo>
                  <a:lnTo>
                    <a:pt x="311" y="1132"/>
                  </a:lnTo>
                  <a:lnTo>
                    <a:pt x="302" y="1132"/>
                  </a:lnTo>
                  <a:lnTo>
                    <a:pt x="293" y="1141"/>
                  </a:lnTo>
                  <a:lnTo>
                    <a:pt x="284" y="1150"/>
                  </a:lnTo>
                  <a:lnTo>
                    <a:pt x="275" y="1159"/>
                  </a:lnTo>
                  <a:lnTo>
                    <a:pt x="267" y="1176"/>
                  </a:lnTo>
                  <a:lnTo>
                    <a:pt x="267" y="1187"/>
                  </a:lnTo>
                  <a:lnTo>
                    <a:pt x="257" y="1196"/>
                  </a:lnTo>
                  <a:lnTo>
                    <a:pt x="248" y="1203"/>
                  </a:lnTo>
                  <a:lnTo>
                    <a:pt x="240" y="1203"/>
                  </a:lnTo>
                  <a:lnTo>
                    <a:pt x="240" y="1212"/>
                  </a:lnTo>
                  <a:lnTo>
                    <a:pt x="231" y="1221"/>
                  </a:lnTo>
                  <a:lnTo>
                    <a:pt x="231" y="1231"/>
                  </a:lnTo>
                  <a:lnTo>
                    <a:pt x="231" y="1240"/>
                  </a:lnTo>
                  <a:lnTo>
                    <a:pt x="231" y="1249"/>
                  </a:lnTo>
                  <a:lnTo>
                    <a:pt x="240" y="1249"/>
                  </a:lnTo>
                  <a:lnTo>
                    <a:pt x="248" y="1256"/>
                  </a:lnTo>
                  <a:lnTo>
                    <a:pt x="248" y="1267"/>
                  </a:lnTo>
                  <a:lnTo>
                    <a:pt x="257" y="1267"/>
                  </a:lnTo>
                  <a:lnTo>
                    <a:pt x="257" y="1276"/>
                  </a:lnTo>
                  <a:lnTo>
                    <a:pt x="248" y="1284"/>
                  </a:lnTo>
                  <a:lnTo>
                    <a:pt x="240" y="1293"/>
                  </a:lnTo>
                  <a:lnTo>
                    <a:pt x="231" y="1302"/>
                  </a:lnTo>
                  <a:lnTo>
                    <a:pt x="221" y="1302"/>
                  </a:lnTo>
                  <a:lnTo>
                    <a:pt x="204" y="1302"/>
                  </a:lnTo>
                  <a:lnTo>
                    <a:pt x="195" y="1302"/>
                  </a:lnTo>
                  <a:lnTo>
                    <a:pt x="186" y="1311"/>
                  </a:lnTo>
                  <a:lnTo>
                    <a:pt x="168" y="1311"/>
                  </a:lnTo>
                  <a:lnTo>
                    <a:pt x="160" y="1320"/>
                  </a:lnTo>
                  <a:lnTo>
                    <a:pt x="151" y="1329"/>
                  </a:lnTo>
                  <a:lnTo>
                    <a:pt x="151" y="1347"/>
                  </a:lnTo>
                  <a:lnTo>
                    <a:pt x="151" y="1364"/>
                  </a:lnTo>
                  <a:lnTo>
                    <a:pt x="141" y="1382"/>
                  </a:lnTo>
                  <a:lnTo>
                    <a:pt x="141" y="1400"/>
                  </a:lnTo>
                  <a:lnTo>
                    <a:pt x="133" y="1417"/>
                  </a:lnTo>
                  <a:lnTo>
                    <a:pt x="124" y="1436"/>
                  </a:lnTo>
                  <a:lnTo>
                    <a:pt x="115" y="1444"/>
                  </a:lnTo>
                  <a:lnTo>
                    <a:pt x="106" y="1453"/>
                  </a:lnTo>
                  <a:lnTo>
                    <a:pt x="97" y="1462"/>
                  </a:lnTo>
                  <a:lnTo>
                    <a:pt x="80" y="1471"/>
                  </a:lnTo>
                  <a:lnTo>
                    <a:pt x="71" y="1480"/>
                  </a:lnTo>
                  <a:lnTo>
                    <a:pt x="60" y="1489"/>
                  </a:lnTo>
                  <a:lnTo>
                    <a:pt x="60" y="1498"/>
                  </a:lnTo>
                  <a:lnTo>
                    <a:pt x="60" y="1507"/>
                  </a:lnTo>
                  <a:lnTo>
                    <a:pt x="60" y="1516"/>
                  </a:lnTo>
                  <a:lnTo>
                    <a:pt x="60" y="1533"/>
                  </a:lnTo>
                  <a:lnTo>
                    <a:pt x="60" y="1542"/>
                  </a:lnTo>
                  <a:lnTo>
                    <a:pt x="60" y="1552"/>
                  </a:lnTo>
                  <a:lnTo>
                    <a:pt x="60" y="1569"/>
                  </a:lnTo>
                  <a:lnTo>
                    <a:pt x="60" y="1587"/>
                  </a:lnTo>
                  <a:lnTo>
                    <a:pt x="60" y="1605"/>
                  </a:lnTo>
                  <a:lnTo>
                    <a:pt x="60" y="1613"/>
                  </a:lnTo>
                  <a:lnTo>
                    <a:pt x="60" y="1632"/>
                  </a:lnTo>
                  <a:lnTo>
                    <a:pt x="60" y="1649"/>
                  </a:lnTo>
                  <a:lnTo>
                    <a:pt x="60" y="1667"/>
                  </a:lnTo>
                  <a:lnTo>
                    <a:pt x="53" y="1685"/>
                  </a:lnTo>
                  <a:lnTo>
                    <a:pt x="35" y="1702"/>
                  </a:lnTo>
                  <a:lnTo>
                    <a:pt x="16" y="1720"/>
                  </a:lnTo>
                  <a:lnTo>
                    <a:pt x="7" y="1729"/>
                  </a:lnTo>
                  <a:lnTo>
                    <a:pt x="0" y="1747"/>
                  </a:lnTo>
                  <a:lnTo>
                    <a:pt x="0" y="1773"/>
                  </a:lnTo>
                  <a:lnTo>
                    <a:pt x="0" y="1800"/>
                  </a:lnTo>
                  <a:lnTo>
                    <a:pt x="0" y="1828"/>
                  </a:lnTo>
                  <a:lnTo>
                    <a:pt x="0" y="1846"/>
                  </a:lnTo>
                  <a:lnTo>
                    <a:pt x="0" y="1873"/>
                  </a:lnTo>
                  <a:lnTo>
                    <a:pt x="7" y="1899"/>
                  </a:lnTo>
                  <a:lnTo>
                    <a:pt x="16" y="1917"/>
                  </a:lnTo>
                  <a:lnTo>
                    <a:pt x="25" y="192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18" name="Freeform 106"/>
            <p:cNvSpPr>
              <a:spLocks/>
            </p:cNvSpPr>
            <p:nvPr/>
          </p:nvSpPr>
          <p:spPr bwMode="auto">
            <a:xfrm>
              <a:off x="615" y="812"/>
              <a:ext cx="645" cy="491"/>
            </a:xfrm>
            <a:custGeom>
              <a:avLst/>
              <a:gdLst>
                <a:gd name="T0" fmla="*/ 52 w 2540"/>
                <a:gd name="T1" fmla="*/ 322 h 1917"/>
                <a:gd name="T2" fmla="*/ 84 w 2540"/>
                <a:gd name="T3" fmla="*/ 347 h 1917"/>
                <a:gd name="T4" fmla="*/ 86 w 2540"/>
                <a:gd name="T5" fmla="*/ 400 h 1917"/>
                <a:gd name="T6" fmla="*/ 104 w 2540"/>
                <a:gd name="T7" fmla="*/ 409 h 1917"/>
                <a:gd name="T8" fmla="*/ 165 w 2540"/>
                <a:gd name="T9" fmla="*/ 422 h 1917"/>
                <a:gd name="T10" fmla="*/ 199 w 2540"/>
                <a:gd name="T11" fmla="*/ 438 h 1917"/>
                <a:gd name="T12" fmla="*/ 244 w 2540"/>
                <a:gd name="T13" fmla="*/ 443 h 1917"/>
                <a:gd name="T14" fmla="*/ 299 w 2540"/>
                <a:gd name="T15" fmla="*/ 452 h 1917"/>
                <a:gd name="T16" fmla="*/ 344 w 2540"/>
                <a:gd name="T17" fmla="*/ 441 h 1917"/>
                <a:gd name="T18" fmla="*/ 391 w 2540"/>
                <a:gd name="T19" fmla="*/ 445 h 1917"/>
                <a:gd name="T20" fmla="*/ 405 w 2540"/>
                <a:gd name="T21" fmla="*/ 64 h 1917"/>
                <a:gd name="T22" fmla="*/ 202 w 2540"/>
                <a:gd name="T23" fmla="*/ 2 h 1917"/>
                <a:gd name="T24" fmla="*/ 197 w 2540"/>
                <a:gd name="T25" fmla="*/ 7 h 1917"/>
                <a:gd name="T26" fmla="*/ 202 w 2540"/>
                <a:gd name="T27" fmla="*/ 18 h 1917"/>
                <a:gd name="T28" fmla="*/ 208 w 2540"/>
                <a:gd name="T29" fmla="*/ 32 h 1917"/>
                <a:gd name="T30" fmla="*/ 208 w 2540"/>
                <a:gd name="T31" fmla="*/ 45 h 1917"/>
                <a:gd name="T32" fmla="*/ 206 w 2540"/>
                <a:gd name="T33" fmla="*/ 59 h 1917"/>
                <a:gd name="T34" fmla="*/ 202 w 2540"/>
                <a:gd name="T35" fmla="*/ 73 h 1917"/>
                <a:gd name="T36" fmla="*/ 204 w 2540"/>
                <a:gd name="T37" fmla="*/ 86 h 1917"/>
                <a:gd name="T38" fmla="*/ 206 w 2540"/>
                <a:gd name="T39" fmla="*/ 93 h 1917"/>
                <a:gd name="T40" fmla="*/ 206 w 2540"/>
                <a:gd name="T41" fmla="*/ 105 h 1917"/>
                <a:gd name="T42" fmla="*/ 202 w 2540"/>
                <a:gd name="T43" fmla="*/ 116 h 1917"/>
                <a:gd name="T44" fmla="*/ 210 w 2540"/>
                <a:gd name="T45" fmla="*/ 126 h 1917"/>
                <a:gd name="T46" fmla="*/ 199 w 2540"/>
                <a:gd name="T47" fmla="*/ 144 h 1917"/>
                <a:gd name="T48" fmla="*/ 183 w 2540"/>
                <a:gd name="T49" fmla="*/ 164 h 1917"/>
                <a:gd name="T50" fmla="*/ 181 w 2540"/>
                <a:gd name="T51" fmla="*/ 189 h 1917"/>
                <a:gd name="T52" fmla="*/ 158 w 2540"/>
                <a:gd name="T53" fmla="*/ 210 h 1917"/>
                <a:gd name="T54" fmla="*/ 142 w 2540"/>
                <a:gd name="T55" fmla="*/ 219 h 1917"/>
                <a:gd name="T56" fmla="*/ 131 w 2540"/>
                <a:gd name="T57" fmla="*/ 226 h 1917"/>
                <a:gd name="T58" fmla="*/ 120 w 2540"/>
                <a:gd name="T59" fmla="*/ 226 h 1917"/>
                <a:gd name="T60" fmla="*/ 113 w 2540"/>
                <a:gd name="T61" fmla="*/ 210 h 1917"/>
                <a:gd name="T62" fmla="*/ 120 w 2540"/>
                <a:gd name="T63" fmla="*/ 196 h 1917"/>
                <a:gd name="T64" fmla="*/ 111 w 2540"/>
                <a:gd name="T65" fmla="*/ 189 h 1917"/>
                <a:gd name="T66" fmla="*/ 115 w 2540"/>
                <a:gd name="T67" fmla="*/ 176 h 1917"/>
                <a:gd name="T68" fmla="*/ 138 w 2540"/>
                <a:gd name="T69" fmla="*/ 148 h 1917"/>
                <a:gd name="T70" fmla="*/ 154 w 2540"/>
                <a:gd name="T71" fmla="*/ 148 h 1917"/>
                <a:gd name="T72" fmla="*/ 165 w 2540"/>
                <a:gd name="T73" fmla="*/ 137 h 1917"/>
                <a:gd name="T74" fmla="*/ 163 w 2540"/>
                <a:gd name="T75" fmla="*/ 119 h 1917"/>
                <a:gd name="T76" fmla="*/ 154 w 2540"/>
                <a:gd name="T77" fmla="*/ 109 h 1917"/>
                <a:gd name="T78" fmla="*/ 158 w 2540"/>
                <a:gd name="T79" fmla="*/ 105 h 1917"/>
                <a:gd name="T80" fmla="*/ 154 w 2540"/>
                <a:gd name="T81" fmla="*/ 105 h 1917"/>
                <a:gd name="T82" fmla="*/ 142 w 2540"/>
                <a:gd name="T83" fmla="*/ 96 h 1917"/>
                <a:gd name="T84" fmla="*/ 120 w 2540"/>
                <a:gd name="T85" fmla="*/ 89 h 1917"/>
                <a:gd name="T86" fmla="*/ 104 w 2540"/>
                <a:gd name="T87" fmla="*/ 75 h 1917"/>
                <a:gd name="T88" fmla="*/ 79 w 2540"/>
                <a:gd name="T89" fmla="*/ 64 h 1917"/>
                <a:gd name="T90" fmla="*/ 63 w 2540"/>
                <a:gd name="T91" fmla="*/ 55 h 1917"/>
                <a:gd name="T92" fmla="*/ 34 w 2540"/>
                <a:gd name="T93" fmla="*/ 27 h 1917"/>
                <a:gd name="T94" fmla="*/ 18 w 2540"/>
                <a:gd name="T95" fmla="*/ 52 h 1917"/>
                <a:gd name="T96" fmla="*/ 25 w 2540"/>
                <a:gd name="T97" fmla="*/ 105 h 1917"/>
                <a:gd name="T98" fmla="*/ 18 w 2540"/>
                <a:gd name="T99" fmla="*/ 146 h 1917"/>
                <a:gd name="T100" fmla="*/ 18 w 2540"/>
                <a:gd name="T101" fmla="*/ 189 h 1917"/>
                <a:gd name="T102" fmla="*/ 29 w 2540"/>
                <a:gd name="T103" fmla="*/ 198 h 1917"/>
                <a:gd name="T104" fmla="*/ 36 w 2540"/>
                <a:gd name="T105" fmla="*/ 210 h 1917"/>
                <a:gd name="T106" fmla="*/ 25 w 2540"/>
                <a:gd name="T107" fmla="*/ 221 h 1917"/>
                <a:gd name="T108" fmla="*/ 15 w 2540"/>
                <a:gd name="T109" fmla="*/ 231 h 1917"/>
                <a:gd name="T110" fmla="*/ 20 w 2540"/>
                <a:gd name="T111" fmla="*/ 242 h 1917"/>
                <a:gd name="T112" fmla="*/ 34 w 2540"/>
                <a:gd name="T113" fmla="*/ 247 h 1917"/>
                <a:gd name="T114" fmla="*/ 22 w 2540"/>
                <a:gd name="T115" fmla="*/ 260 h 1917"/>
                <a:gd name="T116" fmla="*/ 15 w 2540"/>
                <a:gd name="T117" fmla="*/ 274 h 1917"/>
                <a:gd name="T118" fmla="*/ 0 w 2540"/>
                <a:gd name="T119" fmla="*/ 283 h 1917"/>
                <a:gd name="T120" fmla="*/ 20 w 2540"/>
                <a:gd name="T121" fmla="*/ 299 h 1917"/>
                <a:gd name="T122" fmla="*/ 34 w 2540"/>
                <a:gd name="T123" fmla="*/ 301 h 1917"/>
                <a:gd name="T124" fmla="*/ 43 w 2540"/>
                <a:gd name="T125" fmla="*/ 308 h 19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40" h="1917">
                  <a:moveTo>
                    <a:pt x="124" y="1230"/>
                  </a:moveTo>
                  <a:lnTo>
                    <a:pt x="133" y="1247"/>
                  </a:lnTo>
                  <a:lnTo>
                    <a:pt x="150" y="1256"/>
                  </a:lnTo>
                  <a:lnTo>
                    <a:pt x="168" y="1256"/>
                  </a:lnTo>
                  <a:lnTo>
                    <a:pt x="186" y="1256"/>
                  </a:lnTo>
                  <a:lnTo>
                    <a:pt x="204" y="1256"/>
                  </a:lnTo>
                  <a:lnTo>
                    <a:pt x="221" y="1267"/>
                  </a:lnTo>
                  <a:lnTo>
                    <a:pt x="248" y="1274"/>
                  </a:lnTo>
                  <a:lnTo>
                    <a:pt x="267" y="1292"/>
                  </a:lnTo>
                  <a:lnTo>
                    <a:pt x="285" y="1311"/>
                  </a:lnTo>
                  <a:lnTo>
                    <a:pt x="312" y="1327"/>
                  </a:lnTo>
                  <a:lnTo>
                    <a:pt x="329" y="1355"/>
                  </a:lnTo>
                  <a:lnTo>
                    <a:pt x="338" y="1391"/>
                  </a:lnTo>
                  <a:lnTo>
                    <a:pt x="338" y="1427"/>
                  </a:lnTo>
                  <a:lnTo>
                    <a:pt x="338" y="1460"/>
                  </a:lnTo>
                  <a:lnTo>
                    <a:pt x="338" y="1507"/>
                  </a:lnTo>
                  <a:lnTo>
                    <a:pt x="338" y="1533"/>
                  </a:lnTo>
                  <a:lnTo>
                    <a:pt x="338" y="1560"/>
                  </a:lnTo>
                  <a:lnTo>
                    <a:pt x="347" y="1577"/>
                  </a:lnTo>
                  <a:lnTo>
                    <a:pt x="365" y="1587"/>
                  </a:lnTo>
                  <a:lnTo>
                    <a:pt x="374" y="1577"/>
                  </a:lnTo>
                  <a:lnTo>
                    <a:pt x="383" y="1587"/>
                  </a:lnTo>
                  <a:lnTo>
                    <a:pt x="392" y="1587"/>
                  </a:lnTo>
                  <a:lnTo>
                    <a:pt x="410" y="1596"/>
                  </a:lnTo>
                  <a:lnTo>
                    <a:pt x="427" y="1604"/>
                  </a:lnTo>
                  <a:lnTo>
                    <a:pt x="445" y="1622"/>
                  </a:lnTo>
                  <a:lnTo>
                    <a:pt x="481" y="1631"/>
                  </a:lnTo>
                  <a:lnTo>
                    <a:pt x="525" y="1640"/>
                  </a:lnTo>
                  <a:lnTo>
                    <a:pt x="578" y="1649"/>
                  </a:lnTo>
                  <a:lnTo>
                    <a:pt x="650" y="1649"/>
                  </a:lnTo>
                  <a:lnTo>
                    <a:pt x="667" y="1649"/>
                  </a:lnTo>
                  <a:lnTo>
                    <a:pt x="685" y="1649"/>
                  </a:lnTo>
                  <a:lnTo>
                    <a:pt x="713" y="1657"/>
                  </a:lnTo>
                  <a:lnTo>
                    <a:pt x="740" y="1676"/>
                  </a:lnTo>
                  <a:lnTo>
                    <a:pt x="758" y="1693"/>
                  </a:lnTo>
                  <a:lnTo>
                    <a:pt x="784" y="1711"/>
                  </a:lnTo>
                  <a:lnTo>
                    <a:pt x="820" y="1729"/>
                  </a:lnTo>
                  <a:lnTo>
                    <a:pt x="847" y="1737"/>
                  </a:lnTo>
                  <a:lnTo>
                    <a:pt x="882" y="1747"/>
                  </a:lnTo>
                  <a:lnTo>
                    <a:pt x="918" y="1747"/>
                  </a:lnTo>
                  <a:lnTo>
                    <a:pt x="935" y="1737"/>
                  </a:lnTo>
                  <a:lnTo>
                    <a:pt x="962" y="1729"/>
                  </a:lnTo>
                  <a:lnTo>
                    <a:pt x="998" y="1737"/>
                  </a:lnTo>
                  <a:lnTo>
                    <a:pt x="1034" y="1737"/>
                  </a:lnTo>
                  <a:lnTo>
                    <a:pt x="1069" y="1747"/>
                  </a:lnTo>
                  <a:lnTo>
                    <a:pt x="1104" y="1756"/>
                  </a:lnTo>
                  <a:lnTo>
                    <a:pt x="1140" y="1764"/>
                  </a:lnTo>
                  <a:lnTo>
                    <a:pt x="1177" y="1764"/>
                  </a:lnTo>
                  <a:lnTo>
                    <a:pt x="1204" y="1756"/>
                  </a:lnTo>
                  <a:lnTo>
                    <a:pt x="1231" y="1737"/>
                  </a:lnTo>
                  <a:lnTo>
                    <a:pt x="1257" y="1729"/>
                  </a:lnTo>
                  <a:lnTo>
                    <a:pt x="1284" y="1720"/>
                  </a:lnTo>
                  <a:lnTo>
                    <a:pt x="1319" y="1720"/>
                  </a:lnTo>
                  <a:lnTo>
                    <a:pt x="1355" y="1720"/>
                  </a:lnTo>
                  <a:lnTo>
                    <a:pt x="1391" y="1729"/>
                  </a:lnTo>
                  <a:lnTo>
                    <a:pt x="1425" y="1737"/>
                  </a:lnTo>
                  <a:lnTo>
                    <a:pt x="1461" y="1747"/>
                  </a:lnTo>
                  <a:lnTo>
                    <a:pt x="1497" y="1747"/>
                  </a:lnTo>
                  <a:lnTo>
                    <a:pt x="1524" y="1747"/>
                  </a:lnTo>
                  <a:lnTo>
                    <a:pt x="1541" y="1737"/>
                  </a:lnTo>
                  <a:lnTo>
                    <a:pt x="2219" y="1917"/>
                  </a:lnTo>
                  <a:lnTo>
                    <a:pt x="2540" y="526"/>
                  </a:lnTo>
                  <a:lnTo>
                    <a:pt x="2300" y="454"/>
                  </a:lnTo>
                  <a:lnTo>
                    <a:pt x="2058" y="383"/>
                  </a:lnTo>
                  <a:lnTo>
                    <a:pt x="1828" y="321"/>
                  </a:lnTo>
                  <a:lnTo>
                    <a:pt x="1595" y="250"/>
                  </a:lnTo>
                  <a:lnTo>
                    <a:pt x="1391" y="186"/>
                  </a:lnTo>
                  <a:lnTo>
                    <a:pt x="1204" y="133"/>
                  </a:lnTo>
                  <a:lnTo>
                    <a:pt x="1042" y="89"/>
                  </a:lnTo>
                  <a:lnTo>
                    <a:pt x="918" y="44"/>
                  </a:lnTo>
                  <a:lnTo>
                    <a:pt x="828" y="17"/>
                  </a:lnTo>
                  <a:lnTo>
                    <a:pt x="794" y="8"/>
                  </a:lnTo>
                  <a:lnTo>
                    <a:pt x="784" y="8"/>
                  </a:lnTo>
                  <a:lnTo>
                    <a:pt x="775" y="0"/>
                  </a:lnTo>
                  <a:lnTo>
                    <a:pt x="775" y="8"/>
                  </a:lnTo>
                  <a:lnTo>
                    <a:pt x="767" y="8"/>
                  </a:lnTo>
                  <a:lnTo>
                    <a:pt x="767" y="17"/>
                  </a:lnTo>
                  <a:lnTo>
                    <a:pt x="775" y="26"/>
                  </a:lnTo>
                  <a:lnTo>
                    <a:pt x="775" y="35"/>
                  </a:lnTo>
                  <a:lnTo>
                    <a:pt x="775" y="44"/>
                  </a:lnTo>
                  <a:lnTo>
                    <a:pt x="784" y="53"/>
                  </a:lnTo>
                  <a:lnTo>
                    <a:pt x="784" y="62"/>
                  </a:lnTo>
                  <a:lnTo>
                    <a:pt x="794" y="62"/>
                  </a:lnTo>
                  <a:lnTo>
                    <a:pt x="794" y="71"/>
                  </a:lnTo>
                  <a:lnTo>
                    <a:pt x="802" y="71"/>
                  </a:lnTo>
                  <a:lnTo>
                    <a:pt x="811" y="80"/>
                  </a:lnTo>
                  <a:lnTo>
                    <a:pt x="820" y="89"/>
                  </a:lnTo>
                  <a:lnTo>
                    <a:pt x="820" y="97"/>
                  </a:lnTo>
                  <a:lnTo>
                    <a:pt x="820" y="116"/>
                  </a:lnTo>
                  <a:lnTo>
                    <a:pt x="820" y="124"/>
                  </a:lnTo>
                  <a:lnTo>
                    <a:pt x="820" y="133"/>
                  </a:lnTo>
                  <a:lnTo>
                    <a:pt x="828" y="151"/>
                  </a:lnTo>
                  <a:lnTo>
                    <a:pt x="828" y="160"/>
                  </a:lnTo>
                  <a:lnTo>
                    <a:pt x="828" y="169"/>
                  </a:lnTo>
                  <a:lnTo>
                    <a:pt x="828" y="177"/>
                  </a:lnTo>
                  <a:lnTo>
                    <a:pt x="820" y="177"/>
                  </a:lnTo>
                  <a:lnTo>
                    <a:pt x="820" y="186"/>
                  </a:lnTo>
                  <a:lnTo>
                    <a:pt x="811" y="186"/>
                  </a:lnTo>
                  <a:lnTo>
                    <a:pt x="811" y="204"/>
                  </a:lnTo>
                  <a:lnTo>
                    <a:pt x="811" y="213"/>
                  </a:lnTo>
                  <a:lnTo>
                    <a:pt x="811" y="222"/>
                  </a:lnTo>
                  <a:lnTo>
                    <a:pt x="811" y="232"/>
                  </a:lnTo>
                  <a:lnTo>
                    <a:pt x="811" y="250"/>
                  </a:lnTo>
                  <a:lnTo>
                    <a:pt x="811" y="257"/>
                  </a:lnTo>
                  <a:lnTo>
                    <a:pt x="811" y="266"/>
                  </a:lnTo>
                  <a:lnTo>
                    <a:pt x="811" y="277"/>
                  </a:lnTo>
                  <a:lnTo>
                    <a:pt x="802" y="277"/>
                  </a:lnTo>
                  <a:lnTo>
                    <a:pt x="794" y="284"/>
                  </a:lnTo>
                  <a:lnTo>
                    <a:pt x="794" y="294"/>
                  </a:lnTo>
                  <a:lnTo>
                    <a:pt x="794" y="303"/>
                  </a:lnTo>
                  <a:lnTo>
                    <a:pt x="794" y="312"/>
                  </a:lnTo>
                  <a:lnTo>
                    <a:pt x="794" y="321"/>
                  </a:lnTo>
                  <a:lnTo>
                    <a:pt x="794" y="330"/>
                  </a:lnTo>
                  <a:lnTo>
                    <a:pt x="802" y="337"/>
                  </a:lnTo>
                  <a:lnTo>
                    <a:pt x="811" y="337"/>
                  </a:lnTo>
                  <a:lnTo>
                    <a:pt x="820" y="337"/>
                  </a:lnTo>
                  <a:lnTo>
                    <a:pt x="820" y="347"/>
                  </a:lnTo>
                  <a:lnTo>
                    <a:pt x="820" y="357"/>
                  </a:lnTo>
                  <a:lnTo>
                    <a:pt x="820" y="365"/>
                  </a:lnTo>
                  <a:lnTo>
                    <a:pt x="811" y="365"/>
                  </a:lnTo>
                  <a:lnTo>
                    <a:pt x="802" y="365"/>
                  </a:lnTo>
                  <a:lnTo>
                    <a:pt x="802" y="374"/>
                  </a:lnTo>
                  <a:lnTo>
                    <a:pt x="802" y="383"/>
                  </a:lnTo>
                  <a:lnTo>
                    <a:pt x="802" y="392"/>
                  </a:lnTo>
                  <a:lnTo>
                    <a:pt x="811" y="401"/>
                  </a:lnTo>
                  <a:lnTo>
                    <a:pt x="811" y="410"/>
                  </a:lnTo>
                  <a:lnTo>
                    <a:pt x="811" y="418"/>
                  </a:lnTo>
                  <a:lnTo>
                    <a:pt x="811" y="427"/>
                  </a:lnTo>
                  <a:lnTo>
                    <a:pt x="802" y="427"/>
                  </a:lnTo>
                  <a:lnTo>
                    <a:pt x="802" y="437"/>
                  </a:lnTo>
                  <a:lnTo>
                    <a:pt x="794" y="446"/>
                  </a:lnTo>
                  <a:lnTo>
                    <a:pt x="794" y="454"/>
                  </a:lnTo>
                  <a:lnTo>
                    <a:pt x="802" y="463"/>
                  </a:lnTo>
                  <a:lnTo>
                    <a:pt x="811" y="473"/>
                  </a:lnTo>
                  <a:lnTo>
                    <a:pt x="811" y="481"/>
                  </a:lnTo>
                  <a:lnTo>
                    <a:pt x="820" y="481"/>
                  </a:lnTo>
                  <a:lnTo>
                    <a:pt x="828" y="481"/>
                  </a:lnTo>
                  <a:lnTo>
                    <a:pt x="828" y="490"/>
                  </a:lnTo>
                  <a:lnTo>
                    <a:pt x="828" y="499"/>
                  </a:lnTo>
                  <a:lnTo>
                    <a:pt x="828" y="507"/>
                  </a:lnTo>
                  <a:lnTo>
                    <a:pt x="820" y="517"/>
                  </a:lnTo>
                  <a:lnTo>
                    <a:pt x="811" y="534"/>
                  </a:lnTo>
                  <a:lnTo>
                    <a:pt x="794" y="543"/>
                  </a:lnTo>
                  <a:lnTo>
                    <a:pt x="784" y="561"/>
                  </a:lnTo>
                  <a:lnTo>
                    <a:pt x="767" y="570"/>
                  </a:lnTo>
                  <a:lnTo>
                    <a:pt x="758" y="588"/>
                  </a:lnTo>
                  <a:lnTo>
                    <a:pt x="747" y="597"/>
                  </a:lnTo>
                  <a:lnTo>
                    <a:pt x="740" y="614"/>
                  </a:lnTo>
                  <a:lnTo>
                    <a:pt x="731" y="623"/>
                  </a:lnTo>
                  <a:lnTo>
                    <a:pt x="722" y="641"/>
                  </a:lnTo>
                  <a:lnTo>
                    <a:pt x="722" y="650"/>
                  </a:lnTo>
                  <a:lnTo>
                    <a:pt x="722" y="668"/>
                  </a:lnTo>
                  <a:lnTo>
                    <a:pt x="722" y="686"/>
                  </a:lnTo>
                  <a:lnTo>
                    <a:pt x="722" y="703"/>
                  </a:lnTo>
                  <a:lnTo>
                    <a:pt x="713" y="721"/>
                  </a:lnTo>
                  <a:lnTo>
                    <a:pt x="713" y="739"/>
                  </a:lnTo>
                  <a:lnTo>
                    <a:pt x="703" y="757"/>
                  </a:lnTo>
                  <a:lnTo>
                    <a:pt x="694" y="774"/>
                  </a:lnTo>
                  <a:lnTo>
                    <a:pt x="685" y="794"/>
                  </a:lnTo>
                  <a:lnTo>
                    <a:pt x="667" y="803"/>
                  </a:lnTo>
                  <a:lnTo>
                    <a:pt x="650" y="820"/>
                  </a:lnTo>
                  <a:lnTo>
                    <a:pt x="623" y="820"/>
                  </a:lnTo>
                  <a:lnTo>
                    <a:pt x="614" y="830"/>
                  </a:lnTo>
                  <a:lnTo>
                    <a:pt x="605" y="830"/>
                  </a:lnTo>
                  <a:lnTo>
                    <a:pt x="587" y="838"/>
                  </a:lnTo>
                  <a:lnTo>
                    <a:pt x="578" y="838"/>
                  </a:lnTo>
                  <a:lnTo>
                    <a:pt x="570" y="847"/>
                  </a:lnTo>
                  <a:lnTo>
                    <a:pt x="561" y="856"/>
                  </a:lnTo>
                  <a:lnTo>
                    <a:pt x="552" y="856"/>
                  </a:lnTo>
                  <a:lnTo>
                    <a:pt x="543" y="863"/>
                  </a:lnTo>
                  <a:lnTo>
                    <a:pt x="534" y="863"/>
                  </a:lnTo>
                  <a:lnTo>
                    <a:pt x="534" y="874"/>
                  </a:lnTo>
                  <a:lnTo>
                    <a:pt x="525" y="874"/>
                  </a:lnTo>
                  <a:lnTo>
                    <a:pt x="517" y="883"/>
                  </a:lnTo>
                  <a:lnTo>
                    <a:pt x="507" y="883"/>
                  </a:lnTo>
                  <a:lnTo>
                    <a:pt x="498" y="883"/>
                  </a:lnTo>
                  <a:lnTo>
                    <a:pt x="490" y="883"/>
                  </a:lnTo>
                  <a:lnTo>
                    <a:pt x="481" y="883"/>
                  </a:lnTo>
                  <a:lnTo>
                    <a:pt x="481" y="891"/>
                  </a:lnTo>
                  <a:lnTo>
                    <a:pt x="472" y="883"/>
                  </a:lnTo>
                  <a:lnTo>
                    <a:pt x="463" y="883"/>
                  </a:lnTo>
                  <a:lnTo>
                    <a:pt x="454" y="874"/>
                  </a:lnTo>
                  <a:lnTo>
                    <a:pt x="445" y="863"/>
                  </a:lnTo>
                  <a:lnTo>
                    <a:pt x="445" y="856"/>
                  </a:lnTo>
                  <a:lnTo>
                    <a:pt x="445" y="838"/>
                  </a:lnTo>
                  <a:lnTo>
                    <a:pt x="445" y="820"/>
                  </a:lnTo>
                  <a:lnTo>
                    <a:pt x="454" y="810"/>
                  </a:lnTo>
                  <a:lnTo>
                    <a:pt x="454" y="803"/>
                  </a:lnTo>
                  <a:lnTo>
                    <a:pt x="463" y="794"/>
                  </a:lnTo>
                  <a:lnTo>
                    <a:pt x="472" y="783"/>
                  </a:lnTo>
                  <a:lnTo>
                    <a:pt x="472" y="774"/>
                  </a:lnTo>
                  <a:lnTo>
                    <a:pt x="472" y="767"/>
                  </a:lnTo>
                  <a:lnTo>
                    <a:pt x="472" y="757"/>
                  </a:lnTo>
                  <a:lnTo>
                    <a:pt x="463" y="757"/>
                  </a:lnTo>
                  <a:lnTo>
                    <a:pt x="454" y="757"/>
                  </a:lnTo>
                  <a:lnTo>
                    <a:pt x="437" y="757"/>
                  </a:lnTo>
                  <a:lnTo>
                    <a:pt x="437" y="748"/>
                  </a:lnTo>
                  <a:lnTo>
                    <a:pt x="437" y="739"/>
                  </a:lnTo>
                  <a:lnTo>
                    <a:pt x="437" y="721"/>
                  </a:lnTo>
                  <a:lnTo>
                    <a:pt x="437" y="714"/>
                  </a:lnTo>
                  <a:lnTo>
                    <a:pt x="437" y="703"/>
                  </a:lnTo>
                  <a:lnTo>
                    <a:pt x="445" y="694"/>
                  </a:lnTo>
                  <a:lnTo>
                    <a:pt x="445" y="686"/>
                  </a:lnTo>
                  <a:lnTo>
                    <a:pt x="454" y="686"/>
                  </a:lnTo>
                  <a:lnTo>
                    <a:pt x="463" y="668"/>
                  </a:lnTo>
                  <a:lnTo>
                    <a:pt x="472" y="650"/>
                  </a:lnTo>
                  <a:lnTo>
                    <a:pt x="490" y="633"/>
                  </a:lnTo>
                  <a:lnTo>
                    <a:pt x="507" y="614"/>
                  </a:lnTo>
                  <a:lnTo>
                    <a:pt x="525" y="597"/>
                  </a:lnTo>
                  <a:lnTo>
                    <a:pt x="543" y="579"/>
                  </a:lnTo>
                  <a:lnTo>
                    <a:pt x="561" y="570"/>
                  </a:lnTo>
                  <a:lnTo>
                    <a:pt x="578" y="561"/>
                  </a:lnTo>
                  <a:lnTo>
                    <a:pt x="587" y="570"/>
                  </a:lnTo>
                  <a:lnTo>
                    <a:pt x="587" y="579"/>
                  </a:lnTo>
                  <a:lnTo>
                    <a:pt x="597" y="579"/>
                  </a:lnTo>
                  <a:lnTo>
                    <a:pt x="605" y="579"/>
                  </a:lnTo>
                  <a:lnTo>
                    <a:pt x="614" y="570"/>
                  </a:lnTo>
                  <a:lnTo>
                    <a:pt x="623" y="561"/>
                  </a:lnTo>
                  <a:lnTo>
                    <a:pt x="632" y="561"/>
                  </a:lnTo>
                  <a:lnTo>
                    <a:pt x="641" y="553"/>
                  </a:lnTo>
                  <a:lnTo>
                    <a:pt x="650" y="543"/>
                  </a:lnTo>
                  <a:lnTo>
                    <a:pt x="650" y="534"/>
                  </a:lnTo>
                  <a:lnTo>
                    <a:pt x="650" y="526"/>
                  </a:lnTo>
                  <a:lnTo>
                    <a:pt x="650" y="507"/>
                  </a:lnTo>
                  <a:lnTo>
                    <a:pt x="650" y="490"/>
                  </a:lnTo>
                  <a:lnTo>
                    <a:pt x="650" y="481"/>
                  </a:lnTo>
                  <a:lnTo>
                    <a:pt x="650" y="473"/>
                  </a:lnTo>
                  <a:lnTo>
                    <a:pt x="641" y="463"/>
                  </a:lnTo>
                  <a:lnTo>
                    <a:pt x="632" y="463"/>
                  </a:lnTo>
                  <a:lnTo>
                    <a:pt x="623" y="454"/>
                  </a:lnTo>
                  <a:lnTo>
                    <a:pt x="614" y="446"/>
                  </a:lnTo>
                  <a:lnTo>
                    <a:pt x="614" y="437"/>
                  </a:lnTo>
                  <a:lnTo>
                    <a:pt x="605" y="437"/>
                  </a:lnTo>
                  <a:lnTo>
                    <a:pt x="605" y="427"/>
                  </a:lnTo>
                  <a:lnTo>
                    <a:pt x="605" y="418"/>
                  </a:lnTo>
                  <a:lnTo>
                    <a:pt x="605" y="410"/>
                  </a:lnTo>
                  <a:lnTo>
                    <a:pt x="614" y="410"/>
                  </a:lnTo>
                  <a:lnTo>
                    <a:pt x="614" y="401"/>
                  </a:lnTo>
                  <a:lnTo>
                    <a:pt x="623" y="401"/>
                  </a:lnTo>
                  <a:lnTo>
                    <a:pt x="623" y="410"/>
                  </a:lnTo>
                  <a:lnTo>
                    <a:pt x="632" y="410"/>
                  </a:lnTo>
                  <a:lnTo>
                    <a:pt x="632" y="418"/>
                  </a:lnTo>
                  <a:lnTo>
                    <a:pt x="623" y="427"/>
                  </a:lnTo>
                  <a:lnTo>
                    <a:pt x="614" y="427"/>
                  </a:lnTo>
                  <a:lnTo>
                    <a:pt x="614" y="418"/>
                  </a:lnTo>
                  <a:lnTo>
                    <a:pt x="605" y="410"/>
                  </a:lnTo>
                  <a:lnTo>
                    <a:pt x="597" y="401"/>
                  </a:lnTo>
                  <a:lnTo>
                    <a:pt x="587" y="392"/>
                  </a:lnTo>
                  <a:lnTo>
                    <a:pt x="587" y="383"/>
                  </a:lnTo>
                  <a:lnTo>
                    <a:pt x="578" y="383"/>
                  </a:lnTo>
                  <a:lnTo>
                    <a:pt x="570" y="374"/>
                  </a:lnTo>
                  <a:lnTo>
                    <a:pt x="561" y="374"/>
                  </a:lnTo>
                  <a:lnTo>
                    <a:pt x="552" y="365"/>
                  </a:lnTo>
                  <a:lnTo>
                    <a:pt x="534" y="365"/>
                  </a:lnTo>
                  <a:lnTo>
                    <a:pt x="525" y="357"/>
                  </a:lnTo>
                  <a:lnTo>
                    <a:pt x="507" y="357"/>
                  </a:lnTo>
                  <a:lnTo>
                    <a:pt x="490" y="357"/>
                  </a:lnTo>
                  <a:lnTo>
                    <a:pt x="472" y="347"/>
                  </a:lnTo>
                  <a:lnTo>
                    <a:pt x="463" y="337"/>
                  </a:lnTo>
                  <a:lnTo>
                    <a:pt x="454" y="330"/>
                  </a:lnTo>
                  <a:lnTo>
                    <a:pt x="454" y="321"/>
                  </a:lnTo>
                  <a:lnTo>
                    <a:pt x="437" y="312"/>
                  </a:lnTo>
                  <a:lnTo>
                    <a:pt x="427" y="303"/>
                  </a:lnTo>
                  <a:lnTo>
                    <a:pt x="410" y="294"/>
                  </a:lnTo>
                  <a:lnTo>
                    <a:pt x="392" y="284"/>
                  </a:lnTo>
                  <a:lnTo>
                    <a:pt x="357" y="277"/>
                  </a:lnTo>
                  <a:lnTo>
                    <a:pt x="347" y="277"/>
                  </a:lnTo>
                  <a:lnTo>
                    <a:pt x="338" y="266"/>
                  </a:lnTo>
                  <a:lnTo>
                    <a:pt x="329" y="257"/>
                  </a:lnTo>
                  <a:lnTo>
                    <a:pt x="312" y="250"/>
                  </a:lnTo>
                  <a:lnTo>
                    <a:pt x="301" y="241"/>
                  </a:lnTo>
                  <a:lnTo>
                    <a:pt x="294" y="232"/>
                  </a:lnTo>
                  <a:lnTo>
                    <a:pt x="276" y="232"/>
                  </a:lnTo>
                  <a:lnTo>
                    <a:pt x="267" y="222"/>
                  </a:lnTo>
                  <a:lnTo>
                    <a:pt x="257" y="213"/>
                  </a:lnTo>
                  <a:lnTo>
                    <a:pt x="248" y="213"/>
                  </a:lnTo>
                  <a:lnTo>
                    <a:pt x="230" y="197"/>
                  </a:lnTo>
                  <a:lnTo>
                    <a:pt x="221" y="186"/>
                  </a:lnTo>
                  <a:lnTo>
                    <a:pt x="204" y="160"/>
                  </a:lnTo>
                  <a:lnTo>
                    <a:pt x="177" y="142"/>
                  </a:lnTo>
                  <a:lnTo>
                    <a:pt x="161" y="124"/>
                  </a:lnTo>
                  <a:lnTo>
                    <a:pt x="133" y="106"/>
                  </a:lnTo>
                  <a:lnTo>
                    <a:pt x="115" y="97"/>
                  </a:lnTo>
                  <a:lnTo>
                    <a:pt x="97" y="97"/>
                  </a:lnTo>
                  <a:lnTo>
                    <a:pt x="88" y="116"/>
                  </a:lnTo>
                  <a:lnTo>
                    <a:pt x="80" y="142"/>
                  </a:lnTo>
                  <a:lnTo>
                    <a:pt x="70" y="169"/>
                  </a:lnTo>
                  <a:lnTo>
                    <a:pt x="70" y="204"/>
                  </a:lnTo>
                  <a:lnTo>
                    <a:pt x="80" y="241"/>
                  </a:lnTo>
                  <a:lnTo>
                    <a:pt x="80" y="277"/>
                  </a:lnTo>
                  <a:lnTo>
                    <a:pt x="88" y="312"/>
                  </a:lnTo>
                  <a:lnTo>
                    <a:pt x="88" y="347"/>
                  </a:lnTo>
                  <a:lnTo>
                    <a:pt x="88" y="374"/>
                  </a:lnTo>
                  <a:lnTo>
                    <a:pt x="97" y="410"/>
                  </a:lnTo>
                  <a:lnTo>
                    <a:pt x="88" y="427"/>
                  </a:lnTo>
                  <a:lnTo>
                    <a:pt x="88" y="454"/>
                  </a:lnTo>
                  <a:lnTo>
                    <a:pt x="80" y="473"/>
                  </a:lnTo>
                  <a:lnTo>
                    <a:pt x="80" y="499"/>
                  </a:lnTo>
                  <a:lnTo>
                    <a:pt x="80" y="534"/>
                  </a:lnTo>
                  <a:lnTo>
                    <a:pt x="70" y="570"/>
                  </a:lnTo>
                  <a:lnTo>
                    <a:pt x="70" y="606"/>
                  </a:lnTo>
                  <a:lnTo>
                    <a:pt x="70" y="641"/>
                  </a:lnTo>
                  <a:lnTo>
                    <a:pt x="80" y="668"/>
                  </a:lnTo>
                  <a:lnTo>
                    <a:pt x="80" y="703"/>
                  </a:lnTo>
                  <a:lnTo>
                    <a:pt x="80" y="721"/>
                  </a:lnTo>
                  <a:lnTo>
                    <a:pt x="70" y="739"/>
                  </a:lnTo>
                  <a:lnTo>
                    <a:pt x="80" y="748"/>
                  </a:lnTo>
                  <a:lnTo>
                    <a:pt x="80" y="757"/>
                  </a:lnTo>
                  <a:lnTo>
                    <a:pt x="88" y="757"/>
                  </a:lnTo>
                  <a:lnTo>
                    <a:pt x="97" y="767"/>
                  </a:lnTo>
                  <a:lnTo>
                    <a:pt x="106" y="767"/>
                  </a:lnTo>
                  <a:lnTo>
                    <a:pt x="115" y="774"/>
                  </a:lnTo>
                  <a:lnTo>
                    <a:pt x="124" y="774"/>
                  </a:lnTo>
                  <a:lnTo>
                    <a:pt x="133" y="783"/>
                  </a:lnTo>
                  <a:lnTo>
                    <a:pt x="141" y="794"/>
                  </a:lnTo>
                  <a:lnTo>
                    <a:pt x="141" y="803"/>
                  </a:lnTo>
                  <a:lnTo>
                    <a:pt x="141" y="810"/>
                  </a:lnTo>
                  <a:lnTo>
                    <a:pt x="141" y="820"/>
                  </a:lnTo>
                  <a:lnTo>
                    <a:pt x="133" y="830"/>
                  </a:lnTo>
                  <a:lnTo>
                    <a:pt x="124" y="838"/>
                  </a:lnTo>
                  <a:lnTo>
                    <a:pt x="124" y="847"/>
                  </a:lnTo>
                  <a:lnTo>
                    <a:pt x="115" y="856"/>
                  </a:lnTo>
                  <a:lnTo>
                    <a:pt x="106" y="863"/>
                  </a:lnTo>
                  <a:lnTo>
                    <a:pt x="97" y="863"/>
                  </a:lnTo>
                  <a:lnTo>
                    <a:pt x="88" y="874"/>
                  </a:lnTo>
                  <a:lnTo>
                    <a:pt x="80" y="874"/>
                  </a:lnTo>
                  <a:lnTo>
                    <a:pt x="70" y="883"/>
                  </a:lnTo>
                  <a:lnTo>
                    <a:pt x="61" y="883"/>
                  </a:lnTo>
                  <a:lnTo>
                    <a:pt x="61" y="891"/>
                  </a:lnTo>
                  <a:lnTo>
                    <a:pt x="61" y="900"/>
                  </a:lnTo>
                  <a:lnTo>
                    <a:pt x="61" y="910"/>
                  </a:lnTo>
                  <a:lnTo>
                    <a:pt x="61" y="918"/>
                  </a:lnTo>
                  <a:lnTo>
                    <a:pt x="70" y="927"/>
                  </a:lnTo>
                  <a:lnTo>
                    <a:pt x="70" y="936"/>
                  </a:lnTo>
                  <a:lnTo>
                    <a:pt x="70" y="944"/>
                  </a:lnTo>
                  <a:lnTo>
                    <a:pt x="80" y="944"/>
                  </a:lnTo>
                  <a:lnTo>
                    <a:pt x="88" y="944"/>
                  </a:lnTo>
                  <a:lnTo>
                    <a:pt x="97" y="944"/>
                  </a:lnTo>
                  <a:lnTo>
                    <a:pt x="115" y="944"/>
                  </a:lnTo>
                  <a:lnTo>
                    <a:pt x="124" y="944"/>
                  </a:lnTo>
                  <a:lnTo>
                    <a:pt x="133" y="954"/>
                  </a:lnTo>
                  <a:lnTo>
                    <a:pt x="133" y="963"/>
                  </a:lnTo>
                  <a:lnTo>
                    <a:pt x="124" y="971"/>
                  </a:lnTo>
                  <a:lnTo>
                    <a:pt x="115" y="980"/>
                  </a:lnTo>
                  <a:lnTo>
                    <a:pt x="106" y="990"/>
                  </a:lnTo>
                  <a:lnTo>
                    <a:pt x="97" y="998"/>
                  </a:lnTo>
                  <a:lnTo>
                    <a:pt x="88" y="1007"/>
                  </a:lnTo>
                  <a:lnTo>
                    <a:pt x="88" y="1016"/>
                  </a:lnTo>
                  <a:lnTo>
                    <a:pt x="80" y="1024"/>
                  </a:lnTo>
                  <a:lnTo>
                    <a:pt x="80" y="1034"/>
                  </a:lnTo>
                  <a:lnTo>
                    <a:pt x="70" y="1043"/>
                  </a:lnTo>
                  <a:lnTo>
                    <a:pt x="70" y="1051"/>
                  </a:lnTo>
                  <a:lnTo>
                    <a:pt x="70" y="1060"/>
                  </a:lnTo>
                  <a:lnTo>
                    <a:pt x="61" y="1070"/>
                  </a:lnTo>
                  <a:lnTo>
                    <a:pt x="53" y="1078"/>
                  </a:lnTo>
                  <a:lnTo>
                    <a:pt x="44" y="1087"/>
                  </a:lnTo>
                  <a:lnTo>
                    <a:pt x="26" y="1087"/>
                  </a:lnTo>
                  <a:lnTo>
                    <a:pt x="17" y="1096"/>
                  </a:lnTo>
                  <a:lnTo>
                    <a:pt x="8" y="1096"/>
                  </a:lnTo>
                  <a:lnTo>
                    <a:pt x="0" y="1104"/>
                  </a:lnTo>
                  <a:lnTo>
                    <a:pt x="0" y="1114"/>
                  </a:lnTo>
                  <a:lnTo>
                    <a:pt x="8" y="1123"/>
                  </a:lnTo>
                  <a:lnTo>
                    <a:pt x="26" y="1140"/>
                  </a:lnTo>
                  <a:lnTo>
                    <a:pt x="44" y="1150"/>
                  </a:lnTo>
                  <a:lnTo>
                    <a:pt x="61" y="1158"/>
                  </a:lnTo>
                  <a:lnTo>
                    <a:pt x="80" y="1167"/>
                  </a:lnTo>
                  <a:lnTo>
                    <a:pt x="88" y="1167"/>
                  </a:lnTo>
                  <a:lnTo>
                    <a:pt x="106" y="1167"/>
                  </a:lnTo>
                  <a:lnTo>
                    <a:pt x="115" y="1167"/>
                  </a:lnTo>
                  <a:lnTo>
                    <a:pt x="124" y="1167"/>
                  </a:lnTo>
                  <a:lnTo>
                    <a:pt x="133" y="1167"/>
                  </a:lnTo>
                  <a:lnTo>
                    <a:pt x="133" y="1176"/>
                  </a:lnTo>
                  <a:lnTo>
                    <a:pt x="133" y="1187"/>
                  </a:lnTo>
                  <a:lnTo>
                    <a:pt x="133" y="1194"/>
                  </a:lnTo>
                  <a:lnTo>
                    <a:pt x="141" y="1203"/>
                  </a:lnTo>
                  <a:lnTo>
                    <a:pt x="150" y="1203"/>
                  </a:lnTo>
                  <a:lnTo>
                    <a:pt x="161" y="1203"/>
                  </a:lnTo>
                  <a:lnTo>
                    <a:pt x="168" y="1203"/>
                  </a:lnTo>
                  <a:lnTo>
                    <a:pt x="161" y="1212"/>
                  </a:lnTo>
                  <a:lnTo>
                    <a:pt x="141" y="1220"/>
                  </a:lnTo>
                  <a:lnTo>
                    <a:pt x="124" y="1239"/>
                  </a:lnTo>
                  <a:lnTo>
                    <a:pt x="124" y="123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19" name="Freeform 107"/>
            <p:cNvSpPr>
              <a:spLocks/>
            </p:cNvSpPr>
            <p:nvPr/>
          </p:nvSpPr>
          <p:spPr bwMode="auto">
            <a:xfrm>
              <a:off x="615" y="812"/>
              <a:ext cx="645" cy="491"/>
            </a:xfrm>
            <a:custGeom>
              <a:avLst/>
              <a:gdLst>
                <a:gd name="T0" fmla="*/ 52 w 2540"/>
                <a:gd name="T1" fmla="*/ 322 h 1917"/>
                <a:gd name="T2" fmla="*/ 86 w 2540"/>
                <a:gd name="T3" fmla="*/ 356 h 1917"/>
                <a:gd name="T4" fmla="*/ 93 w 2540"/>
                <a:gd name="T5" fmla="*/ 406 h 1917"/>
                <a:gd name="T6" fmla="*/ 122 w 2540"/>
                <a:gd name="T7" fmla="*/ 418 h 1917"/>
                <a:gd name="T8" fmla="*/ 188 w 2540"/>
                <a:gd name="T9" fmla="*/ 429 h 1917"/>
                <a:gd name="T10" fmla="*/ 237 w 2540"/>
                <a:gd name="T11" fmla="*/ 445 h 1917"/>
                <a:gd name="T12" fmla="*/ 299 w 2540"/>
                <a:gd name="T13" fmla="*/ 452 h 1917"/>
                <a:gd name="T14" fmla="*/ 353 w 2540"/>
                <a:gd name="T15" fmla="*/ 443 h 1917"/>
                <a:gd name="T16" fmla="*/ 645 w 2540"/>
                <a:gd name="T17" fmla="*/ 135 h 1917"/>
                <a:gd name="T18" fmla="*/ 265 w 2540"/>
                <a:gd name="T19" fmla="*/ 23 h 1917"/>
                <a:gd name="T20" fmla="*/ 197 w 2540"/>
                <a:gd name="T21" fmla="*/ 2 h 1917"/>
                <a:gd name="T22" fmla="*/ 197 w 2540"/>
                <a:gd name="T23" fmla="*/ 11 h 1917"/>
                <a:gd name="T24" fmla="*/ 206 w 2540"/>
                <a:gd name="T25" fmla="*/ 20 h 1917"/>
                <a:gd name="T26" fmla="*/ 210 w 2540"/>
                <a:gd name="T27" fmla="*/ 41 h 1917"/>
                <a:gd name="T28" fmla="*/ 206 w 2540"/>
                <a:gd name="T29" fmla="*/ 55 h 1917"/>
                <a:gd name="T30" fmla="*/ 206 w 2540"/>
                <a:gd name="T31" fmla="*/ 71 h 1917"/>
                <a:gd name="T32" fmla="*/ 202 w 2540"/>
                <a:gd name="T33" fmla="*/ 82 h 1917"/>
                <a:gd name="T34" fmla="*/ 208 w 2540"/>
                <a:gd name="T35" fmla="*/ 86 h 1917"/>
                <a:gd name="T36" fmla="*/ 206 w 2540"/>
                <a:gd name="T37" fmla="*/ 93 h 1917"/>
                <a:gd name="T38" fmla="*/ 206 w 2540"/>
                <a:gd name="T39" fmla="*/ 103 h 1917"/>
                <a:gd name="T40" fmla="*/ 204 w 2540"/>
                <a:gd name="T41" fmla="*/ 112 h 1917"/>
                <a:gd name="T42" fmla="*/ 206 w 2540"/>
                <a:gd name="T43" fmla="*/ 121 h 1917"/>
                <a:gd name="T44" fmla="*/ 210 w 2540"/>
                <a:gd name="T45" fmla="*/ 130 h 1917"/>
                <a:gd name="T46" fmla="*/ 190 w 2540"/>
                <a:gd name="T47" fmla="*/ 153 h 1917"/>
                <a:gd name="T48" fmla="*/ 183 w 2540"/>
                <a:gd name="T49" fmla="*/ 180 h 1917"/>
                <a:gd name="T50" fmla="*/ 165 w 2540"/>
                <a:gd name="T51" fmla="*/ 210 h 1917"/>
                <a:gd name="T52" fmla="*/ 145 w 2540"/>
                <a:gd name="T53" fmla="*/ 217 h 1917"/>
                <a:gd name="T54" fmla="*/ 131 w 2540"/>
                <a:gd name="T55" fmla="*/ 226 h 1917"/>
                <a:gd name="T56" fmla="*/ 122 w 2540"/>
                <a:gd name="T57" fmla="*/ 226 h 1917"/>
                <a:gd name="T58" fmla="*/ 113 w 2540"/>
                <a:gd name="T59" fmla="*/ 221 h 1917"/>
                <a:gd name="T60" fmla="*/ 120 w 2540"/>
                <a:gd name="T61" fmla="*/ 201 h 1917"/>
                <a:gd name="T62" fmla="*/ 111 w 2540"/>
                <a:gd name="T63" fmla="*/ 192 h 1917"/>
                <a:gd name="T64" fmla="*/ 113 w 2540"/>
                <a:gd name="T65" fmla="*/ 178 h 1917"/>
                <a:gd name="T66" fmla="*/ 129 w 2540"/>
                <a:gd name="T67" fmla="*/ 157 h 1917"/>
                <a:gd name="T68" fmla="*/ 152 w 2540"/>
                <a:gd name="T69" fmla="*/ 148 h 1917"/>
                <a:gd name="T70" fmla="*/ 158 w 2540"/>
                <a:gd name="T71" fmla="*/ 144 h 1917"/>
                <a:gd name="T72" fmla="*/ 165 w 2540"/>
                <a:gd name="T73" fmla="*/ 139 h 1917"/>
                <a:gd name="T74" fmla="*/ 163 w 2540"/>
                <a:gd name="T75" fmla="*/ 119 h 1917"/>
                <a:gd name="T76" fmla="*/ 156 w 2540"/>
                <a:gd name="T77" fmla="*/ 112 h 1917"/>
                <a:gd name="T78" fmla="*/ 156 w 2540"/>
                <a:gd name="T79" fmla="*/ 105 h 1917"/>
                <a:gd name="T80" fmla="*/ 160 w 2540"/>
                <a:gd name="T81" fmla="*/ 107 h 1917"/>
                <a:gd name="T82" fmla="*/ 152 w 2540"/>
                <a:gd name="T83" fmla="*/ 103 h 1917"/>
                <a:gd name="T84" fmla="*/ 136 w 2540"/>
                <a:gd name="T85" fmla="*/ 93 h 1917"/>
                <a:gd name="T86" fmla="*/ 115 w 2540"/>
                <a:gd name="T87" fmla="*/ 82 h 1917"/>
                <a:gd name="T88" fmla="*/ 86 w 2540"/>
                <a:gd name="T89" fmla="*/ 68 h 1917"/>
                <a:gd name="T90" fmla="*/ 65 w 2540"/>
                <a:gd name="T91" fmla="*/ 55 h 1917"/>
                <a:gd name="T92" fmla="*/ 34 w 2540"/>
                <a:gd name="T93" fmla="*/ 27 h 1917"/>
                <a:gd name="T94" fmla="*/ 20 w 2540"/>
                <a:gd name="T95" fmla="*/ 62 h 1917"/>
                <a:gd name="T96" fmla="*/ 22 w 2540"/>
                <a:gd name="T97" fmla="*/ 116 h 1917"/>
                <a:gd name="T98" fmla="*/ 20 w 2540"/>
                <a:gd name="T99" fmla="*/ 171 h 1917"/>
                <a:gd name="T100" fmla="*/ 25 w 2540"/>
                <a:gd name="T101" fmla="*/ 196 h 1917"/>
                <a:gd name="T102" fmla="*/ 36 w 2540"/>
                <a:gd name="T103" fmla="*/ 207 h 1917"/>
                <a:gd name="T104" fmla="*/ 25 w 2540"/>
                <a:gd name="T105" fmla="*/ 221 h 1917"/>
                <a:gd name="T106" fmla="*/ 15 w 2540"/>
                <a:gd name="T107" fmla="*/ 233 h 1917"/>
                <a:gd name="T108" fmla="*/ 20 w 2540"/>
                <a:gd name="T109" fmla="*/ 242 h 1917"/>
                <a:gd name="T110" fmla="*/ 34 w 2540"/>
                <a:gd name="T111" fmla="*/ 247 h 1917"/>
                <a:gd name="T112" fmla="*/ 20 w 2540"/>
                <a:gd name="T113" fmla="*/ 262 h 1917"/>
                <a:gd name="T114" fmla="*/ 11 w 2540"/>
                <a:gd name="T115" fmla="*/ 278 h 1917"/>
                <a:gd name="T116" fmla="*/ 7 w 2540"/>
                <a:gd name="T117" fmla="*/ 292 h 1917"/>
                <a:gd name="T118" fmla="*/ 31 w 2540"/>
                <a:gd name="T119" fmla="*/ 299 h 1917"/>
                <a:gd name="T120" fmla="*/ 41 w 2540"/>
                <a:gd name="T121" fmla="*/ 308 h 1917"/>
                <a:gd name="T122" fmla="*/ 31 w 2540"/>
                <a:gd name="T123" fmla="*/ 317 h 19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540" h="1917">
                  <a:moveTo>
                    <a:pt x="124" y="1230"/>
                  </a:moveTo>
                  <a:lnTo>
                    <a:pt x="133" y="1247"/>
                  </a:lnTo>
                  <a:lnTo>
                    <a:pt x="150" y="1256"/>
                  </a:lnTo>
                  <a:lnTo>
                    <a:pt x="168" y="1256"/>
                  </a:lnTo>
                  <a:lnTo>
                    <a:pt x="186" y="1256"/>
                  </a:lnTo>
                  <a:lnTo>
                    <a:pt x="204" y="1256"/>
                  </a:lnTo>
                  <a:lnTo>
                    <a:pt x="221" y="1267"/>
                  </a:lnTo>
                  <a:lnTo>
                    <a:pt x="248" y="1274"/>
                  </a:lnTo>
                  <a:lnTo>
                    <a:pt x="267" y="1292"/>
                  </a:lnTo>
                  <a:lnTo>
                    <a:pt x="285" y="1311"/>
                  </a:lnTo>
                  <a:lnTo>
                    <a:pt x="312" y="1327"/>
                  </a:lnTo>
                  <a:lnTo>
                    <a:pt x="329" y="1355"/>
                  </a:lnTo>
                  <a:lnTo>
                    <a:pt x="338" y="1391"/>
                  </a:lnTo>
                  <a:lnTo>
                    <a:pt x="338" y="1427"/>
                  </a:lnTo>
                  <a:lnTo>
                    <a:pt x="338" y="1460"/>
                  </a:lnTo>
                  <a:lnTo>
                    <a:pt x="338" y="1507"/>
                  </a:lnTo>
                  <a:lnTo>
                    <a:pt x="338" y="1533"/>
                  </a:lnTo>
                  <a:lnTo>
                    <a:pt x="338" y="1560"/>
                  </a:lnTo>
                  <a:lnTo>
                    <a:pt x="347" y="1577"/>
                  </a:lnTo>
                  <a:lnTo>
                    <a:pt x="365" y="1587"/>
                  </a:lnTo>
                  <a:lnTo>
                    <a:pt x="374" y="1577"/>
                  </a:lnTo>
                  <a:lnTo>
                    <a:pt x="383" y="1587"/>
                  </a:lnTo>
                  <a:lnTo>
                    <a:pt x="392" y="1587"/>
                  </a:lnTo>
                  <a:lnTo>
                    <a:pt x="410" y="1596"/>
                  </a:lnTo>
                  <a:lnTo>
                    <a:pt x="427" y="1604"/>
                  </a:lnTo>
                  <a:lnTo>
                    <a:pt x="445" y="1622"/>
                  </a:lnTo>
                  <a:lnTo>
                    <a:pt x="481" y="1631"/>
                  </a:lnTo>
                  <a:lnTo>
                    <a:pt x="525" y="1640"/>
                  </a:lnTo>
                  <a:lnTo>
                    <a:pt x="578" y="1649"/>
                  </a:lnTo>
                  <a:lnTo>
                    <a:pt x="650" y="1649"/>
                  </a:lnTo>
                  <a:lnTo>
                    <a:pt x="667" y="1649"/>
                  </a:lnTo>
                  <a:lnTo>
                    <a:pt x="685" y="1649"/>
                  </a:lnTo>
                  <a:lnTo>
                    <a:pt x="713" y="1657"/>
                  </a:lnTo>
                  <a:lnTo>
                    <a:pt x="740" y="1676"/>
                  </a:lnTo>
                  <a:lnTo>
                    <a:pt x="758" y="1693"/>
                  </a:lnTo>
                  <a:lnTo>
                    <a:pt x="784" y="1711"/>
                  </a:lnTo>
                  <a:lnTo>
                    <a:pt x="820" y="1729"/>
                  </a:lnTo>
                  <a:lnTo>
                    <a:pt x="847" y="1737"/>
                  </a:lnTo>
                  <a:lnTo>
                    <a:pt x="882" y="1747"/>
                  </a:lnTo>
                  <a:lnTo>
                    <a:pt x="918" y="1747"/>
                  </a:lnTo>
                  <a:lnTo>
                    <a:pt x="935" y="1737"/>
                  </a:lnTo>
                  <a:lnTo>
                    <a:pt x="962" y="1729"/>
                  </a:lnTo>
                  <a:lnTo>
                    <a:pt x="998" y="1737"/>
                  </a:lnTo>
                  <a:lnTo>
                    <a:pt x="1034" y="1737"/>
                  </a:lnTo>
                  <a:lnTo>
                    <a:pt x="1069" y="1747"/>
                  </a:lnTo>
                  <a:lnTo>
                    <a:pt x="1104" y="1756"/>
                  </a:lnTo>
                  <a:lnTo>
                    <a:pt x="1140" y="1764"/>
                  </a:lnTo>
                  <a:lnTo>
                    <a:pt x="1177" y="1764"/>
                  </a:lnTo>
                  <a:lnTo>
                    <a:pt x="1204" y="1756"/>
                  </a:lnTo>
                  <a:lnTo>
                    <a:pt x="1231" y="1737"/>
                  </a:lnTo>
                  <a:lnTo>
                    <a:pt x="1257" y="1729"/>
                  </a:lnTo>
                  <a:lnTo>
                    <a:pt x="1284" y="1720"/>
                  </a:lnTo>
                  <a:lnTo>
                    <a:pt x="1319" y="1720"/>
                  </a:lnTo>
                  <a:lnTo>
                    <a:pt x="1355" y="1720"/>
                  </a:lnTo>
                  <a:lnTo>
                    <a:pt x="1391" y="1729"/>
                  </a:lnTo>
                  <a:lnTo>
                    <a:pt x="1425" y="1737"/>
                  </a:lnTo>
                  <a:lnTo>
                    <a:pt x="1461" y="1747"/>
                  </a:lnTo>
                  <a:lnTo>
                    <a:pt x="1497" y="1747"/>
                  </a:lnTo>
                  <a:lnTo>
                    <a:pt x="1524" y="1747"/>
                  </a:lnTo>
                  <a:lnTo>
                    <a:pt x="1541" y="1737"/>
                  </a:lnTo>
                  <a:lnTo>
                    <a:pt x="2219" y="1917"/>
                  </a:lnTo>
                  <a:lnTo>
                    <a:pt x="2540" y="526"/>
                  </a:lnTo>
                  <a:lnTo>
                    <a:pt x="2300" y="454"/>
                  </a:lnTo>
                  <a:lnTo>
                    <a:pt x="2058" y="383"/>
                  </a:lnTo>
                  <a:lnTo>
                    <a:pt x="1828" y="321"/>
                  </a:lnTo>
                  <a:lnTo>
                    <a:pt x="1595" y="250"/>
                  </a:lnTo>
                  <a:lnTo>
                    <a:pt x="1391" y="186"/>
                  </a:lnTo>
                  <a:lnTo>
                    <a:pt x="1204" y="133"/>
                  </a:lnTo>
                  <a:lnTo>
                    <a:pt x="1042" y="89"/>
                  </a:lnTo>
                  <a:lnTo>
                    <a:pt x="918" y="44"/>
                  </a:lnTo>
                  <a:lnTo>
                    <a:pt x="828" y="17"/>
                  </a:lnTo>
                  <a:lnTo>
                    <a:pt x="794" y="8"/>
                  </a:lnTo>
                  <a:lnTo>
                    <a:pt x="784" y="8"/>
                  </a:lnTo>
                  <a:lnTo>
                    <a:pt x="775" y="0"/>
                  </a:lnTo>
                  <a:lnTo>
                    <a:pt x="775" y="8"/>
                  </a:lnTo>
                  <a:lnTo>
                    <a:pt x="767" y="8"/>
                  </a:lnTo>
                  <a:lnTo>
                    <a:pt x="767" y="17"/>
                  </a:lnTo>
                  <a:lnTo>
                    <a:pt x="775" y="26"/>
                  </a:lnTo>
                  <a:lnTo>
                    <a:pt x="775" y="35"/>
                  </a:lnTo>
                  <a:lnTo>
                    <a:pt x="775" y="44"/>
                  </a:lnTo>
                  <a:lnTo>
                    <a:pt x="784" y="53"/>
                  </a:lnTo>
                  <a:lnTo>
                    <a:pt x="784" y="62"/>
                  </a:lnTo>
                  <a:lnTo>
                    <a:pt x="794" y="62"/>
                  </a:lnTo>
                  <a:lnTo>
                    <a:pt x="794" y="71"/>
                  </a:lnTo>
                  <a:lnTo>
                    <a:pt x="802" y="71"/>
                  </a:lnTo>
                  <a:lnTo>
                    <a:pt x="811" y="80"/>
                  </a:lnTo>
                  <a:lnTo>
                    <a:pt x="820" y="89"/>
                  </a:lnTo>
                  <a:lnTo>
                    <a:pt x="820" y="97"/>
                  </a:lnTo>
                  <a:lnTo>
                    <a:pt x="820" y="116"/>
                  </a:lnTo>
                  <a:lnTo>
                    <a:pt x="820" y="124"/>
                  </a:lnTo>
                  <a:lnTo>
                    <a:pt x="820" y="133"/>
                  </a:lnTo>
                  <a:lnTo>
                    <a:pt x="828" y="151"/>
                  </a:lnTo>
                  <a:lnTo>
                    <a:pt x="828" y="160"/>
                  </a:lnTo>
                  <a:lnTo>
                    <a:pt x="828" y="169"/>
                  </a:lnTo>
                  <a:lnTo>
                    <a:pt x="828" y="177"/>
                  </a:lnTo>
                  <a:lnTo>
                    <a:pt x="820" y="177"/>
                  </a:lnTo>
                  <a:lnTo>
                    <a:pt x="820" y="186"/>
                  </a:lnTo>
                  <a:lnTo>
                    <a:pt x="811" y="186"/>
                  </a:lnTo>
                  <a:lnTo>
                    <a:pt x="811" y="204"/>
                  </a:lnTo>
                  <a:lnTo>
                    <a:pt x="811" y="213"/>
                  </a:lnTo>
                  <a:lnTo>
                    <a:pt x="811" y="222"/>
                  </a:lnTo>
                  <a:lnTo>
                    <a:pt x="811" y="232"/>
                  </a:lnTo>
                  <a:lnTo>
                    <a:pt x="811" y="250"/>
                  </a:lnTo>
                  <a:lnTo>
                    <a:pt x="811" y="257"/>
                  </a:lnTo>
                  <a:lnTo>
                    <a:pt x="811" y="266"/>
                  </a:lnTo>
                  <a:lnTo>
                    <a:pt x="811" y="277"/>
                  </a:lnTo>
                  <a:lnTo>
                    <a:pt x="802" y="277"/>
                  </a:lnTo>
                  <a:lnTo>
                    <a:pt x="794" y="284"/>
                  </a:lnTo>
                  <a:lnTo>
                    <a:pt x="794" y="294"/>
                  </a:lnTo>
                  <a:lnTo>
                    <a:pt x="794" y="303"/>
                  </a:lnTo>
                  <a:lnTo>
                    <a:pt x="794" y="312"/>
                  </a:lnTo>
                  <a:lnTo>
                    <a:pt x="794" y="321"/>
                  </a:lnTo>
                  <a:lnTo>
                    <a:pt x="794" y="330"/>
                  </a:lnTo>
                  <a:lnTo>
                    <a:pt x="802" y="337"/>
                  </a:lnTo>
                  <a:lnTo>
                    <a:pt x="811" y="337"/>
                  </a:lnTo>
                  <a:lnTo>
                    <a:pt x="820" y="337"/>
                  </a:lnTo>
                  <a:lnTo>
                    <a:pt x="820" y="347"/>
                  </a:lnTo>
                  <a:lnTo>
                    <a:pt x="820" y="357"/>
                  </a:lnTo>
                  <a:lnTo>
                    <a:pt x="820" y="365"/>
                  </a:lnTo>
                  <a:lnTo>
                    <a:pt x="811" y="365"/>
                  </a:lnTo>
                  <a:lnTo>
                    <a:pt x="802" y="365"/>
                  </a:lnTo>
                  <a:lnTo>
                    <a:pt x="802" y="374"/>
                  </a:lnTo>
                  <a:lnTo>
                    <a:pt x="802" y="383"/>
                  </a:lnTo>
                  <a:lnTo>
                    <a:pt x="802" y="392"/>
                  </a:lnTo>
                  <a:lnTo>
                    <a:pt x="811" y="401"/>
                  </a:lnTo>
                  <a:lnTo>
                    <a:pt x="811" y="410"/>
                  </a:lnTo>
                  <a:lnTo>
                    <a:pt x="811" y="418"/>
                  </a:lnTo>
                  <a:lnTo>
                    <a:pt x="811" y="427"/>
                  </a:lnTo>
                  <a:lnTo>
                    <a:pt x="802" y="427"/>
                  </a:lnTo>
                  <a:lnTo>
                    <a:pt x="802" y="437"/>
                  </a:lnTo>
                  <a:lnTo>
                    <a:pt x="794" y="446"/>
                  </a:lnTo>
                  <a:lnTo>
                    <a:pt x="794" y="454"/>
                  </a:lnTo>
                  <a:lnTo>
                    <a:pt x="802" y="463"/>
                  </a:lnTo>
                  <a:lnTo>
                    <a:pt x="811" y="473"/>
                  </a:lnTo>
                  <a:lnTo>
                    <a:pt x="811" y="481"/>
                  </a:lnTo>
                  <a:lnTo>
                    <a:pt x="820" y="481"/>
                  </a:lnTo>
                  <a:lnTo>
                    <a:pt x="828" y="481"/>
                  </a:lnTo>
                  <a:lnTo>
                    <a:pt x="828" y="490"/>
                  </a:lnTo>
                  <a:lnTo>
                    <a:pt x="828" y="499"/>
                  </a:lnTo>
                  <a:lnTo>
                    <a:pt x="828" y="507"/>
                  </a:lnTo>
                  <a:lnTo>
                    <a:pt x="820" y="517"/>
                  </a:lnTo>
                  <a:lnTo>
                    <a:pt x="811" y="534"/>
                  </a:lnTo>
                  <a:lnTo>
                    <a:pt x="794" y="543"/>
                  </a:lnTo>
                  <a:lnTo>
                    <a:pt x="784" y="561"/>
                  </a:lnTo>
                  <a:lnTo>
                    <a:pt x="767" y="570"/>
                  </a:lnTo>
                  <a:lnTo>
                    <a:pt x="758" y="588"/>
                  </a:lnTo>
                  <a:lnTo>
                    <a:pt x="747" y="597"/>
                  </a:lnTo>
                  <a:lnTo>
                    <a:pt x="740" y="614"/>
                  </a:lnTo>
                  <a:lnTo>
                    <a:pt x="731" y="623"/>
                  </a:lnTo>
                  <a:lnTo>
                    <a:pt x="722" y="641"/>
                  </a:lnTo>
                  <a:lnTo>
                    <a:pt x="722" y="650"/>
                  </a:lnTo>
                  <a:lnTo>
                    <a:pt x="722" y="668"/>
                  </a:lnTo>
                  <a:lnTo>
                    <a:pt x="722" y="686"/>
                  </a:lnTo>
                  <a:lnTo>
                    <a:pt x="722" y="703"/>
                  </a:lnTo>
                  <a:lnTo>
                    <a:pt x="713" y="721"/>
                  </a:lnTo>
                  <a:lnTo>
                    <a:pt x="713" y="739"/>
                  </a:lnTo>
                  <a:lnTo>
                    <a:pt x="703" y="757"/>
                  </a:lnTo>
                  <a:lnTo>
                    <a:pt x="694" y="774"/>
                  </a:lnTo>
                  <a:lnTo>
                    <a:pt x="685" y="794"/>
                  </a:lnTo>
                  <a:lnTo>
                    <a:pt x="667" y="803"/>
                  </a:lnTo>
                  <a:lnTo>
                    <a:pt x="650" y="820"/>
                  </a:lnTo>
                  <a:lnTo>
                    <a:pt x="623" y="820"/>
                  </a:lnTo>
                  <a:lnTo>
                    <a:pt x="614" y="830"/>
                  </a:lnTo>
                  <a:lnTo>
                    <a:pt x="605" y="830"/>
                  </a:lnTo>
                  <a:lnTo>
                    <a:pt x="587" y="838"/>
                  </a:lnTo>
                  <a:lnTo>
                    <a:pt x="578" y="838"/>
                  </a:lnTo>
                  <a:lnTo>
                    <a:pt x="570" y="847"/>
                  </a:lnTo>
                  <a:lnTo>
                    <a:pt x="561" y="856"/>
                  </a:lnTo>
                  <a:lnTo>
                    <a:pt x="552" y="856"/>
                  </a:lnTo>
                  <a:lnTo>
                    <a:pt x="543" y="863"/>
                  </a:lnTo>
                  <a:lnTo>
                    <a:pt x="534" y="863"/>
                  </a:lnTo>
                  <a:lnTo>
                    <a:pt x="534" y="874"/>
                  </a:lnTo>
                  <a:lnTo>
                    <a:pt x="525" y="874"/>
                  </a:lnTo>
                  <a:lnTo>
                    <a:pt x="517" y="883"/>
                  </a:lnTo>
                  <a:lnTo>
                    <a:pt x="507" y="883"/>
                  </a:lnTo>
                  <a:lnTo>
                    <a:pt x="498" y="883"/>
                  </a:lnTo>
                  <a:lnTo>
                    <a:pt x="490" y="883"/>
                  </a:lnTo>
                  <a:lnTo>
                    <a:pt x="481" y="883"/>
                  </a:lnTo>
                  <a:lnTo>
                    <a:pt x="481" y="891"/>
                  </a:lnTo>
                  <a:lnTo>
                    <a:pt x="472" y="883"/>
                  </a:lnTo>
                  <a:lnTo>
                    <a:pt x="463" y="883"/>
                  </a:lnTo>
                  <a:lnTo>
                    <a:pt x="454" y="874"/>
                  </a:lnTo>
                  <a:lnTo>
                    <a:pt x="445" y="863"/>
                  </a:lnTo>
                  <a:lnTo>
                    <a:pt x="445" y="856"/>
                  </a:lnTo>
                  <a:lnTo>
                    <a:pt x="445" y="838"/>
                  </a:lnTo>
                  <a:lnTo>
                    <a:pt x="445" y="820"/>
                  </a:lnTo>
                  <a:lnTo>
                    <a:pt x="454" y="810"/>
                  </a:lnTo>
                  <a:lnTo>
                    <a:pt x="454" y="803"/>
                  </a:lnTo>
                  <a:lnTo>
                    <a:pt x="463" y="794"/>
                  </a:lnTo>
                  <a:lnTo>
                    <a:pt x="472" y="783"/>
                  </a:lnTo>
                  <a:lnTo>
                    <a:pt x="472" y="774"/>
                  </a:lnTo>
                  <a:lnTo>
                    <a:pt x="472" y="767"/>
                  </a:lnTo>
                  <a:lnTo>
                    <a:pt x="472" y="757"/>
                  </a:lnTo>
                  <a:lnTo>
                    <a:pt x="463" y="757"/>
                  </a:lnTo>
                  <a:lnTo>
                    <a:pt x="454" y="757"/>
                  </a:lnTo>
                  <a:lnTo>
                    <a:pt x="437" y="757"/>
                  </a:lnTo>
                  <a:lnTo>
                    <a:pt x="437" y="748"/>
                  </a:lnTo>
                  <a:lnTo>
                    <a:pt x="437" y="739"/>
                  </a:lnTo>
                  <a:lnTo>
                    <a:pt x="437" y="721"/>
                  </a:lnTo>
                  <a:lnTo>
                    <a:pt x="437" y="714"/>
                  </a:lnTo>
                  <a:lnTo>
                    <a:pt x="437" y="703"/>
                  </a:lnTo>
                  <a:lnTo>
                    <a:pt x="445" y="694"/>
                  </a:lnTo>
                  <a:lnTo>
                    <a:pt x="445" y="686"/>
                  </a:lnTo>
                  <a:lnTo>
                    <a:pt x="454" y="686"/>
                  </a:lnTo>
                  <a:lnTo>
                    <a:pt x="463" y="668"/>
                  </a:lnTo>
                  <a:lnTo>
                    <a:pt x="472" y="650"/>
                  </a:lnTo>
                  <a:lnTo>
                    <a:pt x="490" y="633"/>
                  </a:lnTo>
                  <a:lnTo>
                    <a:pt x="507" y="614"/>
                  </a:lnTo>
                  <a:lnTo>
                    <a:pt x="525" y="597"/>
                  </a:lnTo>
                  <a:lnTo>
                    <a:pt x="543" y="579"/>
                  </a:lnTo>
                  <a:lnTo>
                    <a:pt x="561" y="570"/>
                  </a:lnTo>
                  <a:lnTo>
                    <a:pt x="578" y="561"/>
                  </a:lnTo>
                  <a:lnTo>
                    <a:pt x="587" y="570"/>
                  </a:lnTo>
                  <a:lnTo>
                    <a:pt x="587" y="579"/>
                  </a:lnTo>
                  <a:lnTo>
                    <a:pt x="597" y="579"/>
                  </a:lnTo>
                  <a:lnTo>
                    <a:pt x="605" y="579"/>
                  </a:lnTo>
                  <a:lnTo>
                    <a:pt x="614" y="570"/>
                  </a:lnTo>
                  <a:lnTo>
                    <a:pt x="623" y="561"/>
                  </a:lnTo>
                  <a:lnTo>
                    <a:pt x="632" y="561"/>
                  </a:lnTo>
                  <a:lnTo>
                    <a:pt x="641" y="553"/>
                  </a:lnTo>
                  <a:lnTo>
                    <a:pt x="650" y="543"/>
                  </a:lnTo>
                  <a:lnTo>
                    <a:pt x="650" y="534"/>
                  </a:lnTo>
                  <a:lnTo>
                    <a:pt x="650" y="526"/>
                  </a:lnTo>
                  <a:lnTo>
                    <a:pt x="650" y="507"/>
                  </a:lnTo>
                  <a:lnTo>
                    <a:pt x="650" y="490"/>
                  </a:lnTo>
                  <a:lnTo>
                    <a:pt x="650" y="481"/>
                  </a:lnTo>
                  <a:lnTo>
                    <a:pt x="650" y="473"/>
                  </a:lnTo>
                  <a:lnTo>
                    <a:pt x="641" y="463"/>
                  </a:lnTo>
                  <a:lnTo>
                    <a:pt x="632" y="463"/>
                  </a:lnTo>
                  <a:lnTo>
                    <a:pt x="623" y="454"/>
                  </a:lnTo>
                  <a:lnTo>
                    <a:pt x="614" y="446"/>
                  </a:lnTo>
                  <a:lnTo>
                    <a:pt x="614" y="437"/>
                  </a:lnTo>
                  <a:lnTo>
                    <a:pt x="605" y="437"/>
                  </a:lnTo>
                  <a:lnTo>
                    <a:pt x="605" y="427"/>
                  </a:lnTo>
                  <a:lnTo>
                    <a:pt x="605" y="418"/>
                  </a:lnTo>
                  <a:lnTo>
                    <a:pt x="605" y="410"/>
                  </a:lnTo>
                  <a:lnTo>
                    <a:pt x="614" y="410"/>
                  </a:lnTo>
                  <a:lnTo>
                    <a:pt x="614" y="401"/>
                  </a:lnTo>
                  <a:lnTo>
                    <a:pt x="623" y="401"/>
                  </a:lnTo>
                  <a:lnTo>
                    <a:pt x="623" y="410"/>
                  </a:lnTo>
                  <a:lnTo>
                    <a:pt x="632" y="410"/>
                  </a:lnTo>
                  <a:lnTo>
                    <a:pt x="632" y="418"/>
                  </a:lnTo>
                  <a:lnTo>
                    <a:pt x="623" y="427"/>
                  </a:lnTo>
                  <a:lnTo>
                    <a:pt x="614" y="427"/>
                  </a:lnTo>
                  <a:lnTo>
                    <a:pt x="614" y="418"/>
                  </a:lnTo>
                  <a:lnTo>
                    <a:pt x="605" y="410"/>
                  </a:lnTo>
                  <a:lnTo>
                    <a:pt x="597" y="401"/>
                  </a:lnTo>
                  <a:lnTo>
                    <a:pt x="587" y="392"/>
                  </a:lnTo>
                  <a:lnTo>
                    <a:pt x="587" y="383"/>
                  </a:lnTo>
                  <a:lnTo>
                    <a:pt x="578" y="383"/>
                  </a:lnTo>
                  <a:lnTo>
                    <a:pt x="570" y="374"/>
                  </a:lnTo>
                  <a:lnTo>
                    <a:pt x="561" y="374"/>
                  </a:lnTo>
                  <a:lnTo>
                    <a:pt x="552" y="365"/>
                  </a:lnTo>
                  <a:lnTo>
                    <a:pt x="534" y="365"/>
                  </a:lnTo>
                  <a:lnTo>
                    <a:pt x="525" y="357"/>
                  </a:lnTo>
                  <a:lnTo>
                    <a:pt x="507" y="357"/>
                  </a:lnTo>
                  <a:lnTo>
                    <a:pt x="490" y="357"/>
                  </a:lnTo>
                  <a:lnTo>
                    <a:pt x="472" y="347"/>
                  </a:lnTo>
                  <a:lnTo>
                    <a:pt x="463" y="337"/>
                  </a:lnTo>
                  <a:lnTo>
                    <a:pt x="454" y="330"/>
                  </a:lnTo>
                  <a:lnTo>
                    <a:pt x="454" y="321"/>
                  </a:lnTo>
                  <a:lnTo>
                    <a:pt x="437" y="312"/>
                  </a:lnTo>
                  <a:lnTo>
                    <a:pt x="427" y="303"/>
                  </a:lnTo>
                  <a:lnTo>
                    <a:pt x="410" y="294"/>
                  </a:lnTo>
                  <a:lnTo>
                    <a:pt x="392" y="284"/>
                  </a:lnTo>
                  <a:lnTo>
                    <a:pt x="357" y="277"/>
                  </a:lnTo>
                  <a:lnTo>
                    <a:pt x="347" y="277"/>
                  </a:lnTo>
                  <a:lnTo>
                    <a:pt x="338" y="266"/>
                  </a:lnTo>
                  <a:lnTo>
                    <a:pt x="329" y="257"/>
                  </a:lnTo>
                  <a:lnTo>
                    <a:pt x="312" y="250"/>
                  </a:lnTo>
                  <a:lnTo>
                    <a:pt x="301" y="241"/>
                  </a:lnTo>
                  <a:lnTo>
                    <a:pt x="294" y="232"/>
                  </a:lnTo>
                  <a:lnTo>
                    <a:pt x="276" y="232"/>
                  </a:lnTo>
                  <a:lnTo>
                    <a:pt x="267" y="222"/>
                  </a:lnTo>
                  <a:lnTo>
                    <a:pt x="257" y="213"/>
                  </a:lnTo>
                  <a:lnTo>
                    <a:pt x="248" y="213"/>
                  </a:lnTo>
                  <a:lnTo>
                    <a:pt x="230" y="197"/>
                  </a:lnTo>
                  <a:lnTo>
                    <a:pt x="221" y="186"/>
                  </a:lnTo>
                  <a:lnTo>
                    <a:pt x="204" y="160"/>
                  </a:lnTo>
                  <a:lnTo>
                    <a:pt x="177" y="142"/>
                  </a:lnTo>
                  <a:lnTo>
                    <a:pt x="161" y="124"/>
                  </a:lnTo>
                  <a:lnTo>
                    <a:pt x="133" y="106"/>
                  </a:lnTo>
                  <a:lnTo>
                    <a:pt x="115" y="97"/>
                  </a:lnTo>
                  <a:lnTo>
                    <a:pt x="97" y="97"/>
                  </a:lnTo>
                  <a:lnTo>
                    <a:pt x="88" y="116"/>
                  </a:lnTo>
                  <a:lnTo>
                    <a:pt x="80" y="142"/>
                  </a:lnTo>
                  <a:lnTo>
                    <a:pt x="70" y="169"/>
                  </a:lnTo>
                  <a:lnTo>
                    <a:pt x="70" y="204"/>
                  </a:lnTo>
                  <a:lnTo>
                    <a:pt x="80" y="241"/>
                  </a:lnTo>
                  <a:lnTo>
                    <a:pt x="80" y="277"/>
                  </a:lnTo>
                  <a:lnTo>
                    <a:pt x="88" y="312"/>
                  </a:lnTo>
                  <a:lnTo>
                    <a:pt x="88" y="347"/>
                  </a:lnTo>
                  <a:lnTo>
                    <a:pt x="88" y="374"/>
                  </a:lnTo>
                  <a:lnTo>
                    <a:pt x="97" y="410"/>
                  </a:lnTo>
                  <a:lnTo>
                    <a:pt x="88" y="427"/>
                  </a:lnTo>
                  <a:lnTo>
                    <a:pt x="88" y="454"/>
                  </a:lnTo>
                  <a:lnTo>
                    <a:pt x="80" y="473"/>
                  </a:lnTo>
                  <a:lnTo>
                    <a:pt x="80" y="499"/>
                  </a:lnTo>
                  <a:lnTo>
                    <a:pt x="80" y="534"/>
                  </a:lnTo>
                  <a:lnTo>
                    <a:pt x="70" y="570"/>
                  </a:lnTo>
                  <a:lnTo>
                    <a:pt x="70" y="606"/>
                  </a:lnTo>
                  <a:lnTo>
                    <a:pt x="70" y="641"/>
                  </a:lnTo>
                  <a:lnTo>
                    <a:pt x="80" y="668"/>
                  </a:lnTo>
                  <a:lnTo>
                    <a:pt x="80" y="703"/>
                  </a:lnTo>
                  <a:lnTo>
                    <a:pt x="80" y="721"/>
                  </a:lnTo>
                  <a:lnTo>
                    <a:pt x="70" y="739"/>
                  </a:lnTo>
                  <a:lnTo>
                    <a:pt x="80" y="748"/>
                  </a:lnTo>
                  <a:lnTo>
                    <a:pt x="80" y="757"/>
                  </a:lnTo>
                  <a:lnTo>
                    <a:pt x="88" y="757"/>
                  </a:lnTo>
                  <a:lnTo>
                    <a:pt x="97" y="767"/>
                  </a:lnTo>
                  <a:lnTo>
                    <a:pt x="106" y="767"/>
                  </a:lnTo>
                  <a:lnTo>
                    <a:pt x="115" y="774"/>
                  </a:lnTo>
                  <a:lnTo>
                    <a:pt x="124" y="774"/>
                  </a:lnTo>
                  <a:lnTo>
                    <a:pt x="133" y="783"/>
                  </a:lnTo>
                  <a:lnTo>
                    <a:pt x="141" y="794"/>
                  </a:lnTo>
                  <a:lnTo>
                    <a:pt x="141" y="803"/>
                  </a:lnTo>
                  <a:lnTo>
                    <a:pt x="141" y="810"/>
                  </a:lnTo>
                  <a:lnTo>
                    <a:pt x="141" y="820"/>
                  </a:lnTo>
                  <a:lnTo>
                    <a:pt x="133" y="830"/>
                  </a:lnTo>
                  <a:lnTo>
                    <a:pt x="124" y="838"/>
                  </a:lnTo>
                  <a:lnTo>
                    <a:pt x="124" y="847"/>
                  </a:lnTo>
                  <a:lnTo>
                    <a:pt x="115" y="856"/>
                  </a:lnTo>
                  <a:lnTo>
                    <a:pt x="106" y="863"/>
                  </a:lnTo>
                  <a:lnTo>
                    <a:pt x="97" y="863"/>
                  </a:lnTo>
                  <a:lnTo>
                    <a:pt x="88" y="874"/>
                  </a:lnTo>
                  <a:lnTo>
                    <a:pt x="80" y="874"/>
                  </a:lnTo>
                  <a:lnTo>
                    <a:pt x="70" y="883"/>
                  </a:lnTo>
                  <a:lnTo>
                    <a:pt x="61" y="883"/>
                  </a:lnTo>
                  <a:lnTo>
                    <a:pt x="61" y="891"/>
                  </a:lnTo>
                  <a:lnTo>
                    <a:pt x="61" y="900"/>
                  </a:lnTo>
                  <a:lnTo>
                    <a:pt x="61" y="910"/>
                  </a:lnTo>
                  <a:lnTo>
                    <a:pt x="61" y="918"/>
                  </a:lnTo>
                  <a:lnTo>
                    <a:pt x="70" y="927"/>
                  </a:lnTo>
                  <a:lnTo>
                    <a:pt x="70" y="936"/>
                  </a:lnTo>
                  <a:lnTo>
                    <a:pt x="70" y="944"/>
                  </a:lnTo>
                  <a:lnTo>
                    <a:pt x="80" y="944"/>
                  </a:lnTo>
                  <a:lnTo>
                    <a:pt x="88" y="944"/>
                  </a:lnTo>
                  <a:lnTo>
                    <a:pt x="97" y="944"/>
                  </a:lnTo>
                  <a:lnTo>
                    <a:pt x="115" y="944"/>
                  </a:lnTo>
                  <a:lnTo>
                    <a:pt x="124" y="944"/>
                  </a:lnTo>
                  <a:lnTo>
                    <a:pt x="133" y="954"/>
                  </a:lnTo>
                  <a:lnTo>
                    <a:pt x="133" y="963"/>
                  </a:lnTo>
                  <a:lnTo>
                    <a:pt x="124" y="971"/>
                  </a:lnTo>
                  <a:lnTo>
                    <a:pt x="115" y="980"/>
                  </a:lnTo>
                  <a:lnTo>
                    <a:pt x="106" y="990"/>
                  </a:lnTo>
                  <a:lnTo>
                    <a:pt x="97" y="998"/>
                  </a:lnTo>
                  <a:lnTo>
                    <a:pt x="88" y="1007"/>
                  </a:lnTo>
                  <a:lnTo>
                    <a:pt x="88" y="1016"/>
                  </a:lnTo>
                  <a:lnTo>
                    <a:pt x="80" y="1024"/>
                  </a:lnTo>
                  <a:lnTo>
                    <a:pt x="80" y="1034"/>
                  </a:lnTo>
                  <a:lnTo>
                    <a:pt x="70" y="1043"/>
                  </a:lnTo>
                  <a:lnTo>
                    <a:pt x="70" y="1051"/>
                  </a:lnTo>
                  <a:lnTo>
                    <a:pt x="70" y="1060"/>
                  </a:lnTo>
                  <a:lnTo>
                    <a:pt x="61" y="1070"/>
                  </a:lnTo>
                  <a:lnTo>
                    <a:pt x="53" y="1078"/>
                  </a:lnTo>
                  <a:lnTo>
                    <a:pt x="44" y="1087"/>
                  </a:lnTo>
                  <a:lnTo>
                    <a:pt x="26" y="1087"/>
                  </a:lnTo>
                  <a:lnTo>
                    <a:pt x="17" y="1096"/>
                  </a:lnTo>
                  <a:lnTo>
                    <a:pt x="8" y="1096"/>
                  </a:lnTo>
                  <a:lnTo>
                    <a:pt x="0" y="1104"/>
                  </a:lnTo>
                  <a:lnTo>
                    <a:pt x="0" y="1114"/>
                  </a:lnTo>
                  <a:lnTo>
                    <a:pt x="8" y="1123"/>
                  </a:lnTo>
                  <a:lnTo>
                    <a:pt x="26" y="1140"/>
                  </a:lnTo>
                  <a:lnTo>
                    <a:pt x="44" y="1150"/>
                  </a:lnTo>
                  <a:lnTo>
                    <a:pt x="61" y="1158"/>
                  </a:lnTo>
                  <a:lnTo>
                    <a:pt x="80" y="1167"/>
                  </a:lnTo>
                  <a:lnTo>
                    <a:pt x="88" y="1167"/>
                  </a:lnTo>
                  <a:lnTo>
                    <a:pt x="106" y="1167"/>
                  </a:lnTo>
                  <a:lnTo>
                    <a:pt x="115" y="1167"/>
                  </a:lnTo>
                  <a:lnTo>
                    <a:pt x="124" y="1167"/>
                  </a:lnTo>
                  <a:lnTo>
                    <a:pt x="133" y="1167"/>
                  </a:lnTo>
                  <a:lnTo>
                    <a:pt x="133" y="1176"/>
                  </a:lnTo>
                  <a:lnTo>
                    <a:pt x="133" y="1187"/>
                  </a:lnTo>
                  <a:lnTo>
                    <a:pt x="133" y="1194"/>
                  </a:lnTo>
                  <a:lnTo>
                    <a:pt x="141" y="1203"/>
                  </a:lnTo>
                  <a:lnTo>
                    <a:pt x="150" y="1203"/>
                  </a:lnTo>
                  <a:lnTo>
                    <a:pt x="161" y="1203"/>
                  </a:lnTo>
                  <a:lnTo>
                    <a:pt x="168" y="1203"/>
                  </a:lnTo>
                  <a:lnTo>
                    <a:pt x="161" y="1212"/>
                  </a:lnTo>
                  <a:lnTo>
                    <a:pt x="141" y="1220"/>
                  </a:lnTo>
                  <a:lnTo>
                    <a:pt x="124" y="123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20" name="Freeform 108"/>
            <p:cNvSpPr>
              <a:spLocks/>
            </p:cNvSpPr>
            <p:nvPr/>
          </p:nvSpPr>
          <p:spPr bwMode="auto">
            <a:xfrm>
              <a:off x="1308" y="961"/>
              <a:ext cx="968" cy="657"/>
            </a:xfrm>
            <a:custGeom>
              <a:avLst/>
              <a:gdLst>
                <a:gd name="T0" fmla="*/ 20 w 3817"/>
                <a:gd name="T1" fmla="*/ 25 h 2568"/>
                <a:gd name="T2" fmla="*/ 7 w 3817"/>
                <a:gd name="T3" fmla="*/ 93 h 2568"/>
                <a:gd name="T4" fmla="*/ 2 w 3817"/>
                <a:gd name="T5" fmla="*/ 137 h 2568"/>
                <a:gd name="T6" fmla="*/ 9 w 3817"/>
                <a:gd name="T7" fmla="*/ 156 h 2568"/>
                <a:gd name="T8" fmla="*/ 16 w 3817"/>
                <a:gd name="T9" fmla="*/ 180 h 2568"/>
                <a:gd name="T10" fmla="*/ 25 w 3817"/>
                <a:gd name="T11" fmla="*/ 210 h 2568"/>
                <a:gd name="T12" fmla="*/ 50 w 3817"/>
                <a:gd name="T13" fmla="*/ 242 h 2568"/>
                <a:gd name="T14" fmla="*/ 65 w 3817"/>
                <a:gd name="T15" fmla="*/ 290 h 2568"/>
                <a:gd name="T16" fmla="*/ 77 w 3817"/>
                <a:gd name="T17" fmla="*/ 303 h 2568"/>
                <a:gd name="T18" fmla="*/ 88 w 3817"/>
                <a:gd name="T19" fmla="*/ 312 h 2568"/>
                <a:gd name="T20" fmla="*/ 102 w 3817"/>
                <a:gd name="T21" fmla="*/ 317 h 2568"/>
                <a:gd name="T22" fmla="*/ 93 w 3817"/>
                <a:gd name="T23" fmla="*/ 331 h 2568"/>
                <a:gd name="T24" fmla="*/ 79 w 3817"/>
                <a:gd name="T25" fmla="*/ 354 h 2568"/>
                <a:gd name="T26" fmla="*/ 73 w 3817"/>
                <a:gd name="T27" fmla="*/ 386 h 2568"/>
                <a:gd name="T28" fmla="*/ 73 w 3817"/>
                <a:gd name="T29" fmla="*/ 408 h 2568"/>
                <a:gd name="T30" fmla="*/ 77 w 3817"/>
                <a:gd name="T31" fmla="*/ 415 h 2568"/>
                <a:gd name="T32" fmla="*/ 68 w 3817"/>
                <a:gd name="T33" fmla="*/ 422 h 2568"/>
                <a:gd name="T34" fmla="*/ 55 w 3817"/>
                <a:gd name="T35" fmla="*/ 433 h 2568"/>
                <a:gd name="T36" fmla="*/ 63 w 3817"/>
                <a:gd name="T37" fmla="*/ 452 h 2568"/>
                <a:gd name="T38" fmla="*/ 86 w 3817"/>
                <a:gd name="T39" fmla="*/ 454 h 2568"/>
                <a:gd name="T40" fmla="*/ 102 w 3817"/>
                <a:gd name="T41" fmla="*/ 442 h 2568"/>
                <a:gd name="T42" fmla="*/ 111 w 3817"/>
                <a:gd name="T43" fmla="*/ 454 h 2568"/>
                <a:gd name="T44" fmla="*/ 113 w 3817"/>
                <a:gd name="T45" fmla="*/ 472 h 2568"/>
                <a:gd name="T46" fmla="*/ 120 w 3817"/>
                <a:gd name="T47" fmla="*/ 502 h 2568"/>
                <a:gd name="T48" fmla="*/ 127 w 3817"/>
                <a:gd name="T49" fmla="*/ 545 h 2568"/>
                <a:gd name="T50" fmla="*/ 133 w 3817"/>
                <a:gd name="T51" fmla="*/ 559 h 2568"/>
                <a:gd name="T52" fmla="*/ 142 w 3817"/>
                <a:gd name="T53" fmla="*/ 559 h 2568"/>
                <a:gd name="T54" fmla="*/ 156 w 3817"/>
                <a:gd name="T55" fmla="*/ 570 h 2568"/>
                <a:gd name="T56" fmla="*/ 161 w 3817"/>
                <a:gd name="T57" fmla="*/ 600 h 2568"/>
                <a:gd name="T58" fmla="*/ 177 w 3817"/>
                <a:gd name="T59" fmla="*/ 625 h 2568"/>
                <a:gd name="T60" fmla="*/ 183 w 3817"/>
                <a:gd name="T61" fmla="*/ 618 h 2568"/>
                <a:gd name="T62" fmla="*/ 201 w 3817"/>
                <a:gd name="T63" fmla="*/ 616 h 2568"/>
                <a:gd name="T64" fmla="*/ 222 w 3817"/>
                <a:gd name="T65" fmla="*/ 616 h 2568"/>
                <a:gd name="T66" fmla="*/ 242 w 3817"/>
                <a:gd name="T67" fmla="*/ 614 h 2568"/>
                <a:gd name="T68" fmla="*/ 262 w 3817"/>
                <a:gd name="T69" fmla="*/ 616 h 2568"/>
                <a:gd name="T70" fmla="*/ 274 w 3817"/>
                <a:gd name="T71" fmla="*/ 614 h 2568"/>
                <a:gd name="T72" fmla="*/ 283 w 3817"/>
                <a:gd name="T73" fmla="*/ 620 h 2568"/>
                <a:gd name="T74" fmla="*/ 294 w 3817"/>
                <a:gd name="T75" fmla="*/ 623 h 2568"/>
                <a:gd name="T76" fmla="*/ 303 w 3817"/>
                <a:gd name="T77" fmla="*/ 607 h 2568"/>
                <a:gd name="T78" fmla="*/ 314 w 3817"/>
                <a:gd name="T79" fmla="*/ 609 h 2568"/>
                <a:gd name="T80" fmla="*/ 328 w 3817"/>
                <a:gd name="T81" fmla="*/ 616 h 2568"/>
                <a:gd name="T82" fmla="*/ 434 w 3817"/>
                <a:gd name="T83" fmla="*/ 588 h 2568"/>
                <a:gd name="T84" fmla="*/ 710 w 3817"/>
                <a:gd name="T85" fmla="*/ 631 h 2568"/>
                <a:gd name="T86" fmla="*/ 929 w 3817"/>
                <a:gd name="T87" fmla="*/ 655 h 2568"/>
                <a:gd name="T88" fmla="*/ 934 w 3817"/>
                <a:gd name="T89" fmla="*/ 600 h 2568"/>
                <a:gd name="T90" fmla="*/ 939 w 3817"/>
                <a:gd name="T91" fmla="*/ 554 h 2568"/>
                <a:gd name="T92" fmla="*/ 853 w 3817"/>
                <a:gd name="T93" fmla="*/ 139 h 2568"/>
                <a:gd name="T94" fmla="*/ 400 w 3817"/>
                <a:gd name="T95" fmla="*/ 73 h 2568"/>
                <a:gd name="T96" fmla="*/ 70 w 3817"/>
                <a:gd name="T97" fmla="*/ 11 h 25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817" h="2568">
                  <a:moveTo>
                    <a:pt x="98" y="0"/>
                  </a:moveTo>
                  <a:lnTo>
                    <a:pt x="98" y="18"/>
                  </a:lnTo>
                  <a:lnTo>
                    <a:pt x="98" y="54"/>
                  </a:lnTo>
                  <a:lnTo>
                    <a:pt x="80" y="98"/>
                  </a:lnTo>
                  <a:lnTo>
                    <a:pt x="71" y="160"/>
                  </a:lnTo>
                  <a:lnTo>
                    <a:pt x="53" y="231"/>
                  </a:lnTo>
                  <a:lnTo>
                    <a:pt x="44" y="304"/>
                  </a:lnTo>
                  <a:lnTo>
                    <a:pt x="27" y="365"/>
                  </a:lnTo>
                  <a:lnTo>
                    <a:pt x="18" y="428"/>
                  </a:lnTo>
                  <a:lnTo>
                    <a:pt x="9" y="481"/>
                  </a:lnTo>
                  <a:lnTo>
                    <a:pt x="0" y="517"/>
                  </a:lnTo>
                  <a:lnTo>
                    <a:pt x="9" y="535"/>
                  </a:lnTo>
                  <a:lnTo>
                    <a:pt x="9" y="552"/>
                  </a:lnTo>
                  <a:lnTo>
                    <a:pt x="18" y="571"/>
                  </a:lnTo>
                  <a:lnTo>
                    <a:pt x="27" y="588"/>
                  </a:lnTo>
                  <a:lnTo>
                    <a:pt x="36" y="608"/>
                  </a:lnTo>
                  <a:lnTo>
                    <a:pt x="44" y="624"/>
                  </a:lnTo>
                  <a:lnTo>
                    <a:pt x="53" y="641"/>
                  </a:lnTo>
                  <a:lnTo>
                    <a:pt x="63" y="668"/>
                  </a:lnTo>
                  <a:lnTo>
                    <a:pt x="63" y="704"/>
                  </a:lnTo>
                  <a:lnTo>
                    <a:pt x="63" y="741"/>
                  </a:lnTo>
                  <a:lnTo>
                    <a:pt x="71" y="768"/>
                  </a:lnTo>
                  <a:lnTo>
                    <a:pt x="80" y="794"/>
                  </a:lnTo>
                  <a:lnTo>
                    <a:pt x="98" y="821"/>
                  </a:lnTo>
                  <a:lnTo>
                    <a:pt x="116" y="838"/>
                  </a:lnTo>
                  <a:lnTo>
                    <a:pt x="143" y="865"/>
                  </a:lnTo>
                  <a:lnTo>
                    <a:pt x="169" y="901"/>
                  </a:lnTo>
                  <a:lnTo>
                    <a:pt x="196" y="945"/>
                  </a:lnTo>
                  <a:lnTo>
                    <a:pt x="215" y="990"/>
                  </a:lnTo>
                  <a:lnTo>
                    <a:pt x="231" y="1052"/>
                  </a:lnTo>
                  <a:lnTo>
                    <a:pt x="240" y="1132"/>
                  </a:lnTo>
                  <a:lnTo>
                    <a:pt x="258" y="1132"/>
                  </a:lnTo>
                  <a:lnTo>
                    <a:pt x="268" y="1141"/>
                  </a:lnTo>
                  <a:lnTo>
                    <a:pt x="277" y="1158"/>
                  </a:lnTo>
                  <a:lnTo>
                    <a:pt x="295" y="1168"/>
                  </a:lnTo>
                  <a:lnTo>
                    <a:pt x="304" y="1185"/>
                  </a:lnTo>
                  <a:lnTo>
                    <a:pt x="313" y="1194"/>
                  </a:lnTo>
                  <a:lnTo>
                    <a:pt x="321" y="1205"/>
                  </a:lnTo>
                  <a:lnTo>
                    <a:pt x="340" y="1212"/>
                  </a:lnTo>
                  <a:lnTo>
                    <a:pt x="348" y="1221"/>
                  </a:lnTo>
                  <a:lnTo>
                    <a:pt x="366" y="1221"/>
                  </a:lnTo>
                  <a:lnTo>
                    <a:pt x="384" y="1221"/>
                  </a:lnTo>
                  <a:lnTo>
                    <a:pt x="401" y="1230"/>
                  </a:lnTo>
                  <a:lnTo>
                    <a:pt x="401" y="1238"/>
                  </a:lnTo>
                  <a:lnTo>
                    <a:pt x="401" y="1248"/>
                  </a:lnTo>
                  <a:lnTo>
                    <a:pt x="393" y="1258"/>
                  </a:lnTo>
                  <a:lnTo>
                    <a:pt x="384" y="1274"/>
                  </a:lnTo>
                  <a:lnTo>
                    <a:pt x="366" y="1292"/>
                  </a:lnTo>
                  <a:lnTo>
                    <a:pt x="357" y="1311"/>
                  </a:lnTo>
                  <a:lnTo>
                    <a:pt x="340" y="1338"/>
                  </a:lnTo>
                  <a:lnTo>
                    <a:pt x="330" y="1354"/>
                  </a:lnTo>
                  <a:lnTo>
                    <a:pt x="313" y="1382"/>
                  </a:lnTo>
                  <a:lnTo>
                    <a:pt x="304" y="1418"/>
                  </a:lnTo>
                  <a:lnTo>
                    <a:pt x="295" y="1445"/>
                  </a:lnTo>
                  <a:lnTo>
                    <a:pt x="286" y="1471"/>
                  </a:lnTo>
                  <a:lnTo>
                    <a:pt x="286" y="1507"/>
                  </a:lnTo>
                  <a:lnTo>
                    <a:pt x="286" y="1534"/>
                  </a:lnTo>
                  <a:lnTo>
                    <a:pt x="286" y="1551"/>
                  </a:lnTo>
                  <a:lnTo>
                    <a:pt x="286" y="1578"/>
                  </a:lnTo>
                  <a:lnTo>
                    <a:pt x="286" y="1595"/>
                  </a:lnTo>
                  <a:lnTo>
                    <a:pt x="286" y="1605"/>
                  </a:lnTo>
                  <a:lnTo>
                    <a:pt x="304" y="1605"/>
                  </a:lnTo>
                  <a:lnTo>
                    <a:pt x="304" y="1614"/>
                  </a:lnTo>
                  <a:lnTo>
                    <a:pt x="304" y="1622"/>
                  </a:lnTo>
                  <a:lnTo>
                    <a:pt x="295" y="1631"/>
                  </a:lnTo>
                  <a:lnTo>
                    <a:pt x="286" y="1631"/>
                  </a:lnTo>
                  <a:lnTo>
                    <a:pt x="277" y="1640"/>
                  </a:lnTo>
                  <a:lnTo>
                    <a:pt x="268" y="1649"/>
                  </a:lnTo>
                  <a:lnTo>
                    <a:pt x="249" y="1658"/>
                  </a:lnTo>
                  <a:lnTo>
                    <a:pt x="240" y="1667"/>
                  </a:lnTo>
                  <a:lnTo>
                    <a:pt x="231" y="1675"/>
                  </a:lnTo>
                  <a:lnTo>
                    <a:pt x="215" y="1694"/>
                  </a:lnTo>
                  <a:lnTo>
                    <a:pt x="215" y="1721"/>
                  </a:lnTo>
                  <a:lnTo>
                    <a:pt x="215" y="1738"/>
                  </a:lnTo>
                  <a:lnTo>
                    <a:pt x="231" y="1756"/>
                  </a:lnTo>
                  <a:lnTo>
                    <a:pt x="249" y="1765"/>
                  </a:lnTo>
                  <a:lnTo>
                    <a:pt x="268" y="1774"/>
                  </a:lnTo>
                  <a:lnTo>
                    <a:pt x="295" y="1784"/>
                  </a:lnTo>
                  <a:lnTo>
                    <a:pt x="313" y="1784"/>
                  </a:lnTo>
                  <a:lnTo>
                    <a:pt x="340" y="1774"/>
                  </a:lnTo>
                  <a:lnTo>
                    <a:pt x="357" y="1756"/>
                  </a:lnTo>
                  <a:lnTo>
                    <a:pt x="375" y="1738"/>
                  </a:lnTo>
                  <a:lnTo>
                    <a:pt x="384" y="1729"/>
                  </a:lnTo>
                  <a:lnTo>
                    <a:pt x="401" y="1729"/>
                  </a:lnTo>
                  <a:lnTo>
                    <a:pt x="410" y="1738"/>
                  </a:lnTo>
                  <a:lnTo>
                    <a:pt x="420" y="1747"/>
                  </a:lnTo>
                  <a:lnTo>
                    <a:pt x="428" y="1756"/>
                  </a:lnTo>
                  <a:lnTo>
                    <a:pt x="437" y="1774"/>
                  </a:lnTo>
                  <a:lnTo>
                    <a:pt x="437" y="1791"/>
                  </a:lnTo>
                  <a:lnTo>
                    <a:pt x="446" y="1811"/>
                  </a:lnTo>
                  <a:lnTo>
                    <a:pt x="446" y="1827"/>
                  </a:lnTo>
                  <a:lnTo>
                    <a:pt x="446" y="1846"/>
                  </a:lnTo>
                  <a:lnTo>
                    <a:pt x="446" y="1871"/>
                  </a:lnTo>
                  <a:lnTo>
                    <a:pt x="455" y="1899"/>
                  </a:lnTo>
                  <a:lnTo>
                    <a:pt x="464" y="1926"/>
                  </a:lnTo>
                  <a:lnTo>
                    <a:pt x="473" y="1962"/>
                  </a:lnTo>
                  <a:lnTo>
                    <a:pt x="481" y="1988"/>
                  </a:lnTo>
                  <a:lnTo>
                    <a:pt x="490" y="2032"/>
                  </a:lnTo>
                  <a:lnTo>
                    <a:pt x="500" y="2077"/>
                  </a:lnTo>
                  <a:lnTo>
                    <a:pt x="500" y="2131"/>
                  </a:lnTo>
                  <a:lnTo>
                    <a:pt x="500" y="2193"/>
                  </a:lnTo>
                  <a:lnTo>
                    <a:pt x="508" y="2184"/>
                  </a:lnTo>
                  <a:lnTo>
                    <a:pt x="517" y="2184"/>
                  </a:lnTo>
                  <a:lnTo>
                    <a:pt x="526" y="2184"/>
                  </a:lnTo>
                  <a:lnTo>
                    <a:pt x="535" y="2184"/>
                  </a:lnTo>
                  <a:lnTo>
                    <a:pt x="544" y="2184"/>
                  </a:lnTo>
                  <a:lnTo>
                    <a:pt x="553" y="2184"/>
                  </a:lnTo>
                  <a:lnTo>
                    <a:pt x="561" y="2184"/>
                  </a:lnTo>
                  <a:lnTo>
                    <a:pt x="570" y="2193"/>
                  </a:lnTo>
                  <a:lnTo>
                    <a:pt x="580" y="2193"/>
                  </a:lnTo>
                  <a:lnTo>
                    <a:pt x="606" y="2211"/>
                  </a:lnTo>
                  <a:lnTo>
                    <a:pt x="615" y="2228"/>
                  </a:lnTo>
                  <a:lnTo>
                    <a:pt x="624" y="2255"/>
                  </a:lnTo>
                  <a:lnTo>
                    <a:pt x="633" y="2282"/>
                  </a:lnTo>
                  <a:lnTo>
                    <a:pt x="633" y="2308"/>
                  </a:lnTo>
                  <a:lnTo>
                    <a:pt x="633" y="2344"/>
                  </a:lnTo>
                  <a:lnTo>
                    <a:pt x="641" y="2381"/>
                  </a:lnTo>
                  <a:lnTo>
                    <a:pt x="650" y="2408"/>
                  </a:lnTo>
                  <a:lnTo>
                    <a:pt x="670" y="2424"/>
                  </a:lnTo>
                  <a:lnTo>
                    <a:pt x="697" y="2443"/>
                  </a:lnTo>
                  <a:lnTo>
                    <a:pt x="697" y="2434"/>
                  </a:lnTo>
                  <a:lnTo>
                    <a:pt x="704" y="2434"/>
                  </a:lnTo>
                  <a:lnTo>
                    <a:pt x="704" y="2424"/>
                  </a:lnTo>
                  <a:lnTo>
                    <a:pt x="723" y="2415"/>
                  </a:lnTo>
                  <a:lnTo>
                    <a:pt x="741" y="2408"/>
                  </a:lnTo>
                  <a:lnTo>
                    <a:pt x="757" y="2408"/>
                  </a:lnTo>
                  <a:lnTo>
                    <a:pt x="777" y="2408"/>
                  </a:lnTo>
                  <a:lnTo>
                    <a:pt x="794" y="2408"/>
                  </a:lnTo>
                  <a:lnTo>
                    <a:pt x="821" y="2408"/>
                  </a:lnTo>
                  <a:lnTo>
                    <a:pt x="838" y="2408"/>
                  </a:lnTo>
                  <a:lnTo>
                    <a:pt x="857" y="2408"/>
                  </a:lnTo>
                  <a:lnTo>
                    <a:pt x="874" y="2408"/>
                  </a:lnTo>
                  <a:lnTo>
                    <a:pt x="892" y="2408"/>
                  </a:lnTo>
                  <a:lnTo>
                    <a:pt x="910" y="2399"/>
                  </a:lnTo>
                  <a:lnTo>
                    <a:pt x="927" y="2399"/>
                  </a:lnTo>
                  <a:lnTo>
                    <a:pt x="954" y="2399"/>
                  </a:lnTo>
                  <a:lnTo>
                    <a:pt x="972" y="2399"/>
                  </a:lnTo>
                  <a:lnTo>
                    <a:pt x="990" y="2399"/>
                  </a:lnTo>
                  <a:lnTo>
                    <a:pt x="1007" y="2399"/>
                  </a:lnTo>
                  <a:lnTo>
                    <a:pt x="1034" y="2408"/>
                  </a:lnTo>
                  <a:lnTo>
                    <a:pt x="1043" y="2408"/>
                  </a:lnTo>
                  <a:lnTo>
                    <a:pt x="1061" y="2408"/>
                  </a:lnTo>
                  <a:lnTo>
                    <a:pt x="1070" y="2399"/>
                  </a:lnTo>
                  <a:lnTo>
                    <a:pt x="1079" y="2399"/>
                  </a:lnTo>
                  <a:lnTo>
                    <a:pt x="1087" y="2399"/>
                  </a:lnTo>
                  <a:lnTo>
                    <a:pt x="1097" y="2408"/>
                  </a:lnTo>
                  <a:lnTo>
                    <a:pt x="1107" y="2415"/>
                  </a:lnTo>
                  <a:lnTo>
                    <a:pt x="1114" y="2424"/>
                  </a:lnTo>
                  <a:lnTo>
                    <a:pt x="1134" y="2434"/>
                  </a:lnTo>
                  <a:lnTo>
                    <a:pt x="1141" y="2443"/>
                  </a:lnTo>
                  <a:lnTo>
                    <a:pt x="1150" y="2443"/>
                  </a:lnTo>
                  <a:lnTo>
                    <a:pt x="1160" y="2434"/>
                  </a:lnTo>
                  <a:lnTo>
                    <a:pt x="1160" y="2415"/>
                  </a:lnTo>
                  <a:lnTo>
                    <a:pt x="1178" y="2399"/>
                  </a:lnTo>
                  <a:lnTo>
                    <a:pt x="1187" y="2381"/>
                  </a:lnTo>
                  <a:lnTo>
                    <a:pt x="1194" y="2371"/>
                  </a:lnTo>
                  <a:lnTo>
                    <a:pt x="1214" y="2362"/>
                  </a:lnTo>
                  <a:lnTo>
                    <a:pt x="1222" y="2362"/>
                  </a:lnTo>
                  <a:lnTo>
                    <a:pt x="1231" y="2371"/>
                  </a:lnTo>
                  <a:lnTo>
                    <a:pt x="1240" y="2381"/>
                  </a:lnTo>
                  <a:lnTo>
                    <a:pt x="1247" y="2381"/>
                  </a:lnTo>
                  <a:lnTo>
                    <a:pt x="1247" y="2399"/>
                  </a:lnTo>
                  <a:lnTo>
                    <a:pt x="1258" y="2408"/>
                  </a:lnTo>
                  <a:lnTo>
                    <a:pt x="1294" y="2408"/>
                  </a:lnTo>
                  <a:lnTo>
                    <a:pt x="1320" y="2228"/>
                  </a:lnTo>
                  <a:lnTo>
                    <a:pt x="1391" y="2237"/>
                  </a:lnTo>
                  <a:lnTo>
                    <a:pt x="1524" y="2264"/>
                  </a:lnTo>
                  <a:lnTo>
                    <a:pt x="1712" y="2300"/>
                  </a:lnTo>
                  <a:lnTo>
                    <a:pt x="1944" y="2335"/>
                  </a:lnTo>
                  <a:lnTo>
                    <a:pt x="2212" y="2381"/>
                  </a:lnTo>
                  <a:lnTo>
                    <a:pt x="2498" y="2424"/>
                  </a:lnTo>
                  <a:lnTo>
                    <a:pt x="2800" y="2468"/>
                  </a:lnTo>
                  <a:lnTo>
                    <a:pt x="3095" y="2505"/>
                  </a:lnTo>
                  <a:lnTo>
                    <a:pt x="3388" y="2541"/>
                  </a:lnTo>
                  <a:lnTo>
                    <a:pt x="3665" y="2568"/>
                  </a:lnTo>
                  <a:lnTo>
                    <a:pt x="3665" y="2559"/>
                  </a:lnTo>
                  <a:lnTo>
                    <a:pt x="3674" y="2505"/>
                  </a:lnTo>
                  <a:lnTo>
                    <a:pt x="3674" y="2443"/>
                  </a:lnTo>
                  <a:lnTo>
                    <a:pt x="3683" y="2388"/>
                  </a:lnTo>
                  <a:lnTo>
                    <a:pt x="3683" y="2344"/>
                  </a:lnTo>
                  <a:lnTo>
                    <a:pt x="3692" y="2291"/>
                  </a:lnTo>
                  <a:lnTo>
                    <a:pt x="3692" y="2247"/>
                  </a:lnTo>
                  <a:lnTo>
                    <a:pt x="3701" y="2202"/>
                  </a:lnTo>
                  <a:lnTo>
                    <a:pt x="3701" y="2167"/>
                  </a:lnTo>
                  <a:lnTo>
                    <a:pt x="3701" y="2122"/>
                  </a:lnTo>
                  <a:lnTo>
                    <a:pt x="3710" y="2086"/>
                  </a:lnTo>
                  <a:lnTo>
                    <a:pt x="3817" y="597"/>
                  </a:lnTo>
                  <a:lnTo>
                    <a:pt x="3362" y="544"/>
                  </a:lnTo>
                  <a:lnTo>
                    <a:pt x="2907" y="491"/>
                  </a:lnTo>
                  <a:lnTo>
                    <a:pt x="2443" y="428"/>
                  </a:lnTo>
                  <a:lnTo>
                    <a:pt x="1997" y="357"/>
                  </a:lnTo>
                  <a:lnTo>
                    <a:pt x="1578" y="284"/>
                  </a:lnTo>
                  <a:lnTo>
                    <a:pt x="1187" y="224"/>
                  </a:lnTo>
                  <a:lnTo>
                    <a:pt x="830" y="160"/>
                  </a:lnTo>
                  <a:lnTo>
                    <a:pt x="526" y="98"/>
                  </a:lnTo>
                  <a:lnTo>
                    <a:pt x="277" y="44"/>
                  </a:lnTo>
                  <a:lnTo>
                    <a:pt x="107" y="9"/>
                  </a:lnTo>
                  <a:lnTo>
                    <a:pt x="98"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21" name="Freeform 109"/>
            <p:cNvSpPr>
              <a:spLocks/>
            </p:cNvSpPr>
            <p:nvPr/>
          </p:nvSpPr>
          <p:spPr bwMode="auto">
            <a:xfrm>
              <a:off x="1308" y="961"/>
              <a:ext cx="968" cy="657"/>
            </a:xfrm>
            <a:custGeom>
              <a:avLst/>
              <a:gdLst>
                <a:gd name="T0" fmla="*/ 20 w 3817"/>
                <a:gd name="T1" fmla="*/ 25 h 2568"/>
                <a:gd name="T2" fmla="*/ 7 w 3817"/>
                <a:gd name="T3" fmla="*/ 93 h 2568"/>
                <a:gd name="T4" fmla="*/ 2 w 3817"/>
                <a:gd name="T5" fmla="*/ 137 h 2568"/>
                <a:gd name="T6" fmla="*/ 9 w 3817"/>
                <a:gd name="T7" fmla="*/ 156 h 2568"/>
                <a:gd name="T8" fmla="*/ 16 w 3817"/>
                <a:gd name="T9" fmla="*/ 180 h 2568"/>
                <a:gd name="T10" fmla="*/ 25 w 3817"/>
                <a:gd name="T11" fmla="*/ 210 h 2568"/>
                <a:gd name="T12" fmla="*/ 50 w 3817"/>
                <a:gd name="T13" fmla="*/ 242 h 2568"/>
                <a:gd name="T14" fmla="*/ 65 w 3817"/>
                <a:gd name="T15" fmla="*/ 290 h 2568"/>
                <a:gd name="T16" fmla="*/ 77 w 3817"/>
                <a:gd name="T17" fmla="*/ 303 h 2568"/>
                <a:gd name="T18" fmla="*/ 88 w 3817"/>
                <a:gd name="T19" fmla="*/ 312 h 2568"/>
                <a:gd name="T20" fmla="*/ 102 w 3817"/>
                <a:gd name="T21" fmla="*/ 317 h 2568"/>
                <a:gd name="T22" fmla="*/ 93 w 3817"/>
                <a:gd name="T23" fmla="*/ 331 h 2568"/>
                <a:gd name="T24" fmla="*/ 79 w 3817"/>
                <a:gd name="T25" fmla="*/ 354 h 2568"/>
                <a:gd name="T26" fmla="*/ 73 w 3817"/>
                <a:gd name="T27" fmla="*/ 386 h 2568"/>
                <a:gd name="T28" fmla="*/ 73 w 3817"/>
                <a:gd name="T29" fmla="*/ 408 h 2568"/>
                <a:gd name="T30" fmla="*/ 77 w 3817"/>
                <a:gd name="T31" fmla="*/ 415 h 2568"/>
                <a:gd name="T32" fmla="*/ 68 w 3817"/>
                <a:gd name="T33" fmla="*/ 422 h 2568"/>
                <a:gd name="T34" fmla="*/ 55 w 3817"/>
                <a:gd name="T35" fmla="*/ 433 h 2568"/>
                <a:gd name="T36" fmla="*/ 63 w 3817"/>
                <a:gd name="T37" fmla="*/ 452 h 2568"/>
                <a:gd name="T38" fmla="*/ 86 w 3817"/>
                <a:gd name="T39" fmla="*/ 454 h 2568"/>
                <a:gd name="T40" fmla="*/ 102 w 3817"/>
                <a:gd name="T41" fmla="*/ 442 h 2568"/>
                <a:gd name="T42" fmla="*/ 111 w 3817"/>
                <a:gd name="T43" fmla="*/ 454 h 2568"/>
                <a:gd name="T44" fmla="*/ 113 w 3817"/>
                <a:gd name="T45" fmla="*/ 472 h 2568"/>
                <a:gd name="T46" fmla="*/ 120 w 3817"/>
                <a:gd name="T47" fmla="*/ 502 h 2568"/>
                <a:gd name="T48" fmla="*/ 127 w 3817"/>
                <a:gd name="T49" fmla="*/ 545 h 2568"/>
                <a:gd name="T50" fmla="*/ 133 w 3817"/>
                <a:gd name="T51" fmla="*/ 559 h 2568"/>
                <a:gd name="T52" fmla="*/ 140 w 3817"/>
                <a:gd name="T53" fmla="*/ 559 h 2568"/>
                <a:gd name="T54" fmla="*/ 154 w 3817"/>
                <a:gd name="T55" fmla="*/ 566 h 2568"/>
                <a:gd name="T56" fmla="*/ 161 w 3817"/>
                <a:gd name="T57" fmla="*/ 590 h 2568"/>
                <a:gd name="T58" fmla="*/ 170 w 3817"/>
                <a:gd name="T59" fmla="*/ 620 h 2568"/>
                <a:gd name="T60" fmla="*/ 177 w 3817"/>
                <a:gd name="T61" fmla="*/ 625 h 2568"/>
                <a:gd name="T62" fmla="*/ 179 w 3817"/>
                <a:gd name="T63" fmla="*/ 620 h 2568"/>
                <a:gd name="T64" fmla="*/ 183 w 3817"/>
                <a:gd name="T65" fmla="*/ 618 h 2568"/>
                <a:gd name="T66" fmla="*/ 201 w 3817"/>
                <a:gd name="T67" fmla="*/ 616 h 2568"/>
                <a:gd name="T68" fmla="*/ 222 w 3817"/>
                <a:gd name="T69" fmla="*/ 616 h 2568"/>
                <a:gd name="T70" fmla="*/ 242 w 3817"/>
                <a:gd name="T71" fmla="*/ 614 h 2568"/>
                <a:gd name="T72" fmla="*/ 262 w 3817"/>
                <a:gd name="T73" fmla="*/ 616 h 2568"/>
                <a:gd name="T74" fmla="*/ 274 w 3817"/>
                <a:gd name="T75" fmla="*/ 614 h 2568"/>
                <a:gd name="T76" fmla="*/ 283 w 3817"/>
                <a:gd name="T77" fmla="*/ 620 h 2568"/>
                <a:gd name="T78" fmla="*/ 294 w 3817"/>
                <a:gd name="T79" fmla="*/ 623 h 2568"/>
                <a:gd name="T80" fmla="*/ 303 w 3817"/>
                <a:gd name="T81" fmla="*/ 607 h 2568"/>
                <a:gd name="T82" fmla="*/ 314 w 3817"/>
                <a:gd name="T83" fmla="*/ 609 h 2568"/>
                <a:gd name="T84" fmla="*/ 328 w 3817"/>
                <a:gd name="T85" fmla="*/ 616 h 2568"/>
                <a:gd name="T86" fmla="*/ 434 w 3817"/>
                <a:gd name="T87" fmla="*/ 588 h 2568"/>
                <a:gd name="T88" fmla="*/ 710 w 3817"/>
                <a:gd name="T89" fmla="*/ 631 h 2568"/>
                <a:gd name="T90" fmla="*/ 929 w 3817"/>
                <a:gd name="T91" fmla="*/ 655 h 2568"/>
                <a:gd name="T92" fmla="*/ 934 w 3817"/>
                <a:gd name="T93" fmla="*/ 600 h 2568"/>
                <a:gd name="T94" fmla="*/ 939 w 3817"/>
                <a:gd name="T95" fmla="*/ 554 h 2568"/>
                <a:gd name="T96" fmla="*/ 853 w 3817"/>
                <a:gd name="T97" fmla="*/ 139 h 2568"/>
                <a:gd name="T98" fmla="*/ 400 w 3817"/>
                <a:gd name="T99" fmla="*/ 73 h 2568"/>
                <a:gd name="T100" fmla="*/ 70 w 3817"/>
                <a:gd name="T101" fmla="*/ 11 h 25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817" h="2568">
                  <a:moveTo>
                    <a:pt x="98" y="0"/>
                  </a:moveTo>
                  <a:lnTo>
                    <a:pt x="98" y="18"/>
                  </a:lnTo>
                  <a:lnTo>
                    <a:pt x="98" y="54"/>
                  </a:lnTo>
                  <a:lnTo>
                    <a:pt x="80" y="98"/>
                  </a:lnTo>
                  <a:lnTo>
                    <a:pt x="71" y="160"/>
                  </a:lnTo>
                  <a:lnTo>
                    <a:pt x="53" y="231"/>
                  </a:lnTo>
                  <a:lnTo>
                    <a:pt x="44" y="304"/>
                  </a:lnTo>
                  <a:lnTo>
                    <a:pt x="27" y="365"/>
                  </a:lnTo>
                  <a:lnTo>
                    <a:pt x="18" y="428"/>
                  </a:lnTo>
                  <a:lnTo>
                    <a:pt x="9" y="481"/>
                  </a:lnTo>
                  <a:lnTo>
                    <a:pt x="0" y="517"/>
                  </a:lnTo>
                  <a:lnTo>
                    <a:pt x="9" y="535"/>
                  </a:lnTo>
                  <a:lnTo>
                    <a:pt x="9" y="552"/>
                  </a:lnTo>
                  <a:lnTo>
                    <a:pt x="18" y="571"/>
                  </a:lnTo>
                  <a:lnTo>
                    <a:pt x="27" y="588"/>
                  </a:lnTo>
                  <a:lnTo>
                    <a:pt x="36" y="608"/>
                  </a:lnTo>
                  <a:lnTo>
                    <a:pt x="44" y="624"/>
                  </a:lnTo>
                  <a:lnTo>
                    <a:pt x="53" y="641"/>
                  </a:lnTo>
                  <a:lnTo>
                    <a:pt x="63" y="668"/>
                  </a:lnTo>
                  <a:lnTo>
                    <a:pt x="63" y="704"/>
                  </a:lnTo>
                  <a:lnTo>
                    <a:pt x="63" y="741"/>
                  </a:lnTo>
                  <a:lnTo>
                    <a:pt x="71" y="768"/>
                  </a:lnTo>
                  <a:lnTo>
                    <a:pt x="80" y="794"/>
                  </a:lnTo>
                  <a:lnTo>
                    <a:pt x="98" y="821"/>
                  </a:lnTo>
                  <a:lnTo>
                    <a:pt x="116" y="838"/>
                  </a:lnTo>
                  <a:lnTo>
                    <a:pt x="143" y="865"/>
                  </a:lnTo>
                  <a:lnTo>
                    <a:pt x="169" y="901"/>
                  </a:lnTo>
                  <a:lnTo>
                    <a:pt x="196" y="945"/>
                  </a:lnTo>
                  <a:lnTo>
                    <a:pt x="215" y="990"/>
                  </a:lnTo>
                  <a:lnTo>
                    <a:pt x="231" y="1052"/>
                  </a:lnTo>
                  <a:lnTo>
                    <a:pt x="240" y="1132"/>
                  </a:lnTo>
                  <a:lnTo>
                    <a:pt x="258" y="1132"/>
                  </a:lnTo>
                  <a:lnTo>
                    <a:pt x="268" y="1141"/>
                  </a:lnTo>
                  <a:lnTo>
                    <a:pt x="277" y="1158"/>
                  </a:lnTo>
                  <a:lnTo>
                    <a:pt x="295" y="1168"/>
                  </a:lnTo>
                  <a:lnTo>
                    <a:pt x="304" y="1185"/>
                  </a:lnTo>
                  <a:lnTo>
                    <a:pt x="313" y="1194"/>
                  </a:lnTo>
                  <a:lnTo>
                    <a:pt x="321" y="1205"/>
                  </a:lnTo>
                  <a:lnTo>
                    <a:pt x="340" y="1212"/>
                  </a:lnTo>
                  <a:lnTo>
                    <a:pt x="348" y="1221"/>
                  </a:lnTo>
                  <a:lnTo>
                    <a:pt x="366" y="1221"/>
                  </a:lnTo>
                  <a:lnTo>
                    <a:pt x="384" y="1221"/>
                  </a:lnTo>
                  <a:lnTo>
                    <a:pt x="401" y="1230"/>
                  </a:lnTo>
                  <a:lnTo>
                    <a:pt x="401" y="1238"/>
                  </a:lnTo>
                  <a:lnTo>
                    <a:pt x="401" y="1248"/>
                  </a:lnTo>
                  <a:lnTo>
                    <a:pt x="393" y="1258"/>
                  </a:lnTo>
                  <a:lnTo>
                    <a:pt x="384" y="1274"/>
                  </a:lnTo>
                  <a:lnTo>
                    <a:pt x="366" y="1292"/>
                  </a:lnTo>
                  <a:lnTo>
                    <a:pt x="357" y="1311"/>
                  </a:lnTo>
                  <a:lnTo>
                    <a:pt x="340" y="1338"/>
                  </a:lnTo>
                  <a:lnTo>
                    <a:pt x="330" y="1354"/>
                  </a:lnTo>
                  <a:lnTo>
                    <a:pt x="313" y="1382"/>
                  </a:lnTo>
                  <a:lnTo>
                    <a:pt x="304" y="1418"/>
                  </a:lnTo>
                  <a:lnTo>
                    <a:pt x="295" y="1445"/>
                  </a:lnTo>
                  <a:lnTo>
                    <a:pt x="286" y="1471"/>
                  </a:lnTo>
                  <a:lnTo>
                    <a:pt x="286" y="1507"/>
                  </a:lnTo>
                  <a:lnTo>
                    <a:pt x="286" y="1534"/>
                  </a:lnTo>
                  <a:lnTo>
                    <a:pt x="286" y="1551"/>
                  </a:lnTo>
                  <a:lnTo>
                    <a:pt x="286" y="1578"/>
                  </a:lnTo>
                  <a:lnTo>
                    <a:pt x="286" y="1595"/>
                  </a:lnTo>
                  <a:lnTo>
                    <a:pt x="286" y="1605"/>
                  </a:lnTo>
                  <a:lnTo>
                    <a:pt x="304" y="1605"/>
                  </a:lnTo>
                  <a:lnTo>
                    <a:pt x="304" y="1614"/>
                  </a:lnTo>
                  <a:lnTo>
                    <a:pt x="304" y="1622"/>
                  </a:lnTo>
                  <a:lnTo>
                    <a:pt x="295" y="1631"/>
                  </a:lnTo>
                  <a:lnTo>
                    <a:pt x="286" y="1631"/>
                  </a:lnTo>
                  <a:lnTo>
                    <a:pt x="277" y="1640"/>
                  </a:lnTo>
                  <a:lnTo>
                    <a:pt x="268" y="1649"/>
                  </a:lnTo>
                  <a:lnTo>
                    <a:pt x="249" y="1658"/>
                  </a:lnTo>
                  <a:lnTo>
                    <a:pt x="240" y="1667"/>
                  </a:lnTo>
                  <a:lnTo>
                    <a:pt x="231" y="1675"/>
                  </a:lnTo>
                  <a:lnTo>
                    <a:pt x="215" y="1694"/>
                  </a:lnTo>
                  <a:lnTo>
                    <a:pt x="215" y="1721"/>
                  </a:lnTo>
                  <a:lnTo>
                    <a:pt x="215" y="1738"/>
                  </a:lnTo>
                  <a:lnTo>
                    <a:pt x="231" y="1756"/>
                  </a:lnTo>
                  <a:lnTo>
                    <a:pt x="249" y="1765"/>
                  </a:lnTo>
                  <a:lnTo>
                    <a:pt x="268" y="1774"/>
                  </a:lnTo>
                  <a:lnTo>
                    <a:pt x="295" y="1784"/>
                  </a:lnTo>
                  <a:lnTo>
                    <a:pt x="313" y="1784"/>
                  </a:lnTo>
                  <a:lnTo>
                    <a:pt x="340" y="1774"/>
                  </a:lnTo>
                  <a:lnTo>
                    <a:pt x="357" y="1756"/>
                  </a:lnTo>
                  <a:lnTo>
                    <a:pt x="375" y="1738"/>
                  </a:lnTo>
                  <a:lnTo>
                    <a:pt x="384" y="1729"/>
                  </a:lnTo>
                  <a:lnTo>
                    <a:pt x="401" y="1729"/>
                  </a:lnTo>
                  <a:lnTo>
                    <a:pt x="410" y="1738"/>
                  </a:lnTo>
                  <a:lnTo>
                    <a:pt x="420" y="1747"/>
                  </a:lnTo>
                  <a:lnTo>
                    <a:pt x="428" y="1756"/>
                  </a:lnTo>
                  <a:lnTo>
                    <a:pt x="437" y="1774"/>
                  </a:lnTo>
                  <a:lnTo>
                    <a:pt x="437" y="1791"/>
                  </a:lnTo>
                  <a:lnTo>
                    <a:pt x="446" y="1811"/>
                  </a:lnTo>
                  <a:lnTo>
                    <a:pt x="446" y="1827"/>
                  </a:lnTo>
                  <a:lnTo>
                    <a:pt x="446" y="1846"/>
                  </a:lnTo>
                  <a:lnTo>
                    <a:pt x="446" y="1871"/>
                  </a:lnTo>
                  <a:lnTo>
                    <a:pt x="455" y="1899"/>
                  </a:lnTo>
                  <a:lnTo>
                    <a:pt x="464" y="1926"/>
                  </a:lnTo>
                  <a:lnTo>
                    <a:pt x="473" y="1962"/>
                  </a:lnTo>
                  <a:lnTo>
                    <a:pt x="481" y="1988"/>
                  </a:lnTo>
                  <a:lnTo>
                    <a:pt x="490" y="2032"/>
                  </a:lnTo>
                  <a:lnTo>
                    <a:pt x="500" y="2077"/>
                  </a:lnTo>
                  <a:lnTo>
                    <a:pt x="500" y="2131"/>
                  </a:lnTo>
                  <a:lnTo>
                    <a:pt x="500" y="2193"/>
                  </a:lnTo>
                  <a:lnTo>
                    <a:pt x="508" y="2184"/>
                  </a:lnTo>
                  <a:lnTo>
                    <a:pt x="517" y="2184"/>
                  </a:lnTo>
                  <a:lnTo>
                    <a:pt x="526" y="2184"/>
                  </a:lnTo>
                  <a:lnTo>
                    <a:pt x="535" y="2184"/>
                  </a:lnTo>
                  <a:lnTo>
                    <a:pt x="544" y="2184"/>
                  </a:lnTo>
                  <a:lnTo>
                    <a:pt x="553" y="2184"/>
                  </a:lnTo>
                  <a:lnTo>
                    <a:pt x="561" y="2184"/>
                  </a:lnTo>
                  <a:lnTo>
                    <a:pt x="570" y="2193"/>
                  </a:lnTo>
                  <a:lnTo>
                    <a:pt x="580" y="2193"/>
                  </a:lnTo>
                  <a:lnTo>
                    <a:pt x="606" y="2211"/>
                  </a:lnTo>
                  <a:lnTo>
                    <a:pt x="615" y="2228"/>
                  </a:lnTo>
                  <a:lnTo>
                    <a:pt x="624" y="2255"/>
                  </a:lnTo>
                  <a:lnTo>
                    <a:pt x="633" y="2282"/>
                  </a:lnTo>
                  <a:lnTo>
                    <a:pt x="633" y="2308"/>
                  </a:lnTo>
                  <a:lnTo>
                    <a:pt x="633" y="2344"/>
                  </a:lnTo>
                  <a:lnTo>
                    <a:pt x="641" y="2381"/>
                  </a:lnTo>
                  <a:lnTo>
                    <a:pt x="650" y="2408"/>
                  </a:lnTo>
                  <a:lnTo>
                    <a:pt x="670" y="2424"/>
                  </a:lnTo>
                  <a:lnTo>
                    <a:pt x="697" y="2443"/>
                  </a:lnTo>
                  <a:lnTo>
                    <a:pt x="697" y="2434"/>
                  </a:lnTo>
                  <a:lnTo>
                    <a:pt x="704" y="2434"/>
                  </a:lnTo>
                  <a:lnTo>
                    <a:pt x="704" y="2424"/>
                  </a:lnTo>
                  <a:lnTo>
                    <a:pt x="723" y="2415"/>
                  </a:lnTo>
                  <a:lnTo>
                    <a:pt x="741" y="2408"/>
                  </a:lnTo>
                  <a:lnTo>
                    <a:pt x="757" y="2408"/>
                  </a:lnTo>
                  <a:lnTo>
                    <a:pt x="777" y="2408"/>
                  </a:lnTo>
                  <a:lnTo>
                    <a:pt x="794" y="2408"/>
                  </a:lnTo>
                  <a:lnTo>
                    <a:pt x="821" y="2408"/>
                  </a:lnTo>
                  <a:lnTo>
                    <a:pt x="838" y="2408"/>
                  </a:lnTo>
                  <a:lnTo>
                    <a:pt x="857" y="2408"/>
                  </a:lnTo>
                  <a:lnTo>
                    <a:pt x="874" y="2408"/>
                  </a:lnTo>
                  <a:lnTo>
                    <a:pt x="892" y="2408"/>
                  </a:lnTo>
                  <a:lnTo>
                    <a:pt x="910" y="2399"/>
                  </a:lnTo>
                  <a:lnTo>
                    <a:pt x="927" y="2399"/>
                  </a:lnTo>
                  <a:lnTo>
                    <a:pt x="954" y="2399"/>
                  </a:lnTo>
                  <a:lnTo>
                    <a:pt x="972" y="2399"/>
                  </a:lnTo>
                  <a:lnTo>
                    <a:pt x="990" y="2399"/>
                  </a:lnTo>
                  <a:lnTo>
                    <a:pt x="1007" y="2399"/>
                  </a:lnTo>
                  <a:lnTo>
                    <a:pt x="1034" y="2408"/>
                  </a:lnTo>
                  <a:lnTo>
                    <a:pt x="1043" y="2408"/>
                  </a:lnTo>
                  <a:lnTo>
                    <a:pt x="1061" y="2408"/>
                  </a:lnTo>
                  <a:lnTo>
                    <a:pt x="1070" y="2399"/>
                  </a:lnTo>
                  <a:lnTo>
                    <a:pt x="1079" y="2399"/>
                  </a:lnTo>
                  <a:lnTo>
                    <a:pt x="1087" y="2399"/>
                  </a:lnTo>
                  <a:lnTo>
                    <a:pt x="1097" y="2408"/>
                  </a:lnTo>
                  <a:lnTo>
                    <a:pt x="1107" y="2415"/>
                  </a:lnTo>
                  <a:lnTo>
                    <a:pt x="1114" y="2424"/>
                  </a:lnTo>
                  <a:lnTo>
                    <a:pt x="1134" y="2434"/>
                  </a:lnTo>
                  <a:lnTo>
                    <a:pt x="1141" y="2443"/>
                  </a:lnTo>
                  <a:lnTo>
                    <a:pt x="1150" y="2443"/>
                  </a:lnTo>
                  <a:lnTo>
                    <a:pt x="1160" y="2434"/>
                  </a:lnTo>
                  <a:lnTo>
                    <a:pt x="1160" y="2415"/>
                  </a:lnTo>
                  <a:lnTo>
                    <a:pt x="1178" y="2399"/>
                  </a:lnTo>
                  <a:lnTo>
                    <a:pt x="1187" y="2381"/>
                  </a:lnTo>
                  <a:lnTo>
                    <a:pt x="1194" y="2371"/>
                  </a:lnTo>
                  <a:lnTo>
                    <a:pt x="1214" y="2362"/>
                  </a:lnTo>
                  <a:lnTo>
                    <a:pt x="1222" y="2362"/>
                  </a:lnTo>
                  <a:lnTo>
                    <a:pt x="1231" y="2371"/>
                  </a:lnTo>
                  <a:lnTo>
                    <a:pt x="1240" y="2381"/>
                  </a:lnTo>
                  <a:lnTo>
                    <a:pt x="1247" y="2381"/>
                  </a:lnTo>
                  <a:lnTo>
                    <a:pt x="1247" y="2399"/>
                  </a:lnTo>
                  <a:lnTo>
                    <a:pt x="1258" y="2408"/>
                  </a:lnTo>
                  <a:lnTo>
                    <a:pt x="1294" y="2408"/>
                  </a:lnTo>
                  <a:lnTo>
                    <a:pt x="1320" y="2228"/>
                  </a:lnTo>
                  <a:lnTo>
                    <a:pt x="1391" y="2237"/>
                  </a:lnTo>
                  <a:lnTo>
                    <a:pt x="1524" y="2264"/>
                  </a:lnTo>
                  <a:lnTo>
                    <a:pt x="1712" y="2300"/>
                  </a:lnTo>
                  <a:lnTo>
                    <a:pt x="1944" y="2335"/>
                  </a:lnTo>
                  <a:lnTo>
                    <a:pt x="2212" y="2381"/>
                  </a:lnTo>
                  <a:lnTo>
                    <a:pt x="2498" y="2424"/>
                  </a:lnTo>
                  <a:lnTo>
                    <a:pt x="2800" y="2468"/>
                  </a:lnTo>
                  <a:lnTo>
                    <a:pt x="3095" y="2505"/>
                  </a:lnTo>
                  <a:lnTo>
                    <a:pt x="3388" y="2541"/>
                  </a:lnTo>
                  <a:lnTo>
                    <a:pt x="3665" y="2568"/>
                  </a:lnTo>
                  <a:lnTo>
                    <a:pt x="3665" y="2559"/>
                  </a:lnTo>
                  <a:lnTo>
                    <a:pt x="3674" y="2505"/>
                  </a:lnTo>
                  <a:lnTo>
                    <a:pt x="3674" y="2443"/>
                  </a:lnTo>
                  <a:lnTo>
                    <a:pt x="3683" y="2388"/>
                  </a:lnTo>
                  <a:lnTo>
                    <a:pt x="3683" y="2344"/>
                  </a:lnTo>
                  <a:lnTo>
                    <a:pt x="3692" y="2291"/>
                  </a:lnTo>
                  <a:lnTo>
                    <a:pt x="3692" y="2247"/>
                  </a:lnTo>
                  <a:lnTo>
                    <a:pt x="3701" y="2202"/>
                  </a:lnTo>
                  <a:lnTo>
                    <a:pt x="3701" y="2167"/>
                  </a:lnTo>
                  <a:lnTo>
                    <a:pt x="3701" y="2122"/>
                  </a:lnTo>
                  <a:lnTo>
                    <a:pt x="3710" y="2086"/>
                  </a:lnTo>
                  <a:lnTo>
                    <a:pt x="3817" y="597"/>
                  </a:lnTo>
                  <a:lnTo>
                    <a:pt x="3362" y="544"/>
                  </a:lnTo>
                  <a:lnTo>
                    <a:pt x="2907" y="491"/>
                  </a:lnTo>
                  <a:lnTo>
                    <a:pt x="2443" y="428"/>
                  </a:lnTo>
                  <a:lnTo>
                    <a:pt x="1997" y="357"/>
                  </a:lnTo>
                  <a:lnTo>
                    <a:pt x="1578" y="284"/>
                  </a:lnTo>
                  <a:lnTo>
                    <a:pt x="1187" y="224"/>
                  </a:lnTo>
                  <a:lnTo>
                    <a:pt x="830" y="160"/>
                  </a:lnTo>
                  <a:lnTo>
                    <a:pt x="526" y="98"/>
                  </a:lnTo>
                  <a:lnTo>
                    <a:pt x="277" y="44"/>
                  </a:lnTo>
                  <a:lnTo>
                    <a:pt x="107" y="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22" name="Freeform 110"/>
            <p:cNvSpPr>
              <a:spLocks/>
            </p:cNvSpPr>
            <p:nvPr/>
          </p:nvSpPr>
          <p:spPr bwMode="auto">
            <a:xfrm>
              <a:off x="3802" y="3304"/>
              <a:ext cx="874" cy="707"/>
            </a:xfrm>
            <a:custGeom>
              <a:avLst/>
              <a:gdLst>
                <a:gd name="T0" fmla="*/ 2 w 3443"/>
                <a:gd name="T1" fmla="*/ 52 h 2754"/>
                <a:gd name="T2" fmla="*/ 283 w 3443"/>
                <a:gd name="T3" fmla="*/ 58 h 2754"/>
                <a:gd name="T4" fmla="*/ 537 w 3443"/>
                <a:gd name="T5" fmla="*/ 39 h 2754"/>
                <a:gd name="T6" fmla="*/ 575 w 3443"/>
                <a:gd name="T7" fmla="*/ 58 h 2754"/>
                <a:gd name="T8" fmla="*/ 582 w 3443"/>
                <a:gd name="T9" fmla="*/ 2 h 2754"/>
                <a:gd name="T10" fmla="*/ 627 w 3443"/>
                <a:gd name="T11" fmla="*/ 11 h 2754"/>
                <a:gd name="T12" fmla="*/ 636 w 3443"/>
                <a:gd name="T13" fmla="*/ 32 h 2754"/>
                <a:gd name="T14" fmla="*/ 618 w 3443"/>
                <a:gd name="T15" fmla="*/ 48 h 2754"/>
                <a:gd name="T16" fmla="*/ 650 w 3443"/>
                <a:gd name="T17" fmla="*/ 64 h 2754"/>
                <a:gd name="T18" fmla="*/ 668 w 3443"/>
                <a:gd name="T19" fmla="*/ 110 h 2754"/>
                <a:gd name="T20" fmla="*/ 720 w 3443"/>
                <a:gd name="T21" fmla="*/ 204 h 2754"/>
                <a:gd name="T22" fmla="*/ 754 w 3443"/>
                <a:gd name="T23" fmla="*/ 254 h 2754"/>
                <a:gd name="T24" fmla="*/ 734 w 3443"/>
                <a:gd name="T25" fmla="*/ 240 h 2754"/>
                <a:gd name="T26" fmla="*/ 749 w 3443"/>
                <a:gd name="T27" fmla="*/ 277 h 2754"/>
                <a:gd name="T28" fmla="*/ 765 w 3443"/>
                <a:gd name="T29" fmla="*/ 318 h 2754"/>
                <a:gd name="T30" fmla="*/ 846 w 3443"/>
                <a:gd name="T31" fmla="*/ 460 h 2754"/>
                <a:gd name="T32" fmla="*/ 867 w 3443"/>
                <a:gd name="T33" fmla="*/ 526 h 2754"/>
                <a:gd name="T34" fmla="*/ 874 w 3443"/>
                <a:gd name="T35" fmla="*/ 593 h 2754"/>
                <a:gd name="T36" fmla="*/ 867 w 3443"/>
                <a:gd name="T37" fmla="*/ 595 h 2754"/>
                <a:gd name="T38" fmla="*/ 858 w 3443"/>
                <a:gd name="T39" fmla="*/ 615 h 2754"/>
                <a:gd name="T40" fmla="*/ 861 w 3443"/>
                <a:gd name="T41" fmla="*/ 655 h 2754"/>
                <a:gd name="T42" fmla="*/ 845 w 3443"/>
                <a:gd name="T43" fmla="*/ 680 h 2754"/>
                <a:gd name="T44" fmla="*/ 822 w 3443"/>
                <a:gd name="T45" fmla="*/ 696 h 2754"/>
                <a:gd name="T46" fmla="*/ 797 w 3443"/>
                <a:gd name="T47" fmla="*/ 705 h 2754"/>
                <a:gd name="T48" fmla="*/ 765 w 3443"/>
                <a:gd name="T49" fmla="*/ 703 h 2754"/>
                <a:gd name="T50" fmla="*/ 754 w 3443"/>
                <a:gd name="T51" fmla="*/ 656 h 2754"/>
                <a:gd name="T52" fmla="*/ 738 w 3443"/>
                <a:gd name="T53" fmla="*/ 634 h 2754"/>
                <a:gd name="T54" fmla="*/ 700 w 3443"/>
                <a:gd name="T55" fmla="*/ 608 h 2754"/>
                <a:gd name="T56" fmla="*/ 672 w 3443"/>
                <a:gd name="T57" fmla="*/ 567 h 2754"/>
                <a:gd name="T58" fmla="*/ 650 w 3443"/>
                <a:gd name="T59" fmla="*/ 536 h 2754"/>
                <a:gd name="T60" fmla="*/ 632 w 3443"/>
                <a:gd name="T61" fmla="*/ 492 h 2754"/>
                <a:gd name="T62" fmla="*/ 625 w 3443"/>
                <a:gd name="T63" fmla="*/ 505 h 2754"/>
                <a:gd name="T64" fmla="*/ 587 w 3443"/>
                <a:gd name="T65" fmla="*/ 469 h 2754"/>
                <a:gd name="T66" fmla="*/ 568 w 3443"/>
                <a:gd name="T67" fmla="*/ 430 h 2754"/>
                <a:gd name="T68" fmla="*/ 573 w 3443"/>
                <a:gd name="T69" fmla="*/ 405 h 2754"/>
                <a:gd name="T70" fmla="*/ 580 w 3443"/>
                <a:gd name="T71" fmla="*/ 373 h 2754"/>
                <a:gd name="T72" fmla="*/ 568 w 3443"/>
                <a:gd name="T73" fmla="*/ 385 h 2754"/>
                <a:gd name="T74" fmla="*/ 552 w 3443"/>
                <a:gd name="T75" fmla="*/ 368 h 2754"/>
                <a:gd name="T76" fmla="*/ 559 w 3443"/>
                <a:gd name="T77" fmla="*/ 400 h 2754"/>
                <a:gd name="T78" fmla="*/ 537 w 3443"/>
                <a:gd name="T79" fmla="*/ 375 h 2754"/>
                <a:gd name="T80" fmla="*/ 537 w 3443"/>
                <a:gd name="T81" fmla="*/ 272 h 2754"/>
                <a:gd name="T82" fmla="*/ 514 w 3443"/>
                <a:gd name="T83" fmla="*/ 227 h 2754"/>
                <a:gd name="T84" fmla="*/ 491 w 3443"/>
                <a:gd name="T85" fmla="*/ 238 h 2754"/>
                <a:gd name="T86" fmla="*/ 473 w 3443"/>
                <a:gd name="T87" fmla="*/ 204 h 2754"/>
                <a:gd name="T88" fmla="*/ 448 w 3443"/>
                <a:gd name="T89" fmla="*/ 178 h 2754"/>
                <a:gd name="T90" fmla="*/ 410 w 3443"/>
                <a:gd name="T91" fmla="*/ 140 h 2754"/>
                <a:gd name="T92" fmla="*/ 371 w 3443"/>
                <a:gd name="T93" fmla="*/ 128 h 2754"/>
                <a:gd name="T94" fmla="*/ 346 w 3443"/>
                <a:gd name="T95" fmla="*/ 135 h 2754"/>
                <a:gd name="T96" fmla="*/ 328 w 3443"/>
                <a:gd name="T97" fmla="*/ 151 h 2754"/>
                <a:gd name="T98" fmla="*/ 299 w 3443"/>
                <a:gd name="T99" fmla="*/ 176 h 2754"/>
                <a:gd name="T100" fmla="*/ 263 w 3443"/>
                <a:gd name="T101" fmla="*/ 187 h 2754"/>
                <a:gd name="T102" fmla="*/ 242 w 3443"/>
                <a:gd name="T103" fmla="*/ 187 h 2754"/>
                <a:gd name="T104" fmla="*/ 226 w 3443"/>
                <a:gd name="T105" fmla="*/ 156 h 2754"/>
                <a:gd name="T106" fmla="*/ 213 w 3443"/>
                <a:gd name="T107" fmla="*/ 128 h 2754"/>
                <a:gd name="T108" fmla="*/ 177 w 3443"/>
                <a:gd name="T109" fmla="*/ 133 h 2754"/>
                <a:gd name="T110" fmla="*/ 129 w 3443"/>
                <a:gd name="T111" fmla="*/ 119 h 2754"/>
                <a:gd name="T112" fmla="*/ 138 w 3443"/>
                <a:gd name="T113" fmla="*/ 103 h 2754"/>
                <a:gd name="T114" fmla="*/ 91 w 3443"/>
                <a:gd name="T115" fmla="*/ 119 h 2754"/>
                <a:gd name="T116" fmla="*/ 68 w 3443"/>
                <a:gd name="T117" fmla="*/ 112 h 2754"/>
                <a:gd name="T118" fmla="*/ 45 w 3443"/>
                <a:gd name="T119" fmla="*/ 112 h 2754"/>
                <a:gd name="T120" fmla="*/ 23 w 3443"/>
                <a:gd name="T121" fmla="*/ 121 h 27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443" h="2754">
                  <a:moveTo>
                    <a:pt x="81" y="472"/>
                  </a:moveTo>
                  <a:lnTo>
                    <a:pt x="99" y="445"/>
                  </a:lnTo>
                  <a:lnTo>
                    <a:pt x="99" y="428"/>
                  </a:lnTo>
                  <a:lnTo>
                    <a:pt x="90" y="410"/>
                  </a:lnTo>
                  <a:lnTo>
                    <a:pt x="73" y="392"/>
                  </a:lnTo>
                  <a:lnTo>
                    <a:pt x="53" y="373"/>
                  </a:lnTo>
                  <a:lnTo>
                    <a:pt x="37" y="357"/>
                  </a:lnTo>
                  <a:lnTo>
                    <a:pt x="19" y="330"/>
                  </a:lnTo>
                  <a:lnTo>
                    <a:pt x="0" y="293"/>
                  </a:lnTo>
                  <a:lnTo>
                    <a:pt x="0" y="257"/>
                  </a:lnTo>
                  <a:lnTo>
                    <a:pt x="9" y="204"/>
                  </a:lnTo>
                  <a:lnTo>
                    <a:pt x="1044" y="124"/>
                  </a:lnTo>
                  <a:lnTo>
                    <a:pt x="1044" y="143"/>
                  </a:lnTo>
                  <a:lnTo>
                    <a:pt x="1053" y="160"/>
                  </a:lnTo>
                  <a:lnTo>
                    <a:pt x="1053" y="177"/>
                  </a:lnTo>
                  <a:lnTo>
                    <a:pt x="1053" y="187"/>
                  </a:lnTo>
                  <a:lnTo>
                    <a:pt x="1060" y="196"/>
                  </a:lnTo>
                  <a:lnTo>
                    <a:pt x="1060" y="204"/>
                  </a:lnTo>
                  <a:lnTo>
                    <a:pt x="1071" y="213"/>
                  </a:lnTo>
                  <a:lnTo>
                    <a:pt x="1080" y="224"/>
                  </a:lnTo>
                  <a:lnTo>
                    <a:pt x="1088" y="224"/>
                  </a:lnTo>
                  <a:lnTo>
                    <a:pt x="1116" y="224"/>
                  </a:lnTo>
                  <a:lnTo>
                    <a:pt x="1177" y="213"/>
                  </a:lnTo>
                  <a:lnTo>
                    <a:pt x="1284" y="204"/>
                  </a:lnTo>
                  <a:lnTo>
                    <a:pt x="1410" y="196"/>
                  </a:lnTo>
                  <a:lnTo>
                    <a:pt x="1543" y="187"/>
                  </a:lnTo>
                  <a:lnTo>
                    <a:pt x="1677" y="177"/>
                  </a:lnTo>
                  <a:lnTo>
                    <a:pt x="1810" y="169"/>
                  </a:lnTo>
                  <a:lnTo>
                    <a:pt x="1927" y="160"/>
                  </a:lnTo>
                  <a:lnTo>
                    <a:pt x="2016" y="160"/>
                  </a:lnTo>
                  <a:lnTo>
                    <a:pt x="2070" y="151"/>
                  </a:lnTo>
                  <a:lnTo>
                    <a:pt x="2096" y="151"/>
                  </a:lnTo>
                  <a:lnTo>
                    <a:pt x="2114" y="151"/>
                  </a:lnTo>
                  <a:lnTo>
                    <a:pt x="2131" y="151"/>
                  </a:lnTo>
                  <a:lnTo>
                    <a:pt x="2150" y="160"/>
                  </a:lnTo>
                  <a:lnTo>
                    <a:pt x="2158" y="160"/>
                  </a:lnTo>
                  <a:lnTo>
                    <a:pt x="2167" y="169"/>
                  </a:lnTo>
                  <a:lnTo>
                    <a:pt x="2176" y="177"/>
                  </a:lnTo>
                  <a:lnTo>
                    <a:pt x="2176" y="187"/>
                  </a:lnTo>
                  <a:lnTo>
                    <a:pt x="2185" y="196"/>
                  </a:lnTo>
                  <a:lnTo>
                    <a:pt x="2194" y="213"/>
                  </a:lnTo>
                  <a:lnTo>
                    <a:pt x="2230" y="231"/>
                  </a:lnTo>
                  <a:lnTo>
                    <a:pt x="2256" y="231"/>
                  </a:lnTo>
                  <a:lnTo>
                    <a:pt x="2267" y="224"/>
                  </a:lnTo>
                  <a:lnTo>
                    <a:pt x="2267" y="204"/>
                  </a:lnTo>
                  <a:lnTo>
                    <a:pt x="2256" y="187"/>
                  </a:lnTo>
                  <a:lnTo>
                    <a:pt x="2247" y="151"/>
                  </a:lnTo>
                  <a:lnTo>
                    <a:pt x="2247" y="124"/>
                  </a:lnTo>
                  <a:lnTo>
                    <a:pt x="2238" y="88"/>
                  </a:lnTo>
                  <a:lnTo>
                    <a:pt x="2238" y="62"/>
                  </a:lnTo>
                  <a:lnTo>
                    <a:pt x="2247" y="35"/>
                  </a:lnTo>
                  <a:lnTo>
                    <a:pt x="2256" y="17"/>
                  </a:lnTo>
                  <a:lnTo>
                    <a:pt x="2267" y="0"/>
                  </a:lnTo>
                  <a:lnTo>
                    <a:pt x="2283" y="0"/>
                  </a:lnTo>
                  <a:lnTo>
                    <a:pt x="2292" y="8"/>
                  </a:lnTo>
                  <a:lnTo>
                    <a:pt x="2311" y="17"/>
                  </a:lnTo>
                  <a:lnTo>
                    <a:pt x="2320" y="27"/>
                  </a:lnTo>
                  <a:lnTo>
                    <a:pt x="2347" y="27"/>
                  </a:lnTo>
                  <a:lnTo>
                    <a:pt x="2364" y="35"/>
                  </a:lnTo>
                  <a:lnTo>
                    <a:pt x="2391" y="35"/>
                  </a:lnTo>
                  <a:lnTo>
                    <a:pt x="2427" y="17"/>
                  </a:lnTo>
                  <a:lnTo>
                    <a:pt x="2435" y="27"/>
                  </a:lnTo>
                  <a:lnTo>
                    <a:pt x="2453" y="27"/>
                  </a:lnTo>
                  <a:lnTo>
                    <a:pt x="2461" y="27"/>
                  </a:lnTo>
                  <a:lnTo>
                    <a:pt x="2471" y="35"/>
                  </a:lnTo>
                  <a:lnTo>
                    <a:pt x="2471" y="44"/>
                  </a:lnTo>
                  <a:lnTo>
                    <a:pt x="2480" y="44"/>
                  </a:lnTo>
                  <a:lnTo>
                    <a:pt x="2480" y="53"/>
                  </a:lnTo>
                  <a:lnTo>
                    <a:pt x="2480" y="62"/>
                  </a:lnTo>
                  <a:lnTo>
                    <a:pt x="2480" y="71"/>
                  </a:lnTo>
                  <a:lnTo>
                    <a:pt x="2480" y="80"/>
                  </a:lnTo>
                  <a:lnTo>
                    <a:pt x="2480" y="88"/>
                  </a:lnTo>
                  <a:lnTo>
                    <a:pt x="2488" y="88"/>
                  </a:lnTo>
                  <a:lnTo>
                    <a:pt x="2488" y="97"/>
                  </a:lnTo>
                  <a:lnTo>
                    <a:pt x="2497" y="107"/>
                  </a:lnTo>
                  <a:lnTo>
                    <a:pt x="2497" y="115"/>
                  </a:lnTo>
                  <a:lnTo>
                    <a:pt x="2507" y="124"/>
                  </a:lnTo>
                  <a:lnTo>
                    <a:pt x="2507" y="133"/>
                  </a:lnTo>
                  <a:lnTo>
                    <a:pt x="2507" y="143"/>
                  </a:lnTo>
                  <a:lnTo>
                    <a:pt x="2507" y="151"/>
                  </a:lnTo>
                  <a:lnTo>
                    <a:pt x="2497" y="160"/>
                  </a:lnTo>
                  <a:lnTo>
                    <a:pt x="2480" y="160"/>
                  </a:lnTo>
                  <a:lnTo>
                    <a:pt x="2471" y="169"/>
                  </a:lnTo>
                  <a:lnTo>
                    <a:pt x="2453" y="169"/>
                  </a:lnTo>
                  <a:lnTo>
                    <a:pt x="2444" y="169"/>
                  </a:lnTo>
                  <a:lnTo>
                    <a:pt x="2435" y="177"/>
                  </a:lnTo>
                  <a:lnTo>
                    <a:pt x="2427" y="177"/>
                  </a:lnTo>
                  <a:lnTo>
                    <a:pt x="2435" y="187"/>
                  </a:lnTo>
                  <a:lnTo>
                    <a:pt x="2453" y="187"/>
                  </a:lnTo>
                  <a:lnTo>
                    <a:pt x="2461" y="187"/>
                  </a:lnTo>
                  <a:lnTo>
                    <a:pt x="2480" y="187"/>
                  </a:lnTo>
                  <a:lnTo>
                    <a:pt x="2488" y="187"/>
                  </a:lnTo>
                  <a:lnTo>
                    <a:pt x="2507" y="196"/>
                  </a:lnTo>
                  <a:lnTo>
                    <a:pt x="2524" y="196"/>
                  </a:lnTo>
                  <a:lnTo>
                    <a:pt x="2533" y="196"/>
                  </a:lnTo>
                  <a:lnTo>
                    <a:pt x="2541" y="204"/>
                  </a:lnTo>
                  <a:lnTo>
                    <a:pt x="2541" y="213"/>
                  </a:lnTo>
                  <a:lnTo>
                    <a:pt x="2551" y="224"/>
                  </a:lnTo>
                  <a:lnTo>
                    <a:pt x="2560" y="249"/>
                  </a:lnTo>
                  <a:lnTo>
                    <a:pt x="2568" y="277"/>
                  </a:lnTo>
                  <a:lnTo>
                    <a:pt x="2568" y="293"/>
                  </a:lnTo>
                  <a:lnTo>
                    <a:pt x="2577" y="311"/>
                  </a:lnTo>
                  <a:lnTo>
                    <a:pt x="2587" y="321"/>
                  </a:lnTo>
                  <a:lnTo>
                    <a:pt x="2587" y="330"/>
                  </a:lnTo>
                  <a:lnTo>
                    <a:pt x="2595" y="337"/>
                  </a:lnTo>
                  <a:lnTo>
                    <a:pt x="2595" y="348"/>
                  </a:lnTo>
                  <a:lnTo>
                    <a:pt x="2604" y="357"/>
                  </a:lnTo>
                  <a:lnTo>
                    <a:pt x="2604" y="364"/>
                  </a:lnTo>
                  <a:lnTo>
                    <a:pt x="2613" y="392"/>
                  </a:lnTo>
                  <a:lnTo>
                    <a:pt x="2631" y="428"/>
                  </a:lnTo>
                  <a:lnTo>
                    <a:pt x="2649" y="472"/>
                  </a:lnTo>
                  <a:lnTo>
                    <a:pt x="2676" y="526"/>
                  </a:lnTo>
                  <a:lnTo>
                    <a:pt x="2693" y="570"/>
                  </a:lnTo>
                  <a:lnTo>
                    <a:pt x="2720" y="624"/>
                  </a:lnTo>
                  <a:lnTo>
                    <a:pt x="2737" y="660"/>
                  </a:lnTo>
                  <a:lnTo>
                    <a:pt x="2757" y="694"/>
                  </a:lnTo>
                  <a:lnTo>
                    <a:pt x="2773" y="713"/>
                  </a:lnTo>
                  <a:lnTo>
                    <a:pt x="2784" y="730"/>
                  </a:lnTo>
                  <a:lnTo>
                    <a:pt x="2801" y="748"/>
                  </a:lnTo>
                  <a:lnTo>
                    <a:pt x="2810" y="766"/>
                  </a:lnTo>
                  <a:lnTo>
                    <a:pt x="2837" y="793"/>
                  </a:lnTo>
                  <a:lnTo>
                    <a:pt x="2854" y="810"/>
                  </a:lnTo>
                  <a:lnTo>
                    <a:pt x="2872" y="837"/>
                  </a:lnTo>
                  <a:lnTo>
                    <a:pt x="2897" y="865"/>
                  </a:lnTo>
                  <a:lnTo>
                    <a:pt x="2917" y="890"/>
                  </a:lnTo>
                  <a:lnTo>
                    <a:pt x="2944" y="918"/>
                  </a:lnTo>
                  <a:lnTo>
                    <a:pt x="2970" y="945"/>
                  </a:lnTo>
                  <a:lnTo>
                    <a:pt x="2970" y="954"/>
                  </a:lnTo>
                  <a:lnTo>
                    <a:pt x="2978" y="963"/>
                  </a:lnTo>
                  <a:lnTo>
                    <a:pt x="2978" y="971"/>
                  </a:lnTo>
                  <a:lnTo>
                    <a:pt x="2970" y="981"/>
                  </a:lnTo>
                  <a:lnTo>
                    <a:pt x="2970" y="990"/>
                  </a:lnTo>
                  <a:lnTo>
                    <a:pt x="2961" y="990"/>
                  </a:lnTo>
                  <a:lnTo>
                    <a:pt x="2944" y="990"/>
                  </a:lnTo>
                  <a:lnTo>
                    <a:pt x="2934" y="990"/>
                  </a:lnTo>
                  <a:lnTo>
                    <a:pt x="2925" y="981"/>
                  </a:lnTo>
                  <a:lnTo>
                    <a:pt x="2917" y="971"/>
                  </a:lnTo>
                  <a:lnTo>
                    <a:pt x="2908" y="954"/>
                  </a:lnTo>
                  <a:lnTo>
                    <a:pt x="2908" y="945"/>
                  </a:lnTo>
                  <a:lnTo>
                    <a:pt x="2897" y="936"/>
                  </a:lnTo>
                  <a:lnTo>
                    <a:pt x="2897" y="927"/>
                  </a:lnTo>
                  <a:lnTo>
                    <a:pt x="2890" y="927"/>
                  </a:lnTo>
                  <a:lnTo>
                    <a:pt x="2890" y="936"/>
                  </a:lnTo>
                  <a:lnTo>
                    <a:pt x="2890" y="954"/>
                  </a:lnTo>
                  <a:lnTo>
                    <a:pt x="2890" y="971"/>
                  </a:lnTo>
                  <a:lnTo>
                    <a:pt x="2890" y="981"/>
                  </a:lnTo>
                  <a:lnTo>
                    <a:pt x="2897" y="998"/>
                  </a:lnTo>
                  <a:lnTo>
                    <a:pt x="2897" y="1007"/>
                  </a:lnTo>
                  <a:lnTo>
                    <a:pt x="2908" y="1016"/>
                  </a:lnTo>
                  <a:lnTo>
                    <a:pt x="2917" y="1034"/>
                  </a:lnTo>
                  <a:lnTo>
                    <a:pt x="2925" y="1043"/>
                  </a:lnTo>
                  <a:lnTo>
                    <a:pt x="2934" y="1051"/>
                  </a:lnTo>
                  <a:lnTo>
                    <a:pt x="2944" y="1070"/>
                  </a:lnTo>
                  <a:lnTo>
                    <a:pt x="2952" y="1078"/>
                  </a:lnTo>
                  <a:lnTo>
                    <a:pt x="2952" y="1087"/>
                  </a:lnTo>
                  <a:lnTo>
                    <a:pt x="2961" y="1096"/>
                  </a:lnTo>
                  <a:lnTo>
                    <a:pt x="2961" y="1105"/>
                  </a:lnTo>
                  <a:lnTo>
                    <a:pt x="2970" y="1114"/>
                  </a:lnTo>
                  <a:lnTo>
                    <a:pt x="2970" y="1123"/>
                  </a:lnTo>
                  <a:lnTo>
                    <a:pt x="2978" y="1131"/>
                  </a:lnTo>
                  <a:lnTo>
                    <a:pt x="2978" y="1150"/>
                  </a:lnTo>
                  <a:lnTo>
                    <a:pt x="2978" y="1158"/>
                  </a:lnTo>
                  <a:lnTo>
                    <a:pt x="2978" y="1177"/>
                  </a:lnTo>
                  <a:lnTo>
                    <a:pt x="2988" y="1203"/>
                  </a:lnTo>
                  <a:lnTo>
                    <a:pt x="3014" y="1238"/>
                  </a:lnTo>
                  <a:lnTo>
                    <a:pt x="3041" y="1292"/>
                  </a:lnTo>
                  <a:lnTo>
                    <a:pt x="3077" y="1354"/>
                  </a:lnTo>
                  <a:lnTo>
                    <a:pt x="3121" y="1427"/>
                  </a:lnTo>
                  <a:lnTo>
                    <a:pt x="3166" y="1498"/>
                  </a:lnTo>
                  <a:lnTo>
                    <a:pt x="3201" y="1560"/>
                  </a:lnTo>
                  <a:lnTo>
                    <a:pt x="3237" y="1623"/>
                  </a:lnTo>
                  <a:lnTo>
                    <a:pt x="3274" y="1676"/>
                  </a:lnTo>
                  <a:lnTo>
                    <a:pt x="3290" y="1720"/>
                  </a:lnTo>
                  <a:lnTo>
                    <a:pt x="3309" y="1747"/>
                  </a:lnTo>
                  <a:lnTo>
                    <a:pt x="3318" y="1774"/>
                  </a:lnTo>
                  <a:lnTo>
                    <a:pt x="3334" y="1791"/>
                  </a:lnTo>
                  <a:lnTo>
                    <a:pt x="3345" y="1809"/>
                  </a:lnTo>
                  <a:lnTo>
                    <a:pt x="3354" y="1827"/>
                  </a:lnTo>
                  <a:lnTo>
                    <a:pt x="3362" y="1836"/>
                  </a:lnTo>
                  <a:lnTo>
                    <a:pt x="3371" y="1844"/>
                  </a:lnTo>
                  <a:lnTo>
                    <a:pt x="3381" y="1854"/>
                  </a:lnTo>
                  <a:lnTo>
                    <a:pt x="3381" y="1864"/>
                  </a:lnTo>
                  <a:lnTo>
                    <a:pt x="3390" y="1871"/>
                  </a:lnTo>
                  <a:lnTo>
                    <a:pt x="3407" y="1916"/>
                  </a:lnTo>
                  <a:lnTo>
                    <a:pt x="3416" y="1960"/>
                  </a:lnTo>
                  <a:lnTo>
                    <a:pt x="3416" y="2006"/>
                  </a:lnTo>
                  <a:lnTo>
                    <a:pt x="3416" y="2050"/>
                  </a:lnTo>
                  <a:lnTo>
                    <a:pt x="3416" y="2095"/>
                  </a:lnTo>
                  <a:lnTo>
                    <a:pt x="3416" y="2140"/>
                  </a:lnTo>
                  <a:lnTo>
                    <a:pt x="3416" y="2175"/>
                  </a:lnTo>
                  <a:lnTo>
                    <a:pt x="3416" y="2210"/>
                  </a:lnTo>
                  <a:lnTo>
                    <a:pt x="3416" y="2237"/>
                  </a:lnTo>
                  <a:lnTo>
                    <a:pt x="3425" y="2264"/>
                  </a:lnTo>
                  <a:lnTo>
                    <a:pt x="3434" y="2273"/>
                  </a:lnTo>
                  <a:lnTo>
                    <a:pt x="3434" y="2281"/>
                  </a:lnTo>
                  <a:lnTo>
                    <a:pt x="3434" y="2290"/>
                  </a:lnTo>
                  <a:lnTo>
                    <a:pt x="3443" y="2300"/>
                  </a:lnTo>
                  <a:lnTo>
                    <a:pt x="3443" y="2308"/>
                  </a:lnTo>
                  <a:lnTo>
                    <a:pt x="3443" y="2317"/>
                  </a:lnTo>
                  <a:lnTo>
                    <a:pt x="3443" y="2326"/>
                  </a:lnTo>
                  <a:lnTo>
                    <a:pt x="3443" y="2335"/>
                  </a:lnTo>
                  <a:lnTo>
                    <a:pt x="3434" y="2335"/>
                  </a:lnTo>
                  <a:lnTo>
                    <a:pt x="3434" y="2326"/>
                  </a:lnTo>
                  <a:lnTo>
                    <a:pt x="3434" y="2317"/>
                  </a:lnTo>
                  <a:lnTo>
                    <a:pt x="3434" y="2308"/>
                  </a:lnTo>
                  <a:lnTo>
                    <a:pt x="3434" y="2300"/>
                  </a:lnTo>
                  <a:lnTo>
                    <a:pt x="3425" y="2300"/>
                  </a:lnTo>
                  <a:lnTo>
                    <a:pt x="3416" y="2308"/>
                  </a:lnTo>
                  <a:lnTo>
                    <a:pt x="3416" y="2317"/>
                  </a:lnTo>
                  <a:lnTo>
                    <a:pt x="3416" y="2326"/>
                  </a:lnTo>
                  <a:lnTo>
                    <a:pt x="3407" y="2335"/>
                  </a:lnTo>
                  <a:lnTo>
                    <a:pt x="3407" y="2344"/>
                  </a:lnTo>
                  <a:lnTo>
                    <a:pt x="3398" y="2353"/>
                  </a:lnTo>
                  <a:lnTo>
                    <a:pt x="3398" y="2361"/>
                  </a:lnTo>
                  <a:lnTo>
                    <a:pt x="3390" y="2361"/>
                  </a:lnTo>
                  <a:lnTo>
                    <a:pt x="3390" y="2370"/>
                  </a:lnTo>
                  <a:lnTo>
                    <a:pt x="3390" y="2380"/>
                  </a:lnTo>
                  <a:lnTo>
                    <a:pt x="3390" y="2389"/>
                  </a:lnTo>
                  <a:lnTo>
                    <a:pt x="3390" y="2397"/>
                  </a:lnTo>
                  <a:lnTo>
                    <a:pt x="3381" y="2397"/>
                  </a:lnTo>
                  <a:lnTo>
                    <a:pt x="3381" y="2406"/>
                  </a:lnTo>
                  <a:lnTo>
                    <a:pt x="3381" y="2417"/>
                  </a:lnTo>
                  <a:lnTo>
                    <a:pt x="3381" y="2424"/>
                  </a:lnTo>
                  <a:lnTo>
                    <a:pt x="3381" y="2433"/>
                  </a:lnTo>
                  <a:lnTo>
                    <a:pt x="3381" y="2451"/>
                  </a:lnTo>
                  <a:lnTo>
                    <a:pt x="3381" y="2470"/>
                  </a:lnTo>
                  <a:lnTo>
                    <a:pt x="3381" y="2486"/>
                  </a:lnTo>
                  <a:lnTo>
                    <a:pt x="3381" y="2504"/>
                  </a:lnTo>
                  <a:lnTo>
                    <a:pt x="3381" y="2523"/>
                  </a:lnTo>
                  <a:lnTo>
                    <a:pt x="3381" y="2541"/>
                  </a:lnTo>
                  <a:lnTo>
                    <a:pt x="3390" y="2550"/>
                  </a:lnTo>
                  <a:lnTo>
                    <a:pt x="3390" y="2567"/>
                  </a:lnTo>
                  <a:lnTo>
                    <a:pt x="3381" y="2585"/>
                  </a:lnTo>
                  <a:lnTo>
                    <a:pt x="3381" y="2594"/>
                  </a:lnTo>
                  <a:lnTo>
                    <a:pt x="3381" y="2603"/>
                  </a:lnTo>
                  <a:lnTo>
                    <a:pt x="3371" y="2612"/>
                  </a:lnTo>
                  <a:lnTo>
                    <a:pt x="3371" y="2621"/>
                  </a:lnTo>
                  <a:lnTo>
                    <a:pt x="3362" y="2630"/>
                  </a:lnTo>
                  <a:lnTo>
                    <a:pt x="3354" y="2630"/>
                  </a:lnTo>
                  <a:lnTo>
                    <a:pt x="3345" y="2638"/>
                  </a:lnTo>
                  <a:lnTo>
                    <a:pt x="3334" y="2647"/>
                  </a:lnTo>
                  <a:lnTo>
                    <a:pt x="3327" y="2647"/>
                  </a:lnTo>
                  <a:lnTo>
                    <a:pt x="3318" y="2657"/>
                  </a:lnTo>
                  <a:lnTo>
                    <a:pt x="3309" y="2657"/>
                  </a:lnTo>
                  <a:lnTo>
                    <a:pt x="3301" y="2657"/>
                  </a:lnTo>
                  <a:lnTo>
                    <a:pt x="3301" y="2665"/>
                  </a:lnTo>
                  <a:lnTo>
                    <a:pt x="3290" y="2665"/>
                  </a:lnTo>
                  <a:lnTo>
                    <a:pt x="3281" y="2674"/>
                  </a:lnTo>
                  <a:lnTo>
                    <a:pt x="3274" y="2683"/>
                  </a:lnTo>
                  <a:lnTo>
                    <a:pt x="3265" y="2692"/>
                  </a:lnTo>
                  <a:lnTo>
                    <a:pt x="3254" y="2701"/>
                  </a:lnTo>
                  <a:lnTo>
                    <a:pt x="3247" y="2710"/>
                  </a:lnTo>
                  <a:lnTo>
                    <a:pt x="3237" y="2710"/>
                  </a:lnTo>
                  <a:lnTo>
                    <a:pt x="3228" y="2710"/>
                  </a:lnTo>
                  <a:lnTo>
                    <a:pt x="3221" y="2710"/>
                  </a:lnTo>
                  <a:lnTo>
                    <a:pt x="3210" y="2710"/>
                  </a:lnTo>
                  <a:lnTo>
                    <a:pt x="3201" y="2718"/>
                  </a:lnTo>
                  <a:lnTo>
                    <a:pt x="3194" y="2718"/>
                  </a:lnTo>
                  <a:lnTo>
                    <a:pt x="3184" y="2718"/>
                  </a:lnTo>
                  <a:lnTo>
                    <a:pt x="3174" y="2718"/>
                  </a:lnTo>
                  <a:lnTo>
                    <a:pt x="3166" y="2727"/>
                  </a:lnTo>
                  <a:lnTo>
                    <a:pt x="3157" y="2737"/>
                  </a:lnTo>
                  <a:lnTo>
                    <a:pt x="3148" y="2746"/>
                  </a:lnTo>
                  <a:lnTo>
                    <a:pt x="3141" y="2746"/>
                  </a:lnTo>
                  <a:lnTo>
                    <a:pt x="3121" y="2754"/>
                  </a:lnTo>
                  <a:lnTo>
                    <a:pt x="3104" y="2754"/>
                  </a:lnTo>
                  <a:lnTo>
                    <a:pt x="3077" y="2754"/>
                  </a:lnTo>
                  <a:lnTo>
                    <a:pt x="3068" y="2754"/>
                  </a:lnTo>
                  <a:lnTo>
                    <a:pt x="3059" y="2754"/>
                  </a:lnTo>
                  <a:lnTo>
                    <a:pt x="3050" y="2746"/>
                  </a:lnTo>
                  <a:lnTo>
                    <a:pt x="3041" y="2737"/>
                  </a:lnTo>
                  <a:lnTo>
                    <a:pt x="3033" y="2727"/>
                  </a:lnTo>
                  <a:lnTo>
                    <a:pt x="3024" y="2727"/>
                  </a:lnTo>
                  <a:lnTo>
                    <a:pt x="3024" y="2737"/>
                  </a:lnTo>
                  <a:lnTo>
                    <a:pt x="3014" y="2737"/>
                  </a:lnTo>
                  <a:lnTo>
                    <a:pt x="3014" y="2727"/>
                  </a:lnTo>
                  <a:lnTo>
                    <a:pt x="3014" y="2718"/>
                  </a:lnTo>
                  <a:lnTo>
                    <a:pt x="3024" y="2701"/>
                  </a:lnTo>
                  <a:lnTo>
                    <a:pt x="3024" y="2683"/>
                  </a:lnTo>
                  <a:lnTo>
                    <a:pt x="3014" y="2657"/>
                  </a:lnTo>
                  <a:lnTo>
                    <a:pt x="3014" y="2638"/>
                  </a:lnTo>
                  <a:lnTo>
                    <a:pt x="3006" y="2612"/>
                  </a:lnTo>
                  <a:lnTo>
                    <a:pt x="2997" y="2594"/>
                  </a:lnTo>
                  <a:lnTo>
                    <a:pt x="2978" y="2585"/>
                  </a:lnTo>
                  <a:lnTo>
                    <a:pt x="2970" y="2577"/>
                  </a:lnTo>
                  <a:lnTo>
                    <a:pt x="2970" y="2557"/>
                  </a:lnTo>
                  <a:lnTo>
                    <a:pt x="2961" y="2550"/>
                  </a:lnTo>
                  <a:lnTo>
                    <a:pt x="2961" y="2541"/>
                  </a:lnTo>
                  <a:lnTo>
                    <a:pt x="2952" y="2532"/>
                  </a:lnTo>
                  <a:lnTo>
                    <a:pt x="2952" y="2523"/>
                  </a:lnTo>
                  <a:lnTo>
                    <a:pt x="2944" y="2523"/>
                  </a:lnTo>
                  <a:lnTo>
                    <a:pt x="2944" y="2514"/>
                  </a:lnTo>
                  <a:lnTo>
                    <a:pt x="2934" y="2514"/>
                  </a:lnTo>
                  <a:lnTo>
                    <a:pt x="2925" y="2514"/>
                  </a:lnTo>
                  <a:lnTo>
                    <a:pt x="2925" y="2504"/>
                  </a:lnTo>
                  <a:lnTo>
                    <a:pt x="2917" y="2486"/>
                  </a:lnTo>
                  <a:lnTo>
                    <a:pt x="2908" y="2470"/>
                  </a:lnTo>
                  <a:lnTo>
                    <a:pt x="2890" y="2451"/>
                  </a:lnTo>
                  <a:lnTo>
                    <a:pt x="2881" y="2433"/>
                  </a:lnTo>
                  <a:lnTo>
                    <a:pt x="2864" y="2424"/>
                  </a:lnTo>
                  <a:lnTo>
                    <a:pt x="2844" y="2406"/>
                  </a:lnTo>
                  <a:lnTo>
                    <a:pt x="2837" y="2389"/>
                  </a:lnTo>
                  <a:lnTo>
                    <a:pt x="2817" y="2389"/>
                  </a:lnTo>
                  <a:lnTo>
                    <a:pt x="2810" y="2380"/>
                  </a:lnTo>
                  <a:lnTo>
                    <a:pt x="2801" y="2380"/>
                  </a:lnTo>
                  <a:lnTo>
                    <a:pt x="2784" y="2380"/>
                  </a:lnTo>
                  <a:lnTo>
                    <a:pt x="2773" y="2370"/>
                  </a:lnTo>
                  <a:lnTo>
                    <a:pt x="2757" y="2370"/>
                  </a:lnTo>
                  <a:lnTo>
                    <a:pt x="2748" y="2361"/>
                  </a:lnTo>
                  <a:lnTo>
                    <a:pt x="2737" y="2361"/>
                  </a:lnTo>
                  <a:lnTo>
                    <a:pt x="2720" y="2353"/>
                  </a:lnTo>
                  <a:lnTo>
                    <a:pt x="2711" y="2344"/>
                  </a:lnTo>
                  <a:lnTo>
                    <a:pt x="2693" y="2326"/>
                  </a:lnTo>
                  <a:lnTo>
                    <a:pt x="2684" y="2317"/>
                  </a:lnTo>
                  <a:lnTo>
                    <a:pt x="2676" y="2300"/>
                  </a:lnTo>
                  <a:lnTo>
                    <a:pt x="2667" y="2273"/>
                  </a:lnTo>
                  <a:lnTo>
                    <a:pt x="2667" y="2255"/>
                  </a:lnTo>
                  <a:lnTo>
                    <a:pt x="2657" y="2228"/>
                  </a:lnTo>
                  <a:lnTo>
                    <a:pt x="2649" y="2210"/>
                  </a:lnTo>
                  <a:lnTo>
                    <a:pt x="2649" y="2184"/>
                  </a:lnTo>
                  <a:lnTo>
                    <a:pt x="2640" y="2166"/>
                  </a:lnTo>
                  <a:lnTo>
                    <a:pt x="2631" y="2157"/>
                  </a:lnTo>
                  <a:lnTo>
                    <a:pt x="2631" y="2140"/>
                  </a:lnTo>
                  <a:lnTo>
                    <a:pt x="2623" y="2140"/>
                  </a:lnTo>
                  <a:lnTo>
                    <a:pt x="2613" y="2130"/>
                  </a:lnTo>
                  <a:lnTo>
                    <a:pt x="2604" y="2121"/>
                  </a:lnTo>
                  <a:lnTo>
                    <a:pt x="2595" y="2121"/>
                  </a:lnTo>
                  <a:lnTo>
                    <a:pt x="2577" y="2113"/>
                  </a:lnTo>
                  <a:lnTo>
                    <a:pt x="2568" y="2095"/>
                  </a:lnTo>
                  <a:lnTo>
                    <a:pt x="2560" y="2086"/>
                  </a:lnTo>
                  <a:lnTo>
                    <a:pt x="2551" y="2068"/>
                  </a:lnTo>
                  <a:lnTo>
                    <a:pt x="2533" y="2060"/>
                  </a:lnTo>
                  <a:lnTo>
                    <a:pt x="2524" y="2033"/>
                  </a:lnTo>
                  <a:lnTo>
                    <a:pt x="2524" y="2015"/>
                  </a:lnTo>
                  <a:lnTo>
                    <a:pt x="2515" y="1997"/>
                  </a:lnTo>
                  <a:lnTo>
                    <a:pt x="2507" y="1979"/>
                  </a:lnTo>
                  <a:lnTo>
                    <a:pt x="2507" y="1960"/>
                  </a:lnTo>
                  <a:lnTo>
                    <a:pt x="2507" y="1944"/>
                  </a:lnTo>
                  <a:lnTo>
                    <a:pt x="2497" y="1935"/>
                  </a:lnTo>
                  <a:lnTo>
                    <a:pt x="2497" y="1924"/>
                  </a:lnTo>
                  <a:lnTo>
                    <a:pt x="2488" y="1916"/>
                  </a:lnTo>
                  <a:lnTo>
                    <a:pt x="2480" y="1916"/>
                  </a:lnTo>
                  <a:lnTo>
                    <a:pt x="2471" y="1907"/>
                  </a:lnTo>
                  <a:lnTo>
                    <a:pt x="2461" y="1907"/>
                  </a:lnTo>
                  <a:lnTo>
                    <a:pt x="2471" y="1916"/>
                  </a:lnTo>
                  <a:lnTo>
                    <a:pt x="2471" y="1924"/>
                  </a:lnTo>
                  <a:lnTo>
                    <a:pt x="2480" y="1935"/>
                  </a:lnTo>
                  <a:lnTo>
                    <a:pt x="2488" y="1944"/>
                  </a:lnTo>
                  <a:lnTo>
                    <a:pt x="2488" y="1951"/>
                  </a:lnTo>
                  <a:lnTo>
                    <a:pt x="2480" y="1960"/>
                  </a:lnTo>
                  <a:lnTo>
                    <a:pt x="2471" y="1969"/>
                  </a:lnTo>
                  <a:lnTo>
                    <a:pt x="2461" y="1969"/>
                  </a:lnTo>
                  <a:lnTo>
                    <a:pt x="2444" y="1969"/>
                  </a:lnTo>
                  <a:lnTo>
                    <a:pt x="2427" y="1969"/>
                  </a:lnTo>
                  <a:lnTo>
                    <a:pt x="2408" y="1960"/>
                  </a:lnTo>
                  <a:lnTo>
                    <a:pt x="2400" y="1951"/>
                  </a:lnTo>
                  <a:lnTo>
                    <a:pt x="2380" y="1935"/>
                  </a:lnTo>
                  <a:lnTo>
                    <a:pt x="2373" y="1916"/>
                  </a:lnTo>
                  <a:lnTo>
                    <a:pt x="2355" y="1898"/>
                  </a:lnTo>
                  <a:lnTo>
                    <a:pt x="2336" y="1880"/>
                  </a:lnTo>
                  <a:lnTo>
                    <a:pt x="2327" y="1864"/>
                  </a:lnTo>
                  <a:lnTo>
                    <a:pt x="2320" y="1844"/>
                  </a:lnTo>
                  <a:lnTo>
                    <a:pt x="2311" y="1827"/>
                  </a:lnTo>
                  <a:lnTo>
                    <a:pt x="2300" y="1809"/>
                  </a:lnTo>
                  <a:lnTo>
                    <a:pt x="2292" y="1800"/>
                  </a:lnTo>
                  <a:lnTo>
                    <a:pt x="2292" y="1783"/>
                  </a:lnTo>
                  <a:lnTo>
                    <a:pt x="2283" y="1774"/>
                  </a:lnTo>
                  <a:lnTo>
                    <a:pt x="2283" y="1756"/>
                  </a:lnTo>
                  <a:lnTo>
                    <a:pt x="2274" y="1738"/>
                  </a:lnTo>
                  <a:lnTo>
                    <a:pt x="2267" y="1729"/>
                  </a:lnTo>
                  <a:lnTo>
                    <a:pt x="2267" y="1711"/>
                  </a:lnTo>
                  <a:lnTo>
                    <a:pt x="2256" y="1703"/>
                  </a:lnTo>
                  <a:lnTo>
                    <a:pt x="2247" y="1684"/>
                  </a:lnTo>
                  <a:lnTo>
                    <a:pt x="2238" y="1676"/>
                  </a:lnTo>
                  <a:lnTo>
                    <a:pt x="2230" y="1667"/>
                  </a:lnTo>
                  <a:lnTo>
                    <a:pt x="2230" y="1658"/>
                  </a:lnTo>
                  <a:lnTo>
                    <a:pt x="2230" y="1649"/>
                  </a:lnTo>
                  <a:lnTo>
                    <a:pt x="2230" y="1640"/>
                  </a:lnTo>
                  <a:lnTo>
                    <a:pt x="2238" y="1631"/>
                  </a:lnTo>
                  <a:lnTo>
                    <a:pt x="2247" y="1623"/>
                  </a:lnTo>
                  <a:lnTo>
                    <a:pt x="2247" y="1613"/>
                  </a:lnTo>
                  <a:lnTo>
                    <a:pt x="2256" y="1604"/>
                  </a:lnTo>
                  <a:lnTo>
                    <a:pt x="2256" y="1595"/>
                  </a:lnTo>
                  <a:lnTo>
                    <a:pt x="2256" y="1587"/>
                  </a:lnTo>
                  <a:lnTo>
                    <a:pt x="2256" y="1578"/>
                  </a:lnTo>
                  <a:lnTo>
                    <a:pt x="2256" y="1568"/>
                  </a:lnTo>
                  <a:lnTo>
                    <a:pt x="2267" y="1551"/>
                  </a:lnTo>
                  <a:lnTo>
                    <a:pt x="2274" y="1542"/>
                  </a:lnTo>
                  <a:lnTo>
                    <a:pt x="2283" y="1524"/>
                  </a:lnTo>
                  <a:lnTo>
                    <a:pt x="2292" y="1515"/>
                  </a:lnTo>
                  <a:lnTo>
                    <a:pt x="2300" y="1498"/>
                  </a:lnTo>
                  <a:lnTo>
                    <a:pt x="2300" y="1487"/>
                  </a:lnTo>
                  <a:lnTo>
                    <a:pt x="2300" y="1480"/>
                  </a:lnTo>
                  <a:lnTo>
                    <a:pt x="2292" y="1471"/>
                  </a:lnTo>
                  <a:lnTo>
                    <a:pt x="2283" y="1462"/>
                  </a:lnTo>
                  <a:lnTo>
                    <a:pt x="2283" y="1453"/>
                  </a:lnTo>
                  <a:lnTo>
                    <a:pt x="2274" y="1444"/>
                  </a:lnTo>
                  <a:lnTo>
                    <a:pt x="2267" y="1444"/>
                  </a:lnTo>
                  <a:lnTo>
                    <a:pt x="2256" y="1444"/>
                  </a:lnTo>
                  <a:lnTo>
                    <a:pt x="2256" y="1453"/>
                  </a:lnTo>
                  <a:lnTo>
                    <a:pt x="2256" y="1462"/>
                  </a:lnTo>
                  <a:lnTo>
                    <a:pt x="2267" y="1471"/>
                  </a:lnTo>
                  <a:lnTo>
                    <a:pt x="2267" y="1480"/>
                  </a:lnTo>
                  <a:lnTo>
                    <a:pt x="2256" y="1487"/>
                  </a:lnTo>
                  <a:lnTo>
                    <a:pt x="2256" y="1498"/>
                  </a:lnTo>
                  <a:lnTo>
                    <a:pt x="2247" y="1498"/>
                  </a:lnTo>
                  <a:lnTo>
                    <a:pt x="2238" y="1498"/>
                  </a:lnTo>
                  <a:lnTo>
                    <a:pt x="2238" y="1487"/>
                  </a:lnTo>
                  <a:lnTo>
                    <a:pt x="2230" y="1480"/>
                  </a:lnTo>
                  <a:lnTo>
                    <a:pt x="2220" y="1471"/>
                  </a:lnTo>
                  <a:lnTo>
                    <a:pt x="2220" y="1462"/>
                  </a:lnTo>
                  <a:lnTo>
                    <a:pt x="2211" y="1453"/>
                  </a:lnTo>
                  <a:lnTo>
                    <a:pt x="2203" y="1444"/>
                  </a:lnTo>
                  <a:lnTo>
                    <a:pt x="2203" y="1434"/>
                  </a:lnTo>
                  <a:lnTo>
                    <a:pt x="2194" y="1427"/>
                  </a:lnTo>
                  <a:lnTo>
                    <a:pt x="2185" y="1427"/>
                  </a:lnTo>
                  <a:lnTo>
                    <a:pt x="2185" y="1434"/>
                  </a:lnTo>
                  <a:lnTo>
                    <a:pt x="2176" y="1434"/>
                  </a:lnTo>
                  <a:lnTo>
                    <a:pt x="2176" y="1444"/>
                  </a:lnTo>
                  <a:lnTo>
                    <a:pt x="2185" y="1453"/>
                  </a:lnTo>
                  <a:lnTo>
                    <a:pt x="2185" y="1462"/>
                  </a:lnTo>
                  <a:lnTo>
                    <a:pt x="2194" y="1480"/>
                  </a:lnTo>
                  <a:lnTo>
                    <a:pt x="2203" y="1487"/>
                  </a:lnTo>
                  <a:lnTo>
                    <a:pt x="2203" y="1507"/>
                  </a:lnTo>
                  <a:lnTo>
                    <a:pt x="2203" y="1515"/>
                  </a:lnTo>
                  <a:lnTo>
                    <a:pt x="2211" y="1533"/>
                  </a:lnTo>
                  <a:lnTo>
                    <a:pt x="2211" y="1542"/>
                  </a:lnTo>
                  <a:lnTo>
                    <a:pt x="2211" y="1551"/>
                  </a:lnTo>
                  <a:lnTo>
                    <a:pt x="2203" y="1560"/>
                  </a:lnTo>
                  <a:lnTo>
                    <a:pt x="2194" y="1560"/>
                  </a:lnTo>
                  <a:lnTo>
                    <a:pt x="2185" y="1560"/>
                  </a:lnTo>
                  <a:lnTo>
                    <a:pt x="2176" y="1551"/>
                  </a:lnTo>
                  <a:lnTo>
                    <a:pt x="2167" y="1551"/>
                  </a:lnTo>
                  <a:lnTo>
                    <a:pt x="2158" y="1542"/>
                  </a:lnTo>
                  <a:lnTo>
                    <a:pt x="2150" y="1533"/>
                  </a:lnTo>
                  <a:lnTo>
                    <a:pt x="2140" y="1524"/>
                  </a:lnTo>
                  <a:lnTo>
                    <a:pt x="2131" y="1524"/>
                  </a:lnTo>
                  <a:lnTo>
                    <a:pt x="2123" y="1533"/>
                  </a:lnTo>
                  <a:lnTo>
                    <a:pt x="2114" y="1507"/>
                  </a:lnTo>
                  <a:lnTo>
                    <a:pt x="2114" y="1462"/>
                  </a:lnTo>
                  <a:lnTo>
                    <a:pt x="2114" y="1418"/>
                  </a:lnTo>
                  <a:lnTo>
                    <a:pt x="2114" y="1372"/>
                  </a:lnTo>
                  <a:lnTo>
                    <a:pt x="2123" y="1319"/>
                  </a:lnTo>
                  <a:lnTo>
                    <a:pt x="2131" y="1266"/>
                  </a:lnTo>
                  <a:lnTo>
                    <a:pt x="2140" y="1221"/>
                  </a:lnTo>
                  <a:lnTo>
                    <a:pt x="2140" y="1177"/>
                  </a:lnTo>
                  <a:lnTo>
                    <a:pt x="2140" y="1141"/>
                  </a:lnTo>
                  <a:lnTo>
                    <a:pt x="2131" y="1105"/>
                  </a:lnTo>
                  <a:lnTo>
                    <a:pt x="2123" y="1096"/>
                  </a:lnTo>
                  <a:lnTo>
                    <a:pt x="2114" y="1078"/>
                  </a:lnTo>
                  <a:lnTo>
                    <a:pt x="2114" y="1061"/>
                  </a:lnTo>
                  <a:lnTo>
                    <a:pt x="2114" y="1043"/>
                  </a:lnTo>
                  <a:lnTo>
                    <a:pt x="2114" y="1025"/>
                  </a:lnTo>
                  <a:lnTo>
                    <a:pt x="2114" y="1007"/>
                  </a:lnTo>
                  <a:lnTo>
                    <a:pt x="2105" y="990"/>
                  </a:lnTo>
                  <a:lnTo>
                    <a:pt x="2087" y="963"/>
                  </a:lnTo>
                  <a:lnTo>
                    <a:pt x="2070" y="945"/>
                  </a:lnTo>
                  <a:lnTo>
                    <a:pt x="2043" y="927"/>
                  </a:lnTo>
                  <a:lnTo>
                    <a:pt x="2034" y="918"/>
                  </a:lnTo>
                  <a:lnTo>
                    <a:pt x="2034" y="901"/>
                  </a:lnTo>
                  <a:lnTo>
                    <a:pt x="2034" y="890"/>
                  </a:lnTo>
                  <a:lnTo>
                    <a:pt x="2025" y="883"/>
                  </a:lnTo>
                  <a:lnTo>
                    <a:pt x="2025" y="874"/>
                  </a:lnTo>
                  <a:lnTo>
                    <a:pt x="2016" y="874"/>
                  </a:lnTo>
                  <a:lnTo>
                    <a:pt x="1998" y="865"/>
                  </a:lnTo>
                  <a:lnTo>
                    <a:pt x="1990" y="865"/>
                  </a:lnTo>
                  <a:lnTo>
                    <a:pt x="1971" y="874"/>
                  </a:lnTo>
                  <a:lnTo>
                    <a:pt x="1943" y="883"/>
                  </a:lnTo>
                  <a:lnTo>
                    <a:pt x="1943" y="890"/>
                  </a:lnTo>
                  <a:lnTo>
                    <a:pt x="1943" y="901"/>
                  </a:lnTo>
                  <a:lnTo>
                    <a:pt x="1943" y="918"/>
                  </a:lnTo>
                  <a:lnTo>
                    <a:pt x="1943" y="927"/>
                  </a:lnTo>
                  <a:lnTo>
                    <a:pt x="1936" y="927"/>
                  </a:lnTo>
                  <a:lnTo>
                    <a:pt x="1936" y="936"/>
                  </a:lnTo>
                  <a:lnTo>
                    <a:pt x="1927" y="936"/>
                  </a:lnTo>
                  <a:lnTo>
                    <a:pt x="1927" y="927"/>
                  </a:lnTo>
                  <a:lnTo>
                    <a:pt x="1918" y="918"/>
                  </a:lnTo>
                  <a:lnTo>
                    <a:pt x="1918" y="910"/>
                  </a:lnTo>
                  <a:lnTo>
                    <a:pt x="1910" y="890"/>
                  </a:lnTo>
                  <a:lnTo>
                    <a:pt x="1910" y="874"/>
                  </a:lnTo>
                  <a:lnTo>
                    <a:pt x="1899" y="854"/>
                  </a:lnTo>
                  <a:lnTo>
                    <a:pt x="1890" y="828"/>
                  </a:lnTo>
                  <a:lnTo>
                    <a:pt x="1883" y="810"/>
                  </a:lnTo>
                  <a:lnTo>
                    <a:pt x="1863" y="793"/>
                  </a:lnTo>
                  <a:lnTo>
                    <a:pt x="1856" y="784"/>
                  </a:lnTo>
                  <a:lnTo>
                    <a:pt x="1846" y="766"/>
                  </a:lnTo>
                  <a:lnTo>
                    <a:pt x="1828" y="766"/>
                  </a:lnTo>
                  <a:lnTo>
                    <a:pt x="1819" y="757"/>
                  </a:lnTo>
                  <a:lnTo>
                    <a:pt x="1810" y="757"/>
                  </a:lnTo>
                  <a:lnTo>
                    <a:pt x="1801" y="748"/>
                  </a:lnTo>
                  <a:lnTo>
                    <a:pt x="1793" y="748"/>
                  </a:lnTo>
                  <a:lnTo>
                    <a:pt x="1783" y="740"/>
                  </a:lnTo>
                  <a:lnTo>
                    <a:pt x="1774" y="730"/>
                  </a:lnTo>
                  <a:lnTo>
                    <a:pt x="1766" y="713"/>
                  </a:lnTo>
                  <a:lnTo>
                    <a:pt x="1766" y="694"/>
                  </a:lnTo>
                  <a:lnTo>
                    <a:pt x="1757" y="677"/>
                  </a:lnTo>
                  <a:lnTo>
                    <a:pt x="1748" y="650"/>
                  </a:lnTo>
                  <a:lnTo>
                    <a:pt x="1739" y="650"/>
                  </a:lnTo>
                  <a:lnTo>
                    <a:pt x="1730" y="650"/>
                  </a:lnTo>
                  <a:lnTo>
                    <a:pt x="1721" y="641"/>
                  </a:lnTo>
                  <a:lnTo>
                    <a:pt x="1713" y="633"/>
                  </a:lnTo>
                  <a:lnTo>
                    <a:pt x="1694" y="614"/>
                  </a:lnTo>
                  <a:lnTo>
                    <a:pt x="1677" y="606"/>
                  </a:lnTo>
                  <a:lnTo>
                    <a:pt x="1659" y="588"/>
                  </a:lnTo>
                  <a:lnTo>
                    <a:pt x="1641" y="561"/>
                  </a:lnTo>
                  <a:lnTo>
                    <a:pt x="1614" y="544"/>
                  </a:lnTo>
                  <a:lnTo>
                    <a:pt x="1606" y="544"/>
                  </a:lnTo>
                  <a:lnTo>
                    <a:pt x="1597" y="534"/>
                  </a:lnTo>
                  <a:lnTo>
                    <a:pt x="1579" y="534"/>
                  </a:lnTo>
                  <a:lnTo>
                    <a:pt x="1570" y="526"/>
                  </a:lnTo>
                  <a:lnTo>
                    <a:pt x="1553" y="517"/>
                  </a:lnTo>
                  <a:lnTo>
                    <a:pt x="1543" y="508"/>
                  </a:lnTo>
                  <a:lnTo>
                    <a:pt x="1526" y="500"/>
                  </a:lnTo>
                  <a:lnTo>
                    <a:pt x="1508" y="490"/>
                  </a:lnTo>
                  <a:lnTo>
                    <a:pt x="1490" y="490"/>
                  </a:lnTo>
                  <a:lnTo>
                    <a:pt x="1472" y="490"/>
                  </a:lnTo>
                  <a:lnTo>
                    <a:pt x="1463" y="500"/>
                  </a:lnTo>
                  <a:lnTo>
                    <a:pt x="1453" y="500"/>
                  </a:lnTo>
                  <a:lnTo>
                    <a:pt x="1444" y="500"/>
                  </a:lnTo>
                  <a:lnTo>
                    <a:pt x="1437" y="500"/>
                  </a:lnTo>
                  <a:lnTo>
                    <a:pt x="1428" y="500"/>
                  </a:lnTo>
                  <a:lnTo>
                    <a:pt x="1417" y="500"/>
                  </a:lnTo>
                  <a:lnTo>
                    <a:pt x="1410" y="500"/>
                  </a:lnTo>
                  <a:lnTo>
                    <a:pt x="1400" y="500"/>
                  </a:lnTo>
                  <a:lnTo>
                    <a:pt x="1391" y="500"/>
                  </a:lnTo>
                  <a:lnTo>
                    <a:pt x="1382" y="508"/>
                  </a:lnTo>
                  <a:lnTo>
                    <a:pt x="1373" y="517"/>
                  </a:lnTo>
                  <a:lnTo>
                    <a:pt x="1364" y="526"/>
                  </a:lnTo>
                  <a:lnTo>
                    <a:pt x="1357" y="534"/>
                  </a:lnTo>
                  <a:lnTo>
                    <a:pt x="1347" y="544"/>
                  </a:lnTo>
                  <a:lnTo>
                    <a:pt x="1347" y="553"/>
                  </a:lnTo>
                  <a:lnTo>
                    <a:pt x="1337" y="561"/>
                  </a:lnTo>
                  <a:lnTo>
                    <a:pt x="1347" y="570"/>
                  </a:lnTo>
                  <a:lnTo>
                    <a:pt x="1347" y="580"/>
                  </a:lnTo>
                  <a:lnTo>
                    <a:pt x="1337" y="580"/>
                  </a:lnTo>
                  <a:lnTo>
                    <a:pt x="1329" y="588"/>
                  </a:lnTo>
                  <a:lnTo>
                    <a:pt x="1320" y="588"/>
                  </a:lnTo>
                  <a:lnTo>
                    <a:pt x="1311" y="588"/>
                  </a:lnTo>
                  <a:lnTo>
                    <a:pt x="1293" y="588"/>
                  </a:lnTo>
                  <a:lnTo>
                    <a:pt x="1284" y="588"/>
                  </a:lnTo>
                  <a:lnTo>
                    <a:pt x="1267" y="597"/>
                  </a:lnTo>
                  <a:lnTo>
                    <a:pt x="1257" y="597"/>
                  </a:lnTo>
                  <a:lnTo>
                    <a:pt x="1249" y="606"/>
                  </a:lnTo>
                  <a:lnTo>
                    <a:pt x="1240" y="624"/>
                  </a:lnTo>
                  <a:lnTo>
                    <a:pt x="1231" y="633"/>
                  </a:lnTo>
                  <a:lnTo>
                    <a:pt x="1222" y="650"/>
                  </a:lnTo>
                  <a:lnTo>
                    <a:pt x="1213" y="660"/>
                  </a:lnTo>
                  <a:lnTo>
                    <a:pt x="1204" y="668"/>
                  </a:lnTo>
                  <a:lnTo>
                    <a:pt x="1196" y="677"/>
                  </a:lnTo>
                  <a:lnTo>
                    <a:pt x="1177" y="686"/>
                  </a:lnTo>
                  <a:lnTo>
                    <a:pt x="1169" y="686"/>
                  </a:lnTo>
                  <a:lnTo>
                    <a:pt x="1151" y="686"/>
                  </a:lnTo>
                  <a:lnTo>
                    <a:pt x="1133" y="686"/>
                  </a:lnTo>
                  <a:lnTo>
                    <a:pt x="1124" y="686"/>
                  </a:lnTo>
                  <a:lnTo>
                    <a:pt x="1133" y="694"/>
                  </a:lnTo>
                  <a:lnTo>
                    <a:pt x="1133" y="704"/>
                  </a:lnTo>
                  <a:lnTo>
                    <a:pt x="1133" y="713"/>
                  </a:lnTo>
                  <a:lnTo>
                    <a:pt x="1124" y="721"/>
                  </a:lnTo>
                  <a:lnTo>
                    <a:pt x="1106" y="721"/>
                  </a:lnTo>
                  <a:lnTo>
                    <a:pt x="1080" y="730"/>
                  </a:lnTo>
                  <a:lnTo>
                    <a:pt x="1035" y="730"/>
                  </a:lnTo>
                  <a:lnTo>
                    <a:pt x="1017" y="740"/>
                  </a:lnTo>
                  <a:lnTo>
                    <a:pt x="1000" y="740"/>
                  </a:lnTo>
                  <a:lnTo>
                    <a:pt x="991" y="748"/>
                  </a:lnTo>
                  <a:lnTo>
                    <a:pt x="973" y="748"/>
                  </a:lnTo>
                  <a:lnTo>
                    <a:pt x="964" y="748"/>
                  </a:lnTo>
                  <a:lnTo>
                    <a:pt x="954" y="748"/>
                  </a:lnTo>
                  <a:lnTo>
                    <a:pt x="945" y="740"/>
                  </a:lnTo>
                  <a:lnTo>
                    <a:pt x="936" y="730"/>
                  </a:lnTo>
                  <a:lnTo>
                    <a:pt x="936" y="721"/>
                  </a:lnTo>
                  <a:lnTo>
                    <a:pt x="945" y="730"/>
                  </a:lnTo>
                  <a:lnTo>
                    <a:pt x="954" y="730"/>
                  </a:lnTo>
                  <a:lnTo>
                    <a:pt x="964" y="730"/>
                  </a:lnTo>
                  <a:lnTo>
                    <a:pt x="964" y="721"/>
                  </a:lnTo>
                  <a:lnTo>
                    <a:pt x="973" y="713"/>
                  </a:lnTo>
                  <a:lnTo>
                    <a:pt x="973" y="704"/>
                  </a:lnTo>
                  <a:lnTo>
                    <a:pt x="973" y="694"/>
                  </a:lnTo>
                  <a:lnTo>
                    <a:pt x="964" y="668"/>
                  </a:lnTo>
                  <a:lnTo>
                    <a:pt x="954" y="650"/>
                  </a:lnTo>
                  <a:lnTo>
                    <a:pt x="945" y="641"/>
                  </a:lnTo>
                  <a:lnTo>
                    <a:pt x="927" y="624"/>
                  </a:lnTo>
                  <a:lnTo>
                    <a:pt x="911" y="614"/>
                  </a:lnTo>
                  <a:lnTo>
                    <a:pt x="892" y="606"/>
                  </a:lnTo>
                  <a:lnTo>
                    <a:pt x="874" y="597"/>
                  </a:lnTo>
                  <a:lnTo>
                    <a:pt x="856" y="588"/>
                  </a:lnTo>
                  <a:lnTo>
                    <a:pt x="847" y="580"/>
                  </a:lnTo>
                  <a:lnTo>
                    <a:pt x="839" y="570"/>
                  </a:lnTo>
                  <a:lnTo>
                    <a:pt x="830" y="561"/>
                  </a:lnTo>
                  <a:lnTo>
                    <a:pt x="830" y="544"/>
                  </a:lnTo>
                  <a:lnTo>
                    <a:pt x="830" y="534"/>
                  </a:lnTo>
                  <a:lnTo>
                    <a:pt x="839" y="526"/>
                  </a:lnTo>
                  <a:lnTo>
                    <a:pt x="839" y="517"/>
                  </a:lnTo>
                  <a:lnTo>
                    <a:pt x="839" y="508"/>
                  </a:lnTo>
                  <a:lnTo>
                    <a:pt x="839" y="500"/>
                  </a:lnTo>
                  <a:lnTo>
                    <a:pt x="830" y="500"/>
                  </a:lnTo>
                  <a:lnTo>
                    <a:pt x="803" y="490"/>
                  </a:lnTo>
                  <a:lnTo>
                    <a:pt x="776" y="490"/>
                  </a:lnTo>
                  <a:lnTo>
                    <a:pt x="776" y="500"/>
                  </a:lnTo>
                  <a:lnTo>
                    <a:pt x="785" y="508"/>
                  </a:lnTo>
                  <a:lnTo>
                    <a:pt x="794" y="517"/>
                  </a:lnTo>
                  <a:lnTo>
                    <a:pt x="794" y="526"/>
                  </a:lnTo>
                  <a:lnTo>
                    <a:pt x="776" y="534"/>
                  </a:lnTo>
                  <a:lnTo>
                    <a:pt x="759" y="534"/>
                  </a:lnTo>
                  <a:lnTo>
                    <a:pt x="732" y="526"/>
                  </a:lnTo>
                  <a:lnTo>
                    <a:pt x="696" y="517"/>
                  </a:lnTo>
                  <a:lnTo>
                    <a:pt x="678" y="508"/>
                  </a:lnTo>
                  <a:lnTo>
                    <a:pt x="660" y="500"/>
                  </a:lnTo>
                  <a:lnTo>
                    <a:pt x="643" y="490"/>
                  </a:lnTo>
                  <a:lnTo>
                    <a:pt x="634" y="490"/>
                  </a:lnTo>
                  <a:lnTo>
                    <a:pt x="616" y="481"/>
                  </a:lnTo>
                  <a:lnTo>
                    <a:pt x="598" y="472"/>
                  </a:lnTo>
                  <a:lnTo>
                    <a:pt x="590" y="472"/>
                  </a:lnTo>
                  <a:lnTo>
                    <a:pt x="571" y="472"/>
                  </a:lnTo>
                  <a:lnTo>
                    <a:pt x="554" y="464"/>
                  </a:lnTo>
                  <a:lnTo>
                    <a:pt x="527" y="472"/>
                  </a:lnTo>
                  <a:lnTo>
                    <a:pt x="508" y="464"/>
                  </a:lnTo>
                  <a:lnTo>
                    <a:pt x="499" y="454"/>
                  </a:lnTo>
                  <a:lnTo>
                    <a:pt x="508" y="454"/>
                  </a:lnTo>
                  <a:lnTo>
                    <a:pt x="527" y="454"/>
                  </a:lnTo>
                  <a:lnTo>
                    <a:pt x="543" y="445"/>
                  </a:lnTo>
                  <a:lnTo>
                    <a:pt x="563" y="445"/>
                  </a:lnTo>
                  <a:lnTo>
                    <a:pt x="580" y="437"/>
                  </a:lnTo>
                  <a:lnTo>
                    <a:pt x="590" y="428"/>
                  </a:lnTo>
                  <a:lnTo>
                    <a:pt x="590" y="417"/>
                  </a:lnTo>
                  <a:lnTo>
                    <a:pt x="580" y="410"/>
                  </a:lnTo>
                  <a:lnTo>
                    <a:pt x="563" y="410"/>
                  </a:lnTo>
                  <a:lnTo>
                    <a:pt x="543" y="401"/>
                  </a:lnTo>
                  <a:lnTo>
                    <a:pt x="527" y="401"/>
                  </a:lnTo>
                  <a:lnTo>
                    <a:pt x="508" y="401"/>
                  </a:lnTo>
                  <a:lnTo>
                    <a:pt x="490" y="401"/>
                  </a:lnTo>
                  <a:lnTo>
                    <a:pt x="474" y="410"/>
                  </a:lnTo>
                  <a:lnTo>
                    <a:pt x="455" y="417"/>
                  </a:lnTo>
                  <a:lnTo>
                    <a:pt x="437" y="428"/>
                  </a:lnTo>
                  <a:lnTo>
                    <a:pt x="419" y="437"/>
                  </a:lnTo>
                  <a:lnTo>
                    <a:pt x="402" y="445"/>
                  </a:lnTo>
                  <a:lnTo>
                    <a:pt x="393" y="454"/>
                  </a:lnTo>
                  <a:lnTo>
                    <a:pt x="375" y="464"/>
                  </a:lnTo>
                  <a:lnTo>
                    <a:pt x="357" y="464"/>
                  </a:lnTo>
                  <a:lnTo>
                    <a:pt x="339" y="464"/>
                  </a:lnTo>
                  <a:lnTo>
                    <a:pt x="321" y="464"/>
                  </a:lnTo>
                  <a:lnTo>
                    <a:pt x="303" y="464"/>
                  </a:lnTo>
                  <a:lnTo>
                    <a:pt x="286" y="464"/>
                  </a:lnTo>
                  <a:lnTo>
                    <a:pt x="277" y="464"/>
                  </a:lnTo>
                  <a:lnTo>
                    <a:pt x="259" y="464"/>
                  </a:lnTo>
                  <a:lnTo>
                    <a:pt x="250" y="464"/>
                  </a:lnTo>
                  <a:lnTo>
                    <a:pt x="241" y="464"/>
                  </a:lnTo>
                  <a:lnTo>
                    <a:pt x="250" y="454"/>
                  </a:lnTo>
                  <a:lnTo>
                    <a:pt x="259" y="445"/>
                  </a:lnTo>
                  <a:lnTo>
                    <a:pt x="267" y="437"/>
                  </a:lnTo>
                  <a:lnTo>
                    <a:pt x="277" y="428"/>
                  </a:lnTo>
                  <a:lnTo>
                    <a:pt x="277" y="417"/>
                  </a:lnTo>
                  <a:lnTo>
                    <a:pt x="267" y="417"/>
                  </a:lnTo>
                  <a:lnTo>
                    <a:pt x="250" y="410"/>
                  </a:lnTo>
                  <a:lnTo>
                    <a:pt x="223" y="410"/>
                  </a:lnTo>
                  <a:lnTo>
                    <a:pt x="206" y="401"/>
                  </a:lnTo>
                  <a:lnTo>
                    <a:pt x="197" y="410"/>
                  </a:lnTo>
                  <a:lnTo>
                    <a:pt x="187" y="410"/>
                  </a:lnTo>
                  <a:lnTo>
                    <a:pt x="179" y="417"/>
                  </a:lnTo>
                  <a:lnTo>
                    <a:pt x="179" y="428"/>
                  </a:lnTo>
                  <a:lnTo>
                    <a:pt x="179" y="437"/>
                  </a:lnTo>
                  <a:lnTo>
                    <a:pt x="170" y="454"/>
                  </a:lnTo>
                  <a:lnTo>
                    <a:pt x="161" y="464"/>
                  </a:lnTo>
                  <a:lnTo>
                    <a:pt x="153" y="472"/>
                  </a:lnTo>
                  <a:lnTo>
                    <a:pt x="143" y="481"/>
                  </a:lnTo>
                  <a:lnTo>
                    <a:pt x="126" y="490"/>
                  </a:lnTo>
                  <a:lnTo>
                    <a:pt x="117" y="500"/>
                  </a:lnTo>
                  <a:lnTo>
                    <a:pt x="106" y="508"/>
                  </a:lnTo>
                  <a:lnTo>
                    <a:pt x="90" y="508"/>
                  </a:lnTo>
                  <a:lnTo>
                    <a:pt x="81" y="500"/>
                  </a:lnTo>
                  <a:lnTo>
                    <a:pt x="81" y="490"/>
                  </a:lnTo>
                  <a:lnTo>
                    <a:pt x="90" y="472"/>
                  </a:lnTo>
                  <a:lnTo>
                    <a:pt x="81" y="472"/>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23" name="Freeform 111"/>
            <p:cNvSpPr>
              <a:spLocks/>
            </p:cNvSpPr>
            <p:nvPr/>
          </p:nvSpPr>
          <p:spPr bwMode="auto">
            <a:xfrm>
              <a:off x="3802" y="3304"/>
              <a:ext cx="874" cy="707"/>
            </a:xfrm>
            <a:custGeom>
              <a:avLst/>
              <a:gdLst>
                <a:gd name="T0" fmla="*/ 265 w 3443"/>
                <a:gd name="T1" fmla="*/ 32 h 2754"/>
                <a:gd name="T2" fmla="*/ 299 w 3443"/>
                <a:gd name="T3" fmla="*/ 55 h 2754"/>
                <a:gd name="T4" fmla="*/ 546 w 3443"/>
                <a:gd name="T5" fmla="*/ 41 h 2754"/>
                <a:gd name="T6" fmla="*/ 570 w 3443"/>
                <a:gd name="T7" fmla="*/ 39 h 2754"/>
                <a:gd name="T8" fmla="*/ 600 w 3443"/>
                <a:gd name="T9" fmla="*/ 9 h 2754"/>
                <a:gd name="T10" fmla="*/ 630 w 3443"/>
                <a:gd name="T11" fmla="*/ 18 h 2754"/>
                <a:gd name="T12" fmla="*/ 634 w 3443"/>
                <a:gd name="T13" fmla="*/ 41 h 2754"/>
                <a:gd name="T14" fmla="*/ 632 w 3443"/>
                <a:gd name="T15" fmla="*/ 48 h 2754"/>
                <a:gd name="T16" fmla="*/ 657 w 3443"/>
                <a:gd name="T17" fmla="*/ 85 h 2754"/>
                <a:gd name="T18" fmla="*/ 695 w 3443"/>
                <a:gd name="T19" fmla="*/ 169 h 2754"/>
                <a:gd name="T20" fmla="*/ 754 w 3443"/>
                <a:gd name="T21" fmla="*/ 243 h 2754"/>
                <a:gd name="T22" fmla="*/ 743 w 3443"/>
                <a:gd name="T23" fmla="*/ 252 h 2754"/>
                <a:gd name="T24" fmla="*/ 735 w 3443"/>
                <a:gd name="T25" fmla="*/ 259 h 2754"/>
                <a:gd name="T26" fmla="*/ 754 w 3443"/>
                <a:gd name="T27" fmla="*/ 288 h 2754"/>
                <a:gd name="T28" fmla="*/ 822 w 3443"/>
                <a:gd name="T29" fmla="*/ 417 h 2754"/>
                <a:gd name="T30" fmla="*/ 861 w 3443"/>
                <a:gd name="T31" fmla="*/ 480 h 2754"/>
                <a:gd name="T32" fmla="*/ 872 w 3443"/>
                <a:gd name="T33" fmla="*/ 586 h 2754"/>
                <a:gd name="T34" fmla="*/ 872 w 3443"/>
                <a:gd name="T35" fmla="*/ 595 h 2754"/>
                <a:gd name="T36" fmla="*/ 863 w 3443"/>
                <a:gd name="T37" fmla="*/ 604 h 2754"/>
                <a:gd name="T38" fmla="*/ 858 w 3443"/>
                <a:gd name="T39" fmla="*/ 625 h 2754"/>
                <a:gd name="T40" fmla="*/ 856 w 3443"/>
                <a:gd name="T41" fmla="*/ 671 h 2754"/>
                <a:gd name="T42" fmla="*/ 835 w 3443"/>
                <a:gd name="T43" fmla="*/ 684 h 2754"/>
                <a:gd name="T44" fmla="*/ 819 w 3443"/>
                <a:gd name="T45" fmla="*/ 696 h 2754"/>
                <a:gd name="T46" fmla="*/ 799 w 3443"/>
                <a:gd name="T47" fmla="*/ 705 h 2754"/>
                <a:gd name="T48" fmla="*/ 768 w 3443"/>
                <a:gd name="T49" fmla="*/ 700 h 2754"/>
                <a:gd name="T50" fmla="*/ 756 w 3443"/>
                <a:gd name="T51" fmla="*/ 664 h 2754"/>
                <a:gd name="T52" fmla="*/ 740 w 3443"/>
                <a:gd name="T53" fmla="*/ 638 h 2754"/>
                <a:gd name="T54" fmla="*/ 700 w 3443"/>
                <a:gd name="T55" fmla="*/ 608 h 2754"/>
                <a:gd name="T56" fmla="*/ 672 w 3443"/>
                <a:gd name="T57" fmla="*/ 561 h 2754"/>
                <a:gd name="T58" fmla="*/ 643 w 3443"/>
                <a:gd name="T59" fmla="*/ 529 h 2754"/>
                <a:gd name="T60" fmla="*/ 625 w 3443"/>
                <a:gd name="T61" fmla="*/ 490 h 2754"/>
                <a:gd name="T62" fmla="*/ 609 w 3443"/>
                <a:gd name="T63" fmla="*/ 501 h 2754"/>
                <a:gd name="T64" fmla="*/ 580 w 3443"/>
                <a:gd name="T65" fmla="*/ 451 h 2754"/>
                <a:gd name="T66" fmla="*/ 570 w 3443"/>
                <a:gd name="T67" fmla="*/ 417 h 2754"/>
                <a:gd name="T68" fmla="*/ 584 w 3443"/>
                <a:gd name="T69" fmla="*/ 382 h 2754"/>
                <a:gd name="T70" fmla="*/ 575 w 3443"/>
                <a:gd name="T71" fmla="*/ 378 h 2754"/>
                <a:gd name="T72" fmla="*/ 559 w 3443"/>
                <a:gd name="T73" fmla="*/ 371 h 2754"/>
                <a:gd name="T74" fmla="*/ 559 w 3443"/>
                <a:gd name="T75" fmla="*/ 387 h 2754"/>
                <a:gd name="T76" fmla="*/ 546 w 3443"/>
                <a:gd name="T77" fmla="*/ 394 h 2754"/>
                <a:gd name="T78" fmla="*/ 543 w 3443"/>
                <a:gd name="T79" fmla="*/ 302 h 2754"/>
                <a:gd name="T80" fmla="*/ 519 w 3443"/>
                <a:gd name="T81" fmla="*/ 238 h 2754"/>
                <a:gd name="T82" fmla="*/ 493 w 3443"/>
                <a:gd name="T83" fmla="*/ 231 h 2754"/>
                <a:gd name="T84" fmla="*/ 482 w 3443"/>
                <a:gd name="T85" fmla="*/ 219 h 2754"/>
                <a:gd name="T86" fmla="*/ 450 w 3443"/>
                <a:gd name="T87" fmla="*/ 187 h 2754"/>
                <a:gd name="T88" fmla="*/ 421 w 3443"/>
                <a:gd name="T89" fmla="*/ 151 h 2754"/>
                <a:gd name="T90" fmla="*/ 374 w 3443"/>
                <a:gd name="T91" fmla="*/ 126 h 2754"/>
                <a:gd name="T92" fmla="*/ 353 w 3443"/>
                <a:gd name="T93" fmla="*/ 128 h 2754"/>
                <a:gd name="T94" fmla="*/ 335 w 3443"/>
                <a:gd name="T95" fmla="*/ 151 h 2754"/>
                <a:gd name="T96" fmla="*/ 304 w 3443"/>
                <a:gd name="T97" fmla="*/ 174 h 2754"/>
                <a:gd name="T98" fmla="*/ 281 w 3443"/>
                <a:gd name="T99" fmla="*/ 185 h 2754"/>
                <a:gd name="T100" fmla="*/ 238 w 3443"/>
                <a:gd name="T101" fmla="*/ 185 h 2754"/>
                <a:gd name="T102" fmla="*/ 242 w 3443"/>
                <a:gd name="T103" fmla="*/ 167 h 2754"/>
                <a:gd name="T104" fmla="*/ 213 w 3443"/>
                <a:gd name="T105" fmla="*/ 135 h 2754"/>
                <a:gd name="T106" fmla="*/ 202 w 3443"/>
                <a:gd name="T107" fmla="*/ 135 h 2754"/>
                <a:gd name="T108" fmla="*/ 145 w 3443"/>
                <a:gd name="T109" fmla="*/ 121 h 2754"/>
                <a:gd name="T110" fmla="*/ 147 w 3443"/>
                <a:gd name="T111" fmla="*/ 105 h 2754"/>
                <a:gd name="T112" fmla="*/ 95 w 3443"/>
                <a:gd name="T113" fmla="*/ 119 h 2754"/>
                <a:gd name="T114" fmla="*/ 66 w 3443"/>
                <a:gd name="T115" fmla="*/ 114 h 2754"/>
                <a:gd name="T116" fmla="*/ 45 w 3443"/>
                <a:gd name="T117" fmla="*/ 110 h 2754"/>
                <a:gd name="T118" fmla="*/ 21 w 3443"/>
                <a:gd name="T119" fmla="*/ 128 h 27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443" h="2754">
                  <a:moveTo>
                    <a:pt x="81" y="472"/>
                  </a:moveTo>
                  <a:lnTo>
                    <a:pt x="99" y="445"/>
                  </a:lnTo>
                  <a:lnTo>
                    <a:pt x="99" y="428"/>
                  </a:lnTo>
                  <a:lnTo>
                    <a:pt x="90" y="410"/>
                  </a:lnTo>
                  <a:lnTo>
                    <a:pt x="73" y="392"/>
                  </a:lnTo>
                  <a:lnTo>
                    <a:pt x="53" y="373"/>
                  </a:lnTo>
                  <a:lnTo>
                    <a:pt x="37" y="357"/>
                  </a:lnTo>
                  <a:lnTo>
                    <a:pt x="19" y="330"/>
                  </a:lnTo>
                  <a:lnTo>
                    <a:pt x="0" y="293"/>
                  </a:lnTo>
                  <a:lnTo>
                    <a:pt x="0" y="257"/>
                  </a:lnTo>
                  <a:lnTo>
                    <a:pt x="9" y="204"/>
                  </a:lnTo>
                  <a:lnTo>
                    <a:pt x="1044" y="124"/>
                  </a:lnTo>
                  <a:lnTo>
                    <a:pt x="1044" y="143"/>
                  </a:lnTo>
                  <a:lnTo>
                    <a:pt x="1053" y="160"/>
                  </a:lnTo>
                  <a:lnTo>
                    <a:pt x="1053" y="177"/>
                  </a:lnTo>
                  <a:lnTo>
                    <a:pt x="1053" y="187"/>
                  </a:lnTo>
                  <a:lnTo>
                    <a:pt x="1060" y="196"/>
                  </a:lnTo>
                  <a:lnTo>
                    <a:pt x="1060" y="204"/>
                  </a:lnTo>
                  <a:lnTo>
                    <a:pt x="1071" y="213"/>
                  </a:lnTo>
                  <a:lnTo>
                    <a:pt x="1080" y="224"/>
                  </a:lnTo>
                  <a:lnTo>
                    <a:pt x="1088" y="224"/>
                  </a:lnTo>
                  <a:lnTo>
                    <a:pt x="1116" y="224"/>
                  </a:lnTo>
                  <a:lnTo>
                    <a:pt x="1177" y="213"/>
                  </a:lnTo>
                  <a:lnTo>
                    <a:pt x="1284" y="204"/>
                  </a:lnTo>
                  <a:lnTo>
                    <a:pt x="1410" y="196"/>
                  </a:lnTo>
                  <a:lnTo>
                    <a:pt x="1543" y="187"/>
                  </a:lnTo>
                  <a:lnTo>
                    <a:pt x="1677" y="177"/>
                  </a:lnTo>
                  <a:lnTo>
                    <a:pt x="1810" y="169"/>
                  </a:lnTo>
                  <a:lnTo>
                    <a:pt x="1927" y="160"/>
                  </a:lnTo>
                  <a:lnTo>
                    <a:pt x="2016" y="160"/>
                  </a:lnTo>
                  <a:lnTo>
                    <a:pt x="2070" y="151"/>
                  </a:lnTo>
                  <a:lnTo>
                    <a:pt x="2096" y="151"/>
                  </a:lnTo>
                  <a:lnTo>
                    <a:pt x="2114" y="151"/>
                  </a:lnTo>
                  <a:lnTo>
                    <a:pt x="2131" y="151"/>
                  </a:lnTo>
                  <a:lnTo>
                    <a:pt x="2150" y="160"/>
                  </a:lnTo>
                  <a:lnTo>
                    <a:pt x="2158" y="160"/>
                  </a:lnTo>
                  <a:lnTo>
                    <a:pt x="2167" y="169"/>
                  </a:lnTo>
                  <a:lnTo>
                    <a:pt x="2176" y="177"/>
                  </a:lnTo>
                  <a:lnTo>
                    <a:pt x="2176" y="187"/>
                  </a:lnTo>
                  <a:lnTo>
                    <a:pt x="2185" y="196"/>
                  </a:lnTo>
                  <a:lnTo>
                    <a:pt x="2194" y="213"/>
                  </a:lnTo>
                  <a:lnTo>
                    <a:pt x="2230" y="231"/>
                  </a:lnTo>
                  <a:lnTo>
                    <a:pt x="2256" y="231"/>
                  </a:lnTo>
                  <a:lnTo>
                    <a:pt x="2267" y="224"/>
                  </a:lnTo>
                  <a:lnTo>
                    <a:pt x="2267" y="204"/>
                  </a:lnTo>
                  <a:lnTo>
                    <a:pt x="2256" y="187"/>
                  </a:lnTo>
                  <a:lnTo>
                    <a:pt x="2247" y="151"/>
                  </a:lnTo>
                  <a:lnTo>
                    <a:pt x="2247" y="124"/>
                  </a:lnTo>
                  <a:lnTo>
                    <a:pt x="2238" y="88"/>
                  </a:lnTo>
                  <a:lnTo>
                    <a:pt x="2238" y="62"/>
                  </a:lnTo>
                  <a:lnTo>
                    <a:pt x="2247" y="35"/>
                  </a:lnTo>
                  <a:lnTo>
                    <a:pt x="2256" y="17"/>
                  </a:lnTo>
                  <a:lnTo>
                    <a:pt x="2267" y="0"/>
                  </a:lnTo>
                  <a:lnTo>
                    <a:pt x="2283" y="0"/>
                  </a:lnTo>
                  <a:lnTo>
                    <a:pt x="2292" y="8"/>
                  </a:lnTo>
                  <a:lnTo>
                    <a:pt x="2311" y="17"/>
                  </a:lnTo>
                  <a:lnTo>
                    <a:pt x="2320" y="27"/>
                  </a:lnTo>
                  <a:lnTo>
                    <a:pt x="2347" y="27"/>
                  </a:lnTo>
                  <a:lnTo>
                    <a:pt x="2364" y="35"/>
                  </a:lnTo>
                  <a:lnTo>
                    <a:pt x="2391" y="35"/>
                  </a:lnTo>
                  <a:lnTo>
                    <a:pt x="2427" y="17"/>
                  </a:lnTo>
                  <a:lnTo>
                    <a:pt x="2435" y="27"/>
                  </a:lnTo>
                  <a:lnTo>
                    <a:pt x="2453" y="27"/>
                  </a:lnTo>
                  <a:lnTo>
                    <a:pt x="2461" y="27"/>
                  </a:lnTo>
                  <a:lnTo>
                    <a:pt x="2471" y="35"/>
                  </a:lnTo>
                  <a:lnTo>
                    <a:pt x="2471" y="44"/>
                  </a:lnTo>
                  <a:lnTo>
                    <a:pt x="2480" y="44"/>
                  </a:lnTo>
                  <a:lnTo>
                    <a:pt x="2480" y="53"/>
                  </a:lnTo>
                  <a:lnTo>
                    <a:pt x="2480" y="62"/>
                  </a:lnTo>
                  <a:lnTo>
                    <a:pt x="2480" y="71"/>
                  </a:lnTo>
                  <a:lnTo>
                    <a:pt x="2480" y="80"/>
                  </a:lnTo>
                  <a:lnTo>
                    <a:pt x="2480" y="88"/>
                  </a:lnTo>
                  <a:lnTo>
                    <a:pt x="2488" y="88"/>
                  </a:lnTo>
                  <a:lnTo>
                    <a:pt x="2488" y="97"/>
                  </a:lnTo>
                  <a:lnTo>
                    <a:pt x="2497" y="107"/>
                  </a:lnTo>
                  <a:lnTo>
                    <a:pt x="2497" y="115"/>
                  </a:lnTo>
                  <a:lnTo>
                    <a:pt x="2507" y="124"/>
                  </a:lnTo>
                  <a:lnTo>
                    <a:pt x="2507" y="133"/>
                  </a:lnTo>
                  <a:lnTo>
                    <a:pt x="2507" y="143"/>
                  </a:lnTo>
                  <a:lnTo>
                    <a:pt x="2507" y="151"/>
                  </a:lnTo>
                  <a:lnTo>
                    <a:pt x="2497" y="160"/>
                  </a:lnTo>
                  <a:lnTo>
                    <a:pt x="2480" y="160"/>
                  </a:lnTo>
                  <a:lnTo>
                    <a:pt x="2471" y="169"/>
                  </a:lnTo>
                  <a:lnTo>
                    <a:pt x="2453" y="169"/>
                  </a:lnTo>
                  <a:lnTo>
                    <a:pt x="2444" y="169"/>
                  </a:lnTo>
                  <a:lnTo>
                    <a:pt x="2435" y="177"/>
                  </a:lnTo>
                  <a:lnTo>
                    <a:pt x="2427" y="177"/>
                  </a:lnTo>
                  <a:lnTo>
                    <a:pt x="2435" y="187"/>
                  </a:lnTo>
                  <a:lnTo>
                    <a:pt x="2453" y="187"/>
                  </a:lnTo>
                  <a:lnTo>
                    <a:pt x="2461" y="187"/>
                  </a:lnTo>
                  <a:lnTo>
                    <a:pt x="2480" y="187"/>
                  </a:lnTo>
                  <a:lnTo>
                    <a:pt x="2488" y="187"/>
                  </a:lnTo>
                  <a:lnTo>
                    <a:pt x="2507" y="196"/>
                  </a:lnTo>
                  <a:lnTo>
                    <a:pt x="2524" y="196"/>
                  </a:lnTo>
                  <a:lnTo>
                    <a:pt x="2533" y="196"/>
                  </a:lnTo>
                  <a:lnTo>
                    <a:pt x="2541" y="204"/>
                  </a:lnTo>
                  <a:lnTo>
                    <a:pt x="2541" y="213"/>
                  </a:lnTo>
                  <a:lnTo>
                    <a:pt x="2551" y="224"/>
                  </a:lnTo>
                  <a:lnTo>
                    <a:pt x="2560" y="249"/>
                  </a:lnTo>
                  <a:lnTo>
                    <a:pt x="2568" y="277"/>
                  </a:lnTo>
                  <a:lnTo>
                    <a:pt x="2568" y="293"/>
                  </a:lnTo>
                  <a:lnTo>
                    <a:pt x="2577" y="311"/>
                  </a:lnTo>
                  <a:lnTo>
                    <a:pt x="2587" y="321"/>
                  </a:lnTo>
                  <a:lnTo>
                    <a:pt x="2587" y="330"/>
                  </a:lnTo>
                  <a:lnTo>
                    <a:pt x="2595" y="337"/>
                  </a:lnTo>
                  <a:lnTo>
                    <a:pt x="2595" y="348"/>
                  </a:lnTo>
                  <a:lnTo>
                    <a:pt x="2604" y="357"/>
                  </a:lnTo>
                  <a:lnTo>
                    <a:pt x="2604" y="364"/>
                  </a:lnTo>
                  <a:lnTo>
                    <a:pt x="2613" y="392"/>
                  </a:lnTo>
                  <a:lnTo>
                    <a:pt x="2631" y="428"/>
                  </a:lnTo>
                  <a:lnTo>
                    <a:pt x="2649" y="472"/>
                  </a:lnTo>
                  <a:lnTo>
                    <a:pt x="2676" y="526"/>
                  </a:lnTo>
                  <a:lnTo>
                    <a:pt x="2693" y="570"/>
                  </a:lnTo>
                  <a:lnTo>
                    <a:pt x="2720" y="624"/>
                  </a:lnTo>
                  <a:lnTo>
                    <a:pt x="2737" y="660"/>
                  </a:lnTo>
                  <a:lnTo>
                    <a:pt x="2757" y="694"/>
                  </a:lnTo>
                  <a:lnTo>
                    <a:pt x="2773" y="713"/>
                  </a:lnTo>
                  <a:lnTo>
                    <a:pt x="2784" y="730"/>
                  </a:lnTo>
                  <a:lnTo>
                    <a:pt x="2801" y="748"/>
                  </a:lnTo>
                  <a:lnTo>
                    <a:pt x="2810" y="766"/>
                  </a:lnTo>
                  <a:lnTo>
                    <a:pt x="2837" y="793"/>
                  </a:lnTo>
                  <a:lnTo>
                    <a:pt x="2854" y="810"/>
                  </a:lnTo>
                  <a:lnTo>
                    <a:pt x="2872" y="837"/>
                  </a:lnTo>
                  <a:lnTo>
                    <a:pt x="2897" y="865"/>
                  </a:lnTo>
                  <a:lnTo>
                    <a:pt x="2917" y="890"/>
                  </a:lnTo>
                  <a:lnTo>
                    <a:pt x="2944" y="918"/>
                  </a:lnTo>
                  <a:lnTo>
                    <a:pt x="2970" y="945"/>
                  </a:lnTo>
                  <a:lnTo>
                    <a:pt x="2970" y="954"/>
                  </a:lnTo>
                  <a:lnTo>
                    <a:pt x="2978" y="963"/>
                  </a:lnTo>
                  <a:lnTo>
                    <a:pt x="2978" y="971"/>
                  </a:lnTo>
                  <a:lnTo>
                    <a:pt x="2970" y="981"/>
                  </a:lnTo>
                  <a:lnTo>
                    <a:pt x="2970" y="990"/>
                  </a:lnTo>
                  <a:lnTo>
                    <a:pt x="2961" y="990"/>
                  </a:lnTo>
                  <a:lnTo>
                    <a:pt x="2944" y="990"/>
                  </a:lnTo>
                  <a:lnTo>
                    <a:pt x="2934" y="990"/>
                  </a:lnTo>
                  <a:lnTo>
                    <a:pt x="2925" y="981"/>
                  </a:lnTo>
                  <a:lnTo>
                    <a:pt x="2917" y="971"/>
                  </a:lnTo>
                  <a:lnTo>
                    <a:pt x="2908" y="954"/>
                  </a:lnTo>
                  <a:lnTo>
                    <a:pt x="2908" y="945"/>
                  </a:lnTo>
                  <a:lnTo>
                    <a:pt x="2897" y="936"/>
                  </a:lnTo>
                  <a:lnTo>
                    <a:pt x="2897" y="927"/>
                  </a:lnTo>
                  <a:lnTo>
                    <a:pt x="2890" y="927"/>
                  </a:lnTo>
                  <a:lnTo>
                    <a:pt x="2890" y="936"/>
                  </a:lnTo>
                  <a:lnTo>
                    <a:pt x="2890" y="954"/>
                  </a:lnTo>
                  <a:lnTo>
                    <a:pt x="2890" y="971"/>
                  </a:lnTo>
                  <a:lnTo>
                    <a:pt x="2890" y="981"/>
                  </a:lnTo>
                  <a:lnTo>
                    <a:pt x="2897" y="998"/>
                  </a:lnTo>
                  <a:lnTo>
                    <a:pt x="2897" y="1007"/>
                  </a:lnTo>
                  <a:lnTo>
                    <a:pt x="2908" y="1016"/>
                  </a:lnTo>
                  <a:lnTo>
                    <a:pt x="2917" y="1034"/>
                  </a:lnTo>
                  <a:lnTo>
                    <a:pt x="2925" y="1043"/>
                  </a:lnTo>
                  <a:lnTo>
                    <a:pt x="2934" y="1051"/>
                  </a:lnTo>
                  <a:lnTo>
                    <a:pt x="2944" y="1070"/>
                  </a:lnTo>
                  <a:lnTo>
                    <a:pt x="2952" y="1078"/>
                  </a:lnTo>
                  <a:lnTo>
                    <a:pt x="2952" y="1087"/>
                  </a:lnTo>
                  <a:lnTo>
                    <a:pt x="2961" y="1096"/>
                  </a:lnTo>
                  <a:lnTo>
                    <a:pt x="2961" y="1105"/>
                  </a:lnTo>
                  <a:lnTo>
                    <a:pt x="2970" y="1114"/>
                  </a:lnTo>
                  <a:lnTo>
                    <a:pt x="2970" y="1123"/>
                  </a:lnTo>
                  <a:lnTo>
                    <a:pt x="2978" y="1131"/>
                  </a:lnTo>
                  <a:lnTo>
                    <a:pt x="2978" y="1150"/>
                  </a:lnTo>
                  <a:lnTo>
                    <a:pt x="2978" y="1158"/>
                  </a:lnTo>
                  <a:lnTo>
                    <a:pt x="2978" y="1177"/>
                  </a:lnTo>
                  <a:lnTo>
                    <a:pt x="2988" y="1203"/>
                  </a:lnTo>
                  <a:lnTo>
                    <a:pt x="3014" y="1238"/>
                  </a:lnTo>
                  <a:lnTo>
                    <a:pt x="3041" y="1292"/>
                  </a:lnTo>
                  <a:lnTo>
                    <a:pt x="3077" y="1354"/>
                  </a:lnTo>
                  <a:lnTo>
                    <a:pt x="3121" y="1427"/>
                  </a:lnTo>
                  <a:lnTo>
                    <a:pt x="3166" y="1498"/>
                  </a:lnTo>
                  <a:lnTo>
                    <a:pt x="3201" y="1560"/>
                  </a:lnTo>
                  <a:lnTo>
                    <a:pt x="3237" y="1623"/>
                  </a:lnTo>
                  <a:lnTo>
                    <a:pt x="3274" y="1676"/>
                  </a:lnTo>
                  <a:lnTo>
                    <a:pt x="3290" y="1720"/>
                  </a:lnTo>
                  <a:lnTo>
                    <a:pt x="3309" y="1747"/>
                  </a:lnTo>
                  <a:lnTo>
                    <a:pt x="3318" y="1774"/>
                  </a:lnTo>
                  <a:lnTo>
                    <a:pt x="3334" y="1791"/>
                  </a:lnTo>
                  <a:lnTo>
                    <a:pt x="3345" y="1809"/>
                  </a:lnTo>
                  <a:lnTo>
                    <a:pt x="3354" y="1827"/>
                  </a:lnTo>
                  <a:lnTo>
                    <a:pt x="3362" y="1836"/>
                  </a:lnTo>
                  <a:lnTo>
                    <a:pt x="3371" y="1844"/>
                  </a:lnTo>
                  <a:lnTo>
                    <a:pt x="3381" y="1854"/>
                  </a:lnTo>
                  <a:lnTo>
                    <a:pt x="3381" y="1864"/>
                  </a:lnTo>
                  <a:lnTo>
                    <a:pt x="3390" y="1871"/>
                  </a:lnTo>
                  <a:lnTo>
                    <a:pt x="3407" y="1916"/>
                  </a:lnTo>
                  <a:lnTo>
                    <a:pt x="3416" y="1960"/>
                  </a:lnTo>
                  <a:lnTo>
                    <a:pt x="3416" y="2006"/>
                  </a:lnTo>
                  <a:lnTo>
                    <a:pt x="3416" y="2050"/>
                  </a:lnTo>
                  <a:lnTo>
                    <a:pt x="3416" y="2095"/>
                  </a:lnTo>
                  <a:lnTo>
                    <a:pt x="3416" y="2140"/>
                  </a:lnTo>
                  <a:lnTo>
                    <a:pt x="3416" y="2175"/>
                  </a:lnTo>
                  <a:lnTo>
                    <a:pt x="3416" y="2210"/>
                  </a:lnTo>
                  <a:lnTo>
                    <a:pt x="3416" y="2237"/>
                  </a:lnTo>
                  <a:lnTo>
                    <a:pt x="3425" y="2264"/>
                  </a:lnTo>
                  <a:lnTo>
                    <a:pt x="3434" y="2273"/>
                  </a:lnTo>
                  <a:lnTo>
                    <a:pt x="3434" y="2281"/>
                  </a:lnTo>
                  <a:lnTo>
                    <a:pt x="3434" y="2290"/>
                  </a:lnTo>
                  <a:lnTo>
                    <a:pt x="3443" y="2300"/>
                  </a:lnTo>
                  <a:lnTo>
                    <a:pt x="3443" y="2308"/>
                  </a:lnTo>
                  <a:lnTo>
                    <a:pt x="3443" y="2317"/>
                  </a:lnTo>
                  <a:lnTo>
                    <a:pt x="3443" y="2326"/>
                  </a:lnTo>
                  <a:lnTo>
                    <a:pt x="3443" y="2335"/>
                  </a:lnTo>
                  <a:lnTo>
                    <a:pt x="3434" y="2335"/>
                  </a:lnTo>
                  <a:lnTo>
                    <a:pt x="3434" y="2326"/>
                  </a:lnTo>
                  <a:lnTo>
                    <a:pt x="3434" y="2317"/>
                  </a:lnTo>
                  <a:lnTo>
                    <a:pt x="3434" y="2308"/>
                  </a:lnTo>
                  <a:lnTo>
                    <a:pt x="3434" y="2300"/>
                  </a:lnTo>
                  <a:lnTo>
                    <a:pt x="3425" y="2300"/>
                  </a:lnTo>
                  <a:lnTo>
                    <a:pt x="3416" y="2308"/>
                  </a:lnTo>
                  <a:lnTo>
                    <a:pt x="3416" y="2317"/>
                  </a:lnTo>
                  <a:lnTo>
                    <a:pt x="3416" y="2326"/>
                  </a:lnTo>
                  <a:lnTo>
                    <a:pt x="3407" y="2335"/>
                  </a:lnTo>
                  <a:lnTo>
                    <a:pt x="3407" y="2344"/>
                  </a:lnTo>
                  <a:lnTo>
                    <a:pt x="3398" y="2353"/>
                  </a:lnTo>
                  <a:lnTo>
                    <a:pt x="3398" y="2361"/>
                  </a:lnTo>
                  <a:lnTo>
                    <a:pt x="3390" y="2361"/>
                  </a:lnTo>
                  <a:lnTo>
                    <a:pt x="3390" y="2370"/>
                  </a:lnTo>
                  <a:lnTo>
                    <a:pt x="3390" y="2380"/>
                  </a:lnTo>
                  <a:lnTo>
                    <a:pt x="3390" y="2389"/>
                  </a:lnTo>
                  <a:lnTo>
                    <a:pt x="3390" y="2397"/>
                  </a:lnTo>
                  <a:lnTo>
                    <a:pt x="3381" y="2397"/>
                  </a:lnTo>
                  <a:lnTo>
                    <a:pt x="3381" y="2406"/>
                  </a:lnTo>
                  <a:lnTo>
                    <a:pt x="3381" y="2417"/>
                  </a:lnTo>
                  <a:lnTo>
                    <a:pt x="3381" y="2424"/>
                  </a:lnTo>
                  <a:lnTo>
                    <a:pt x="3381" y="2433"/>
                  </a:lnTo>
                  <a:lnTo>
                    <a:pt x="3381" y="2451"/>
                  </a:lnTo>
                  <a:lnTo>
                    <a:pt x="3381" y="2470"/>
                  </a:lnTo>
                  <a:lnTo>
                    <a:pt x="3381" y="2486"/>
                  </a:lnTo>
                  <a:lnTo>
                    <a:pt x="3381" y="2504"/>
                  </a:lnTo>
                  <a:lnTo>
                    <a:pt x="3381" y="2523"/>
                  </a:lnTo>
                  <a:lnTo>
                    <a:pt x="3381" y="2541"/>
                  </a:lnTo>
                  <a:lnTo>
                    <a:pt x="3390" y="2550"/>
                  </a:lnTo>
                  <a:lnTo>
                    <a:pt x="3390" y="2567"/>
                  </a:lnTo>
                  <a:lnTo>
                    <a:pt x="3381" y="2585"/>
                  </a:lnTo>
                  <a:lnTo>
                    <a:pt x="3381" y="2594"/>
                  </a:lnTo>
                  <a:lnTo>
                    <a:pt x="3381" y="2603"/>
                  </a:lnTo>
                  <a:lnTo>
                    <a:pt x="3371" y="2612"/>
                  </a:lnTo>
                  <a:lnTo>
                    <a:pt x="3371" y="2621"/>
                  </a:lnTo>
                  <a:lnTo>
                    <a:pt x="3362" y="2630"/>
                  </a:lnTo>
                  <a:lnTo>
                    <a:pt x="3354" y="2630"/>
                  </a:lnTo>
                  <a:lnTo>
                    <a:pt x="3345" y="2638"/>
                  </a:lnTo>
                  <a:lnTo>
                    <a:pt x="3334" y="2647"/>
                  </a:lnTo>
                  <a:lnTo>
                    <a:pt x="3327" y="2647"/>
                  </a:lnTo>
                  <a:lnTo>
                    <a:pt x="3318" y="2657"/>
                  </a:lnTo>
                  <a:lnTo>
                    <a:pt x="3309" y="2657"/>
                  </a:lnTo>
                  <a:lnTo>
                    <a:pt x="3301" y="2657"/>
                  </a:lnTo>
                  <a:lnTo>
                    <a:pt x="3301" y="2665"/>
                  </a:lnTo>
                  <a:lnTo>
                    <a:pt x="3290" y="2665"/>
                  </a:lnTo>
                  <a:lnTo>
                    <a:pt x="3281" y="2674"/>
                  </a:lnTo>
                  <a:lnTo>
                    <a:pt x="3274" y="2683"/>
                  </a:lnTo>
                  <a:lnTo>
                    <a:pt x="3265" y="2692"/>
                  </a:lnTo>
                  <a:lnTo>
                    <a:pt x="3254" y="2701"/>
                  </a:lnTo>
                  <a:lnTo>
                    <a:pt x="3247" y="2710"/>
                  </a:lnTo>
                  <a:lnTo>
                    <a:pt x="3237" y="2710"/>
                  </a:lnTo>
                  <a:lnTo>
                    <a:pt x="3228" y="2710"/>
                  </a:lnTo>
                  <a:lnTo>
                    <a:pt x="3221" y="2710"/>
                  </a:lnTo>
                  <a:lnTo>
                    <a:pt x="3210" y="2710"/>
                  </a:lnTo>
                  <a:lnTo>
                    <a:pt x="3201" y="2718"/>
                  </a:lnTo>
                  <a:lnTo>
                    <a:pt x="3194" y="2718"/>
                  </a:lnTo>
                  <a:lnTo>
                    <a:pt x="3184" y="2718"/>
                  </a:lnTo>
                  <a:lnTo>
                    <a:pt x="3174" y="2718"/>
                  </a:lnTo>
                  <a:lnTo>
                    <a:pt x="3166" y="2727"/>
                  </a:lnTo>
                  <a:lnTo>
                    <a:pt x="3157" y="2737"/>
                  </a:lnTo>
                  <a:lnTo>
                    <a:pt x="3148" y="2746"/>
                  </a:lnTo>
                  <a:lnTo>
                    <a:pt x="3141" y="2746"/>
                  </a:lnTo>
                  <a:lnTo>
                    <a:pt x="3121" y="2754"/>
                  </a:lnTo>
                  <a:lnTo>
                    <a:pt x="3104" y="2754"/>
                  </a:lnTo>
                  <a:lnTo>
                    <a:pt x="3077" y="2754"/>
                  </a:lnTo>
                  <a:lnTo>
                    <a:pt x="3068" y="2754"/>
                  </a:lnTo>
                  <a:lnTo>
                    <a:pt x="3059" y="2754"/>
                  </a:lnTo>
                  <a:lnTo>
                    <a:pt x="3050" y="2746"/>
                  </a:lnTo>
                  <a:lnTo>
                    <a:pt x="3041" y="2737"/>
                  </a:lnTo>
                  <a:lnTo>
                    <a:pt x="3033" y="2727"/>
                  </a:lnTo>
                  <a:lnTo>
                    <a:pt x="3024" y="2727"/>
                  </a:lnTo>
                  <a:lnTo>
                    <a:pt x="3024" y="2737"/>
                  </a:lnTo>
                  <a:lnTo>
                    <a:pt x="3014" y="2737"/>
                  </a:lnTo>
                  <a:lnTo>
                    <a:pt x="3014" y="2727"/>
                  </a:lnTo>
                  <a:lnTo>
                    <a:pt x="3014" y="2718"/>
                  </a:lnTo>
                  <a:lnTo>
                    <a:pt x="3024" y="2701"/>
                  </a:lnTo>
                  <a:lnTo>
                    <a:pt x="3024" y="2683"/>
                  </a:lnTo>
                  <a:lnTo>
                    <a:pt x="3014" y="2657"/>
                  </a:lnTo>
                  <a:lnTo>
                    <a:pt x="3014" y="2638"/>
                  </a:lnTo>
                  <a:lnTo>
                    <a:pt x="3006" y="2612"/>
                  </a:lnTo>
                  <a:lnTo>
                    <a:pt x="2997" y="2594"/>
                  </a:lnTo>
                  <a:lnTo>
                    <a:pt x="2978" y="2585"/>
                  </a:lnTo>
                  <a:lnTo>
                    <a:pt x="2970" y="2577"/>
                  </a:lnTo>
                  <a:lnTo>
                    <a:pt x="2970" y="2557"/>
                  </a:lnTo>
                  <a:lnTo>
                    <a:pt x="2961" y="2550"/>
                  </a:lnTo>
                  <a:lnTo>
                    <a:pt x="2961" y="2541"/>
                  </a:lnTo>
                  <a:lnTo>
                    <a:pt x="2952" y="2532"/>
                  </a:lnTo>
                  <a:lnTo>
                    <a:pt x="2952" y="2523"/>
                  </a:lnTo>
                  <a:lnTo>
                    <a:pt x="2944" y="2523"/>
                  </a:lnTo>
                  <a:lnTo>
                    <a:pt x="2944" y="2514"/>
                  </a:lnTo>
                  <a:lnTo>
                    <a:pt x="2934" y="2514"/>
                  </a:lnTo>
                  <a:lnTo>
                    <a:pt x="2925" y="2514"/>
                  </a:lnTo>
                  <a:lnTo>
                    <a:pt x="2925" y="2504"/>
                  </a:lnTo>
                  <a:lnTo>
                    <a:pt x="2917" y="2486"/>
                  </a:lnTo>
                  <a:lnTo>
                    <a:pt x="2908" y="2470"/>
                  </a:lnTo>
                  <a:lnTo>
                    <a:pt x="2890" y="2451"/>
                  </a:lnTo>
                  <a:lnTo>
                    <a:pt x="2881" y="2433"/>
                  </a:lnTo>
                  <a:lnTo>
                    <a:pt x="2864" y="2424"/>
                  </a:lnTo>
                  <a:lnTo>
                    <a:pt x="2844" y="2406"/>
                  </a:lnTo>
                  <a:lnTo>
                    <a:pt x="2837" y="2389"/>
                  </a:lnTo>
                  <a:lnTo>
                    <a:pt x="2817" y="2389"/>
                  </a:lnTo>
                  <a:lnTo>
                    <a:pt x="2810" y="2380"/>
                  </a:lnTo>
                  <a:lnTo>
                    <a:pt x="2801" y="2380"/>
                  </a:lnTo>
                  <a:lnTo>
                    <a:pt x="2784" y="2380"/>
                  </a:lnTo>
                  <a:lnTo>
                    <a:pt x="2773" y="2370"/>
                  </a:lnTo>
                  <a:lnTo>
                    <a:pt x="2757" y="2370"/>
                  </a:lnTo>
                  <a:lnTo>
                    <a:pt x="2748" y="2361"/>
                  </a:lnTo>
                  <a:lnTo>
                    <a:pt x="2737" y="2361"/>
                  </a:lnTo>
                  <a:lnTo>
                    <a:pt x="2720" y="2353"/>
                  </a:lnTo>
                  <a:lnTo>
                    <a:pt x="2711" y="2344"/>
                  </a:lnTo>
                  <a:lnTo>
                    <a:pt x="2693" y="2326"/>
                  </a:lnTo>
                  <a:lnTo>
                    <a:pt x="2684" y="2317"/>
                  </a:lnTo>
                  <a:lnTo>
                    <a:pt x="2676" y="2300"/>
                  </a:lnTo>
                  <a:lnTo>
                    <a:pt x="2667" y="2273"/>
                  </a:lnTo>
                  <a:lnTo>
                    <a:pt x="2667" y="2255"/>
                  </a:lnTo>
                  <a:lnTo>
                    <a:pt x="2657" y="2228"/>
                  </a:lnTo>
                  <a:lnTo>
                    <a:pt x="2649" y="2210"/>
                  </a:lnTo>
                  <a:lnTo>
                    <a:pt x="2649" y="2184"/>
                  </a:lnTo>
                  <a:lnTo>
                    <a:pt x="2640" y="2166"/>
                  </a:lnTo>
                  <a:lnTo>
                    <a:pt x="2631" y="2157"/>
                  </a:lnTo>
                  <a:lnTo>
                    <a:pt x="2631" y="2140"/>
                  </a:lnTo>
                  <a:lnTo>
                    <a:pt x="2623" y="2140"/>
                  </a:lnTo>
                  <a:lnTo>
                    <a:pt x="2613" y="2130"/>
                  </a:lnTo>
                  <a:lnTo>
                    <a:pt x="2604" y="2121"/>
                  </a:lnTo>
                  <a:lnTo>
                    <a:pt x="2595" y="2121"/>
                  </a:lnTo>
                  <a:lnTo>
                    <a:pt x="2577" y="2113"/>
                  </a:lnTo>
                  <a:lnTo>
                    <a:pt x="2568" y="2095"/>
                  </a:lnTo>
                  <a:lnTo>
                    <a:pt x="2560" y="2086"/>
                  </a:lnTo>
                  <a:lnTo>
                    <a:pt x="2551" y="2068"/>
                  </a:lnTo>
                  <a:lnTo>
                    <a:pt x="2533" y="2060"/>
                  </a:lnTo>
                  <a:lnTo>
                    <a:pt x="2524" y="2033"/>
                  </a:lnTo>
                  <a:lnTo>
                    <a:pt x="2524" y="2015"/>
                  </a:lnTo>
                  <a:lnTo>
                    <a:pt x="2515" y="1997"/>
                  </a:lnTo>
                  <a:lnTo>
                    <a:pt x="2507" y="1979"/>
                  </a:lnTo>
                  <a:lnTo>
                    <a:pt x="2507" y="1960"/>
                  </a:lnTo>
                  <a:lnTo>
                    <a:pt x="2507" y="1944"/>
                  </a:lnTo>
                  <a:lnTo>
                    <a:pt x="2497" y="1935"/>
                  </a:lnTo>
                  <a:lnTo>
                    <a:pt x="2497" y="1924"/>
                  </a:lnTo>
                  <a:lnTo>
                    <a:pt x="2488" y="1916"/>
                  </a:lnTo>
                  <a:lnTo>
                    <a:pt x="2480" y="1916"/>
                  </a:lnTo>
                  <a:lnTo>
                    <a:pt x="2471" y="1907"/>
                  </a:lnTo>
                  <a:lnTo>
                    <a:pt x="2461" y="1907"/>
                  </a:lnTo>
                  <a:lnTo>
                    <a:pt x="2471" y="1916"/>
                  </a:lnTo>
                  <a:lnTo>
                    <a:pt x="2471" y="1924"/>
                  </a:lnTo>
                  <a:lnTo>
                    <a:pt x="2480" y="1935"/>
                  </a:lnTo>
                  <a:lnTo>
                    <a:pt x="2488" y="1944"/>
                  </a:lnTo>
                  <a:lnTo>
                    <a:pt x="2488" y="1951"/>
                  </a:lnTo>
                  <a:lnTo>
                    <a:pt x="2480" y="1960"/>
                  </a:lnTo>
                  <a:lnTo>
                    <a:pt x="2471" y="1969"/>
                  </a:lnTo>
                  <a:lnTo>
                    <a:pt x="2461" y="1969"/>
                  </a:lnTo>
                  <a:lnTo>
                    <a:pt x="2444" y="1969"/>
                  </a:lnTo>
                  <a:lnTo>
                    <a:pt x="2427" y="1969"/>
                  </a:lnTo>
                  <a:lnTo>
                    <a:pt x="2408" y="1960"/>
                  </a:lnTo>
                  <a:lnTo>
                    <a:pt x="2400" y="1951"/>
                  </a:lnTo>
                  <a:lnTo>
                    <a:pt x="2380" y="1935"/>
                  </a:lnTo>
                  <a:lnTo>
                    <a:pt x="2373" y="1916"/>
                  </a:lnTo>
                  <a:lnTo>
                    <a:pt x="2355" y="1898"/>
                  </a:lnTo>
                  <a:lnTo>
                    <a:pt x="2336" y="1880"/>
                  </a:lnTo>
                  <a:lnTo>
                    <a:pt x="2327" y="1864"/>
                  </a:lnTo>
                  <a:lnTo>
                    <a:pt x="2320" y="1844"/>
                  </a:lnTo>
                  <a:lnTo>
                    <a:pt x="2311" y="1827"/>
                  </a:lnTo>
                  <a:lnTo>
                    <a:pt x="2300" y="1809"/>
                  </a:lnTo>
                  <a:lnTo>
                    <a:pt x="2292" y="1800"/>
                  </a:lnTo>
                  <a:lnTo>
                    <a:pt x="2292" y="1783"/>
                  </a:lnTo>
                  <a:lnTo>
                    <a:pt x="2283" y="1774"/>
                  </a:lnTo>
                  <a:lnTo>
                    <a:pt x="2283" y="1756"/>
                  </a:lnTo>
                  <a:lnTo>
                    <a:pt x="2274" y="1738"/>
                  </a:lnTo>
                  <a:lnTo>
                    <a:pt x="2267" y="1729"/>
                  </a:lnTo>
                  <a:lnTo>
                    <a:pt x="2267" y="1711"/>
                  </a:lnTo>
                  <a:lnTo>
                    <a:pt x="2256" y="1703"/>
                  </a:lnTo>
                  <a:lnTo>
                    <a:pt x="2247" y="1684"/>
                  </a:lnTo>
                  <a:lnTo>
                    <a:pt x="2238" y="1676"/>
                  </a:lnTo>
                  <a:lnTo>
                    <a:pt x="2230" y="1667"/>
                  </a:lnTo>
                  <a:lnTo>
                    <a:pt x="2230" y="1658"/>
                  </a:lnTo>
                  <a:lnTo>
                    <a:pt x="2230" y="1649"/>
                  </a:lnTo>
                  <a:lnTo>
                    <a:pt x="2230" y="1640"/>
                  </a:lnTo>
                  <a:lnTo>
                    <a:pt x="2238" y="1631"/>
                  </a:lnTo>
                  <a:lnTo>
                    <a:pt x="2247" y="1623"/>
                  </a:lnTo>
                  <a:lnTo>
                    <a:pt x="2247" y="1613"/>
                  </a:lnTo>
                  <a:lnTo>
                    <a:pt x="2256" y="1604"/>
                  </a:lnTo>
                  <a:lnTo>
                    <a:pt x="2256" y="1595"/>
                  </a:lnTo>
                  <a:lnTo>
                    <a:pt x="2256" y="1587"/>
                  </a:lnTo>
                  <a:lnTo>
                    <a:pt x="2256" y="1578"/>
                  </a:lnTo>
                  <a:lnTo>
                    <a:pt x="2256" y="1568"/>
                  </a:lnTo>
                  <a:lnTo>
                    <a:pt x="2267" y="1551"/>
                  </a:lnTo>
                  <a:lnTo>
                    <a:pt x="2274" y="1542"/>
                  </a:lnTo>
                  <a:lnTo>
                    <a:pt x="2283" y="1524"/>
                  </a:lnTo>
                  <a:lnTo>
                    <a:pt x="2292" y="1515"/>
                  </a:lnTo>
                  <a:lnTo>
                    <a:pt x="2300" y="1498"/>
                  </a:lnTo>
                  <a:lnTo>
                    <a:pt x="2300" y="1487"/>
                  </a:lnTo>
                  <a:lnTo>
                    <a:pt x="2300" y="1480"/>
                  </a:lnTo>
                  <a:lnTo>
                    <a:pt x="2292" y="1471"/>
                  </a:lnTo>
                  <a:lnTo>
                    <a:pt x="2283" y="1462"/>
                  </a:lnTo>
                  <a:lnTo>
                    <a:pt x="2283" y="1453"/>
                  </a:lnTo>
                  <a:lnTo>
                    <a:pt x="2274" y="1444"/>
                  </a:lnTo>
                  <a:lnTo>
                    <a:pt x="2267" y="1444"/>
                  </a:lnTo>
                  <a:lnTo>
                    <a:pt x="2256" y="1444"/>
                  </a:lnTo>
                  <a:lnTo>
                    <a:pt x="2256" y="1453"/>
                  </a:lnTo>
                  <a:lnTo>
                    <a:pt x="2256" y="1462"/>
                  </a:lnTo>
                  <a:lnTo>
                    <a:pt x="2267" y="1471"/>
                  </a:lnTo>
                  <a:lnTo>
                    <a:pt x="2267" y="1480"/>
                  </a:lnTo>
                  <a:lnTo>
                    <a:pt x="2256" y="1487"/>
                  </a:lnTo>
                  <a:lnTo>
                    <a:pt x="2256" y="1498"/>
                  </a:lnTo>
                  <a:lnTo>
                    <a:pt x="2247" y="1498"/>
                  </a:lnTo>
                  <a:lnTo>
                    <a:pt x="2238" y="1498"/>
                  </a:lnTo>
                  <a:lnTo>
                    <a:pt x="2238" y="1487"/>
                  </a:lnTo>
                  <a:lnTo>
                    <a:pt x="2230" y="1480"/>
                  </a:lnTo>
                  <a:lnTo>
                    <a:pt x="2220" y="1471"/>
                  </a:lnTo>
                  <a:lnTo>
                    <a:pt x="2220" y="1462"/>
                  </a:lnTo>
                  <a:lnTo>
                    <a:pt x="2211" y="1453"/>
                  </a:lnTo>
                  <a:lnTo>
                    <a:pt x="2203" y="1444"/>
                  </a:lnTo>
                  <a:lnTo>
                    <a:pt x="2203" y="1434"/>
                  </a:lnTo>
                  <a:lnTo>
                    <a:pt x="2194" y="1427"/>
                  </a:lnTo>
                  <a:lnTo>
                    <a:pt x="2185" y="1427"/>
                  </a:lnTo>
                  <a:lnTo>
                    <a:pt x="2185" y="1434"/>
                  </a:lnTo>
                  <a:lnTo>
                    <a:pt x="2176" y="1434"/>
                  </a:lnTo>
                  <a:lnTo>
                    <a:pt x="2176" y="1444"/>
                  </a:lnTo>
                  <a:lnTo>
                    <a:pt x="2185" y="1453"/>
                  </a:lnTo>
                  <a:lnTo>
                    <a:pt x="2185" y="1462"/>
                  </a:lnTo>
                  <a:lnTo>
                    <a:pt x="2194" y="1480"/>
                  </a:lnTo>
                  <a:lnTo>
                    <a:pt x="2203" y="1487"/>
                  </a:lnTo>
                  <a:lnTo>
                    <a:pt x="2203" y="1507"/>
                  </a:lnTo>
                  <a:lnTo>
                    <a:pt x="2203" y="1515"/>
                  </a:lnTo>
                  <a:lnTo>
                    <a:pt x="2211" y="1533"/>
                  </a:lnTo>
                  <a:lnTo>
                    <a:pt x="2211" y="1542"/>
                  </a:lnTo>
                  <a:lnTo>
                    <a:pt x="2211" y="1551"/>
                  </a:lnTo>
                  <a:lnTo>
                    <a:pt x="2203" y="1560"/>
                  </a:lnTo>
                  <a:lnTo>
                    <a:pt x="2194" y="1560"/>
                  </a:lnTo>
                  <a:lnTo>
                    <a:pt x="2185" y="1560"/>
                  </a:lnTo>
                  <a:lnTo>
                    <a:pt x="2176" y="1551"/>
                  </a:lnTo>
                  <a:lnTo>
                    <a:pt x="2167" y="1551"/>
                  </a:lnTo>
                  <a:lnTo>
                    <a:pt x="2158" y="1542"/>
                  </a:lnTo>
                  <a:lnTo>
                    <a:pt x="2150" y="1533"/>
                  </a:lnTo>
                  <a:lnTo>
                    <a:pt x="2140" y="1524"/>
                  </a:lnTo>
                  <a:lnTo>
                    <a:pt x="2131" y="1524"/>
                  </a:lnTo>
                  <a:lnTo>
                    <a:pt x="2123" y="1533"/>
                  </a:lnTo>
                  <a:lnTo>
                    <a:pt x="2114" y="1507"/>
                  </a:lnTo>
                  <a:lnTo>
                    <a:pt x="2114" y="1462"/>
                  </a:lnTo>
                  <a:lnTo>
                    <a:pt x="2114" y="1418"/>
                  </a:lnTo>
                  <a:lnTo>
                    <a:pt x="2114" y="1372"/>
                  </a:lnTo>
                  <a:lnTo>
                    <a:pt x="2123" y="1319"/>
                  </a:lnTo>
                  <a:lnTo>
                    <a:pt x="2131" y="1266"/>
                  </a:lnTo>
                  <a:lnTo>
                    <a:pt x="2140" y="1221"/>
                  </a:lnTo>
                  <a:lnTo>
                    <a:pt x="2140" y="1177"/>
                  </a:lnTo>
                  <a:lnTo>
                    <a:pt x="2140" y="1141"/>
                  </a:lnTo>
                  <a:lnTo>
                    <a:pt x="2131" y="1105"/>
                  </a:lnTo>
                  <a:lnTo>
                    <a:pt x="2123" y="1096"/>
                  </a:lnTo>
                  <a:lnTo>
                    <a:pt x="2114" y="1078"/>
                  </a:lnTo>
                  <a:lnTo>
                    <a:pt x="2114" y="1061"/>
                  </a:lnTo>
                  <a:lnTo>
                    <a:pt x="2114" y="1043"/>
                  </a:lnTo>
                  <a:lnTo>
                    <a:pt x="2114" y="1025"/>
                  </a:lnTo>
                  <a:lnTo>
                    <a:pt x="2114" y="1007"/>
                  </a:lnTo>
                  <a:lnTo>
                    <a:pt x="2105" y="990"/>
                  </a:lnTo>
                  <a:lnTo>
                    <a:pt x="2087" y="963"/>
                  </a:lnTo>
                  <a:lnTo>
                    <a:pt x="2070" y="945"/>
                  </a:lnTo>
                  <a:lnTo>
                    <a:pt x="2043" y="927"/>
                  </a:lnTo>
                  <a:lnTo>
                    <a:pt x="2034" y="918"/>
                  </a:lnTo>
                  <a:lnTo>
                    <a:pt x="2034" y="901"/>
                  </a:lnTo>
                  <a:lnTo>
                    <a:pt x="2034" y="890"/>
                  </a:lnTo>
                  <a:lnTo>
                    <a:pt x="2025" y="883"/>
                  </a:lnTo>
                  <a:lnTo>
                    <a:pt x="2025" y="874"/>
                  </a:lnTo>
                  <a:lnTo>
                    <a:pt x="2016" y="874"/>
                  </a:lnTo>
                  <a:lnTo>
                    <a:pt x="1998" y="865"/>
                  </a:lnTo>
                  <a:lnTo>
                    <a:pt x="1990" y="865"/>
                  </a:lnTo>
                  <a:lnTo>
                    <a:pt x="1971" y="874"/>
                  </a:lnTo>
                  <a:lnTo>
                    <a:pt x="1943" y="883"/>
                  </a:lnTo>
                  <a:lnTo>
                    <a:pt x="1943" y="890"/>
                  </a:lnTo>
                  <a:lnTo>
                    <a:pt x="1943" y="901"/>
                  </a:lnTo>
                  <a:lnTo>
                    <a:pt x="1943" y="918"/>
                  </a:lnTo>
                  <a:lnTo>
                    <a:pt x="1943" y="927"/>
                  </a:lnTo>
                  <a:lnTo>
                    <a:pt x="1936" y="927"/>
                  </a:lnTo>
                  <a:lnTo>
                    <a:pt x="1936" y="936"/>
                  </a:lnTo>
                  <a:lnTo>
                    <a:pt x="1927" y="936"/>
                  </a:lnTo>
                  <a:lnTo>
                    <a:pt x="1927" y="927"/>
                  </a:lnTo>
                  <a:lnTo>
                    <a:pt x="1918" y="918"/>
                  </a:lnTo>
                  <a:lnTo>
                    <a:pt x="1918" y="910"/>
                  </a:lnTo>
                  <a:lnTo>
                    <a:pt x="1910" y="890"/>
                  </a:lnTo>
                  <a:lnTo>
                    <a:pt x="1910" y="874"/>
                  </a:lnTo>
                  <a:lnTo>
                    <a:pt x="1899" y="854"/>
                  </a:lnTo>
                  <a:lnTo>
                    <a:pt x="1890" y="828"/>
                  </a:lnTo>
                  <a:lnTo>
                    <a:pt x="1883" y="810"/>
                  </a:lnTo>
                  <a:lnTo>
                    <a:pt x="1863" y="793"/>
                  </a:lnTo>
                  <a:lnTo>
                    <a:pt x="1856" y="784"/>
                  </a:lnTo>
                  <a:lnTo>
                    <a:pt x="1846" y="766"/>
                  </a:lnTo>
                  <a:lnTo>
                    <a:pt x="1828" y="766"/>
                  </a:lnTo>
                  <a:lnTo>
                    <a:pt x="1819" y="757"/>
                  </a:lnTo>
                  <a:lnTo>
                    <a:pt x="1810" y="757"/>
                  </a:lnTo>
                  <a:lnTo>
                    <a:pt x="1801" y="748"/>
                  </a:lnTo>
                  <a:lnTo>
                    <a:pt x="1793" y="748"/>
                  </a:lnTo>
                  <a:lnTo>
                    <a:pt x="1783" y="740"/>
                  </a:lnTo>
                  <a:lnTo>
                    <a:pt x="1774" y="730"/>
                  </a:lnTo>
                  <a:lnTo>
                    <a:pt x="1766" y="713"/>
                  </a:lnTo>
                  <a:lnTo>
                    <a:pt x="1766" y="694"/>
                  </a:lnTo>
                  <a:lnTo>
                    <a:pt x="1757" y="677"/>
                  </a:lnTo>
                  <a:lnTo>
                    <a:pt x="1748" y="650"/>
                  </a:lnTo>
                  <a:lnTo>
                    <a:pt x="1739" y="650"/>
                  </a:lnTo>
                  <a:lnTo>
                    <a:pt x="1730" y="650"/>
                  </a:lnTo>
                  <a:lnTo>
                    <a:pt x="1721" y="641"/>
                  </a:lnTo>
                  <a:lnTo>
                    <a:pt x="1713" y="633"/>
                  </a:lnTo>
                  <a:lnTo>
                    <a:pt x="1694" y="614"/>
                  </a:lnTo>
                  <a:lnTo>
                    <a:pt x="1677" y="606"/>
                  </a:lnTo>
                  <a:lnTo>
                    <a:pt x="1659" y="588"/>
                  </a:lnTo>
                  <a:lnTo>
                    <a:pt x="1641" y="561"/>
                  </a:lnTo>
                  <a:lnTo>
                    <a:pt x="1614" y="544"/>
                  </a:lnTo>
                  <a:lnTo>
                    <a:pt x="1606" y="544"/>
                  </a:lnTo>
                  <a:lnTo>
                    <a:pt x="1597" y="534"/>
                  </a:lnTo>
                  <a:lnTo>
                    <a:pt x="1579" y="534"/>
                  </a:lnTo>
                  <a:lnTo>
                    <a:pt x="1570" y="526"/>
                  </a:lnTo>
                  <a:lnTo>
                    <a:pt x="1553" y="517"/>
                  </a:lnTo>
                  <a:lnTo>
                    <a:pt x="1543" y="508"/>
                  </a:lnTo>
                  <a:lnTo>
                    <a:pt x="1526" y="500"/>
                  </a:lnTo>
                  <a:lnTo>
                    <a:pt x="1508" y="490"/>
                  </a:lnTo>
                  <a:lnTo>
                    <a:pt x="1490" y="490"/>
                  </a:lnTo>
                  <a:lnTo>
                    <a:pt x="1472" y="490"/>
                  </a:lnTo>
                  <a:lnTo>
                    <a:pt x="1463" y="500"/>
                  </a:lnTo>
                  <a:lnTo>
                    <a:pt x="1453" y="500"/>
                  </a:lnTo>
                  <a:lnTo>
                    <a:pt x="1444" y="500"/>
                  </a:lnTo>
                  <a:lnTo>
                    <a:pt x="1437" y="500"/>
                  </a:lnTo>
                  <a:lnTo>
                    <a:pt x="1428" y="500"/>
                  </a:lnTo>
                  <a:lnTo>
                    <a:pt x="1417" y="500"/>
                  </a:lnTo>
                  <a:lnTo>
                    <a:pt x="1410" y="500"/>
                  </a:lnTo>
                  <a:lnTo>
                    <a:pt x="1400" y="500"/>
                  </a:lnTo>
                  <a:lnTo>
                    <a:pt x="1391" y="500"/>
                  </a:lnTo>
                  <a:lnTo>
                    <a:pt x="1382" y="508"/>
                  </a:lnTo>
                  <a:lnTo>
                    <a:pt x="1373" y="517"/>
                  </a:lnTo>
                  <a:lnTo>
                    <a:pt x="1364" y="526"/>
                  </a:lnTo>
                  <a:lnTo>
                    <a:pt x="1357" y="534"/>
                  </a:lnTo>
                  <a:lnTo>
                    <a:pt x="1347" y="544"/>
                  </a:lnTo>
                  <a:lnTo>
                    <a:pt x="1347" y="553"/>
                  </a:lnTo>
                  <a:lnTo>
                    <a:pt x="1337" y="561"/>
                  </a:lnTo>
                  <a:lnTo>
                    <a:pt x="1347" y="570"/>
                  </a:lnTo>
                  <a:lnTo>
                    <a:pt x="1347" y="580"/>
                  </a:lnTo>
                  <a:lnTo>
                    <a:pt x="1337" y="580"/>
                  </a:lnTo>
                  <a:lnTo>
                    <a:pt x="1329" y="588"/>
                  </a:lnTo>
                  <a:lnTo>
                    <a:pt x="1320" y="588"/>
                  </a:lnTo>
                  <a:lnTo>
                    <a:pt x="1311" y="588"/>
                  </a:lnTo>
                  <a:lnTo>
                    <a:pt x="1293" y="588"/>
                  </a:lnTo>
                  <a:lnTo>
                    <a:pt x="1284" y="588"/>
                  </a:lnTo>
                  <a:lnTo>
                    <a:pt x="1267" y="597"/>
                  </a:lnTo>
                  <a:lnTo>
                    <a:pt x="1257" y="597"/>
                  </a:lnTo>
                  <a:lnTo>
                    <a:pt x="1249" y="606"/>
                  </a:lnTo>
                  <a:lnTo>
                    <a:pt x="1240" y="624"/>
                  </a:lnTo>
                  <a:lnTo>
                    <a:pt x="1231" y="633"/>
                  </a:lnTo>
                  <a:lnTo>
                    <a:pt x="1222" y="650"/>
                  </a:lnTo>
                  <a:lnTo>
                    <a:pt x="1213" y="660"/>
                  </a:lnTo>
                  <a:lnTo>
                    <a:pt x="1204" y="668"/>
                  </a:lnTo>
                  <a:lnTo>
                    <a:pt x="1196" y="677"/>
                  </a:lnTo>
                  <a:lnTo>
                    <a:pt x="1177" y="686"/>
                  </a:lnTo>
                  <a:lnTo>
                    <a:pt x="1169" y="686"/>
                  </a:lnTo>
                  <a:lnTo>
                    <a:pt x="1151" y="686"/>
                  </a:lnTo>
                  <a:lnTo>
                    <a:pt x="1133" y="686"/>
                  </a:lnTo>
                  <a:lnTo>
                    <a:pt x="1124" y="686"/>
                  </a:lnTo>
                  <a:lnTo>
                    <a:pt x="1133" y="694"/>
                  </a:lnTo>
                  <a:lnTo>
                    <a:pt x="1133" y="704"/>
                  </a:lnTo>
                  <a:lnTo>
                    <a:pt x="1133" y="713"/>
                  </a:lnTo>
                  <a:lnTo>
                    <a:pt x="1124" y="721"/>
                  </a:lnTo>
                  <a:lnTo>
                    <a:pt x="1106" y="721"/>
                  </a:lnTo>
                  <a:lnTo>
                    <a:pt x="1080" y="730"/>
                  </a:lnTo>
                  <a:lnTo>
                    <a:pt x="1035" y="730"/>
                  </a:lnTo>
                  <a:lnTo>
                    <a:pt x="1017" y="740"/>
                  </a:lnTo>
                  <a:lnTo>
                    <a:pt x="1000" y="740"/>
                  </a:lnTo>
                  <a:lnTo>
                    <a:pt x="991" y="748"/>
                  </a:lnTo>
                  <a:lnTo>
                    <a:pt x="973" y="748"/>
                  </a:lnTo>
                  <a:lnTo>
                    <a:pt x="964" y="748"/>
                  </a:lnTo>
                  <a:lnTo>
                    <a:pt x="954" y="748"/>
                  </a:lnTo>
                  <a:lnTo>
                    <a:pt x="945" y="740"/>
                  </a:lnTo>
                  <a:lnTo>
                    <a:pt x="936" y="730"/>
                  </a:lnTo>
                  <a:lnTo>
                    <a:pt x="936" y="721"/>
                  </a:lnTo>
                  <a:lnTo>
                    <a:pt x="945" y="730"/>
                  </a:lnTo>
                  <a:lnTo>
                    <a:pt x="954" y="730"/>
                  </a:lnTo>
                  <a:lnTo>
                    <a:pt x="964" y="730"/>
                  </a:lnTo>
                  <a:lnTo>
                    <a:pt x="964" y="721"/>
                  </a:lnTo>
                  <a:lnTo>
                    <a:pt x="973" y="713"/>
                  </a:lnTo>
                  <a:lnTo>
                    <a:pt x="973" y="704"/>
                  </a:lnTo>
                  <a:lnTo>
                    <a:pt x="973" y="694"/>
                  </a:lnTo>
                  <a:lnTo>
                    <a:pt x="964" y="668"/>
                  </a:lnTo>
                  <a:lnTo>
                    <a:pt x="954" y="650"/>
                  </a:lnTo>
                  <a:lnTo>
                    <a:pt x="945" y="641"/>
                  </a:lnTo>
                  <a:lnTo>
                    <a:pt x="927" y="624"/>
                  </a:lnTo>
                  <a:lnTo>
                    <a:pt x="911" y="614"/>
                  </a:lnTo>
                  <a:lnTo>
                    <a:pt x="892" y="606"/>
                  </a:lnTo>
                  <a:lnTo>
                    <a:pt x="874" y="597"/>
                  </a:lnTo>
                  <a:lnTo>
                    <a:pt x="856" y="588"/>
                  </a:lnTo>
                  <a:lnTo>
                    <a:pt x="847" y="580"/>
                  </a:lnTo>
                  <a:lnTo>
                    <a:pt x="839" y="570"/>
                  </a:lnTo>
                  <a:lnTo>
                    <a:pt x="830" y="561"/>
                  </a:lnTo>
                  <a:lnTo>
                    <a:pt x="830" y="544"/>
                  </a:lnTo>
                  <a:lnTo>
                    <a:pt x="830" y="534"/>
                  </a:lnTo>
                  <a:lnTo>
                    <a:pt x="839" y="526"/>
                  </a:lnTo>
                  <a:lnTo>
                    <a:pt x="839" y="517"/>
                  </a:lnTo>
                  <a:lnTo>
                    <a:pt x="839" y="508"/>
                  </a:lnTo>
                  <a:lnTo>
                    <a:pt x="839" y="500"/>
                  </a:lnTo>
                  <a:lnTo>
                    <a:pt x="830" y="500"/>
                  </a:lnTo>
                  <a:lnTo>
                    <a:pt x="803" y="490"/>
                  </a:lnTo>
                  <a:lnTo>
                    <a:pt x="776" y="490"/>
                  </a:lnTo>
                  <a:lnTo>
                    <a:pt x="776" y="500"/>
                  </a:lnTo>
                  <a:lnTo>
                    <a:pt x="785" y="508"/>
                  </a:lnTo>
                  <a:lnTo>
                    <a:pt x="794" y="517"/>
                  </a:lnTo>
                  <a:lnTo>
                    <a:pt x="794" y="526"/>
                  </a:lnTo>
                  <a:lnTo>
                    <a:pt x="776" y="534"/>
                  </a:lnTo>
                  <a:lnTo>
                    <a:pt x="759" y="534"/>
                  </a:lnTo>
                  <a:lnTo>
                    <a:pt x="732" y="526"/>
                  </a:lnTo>
                  <a:lnTo>
                    <a:pt x="696" y="517"/>
                  </a:lnTo>
                  <a:lnTo>
                    <a:pt x="678" y="508"/>
                  </a:lnTo>
                  <a:lnTo>
                    <a:pt x="660" y="500"/>
                  </a:lnTo>
                  <a:lnTo>
                    <a:pt x="643" y="490"/>
                  </a:lnTo>
                  <a:lnTo>
                    <a:pt x="634" y="490"/>
                  </a:lnTo>
                  <a:lnTo>
                    <a:pt x="616" y="481"/>
                  </a:lnTo>
                  <a:lnTo>
                    <a:pt x="598" y="472"/>
                  </a:lnTo>
                  <a:lnTo>
                    <a:pt x="590" y="472"/>
                  </a:lnTo>
                  <a:lnTo>
                    <a:pt x="571" y="472"/>
                  </a:lnTo>
                  <a:lnTo>
                    <a:pt x="554" y="464"/>
                  </a:lnTo>
                  <a:lnTo>
                    <a:pt x="527" y="472"/>
                  </a:lnTo>
                  <a:lnTo>
                    <a:pt x="508" y="464"/>
                  </a:lnTo>
                  <a:lnTo>
                    <a:pt x="499" y="454"/>
                  </a:lnTo>
                  <a:lnTo>
                    <a:pt x="508" y="454"/>
                  </a:lnTo>
                  <a:lnTo>
                    <a:pt x="527" y="454"/>
                  </a:lnTo>
                  <a:lnTo>
                    <a:pt x="543" y="445"/>
                  </a:lnTo>
                  <a:lnTo>
                    <a:pt x="563" y="445"/>
                  </a:lnTo>
                  <a:lnTo>
                    <a:pt x="580" y="437"/>
                  </a:lnTo>
                  <a:lnTo>
                    <a:pt x="590" y="428"/>
                  </a:lnTo>
                  <a:lnTo>
                    <a:pt x="590" y="417"/>
                  </a:lnTo>
                  <a:lnTo>
                    <a:pt x="580" y="410"/>
                  </a:lnTo>
                  <a:lnTo>
                    <a:pt x="563" y="410"/>
                  </a:lnTo>
                  <a:lnTo>
                    <a:pt x="543" y="401"/>
                  </a:lnTo>
                  <a:lnTo>
                    <a:pt x="527" y="401"/>
                  </a:lnTo>
                  <a:lnTo>
                    <a:pt x="508" y="401"/>
                  </a:lnTo>
                  <a:lnTo>
                    <a:pt x="490" y="401"/>
                  </a:lnTo>
                  <a:lnTo>
                    <a:pt x="474" y="410"/>
                  </a:lnTo>
                  <a:lnTo>
                    <a:pt x="455" y="417"/>
                  </a:lnTo>
                  <a:lnTo>
                    <a:pt x="437" y="428"/>
                  </a:lnTo>
                  <a:lnTo>
                    <a:pt x="419" y="437"/>
                  </a:lnTo>
                  <a:lnTo>
                    <a:pt x="402" y="445"/>
                  </a:lnTo>
                  <a:lnTo>
                    <a:pt x="393" y="454"/>
                  </a:lnTo>
                  <a:lnTo>
                    <a:pt x="375" y="464"/>
                  </a:lnTo>
                  <a:lnTo>
                    <a:pt x="357" y="464"/>
                  </a:lnTo>
                  <a:lnTo>
                    <a:pt x="339" y="464"/>
                  </a:lnTo>
                  <a:lnTo>
                    <a:pt x="321" y="464"/>
                  </a:lnTo>
                  <a:lnTo>
                    <a:pt x="303" y="464"/>
                  </a:lnTo>
                  <a:lnTo>
                    <a:pt x="286" y="464"/>
                  </a:lnTo>
                  <a:lnTo>
                    <a:pt x="277" y="464"/>
                  </a:lnTo>
                  <a:lnTo>
                    <a:pt x="259" y="464"/>
                  </a:lnTo>
                  <a:lnTo>
                    <a:pt x="250" y="464"/>
                  </a:lnTo>
                  <a:lnTo>
                    <a:pt x="241" y="464"/>
                  </a:lnTo>
                  <a:lnTo>
                    <a:pt x="250" y="454"/>
                  </a:lnTo>
                  <a:lnTo>
                    <a:pt x="259" y="445"/>
                  </a:lnTo>
                  <a:lnTo>
                    <a:pt x="267" y="437"/>
                  </a:lnTo>
                  <a:lnTo>
                    <a:pt x="277" y="428"/>
                  </a:lnTo>
                  <a:lnTo>
                    <a:pt x="277" y="417"/>
                  </a:lnTo>
                  <a:lnTo>
                    <a:pt x="267" y="417"/>
                  </a:lnTo>
                  <a:lnTo>
                    <a:pt x="250" y="410"/>
                  </a:lnTo>
                  <a:lnTo>
                    <a:pt x="223" y="410"/>
                  </a:lnTo>
                  <a:lnTo>
                    <a:pt x="206" y="401"/>
                  </a:lnTo>
                  <a:lnTo>
                    <a:pt x="197" y="410"/>
                  </a:lnTo>
                  <a:lnTo>
                    <a:pt x="187" y="410"/>
                  </a:lnTo>
                  <a:lnTo>
                    <a:pt x="179" y="417"/>
                  </a:lnTo>
                  <a:lnTo>
                    <a:pt x="179" y="428"/>
                  </a:lnTo>
                  <a:lnTo>
                    <a:pt x="179" y="437"/>
                  </a:lnTo>
                  <a:lnTo>
                    <a:pt x="170" y="454"/>
                  </a:lnTo>
                  <a:lnTo>
                    <a:pt x="161" y="464"/>
                  </a:lnTo>
                  <a:lnTo>
                    <a:pt x="153" y="472"/>
                  </a:lnTo>
                  <a:lnTo>
                    <a:pt x="143" y="481"/>
                  </a:lnTo>
                  <a:lnTo>
                    <a:pt x="126" y="490"/>
                  </a:lnTo>
                  <a:lnTo>
                    <a:pt x="117" y="500"/>
                  </a:lnTo>
                  <a:lnTo>
                    <a:pt x="106" y="508"/>
                  </a:lnTo>
                  <a:lnTo>
                    <a:pt x="90" y="508"/>
                  </a:lnTo>
                  <a:lnTo>
                    <a:pt x="81" y="500"/>
                  </a:lnTo>
                  <a:lnTo>
                    <a:pt x="81" y="490"/>
                  </a:lnTo>
                  <a:lnTo>
                    <a:pt x="90" y="472"/>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24" name="Freeform 112"/>
            <p:cNvSpPr>
              <a:spLocks/>
            </p:cNvSpPr>
            <p:nvPr/>
          </p:nvSpPr>
          <p:spPr bwMode="auto">
            <a:xfrm>
              <a:off x="3132" y="3137"/>
              <a:ext cx="532" cy="498"/>
            </a:xfrm>
            <a:custGeom>
              <a:avLst/>
              <a:gdLst>
                <a:gd name="T0" fmla="*/ 213 w 2094"/>
                <a:gd name="T1" fmla="*/ 434 h 1943"/>
                <a:gd name="T2" fmla="*/ 174 w 2094"/>
                <a:gd name="T3" fmla="*/ 439 h 1943"/>
                <a:gd name="T4" fmla="*/ 119 w 2094"/>
                <a:gd name="T5" fmla="*/ 421 h 1943"/>
                <a:gd name="T6" fmla="*/ 41 w 2094"/>
                <a:gd name="T7" fmla="*/ 421 h 1943"/>
                <a:gd name="T8" fmla="*/ 22 w 2094"/>
                <a:gd name="T9" fmla="*/ 427 h 1943"/>
                <a:gd name="T10" fmla="*/ 18 w 2094"/>
                <a:gd name="T11" fmla="*/ 421 h 1943"/>
                <a:gd name="T12" fmla="*/ 29 w 2094"/>
                <a:gd name="T13" fmla="*/ 404 h 1943"/>
                <a:gd name="T14" fmla="*/ 36 w 2094"/>
                <a:gd name="T15" fmla="*/ 381 h 1943"/>
                <a:gd name="T16" fmla="*/ 36 w 2094"/>
                <a:gd name="T17" fmla="*/ 324 h 1943"/>
                <a:gd name="T18" fmla="*/ 45 w 2094"/>
                <a:gd name="T19" fmla="*/ 302 h 1943"/>
                <a:gd name="T20" fmla="*/ 56 w 2094"/>
                <a:gd name="T21" fmla="*/ 281 h 1943"/>
                <a:gd name="T22" fmla="*/ 56 w 2094"/>
                <a:gd name="T23" fmla="*/ 233 h 1943"/>
                <a:gd name="T24" fmla="*/ 47 w 2094"/>
                <a:gd name="T25" fmla="*/ 212 h 1943"/>
                <a:gd name="T26" fmla="*/ 32 w 2094"/>
                <a:gd name="T27" fmla="*/ 189 h 1943"/>
                <a:gd name="T28" fmla="*/ 2 w 2094"/>
                <a:gd name="T29" fmla="*/ 135 h 1943"/>
                <a:gd name="T30" fmla="*/ 301 w 2094"/>
                <a:gd name="T31" fmla="*/ 18 h 1943"/>
                <a:gd name="T32" fmla="*/ 292 w 2094"/>
                <a:gd name="T33" fmla="*/ 34 h 1943"/>
                <a:gd name="T34" fmla="*/ 299 w 2094"/>
                <a:gd name="T35" fmla="*/ 48 h 1943"/>
                <a:gd name="T36" fmla="*/ 312 w 2094"/>
                <a:gd name="T37" fmla="*/ 75 h 1943"/>
                <a:gd name="T38" fmla="*/ 315 w 2094"/>
                <a:gd name="T39" fmla="*/ 91 h 1943"/>
                <a:gd name="T40" fmla="*/ 303 w 2094"/>
                <a:gd name="T41" fmla="*/ 114 h 1943"/>
                <a:gd name="T42" fmla="*/ 290 w 2094"/>
                <a:gd name="T43" fmla="*/ 141 h 1943"/>
                <a:gd name="T44" fmla="*/ 265 w 2094"/>
                <a:gd name="T45" fmla="*/ 201 h 1943"/>
                <a:gd name="T46" fmla="*/ 265 w 2094"/>
                <a:gd name="T47" fmla="*/ 219 h 1943"/>
                <a:gd name="T48" fmla="*/ 256 w 2094"/>
                <a:gd name="T49" fmla="*/ 236 h 1943"/>
                <a:gd name="T50" fmla="*/ 265 w 2094"/>
                <a:gd name="T51" fmla="*/ 249 h 1943"/>
                <a:gd name="T52" fmla="*/ 444 w 2094"/>
                <a:gd name="T53" fmla="*/ 262 h 1943"/>
                <a:gd name="T54" fmla="*/ 439 w 2094"/>
                <a:gd name="T55" fmla="*/ 288 h 1943"/>
                <a:gd name="T56" fmla="*/ 462 w 2094"/>
                <a:gd name="T57" fmla="*/ 320 h 1943"/>
                <a:gd name="T58" fmla="*/ 452 w 2094"/>
                <a:gd name="T59" fmla="*/ 343 h 1943"/>
                <a:gd name="T60" fmla="*/ 439 w 2094"/>
                <a:gd name="T61" fmla="*/ 343 h 1943"/>
                <a:gd name="T62" fmla="*/ 419 w 2094"/>
                <a:gd name="T63" fmla="*/ 329 h 1943"/>
                <a:gd name="T64" fmla="*/ 403 w 2094"/>
                <a:gd name="T65" fmla="*/ 329 h 1943"/>
                <a:gd name="T66" fmla="*/ 389 w 2094"/>
                <a:gd name="T67" fmla="*/ 352 h 1943"/>
                <a:gd name="T68" fmla="*/ 410 w 2094"/>
                <a:gd name="T69" fmla="*/ 368 h 1943"/>
                <a:gd name="T70" fmla="*/ 444 w 2094"/>
                <a:gd name="T71" fmla="*/ 361 h 1943"/>
                <a:gd name="T72" fmla="*/ 469 w 2094"/>
                <a:gd name="T73" fmla="*/ 359 h 1943"/>
                <a:gd name="T74" fmla="*/ 489 w 2094"/>
                <a:gd name="T75" fmla="*/ 361 h 1943"/>
                <a:gd name="T76" fmla="*/ 516 w 2094"/>
                <a:gd name="T77" fmla="*/ 352 h 1943"/>
                <a:gd name="T78" fmla="*/ 512 w 2094"/>
                <a:gd name="T79" fmla="*/ 386 h 1943"/>
                <a:gd name="T80" fmla="*/ 484 w 2094"/>
                <a:gd name="T81" fmla="*/ 407 h 1943"/>
                <a:gd name="T82" fmla="*/ 482 w 2094"/>
                <a:gd name="T83" fmla="*/ 430 h 1943"/>
                <a:gd name="T84" fmla="*/ 532 w 2094"/>
                <a:gd name="T85" fmla="*/ 469 h 1943"/>
                <a:gd name="T86" fmla="*/ 512 w 2094"/>
                <a:gd name="T87" fmla="*/ 496 h 1943"/>
                <a:gd name="T88" fmla="*/ 491 w 2094"/>
                <a:gd name="T89" fmla="*/ 464 h 1943"/>
                <a:gd name="T90" fmla="*/ 452 w 2094"/>
                <a:gd name="T91" fmla="*/ 448 h 1943"/>
                <a:gd name="T92" fmla="*/ 437 w 2094"/>
                <a:gd name="T93" fmla="*/ 443 h 1943"/>
                <a:gd name="T94" fmla="*/ 426 w 2094"/>
                <a:gd name="T95" fmla="*/ 475 h 1943"/>
                <a:gd name="T96" fmla="*/ 401 w 2094"/>
                <a:gd name="T97" fmla="*/ 475 h 1943"/>
                <a:gd name="T98" fmla="*/ 369 w 2094"/>
                <a:gd name="T99" fmla="*/ 480 h 1943"/>
                <a:gd name="T100" fmla="*/ 353 w 2094"/>
                <a:gd name="T101" fmla="*/ 498 h 1943"/>
                <a:gd name="T102" fmla="*/ 333 w 2094"/>
                <a:gd name="T103" fmla="*/ 480 h 1943"/>
                <a:gd name="T104" fmla="*/ 308 w 2094"/>
                <a:gd name="T105" fmla="*/ 477 h 1943"/>
                <a:gd name="T106" fmla="*/ 301 w 2094"/>
                <a:gd name="T107" fmla="*/ 466 h 1943"/>
                <a:gd name="T108" fmla="*/ 306 w 2094"/>
                <a:gd name="T109" fmla="*/ 445 h 1943"/>
                <a:gd name="T110" fmla="*/ 280 w 2094"/>
                <a:gd name="T111" fmla="*/ 439 h 1943"/>
                <a:gd name="T112" fmla="*/ 233 w 2094"/>
                <a:gd name="T113" fmla="*/ 416 h 19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094" h="1943">
                  <a:moveTo>
                    <a:pt x="863" y="1641"/>
                  </a:moveTo>
                  <a:lnTo>
                    <a:pt x="863" y="1649"/>
                  </a:lnTo>
                  <a:lnTo>
                    <a:pt x="863" y="1658"/>
                  </a:lnTo>
                  <a:lnTo>
                    <a:pt x="854" y="1667"/>
                  </a:lnTo>
                  <a:lnTo>
                    <a:pt x="854" y="1676"/>
                  </a:lnTo>
                  <a:lnTo>
                    <a:pt x="847" y="1685"/>
                  </a:lnTo>
                  <a:lnTo>
                    <a:pt x="838" y="1694"/>
                  </a:lnTo>
                  <a:lnTo>
                    <a:pt x="820" y="1694"/>
                  </a:lnTo>
                  <a:lnTo>
                    <a:pt x="801" y="1702"/>
                  </a:lnTo>
                  <a:lnTo>
                    <a:pt x="774" y="1712"/>
                  </a:lnTo>
                  <a:lnTo>
                    <a:pt x="747" y="1712"/>
                  </a:lnTo>
                  <a:lnTo>
                    <a:pt x="730" y="1712"/>
                  </a:lnTo>
                  <a:lnTo>
                    <a:pt x="703" y="1712"/>
                  </a:lnTo>
                  <a:lnTo>
                    <a:pt x="686" y="1712"/>
                  </a:lnTo>
                  <a:lnTo>
                    <a:pt x="658" y="1712"/>
                  </a:lnTo>
                  <a:lnTo>
                    <a:pt x="641" y="1702"/>
                  </a:lnTo>
                  <a:lnTo>
                    <a:pt x="614" y="1694"/>
                  </a:lnTo>
                  <a:lnTo>
                    <a:pt x="596" y="1685"/>
                  </a:lnTo>
                  <a:lnTo>
                    <a:pt x="578" y="1676"/>
                  </a:lnTo>
                  <a:lnTo>
                    <a:pt x="525" y="1658"/>
                  </a:lnTo>
                  <a:lnTo>
                    <a:pt x="470" y="1641"/>
                  </a:lnTo>
                  <a:lnTo>
                    <a:pt x="417" y="1632"/>
                  </a:lnTo>
                  <a:lnTo>
                    <a:pt x="364" y="1632"/>
                  </a:lnTo>
                  <a:lnTo>
                    <a:pt x="310" y="1622"/>
                  </a:lnTo>
                  <a:lnTo>
                    <a:pt x="266" y="1632"/>
                  </a:lnTo>
                  <a:lnTo>
                    <a:pt x="221" y="1632"/>
                  </a:lnTo>
                  <a:lnTo>
                    <a:pt x="186" y="1632"/>
                  </a:lnTo>
                  <a:lnTo>
                    <a:pt x="160" y="1641"/>
                  </a:lnTo>
                  <a:lnTo>
                    <a:pt x="141" y="1641"/>
                  </a:lnTo>
                  <a:lnTo>
                    <a:pt x="133" y="1641"/>
                  </a:lnTo>
                  <a:lnTo>
                    <a:pt x="124" y="1649"/>
                  </a:lnTo>
                  <a:lnTo>
                    <a:pt x="114" y="1649"/>
                  </a:lnTo>
                  <a:lnTo>
                    <a:pt x="106" y="1658"/>
                  </a:lnTo>
                  <a:lnTo>
                    <a:pt x="97" y="1658"/>
                  </a:lnTo>
                  <a:lnTo>
                    <a:pt x="88" y="1667"/>
                  </a:lnTo>
                  <a:lnTo>
                    <a:pt x="80" y="1676"/>
                  </a:lnTo>
                  <a:lnTo>
                    <a:pt x="70" y="1676"/>
                  </a:lnTo>
                  <a:lnTo>
                    <a:pt x="61" y="1676"/>
                  </a:lnTo>
                  <a:lnTo>
                    <a:pt x="61" y="1667"/>
                  </a:lnTo>
                  <a:lnTo>
                    <a:pt x="61" y="1658"/>
                  </a:lnTo>
                  <a:lnTo>
                    <a:pt x="61" y="1649"/>
                  </a:lnTo>
                  <a:lnTo>
                    <a:pt x="70" y="1641"/>
                  </a:lnTo>
                  <a:lnTo>
                    <a:pt x="70" y="1632"/>
                  </a:lnTo>
                  <a:lnTo>
                    <a:pt x="80" y="1622"/>
                  </a:lnTo>
                  <a:lnTo>
                    <a:pt x="80" y="1614"/>
                  </a:lnTo>
                  <a:lnTo>
                    <a:pt x="88" y="1605"/>
                  </a:lnTo>
                  <a:lnTo>
                    <a:pt x="97" y="1596"/>
                  </a:lnTo>
                  <a:lnTo>
                    <a:pt x="106" y="1587"/>
                  </a:lnTo>
                  <a:lnTo>
                    <a:pt x="114" y="1578"/>
                  </a:lnTo>
                  <a:lnTo>
                    <a:pt x="124" y="1561"/>
                  </a:lnTo>
                  <a:lnTo>
                    <a:pt x="124" y="1552"/>
                  </a:lnTo>
                  <a:lnTo>
                    <a:pt x="133" y="1541"/>
                  </a:lnTo>
                  <a:lnTo>
                    <a:pt x="141" y="1525"/>
                  </a:lnTo>
                  <a:lnTo>
                    <a:pt x="141" y="1516"/>
                  </a:lnTo>
                  <a:lnTo>
                    <a:pt x="141" y="1505"/>
                  </a:lnTo>
                  <a:lnTo>
                    <a:pt x="141" y="1488"/>
                  </a:lnTo>
                  <a:lnTo>
                    <a:pt x="141" y="1472"/>
                  </a:lnTo>
                  <a:lnTo>
                    <a:pt x="141" y="1444"/>
                  </a:lnTo>
                  <a:lnTo>
                    <a:pt x="141" y="1417"/>
                  </a:lnTo>
                  <a:lnTo>
                    <a:pt x="141" y="1381"/>
                  </a:lnTo>
                  <a:lnTo>
                    <a:pt x="141" y="1337"/>
                  </a:lnTo>
                  <a:lnTo>
                    <a:pt x="141" y="1301"/>
                  </a:lnTo>
                  <a:lnTo>
                    <a:pt x="141" y="1265"/>
                  </a:lnTo>
                  <a:lnTo>
                    <a:pt x="141" y="1239"/>
                  </a:lnTo>
                  <a:lnTo>
                    <a:pt x="150" y="1212"/>
                  </a:lnTo>
                  <a:lnTo>
                    <a:pt x="150" y="1204"/>
                  </a:lnTo>
                  <a:lnTo>
                    <a:pt x="160" y="1195"/>
                  </a:lnTo>
                  <a:lnTo>
                    <a:pt x="168" y="1195"/>
                  </a:lnTo>
                  <a:lnTo>
                    <a:pt x="177" y="1185"/>
                  </a:lnTo>
                  <a:lnTo>
                    <a:pt x="177" y="1177"/>
                  </a:lnTo>
                  <a:lnTo>
                    <a:pt x="186" y="1168"/>
                  </a:lnTo>
                  <a:lnTo>
                    <a:pt x="186" y="1159"/>
                  </a:lnTo>
                  <a:lnTo>
                    <a:pt x="186" y="1151"/>
                  </a:lnTo>
                  <a:lnTo>
                    <a:pt x="186" y="1141"/>
                  </a:lnTo>
                  <a:lnTo>
                    <a:pt x="186" y="1132"/>
                  </a:lnTo>
                  <a:lnTo>
                    <a:pt x="204" y="1115"/>
                  </a:lnTo>
                  <a:lnTo>
                    <a:pt x="221" y="1096"/>
                  </a:lnTo>
                  <a:lnTo>
                    <a:pt x="230" y="1068"/>
                  </a:lnTo>
                  <a:lnTo>
                    <a:pt x="230" y="1043"/>
                  </a:lnTo>
                  <a:lnTo>
                    <a:pt x="230" y="1015"/>
                  </a:lnTo>
                  <a:lnTo>
                    <a:pt x="230" y="981"/>
                  </a:lnTo>
                  <a:lnTo>
                    <a:pt x="230" y="955"/>
                  </a:lnTo>
                  <a:lnTo>
                    <a:pt x="221" y="928"/>
                  </a:lnTo>
                  <a:lnTo>
                    <a:pt x="221" y="908"/>
                  </a:lnTo>
                  <a:lnTo>
                    <a:pt x="213" y="891"/>
                  </a:lnTo>
                  <a:lnTo>
                    <a:pt x="204" y="882"/>
                  </a:lnTo>
                  <a:lnTo>
                    <a:pt x="194" y="875"/>
                  </a:lnTo>
                  <a:lnTo>
                    <a:pt x="194" y="864"/>
                  </a:lnTo>
                  <a:lnTo>
                    <a:pt x="194" y="855"/>
                  </a:lnTo>
                  <a:lnTo>
                    <a:pt x="186" y="838"/>
                  </a:lnTo>
                  <a:lnTo>
                    <a:pt x="186" y="828"/>
                  </a:lnTo>
                  <a:lnTo>
                    <a:pt x="186" y="811"/>
                  </a:lnTo>
                  <a:lnTo>
                    <a:pt x="177" y="802"/>
                  </a:lnTo>
                  <a:lnTo>
                    <a:pt x="168" y="784"/>
                  </a:lnTo>
                  <a:lnTo>
                    <a:pt x="160" y="775"/>
                  </a:lnTo>
                  <a:lnTo>
                    <a:pt x="141" y="766"/>
                  </a:lnTo>
                  <a:lnTo>
                    <a:pt x="124" y="758"/>
                  </a:lnTo>
                  <a:lnTo>
                    <a:pt x="124" y="739"/>
                  </a:lnTo>
                  <a:lnTo>
                    <a:pt x="114" y="722"/>
                  </a:lnTo>
                  <a:lnTo>
                    <a:pt x="114" y="695"/>
                  </a:lnTo>
                  <a:lnTo>
                    <a:pt x="106" y="668"/>
                  </a:lnTo>
                  <a:lnTo>
                    <a:pt x="97" y="642"/>
                  </a:lnTo>
                  <a:lnTo>
                    <a:pt x="80" y="606"/>
                  </a:lnTo>
                  <a:lnTo>
                    <a:pt x="44" y="562"/>
                  </a:lnTo>
                  <a:lnTo>
                    <a:pt x="8" y="526"/>
                  </a:lnTo>
                  <a:lnTo>
                    <a:pt x="0" y="9"/>
                  </a:lnTo>
                  <a:lnTo>
                    <a:pt x="1140" y="0"/>
                  </a:lnTo>
                  <a:lnTo>
                    <a:pt x="1140" y="54"/>
                  </a:lnTo>
                  <a:lnTo>
                    <a:pt x="1193" y="54"/>
                  </a:lnTo>
                  <a:lnTo>
                    <a:pt x="1193" y="62"/>
                  </a:lnTo>
                  <a:lnTo>
                    <a:pt x="1193" y="71"/>
                  </a:lnTo>
                  <a:lnTo>
                    <a:pt x="1184" y="71"/>
                  </a:lnTo>
                  <a:lnTo>
                    <a:pt x="1184" y="81"/>
                  </a:lnTo>
                  <a:lnTo>
                    <a:pt x="1176" y="89"/>
                  </a:lnTo>
                  <a:lnTo>
                    <a:pt x="1167" y="98"/>
                  </a:lnTo>
                  <a:lnTo>
                    <a:pt x="1158" y="107"/>
                  </a:lnTo>
                  <a:lnTo>
                    <a:pt x="1158" y="116"/>
                  </a:lnTo>
                  <a:lnTo>
                    <a:pt x="1149" y="125"/>
                  </a:lnTo>
                  <a:lnTo>
                    <a:pt x="1149" y="134"/>
                  </a:lnTo>
                  <a:lnTo>
                    <a:pt x="1158" y="142"/>
                  </a:lnTo>
                  <a:lnTo>
                    <a:pt x="1167" y="142"/>
                  </a:lnTo>
                  <a:lnTo>
                    <a:pt x="1176" y="142"/>
                  </a:lnTo>
                  <a:lnTo>
                    <a:pt x="1176" y="151"/>
                  </a:lnTo>
                  <a:lnTo>
                    <a:pt x="1176" y="161"/>
                  </a:lnTo>
                  <a:lnTo>
                    <a:pt x="1176" y="178"/>
                  </a:lnTo>
                  <a:lnTo>
                    <a:pt x="1176" y="187"/>
                  </a:lnTo>
                  <a:lnTo>
                    <a:pt x="1176" y="214"/>
                  </a:lnTo>
                  <a:lnTo>
                    <a:pt x="1184" y="231"/>
                  </a:lnTo>
                  <a:lnTo>
                    <a:pt x="1193" y="267"/>
                  </a:lnTo>
                  <a:lnTo>
                    <a:pt x="1203" y="267"/>
                  </a:lnTo>
                  <a:lnTo>
                    <a:pt x="1211" y="276"/>
                  </a:lnTo>
                  <a:lnTo>
                    <a:pt x="1220" y="285"/>
                  </a:lnTo>
                  <a:lnTo>
                    <a:pt x="1229" y="294"/>
                  </a:lnTo>
                  <a:lnTo>
                    <a:pt x="1229" y="302"/>
                  </a:lnTo>
                  <a:lnTo>
                    <a:pt x="1229" y="311"/>
                  </a:lnTo>
                  <a:lnTo>
                    <a:pt x="1238" y="321"/>
                  </a:lnTo>
                  <a:lnTo>
                    <a:pt x="1247" y="329"/>
                  </a:lnTo>
                  <a:lnTo>
                    <a:pt x="1256" y="329"/>
                  </a:lnTo>
                  <a:lnTo>
                    <a:pt x="1256" y="356"/>
                  </a:lnTo>
                  <a:lnTo>
                    <a:pt x="1238" y="356"/>
                  </a:lnTo>
                  <a:lnTo>
                    <a:pt x="1229" y="365"/>
                  </a:lnTo>
                  <a:lnTo>
                    <a:pt x="1220" y="374"/>
                  </a:lnTo>
                  <a:lnTo>
                    <a:pt x="1211" y="382"/>
                  </a:lnTo>
                  <a:lnTo>
                    <a:pt x="1211" y="402"/>
                  </a:lnTo>
                  <a:lnTo>
                    <a:pt x="1203" y="411"/>
                  </a:lnTo>
                  <a:lnTo>
                    <a:pt x="1203" y="427"/>
                  </a:lnTo>
                  <a:lnTo>
                    <a:pt x="1193" y="446"/>
                  </a:lnTo>
                  <a:lnTo>
                    <a:pt x="1184" y="471"/>
                  </a:lnTo>
                  <a:lnTo>
                    <a:pt x="1176" y="491"/>
                  </a:lnTo>
                  <a:lnTo>
                    <a:pt x="1176" y="508"/>
                  </a:lnTo>
                  <a:lnTo>
                    <a:pt x="1167" y="518"/>
                  </a:lnTo>
                  <a:lnTo>
                    <a:pt x="1158" y="526"/>
                  </a:lnTo>
                  <a:lnTo>
                    <a:pt x="1149" y="535"/>
                  </a:lnTo>
                  <a:lnTo>
                    <a:pt x="1140" y="552"/>
                  </a:lnTo>
                  <a:lnTo>
                    <a:pt x="1131" y="571"/>
                  </a:lnTo>
                  <a:lnTo>
                    <a:pt x="1113" y="588"/>
                  </a:lnTo>
                  <a:lnTo>
                    <a:pt x="1096" y="615"/>
                  </a:lnTo>
                  <a:lnTo>
                    <a:pt x="1087" y="651"/>
                  </a:lnTo>
                  <a:lnTo>
                    <a:pt x="1068" y="695"/>
                  </a:lnTo>
                  <a:lnTo>
                    <a:pt x="1042" y="695"/>
                  </a:lnTo>
                  <a:lnTo>
                    <a:pt x="1042" y="784"/>
                  </a:lnTo>
                  <a:lnTo>
                    <a:pt x="1033" y="784"/>
                  </a:lnTo>
                  <a:lnTo>
                    <a:pt x="1033" y="794"/>
                  </a:lnTo>
                  <a:lnTo>
                    <a:pt x="1033" y="802"/>
                  </a:lnTo>
                  <a:lnTo>
                    <a:pt x="1033" y="820"/>
                  </a:lnTo>
                  <a:lnTo>
                    <a:pt x="1042" y="828"/>
                  </a:lnTo>
                  <a:lnTo>
                    <a:pt x="1042" y="847"/>
                  </a:lnTo>
                  <a:lnTo>
                    <a:pt x="1042" y="855"/>
                  </a:lnTo>
                  <a:lnTo>
                    <a:pt x="1042" y="864"/>
                  </a:lnTo>
                  <a:lnTo>
                    <a:pt x="1033" y="875"/>
                  </a:lnTo>
                  <a:lnTo>
                    <a:pt x="1024" y="882"/>
                  </a:lnTo>
                  <a:lnTo>
                    <a:pt x="1015" y="891"/>
                  </a:lnTo>
                  <a:lnTo>
                    <a:pt x="1015" y="900"/>
                  </a:lnTo>
                  <a:lnTo>
                    <a:pt x="1015" y="908"/>
                  </a:lnTo>
                  <a:lnTo>
                    <a:pt x="1007" y="919"/>
                  </a:lnTo>
                  <a:lnTo>
                    <a:pt x="1007" y="928"/>
                  </a:lnTo>
                  <a:lnTo>
                    <a:pt x="1015" y="935"/>
                  </a:lnTo>
                  <a:lnTo>
                    <a:pt x="1015" y="944"/>
                  </a:lnTo>
                  <a:lnTo>
                    <a:pt x="1024" y="944"/>
                  </a:lnTo>
                  <a:lnTo>
                    <a:pt x="1033" y="955"/>
                  </a:lnTo>
                  <a:lnTo>
                    <a:pt x="1033" y="962"/>
                  </a:lnTo>
                  <a:lnTo>
                    <a:pt x="1042" y="972"/>
                  </a:lnTo>
                  <a:lnTo>
                    <a:pt x="1042" y="981"/>
                  </a:lnTo>
                  <a:lnTo>
                    <a:pt x="1042" y="988"/>
                  </a:lnTo>
                  <a:lnTo>
                    <a:pt x="1765" y="962"/>
                  </a:lnTo>
                  <a:lnTo>
                    <a:pt x="1755" y="981"/>
                  </a:lnTo>
                  <a:lnTo>
                    <a:pt x="1755" y="999"/>
                  </a:lnTo>
                  <a:lnTo>
                    <a:pt x="1755" y="1008"/>
                  </a:lnTo>
                  <a:lnTo>
                    <a:pt x="1746" y="1024"/>
                  </a:lnTo>
                  <a:lnTo>
                    <a:pt x="1746" y="1035"/>
                  </a:lnTo>
                  <a:lnTo>
                    <a:pt x="1737" y="1052"/>
                  </a:lnTo>
                  <a:lnTo>
                    <a:pt x="1737" y="1061"/>
                  </a:lnTo>
                  <a:lnTo>
                    <a:pt x="1737" y="1068"/>
                  </a:lnTo>
                  <a:lnTo>
                    <a:pt x="1728" y="1088"/>
                  </a:lnTo>
                  <a:lnTo>
                    <a:pt x="1728" y="1096"/>
                  </a:lnTo>
                  <a:lnTo>
                    <a:pt x="1728" y="1123"/>
                  </a:lnTo>
                  <a:lnTo>
                    <a:pt x="1737" y="1151"/>
                  </a:lnTo>
                  <a:lnTo>
                    <a:pt x="1746" y="1168"/>
                  </a:lnTo>
                  <a:lnTo>
                    <a:pt x="1765" y="1177"/>
                  </a:lnTo>
                  <a:lnTo>
                    <a:pt x="1774" y="1195"/>
                  </a:lnTo>
                  <a:lnTo>
                    <a:pt x="1790" y="1204"/>
                  </a:lnTo>
                  <a:lnTo>
                    <a:pt x="1801" y="1221"/>
                  </a:lnTo>
                  <a:lnTo>
                    <a:pt x="1818" y="1248"/>
                  </a:lnTo>
                  <a:lnTo>
                    <a:pt x="1837" y="1284"/>
                  </a:lnTo>
                  <a:lnTo>
                    <a:pt x="1845" y="1319"/>
                  </a:lnTo>
                  <a:lnTo>
                    <a:pt x="1827" y="1328"/>
                  </a:lnTo>
                  <a:lnTo>
                    <a:pt x="1818" y="1328"/>
                  </a:lnTo>
                  <a:lnTo>
                    <a:pt x="1801" y="1337"/>
                  </a:lnTo>
                  <a:lnTo>
                    <a:pt x="1790" y="1337"/>
                  </a:lnTo>
                  <a:lnTo>
                    <a:pt x="1781" y="1337"/>
                  </a:lnTo>
                  <a:lnTo>
                    <a:pt x="1774" y="1337"/>
                  </a:lnTo>
                  <a:lnTo>
                    <a:pt x="1765" y="1337"/>
                  </a:lnTo>
                  <a:lnTo>
                    <a:pt x="1755" y="1337"/>
                  </a:lnTo>
                  <a:lnTo>
                    <a:pt x="1746" y="1337"/>
                  </a:lnTo>
                  <a:lnTo>
                    <a:pt x="1737" y="1345"/>
                  </a:lnTo>
                  <a:lnTo>
                    <a:pt x="1728" y="1345"/>
                  </a:lnTo>
                  <a:lnTo>
                    <a:pt x="1728" y="1337"/>
                  </a:lnTo>
                  <a:lnTo>
                    <a:pt x="1721" y="1328"/>
                  </a:lnTo>
                  <a:lnTo>
                    <a:pt x="1710" y="1319"/>
                  </a:lnTo>
                  <a:lnTo>
                    <a:pt x="1693" y="1311"/>
                  </a:lnTo>
                  <a:lnTo>
                    <a:pt x="1684" y="1301"/>
                  </a:lnTo>
                  <a:lnTo>
                    <a:pt x="1675" y="1292"/>
                  </a:lnTo>
                  <a:lnTo>
                    <a:pt x="1666" y="1284"/>
                  </a:lnTo>
                  <a:lnTo>
                    <a:pt x="1648" y="1284"/>
                  </a:lnTo>
                  <a:lnTo>
                    <a:pt x="1640" y="1284"/>
                  </a:lnTo>
                  <a:lnTo>
                    <a:pt x="1630" y="1284"/>
                  </a:lnTo>
                  <a:lnTo>
                    <a:pt x="1621" y="1275"/>
                  </a:lnTo>
                  <a:lnTo>
                    <a:pt x="1613" y="1275"/>
                  </a:lnTo>
                  <a:lnTo>
                    <a:pt x="1604" y="1275"/>
                  </a:lnTo>
                  <a:lnTo>
                    <a:pt x="1595" y="1275"/>
                  </a:lnTo>
                  <a:lnTo>
                    <a:pt x="1586" y="1284"/>
                  </a:lnTo>
                  <a:lnTo>
                    <a:pt x="1586" y="1301"/>
                  </a:lnTo>
                  <a:lnTo>
                    <a:pt x="1577" y="1319"/>
                  </a:lnTo>
                  <a:lnTo>
                    <a:pt x="1568" y="1328"/>
                  </a:lnTo>
                  <a:lnTo>
                    <a:pt x="1550" y="1337"/>
                  </a:lnTo>
                  <a:lnTo>
                    <a:pt x="1541" y="1355"/>
                  </a:lnTo>
                  <a:lnTo>
                    <a:pt x="1533" y="1364"/>
                  </a:lnTo>
                  <a:lnTo>
                    <a:pt x="1533" y="1372"/>
                  </a:lnTo>
                  <a:lnTo>
                    <a:pt x="1533" y="1381"/>
                  </a:lnTo>
                  <a:lnTo>
                    <a:pt x="1533" y="1391"/>
                  </a:lnTo>
                  <a:lnTo>
                    <a:pt x="1541" y="1399"/>
                  </a:lnTo>
                  <a:lnTo>
                    <a:pt x="1560" y="1408"/>
                  </a:lnTo>
                  <a:lnTo>
                    <a:pt x="1577" y="1417"/>
                  </a:lnTo>
                  <a:lnTo>
                    <a:pt x="1595" y="1425"/>
                  </a:lnTo>
                  <a:lnTo>
                    <a:pt x="1613" y="1435"/>
                  </a:lnTo>
                  <a:lnTo>
                    <a:pt x="1640" y="1444"/>
                  </a:lnTo>
                  <a:lnTo>
                    <a:pt x="1657" y="1444"/>
                  </a:lnTo>
                  <a:lnTo>
                    <a:pt x="1675" y="1444"/>
                  </a:lnTo>
                  <a:lnTo>
                    <a:pt x="1693" y="1444"/>
                  </a:lnTo>
                  <a:lnTo>
                    <a:pt x="1710" y="1435"/>
                  </a:lnTo>
                  <a:lnTo>
                    <a:pt x="1728" y="1425"/>
                  </a:lnTo>
                  <a:lnTo>
                    <a:pt x="1746" y="1408"/>
                  </a:lnTo>
                  <a:lnTo>
                    <a:pt x="1765" y="1399"/>
                  </a:lnTo>
                  <a:lnTo>
                    <a:pt x="1790" y="1391"/>
                  </a:lnTo>
                  <a:lnTo>
                    <a:pt x="1818" y="1391"/>
                  </a:lnTo>
                  <a:lnTo>
                    <a:pt x="1837" y="1381"/>
                  </a:lnTo>
                  <a:lnTo>
                    <a:pt x="1845" y="1381"/>
                  </a:lnTo>
                  <a:lnTo>
                    <a:pt x="1854" y="1391"/>
                  </a:lnTo>
                  <a:lnTo>
                    <a:pt x="1845" y="1399"/>
                  </a:lnTo>
                  <a:lnTo>
                    <a:pt x="1827" y="1417"/>
                  </a:lnTo>
                  <a:lnTo>
                    <a:pt x="1790" y="1435"/>
                  </a:lnTo>
                  <a:lnTo>
                    <a:pt x="1837" y="1472"/>
                  </a:lnTo>
                  <a:lnTo>
                    <a:pt x="1854" y="1452"/>
                  </a:lnTo>
                  <a:lnTo>
                    <a:pt x="1871" y="1435"/>
                  </a:lnTo>
                  <a:lnTo>
                    <a:pt x="1898" y="1425"/>
                  </a:lnTo>
                  <a:lnTo>
                    <a:pt x="1925" y="1408"/>
                  </a:lnTo>
                  <a:lnTo>
                    <a:pt x="1943" y="1399"/>
                  </a:lnTo>
                  <a:lnTo>
                    <a:pt x="1970" y="1391"/>
                  </a:lnTo>
                  <a:lnTo>
                    <a:pt x="1987" y="1381"/>
                  </a:lnTo>
                  <a:lnTo>
                    <a:pt x="2005" y="1372"/>
                  </a:lnTo>
                  <a:lnTo>
                    <a:pt x="2023" y="1364"/>
                  </a:lnTo>
                  <a:lnTo>
                    <a:pt x="2032" y="1345"/>
                  </a:lnTo>
                  <a:lnTo>
                    <a:pt x="2032" y="1372"/>
                  </a:lnTo>
                  <a:lnTo>
                    <a:pt x="2032" y="1399"/>
                  </a:lnTo>
                  <a:lnTo>
                    <a:pt x="2041" y="1425"/>
                  </a:lnTo>
                  <a:lnTo>
                    <a:pt x="2041" y="1444"/>
                  </a:lnTo>
                  <a:lnTo>
                    <a:pt x="2041" y="1461"/>
                  </a:lnTo>
                  <a:lnTo>
                    <a:pt x="2032" y="1479"/>
                  </a:lnTo>
                  <a:lnTo>
                    <a:pt x="2023" y="1497"/>
                  </a:lnTo>
                  <a:lnTo>
                    <a:pt x="2014" y="1505"/>
                  </a:lnTo>
                  <a:lnTo>
                    <a:pt x="1997" y="1516"/>
                  </a:lnTo>
                  <a:lnTo>
                    <a:pt x="1970" y="1525"/>
                  </a:lnTo>
                  <a:lnTo>
                    <a:pt x="1925" y="1541"/>
                  </a:lnTo>
                  <a:lnTo>
                    <a:pt x="1907" y="1552"/>
                  </a:lnTo>
                  <a:lnTo>
                    <a:pt x="1898" y="1561"/>
                  </a:lnTo>
                  <a:lnTo>
                    <a:pt x="1898" y="1578"/>
                  </a:lnTo>
                  <a:lnTo>
                    <a:pt x="1907" y="1587"/>
                  </a:lnTo>
                  <a:lnTo>
                    <a:pt x="1917" y="1596"/>
                  </a:lnTo>
                  <a:lnTo>
                    <a:pt x="1917" y="1605"/>
                  </a:lnTo>
                  <a:lnTo>
                    <a:pt x="1917" y="1614"/>
                  </a:lnTo>
                  <a:lnTo>
                    <a:pt x="1898" y="1622"/>
                  </a:lnTo>
                  <a:lnTo>
                    <a:pt x="1863" y="1622"/>
                  </a:lnTo>
                  <a:lnTo>
                    <a:pt x="1881" y="1658"/>
                  </a:lnTo>
                  <a:lnTo>
                    <a:pt x="1898" y="1676"/>
                  </a:lnTo>
                  <a:lnTo>
                    <a:pt x="1925" y="1702"/>
                  </a:lnTo>
                  <a:lnTo>
                    <a:pt x="1961" y="1721"/>
                  </a:lnTo>
                  <a:lnTo>
                    <a:pt x="1997" y="1747"/>
                  </a:lnTo>
                  <a:lnTo>
                    <a:pt x="2023" y="1765"/>
                  </a:lnTo>
                  <a:lnTo>
                    <a:pt x="2058" y="1782"/>
                  </a:lnTo>
                  <a:lnTo>
                    <a:pt x="2077" y="1801"/>
                  </a:lnTo>
                  <a:lnTo>
                    <a:pt x="2094" y="1828"/>
                  </a:lnTo>
                  <a:lnTo>
                    <a:pt x="2094" y="1845"/>
                  </a:lnTo>
                  <a:lnTo>
                    <a:pt x="2077" y="1872"/>
                  </a:lnTo>
                  <a:lnTo>
                    <a:pt x="2067" y="1898"/>
                  </a:lnTo>
                  <a:lnTo>
                    <a:pt x="2050" y="1917"/>
                  </a:lnTo>
                  <a:lnTo>
                    <a:pt x="2041" y="1925"/>
                  </a:lnTo>
                  <a:lnTo>
                    <a:pt x="2023" y="1934"/>
                  </a:lnTo>
                  <a:lnTo>
                    <a:pt x="2014" y="1934"/>
                  </a:lnTo>
                  <a:lnTo>
                    <a:pt x="2005" y="1925"/>
                  </a:lnTo>
                  <a:lnTo>
                    <a:pt x="1997" y="1917"/>
                  </a:lnTo>
                  <a:lnTo>
                    <a:pt x="1987" y="1898"/>
                  </a:lnTo>
                  <a:lnTo>
                    <a:pt x="1987" y="1872"/>
                  </a:lnTo>
                  <a:lnTo>
                    <a:pt x="1970" y="1845"/>
                  </a:lnTo>
                  <a:lnTo>
                    <a:pt x="1951" y="1828"/>
                  </a:lnTo>
                  <a:lnTo>
                    <a:pt x="1934" y="1809"/>
                  </a:lnTo>
                  <a:lnTo>
                    <a:pt x="1907" y="1801"/>
                  </a:lnTo>
                  <a:lnTo>
                    <a:pt x="1881" y="1792"/>
                  </a:lnTo>
                  <a:lnTo>
                    <a:pt x="1854" y="1782"/>
                  </a:lnTo>
                  <a:lnTo>
                    <a:pt x="1827" y="1774"/>
                  </a:lnTo>
                  <a:lnTo>
                    <a:pt x="1808" y="1765"/>
                  </a:lnTo>
                  <a:lnTo>
                    <a:pt x="1790" y="1756"/>
                  </a:lnTo>
                  <a:lnTo>
                    <a:pt x="1781" y="1747"/>
                  </a:lnTo>
                  <a:lnTo>
                    <a:pt x="1781" y="1738"/>
                  </a:lnTo>
                  <a:lnTo>
                    <a:pt x="1774" y="1729"/>
                  </a:lnTo>
                  <a:lnTo>
                    <a:pt x="1765" y="1721"/>
                  </a:lnTo>
                  <a:lnTo>
                    <a:pt x="1755" y="1721"/>
                  </a:lnTo>
                  <a:lnTo>
                    <a:pt x="1737" y="1721"/>
                  </a:lnTo>
                  <a:lnTo>
                    <a:pt x="1728" y="1721"/>
                  </a:lnTo>
                  <a:lnTo>
                    <a:pt x="1721" y="1729"/>
                  </a:lnTo>
                  <a:lnTo>
                    <a:pt x="1710" y="1738"/>
                  </a:lnTo>
                  <a:lnTo>
                    <a:pt x="1693" y="1756"/>
                  </a:lnTo>
                  <a:lnTo>
                    <a:pt x="1684" y="1782"/>
                  </a:lnTo>
                  <a:lnTo>
                    <a:pt x="1675" y="1801"/>
                  </a:lnTo>
                  <a:lnTo>
                    <a:pt x="1675" y="1818"/>
                  </a:lnTo>
                  <a:lnTo>
                    <a:pt x="1675" y="1836"/>
                  </a:lnTo>
                  <a:lnTo>
                    <a:pt x="1675" y="1854"/>
                  </a:lnTo>
                  <a:lnTo>
                    <a:pt x="1675" y="1862"/>
                  </a:lnTo>
                  <a:lnTo>
                    <a:pt x="1666" y="1872"/>
                  </a:lnTo>
                  <a:lnTo>
                    <a:pt x="1657" y="1881"/>
                  </a:lnTo>
                  <a:lnTo>
                    <a:pt x="1640" y="1881"/>
                  </a:lnTo>
                  <a:lnTo>
                    <a:pt x="1613" y="1872"/>
                  </a:lnTo>
                  <a:lnTo>
                    <a:pt x="1595" y="1862"/>
                  </a:lnTo>
                  <a:lnTo>
                    <a:pt x="1577" y="1854"/>
                  </a:lnTo>
                  <a:lnTo>
                    <a:pt x="1560" y="1845"/>
                  </a:lnTo>
                  <a:lnTo>
                    <a:pt x="1541" y="1836"/>
                  </a:lnTo>
                  <a:lnTo>
                    <a:pt x="1524" y="1836"/>
                  </a:lnTo>
                  <a:lnTo>
                    <a:pt x="1506" y="1836"/>
                  </a:lnTo>
                  <a:lnTo>
                    <a:pt x="1488" y="1845"/>
                  </a:lnTo>
                  <a:lnTo>
                    <a:pt x="1470" y="1854"/>
                  </a:lnTo>
                  <a:lnTo>
                    <a:pt x="1453" y="1872"/>
                  </a:lnTo>
                  <a:lnTo>
                    <a:pt x="1435" y="1908"/>
                  </a:lnTo>
                  <a:lnTo>
                    <a:pt x="1435" y="1917"/>
                  </a:lnTo>
                  <a:lnTo>
                    <a:pt x="1425" y="1925"/>
                  </a:lnTo>
                  <a:lnTo>
                    <a:pt x="1417" y="1934"/>
                  </a:lnTo>
                  <a:lnTo>
                    <a:pt x="1408" y="1943"/>
                  </a:lnTo>
                  <a:lnTo>
                    <a:pt x="1399" y="1943"/>
                  </a:lnTo>
                  <a:lnTo>
                    <a:pt x="1390" y="1943"/>
                  </a:lnTo>
                  <a:lnTo>
                    <a:pt x="1381" y="1934"/>
                  </a:lnTo>
                  <a:lnTo>
                    <a:pt x="1372" y="1925"/>
                  </a:lnTo>
                  <a:lnTo>
                    <a:pt x="1364" y="1917"/>
                  </a:lnTo>
                  <a:lnTo>
                    <a:pt x="1344" y="1898"/>
                  </a:lnTo>
                  <a:lnTo>
                    <a:pt x="1337" y="1889"/>
                  </a:lnTo>
                  <a:lnTo>
                    <a:pt x="1328" y="1881"/>
                  </a:lnTo>
                  <a:lnTo>
                    <a:pt x="1309" y="1872"/>
                  </a:lnTo>
                  <a:lnTo>
                    <a:pt x="1300" y="1862"/>
                  </a:lnTo>
                  <a:lnTo>
                    <a:pt x="1284" y="1862"/>
                  </a:lnTo>
                  <a:lnTo>
                    <a:pt x="1264" y="1854"/>
                  </a:lnTo>
                  <a:lnTo>
                    <a:pt x="1256" y="1854"/>
                  </a:lnTo>
                  <a:lnTo>
                    <a:pt x="1238" y="1854"/>
                  </a:lnTo>
                  <a:lnTo>
                    <a:pt x="1229" y="1862"/>
                  </a:lnTo>
                  <a:lnTo>
                    <a:pt x="1211" y="1862"/>
                  </a:lnTo>
                  <a:lnTo>
                    <a:pt x="1203" y="1862"/>
                  </a:lnTo>
                  <a:lnTo>
                    <a:pt x="1193" y="1854"/>
                  </a:lnTo>
                  <a:lnTo>
                    <a:pt x="1184" y="1854"/>
                  </a:lnTo>
                  <a:lnTo>
                    <a:pt x="1184" y="1845"/>
                  </a:lnTo>
                  <a:lnTo>
                    <a:pt x="1184" y="1836"/>
                  </a:lnTo>
                  <a:lnTo>
                    <a:pt x="1184" y="1828"/>
                  </a:lnTo>
                  <a:lnTo>
                    <a:pt x="1184" y="1818"/>
                  </a:lnTo>
                  <a:lnTo>
                    <a:pt x="1193" y="1809"/>
                  </a:lnTo>
                  <a:lnTo>
                    <a:pt x="1203" y="1792"/>
                  </a:lnTo>
                  <a:lnTo>
                    <a:pt x="1211" y="1782"/>
                  </a:lnTo>
                  <a:lnTo>
                    <a:pt x="1211" y="1765"/>
                  </a:lnTo>
                  <a:lnTo>
                    <a:pt x="1211" y="1756"/>
                  </a:lnTo>
                  <a:lnTo>
                    <a:pt x="1211" y="1747"/>
                  </a:lnTo>
                  <a:lnTo>
                    <a:pt x="1203" y="1738"/>
                  </a:lnTo>
                  <a:lnTo>
                    <a:pt x="1184" y="1738"/>
                  </a:lnTo>
                  <a:lnTo>
                    <a:pt x="1176" y="1729"/>
                  </a:lnTo>
                  <a:lnTo>
                    <a:pt x="1167" y="1729"/>
                  </a:lnTo>
                  <a:lnTo>
                    <a:pt x="1149" y="1729"/>
                  </a:lnTo>
                  <a:lnTo>
                    <a:pt x="1140" y="1729"/>
                  </a:lnTo>
                  <a:lnTo>
                    <a:pt x="1123" y="1721"/>
                  </a:lnTo>
                  <a:lnTo>
                    <a:pt x="1104" y="1712"/>
                  </a:lnTo>
                  <a:lnTo>
                    <a:pt x="1078" y="1694"/>
                  </a:lnTo>
                  <a:lnTo>
                    <a:pt x="1060" y="1676"/>
                  </a:lnTo>
                  <a:lnTo>
                    <a:pt x="1033" y="1649"/>
                  </a:lnTo>
                  <a:lnTo>
                    <a:pt x="1007" y="1632"/>
                  </a:lnTo>
                  <a:lnTo>
                    <a:pt x="980" y="1622"/>
                  </a:lnTo>
                  <a:lnTo>
                    <a:pt x="944" y="1614"/>
                  </a:lnTo>
                  <a:lnTo>
                    <a:pt x="918" y="1622"/>
                  </a:lnTo>
                  <a:lnTo>
                    <a:pt x="891" y="1641"/>
                  </a:lnTo>
                  <a:lnTo>
                    <a:pt x="863" y="1641"/>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25" name="Freeform 113"/>
            <p:cNvSpPr>
              <a:spLocks/>
            </p:cNvSpPr>
            <p:nvPr/>
          </p:nvSpPr>
          <p:spPr bwMode="auto">
            <a:xfrm>
              <a:off x="3132" y="3137"/>
              <a:ext cx="532" cy="498"/>
            </a:xfrm>
            <a:custGeom>
              <a:avLst/>
              <a:gdLst>
                <a:gd name="T0" fmla="*/ 217 w 2094"/>
                <a:gd name="T1" fmla="*/ 430 h 1943"/>
                <a:gd name="T2" fmla="*/ 185 w 2094"/>
                <a:gd name="T3" fmla="*/ 439 h 1943"/>
                <a:gd name="T4" fmla="*/ 147 w 2094"/>
                <a:gd name="T5" fmla="*/ 430 h 1943"/>
                <a:gd name="T6" fmla="*/ 56 w 2094"/>
                <a:gd name="T7" fmla="*/ 418 h 1943"/>
                <a:gd name="T8" fmla="*/ 27 w 2094"/>
                <a:gd name="T9" fmla="*/ 425 h 1943"/>
                <a:gd name="T10" fmla="*/ 15 w 2094"/>
                <a:gd name="T11" fmla="*/ 430 h 1943"/>
                <a:gd name="T12" fmla="*/ 20 w 2094"/>
                <a:gd name="T13" fmla="*/ 414 h 1943"/>
                <a:gd name="T14" fmla="*/ 32 w 2094"/>
                <a:gd name="T15" fmla="*/ 398 h 1943"/>
                <a:gd name="T16" fmla="*/ 36 w 2094"/>
                <a:gd name="T17" fmla="*/ 377 h 1943"/>
                <a:gd name="T18" fmla="*/ 36 w 2094"/>
                <a:gd name="T19" fmla="*/ 318 h 1943"/>
                <a:gd name="T20" fmla="*/ 47 w 2094"/>
                <a:gd name="T21" fmla="*/ 299 h 1943"/>
                <a:gd name="T22" fmla="*/ 58 w 2094"/>
                <a:gd name="T23" fmla="*/ 274 h 1943"/>
                <a:gd name="T24" fmla="*/ 54 w 2094"/>
                <a:gd name="T25" fmla="*/ 228 h 1943"/>
                <a:gd name="T26" fmla="*/ 47 w 2094"/>
                <a:gd name="T27" fmla="*/ 208 h 1943"/>
                <a:gd name="T28" fmla="*/ 29 w 2094"/>
                <a:gd name="T29" fmla="*/ 185 h 1943"/>
                <a:gd name="T30" fmla="*/ 0 w 2094"/>
                <a:gd name="T31" fmla="*/ 2 h 1943"/>
                <a:gd name="T32" fmla="*/ 301 w 2094"/>
                <a:gd name="T33" fmla="*/ 21 h 1943"/>
                <a:gd name="T34" fmla="*/ 294 w 2094"/>
                <a:gd name="T35" fmla="*/ 36 h 1943"/>
                <a:gd name="T36" fmla="*/ 299 w 2094"/>
                <a:gd name="T37" fmla="*/ 55 h 1943"/>
                <a:gd name="T38" fmla="*/ 312 w 2094"/>
                <a:gd name="T39" fmla="*/ 77 h 1943"/>
                <a:gd name="T40" fmla="*/ 315 w 2094"/>
                <a:gd name="T41" fmla="*/ 91 h 1943"/>
                <a:gd name="T42" fmla="*/ 303 w 2094"/>
                <a:gd name="T43" fmla="*/ 114 h 1943"/>
                <a:gd name="T44" fmla="*/ 290 w 2094"/>
                <a:gd name="T45" fmla="*/ 141 h 1943"/>
                <a:gd name="T46" fmla="*/ 265 w 2094"/>
                <a:gd name="T47" fmla="*/ 201 h 1943"/>
                <a:gd name="T48" fmla="*/ 265 w 2094"/>
                <a:gd name="T49" fmla="*/ 217 h 1943"/>
                <a:gd name="T50" fmla="*/ 258 w 2094"/>
                <a:gd name="T51" fmla="*/ 231 h 1943"/>
                <a:gd name="T52" fmla="*/ 260 w 2094"/>
                <a:gd name="T53" fmla="*/ 242 h 1943"/>
                <a:gd name="T54" fmla="*/ 265 w 2094"/>
                <a:gd name="T55" fmla="*/ 251 h 1943"/>
                <a:gd name="T56" fmla="*/ 444 w 2094"/>
                <a:gd name="T57" fmla="*/ 262 h 1943"/>
                <a:gd name="T58" fmla="*/ 439 w 2094"/>
                <a:gd name="T59" fmla="*/ 288 h 1943"/>
                <a:gd name="T60" fmla="*/ 462 w 2094"/>
                <a:gd name="T61" fmla="*/ 320 h 1943"/>
                <a:gd name="T62" fmla="*/ 452 w 2094"/>
                <a:gd name="T63" fmla="*/ 343 h 1943"/>
                <a:gd name="T64" fmla="*/ 439 w 2094"/>
                <a:gd name="T65" fmla="*/ 345 h 1943"/>
                <a:gd name="T66" fmla="*/ 423 w 2094"/>
                <a:gd name="T67" fmla="*/ 329 h 1943"/>
                <a:gd name="T68" fmla="*/ 408 w 2094"/>
                <a:gd name="T69" fmla="*/ 327 h 1943"/>
                <a:gd name="T70" fmla="*/ 398 w 2094"/>
                <a:gd name="T71" fmla="*/ 340 h 1943"/>
                <a:gd name="T72" fmla="*/ 392 w 2094"/>
                <a:gd name="T73" fmla="*/ 359 h 1943"/>
                <a:gd name="T74" fmla="*/ 426 w 2094"/>
                <a:gd name="T75" fmla="*/ 370 h 1943"/>
                <a:gd name="T76" fmla="*/ 462 w 2094"/>
                <a:gd name="T77" fmla="*/ 357 h 1943"/>
                <a:gd name="T78" fmla="*/ 467 w 2094"/>
                <a:gd name="T79" fmla="*/ 377 h 1943"/>
                <a:gd name="T80" fmla="*/ 505 w 2094"/>
                <a:gd name="T81" fmla="*/ 354 h 1943"/>
                <a:gd name="T82" fmla="*/ 519 w 2094"/>
                <a:gd name="T83" fmla="*/ 370 h 1943"/>
                <a:gd name="T84" fmla="*/ 489 w 2094"/>
                <a:gd name="T85" fmla="*/ 395 h 1943"/>
                <a:gd name="T86" fmla="*/ 487 w 2094"/>
                <a:gd name="T87" fmla="*/ 414 h 1943"/>
                <a:gd name="T88" fmla="*/ 507 w 2094"/>
                <a:gd name="T89" fmla="*/ 448 h 1943"/>
                <a:gd name="T90" fmla="*/ 525 w 2094"/>
                <a:gd name="T91" fmla="*/ 486 h 1943"/>
                <a:gd name="T92" fmla="*/ 505 w 2094"/>
                <a:gd name="T93" fmla="*/ 486 h 1943"/>
                <a:gd name="T94" fmla="*/ 471 w 2094"/>
                <a:gd name="T95" fmla="*/ 457 h 1943"/>
                <a:gd name="T96" fmla="*/ 448 w 2094"/>
                <a:gd name="T97" fmla="*/ 441 h 1943"/>
                <a:gd name="T98" fmla="*/ 430 w 2094"/>
                <a:gd name="T99" fmla="*/ 450 h 1943"/>
                <a:gd name="T100" fmla="*/ 423 w 2094"/>
                <a:gd name="T101" fmla="*/ 480 h 1943"/>
                <a:gd name="T102" fmla="*/ 392 w 2094"/>
                <a:gd name="T103" fmla="*/ 471 h 1943"/>
                <a:gd name="T104" fmla="*/ 365 w 2094"/>
                <a:gd name="T105" fmla="*/ 491 h 1943"/>
                <a:gd name="T106" fmla="*/ 351 w 2094"/>
                <a:gd name="T107" fmla="*/ 496 h 1943"/>
                <a:gd name="T108" fmla="*/ 330 w 2094"/>
                <a:gd name="T109" fmla="*/ 477 h 1943"/>
                <a:gd name="T110" fmla="*/ 306 w 2094"/>
                <a:gd name="T111" fmla="*/ 477 h 1943"/>
                <a:gd name="T112" fmla="*/ 303 w 2094"/>
                <a:gd name="T113" fmla="*/ 464 h 1943"/>
                <a:gd name="T114" fmla="*/ 301 w 2094"/>
                <a:gd name="T115" fmla="*/ 445 h 1943"/>
                <a:gd name="T116" fmla="*/ 274 w 2094"/>
                <a:gd name="T117" fmla="*/ 434 h 1943"/>
                <a:gd name="T118" fmla="*/ 226 w 2094"/>
                <a:gd name="T119" fmla="*/ 421 h 19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4" h="1943">
                  <a:moveTo>
                    <a:pt x="863" y="1641"/>
                  </a:moveTo>
                  <a:lnTo>
                    <a:pt x="863" y="1641"/>
                  </a:lnTo>
                  <a:lnTo>
                    <a:pt x="863" y="1649"/>
                  </a:lnTo>
                  <a:lnTo>
                    <a:pt x="863" y="1658"/>
                  </a:lnTo>
                  <a:lnTo>
                    <a:pt x="854" y="1667"/>
                  </a:lnTo>
                  <a:lnTo>
                    <a:pt x="854" y="1676"/>
                  </a:lnTo>
                  <a:lnTo>
                    <a:pt x="847" y="1685"/>
                  </a:lnTo>
                  <a:lnTo>
                    <a:pt x="838" y="1694"/>
                  </a:lnTo>
                  <a:lnTo>
                    <a:pt x="820" y="1694"/>
                  </a:lnTo>
                  <a:lnTo>
                    <a:pt x="801" y="1702"/>
                  </a:lnTo>
                  <a:lnTo>
                    <a:pt x="774" y="1712"/>
                  </a:lnTo>
                  <a:lnTo>
                    <a:pt x="747" y="1712"/>
                  </a:lnTo>
                  <a:lnTo>
                    <a:pt x="730" y="1712"/>
                  </a:lnTo>
                  <a:lnTo>
                    <a:pt x="703" y="1712"/>
                  </a:lnTo>
                  <a:lnTo>
                    <a:pt x="686" y="1712"/>
                  </a:lnTo>
                  <a:lnTo>
                    <a:pt x="658" y="1712"/>
                  </a:lnTo>
                  <a:lnTo>
                    <a:pt x="641" y="1702"/>
                  </a:lnTo>
                  <a:lnTo>
                    <a:pt x="614" y="1694"/>
                  </a:lnTo>
                  <a:lnTo>
                    <a:pt x="596" y="1685"/>
                  </a:lnTo>
                  <a:lnTo>
                    <a:pt x="578" y="1676"/>
                  </a:lnTo>
                  <a:lnTo>
                    <a:pt x="525" y="1658"/>
                  </a:lnTo>
                  <a:lnTo>
                    <a:pt x="470" y="1641"/>
                  </a:lnTo>
                  <a:lnTo>
                    <a:pt x="417" y="1632"/>
                  </a:lnTo>
                  <a:lnTo>
                    <a:pt x="364" y="1632"/>
                  </a:lnTo>
                  <a:lnTo>
                    <a:pt x="310" y="1622"/>
                  </a:lnTo>
                  <a:lnTo>
                    <a:pt x="266" y="1632"/>
                  </a:lnTo>
                  <a:lnTo>
                    <a:pt x="221" y="1632"/>
                  </a:lnTo>
                  <a:lnTo>
                    <a:pt x="186" y="1632"/>
                  </a:lnTo>
                  <a:lnTo>
                    <a:pt x="160" y="1641"/>
                  </a:lnTo>
                  <a:lnTo>
                    <a:pt x="141" y="1641"/>
                  </a:lnTo>
                  <a:lnTo>
                    <a:pt x="133" y="1641"/>
                  </a:lnTo>
                  <a:lnTo>
                    <a:pt x="124" y="1649"/>
                  </a:lnTo>
                  <a:lnTo>
                    <a:pt x="114" y="1649"/>
                  </a:lnTo>
                  <a:lnTo>
                    <a:pt x="106" y="1658"/>
                  </a:lnTo>
                  <a:lnTo>
                    <a:pt x="97" y="1658"/>
                  </a:lnTo>
                  <a:lnTo>
                    <a:pt x="88" y="1667"/>
                  </a:lnTo>
                  <a:lnTo>
                    <a:pt x="80" y="1676"/>
                  </a:lnTo>
                  <a:lnTo>
                    <a:pt x="70" y="1676"/>
                  </a:lnTo>
                  <a:lnTo>
                    <a:pt x="61" y="1676"/>
                  </a:lnTo>
                  <a:lnTo>
                    <a:pt x="61" y="1667"/>
                  </a:lnTo>
                  <a:lnTo>
                    <a:pt x="61" y="1658"/>
                  </a:lnTo>
                  <a:lnTo>
                    <a:pt x="61" y="1649"/>
                  </a:lnTo>
                  <a:lnTo>
                    <a:pt x="70" y="1641"/>
                  </a:lnTo>
                  <a:lnTo>
                    <a:pt x="70" y="1632"/>
                  </a:lnTo>
                  <a:lnTo>
                    <a:pt x="80" y="1622"/>
                  </a:lnTo>
                  <a:lnTo>
                    <a:pt x="80" y="1614"/>
                  </a:lnTo>
                  <a:lnTo>
                    <a:pt x="88" y="1605"/>
                  </a:lnTo>
                  <a:lnTo>
                    <a:pt x="97" y="1596"/>
                  </a:lnTo>
                  <a:lnTo>
                    <a:pt x="106" y="1587"/>
                  </a:lnTo>
                  <a:lnTo>
                    <a:pt x="114" y="1578"/>
                  </a:lnTo>
                  <a:lnTo>
                    <a:pt x="124" y="1561"/>
                  </a:lnTo>
                  <a:lnTo>
                    <a:pt x="124" y="1552"/>
                  </a:lnTo>
                  <a:lnTo>
                    <a:pt x="133" y="1541"/>
                  </a:lnTo>
                  <a:lnTo>
                    <a:pt x="141" y="1525"/>
                  </a:lnTo>
                  <a:lnTo>
                    <a:pt x="141" y="1516"/>
                  </a:lnTo>
                  <a:lnTo>
                    <a:pt x="141" y="1505"/>
                  </a:lnTo>
                  <a:lnTo>
                    <a:pt x="141" y="1488"/>
                  </a:lnTo>
                  <a:lnTo>
                    <a:pt x="141" y="1472"/>
                  </a:lnTo>
                  <a:lnTo>
                    <a:pt x="141" y="1444"/>
                  </a:lnTo>
                  <a:lnTo>
                    <a:pt x="141" y="1417"/>
                  </a:lnTo>
                  <a:lnTo>
                    <a:pt x="141" y="1381"/>
                  </a:lnTo>
                  <a:lnTo>
                    <a:pt x="141" y="1337"/>
                  </a:lnTo>
                  <a:lnTo>
                    <a:pt x="141" y="1301"/>
                  </a:lnTo>
                  <a:lnTo>
                    <a:pt x="141" y="1265"/>
                  </a:lnTo>
                  <a:lnTo>
                    <a:pt x="141" y="1239"/>
                  </a:lnTo>
                  <a:lnTo>
                    <a:pt x="150" y="1212"/>
                  </a:lnTo>
                  <a:lnTo>
                    <a:pt x="150" y="1204"/>
                  </a:lnTo>
                  <a:lnTo>
                    <a:pt x="160" y="1195"/>
                  </a:lnTo>
                  <a:lnTo>
                    <a:pt x="168" y="1195"/>
                  </a:lnTo>
                  <a:lnTo>
                    <a:pt x="177" y="1185"/>
                  </a:lnTo>
                  <a:lnTo>
                    <a:pt x="177" y="1177"/>
                  </a:lnTo>
                  <a:lnTo>
                    <a:pt x="186" y="1168"/>
                  </a:lnTo>
                  <a:lnTo>
                    <a:pt x="186" y="1159"/>
                  </a:lnTo>
                  <a:lnTo>
                    <a:pt x="186" y="1151"/>
                  </a:lnTo>
                  <a:lnTo>
                    <a:pt x="186" y="1141"/>
                  </a:lnTo>
                  <a:lnTo>
                    <a:pt x="186" y="1132"/>
                  </a:lnTo>
                  <a:lnTo>
                    <a:pt x="204" y="1115"/>
                  </a:lnTo>
                  <a:lnTo>
                    <a:pt x="221" y="1096"/>
                  </a:lnTo>
                  <a:lnTo>
                    <a:pt x="230" y="1068"/>
                  </a:lnTo>
                  <a:lnTo>
                    <a:pt x="230" y="1043"/>
                  </a:lnTo>
                  <a:lnTo>
                    <a:pt x="230" y="1015"/>
                  </a:lnTo>
                  <a:lnTo>
                    <a:pt x="230" y="981"/>
                  </a:lnTo>
                  <a:lnTo>
                    <a:pt x="230" y="955"/>
                  </a:lnTo>
                  <a:lnTo>
                    <a:pt x="221" y="928"/>
                  </a:lnTo>
                  <a:lnTo>
                    <a:pt x="221" y="908"/>
                  </a:lnTo>
                  <a:lnTo>
                    <a:pt x="213" y="891"/>
                  </a:lnTo>
                  <a:lnTo>
                    <a:pt x="204" y="882"/>
                  </a:lnTo>
                  <a:lnTo>
                    <a:pt x="194" y="875"/>
                  </a:lnTo>
                  <a:lnTo>
                    <a:pt x="194" y="864"/>
                  </a:lnTo>
                  <a:lnTo>
                    <a:pt x="194" y="855"/>
                  </a:lnTo>
                  <a:lnTo>
                    <a:pt x="186" y="838"/>
                  </a:lnTo>
                  <a:lnTo>
                    <a:pt x="186" y="828"/>
                  </a:lnTo>
                  <a:lnTo>
                    <a:pt x="186" y="811"/>
                  </a:lnTo>
                  <a:lnTo>
                    <a:pt x="177" y="802"/>
                  </a:lnTo>
                  <a:lnTo>
                    <a:pt x="168" y="784"/>
                  </a:lnTo>
                  <a:lnTo>
                    <a:pt x="160" y="775"/>
                  </a:lnTo>
                  <a:lnTo>
                    <a:pt x="141" y="766"/>
                  </a:lnTo>
                  <a:lnTo>
                    <a:pt x="124" y="758"/>
                  </a:lnTo>
                  <a:lnTo>
                    <a:pt x="124" y="739"/>
                  </a:lnTo>
                  <a:lnTo>
                    <a:pt x="114" y="722"/>
                  </a:lnTo>
                  <a:lnTo>
                    <a:pt x="114" y="695"/>
                  </a:lnTo>
                  <a:lnTo>
                    <a:pt x="106" y="668"/>
                  </a:lnTo>
                  <a:lnTo>
                    <a:pt x="97" y="642"/>
                  </a:lnTo>
                  <a:lnTo>
                    <a:pt x="80" y="606"/>
                  </a:lnTo>
                  <a:lnTo>
                    <a:pt x="44" y="562"/>
                  </a:lnTo>
                  <a:lnTo>
                    <a:pt x="8" y="526"/>
                  </a:lnTo>
                  <a:lnTo>
                    <a:pt x="0" y="9"/>
                  </a:lnTo>
                  <a:lnTo>
                    <a:pt x="1140" y="0"/>
                  </a:lnTo>
                  <a:lnTo>
                    <a:pt x="1140" y="54"/>
                  </a:lnTo>
                  <a:lnTo>
                    <a:pt x="1193" y="54"/>
                  </a:lnTo>
                  <a:lnTo>
                    <a:pt x="1193" y="62"/>
                  </a:lnTo>
                  <a:lnTo>
                    <a:pt x="1193" y="71"/>
                  </a:lnTo>
                  <a:lnTo>
                    <a:pt x="1184" y="71"/>
                  </a:lnTo>
                  <a:lnTo>
                    <a:pt x="1184" y="81"/>
                  </a:lnTo>
                  <a:lnTo>
                    <a:pt x="1176" y="89"/>
                  </a:lnTo>
                  <a:lnTo>
                    <a:pt x="1167" y="98"/>
                  </a:lnTo>
                  <a:lnTo>
                    <a:pt x="1158" y="107"/>
                  </a:lnTo>
                  <a:lnTo>
                    <a:pt x="1158" y="116"/>
                  </a:lnTo>
                  <a:lnTo>
                    <a:pt x="1149" y="125"/>
                  </a:lnTo>
                  <a:lnTo>
                    <a:pt x="1149" y="134"/>
                  </a:lnTo>
                  <a:lnTo>
                    <a:pt x="1158" y="142"/>
                  </a:lnTo>
                  <a:lnTo>
                    <a:pt x="1167" y="142"/>
                  </a:lnTo>
                  <a:lnTo>
                    <a:pt x="1176" y="142"/>
                  </a:lnTo>
                  <a:lnTo>
                    <a:pt x="1176" y="151"/>
                  </a:lnTo>
                  <a:lnTo>
                    <a:pt x="1176" y="161"/>
                  </a:lnTo>
                  <a:lnTo>
                    <a:pt x="1176" y="178"/>
                  </a:lnTo>
                  <a:lnTo>
                    <a:pt x="1176" y="187"/>
                  </a:lnTo>
                  <a:lnTo>
                    <a:pt x="1176" y="214"/>
                  </a:lnTo>
                  <a:lnTo>
                    <a:pt x="1184" y="231"/>
                  </a:lnTo>
                  <a:lnTo>
                    <a:pt x="1193" y="267"/>
                  </a:lnTo>
                  <a:lnTo>
                    <a:pt x="1203" y="267"/>
                  </a:lnTo>
                  <a:lnTo>
                    <a:pt x="1211" y="276"/>
                  </a:lnTo>
                  <a:lnTo>
                    <a:pt x="1220" y="285"/>
                  </a:lnTo>
                  <a:lnTo>
                    <a:pt x="1229" y="294"/>
                  </a:lnTo>
                  <a:lnTo>
                    <a:pt x="1229" y="302"/>
                  </a:lnTo>
                  <a:lnTo>
                    <a:pt x="1229" y="311"/>
                  </a:lnTo>
                  <a:lnTo>
                    <a:pt x="1238" y="321"/>
                  </a:lnTo>
                  <a:lnTo>
                    <a:pt x="1247" y="329"/>
                  </a:lnTo>
                  <a:lnTo>
                    <a:pt x="1256" y="329"/>
                  </a:lnTo>
                  <a:lnTo>
                    <a:pt x="1256" y="356"/>
                  </a:lnTo>
                  <a:lnTo>
                    <a:pt x="1238" y="356"/>
                  </a:lnTo>
                  <a:lnTo>
                    <a:pt x="1229" y="365"/>
                  </a:lnTo>
                  <a:lnTo>
                    <a:pt x="1220" y="374"/>
                  </a:lnTo>
                  <a:lnTo>
                    <a:pt x="1211" y="382"/>
                  </a:lnTo>
                  <a:lnTo>
                    <a:pt x="1211" y="402"/>
                  </a:lnTo>
                  <a:lnTo>
                    <a:pt x="1203" y="411"/>
                  </a:lnTo>
                  <a:lnTo>
                    <a:pt x="1203" y="427"/>
                  </a:lnTo>
                  <a:lnTo>
                    <a:pt x="1193" y="446"/>
                  </a:lnTo>
                  <a:lnTo>
                    <a:pt x="1184" y="471"/>
                  </a:lnTo>
                  <a:lnTo>
                    <a:pt x="1176" y="491"/>
                  </a:lnTo>
                  <a:lnTo>
                    <a:pt x="1176" y="508"/>
                  </a:lnTo>
                  <a:lnTo>
                    <a:pt x="1167" y="518"/>
                  </a:lnTo>
                  <a:lnTo>
                    <a:pt x="1158" y="526"/>
                  </a:lnTo>
                  <a:lnTo>
                    <a:pt x="1149" y="535"/>
                  </a:lnTo>
                  <a:lnTo>
                    <a:pt x="1140" y="552"/>
                  </a:lnTo>
                  <a:lnTo>
                    <a:pt x="1131" y="571"/>
                  </a:lnTo>
                  <a:lnTo>
                    <a:pt x="1113" y="588"/>
                  </a:lnTo>
                  <a:lnTo>
                    <a:pt x="1096" y="615"/>
                  </a:lnTo>
                  <a:lnTo>
                    <a:pt x="1087" y="651"/>
                  </a:lnTo>
                  <a:lnTo>
                    <a:pt x="1068" y="695"/>
                  </a:lnTo>
                  <a:lnTo>
                    <a:pt x="1042" y="695"/>
                  </a:lnTo>
                  <a:lnTo>
                    <a:pt x="1042" y="784"/>
                  </a:lnTo>
                  <a:lnTo>
                    <a:pt x="1033" y="784"/>
                  </a:lnTo>
                  <a:lnTo>
                    <a:pt x="1033" y="794"/>
                  </a:lnTo>
                  <a:lnTo>
                    <a:pt x="1033" y="802"/>
                  </a:lnTo>
                  <a:lnTo>
                    <a:pt x="1033" y="820"/>
                  </a:lnTo>
                  <a:lnTo>
                    <a:pt x="1042" y="828"/>
                  </a:lnTo>
                  <a:lnTo>
                    <a:pt x="1042" y="847"/>
                  </a:lnTo>
                  <a:lnTo>
                    <a:pt x="1042" y="855"/>
                  </a:lnTo>
                  <a:lnTo>
                    <a:pt x="1042" y="864"/>
                  </a:lnTo>
                  <a:lnTo>
                    <a:pt x="1033" y="875"/>
                  </a:lnTo>
                  <a:lnTo>
                    <a:pt x="1024" y="882"/>
                  </a:lnTo>
                  <a:lnTo>
                    <a:pt x="1015" y="891"/>
                  </a:lnTo>
                  <a:lnTo>
                    <a:pt x="1015" y="900"/>
                  </a:lnTo>
                  <a:lnTo>
                    <a:pt x="1015" y="908"/>
                  </a:lnTo>
                  <a:lnTo>
                    <a:pt x="1007" y="919"/>
                  </a:lnTo>
                  <a:lnTo>
                    <a:pt x="1007" y="928"/>
                  </a:lnTo>
                  <a:lnTo>
                    <a:pt x="1015" y="935"/>
                  </a:lnTo>
                  <a:lnTo>
                    <a:pt x="1015" y="944"/>
                  </a:lnTo>
                  <a:lnTo>
                    <a:pt x="1024" y="944"/>
                  </a:lnTo>
                  <a:lnTo>
                    <a:pt x="1033" y="955"/>
                  </a:lnTo>
                  <a:lnTo>
                    <a:pt x="1033" y="962"/>
                  </a:lnTo>
                  <a:lnTo>
                    <a:pt x="1042" y="972"/>
                  </a:lnTo>
                  <a:lnTo>
                    <a:pt x="1042" y="981"/>
                  </a:lnTo>
                  <a:lnTo>
                    <a:pt x="1042" y="988"/>
                  </a:lnTo>
                  <a:lnTo>
                    <a:pt x="1765" y="962"/>
                  </a:lnTo>
                  <a:lnTo>
                    <a:pt x="1755" y="981"/>
                  </a:lnTo>
                  <a:lnTo>
                    <a:pt x="1755" y="999"/>
                  </a:lnTo>
                  <a:lnTo>
                    <a:pt x="1755" y="1008"/>
                  </a:lnTo>
                  <a:lnTo>
                    <a:pt x="1746" y="1024"/>
                  </a:lnTo>
                  <a:lnTo>
                    <a:pt x="1746" y="1035"/>
                  </a:lnTo>
                  <a:lnTo>
                    <a:pt x="1737" y="1052"/>
                  </a:lnTo>
                  <a:lnTo>
                    <a:pt x="1737" y="1061"/>
                  </a:lnTo>
                  <a:lnTo>
                    <a:pt x="1737" y="1068"/>
                  </a:lnTo>
                  <a:lnTo>
                    <a:pt x="1728" y="1088"/>
                  </a:lnTo>
                  <a:lnTo>
                    <a:pt x="1728" y="1096"/>
                  </a:lnTo>
                  <a:lnTo>
                    <a:pt x="1728" y="1123"/>
                  </a:lnTo>
                  <a:lnTo>
                    <a:pt x="1737" y="1151"/>
                  </a:lnTo>
                  <a:lnTo>
                    <a:pt x="1746" y="1168"/>
                  </a:lnTo>
                  <a:lnTo>
                    <a:pt x="1765" y="1177"/>
                  </a:lnTo>
                  <a:lnTo>
                    <a:pt x="1774" y="1195"/>
                  </a:lnTo>
                  <a:lnTo>
                    <a:pt x="1790" y="1204"/>
                  </a:lnTo>
                  <a:lnTo>
                    <a:pt x="1801" y="1221"/>
                  </a:lnTo>
                  <a:lnTo>
                    <a:pt x="1818" y="1248"/>
                  </a:lnTo>
                  <a:lnTo>
                    <a:pt x="1837" y="1284"/>
                  </a:lnTo>
                  <a:lnTo>
                    <a:pt x="1845" y="1319"/>
                  </a:lnTo>
                  <a:lnTo>
                    <a:pt x="1827" y="1328"/>
                  </a:lnTo>
                  <a:lnTo>
                    <a:pt x="1818" y="1328"/>
                  </a:lnTo>
                  <a:lnTo>
                    <a:pt x="1801" y="1337"/>
                  </a:lnTo>
                  <a:lnTo>
                    <a:pt x="1790" y="1337"/>
                  </a:lnTo>
                  <a:lnTo>
                    <a:pt x="1781" y="1337"/>
                  </a:lnTo>
                  <a:lnTo>
                    <a:pt x="1774" y="1337"/>
                  </a:lnTo>
                  <a:lnTo>
                    <a:pt x="1765" y="1337"/>
                  </a:lnTo>
                  <a:lnTo>
                    <a:pt x="1755" y="1337"/>
                  </a:lnTo>
                  <a:lnTo>
                    <a:pt x="1746" y="1337"/>
                  </a:lnTo>
                  <a:lnTo>
                    <a:pt x="1737" y="1345"/>
                  </a:lnTo>
                  <a:lnTo>
                    <a:pt x="1728" y="1345"/>
                  </a:lnTo>
                  <a:lnTo>
                    <a:pt x="1728" y="1337"/>
                  </a:lnTo>
                  <a:lnTo>
                    <a:pt x="1721" y="1328"/>
                  </a:lnTo>
                  <a:lnTo>
                    <a:pt x="1710" y="1319"/>
                  </a:lnTo>
                  <a:lnTo>
                    <a:pt x="1693" y="1311"/>
                  </a:lnTo>
                  <a:lnTo>
                    <a:pt x="1684" y="1301"/>
                  </a:lnTo>
                  <a:lnTo>
                    <a:pt x="1675" y="1292"/>
                  </a:lnTo>
                  <a:lnTo>
                    <a:pt x="1666" y="1284"/>
                  </a:lnTo>
                  <a:lnTo>
                    <a:pt x="1648" y="1284"/>
                  </a:lnTo>
                  <a:lnTo>
                    <a:pt x="1640" y="1284"/>
                  </a:lnTo>
                  <a:lnTo>
                    <a:pt x="1630" y="1284"/>
                  </a:lnTo>
                  <a:lnTo>
                    <a:pt x="1621" y="1275"/>
                  </a:lnTo>
                  <a:lnTo>
                    <a:pt x="1613" y="1275"/>
                  </a:lnTo>
                  <a:lnTo>
                    <a:pt x="1604" y="1275"/>
                  </a:lnTo>
                  <a:lnTo>
                    <a:pt x="1595" y="1275"/>
                  </a:lnTo>
                  <a:lnTo>
                    <a:pt x="1586" y="1284"/>
                  </a:lnTo>
                  <a:lnTo>
                    <a:pt x="1586" y="1301"/>
                  </a:lnTo>
                  <a:lnTo>
                    <a:pt x="1577" y="1319"/>
                  </a:lnTo>
                  <a:lnTo>
                    <a:pt x="1568" y="1328"/>
                  </a:lnTo>
                  <a:lnTo>
                    <a:pt x="1550" y="1337"/>
                  </a:lnTo>
                  <a:lnTo>
                    <a:pt x="1541" y="1355"/>
                  </a:lnTo>
                  <a:lnTo>
                    <a:pt x="1533" y="1364"/>
                  </a:lnTo>
                  <a:lnTo>
                    <a:pt x="1533" y="1372"/>
                  </a:lnTo>
                  <a:lnTo>
                    <a:pt x="1533" y="1381"/>
                  </a:lnTo>
                  <a:lnTo>
                    <a:pt x="1533" y="1391"/>
                  </a:lnTo>
                  <a:lnTo>
                    <a:pt x="1541" y="1399"/>
                  </a:lnTo>
                  <a:lnTo>
                    <a:pt x="1560" y="1408"/>
                  </a:lnTo>
                  <a:lnTo>
                    <a:pt x="1577" y="1417"/>
                  </a:lnTo>
                  <a:lnTo>
                    <a:pt x="1595" y="1425"/>
                  </a:lnTo>
                  <a:lnTo>
                    <a:pt x="1613" y="1435"/>
                  </a:lnTo>
                  <a:lnTo>
                    <a:pt x="1640" y="1444"/>
                  </a:lnTo>
                  <a:lnTo>
                    <a:pt x="1657" y="1444"/>
                  </a:lnTo>
                  <a:lnTo>
                    <a:pt x="1675" y="1444"/>
                  </a:lnTo>
                  <a:lnTo>
                    <a:pt x="1693" y="1444"/>
                  </a:lnTo>
                  <a:lnTo>
                    <a:pt x="1710" y="1435"/>
                  </a:lnTo>
                  <a:lnTo>
                    <a:pt x="1728" y="1425"/>
                  </a:lnTo>
                  <a:lnTo>
                    <a:pt x="1746" y="1408"/>
                  </a:lnTo>
                  <a:lnTo>
                    <a:pt x="1765" y="1399"/>
                  </a:lnTo>
                  <a:lnTo>
                    <a:pt x="1790" y="1391"/>
                  </a:lnTo>
                  <a:lnTo>
                    <a:pt x="1818" y="1391"/>
                  </a:lnTo>
                  <a:lnTo>
                    <a:pt x="1837" y="1381"/>
                  </a:lnTo>
                  <a:lnTo>
                    <a:pt x="1845" y="1381"/>
                  </a:lnTo>
                  <a:lnTo>
                    <a:pt x="1854" y="1391"/>
                  </a:lnTo>
                  <a:lnTo>
                    <a:pt x="1845" y="1399"/>
                  </a:lnTo>
                  <a:lnTo>
                    <a:pt x="1827" y="1417"/>
                  </a:lnTo>
                  <a:lnTo>
                    <a:pt x="1790" y="1435"/>
                  </a:lnTo>
                  <a:lnTo>
                    <a:pt x="1837" y="1472"/>
                  </a:lnTo>
                  <a:lnTo>
                    <a:pt x="1854" y="1452"/>
                  </a:lnTo>
                  <a:lnTo>
                    <a:pt x="1871" y="1435"/>
                  </a:lnTo>
                  <a:lnTo>
                    <a:pt x="1898" y="1425"/>
                  </a:lnTo>
                  <a:lnTo>
                    <a:pt x="1925" y="1408"/>
                  </a:lnTo>
                  <a:lnTo>
                    <a:pt x="1943" y="1399"/>
                  </a:lnTo>
                  <a:lnTo>
                    <a:pt x="1970" y="1391"/>
                  </a:lnTo>
                  <a:lnTo>
                    <a:pt x="1987" y="1381"/>
                  </a:lnTo>
                  <a:lnTo>
                    <a:pt x="2005" y="1372"/>
                  </a:lnTo>
                  <a:lnTo>
                    <a:pt x="2023" y="1364"/>
                  </a:lnTo>
                  <a:lnTo>
                    <a:pt x="2032" y="1345"/>
                  </a:lnTo>
                  <a:lnTo>
                    <a:pt x="2032" y="1372"/>
                  </a:lnTo>
                  <a:lnTo>
                    <a:pt x="2032" y="1399"/>
                  </a:lnTo>
                  <a:lnTo>
                    <a:pt x="2041" y="1425"/>
                  </a:lnTo>
                  <a:lnTo>
                    <a:pt x="2041" y="1444"/>
                  </a:lnTo>
                  <a:lnTo>
                    <a:pt x="2041" y="1461"/>
                  </a:lnTo>
                  <a:lnTo>
                    <a:pt x="2032" y="1479"/>
                  </a:lnTo>
                  <a:lnTo>
                    <a:pt x="2023" y="1497"/>
                  </a:lnTo>
                  <a:lnTo>
                    <a:pt x="2014" y="1505"/>
                  </a:lnTo>
                  <a:lnTo>
                    <a:pt x="1997" y="1516"/>
                  </a:lnTo>
                  <a:lnTo>
                    <a:pt x="1970" y="1525"/>
                  </a:lnTo>
                  <a:lnTo>
                    <a:pt x="1925" y="1541"/>
                  </a:lnTo>
                  <a:lnTo>
                    <a:pt x="1907" y="1552"/>
                  </a:lnTo>
                  <a:lnTo>
                    <a:pt x="1898" y="1561"/>
                  </a:lnTo>
                  <a:lnTo>
                    <a:pt x="1898" y="1578"/>
                  </a:lnTo>
                  <a:lnTo>
                    <a:pt x="1907" y="1587"/>
                  </a:lnTo>
                  <a:lnTo>
                    <a:pt x="1917" y="1596"/>
                  </a:lnTo>
                  <a:lnTo>
                    <a:pt x="1917" y="1605"/>
                  </a:lnTo>
                  <a:lnTo>
                    <a:pt x="1917" y="1614"/>
                  </a:lnTo>
                  <a:lnTo>
                    <a:pt x="1898" y="1622"/>
                  </a:lnTo>
                  <a:lnTo>
                    <a:pt x="1863" y="1622"/>
                  </a:lnTo>
                  <a:lnTo>
                    <a:pt x="1881" y="1658"/>
                  </a:lnTo>
                  <a:lnTo>
                    <a:pt x="1898" y="1676"/>
                  </a:lnTo>
                  <a:lnTo>
                    <a:pt x="1925" y="1702"/>
                  </a:lnTo>
                  <a:lnTo>
                    <a:pt x="1961" y="1721"/>
                  </a:lnTo>
                  <a:lnTo>
                    <a:pt x="1997" y="1747"/>
                  </a:lnTo>
                  <a:lnTo>
                    <a:pt x="2023" y="1765"/>
                  </a:lnTo>
                  <a:lnTo>
                    <a:pt x="2058" y="1782"/>
                  </a:lnTo>
                  <a:lnTo>
                    <a:pt x="2077" y="1801"/>
                  </a:lnTo>
                  <a:lnTo>
                    <a:pt x="2094" y="1828"/>
                  </a:lnTo>
                  <a:lnTo>
                    <a:pt x="2094" y="1845"/>
                  </a:lnTo>
                  <a:lnTo>
                    <a:pt x="2077" y="1872"/>
                  </a:lnTo>
                  <a:lnTo>
                    <a:pt x="2067" y="1898"/>
                  </a:lnTo>
                  <a:lnTo>
                    <a:pt x="2050" y="1917"/>
                  </a:lnTo>
                  <a:lnTo>
                    <a:pt x="2041" y="1925"/>
                  </a:lnTo>
                  <a:lnTo>
                    <a:pt x="2023" y="1934"/>
                  </a:lnTo>
                  <a:lnTo>
                    <a:pt x="2014" y="1934"/>
                  </a:lnTo>
                  <a:lnTo>
                    <a:pt x="2005" y="1925"/>
                  </a:lnTo>
                  <a:lnTo>
                    <a:pt x="1997" y="1917"/>
                  </a:lnTo>
                  <a:lnTo>
                    <a:pt x="1987" y="1898"/>
                  </a:lnTo>
                  <a:lnTo>
                    <a:pt x="1987" y="1872"/>
                  </a:lnTo>
                  <a:lnTo>
                    <a:pt x="1970" y="1845"/>
                  </a:lnTo>
                  <a:lnTo>
                    <a:pt x="1951" y="1828"/>
                  </a:lnTo>
                  <a:lnTo>
                    <a:pt x="1934" y="1809"/>
                  </a:lnTo>
                  <a:lnTo>
                    <a:pt x="1907" y="1801"/>
                  </a:lnTo>
                  <a:lnTo>
                    <a:pt x="1881" y="1792"/>
                  </a:lnTo>
                  <a:lnTo>
                    <a:pt x="1854" y="1782"/>
                  </a:lnTo>
                  <a:lnTo>
                    <a:pt x="1827" y="1774"/>
                  </a:lnTo>
                  <a:lnTo>
                    <a:pt x="1808" y="1765"/>
                  </a:lnTo>
                  <a:lnTo>
                    <a:pt x="1790" y="1756"/>
                  </a:lnTo>
                  <a:lnTo>
                    <a:pt x="1781" y="1747"/>
                  </a:lnTo>
                  <a:lnTo>
                    <a:pt x="1781" y="1738"/>
                  </a:lnTo>
                  <a:lnTo>
                    <a:pt x="1774" y="1729"/>
                  </a:lnTo>
                  <a:lnTo>
                    <a:pt x="1765" y="1721"/>
                  </a:lnTo>
                  <a:lnTo>
                    <a:pt x="1755" y="1721"/>
                  </a:lnTo>
                  <a:lnTo>
                    <a:pt x="1737" y="1721"/>
                  </a:lnTo>
                  <a:lnTo>
                    <a:pt x="1728" y="1721"/>
                  </a:lnTo>
                  <a:lnTo>
                    <a:pt x="1721" y="1729"/>
                  </a:lnTo>
                  <a:lnTo>
                    <a:pt x="1710" y="1738"/>
                  </a:lnTo>
                  <a:lnTo>
                    <a:pt x="1693" y="1756"/>
                  </a:lnTo>
                  <a:lnTo>
                    <a:pt x="1684" y="1782"/>
                  </a:lnTo>
                  <a:lnTo>
                    <a:pt x="1675" y="1801"/>
                  </a:lnTo>
                  <a:lnTo>
                    <a:pt x="1675" y="1818"/>
                  </a:lnTo>
                  <a:lnTo>
                    <a:pt x="1675" y="1836"/>
                  </a:lnTo>
                  <a:lnTo>
                    <a:pt x="1675" y="1854"/>
                  </a:lnTo>
                  <a:lnTo>
                    <a:pt x="1675" y="1862"/>
                  </a:lnTo>
                  <a:lnTo>
                    <a:pt x="1666" y="1872"/>
                  </a:lnTo>
                  <a:lnTo>
                    <a:pt x="1657" y="1881"/>
                  </a:lnTo>
                  <a:lnTo>
                    <a:pt x="1640" y="1881"/>
                  </a:lnTo>
                  <a:lnTo>
                    <a:pt x="1613" y="1872"/>
                  </a:lnTo>
                  <a:lnTo>
                    <a:pt x="1595" y="1862"/>
                  </a:lnTo>
                  <a:lnTo>
                    <a:pt x="1577" y="1854"/>
                  </a:lnTo>
                  <a:lnTo>
                    <a:pt x="1560" y="1845"/>
                  </a:lnTo>
                  <a:lnTo>
                    <a:pt x="1541" y="1836"/>
                  </a:lnTo>
                  <a:lnTo>
                    <a:pt x="1524" y="1836"/>
                  </a:lnTo>
                  <a:lnTo>
                    <a:pt x="1506" y="1836"/>
                  </a:lnTo>
                  <a:lnTo>
                    <a:pt x="1488" y="1845"/>
                  </a:lnTo>
                  <a:lnTo>
                    <a:pt x="1470" y="1854"/>
                  </a:lnTo>
                  <a:lnTo>
                    <a:pt x="1453" y="1872"/>
                  </a:lnTo>
                  <a:lnTo>
                    <a:pt x="1435" y="1908"/>
                  </a:lnTo>
                  <a:lnTo>
                    <a:pt x="1435" y="1917"/>
                  </a:lnTo>
                  <a:lnTo>
                    <a:pt x="1425" y="1925"/>
                  </a:lnTo>
                  <a:lnTo>
                    <a:pt x="1417" y="1934"/>
                  </a:lnTo>
                  <a:lnTo>
                    <a:pt x="1408" y="1943"/>
                  </a:lnTo>
                  <a:lnTo>
                    <a:pt x="1399" y="1943"/>
                  </a:lnTo>
                  <a:lnTo>
                    <a:pt x="1390" y="1943"/>
                  </a:lnTo>
                  <a:lnTo>
                    <a:pt x="1381" y="1934"/>
                  </a:lnTo>
                  <a:lnTo>
                    <a:pt x="1372" y="1925"/>
                  </a:lnTo>
                  <a:lnTo>
                    <a:pt x="1364" y="1917"/>
                  </a:lnTo>
                  <a:lnTo>
                    <a:pt x="1344" y="1898"/>
                  </a:lnTo>
                  <a:lnTo>
                    <a:pt x="1337" y="1889"/>
                  </a:lnTo>
                  <a:lnTo>
                    <a:pt x="1328" y="1881"/>
                  </a:lnTo>
                  <a:lnTo>
                    <a:pt x="1309" y="1872"/>
                  </a:lnTo>
                  <a:lnTo>
                    <a:pt x="1300" y="1862"/>
                  </a:lnTo>
                  <a:lnTo>
                    <a:pt x="1284" y="1862"/>
                  </a:lnTo>
                  <a:lnTo>
                    <a:pt x="1264" y="1854"/>
                  </a:lnTo>
                  <a:lnTo>
                    <a:pt x="1256" y="1854"/>
                  </a:lnTo>
                  <a:lnTo>
                    <a:pt x="1238" y="1854"/>
                  </a:lnTo>
                  <a:lnTo>
                    <a:pt x="1229" y="1862"/>
                  </a:lnTo>
                  <a:lnTo>
                    <a:pt x="1211" y="1862"/>
                  </a:lnTo>
                  <a:lnTo>
                    <a:pt x="1203" y="1862"/>
                  </a:lnTo>
                  <a:lnTo>
                    <a:pt x="1193" y="1854"/>
                  </a:lnTo>
                  <a:lnTo>
                    <a:pt x="1184" y="1854"/>
                  </a:lnTo>
                  <a:lnTo>
                    <a:pt x="1184" y="1845"/>
                  </a:lnTo>
                  <a:lnTo>
                    <a:pt x="1184" y="1836"/>
                  </a:lnTo>
                  <a:lnTo>
                    <a:pt x="1184" y="1828"/>
                  </a:lnTo>
                  <a:lnTo>
                    <a:pt x="1184" y="1818"/>
                  </a:lnTo>
                  <a:lnTo>
                    <a:pt x="1193" y="1809"/>
                  </a:lnTo>
                  <a:lnTo>
                    <a:pt x="1203" y="1792"/>
                  </a:lnTo>
                  <a:lnTo>
                    <a:pt x="1211" y="1782"/>
                  </a:lnTo>
                  <a:lnTo>
                    <a:pt x="1211" y="1765"/>
                  </a:lnTo>
                  <a:lnTo>
                    <a:pt x="1211" y="1756"/>
                  </a:lnTo>
                  <a:lnTo>
                    <a:pt x="1211" y="1747"/>
                  </a:lnTo>
                  <a:lnTo>
                    <a:pt x="1203" y="1738"/>
                  </a:lnTo>
                  <a:lnTo>
                    <a:pt x="1184" y="1738"/>
                  </a:lnTo>
                  <a:lnTo>
                    <a:pt x="1176" y="1729"/>
                  </a:lnTo>
                  <a:lnTo>
                    <a:pt x="1167" y="1729"/>
                  </a:lnTo>
                  <a:lnTo>
                    <a:pt x="1149" y="1729"/>
                  </a:lnTo>
                  <a:lnTo>
                    <a:pt x="1140" y="1729"/>
                  </a:lnTo>
                  <a:lnTo>
                    <a:pt x="1123" y="1721"/>
                  </a:lnTo>
                  <a:lnTo>
                    <a:pt x="1104" y="1712"/>
                  </a:lnTo>
                  <a:lnTo>
                    <a:pt x="1078" y="1694"/>
                  </a:lnTo>
                  <a:lnTo>
                    <a:pt x="1060" y="1676"/>
                  </a:lnTo>
                  <a:lnTo>
                    <a:pt x="1033" y="1649"/>
                  </a:lnTo>
                  <a:lnTo>
                    <a:pt x="1007" y="1632"/>
                  </a:lnTo>
                  <a:lnTo>
                    <a:pt x="980" y="1622"/>
                  </a:lnTo>
                  <a:lnTo>
                    <a:pt x="944" y="1614"/>
                  </a:lnTo>
                  <a:lnTo>
                    <a:pt x="918" y="1622"/>
                  </a:lnTo>
                  <a:lnTo>
                    <a:pt x="891" y="1641"/>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26" name="Freeform 114"/>
            <p:cNvSpPr>
              <a:spLocks/>
            </p:cNvSpPr>
            <p:nvPr/>
          </p:nvSpPr>
          <p:spPr bwMode="auto">
            <a:xfrm>
              <a:off x="1844" y="2692"/>
              <a:ext cx="1347" cy="1341"/>
            </a:xfrm>
            <a:custGeom>
              <a:avLst/>
              <a:gdLst>
                <a:gd name="T0" fmla="*/ 1320 w 5305"/>
                <a:gd name="T1" fmla="*/ 846 h 5232"/>
                <a:gd name="T2" fmla="*/ 1324 w 5305"/>
                <a:gd name="T3" fmla="*/ 770 h 5232"/>
                <a:gd name="T4" fmla="*/ 1340 w 5305"/>
                <a:gd name="T5" fmla="*/ 731 h 5232"/>
                <a:gd name="T6" fmla="*/ 1338 w 5305"/>
                <a:gd name="T7" fmla="*/ 665 h 5232"/>
                <a:gd name="T8" fmla="*/ 1313 w 5305"/>
                <a:gd name="T9" fmla="*/ 610 h 5232"/>
                <a:gd name="T10" fmla="*/ 1252 w 5305"/>
                <a:gd name="T11" fmla="*/ 386 h 5232"/>
                <a:gd name="T12" fmla="*/ 1150 w 5305"/>
                <a:gd name="T13" fmla="*/ 352 h 5232"/>
                <a:gd name="T14" fmla="*/ 1089 w 5305"/>
                <a:gd name="T15" fmla="*/ 354 h 5232"/>
                <a:gd name="T16" fmla="*/ 1039 w 5305"/>
                <a:gd name="T17" fmla="*/ 370 h 5232"/>
                <a:gd name="T18" fmla="*/ 1005 w 5305"/>
                <a:gd name="T19" fmla="*/ 347 h 5232"/>
                <a:gd name="T20" fmla="*/ 971 w 5305"/>
                <a:gd name="T21" fmla="*/ 363 h 5232"/>
                <a:gd name="T22" fmla="*/ 953 w 5305"/>
                <a:gd name="T23" fmla="*/ 340 h 5232"/>
                <a:gd name="T24" fmla="*/ 926 w 5305"/>
                <a:gd name="T25" fmla="*/ 347 h 5232"/>
                <a:gd name="T26" fmla="*/ 885 w 5305"/>
                <a:gd name="T27" fmla="*/ 349 h 5232"/>
                <a:gd name="T28" fmla="*/ 865 w 5305"/>
                <a:gd name="T29" fmla="*/ 315 h 5232"/>
                <a:gd name="T30" fmla="*/ 808 w 5305"/>
                <a:gd name="T31" fmla="*/ 320 h 5232"/>
                <a:gd name="T32" fmla="*/ 763 w 5305"/>
                <a:gd name="T33" fmla="*/ 302 h 5232"/>
                <a:gd name="T34" fmla="*/ 738 w 5305"/>
                <a:gd name="T35" fmla="*/ 283 h 5232"/>
                <a:gd name="T36" fmla="*/ 682 w 5305"/>
                <a:gd name="T37" fmla="*/ 21 h 5232"/>
                <a:gd name="T38" fmla="*/ 31 w 5305"/>
                <a:gd name="T39" fmla="*/ 599 h 5232"/>
                <a:gd name="T40" fmla="*/ 77 w 5305"/>
                <a:gd name="T41" fmla="*/ 637 h 5232"/>
                <a:gd name="T42" fmla="*/ 127 w 5305"/>
                <a:gd name="T43" fmla="*/ 695 h 5232"/>
                <a:gd name="T44" fmla="*/ 170 w 5305"/>
                <a:gd name="T45" fmla="*/ 772 h 5232"/>
                <a:gd name="T46" fmla="*/ 226 w 5305"/>
                <a:gd name="T47" fmla="*/ 887 h 5232"/>
                <a:gd name="T48" fmla="*/ 274 w 5305"/>
                <a:gd name="T49" fmla="*/ 921 h 5232"/>
                <a:gd name="T50" fmla="*/ 319 w 5305"/>
                <a:gd name="T51" fmla="*/ 941 h 5232"/>
                <a:gd name="T52" fmla="*/ 353 w 5305"/>
                <a:gd name="T53" fmla="*/ 896 h 5232"/>
                <a:gd name="T54" fmla="*/ 396 w 5305"/>
                <a:gd name="T55" fmla="*/ 840 h 5232"/>
                <a:gd name="T56" fmla="*/ 455 w 5305"/>
                <a:gd name="T57" fmla="*/ 848 h 5232"/>
                <a:gd name="T58" fmla="*/ 537 w 5305"/>
                <a:gd name="T59" fmla="*/ 889 h 5232"/>
                <a:gd name="T60" fmla="*/ 595 w 5305"/>
                <a:gd name="T61" fmla="*/ 966 h 5232"/>
                <a:gd name="T62" fmla="*/ 616 w 5305"/>
                <a:gd name="T63" fmla="*/ 1017 h 5232"/>
                <a:gd name="T64" fmla="*/ 661 w 5305"/>
                <a:gd name="T65" fmla="*/ 1101 h 5232"/>
                <a:gd name="T66" fmla="*/ 704 w 5305"/>
                <a:gd name="T67" fmla="*/ 1165 h 5232"/>
                <a:gd name="T68" fmla="*/ 738 w 5305"/>
                <a:gd name="T69" fmla="*/ 1234 h 5232"/>
                <a:gd name="T70" fmla="*/ 758 w 5305"/>
                <a:gd name="T71" fmla="*/ 1261 h 5232"/>
                <a:gd name="T72" fmla="*/ 795 w 5305"/>
                <a:gd name="T73" fmla="*/ 1286 h 5232"/>
                <a:gd name="T74" fmla="*/ 836 w 5305"/>
                <a:gd name="T75" fmla="*/ 1305 h 5232"/>
                <a:gd name="T76" fmla="*/ 908 w 5305"/>
                <a:gd name="T77" fmla="*/ 1323 h 5232"/>
                <a:gd name="T78" fmla="*/ 949 w 5305"/>
                <a:gd name="T79" fmla="*/ 1323 h 5232"/>
                <a:gd name="T80" fmla="*/ 933 w 5305"/>
                <a:gd name="T81" fmla="*/ 1286 h 5232"/>
                <a:gd name="T82" fmla="*/ 935 w 5305"/>
                <a:gd name="T83" fmla="*/ 1247 h 5232"/>
                <a:gd name="T84" fmla="*/ 933 w 5305"/>
                <a:gd name="T85" fmla="*/ 1213 h 5232"/>
                <a:gd name="T86" fmla="*/ 917 w 5305"/>
                <a:gd name="T87" fmla="*/ 1183 h 5232"/>
                <a:gd name="T88" fmla="*/ 944 w 5305"/>
                <a:gd name="T89" fmla="*/ 1158 h 5232"/>
                <a:gd name="T90" fmla="*/ 935 w 5305"/>
                <a:gd name="T91" fmla="*/ 1122 h 5232"/>
                <a:gd name="T92" fmla="*/ 969 w 5305"/>
                <a:gd name="T93" fmla="*/ 1111 h 5232"/>
                <a:gd name="T94" fmla="*/ 964 w 5305"/>
                <a:gd name="T95" fmla="*/ 1088 h 5232"/>
                <a:gd name="T96" fmla="*/ 994 w 5305"/>
                <a:gd name="T97" fmla="*/ 1069 h 5232"/>
                <a:gd name="T98" fmla="*/ 1003 w 5305"/>
                <a:gd name="T99" fmla="*/ 1040 h 5232"/>
                <a:gd name="T100" fmla="*/ 1034 w 5305"/>
                <a:gd name="T101" fmla="*/ 1037 h 5232"/>
                <a:gd name="T102" fmla="*/ 1021 w 5305"/>
                <a:gd name="T103" fmla="*/ 1001 h 5232"/>
                <a:gd name="T104" fmla="*/ 1048 w 5305"/>
                <a:gd name="T105" fmla="*/ 1005 h 5232"/>
                <a:gd name="T106" fmla="*/ 1069 w 5305"/>
                <a:gd name="T107" fmla="*/ 1010 h 5232"/>
                <a:gd name="T108" fmla="*/ 1105 w 5305"/>
                <a:gd name="T109" fmla="*/ 1003 h 5232"/>
                <a:gd name="T110" fmla="*/ 1055 w 5305"/>
                <a:gd name="T111" fmla="*/ 1042 h 5232"/>
                <a:gd name="T112" fmla="*/ 1171 w 5305"/>
                <a:gd name="T113" fmla="*/ 964 h 5232"/>
                <a:gd name="T114" fmla="*/ 1191 w 5305"/>
                <a:gd name="T115" fmla="*/ 934 h 5232"/>
                <a:gd name="T116" fmla="*/ 1189 w 5305"/>
                <a:gd name="T117" fmla="*/ 900 h 5232"/>
                <a:gd name="T118" fmla="*/ 1225 w 5305"/>
                <a:gd name="T119" fmla="*/ 864 h 5232"/>
                <a:gd name="T120" fmla="*/ 1229 w 5305"/>
                <a:gd name="T121" fmla="*/ 898 h 5232"/>
                <a:gd name="T122" fmla="*/ 1211 w 5305"/>
                <a:gd name="T123" fmla="*/ 928 h 5232"/>
                <a:gd name="T124" fmla="*/ 1275 w 5305"/>
                <a:gd name="T125" fmla="*/ 880 h 52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305" h="5232">
                  <a:moveTo>
                    <a:pt x="5136" y="3414"/>
                  </a:moveTo>
                  <a:lnTo>
                    <a:pt x="5136" y="3405"/>
                  </a:lnTo>
                  <a:lnTo>
                    <a:pt x="5136" y="3396"/>
                  </a:lnTo>
                  <a:lnTo>
                    <a:pt x="5136" y="3387"/>
                  </a:lnTo>
                  <a:lnTo>
                    <a:pt x="5145" y="3379"/>
                  </a:lnTo>
                  <a:lnTo>
                    <a:pt x="5145" y="3370"/>
                  </a:lnTo>
                  <a:lnTo>
                    <a:pt x="5155" y="3360"/>
                  </a:lnTo>
                  <a:lnTo>
                    <a:pt x="5155" y="3352"/>
                  </a:lnTo>
                  <a:lnTo>
                    <a:pt x="5163" y="3343"/>
                  </a:lnTo>
                  <a:lnTo>
                    <a:pt x="5172" y="3334"/>
                  </a:lnTo>
                  <a:lnTo>
                    <a:pt x="5181" y="3325"/>
                  </a:lnTo>
                  <a:lnTo>
                    <a:pt x="5189" y="3316"/>
                  </a:lnTo>
                  <a:lnTo>
                    <a:pt x="5199" y="3299"/>
                  </a:lnTo>
                  <a:lnTo>
                    <a:pt x="5199" y="3290"/>
                  </a:lnTo>
                  <a:lnTo>
                    <a:pt x="5208" y="3279"/>
                  </a:lnTo>
                  <a:lnTo>
                    <a:pt x="5216" y="3263"/>
                  </a:lnTo>
                  <a:lnTo>
                    <a:pt x="5216" y="3254"/>
                  </a:lnTo>
                  <a:lnTo>
                    <a:pt x="5216" y="3243"/>
                  </a:lnTo>
                  <a:lnTo>
                    <a:pt x="5216" y="3226"/>
                  </a:lnTo>
                  <a:lnTo>
                    <a:pt x="5216" y="3210"/>
                  </a:lnTo>
                  <a:lnTo>
                    <a:pt x="5216" y="3182"/>
                  </a:lnTo>
                  <a:lnTo>
                    <a:pt x="5216" y="3155"/>
                  </a:lnTo>
                  <a:lnTo>
                    <a:pt x="5216" y="3119"/>
                  </a:lnTo>
                  <a:lnTo>
                    <a:pt x="5216" y="3075"/>
                  </a:lnTo>
                  <a:lnTo>
                    <a:pt x="5216" y="3039"/>
                  </a:lnTo>
                  <a:lnTo>
                    <a:pt x="5216" y="3003"/>
                  </a:lnTo>
                  <a:lnTo>
                    <a:pt x="5216" y="2977"/>
                  </a:lnTo>
                  <a:lnTo>
                    <a:pt x="5225" y="2950"/>
                  </a:lnTo>
                  <a:lnTo>
                    <a:pt x="5225" y="2942"/>
                  </a:lnTo>
                  <a:lnTo>
                    <a:pt x="5235" y="2933"/>
                  </a:lnTo>
                  <a:lnTo>
                    <a:pt x="5243" y="2933"/>
                  </a:lnTo>
                  <a:lnTo>
                    <a:pt x="5252" y="2923"/>
                  </a:lnTo>
                  <a:lnTo>
                    <a:pt x="5252" y="2915"/>
                  </a:lnTo>
                  <a:lnTo>
                    <a:pt x="5261" y="2906"/>
                  </a:lnTo>
                  <a:lnTo>
                    <a:pt x="5261" y="2897"/>
                  </a:lnTo>
                  <a:lnTo>
                    <a:pt x="5261" y="2889"/>
                  </a:lnTo>
                  <a:lnTo>
                    <a:pt x="5261" y="2879"/>
                  </a:lnTo>
                  <a:lnTo>
                    <a:pt x="5261" y="2870"/>
                  </a:lnTo>
                  <a:lnTo>
                    <a:pt x="5279" y="2853"/>
                  </a:lnTo>
                  <a:lnTo>
                    <a:pt x="5296" y="2834"/>
                  </a:lnTo>
                  <a:lnTo>
                    <a:pt x="5305" y="2806"/>
                  </a:lnTo>
                  <a:lnTo>
                    <a:pt x="5305" y="2781"/>
                  </a:lnTo>
                  <a:lnTo>
                    <a:pt x="5305" y="2753"/>
                  </a:lnTo>
                  <a:lnTo>
                    <a:pt x="5305" y="2719"/>
                  </a:lnTo>
                  <a:lnTo>
                    <a:pt x="5305" y="2693"/>
                  </a:lnTo>
                  <a:lnTo>
                    <a:pt x="5296" y="2666"/>
                  </a:lnTo>
                  <a:lnTo>
                    <a:pt x="5296" y="2646"/>
                  </a:lnTo>
                  <a:lnTo>
                    <a:pt x="5288" y="2629"/>
                  </a:lnTo>
                  <a:lnTo>
                    <a:pt x="5279" y="2620"/>
                  </a:lnTo>
                  <a:lnTo>
                    <a:pt x="5269" y="2613"/>
                  </a:lnTo>
                  <a:lnTo>
                    <a:pt x="5269" y="2602"/>
                  </a:lnTo>
                  <a:lnTo>
                    <a:pt x="5269" y="2593"/>
                  </a:lnTo>
                  <a:lnTo>
                    <a:pt x="5261" y="2576"/>
                  </a:lnTo>
                  <a:lnTo>
                    <a:pt x="5261" y="2566"/>
                  </a:lnTo>
                  <a:lnTo>
                    <a:pt x="5261" y="2549"/>
                  </a:lnTo>
                  <a:lnTo>
                    <a:pt x="5252" y="2540"/>
                  </a:lnTo>
                  <a:lnTo>
                    <a:pt x="5243" y="2522"/>
                  </a:lnTo>
                  <a:lnTo>
                    <a:pt x="5235" y="2513"/>
                  </a:lnTo>
                  <a:lnTo>
                    <a:pt x="5216" y="2504"/>
                  </a:lnTo>
                  <a:lnTo>
                    <a:pt x="5199" y="2496"/>
                  </a:lnTo>
                  <a:lnTo>
                    <a:pt x="5199" y="2477"/>
                  </a:lnTo>
                  <a:lnTo>
                    <a:pt x="5189" y="2460"/>
                  </a:lnTo>
                  <a:lnTo>
                    <a:pt x="5189" y="2433"/>
                  </a:lnTo>
                  <a:lnTo>
                    <a:pt x="5181" y="2406"/>
                  </a:lnTo>
                  <a:lnTo>
                    <a:pt x="5172" y="2380"/>
                  </a:lnTo>
                  <a:lnTo>
                    <a:pt x="5155" y="2344"/>
                  </a:lnTo>
                  <a:lnTo>
                    <a:pt x="5119" y="2300"/>
                  </a:lnTo>
                  <a:lnTo>
                    <a:pt x="5083" y="2264"/>
                  </a:lnTo>
                  <a:lnTo>
                    <a:pt x="5075" y="1747"/>
                  </a:lnTo>
                  <a:lnTo>
                    <a:pt x="5075" y="1515"/>
                  </a:lnTo>
                  <a:lnTo>
                    <a:pt x="5056" y="1506"/>
                  </a:lnTo>
                  <a:lnTo>
                    <a:pt x="5039" y="1506"/>
                  </a:lnTo>
                  <a:lnTo>
                    <a:pt x="5021" y="1506"/>
                  </a:lnTo>
                  <a:lnTo>
                    <a:pt x="5003" y="1506"/>
                  </a:lnTo>
                  <a:lnTo>
                    <a:pt x="4984" y="1506"/>
                  </a:lnTo>
                  <a:lnTo>
                    <a:pt x="4966" y="1506"/>
                  </a:lnTo>
                  <a:lnTo>
                    <a:pt x="4948" y="1506"/>
                  </a:lnTo>
                  <a:lnTo>
                    <a:pt x="4931" y="1506"/>
                  </a:lnTo>
                  <a:lnTo>
                    <a:pt x="4912" y="1497"/>
                  </a:lnTo>
                  <a:lnTo>
                    <a:pt x="4895" y="1497"/>
                  </a:lnTo>
                  <a:lnTo>
                    <a:pt x="4832" y="1470"/>
                  </a:lnTo>
                  <a:lnTo>
                    <a:pt x="4779" y="1443"/>
                  </a:lnTo>
                  <a:lnTo>
                    <a:pt x="4726" y="1417"/>
                  </a:lnTo>
                  <a:lnTo>
                    <a:pt x="4691" y="1390"/>
                  </a:lnTo>
                  <a:lnTo>
                    <a:pt x="4664" y="1372"/>
                  </a:lnTo>
                  <a:lnTo>
                    <a:pt x="4638" y="1354"/>
                  </a:lnTo>
                  <a:lnTo>
                    <a:pt x="4611" y="1337"/>
                  </a:lnTo>
                  <a:lnTo>
                    <a:pt x="4591" y="1337"/>
                  </a:lnTo>
                  <a:lnTo>
                    <a:pt x="4566" y="1346"/>
                  </a:lnTo>
                  <a:lnTo>
                    <a:pt x="4547" y="1363"/>
                  </a:lnTo>
                  <a:lnTo>
                    <a:pt x="4529" y="1372"/>
                  </a:lnTo>
                  <a:lnTo>
                    <a:pt x="4522" y="1372"/>
                  </a:lnTo>
                  <a:lnTo>
                    <a:pt x="4502" y="1372"/>
                  </a:lnTo>
                  <a:lnTo>
                    <a:pt x="4485" y="1363"/>
                  </a:lnTo>
                  <a:lnTo>
                    <a:pt x="4467" y="1363"/>
                  </a:lnTo>
                  <a:lnTo>
                    <a:pt x="4441" y="1354"/>
                  </a:lnTo>
                  <a:lnTo>
                    <a:pt x="4422" y="1346"/>
                  </a:lnTo>
                  <a:lnTo>
                    <a:pt x="4405" y="1337"/>
                  </a:lnTo>
                  <a:lnTo>
                    <a:pt x="4387" y="1346"/>
                  </a:lnTo>
                  <a:lnTo>
                    <a:pt x="4369" y="1354"/>
                  </a:lnTo>
                  <a:lnTo>
                    <a:pt x="4351" y="1372"/>
                  </a:lnTo>
                  <a:lnTo>
                    <a:pt x="4334" y="1381"/>
                  </a:lnTo>
                  <a:lnTo>
                    <a:pt x="4315" y="1381"/>
                  </a:lnTo>
                  <a:lnTo>
                    <a:pt x="4289" y="1381"/>
                  </a:lnTo>
                  <a:lnTo>
                    <a:pt x="4271" y="1381"/>
                  </a:lnTo>
                  <a:lnTo>
                    <a:pt x="4245" y="1372"/>
                  </a:lnTo>
                  <a:lnTo>
                    <a:pt x="4218" y="1372"/>
                  </a:lnTo>
                  <a:lnTo>
                    <a:pt x="4200" y="1381"/>
                  </a:lnTo>
                  <a:lnTo>
                    <a:pt x="4173" y="1399"/>
                  </a:lnTo>
                  <a:lnTo>
                    <a:pt x="4154" y="1426"/>
                  </a:lnTo>
                  <a:lnTo>
                    <a:pt x="4145" y="1435"/>
                  </a:lnTo>
                  <a:lnTo>
                    <a:pt x="4145" y="1443"/>
                  </a:lnTo>
                  <a:lnTo>
                    <a:pt x="4138" y="1452"/>
                  </a:lnTo>
                  <a:lnTo>
                    <a:pt x="4120" y="1452"/>
                  </a:lnTo>
                  <a:lnTo>
                    <a:pt x="4111" y="1452"/>
                  </a:lnTo>
                  <a:lnTo>
                    <a:pt x="4101" y="1452"/>
                  </a:lnTo>
                  <a:lnTo>
                    <a:pt x="4092" y="1443"/>
                  </a:lnTo>
                  <a:lnTo>
                    <a:pt x="4085" y="1435"/>
                  </a:lnTo>
                  <a:lnTo>
                    <a:pt x="4085" y="1426"/>
                  </a:lnTo>
                  <a:lnTo>
                    <a:pt x="4085" y="1417"/>
                  </a:lnTo>
                  <a:lnTo>
                    <a:pt x="4065" y="1408"/>
                  </a:lnTo>
                  <a:lnTo>
                    <a:pt x="4048" y="1390"/>
                  </a:lnTo>
                  <a:lnTo>
                    <a:pt x="4039" y="1381"/>
                  </a:lnTo>
                  <a:lnTo>
                    <a:pt x="4030" y="1381"/>
                  </a:lnTo>
                  <a:lnTo>
                    <a:pt x="4012" y="1372"/>
                  </a:lnTo>
                  <a:lnTo>
                    <a:pt x="4005" y="1363"/>
                  </a:lnTo>
                  <a:lnTo>
                    <a:pt x="3994" y="1354"/>
                  </a:lnTo>
                  <a:lnTo>
                    <a:pt x="3985" y="1354"/>
                  </a:lnTo>
                  <a:lnTo>
                    <a:pt x="3977" y="1354"/>
                  </a:lnTo>
                  <a:lnTo>
                    <a:pt x="3959" y="1354"/>
                  </a:lnTo>
                  <a:lnTo>
                    <a:pt x="3950" y="1363"/>
                  </a:lnTo>
                  <a:lnTo>
                    <a:pt x="3932" y="1372"/>
                  </a:lnTo>
                  <a:lnTo>
                    <a:pt x="3924" y="1363"/>
                  </a:lnTo>
                  <a:lnTo>
                    <a:pt x="3914" y="1354"/>
                  </a:lnTo>
                  <a:lnTo>
                    <a:pt x="3905" y="1346"/>
                  </a:lnTo>
                  <a:lnTo>
                    <a:pt x="3897" y="1337"/>
                  </a:lnTo>
                  <a:lnTo>
                    <a:pt x="3888" y="1337"/>
                  </a:lnTo>
                  <a:lnTo>
                    <a:pt x="3870" y="1337"/>
                  </a:lnTo>
                  <a:lnTo>
                    <a:pt x="3861" y="1346"/>
                  </a:lnTo>
                  <a:lnTo>
                    <a:pt x="3843" y="1372"/>
                  </a:lnTo>
                  <a:lnTo>
                    <a:pt x="3834" y="1390"/>
                  </a:lnTo>
                  <a:lnTo>
                    <a:pt x="3834" y="1408"/>
                  </a:lnTo>
                  <a:lnTo>
                    <a:pt x="3825" y="1417"/>
                  </a:lnTo>
                  <a:lnTo>
                    <a:pt x="3816" y="1426"/>
                  </a:lnTo>
                  <a:lnTo>
                    <a:pt x="3808" y="1426"/>
                  </a:lnTo>
                  <a:lnTo>
                    <a:pt x="3798" y="1417"/>
                  </a:lnTo>
                  <a:lnTo>
                    <a:pt x="3789" y="1408"/>
                  </a:lnTo>
                  <a:lnTo>
                    <a:pt x="3789" y="1399"/>
                  </a:lnTo>
                  <a:lnTo>
                    <a:pt x="3781" y="1381"/>
                  </a:lnTo>
                  <a:lnTo>
                    <a:pt x="3781" y="1372"/>
                  </a:lnTo>
                  <a:lnTo>
                    <a:pt x="3789" y="1354"/>
                  </a:lnTo>
                  <a:lnTo>
                    <a:pt x="3781" y="1346"/>
                  </a:lnTo>
                  <a:lnTo>
                    <a:pt x="3781" y="1337"/>
                  </a:lnTo>
                  <a:lnTo>
                    <a:pt x="3772" y="1337"/>
                  </a:lnTo>
                  <a:lnTo>
                    <a:pt x="3763" y="1327"/>
                  </a:lnTo>
                  <a:lnTo>
                    <a:pt x="3754" y="1327"/>
                  </a:lnTo>
                  <a:lnTo>
                    <a:pt x="3736" y="1327"/>
                  </a:lnTo>
                  <a:lnTo>
                    <a:pt x="3708" y="1327"/>
                  </a:lnTo>
                  <a:lnTo>
                    <a:pt x="3708" y="1346"/>
                  </a:lnTo>
                  <a:lnTo>
                    <a:pt x="3708" y="1354"/>
                  </a:lnTo>
                  <a:lnTo>
                    <a:pt x="3701" y="1354"/>
                  </a:lnTo>
                  <a:lnTo>
                    <a:pt x="3701" y="1363"/>
                  </a:lnTo>
                  <a:lnTo>
                    <a:pt x="3692" y="1363"/>
                  </a:lnTo>
                  <a:lnTo>
                    <a:pt x="3683" y="1363"/>
                  </a:lnTo>
                  <a:lnTo>
                    <a:pt x="3674" y="1363"/>
                  </a:lnTo>
                  <a:lnTo>
                    <a:pt x="3665" y="1363"/>
                  </a:lnTo>
                  <a:lnTo>
                    <a:pt x="3655" y="1363"/>
                  </a:lnTo>
                  <a:lnTo>
                    <a:pt x="3648" y="1363"/>
                  </a:lnTo>
                  <a:lnTo>
                    <a:pt x="3648" y="1354"/>
                  </a:lnTo>
                  <a:lnTo>
                    <a:pt x="3637" y="1346"/>
                  </a:lnTo>
                  <a:lnTo>
                    <a:pt x="3628" y="1327"/>
                  </a:lnTo>
                  <a:lnTo>
                    <a:pt x="3621" y="1319"/>
                  </a:lnTo>
                  <a:lnTo>
                    <a:pt x="3612" y="1310"/>
                  </a:lnTo>
                  <a:lnTo>
                    <a:pt x="3602" y="1310"/>
                  </a:lnTo>
                  <a:lnTo>
                    <a:pt x="3593" y="1310"/>
                  </a:lnTo>
                  <a:lnTo>
                    <a:pt x="3584" y="1319"/>
                  </a:lnTo>
                  <a:lnTo>
                    <a:pt x="3568" y="1337"/>
                  </a:lnTo>
                  <a:lnTo>
                    <a:pt x="3557" y="1346"/>
                  </a:lnTo>
                  <a:lnTo>
                    <a:pt x="3540" y="1354"/>
                  </a:lnTo>
                  <a:lnTo>
                    <a:pt x="3522" y="1363"/>
                  </a:lnTo>
                  <a:lnTo>
                    <a:pt x="3504" y="1363"/>
                  </a:lnTo>
                  <a:lnTo>
                    <a:pt x="3487" y="1363"/>
                  </a:lnTo>
                  <a:lnTo>
                    <a:pt x="3477" y="1363"/>
                  </a:lnTo>
                  <a:lnTo>
                    <a:pt x="3468" y="1354"/>
                  </a:lnTo>
                  <a:lnTo>
                    <a:pt x="3468" y="1346"/>
                  </a:lnTo>
                  <a:lnTo>
                    <a:pt x="3468" y="1327"/>
                  </a:lnTo>
                  <a:lnTo>
                    <a:pt x="3477" y="1310"/>
                  </a:lnTo>
                  <a:lnTo>
                    <a:pt x="3468" y="1292"/>
                  </a:lnTo>
                  <a:lnTo>
                    <a:pt x="3459" y="1283"/>
                  </a:lnTo>
                  <a:lnTo>
                    <a:pt x="3451" y="1266"/>
                  </a:lnTo>
                  <a:lnTo>
                    <a:pt x="3451" y="1257"/>
                  </a:lnTo>
                  <a:lnTo>
                    <a:pt x="3442" y="1247"/>
                  </a:lnTo>
                  <a:lnTo>
                    <a:pt x="3432" y="1239"/>
                  </a:lnTo>
                  <a:lnTo>
                    <a:pt x="3424" y="1230"/>
                  </a:lnTo>
                  <a:lnTo>
                    <a:pt x="3406" y="1230"/>
                  </a:lnTo>
                  <a:lnTo>
                    <a:pt x="3388" y="1230"/>
                  </a:lnTo>
                  <a:lnTo>
                    <a:pt x="3352" y="1230"/>
                  </a:lnTo>
                  <a:lnTo>
                    <a:pt x="3335" y="1239"/>
                  </a:lnTo>
                  <a:lnTo>
                    <a:pt x="3308" y="1239"/>
                  </a:lnTo>
                  <a:lnTo>
                    <a:pt x="3291" y="1239"/>
                  </a:lnTo>
                  <a:lnTo>
                    <a:pt x="3272" y="1239"/>
                  </a:lnTo>
                  <a:lnTo>
                    <a:pt x="3255" y="1239"/>
                  </a:lnTo>
                  <a:lnTo>
                    <a:pt x="3246" y="1230"/>
                  </a:lnTo>
                  <a:lnTo>
                    <a:pt x="3228" y="1230"/>
                  </a:lnTo>
                  <a:lnTo>
                    <a:pt x="3219" y="1230"/>
                  </a:lnTo>
                  <a:lnTo>
                    <a:pt x="3211" y="1230"/>
                  </a:lnTo>
                  <a:lnTo>
                    <a:pt x="3202" y="1239"/>
                  </a:lnTo>
                  <a:lnTo>
                    <a:pt x="3184" y="1247"/>
                  </a:lnTo>
                  <a:lnTo>
                    <a:pt x="3166" y="1239"/>
                  </a:lnTo>
                  <a:lnTo>
                    <a:pt x="3147" y="1239"/>
                  </a:lnTo>
                  <a:lnTo>
                    <a:pt x="3131" y="1230"/>
                  </a:lnTo>
                  <a:lnTo>
                    <a:pt x="3122" y="1221"/>
                  </a:lnTo>
                  <a:lnTo>
                    <a:pt x="3111" y="1212"/>
                  </a:lnTo>
                  <a:lnTo>
                    <a:pt x="3102" y="1203"/>
                  </a:lnTo>
                  <a:lnTo>
                    <a:pt x="3094" y="1194"/>
                  </a:lnTo>
                  <a:lnTo>
                    <a:pt x="3075" y="1186"/>
                  </a:lnTo>
                  <a:lnTo>
                    <a:pt x="3067" y="1186"/>
                  </a:lnTo>
                  <a:lnTo>
                    <a:pt x="3031" y="1186"/>
                  </a:lnTo>
                  <a:lnTo>
                    <a:pt x="3014" y="1186"/>
                  </a:lnTo>
                  <a:lnTo>
                    <a:pt x="3005" y="1186"/>
                  </a:lnTo>
                  <a:lnTo>
                    <a:pt x="3005" y="1177"/>
                  </a:lnTo>
                  <a:lnTo>
                    <a:pt x="3005" y="1166"/>
                  </a:lnTo>
                  <a:lnTo>
                    <a:pt x="3005" y="1150"/>
                  </a:lnTo>
                  <a:lnTo>
                    <a:pt x="3005" y="1141"/>
                  </a:lnTo>
                  <a:lnTo>
                    <a:pt x="3005" y="1123"/>
                  </a:lnTo>
                  <a:lnTo>
                    <a:pt x="2995" y="1106"/>
                  </a:lnTo>
                  <a:lnTo>
                    <a:pt x="2978" y="1097"/>
                  </a:lnTo>
                  <a:lnTo>
                    <a:pt x="2951" y="1079"/>
                  </a:lnTo>
                  <a:lnTo>
                    <a:pt x="2942" y="1079"/>
                  </a:lnTo>
                  <a:lnTo>
                    <a:pt x="2934" y="1079"/>
                  </a:lnTo>
                  <a:lnTo>
                    <a:pt x="2925" y="1079"/>
                  </a:lnTo>
                  <a:lnTo>
                    <a:pt x="2925" y="1086"/>
                  </a:lnTo>
                  <a:lnTo>
                    <a:pt x="2915" y="1097"/>
                  </a:lnTo>
                  <a:lnTo>
                    <a:pt x="2907" y="1106"/>
                  </a:lnTo>
                  <a:lnTo>
                    <a:pt x="2889" y="1097"/>
                  </a:lnTo>
                  <a:lnTo>
                    <a:pt x="2871" y="1086"/>
                  </a:lnTo>
                  <a:lnTo>
                    <a:pt x="2827" y="1086"/>
                  </a:lnTo>
                  <a:lnTo>
                    <a:pt x="2800" y="1079"/>
                  </a:lnTo>
                  <a:lnTo>
                    <a:pt x="2774" y="1070"/>
                  </a:lnTo>
                  <a:lnTo>
                    <a:pt x="2765" y="1061"/>
                  </a:lnTo>
                  <a:lnTo>
                    <a:pt x="2765" y="1042"/>
                  </a:lnTo>
                  <a:lnTo>
                    <a:pt x="2754" y="1033"/>
                  </a:lnTo>
                  <a:lnTo>
                    <a:pt x="2754" y="1015"/>
                  </a:lnTo>
                  <a:lnTo>
                    <a:pt x="2738" y="1006"/>
                  </a:lnTo>
                  <a:lnTo>
                    <a:pt x="2720" y="999"/>
                  </a:lnTo>
                  <a:lnTo>
                    <a:pt x="2692" y="999"/>
                  </a:lnTo>
                  <a:lnTo>
                    <a:pt x="2685" y="80"/>
                  </a:lnTo>
                  <a:lnTo>
                    <a:pt x="1587" y="0"/>
                  </a:lnTo>
                  <a:lnTo>
                    <a:pt x="1409" y="2156"/>
                  </a:lnTo>
                  <a:lnTo>
                    <a:pt x="0" y="2040"/>
                  </a:lnTo>
                  <a:lnTo>
                    <a:pt x="0" y="2129"/>
                  </a:lnTo>
                  <a:lnTo>
                    <a:pt x="27" y="2140"/>
                  </a:lnTo>
                  <a:lnTo>
                    <a:pt x="54" y="2165"/>
                  </a:lnTo>
                  <a:lnTo>
                    <a:pt x="71" y="2193"/>
                  </a:lnTo>
                  <a:lnTo>
                    <a:pt x="80" y="2220"/>
                  </a:lnTo>
                  <a:lnTo>
                    <a:pt x="89" y="2246"/>
                  </a:lnTo>
                  <a:lnTo>
                    <a:pt x="98" y="2273"/>
                  </a:lnTo>
                  <a:lnTo>
                    <a:pt x="107" y="2300"/>
                  </a:lnTo>
                  <a:lnTo>
                    <a:pt x="116" y="2317"/>
                  </a:lnTo>
                  <a:lnTo>
                    <a:pt x="124" y="2336"/>
                  </a:lnTo>
                  <a:lnTo>
                    <a:pt x="143" y="2353"/>
                  </a:lnTo>
                  <a:lnTo>
                    <a:pt x="160" y="2353"/>
                  </a:lnTo>
                  <a:lnTo>
                    <a:pt x="178" y="2362"/>
                  </a:lnTo>
                  <a:lnTo>
                    <a:pt x="187" y="2380"/>
                  </a:lnTo>
                  <a:lnTo>
                    <a:pt x="196" y="2389"/>
                  </a:lnTo>
                  <a:lnTo>
                    <a:pt x="204" y="2406"/>
                  </a:lnTo>
                  <a:lnTo>
                    <a:pt x="214" y="2424"/>
                  </a:lnTo>
                  <a:lnTo>
                    <a:pt x="223" y="2442"/>
                  </a:lnTo>
                  <a:lnTo>
                    <a:pt x="231" y="2451"/>
                  </a:lnTo>
                  <a:lnTo>
                    <a:pt x="240" y="2460"/>
                  </a:lnTo>
                  <a:lnTo>
                    <a:pt x="258" y="2469"/>
                  </a:lnTo>
                  <a:lnTo>
                    <a:pt x="284" y="2477"/>
                  </a:lnTo>
                  <a:lnTo>
                    <a:pt x="303" y="2486"/>
                  </a:lnTo>
                  <a:lnTo>
                    <a:pt x="320" y="2504"/>
                  </a:lnTo>
                  <a:lnTo>
                    <a:pt x="329" y="2522"/>
                  </a:lnTo>
                  <a:lnTo>
                    <a:pt x="338" y="2549"/>
                  </a:lnTo>
                  <a:lnTo>
                    <a:pt x="347" y="2566"/>
                  </a:lnTo>
                  <a:lnTo>
                    <a:pt x="356" y="2593"/>
                  </a:lnTo>
                  <a:lnTo>
                    <a:pt x="356" y="2613"/>
                  </a:lnTo>
                  <a:lnTo>
                    <a:pt x="364" y="2629"/>
                  </a:lnTo>
                  <a:lnTo>
                    <a:pt x="384" y="2638"/>
                  </a:lnTo>
                  <a:lnTo>
                    <a:pt x="400" y="2646"/>
                  </a:lnTo>
                  <a:lnTo>
                    <a:pt x="418" y="2657"/>
                  </a:lnTo>
                  <a:lnTo>
                    <a:pt x="446" y="2673"/>
                  </a:lnTo>
                  <a:lnTo>
                    <a:pt x="473" y="2693"/>
                  </a:lnTo>
                  <a:lnTo>
                    <a:pt x="500" y="2710"/>
                  </a:lnTo>
                  <a:lnTo>
                    <a:pt x="526" y="2726"/>
                  </a:lnTo>
                  <a:lnTo>
                    <a:pt x="553" y="2753"/>
                  </a:lnTo>
                  <a:lnTo>
                    <a:pt x="571" y="2790"/>
                  </a:lnTo>
                  <a:lnTo>
                    <a:pt x="588" y="2817"/>
                  </a:lnTo>
                  <a:lnTo>
                    <a:pt x="606" y="2861"/>
                  </a:lnTo>
                  <a:lnTo>
                    <a:pt x="606" y="2915"/>
                  </a:lnTo>
                  <a:lnTo>
                    <a:pt x="615" y="2933"/>
                  </a:lnTo>
                  <a:lnTo>
                    <a:pt x="615" y="2942"/>
                  </a:lnTo>
                  <a:lnTo>
                    <a:pt x="624" y="2959"/>
                  </a:lnTo>
                  <a:lnTo>
                    <a:pt x="641" y="2969"/>
                  </a:lnTo>
                  <a:lnTo>
                    <a:pt x="651" y="2986"/>
                  </a:lnTo>
                  <a:lnTo>
                    <a:pt x="668" y="3003"/>
                  </a:lnTo>
                  <a:lnTo>
                    <a:pt x="668" y="3013"/>
                  </a:lnTo>
                  <a:lnTo>
                    <a:pt x="677" y="3030"/>
                  </a:lnTo>
                  <a:lnTo>
                    <a:pt x="668" y="3049"/>
                  </a:lnTo>
                  <a:lnTo>
                    <a:pt x="660" y="3066"/>
                  </a:lnTo>
                  <a:lnTo>
                    <a:pt x="651" y="3129"/>
                  </a:lnTo>
                  <a:lnTo>
                    <a:pt x="668" y="3182"/>
                  </a:lnTo>
                  <a:lnTo>
                    <a:pt x="686" y="3235"/>
                  </a:lnTo>
                  <a:lnTo>
                    <a:pt x="721" y="3279"/>
                  </a:lnTo>
                  <a:lnTo>
                    <a:pt x="757" y="3325"/>
                  </a:lnTo>
                  <a:lnTo>
                    <a:pt x="793" y="3360"/>
                  </a:lnTo>
                  <a:lnTo>
                    <a:pt x="830" y="3396"/>
                  </a:lnTo>
                  <a:lnTo>
                    <a:pt x="864" y="3423"/>
                  </a:lnTo>
                  <a:lnTo>
                    <a:pt x="883" y="3440"/>
                  </a:lnTo>
                  <a:lnTo>
                    <a:pt x="892" y="3459"/>
                  </a:lnTo>
                  <a:lnTo>
                    <a:pt x="901" y="3476"/>
                  </a:lnTo>
                  <a:lnTo>
                    <a:pt x="917" y="3476"/>
                  </a:lnTo>
                  <a:lnTo>
                    <a:pt x="937" y="3485"/>
                  </a:lnTo>
                  <a:lnTo>
                    <a:pt x="954" y="3485"/>
                  </a:lnTo>
                  <a:lnTo>
                    <a:pt x="981" y="3485"/>
                  </a:lnTo>
                  <a:lnTo>
                    <a:pt x="1007" y="3494"/>
                  </a:lnTo>
                  <a:lnTo>
                    <a:pt x="1025" y="3503"/>
                  </a:lnTo>
                  <a:lnTo>
                    <a:pt x="1043" y="3512"/>
                  </a:lnTo>
                  <a:lnTo>
                    <a:pt x="1061" y="3530"/>
                  </a:lnTo>
                  <a:lnTo>
                    <a:pt x="1070" y="3556"/>
                  </a:lnTo>
                  <a:lnTo>
                    <a:pt x="1070" y="3566"/>
                  </a:lnTo>
                  <a:lnTo>
                    <a:pt x="1078" y="3583"/>
                  </a:lnTo>
                  <a:lnTo>
                    <a:pt x="1078" y="3592"/>
                  </a:lnTo>
                  <a:lnTo>
                    <a:pt x="1087" y="3592"/>
                  </a:lnTo>
                  <a:lnTo>
                    <a:pt x="1097" y="3600"/>
                  </a:lnTo>
                  <a:lnTo>
                    <a:pt x="1105" y="3600"/>
                  </a:lnTo>
                  <a:lnTo>
                    <a:pt x="1105" y="3610"/>
                  </a:lnTo>
                  <a:lnTo>
                    <a:pt x="1105" y="3619"/>
                  </a:lnTo>
                  <a:lnTo>
                    <a:pt x="1114" y="3627"/>
                  </a:lnTo>
                  <a:lnTo>
                    <a:pt x="1132" y="3646"/>
                  </a:lnTo>
                  <a:lnTo>
                    <a:pt x="1150" y="3663"/>
                  </a:lnTo>
                  <a:lnTo>
                    <a:pt x="1167" y="3672"/>
                  </a:lnTo>
                  <a:lnTo>
                    <a:pt x="1194" y="3681"/>
                  </a:lnTo>
                  <a:lnTo>
                    <a:pt x="1213" y="3690"/>
                  </a:lnTo>
                  <a:lnTo>
                    <a:pt x="1239" y="3690"/>
                  </a:lnTo>
                  <a:lnTo>
                    <a:pt x="1257" y="3672"/>
                  </a:lnTo>
                  <a:lnTo>
                    <a:pt x="1274" y="3655"/>
                  </a:lnTo>
                  <a:lnTo>
                    <a:pt x="1294" y="3627"/>
                  </a:lnTo>
                  <a:lnTo>
                    <a:pt x="1310" y="3610"/>
                  </a:lnTo>
                  <a:lnTo>
                    <a:pt x="1319" y="3600"/>
                  </a:lnTo>
                  <a:lnTo>
                    <a:pt x="1338" y="3600"/>
                  </a:lnTo>
                  <a:lnTo>
                    <a:pt x="1347" y="3592"/>
                  </a:lnTo>
                  <a:lnTo>
                    <a:pt x="1354" y="3592"/>
                  </a:lnTo>
                  <a:lnTo>
                    <a:pt x="1363" y="3583"/>
                  </a:lnTo>
                  <a:lnTo>
                    <a:pt x="1374" y="3583"/>
                  </a:lnTo>
                  <a:lnTo>
                    <a:pt x="1374" y="3566"/>
                  </a:lnTo>
                  <a:lnTo>
                    <a:pt x="1382" y="3547"/>
                  </a:lnTo>
                  <a:lnTo>
                    <a:pt x="1382" y="3520"/>
                  </a:lnTo>
                  <a:lnTo>
                    <a:pt x="1391" y="3494"/>
                  </a:lnTo>
                  <a:lnTo>
                    <a:pt x="1409" y="3467"/>
                  </a:lnTo>
                  <a:lnTo>
                    <a:pt x="1418" y="3440"/>
                  </a:lnTo>
                  <a:lnTo>
                    <a:pt x="1435" y="3414"/>
                  </a:lnTo>
                  <a:lnTo>
                    <a:pt x="1454" y="3387"/>
                  </a:lnTo>
                  <a:lnTo>
                    <a:pt x="1471" y="3360"/>
                  </a:lnTo>
                  <a:lnTo>
                    <a:pt x="1489" y="3343"/>
                  </a:lnTo>
                  <a:lnTo>
                    <a:pt x="1498" y="3325"/>
                  </a:lnTo>
                  <a:lnTo>
                    <a:pt x="1515" y="3316"/>
                  </a:lnTo>
                  <a:lnTo>
                    <a:pt x="1524" y="3316"/>
                  </a:lnTo>
                  <a:lnTo>
                    <a:pt x="1542" y="3307"/>
                  </a:lnTo>
                  <a:lnTo>
                    <a:pt x="1551" y="3299"/>
                  </a:lnTo>
                  <a:lnTo>
                    <a:pt x="1551" y="3290"/>
                  </a:lnTo>
                  <a:lnTo>
                    <a:pt x="1560" y="3279"/>
                  </a:lnTo>
                  <a:lnTo>
                    <a:pt x="1569" y="3272"/>
                  </a:lnTo>
                  <a:lnTo>
                    <a:pt x="1569" y="3263"/>
                  </a:lnTo>
                  <a:lnTo>
                    <a:pt x="1578" y="3263"/>
                  </a:lnTo>
                  <a:lnTo>
                    <a:pt x="1587" y="3254"/>
                  </a:lnTo>
                  <a:lnTo>
                    <a:pt x="1604" y="3263"/>
                  </a:lnTo>
                  <a:lnTo>
                    <a:pt x="1614" y="3263"/>
                  </a:lnTo>
                  <a:lnTo>
                    <a:pt x="1631" y="3272"/>
                  </a:lnTo>
                  <a:lnTo>
                    <a:pt x="1658" y="3272"/>
                  </a:lnTo>
                  <a:lnTo>
                    <a:pt x="1694" y="3279"/>
                  </a:lnTo>
                  <a:lnTo>
                    <a:pt x="1720" y="3290"/>
                  </a:lnTo>
                  <a:lnTo>
                    <a:pt x="1747" y="3299"/>
                  </a:lnTo>
                  <a:lnTo>
                    <a:pt x="1775" y="3299"/>
                  </a:lnTo>
                  <a:lnTo>
                    <a:pt x="1791" y="3307"/>
                  </a:lnTo>
                  <a:lnTo>
                    <a:pt x="1811" y="3307"/>
                  </a:lnTo>
                  <a:lnTo>
                    <a:pt x="1844" y="3316"/>
                  </a:lnTo>
                  <a:lnTo>
                    <a:pt x="1864" y="3325"/>
                  </a:lnTo>
                  <a:lnTo>
                    <a:pt x="1881" y="3325"/>
                  </a:lnTo>
                  <a:lnTo>
                    <a:pt x="1899" y="3316"/>
                  </a:lnTo>
                  <a:lnTo>
                    <a:pt x="1917" y="3316"/>
                  </a:lnTo>
                  <a:lnTo>
                    <a:pt x="1924" y="3307"/>
                  </a:lnTo>
                  <a:lnTo>
                    <a:pt x="1944" y="3307"/>
                  </a:lnTo>
                  <a:lnTo>
                    <a:pt x="1952" y="3307"/>
                  </a:lnTo>
                  <a:lnTo>
                    <a:pt x="1971" y="3316"/>
                  </a:lnTo>
                  <a:lnTo>
                    <a:pt x="1988" y="3334"/>
                  </a:lnTo>
                  <a:lnTo>
                    <a:pt x="2060" y="3414"/>
                  </a:lnTo>
                  <a:lnTo>
                    <a:pt x="2113" y="3467"/>
                  </a:lnTo>
                  <a:lnTo>
                    <a:pt x="2157" y="3503"/>
                  </a:lnTo>
                  <a:lnTo>
                    <a:pt x="2193" y="3520"/>
                  </a:lnTo>
                  <a:lnTo>
                    <a:pt x="2221" y="3539"/>
                  </a:lnTo>
                  <a:lnTo>
                    <a:pt x="2237" y="3547"/>
                  </a:lnTo>
                  <a:lnTo>
                    <a:pt x="2255" y="3556"/>
                  </a:lnTo>
                  <a:lnTo>
                    <a:pt x="2274" y="3574"/>
                  </a:lnTo>
                  <a:lnTo>
                    <a:pt x="2281" y="3600"/>
                  </a:lnTo>
                  <a:lnTo>
                    <a:pt x="2301" y="3646"/>
                  </a:lnTo>
                  <a:lnTo>
                    <a:pt x="2301" y="3672"/>
                  </a:lnTo>
                  <a:lnTo>
                    <a:pt x="2308" y="3699"/>
                  </a:lnTo>
                  <a:lnTo>
                    <a:pt x="2317" y="3727"/>
                  </a:lnTo>
                  <a:lnTo>
                    <a:pt x="2328" y="3752"/>
                  </a:lnTo>
                  <a:lnTo>
                    <a:pt x="2345" y="3770"/>
                  </a:lnTo>
                  <a:lnTo>
                    <a:pt x="2354" y="3796"/>
                  </a:lnTo>
                  <a:lnTo>
                    <a:pt x="2363" y="3816"/>
                  </a:lnTo>
                  <a:lnTo>
                    <a:pt x="2363" y="3833"/>
                  </a:lnTo>
                  <a:lnTo>
                    <a:pt x="2363" y="3851"/>
                  </a:lnTo>
                  <a:lnTo>
                    <a:pt x="2363" y="3869"/>
                  </a:lnTo>
                  <a:lnTo>
                    <a:pt x="2363" y="3876"/>
                  </a:lnTo>
                  <a:lnTo>
                    <a:pt x="2372" y="3896"/>
                  </a:lnTo>
                  <a:lnTo>
                    <a:pt x="2372" y="3904"/>
                  </a:lnTo>
                  <a:lnTo>
                    <a:pt x="2381" y="3913"/>
                  </a:lnTo>
                  <a:lnTo>
                    <a:pt x="2390" y="3922"/>
                  </a:lnTo>
                  <a:lnTo>
                    <a:pt x="2408" y="3940"/>
                  </a:lnTo>
                  <a:lnTo>
                    <a:pt x="2417" y="3949"/>
                  </a:lnTo>
                  <a:lnTo>
                    <a:pt x="2425" y="3967"/>
                  </a:lnTo>
                  <a:lnTo>
                    <a:pt x="2425" y="3984"/>
                  </a:lnTo>
                  <a:lnTo>
                    <a:pt x="2434" y="4002"/>
                  </a:lnTo>
                  <a:lnTo>
                    <a:pt x="2434" y="4029"/>
                  </a:lnTo>
                  <a:lnTo>
                    <a:pt x="2452" y="4056"/>
                  </a:lnTo>
                  <a:lnTo>
                    <a:pt x="2470" y="4073"/>
                  </a:lnTo>
                  <a:lnTo>
                    <a:pt x="2488" y="4100"/>
                  </a:lnTo>
                  <a:lnTo>
                    <a:pt x="2514" y="4127"/>
                  </a:lnTo>
                  <a:lnTo>
                    <a:pt x="2541" y="4153"/>
                  </a:lnTo>
                  <a:lnTo>
                    <a:pt x="2558" y="4189"/>
                  </a:lnTo>
                  <a:lnTo>
                    <a:pt x="2577" y="4207"/>
                  </a:lnTo>
                  <a:lnTo>
                    <a:pt x="2594" y="4233"/>
                  </a:lnTo>
                  <a:lnTo>
                    <a:pt x="2594" y="4260"/>
                  </a:lnTo>
                  <a:lnTo>
                    <a:pt x="2604" y="4296"/>
                  </a:lnTo>
                  <a:lnTo>
                    <a:pt x="2612" y="4324"/>
                  </a:lnTo>
                  <a:lnTo>
                    <a:pt x="2621" y="4340"/>
                  </a:lnTo>
                  <a:lnTo>
                    <a:pt x="2638" y="4340"/>
                  </a:lnTo>
                  <a:lnTo>
                    <a:pt x="2657" y="4349"/>
                  </a:lnTo>
                  <a:lnTo>
                    <a:pt x="2674" y="4349"/>
                  </a:lnTo>
                  <a:lnTo>
                    <a:pt x="2692" y="4358"/>
                  </a:lnTo>
                  <a:lnTo>
                    <a:pt x="2710" y="4377"/>
                  </a:lnTo>
                  <a:lnTo>
                    <a:pt x="2720" y="4395"/>
                  </a:lnTo>
                  <a:lnTo>
                    <a:pt x="2738" y="4430"/>
                  </a:lnTo>
                  <a:lnTo>
                    <a:pt x="2747" y="4457"/>
                  </a:lnTo>
                  <a:lnTo>
                    <a:pt x="2747" y="4493"/>
                  </a:lnTo>
                  <a:lnTo>
                    <a:pt x="2765" y="4519"/>
                  </a:lnTo>
                  <a:lnTo>
                    <a:pt x="2774" y="4546"/>
                  </a:lnTo>
                  <a:lnTo>
                    <a:pt x="2782" y="4582"/>
                  </a:lnTo>
                  <a:lnTo>
                    <a:pt x="2800" y="4609"/>
                  </a:lnTo>
                  <a:lnTo>
                    <a:pt x="2818" y="4635"/>
                  </a:lnTo>
                  <a:lnTo>
                    <a:pt x="2827" y="4662"/>
                  </a:lnTo>
                  <a:lnTo>
                    <a:pt x="2845" y="4689"/>
                  </a:lnTo>
                  <a:lnTo>
                    <a:pt x="2862" y="4715"/>
                  </a:lnTo>
                  <a:lnTo>
                    <a:pt x="2871" y="4733"/>
                  </a:lnTo>
                  <a:lnTo>
                    <a:pt x="2889" y="4750"/>
                  </a:lnTo>
                  <a:lnTo>
                    <a:pt x="2898" y="4759"/>
                  </a:lnTo>
                  <a:lnTo>
                    <a:pt x="2898" y="4778"/>
                  </a:lnTo>
                  <a:lnTo>
                    <a:pt x="2907" y="4786"/>
                  </a:lnTo>
                  <a:lnTo>
                    <a:pt x="2907" y="4806"/>
                  </a:lnTo>
                  <a:lnTo>
                    <a:pt x="2907" y="4813"/>
                  </a:lnTo>
                  <a:lnTo>
                    <a:pt x="2907" y="4822"/>
                  </a:lnTo>
                  <a:lnTo>
                    <a:pt x="2907" y="4840"/>
                  </a:lnTo>
                  <a:lnTo>
                    <a:pt x="2907" y="4850"/>
                  </a:lnTo>
                  <a:lnTo>
                    <a:pt x="2915" y="4866"/>
                  </a:lnTo>
                  <a:lnTo>
                    <a:pt x="2915" y="4875"/>
                  </a:lnTo>
                  <a:lnTo>
                    <a:pt x="2925" y="4875"/>
                  </a:lnTo>
                  <a:lnTo>
                    <a:pt x="2934" y="4875"/>
                  </a:lnTo>
                  <a:lnTo>
                    <a:pt x="2942" y="4875"/>
                  </a:lnTo>
                  <a:lnTo>
                    <a:pt x="2951" y="4886"/>
                  </a:lnTo>
                  <a:lnTo>
                    <a:pt x="2960" y="4886"/>
                  </a:lnTo>
                  <a:lnTo>
                    <a:pt x="2969" y="4893"/>
                  </a:lnTo>
                  <a:lnTo>
                    <a:pt x="2978" y="4903"/>
                  </a:lnTo>
                  <a:lnTo>
                    <a:pt x="2987" y="4921"/>
                  </a:lnTo>
                  <a:lnTo>
                    <a:pt x="2987" y="4939"/>
                  </a:lnTo>
                  <a:lnTo>
                    <a:pt x="2995" y="4946"/>
                  </a:lnTo>
                  <a:lnTo>
                    <a:pt x="3014" y="4956"/>
                  </a:lnTo>
                  <a:lnTo>
                    <a:pt x="3022" y="4966"/>
                  </a:lnTo>
                  <a:lnTo>
                    <a:pt x="3040" y="4974"/>
                  </a:lnTo>
                  <a:lnTo>
                    <a:pt x="3049" y="4974"/>
                  </a:lnTo>
                  <a:lnTo>
                    <a:pt x="3067" y="4974"/>
                  </a:lnTo>
                  <a:lnTo>
                    <a:pt x="3075" y="4983"/>
                  </a:lnTo>
                  <a:lnTo>
                    <a:pt x="3085" y="4992"/>
                  </a:lnTo>
                  <a:lnTo>
                    <a:pt x="3094" y="5001"/>
                  </a:lnTo>
                  <a:lnTo>
                    <a:pt x="3102" y="5010"/>
                  </a:lnTo>
                  <a:lnTo>
                    <a:pt x="3111" y="5010"/>
                  </a:lnTo>
                  <a:lnTo>
                    <a:pt x="3131" y="5019"/>
                  </a:lnTo>
                  <a:lnTo>
                    <a:pt x="3138" y="5019"/>
                  </a:lnTo>
                  <a:lnTo>
                    <a:pt x="3156" y="5027"/>
                  </a:lnTo>
                  <a:lnTo>
                    <a:pt x="3166" y="5027"/>
                  </a:lnTo>
                  <a:lnTo>
                    <a:pt x="3184" y="5036"/>
                  </a:lnTo>
                  <a:lnTo>
                    <a:pt x="3191" y="5036"/>
                  </a:lnTo>
                  <a:lnTo>
                    <a:pt x="3202" y="5046"/>
                  </a:lnTo>
                  <a:lnTo>
                    <a:pt x="3211" y="5054"/>
                  </a:lnTo>
                  <a:lnTo>
                    <a:pt x="3219" y="5072"/>
                  </a:lnTo>
                  <a:lnTo>
                    <a:pt x="3237" y="5081"/>
                  </a:lnTo>
                  <a:lnTo>
                    <a:pt x="3246" y="5081"/>
                  </a:lnTo>
                  <a:lnTo>
                    <a:pt x="3264" y="5090"/>
                  </a:lnTo>
                  <a:lnTo>
                    <a:pt x="3272" y="5090"/>
                  </a:lnTo>
                  <a:lnTo>
                    <a:pt x="3291" y="5090"/>
                  </a:lnTo>
                  <a:lnTo>
                    <a:pt x="3299" y="5099"/>
                  </a:lnTo>
                  <a:lnTo>
                    <a:pt x="3317" y="5099"/>
                  </a:lnTo>
                  <a:lnTo>
                    <a:pt x="3326" y="5107"/>
                  </a:lnTo>
                  <a:lnTo>
                    <a:pt x="3326" y="5116"/>
                  </a:lnTo>
                  <a:lnTo>
                    <a:pt x="3344" y="5126"/>
                  </a:lnTo>
                  <a:lnTo>
                    <a:pt x="3362" y="5135"/>
                  </a:lnTo>
                  <a:lnTo>
                    <a:pt x="3388" y="5135"/>
                  </a:lnTo>
                  <a:lnTo>
                    <a:pt x="3415" y="5135"/>
                  </a:lnTo>
                  <a:lnTo>
                    <a:pt x="3451" y="5135"/>
                  </a:lnTo>
                  <a:lnTo>
                    <a:pt x="3487" y="5135"/>
                  </a:lnTo>
                  <a:lnTo>
                    <a:pt x="3513" y="5143"/>
                  </a:lnTo>
                  <a:lnTo>
                    <a:pt x="3548" y="5143"/>
                  </a:lnTo>
                  <a:lnTo>
                    <a:pt x="3575" y="5162"/>
                  </a:lnTo>
                  <a:lnTo>
                    <a:pt x="3593" y="5179"/>
                  </a:lnTo>
                  <a:lnTo>
                    <a:pt x="3602" y="5196"/>
                  </a:lnTo>
                  <a:lnTo>
                    <a:pt x="3628" y="5215"/>
                  </a:lnTo>
                  <a:lnTo>
                    <a:pt x="3648" y="5223"/>
                  </a:lnTo>
                  <a:lnTo>
                    <a:pt x="3674" y="5232"/>
                  </a:lnTo>
                  <a:lnTo>
                    <a:pt x="3692" y="5232"/>
                  </a:lnTo>
                  <a:lnTo>
                    <a:pt x="3718" y="5223"/>
                  </a:lnTo>
                  <a:lnTo>
                    <a:pt x="3736" y="5223"/>
                  </a:lnTo>
                  <a:lnTo>
                    <a:pt x="3745" y="5215"/>
                  </a:lnTo>
                  <a:lnTo>
                    <a:pt x="3754" y="5196"/>
                  </a:lnTo>
                  <a:lnTo>
                    <a:pt x="3745" y="5179"/>
                  </a:lnTo>
                  <a:lnTo>
                    <a:pt x="3736" y="5179"/>
                  </a:lnTo>
                  <a:lnTo>
                    <a:pt x="3736" y="5162"/>
                  </a:lnTo>
                  <a:lnTo>
                    <a:pt x="3728" y="5152"/>
                  </a:lnTo>
                  <a:lnTo>
                    <a:pt x="3728" y="5135"/>
                  </a:lnTo>
                  <a:lnTo>
                    <a:pt x="3728" y="5126"/>
                  </a:lnTo>
                  <a:lnTo>
                    <a:pt x="3718" y="5107"/>
                  </a:lnTo>
                  <a:lnTo>
                    <a:pt x="3718" y="5099"/>
                  </a:lnTo>
                  <a:lnTo>
                    <a:pt x="3708" y="5081"/>
                  </a:lnTo>
                  <a:lnTo>
                    <a:pt x="3701" y="5081"/>
                  </a:lnTo>
                  <a:lnTo>
                    <a:pt x="3683" y="5072"/>
                  </a:lnTo>
                  <a:lnTo>
                    <a:pt x="3692" y="5063"/>
                  </a:lnTo>
                  <a:lnTo>
                    <a:pt x="3683" y="5054"/>
                  </a:lnTo>
                  <a:lnTo>
                    <a:pt x="3683" y="5036"/>
                  </a:lnTo>
                  <a:lnTo>
                    <a:pt x="3683" y="5027"/>
                  </a:lnTo>
                  <a:lnTo>
                    <a:pt x="3674" y="5019"/>
                  </a:lnTo>
                  <a:lnTo>
                    <a:pt x="3665" y="5010"/>
                  </a:lnTo>
                  <a:lnTo>
                    <a:pt x="3665" y="4992"/>
                  </a:lnTo>
                  <a:lnTo>
                    <a:pt x="3655" y="4983"/>
                  </a:lnTo>
                  <a:lnTo>
                    <a:pt x="3648" y="4966"/>
                  </a:lnTo>
                  <a:lnTo>
                    <a:pt x="3648" y="4956"/>
                  </a:lnTo>
                  <a:lnTo>
                    <a:pt x="3655" y="4946"/>
                  </a:lnTo>
                  <a:lnTo>
                    <a:pt x="3665" y="4939"/>
                  </a:lnTo>
                  <a:lnTo>
                    <a:pt x="3674" y="4930"/>
                  </a:lnTo>
                  <a:lnTo>
                    <a:pt x="3683" y="4921"/>
                  </a:lnTo>
                  <a:lnTo>
                    <a:pt x="3683" y="4903"/>
                  </a:lnTo>
                  <a:lnTo>
                    <a:pt x="3692" y="4893"/>
                  </a:lnTo>
                  <a:lnTo>
                    <a:pt x="3692" y="4886"/>
                  </a:lnTo>
                  <a:lnTo>
                    <a:pt x="3683" y="4866"/>
                  </a:lnTo>
                  <a:lnTo>
                    <a:pt x="3674" y="4859"/>
                  </a:lnTo>
                  <a:lnTo>
                    <a:pt x="3665" y="4850"/>
                  </a:lnTo>
                  <a:lnTo>
                    <a:pt x="3665" y="4840"/>
                  </a:lnTo>
                  <a:lnTo>
                    <a:pt x="3655" y="4831"/>
                  </a:lnTo>
                  <a:lnTo>
                    <a:pt x="3655" y="4822"/>
                  </a:lnTo>
                  <a:lnTo>
                    <a:pt x="3655" y="4806"/>
                  </a:lnTo>
                  <a:lnTo>
                    <a:pt x="3665" y="4795"/>
                  </a:lnTo>
                  <a:lnTo>
                    <a:pt x="3665" y="4778"/>
                  </a:lnTo>
                  <a:lnTo>
                    <a:pt x="3665" y="4769"/>
                  </a:lnTo>
                  <a:lnTo>
                    <a:pt x="3665" y="4750"/>
                  </a:lnTo>
                  <a:lnTo>
                    <a:pt x="3665" y="4742"/>
                  </a:lnTo>
                  <a:lnTo>
                    <a:pt x="3655" y="4742"/>
                  </a:lnTo>
                  <a:lnTo>
                    <a:pt x="3674" y="4733"/>
                  </a:lnTo>
                  <a:lnTo>
                    <a:pt x="3683" y="4724"/>
                  </a:lnTo>
                  <a:lnTo>
                    <a:pt x="3692" y="4697"/>
                  </a:lnTo>
                  <a:lnTo>
                    <a:pt x="3692" y="4679"/>
                  </a:lnTo>
                  <a:lnTo>
                    <a:pt x="3692" y="4653"/>
                  </a:lnTo>
                  <a:lnTo>
                    <a:pt x="3692" y="4626"/>
                  </a:lnTo>
                  <a:lnTo>
                    <a:pt x="3683" y="4609"/>
                  </a:lnTo>
                  <a:lnTo>
                    <a:pt x="3674" y="4599"/>
                  </a:lnTo>
                  <a:lnTo>
                    <a:pt x="3665" y="4599"/>
                  </a:lnTo>
                  <a:lnTo>
                    <a:pt x="3655" y="4609"/>
                  </a:lnTo>
                  <a:lnTo>
                    <a:pt x="3648" y="4609"/>
                  </a:lnTo>
                  <a:lnTo>
                    <a:pt x="3637" y="4617"/>
                  </a:lnTo>
                  <a:lnTo>
                    <a:pt x="3628" y="4617"/>
                  </a:lnTo>
                  <a:lnTo>
                    <a:pt x="3612" y="4617"/>
                  </a:lnTo>
                  <a:lnTo>
                    <a:pt x="3602" y="4617"/>
                  </a:lnTo>
                  <a:lnTo>
                    <a:pt x="3602" y="4609"/>
                  </a:lnTo>
                  <a:lnTo>
                    <a:pt x="3593" y="4599"/>
                  </a:lnTo>
                  <a:lnTo>
                    <a:pt x="3602" y="4573"/>
                  </a:lnTo>
                  <a:lnTo>
                    <a:pt x="3612" y="4546"/>
                  </a:lnTo>
                  <a:lnTo>
                    <a:pt x="3628" y="4537"/>
                  </a:lnTo>
                  <a:lnTo>
                    <a:pt x="3648" y="4537"/>
                  </a:lnTo>
                  <a:lnTo>
                    <a:pt x="3655" y="4537"/>
                  </a:lnTo>
                  <a:lnTo>
                    <a:pt x="3674" y="4546"/>
                  </a:lnTo>
                  <a:lnTo>
                    <a:pt x="3692" y="4546"/>
                  </a:lnTo>
                  <a:lnTo>
                    <a:pt x="3701" y="4537"/>
                  </a:lnTo>
                  <a:lnTo>
                    <a:pt x="3708" y="4537"/>
                  </a:lnTo>
                  <a:lnTo>
                    <a:pt x="3718" y="4519"/>
                  </a:lnTo>
                  <a:lnTo>
                    <a:pt x="3728" y="4502"/>
                  </a:lnTo>
                  <a:lnTo>
                    <a:pt x="3728" y="4475"/>
                  </a:lnTo>
                  <a:lnTo>
                    <a:pt x="3736" y="4457"/>
                  </a:lnTo>
                  <a:lnTo>
                    <a:pt x="3736" y="4449"/>
                  </a:lnTo>
                  <a:lnTo>
                    <a:pt x="3736" y="4439"/>
                  </a:lnTo>
                  <a:lnTo>
                    <a:pt x="3736" y="4430"/>
                  </a:lnTo>
                  <a:lnTo>
                    <a:pt x="3728" y="4422"/>
                  </a:lnTo>
                  <a:lnTo>
                    <a:pt x="3718" y="4413"/>
                  </a:lnTo>
                  <a:lnTo>
                    <a:pt x="3708" y="4404"/>
                  </a:lnTo>
                  <a:lnTo>
                    <a:pt x="3708" y="4395"/>
                  </a:lnTo>
                  <a:lnTo>
                    <a:pt x="3708" y="4377"/>
                  </a:lnTo>
                  <a:lnTo>
                    <a:pt x="3692" y="4377"/>
                  </a:lnTo>
                  <a:lnTo>
                    <a:pt x="3683" y="4377"/>
                  </a:lnTo>
                  <a:lnTo>
                    <a:pt x="3665" y="4368"/>
                  </a:lnTo>
                  <a:lnTo>
                    <a:pt x="3655" y="4358"/>
                  </a:lnTo>
                  <a:lnTo>
                    <a:pt x="3648" y="4349"/>
                  </a:lnTo>
                  <a:lnTo>
                    <a:pt x="3637" y="4340"/>
                  </a:lnTo>
                  <a:lnTo>
                    <a:pt x="3637" y="4333"/>
                  </a:lnTo>
                  <a:lnTo>
                    <a:pt x="3655" y="4324"/>
                  </a:lnTo>
                  <a:lnTo>
                    <a:pt x="3674" y="4324"/>
                  </a:lnTo>
                  <a:lnTo>
                    <a:pt x="3701" y="4324"/>
                  </a:lnTo>
                  <a:lnTo>
                    <a:pt x="3728" y="4324"/>
                  </a:lnTo>
                  <a:lnTo>
                    <a:pt x="3754" y="4333"/>
                  </a:lnTo>
                  <a:lnTo>
                    <a:pt x="3772" y="4333"/>
                  </a:lnTo>
                  <a:lnTo>
                    <a:pt x="3798" y="4333"/>
                  </a:lnTo>
                  <a:lnTo>
                    <a:pt x="3816" y="4333"/>
                  </a:lnTo>
                  <a:lnTo>
                    <a:pt x="3825" y="4324"/>
                  </a:lnTo>
                  <a:lnTo>
                    <a:pt x="3834" y="4305"/>
                  </a:lnTo>
                  <a:lnTo>
                    <a:pt x="3843" y="4287"/>
                  </a:lnTo>
                  <a:lnTo>
                    <a:pt x="3843" y="4260"/>
                  </a:lnTo>
                  <a:lnTo>
                    <a:pt x="3843" y="4253"/>
                  </a:lnTo>
                  <a:lnTo>
                    <a:pt x="3834" y="4260"/>
                  </a:lnTo>
                  <a:lnTo>
                    <a:pt x="3825" y="4269"/>
                  </a:lnTo>
                  <a:lnTo>
                    <a:pt x="3816" y="4269"/>
                  </a:lnTo>
                  <a:lnTo>
                    <a:pt x="3808" y="4278"/>
                  </a:lnTo>
                  <a:lnTo>
                    <a:pt x="3798" y="4278"/>
                  </a:lnTo>
                  <a:lnTo>
                    <a:pt x="3798" y="4269"/>
                  </a:lnTo>
                  <a:lnTo>
                    <a:pt x="3798" y="4260"/>
                  </a:lnTo>
                  <a:lnTo>
                    <a:pt x="3798" y="4243"/>
                  </a:lnTo>
                  <a:lnTo>
                    <a:pt x="3798" y="4216"/>
                  </a:lnTo>
                  <a:lnTo>
                    <a:pt x="3808" y="4207"/>
                  </a:lnTo>
                  <a:lnTo>
                    <a:pt x="3816" y="4198"/>
                  </a:lnTo>
                  <a:lnTo>
                    <a:pt x="3834" y="4198"/>
                  </a:lnTo>
                  <a:lnTo>
                    <a:pt x="3843" y="4198"/>
                  </a:lnTo>
                  <a:lnTo>
                    <a:pt x="3861" y="4198"/>
                  </a:lnTo>
                  <a:lnTo>
                    <a:pt x="3870" y="4198"/>
                  </a:lnTo>
                  <a:lnTo>
                    <a:pt x="3879" y="4189"/>
                  </a:lnTo>
                  <a:lnTo>
                    <a:pt x="3888" y="4180"/>
                  </a:lnTo>
                  <a:lnTo>
                    <a:pt x="3888" y="4163"/>
                  </a:lnTo>
                  <a:lnTo>
                    <a:pt x="3897" y="4163"/>
                  </a:lnTo>
                  <a:lnTo>
                    <a:pt x="3905" y="4172"/>
                  </a:lnTo>
                  <a:lnTo>
                    <a:pt x="3914" y="4172"/>
                  </a:lnTo>
                  <a:lnTo>
                    <a:pt x="3924" y="4172"/>
                  </a:lnTo>
                  <a:lnTo>
                    <a:pt x="3932" y="4163"/>
                  </a:lnTo>
                  <a:lnTo>
                    <a:pt x="3941" y="4163"/>
                  </a:lnTo>
                  <a:lnTo>
                    <a:pt x="3941" y="4153"/>
                  </a:lnTo>
                  <a:lnTo>
                    <a:pt x="3950" y="4145"/>
                  </a:lnTo>
                  <a:lnTo>
                    <a:pt x="3941" y="4127"/>
                  </a:lnTo>
                  <a:lnTo>
                    <a:pt x="3941" y="4109"/>
                  </a:lnTo>
                  <a:lnTo>
                    <a:pt x="3941" y="4082"/>
                  </a:lnTo>
                  <a:lnTo>
                    <a:pt x="3932" y="4073"/>
                  </a:lnTo>
                  <a:lnTo>
                    <a:pt x="3924" y="4065"/>
                  </a:lnTo>
                  <a:lnTo>
                    <a:pt x="3924" y="4056"/>
                  </a:lnTo>
                  <a:lnTo>
                    <a:pt x="3932" y="4056"/>
                  </a:lnTo>
                  <a:lnTo>
                    <a:pt x="3950" y="4056"/>
                  </a:lnTo>
                  <a:lnTo>
                    <a:pt x="3959" y="4056"/>
                  </a:lnTo>
                  <a:lnTo>
                    <a:pt x="3977" y="4056"/>
                  </a:lnTo>
                  <a:lnTo>
                    <a:pt x="3985" y="4065"/>
                  </a:lnTo>
                  <a:lnTo>
                    <a:pt x="4005" y="4082"/>
                  </a:lnTo>
                  <a:lnTo>
                    <a:pt x="4012" y="4092"/>
                  </a:lnTo>
                  <a:lnTo>
                    <a:pt x="4021" y="4100"/>
                  </a:lnTo>
                  <a:lnTo>
                    <a:pt x="4030" y="4100"/>
                  </a:lnTo>
                  <a:lnTo>
                    <a:pt x="4039" y="4109"/>
                  </a:lnTo>
                  <a:lnTo>
                    <a:pt x="4048" y="4100"/>
                  </a:lnTo>
                  <a:lnTo>
                    <a:pt x="4058" y="4092"/>
                  </a:lnTo>
                  <a:lnTo>
                    <a:pt x="4065" y="4073"/>
                  </a:lnTo>
                  <a:lnTo>
                    <a:pt x="4065" y="4056"/>
                  </a:lnTo>
                  <a:lnTo>
                    <a:pt x="4074" y="4047"/>
                  </a:lnTo>
                  <a:lnTo>
                    <a:pt x="4074" y="4029"/>
                  </a:lnTo>
                  <a:lnTo>
                    <a:pt x="4065" y="4020"/>
                  </a:lnTo>
                  <a:lnTo>
                    <a:pt x="4065" y="4012"/>
                  </a:lnTo>
                  <a:lnTo>
                    <a:pt x="4058" y="4002"/>
                  </a:lnTo>
                  <a:lnTo>
                    <a:pt x="4048" y="4002"/>
                  </a:lnTo>
                  <a:lnTo>
                    <a:pt x="4039" y="3993"/>
                  </a:lnTo>
                  <a:lnTo>
                    <a:pt x="4021" y="3993"/>
                  </a:lnTo>
                  <a:lnTo>
                    <a:pt x="4012" y="3993"/>
                  </a:lnTo>
                  <a:lnTo>
                    <a:pt x="4012" y="3976"/>
                  </a:lnTo>
                  <a:lnTo>
                    <a:pt x="4012" y="3957"/>
                  </a:lnTo>
                  <a:lnTo>
                    <a:pt x="4012" y="3940"/>
                  </a:lnTo>
                  <a:lnTo>
                    <a:pt x="4021" y="3922"/>
                  </a:lnTo>
                  <a:lnTo>
                    <a:pt x="4021" y="3904"/>
                  </a:lnTo>
                  <a:lnTo>
                    <a:pt x="4030" y="3896"/>
                  </a:lnTo>
                  <a:lnTo>
                    <a:pt x="4039" y="3896"/>
                  </a:lnTo>
                  <a:lnTo>
                    <a:pt x="4039" y="3904"/>
                  </a:lnTo>
                  <a:lnTo>
                    <a:pt x="4039" y="3922"/>
                  </a:lnTo>
                  <a:lnTo>
                    <a:pt x="4048" y="3931"/>
                  </a:lnTo>
                  <a:lnTo>
                    <a:pt x="4058" y="3940"/>
                  </a:lnTo>
                  <a:lnTo>
                    <a:pt x="4074" y="3940"/>
                  </a:lnTo>
                  <a:lnTo>
                    <a:pt x="4085" y="3949"/>
                  </a:lnTo>
                  <a:lnTo>
                    <a:pt x="4101" y="3949"/>
                  </a:lnTo>
                  <a:lnTo>
                    <a:pt x="4111" y="3949"/>
                  </a:lnTo>
                  <a:lnTo>
                    <a:pt x="4120" y="3940"/>
                  </a:lnTo>
                  <a:lnTo>
                    <a:pt x="4129" y="3940"/>
                  </a:lnTo>
                  <a:lnTo>
                    <a:pt x="4129" y="3922"/>
                  </a:lnTo>
                  <a:lnTo>
                    <a:pt x="4120" y="3913"/>
                  </a:lnTo>
                  <a:lnTo>
                    <a:pt x="4138" y="3904"/>
                  </a:lnTo>
                  <a:lnTo>
                    <a:pt x="4154" y="3904"/>
                  </a:lnTo>
                  <a:lnTo>
                    <a:pt x="4165" y="3904"/>
                  </a:lnTo>
                  <a:lnTo>
                    <a:pt x="4182" y="3904"/>
                  </a:lnTo>
                  <a:lnTo>
                    <a:pt x="4191" y="3904"/>
                  </a:lnTo>
                  <a:lnTo>
                    <a:pt x="4200" y="3904"/>
                  </a:lnTo>
                  <a:lnTo>
                    <a:pt x="4209" y="3896"/>
                  </a:lnTo>
                  <a:lnTo>
                    <a:pt x="4200" y="3887"/>
                  </a:lnTo>
                  <a:lnTo>
                    <a:pt x="4200" y="3896"/>
                  </a:lnTo>
                  <a:lnTo>
                    <a:pt x="4200" y="3913"/>
                  </a:lnTo>
                  <a:lnTo>
                    <a:pt x="4200" y="3922"/>
                  </a:lnTo>
                  <a:lnTo>
                    <a:pt x="4209" y="3940"/>
                  </a:lnTo>
                  <a:lnTo>
                    <a:pt x="4218" y="3949"/>
                  </a:lnTo>
                  <a:lnTo>
                    <a:pt x="4226" y="3957"/>
                  </a:lnTo>
                  <a:lnTo>
                    <a:pt x="4235" y="3957"/>
                  </a:lnTo>
                  <a:lnTo>
                    <a:pt x="4254" y="3940"/>
                  </a:lnTo>
                  <a:lnTo>
                    <a:pt x="4271" y="3931"/>
                  </a:lnTo>
                  <a:lnTo>
                    <a:pt x="4289" y="3913"/>
                  </a:lnTo>
                  <a:lnTo>
                    <a:pt x="4307" y="3904"/>
                  </a:lnTo>
                  <a:lnTo>
                    <a:pt x="4325" y="3896"/>
                  </a:lnTo>
                  <a:lnTo>
                    <a:pt x="4334" y="3887"/>
                  </a:lnTo>
                  <a:lnTo>
                    <a:pt x="4342" y="3887"/>
                  </a:lnTo>
                  <a:lnTo>
                    <a:pt x="4351" y="3887"/>
                  </a:lnTo>
                  <a:lnTo>
                    <a:pt x="4351" y="3896"/>
                  </a:lnTo>
                  <a:lnTo>
                    <a:pt x="4351" y="3913"/>
                  </a:lnTo>
                  <a:lnTo>
                    <a:pt x="4334" y="3922"/>
                  </a:lnTo>
                  <a:lnTo>
                    <a:pt x="4325" y="3940"/>
                  </a:lnTo>
                  <a:lnTo>
                    <a:pt x="4298" y="3957"/>
                  </a:lnTo>
                  <a:lnTo>
                    <a:pt x="4281" y="3976"/>
                  </a:lnTo>
                  <a:lnTo>
                    <a:pt x="4254" y="3993"/>
                  </a:lnTo>
                  <a:lnTo>
                    <a:pt x="4235" y="4012"/>
                  </a:lnTo>
                  <a:lnTo>
                    <a:pt x="4209" y="4029"/>
                  </a:lnTo>
                  <a:lnTo>
                    <a:pt x="4182" y="4038"/>
                  </a:lnTo>
                  <a:lnTo>
                    <a:pt x="4165" y="4047"/>
                  </a:lnTo>
                  <a:lnTo>
                    <a:pt x="4154" y="4047"/>
                  </a:lnTo>
                  <a:lnTo>
                    <a:pt x="4145" y="4056"/>
                  </a:lnTo>
                  <a:lnTo>
                    <a:pt x="4145" y="4065"/>
                  </a:lnTo>
                  <a:lnTo>
                    <a:pt x="4154" y="4065"/>
                  </a:lnTo>
                  <a:lnTo>
                    <a:pt x="4173" y="4065"/>
                  </a:lnTo>
                  <a:lnTo>
                    <a:pt x="4191" y="4065"/>
                  </a:lnTo>
                  <a:lnTo>
                    <a:pt x="4218" y="4056"/>
                  </a:lnTo>
                  <a:lnTo>
                    <a:pt x="4254" y="4038"/>
                  </a:lnTo>
                  <a:lnTo>
                    <a:pt x="4289" y="4020"/>
                  </a:lnTo>
                  <a:lnTo>
                    <a:pt x="4334" y="3984"/>
                  </a:lnTo>
                  <a:lnTo>
                    <a:pt x="4378" y="3949"/>
                  </a:lnTo>
                  <a:lnTo>
                    <a:pt x="4422" y="3904"/>
                  </a:lnTo>
                  <a:lnTo>
                    <a:pt x="4475" y="3869"/>
                  </a:lnTo>
                  <a:lnTo>
                    <a:pt x="4522" y="3842"/>
                  </a:lnTo>
                  <a:lnTo>
                    <a:pt x="4557" y="3807"/>
                  </a:lnTo>
                  <a:lnTo>
                    <a:pt x="4591" y="3789"/>
                  </a:lnTo>
                  <a:lnTo>
                    <a:pt x="4611" y="3761"/>
                  </a:lnTo>
                  <a:lnTo>
                    <a:pt x="4628" y="3743"/>
                  </a:lnTo>
                  <a:lnTo>
                    <a:pt x="4619" y="3736"/>
                  </a:lnTo>
                  <a:lnTo>
                    <a:pt x="4602" y="3736"/>
                  </a:lnTo>
                  <a:lnTo>
                    <a:pt x="4591" y="3736"/>
                  </a:lnTo>
                  <a:lnTo>
                    <a:pt x="4591" y="3727"/>
                  </a:lnTo>
                  <a:lnTo>
                    <a:pt x="4591" y="3708"/>
                  </a:lnTo>
                  <a:lnTo>
                    <a:pt x="4602" y="3699"/>
                  </a:lnTo>
                  <a:lnTo>
                    <a:pt x="4602" y="3690"/>
                  </a:lnTo>
                  <a:lnTo>
                    <a:pt x="4619" y="3681"/>
                  </a:lnTo>
                  <a:lnTo>
                    <a:pt x="4628" y="3672"/>
                  </a:lnTo>
                  <a:lnTo>
                    <a:pt x="4646" y="3663"/>
                  </a:lnTo>
                  <a:lnTo>
                    <a:pt x="4664" y="3655"/>
                  </a:lnTo>
                  <a:lnTo>
                    <a:pt x="4691" y="3646"/>
                  </a:lnTo>
                  <a:lnTo>
                    <a:pt x="4699" y="3636"/>
                  </a:lnTo>
                  <a:lnTo>
                    <a:pt x="4708" y="3627"/>
                  </a:lnTo>
                  <a:lnTo>
                    <a:pt x="4718" y="3619"/>
                  </a:lnTo>
                  <a:lnTo>
                    <a:pt x="4718" y="3610"/>
                  </a:lnTo>
                  <a:lnTo>
                    <a:pt x="4708" y="3600"/>
                  </a:lnTo>
                  <a:lnTo>
                    <a:pt x="4699" y="3592"/>
                  </a:lnTo>
                  <a:lnTo>
                    <a:pt x="4691" y="3592"/>
                  </a:lnTo>
                  <a:lnTo>
                    <a:pt x="4682" y="3592"/>
                  </a:lnTo>
                  <a:lnTo>
                    <a:pt x="4691" y="3574"/>
                  </a:lnTo>
                  <a:lnTo>
                    <a:pt x="4691" y="3556"/>
                  </a:lnTo>
                  <a:lnTo>
                    <a:pt x="4691" y="3547"/>
                  </a:lnTo>
                  <a:lnTo>
                    <a:pt x="4691" y="3530"/>
                  </a:lnTo>
                  <a:lnTo>
                    <a:pt x="4682" y="3512"/>
                  </a:lnTo>
                  <a:lnTo>
                    <a:pt x="4672" y="3494"/>
                  </a:lnTo>
                  <a:lnTo>
                    <a:pt x="4672" y="3476"/>
                  </a:lnTo>
                  <a:lnTo>
                    <a:pt x="4672" y="3459"/>
                  </a:lnTo>
                  <a:lnTo>
                    <a:pt x="4672" y="3440"/>
                  </a:lnTo>
                  <a:lnTo>
                    <a:pt x="4682" y="3423"/>
                  </a:lnTo>
                  <a:lnTo>
                    <a:pt x="4699" y="3423"/>
                  </a:lnTo>
                  <a:lnTo>
                    <a:pt x="4718" y="3414"/>
                  </a:lnTo>
                  <a:lnTo>
                    <a:pt x="4744" y="3405"/>
                  </a:lnTo>
                  <a:lnTo>
                    <a:pt x="4762" y="3396"/>
                  </a:lnTo>
                  <a:lnTo>
                    <a:pt x="4788" y="3387"/>
                  </a:lnTo>
                  <a:lnTo>
                    <a:pt x="4806" y="3370"/>
                  </a:lnTo>
                  <a:lnTo>
                    <a:pt x="4815" y="3370"/>
                  </a:lnTo>
                  <a:lnTo>
                    <a:pt x="4824" y="3370"/>
                  </a:lnTo>
                  <a:lnTo>
                    <a:pt x="4832" y="3379"/>
                  </a:lnTo>
                  <a:lnTo>
                    <a:pt x="4824" y="3396"/>
                  </a:lnTo>
                  <a:lnTo>
                    <a:pt x="4824" y="3405"/>
                  </a:lnTo>
                  <a:lnTo>
                    <a:pt x="4806" y="3423"/>
                  </a:lnTo>
                  <a:lnTo>
                    <a:pt x="4798" y="3440"/>
                  </a:lnTo>
                  <a:lnTo>
                    <a:pt x="4788" y="3459"/>
                  </a:lnTo>
                  <a:lnTo>
                    <a:pt x="4779" y="3476"/>
                  </a:lnTo>
                  <a:lnTo>
                    <a:pt x="4771" y="3485"/>
                  </a:lnTo>
                  <a:lnTo>
                    <a:pt x="4771" y="3494"/>
                  </a:lnTo>
                  <a:lnTo>
                    <a:pt x="4779" y="3503"/>
                  </a:lnTo>
                  <a:lnTo>
                    <a:pt x="4798" y="3503"/>
                  </a:lnTo>
                  <a:lnTo>
                    <a:pt x="4815" y="3503"/>
                  </a:lnTo>
                  <a:lnTo>
                    <a:pt x="4842" y="3503"/>
                  </a:lnTo>
                  <a:lnTo>
                    <a:pt x="4859" y="3494"/>
                  </a:lnTo>
                  <a:lnTo>
                    <a:pt x="4868" y="3494"/>
                  </a:lnTo>
                  <a:lnTo>
                    <a:pt x="4868" y="3503"/>
                  </a:lnTo>
                  <a:lnTo>
                    <a:pt x="4859" y="3512"/>
                  </a:lnTo>
                  <a:lnTo>
                    <a:pt x="4851" y="3520"/>
                  </a:lnTo>
                  <a:lnTo>
                    <a:pt x="4842" y="3530"/>
                  </a:lnTo>
                  <a:lnTo>
                    <a:pt x="4824" y="3547"/>
                  </a:lnTo>
                  <a:lnTo>
                    <a:pt x="4815" y="3566"/>
                  </a:lnTo>
                  <a:lnTo>
                    <a:pt x="4806" y="3583"/>
                  </a:lnTo>
                  <a:lnTo>
                    <a:pt x="4798" y="3592"/>
                  </a:lnTo>
                  <a:lnTo>
                    <a:pt x="4779" y="3600"/>
                  </a:lnTo>
                  <a:lnTo>
                    <a:pt x="4779" y="3610"/>
                  </a:lnTo>
                  <a:lnTo>
                    <a:pt x="4771" y="3619"/>
                  </a:lnTo>
                  <a:lnTo>
                    <a:pt x="4779" y="3619"/>
                  </a:lnTo>
                  <a:lnTo>
                    <a:pt x="4788" y="3619"/>
                  </a:lnTo>
                  <a:lnTo>
                    <a:pt x="4806" y="3610"/>
                  </a:lnTo>
                  <a:lnTo>
                    <a:pt x="4832" y="3592"/>
                  </a:lnTo>
                  <a:lnTo>
                    <a:pt x="4878" y="3566"/>
                  </a:lnTo>
                  <a:lnTo>
                    <a:pt x="4904" y="3547"/>
                  </a:lnTo>
                  <a:lnTo>
                    <a:pt x="4922" y="3520"/>
                  </a:lnTo>
                  <a:lnTo>
                    <a:pt x="4939" y="3503"/>
                  </a:lnTo>
                  <a:lnTo>
                    <a:pt x="4959" y="3485"/>
                  </a:lnTo>
                  <a:lnTo>
                    <a:pt x="4966" y="3467"/>
                  </a:lnTo>
                  <a:lnTo>
                    <a:pt x="4975" y="3459"/>
                  </a:lnTo>
                  <a:lnTo>
                    <a:pt x="4992" y="3450"/>
                  </a:lnTo>
                  <a:lnTo>
                    <a:pt x="5021" y="3432"/>
                  </a:lnTo>
                  <a:lnTo>
                    <a:pt x="5056" y="3423"/>
                  </a:lnTo>
                  <a:lnTo>
                    <a:pt x="5065" y="3432"/>
                  </a:lnTo>
                  <a:lnTo>
                    <a:pt x="5083" y="3432"/>
                  </a:lnTo>
                  <a:lnTo>
                    <a:pt x="5092" y="3432"/>
                  </a:lnTo>
                  <a:lnTo>
                    <a:pt x="5101" y="3423"/>
                  </a:lnTo>
                  <a:lnTo>
                    <a:pt x="5109" y="3423"/>
                  </a:lnTo>
                  <a:lnTo>
                    <a:pt x="5119" y="3423"/>
                  </a:lnTo>
                  <a:lnTo>
                    <a:pt x="5128" y="3414"/>
                  </a:lnTo>
                  <a:lnTo>
                    <a:pt x="5136" y="3414"/>
                  </a:lnTo>
                  <a:lnTo>
                    <a:pt x="5145" y="3414"/>
                  </a:lnTo>
                  <a:lnTo>
                    <a:pt x="5136" y="3414"/>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27" name="Freeform 115"/>
            <p:cNvSpPr>
              <a:spLocks/>
            </p:cNvSpPr>
            <p:nvPr/>
          </p:nvSpPr>
          <p:spPr bwMode="auto">
            <a:xfrm>
              <a:off x="1844" y="2692"/>
              <a:ext cx="1347" cy="1341"/>
            </a:xfrm>
            <a:custGeom>
              <a:avLst/>
              <a:gdLst>
                <a:gd name="T0" fmla="*/ 1318 w 5305"/>
                <a:gd name="T1" fmla="*/ 850 h 5232"/>
                <a:gd name="T2" fmla="*/ 1324 w 5305"/>
                <a:gd name="T3" fmla="*/ 779 h 5232"/>
                <a:gd name="T4" fmla="*/ 1340 w 5305"/>
                <a:gd name="T5" fmla="*/ 731 h 5232"/>
                <a:gd name="T6" fmla="*/ 1336 w 5305"/>
                <a:gd name="T7" fmla="*/ 660 h 5232"/>
                <a:gd name="T8" fmla="*/ 1300 w 5305"/>
                <a:gd name="T9" fmla="*/ 590 h 5232"/>
                <a:gd name="T10" fmla="*/ 1227 w 5305"/>
                <a:gd name="T11" fmla="*/ 377 h 5232"/>
                <a:gd name="T12" fmla="*/ 1134 w 5305"/>
                <a:gd name="T13" fmla="*/ 349 h 5232"/>
                <a:gd name="T14" fmla="*/ 1060 w 5305"/>
                <a:gd name="T15" fmla="*/ 359 h 5232"/>
                <a:gd name="T16" fmla="*/ 1026 w 5305"/>
                <a:gd name="T17" fmla="*/ 354 h 5232"/>
                <a:gd name="T18" fmla="*/ 987 w 5305"/>
                <a:gd name="T19" fmla="*/ 343 h 5232"/>
                <a:gd name="T20" fmla="*/ 960 w 5305"/>
                <a:gd name="T21" fmla="*/ 352 h 5232"/>
                <a:gd name="T22" fmla="*/ 937 w 5305"/>
                <a:gd name="T23" fmla="*/ 349 h 5232"/>
                <a:gd name="T24" fmla="*/ 910 w 5305"/>
                <a:gd name="T25" fmla="*/ 338 h 5232"/>
                <a:gd name="T26" fmla="*/ 876 w 5305"/>
                <a:gd name="T27" fmla="*/ 324 h 5232"/>
                <a:gd name="T28" fmla="*/ 820 w 5305"/>
                <a:gd name="T29" fmla="*/ 315 h 5232"/>
                <a:gd name="T30" fmla="*/ 770 w 5305"/>
                <a:gd name="T31" fmla="*/ 304 h 5232"/>
                <a:gd name="T32" fmla="*/ 743 w 5305"/>
                <a:gd name="T33" fmla="*/ 278 h 5232"/>
                <a:gd name="T34" fmla="*/ 691 w 5305"/>
                <a:gd name="T35" fmla="*/ 256 h 5232"/>
                <a:gd name="T36" fmla="*/ 29 w 5305"/>
                <a:gd name="T37" fmla="*/ 594 h 5232"/>
                <a:gd name="T38" fmla="*/ 77 w 5305"/>
                <a:gd name="T39" fmla="*/ 637 h 5232"/>
                <a:gd name="T40" fmla="*/ 134 w 5305"/>
                <a:gd name="T41" fmla="*/ 699 h 5232"/>
                <a:gd name="T42" fmla="*/ 170 w 5305"/>
                <a:gd name="T43" fmla="*/ 781 h 5232"/>
                <a:gd name="T44" fmla="*/ 238 w 5305"/>
                <a:gd name="T45" fmla="*/ 893 h 5232"/>
                <a:gd name="T46" fmla="*/ 279 w 5305"/>
                <a:gd name="T47" fmla="*/ 923 h 5232"/>
                <a:gd name="T48" fmla="*/ 329 w 5305"/>
                <a:gd name="T49" fmla="*/ 930 h 5232"/>
                <a:gd name="T50" fmla="*/ 364 w 5305"/>
                <a:gd name="T51" fmla="*/ 875 h 5232"/>
                <a:gd name="T52" fmla="*/ 403 w 5305"/>
                <a:gd name="T53" fmla="*/ 834 h 5232"/>
                <a:gd name="T54" fmla="*/ 478 w 5305"/>
                <a:gd name="T55" fmla="*/ 852 h 5232"/>
                <a:gd name="T56" fmla="*/ 573 w 5305"/>
                <a:gd name="T57" fmla="*/ 911 h 5232"/>
                <a:gd name="T58" fmla="*/ 600 w 5305"/>
                <a:gd name="T59" fmla="*/ 993 h 5232"/>
                <a:gd name="T60" fmla="*/ 638 w 5305"/>
                <a:gd name="T61" fmla="*/ 1058 h 5232"/>
                <a:gd name="T62" fmla="*/ 691 w 5305"/>
                <a:gd name="T63" fmla="*/ 1126 h 5232"/>
                <a:gd name="T64" fmla="*/ 736 w 5305"/>
                <a:gd name="T65" fmla="*/ 1220 h 5232"/>
                <a:gd name="T66" fmla="*/ 752 w 5305"/>
                <a:gd name="T67" fmla="*/ 1252 h 5232"/>
                <a:gd name="T68" fmla="*/ 788 w 5305"/>
                <a:gd name="T69" fmla="*/ 1284 h 5232"/>
                <a:gd name="T70" fmla="*/ 831 w 5305"/>
                <a:gd name="T71" fmla="*/ 1305 h 5232"/>
                <a:gd name="T72" fmla="*/ 908 w 5305"/>
                <a:gd name="T73" fmla="*/ 1323 h 5232"/>
                <a:gd name="T74" fmla="*/ 947 w 5305"/>
                <a:gd name="T75" fmla="*/ 1320 h 5232"/>
                <a:gd name="T76" fmla="*/ 931 w 5305"/>
                <a:gd name="T77" fmla="*/ 1279 h 5232"/>
                <a:gd name="T78" fmla="*/ 931 w 5305"/>
                <a:gd name="T79" fmla="*/ 1241 h 5232"/>
                <a:gd name="T80" fmla="*/ 937 w 5305"/>
                <a:gd name="T81" fmla="*/ 1193 h 5232"/>
                <a:gd name="T82" fmla="*/ 915 w 5305"/>
                <a:gd name="T83" fmla="*/ 1172 h 5232"/>
                <a:gd name="T84" fmla="*/ 949 w 5305"/>
                <a:gd name="T85" fmla="*/ 1138 h 5232"/>
                <a:gd name="T86" fmla="*/ 923 w 5305"/>
                <a:gd name="T87" fmla="*/ 1111 h 5232"/>
                <a:gd name="T88" fmla="*/ 976 w 5305"/>
                <a:gd name="T89" fmla="*/ 1090 h 5232"/>
                <a:gd name="T90" fmla="*/ 976 w 5305"/>
                <a:gd name="T91" fmla="*/ 1076 h 5232"/>
                <a:gd name="T92" fmla="*/ 1001 w 5305"/>
                <a:gd name="T93" fmla="*/ 1058 h 5232"/>
                <a:gd name="T94" fmla="*/ 1012 w 5305"/>
                <a:gd name="T95" fmla="*/ 1042 h 5232"/>
                <a:gd name="T96" fmla="*/ 1030 w 5305"/>
                <a:gd name="T97" fmla="*/ 1026 h 5232"/>
                <a:gd name="T98" fmla="*/ 1028 w 5305"/>
                <a:gd name="T99" fmla="*/ 1008 h 5232"/>
                <a:gd name="T100" fmla="*/ 1064 w 5305"/>
                <a:gd name="T101" fmla="*/ 1001 h 5232"/>
                <a:gd name="T102" fmla="*/ 1075 w 5305"/>
                <a:gd name="T103" fmla="*/ 1014 h 5232"/>
                <a:gd name="T104" fmla="*/ 1091 w 5305"/>
                <a:gd name="T105" fmla="*/ 1014 h 5232"/>
                <a:gd name="T106" fmla="*/ 1071 w 5305"/>
                <a:gd name="T107" fmla="*/ 1040 h 5232"/>
                <a:gd name="T108" fmla="*/ 1166 w 5305"/>
                <a:gd name="T109" fmla="*/ 958 h 5232"/>
                <a:gd name="T110" fmla="*/ 1198 w 5305"/>
                <a:gd name="T111" fmla="*/ 925 h 5232"/>
                <a:gd name="T112" fmla="*/ 1186 w 5305"/>
                <a:gd name="T113" fmla="*/ 882 h 5232"/>
                <a:gd name="T114" fmla="*/ 1218 w 5305"/>
                <a:gd name="T115" fmla="*/ 882 h 5232"/>
                <a:gd name="T116" fmla="*/ 1234 w 5305"/>
                <a:gd name="T117" fmla="*/ 900 h 5232"/>
                <a:gd name="T118" fmla="*/ 1239 w 5305"/>
                <a:gd name="T119" fmla="*/ 914 h 5232"/>
                <a:gd name="T120" fmla="*/ 1297 w 5305"/>
                <a:gd name="T121" fmla="*/ 877 h 52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05" h="5232">
                  <a:moveTo>
                    <a:pt x="5136" y="3414"/>
                  </a:moveTo>
                  <a:lnTo>
                    <a:pt x="5136" y="3414"/>
                  </a:lnTo>
                  <a:lnTo>
                    <a:pt x="5136" y="3405"/>
                  </a:lnTo>
                  <a:lnTo>
                    <a:pt x="5136" y="3396"/>
                  </a:lnTo>
                  <a:lnTo>
                    <a:pt x="5136" y="3387"/>
                  </a:lnTo>
                  <a:lnTo>
                    <a:pt x="5145" y="3379"/>
                  </a:lnTo>
                  <a:lnTo>
                    <a:pt x="5145" y="3370"/>
                  </a:lnTo>
                  <a:lnTo>
                    <a:pt x="5155" y="3360"/>
                  </a:lnTo>
                  <a:lnTo>
                    <a:pt x="5155" y="3352"/>
                  </a:lnTo>
                  <a:lnTo>
                    <a:pt x="5163" y="3343"/>
                  </a:lnTo>
                  <a:lnTo>
                    <a:pt x="5172" y="3334"/>
                  </a:lnTo>
                  <a:lnTo>
                    <a:pt x="5181" y="3325"/>
                  </a:lnTo>
                  <a:lnTo>
                    <a:pt x="5189" y="3316"/>
                  </a:lnTo>
                  <a:lnTo>
                    <a:pt x="5199" y="3299"/>
                  </a:lnTo>
                  <a:lnTo>
                    <a:pt x="5199" y="3290"/>
                  </a:lnTo>
                  <a:lnTo>
                    <a:pt x="5208" y="3279"/>
                  </a:lnTo>
                  <a:lnTo>
                    <a:pt x="5216" y="3263"/>
                  </a:lnTo>
                  <a:lnTo>
                    <a:pt x="5216" y="3254"/>
                  </a:lnTo>
                  <a:lnTo>
                    <a:pt x="5216" y="3243"/>
                  </a:lnTo>
                  <a:lnTo>
                    <a:pt x="5216" y="3226"/>
                  </a:lnTo>
                  <a:lnTo>
                    <a:pt x="5216" y="3210"/>
                  </a:lnTo>
                  <a:lnTo>
                    <a:pt x="5216" y="3182"/>
                  </a:lnTo>
                  <a:lnTo>
                    <a:pt x="5216" y="3155"/>
                  </a:lnTo>
                  <a:lnTo>
                    <a:pt x="5216" y="3119"/>
                  </a:lnTo>
                  <a:lnTo>
                    <a:pt x="5216" y="3075"/>
                  </a:lnTo>
                  <a:lnTo>
                    <a:pt x="5216" y="3039"/>
                  </a:lnTo>
                  <a:lnTo>
                    <a:pt x="5216" y="3003"/>
                  </a:lnTo>
                  <a:lnTo>
                    <a:pt x="5216" y="2977"/>
                  </a:lnTo>
                  <a:lnTo>
                    <a:pt x="5225" y="2950"/>
                  </a:lnTo>
                  <a:lnTo>
                    <a:pt x="5225" y="2942"/>
                  </a:lnTo>
                  <a:lnTo>
                    <a:pt x="5235" y="2933"/>
                  </a:lnTo>
                  <a:lnTo>
                    <a:pt x="5243" y="2933"/>
                  </a:lnTo>
                  <a:lnTo>
                    <a:pt x="5252" y="2923"/>
                  </a:lnTo>
                  <a:lnTo>
                    <a:pt x="5252" y="2915"/>
                  </a:lnTo>
                  <a:lnTo>
                    <a:pt x="5261" y="2906"/>
                  </a:lnTo>
                  <a:lnTo>
                    <a:pt x="5261" y="2897"/>
                  </a:lnTo>
                  <a:lnTo>
                    <a:pt x="5261" y="2889"/>
                  </a:lnTo>
                  <a:lnTo>
                    <a:pt x="5261" y="2879"/>
                  </a:lnTo>
                  <a:lnTo>
                    <a:pt x="5261" y="2870"/>
                  </a:lnTo>
                  <a:lnTo>
                    <a:pt x="5279" y="2853"/>
                  </a:lnTo>
                  <a:lnTo>
                    <a:pt x="5296" y="2834"/>
                  </a:lnTo>
                  <a:lnTo>
                    <a:pt x="5305" y="2806"/>
                  </a:lnTo>
                  <a:lnTo>
                    <a:pt x="5305" y="2781"/>
                  </a:lnTo>
                  <a:lnTo>
                    <a:pt x="5305" y="2753"/>
                  </a:lnTo>
                  <a:lnTo>
                    <a:pt x="5305" y="2719"/>
                  </a:lnTo>
                  <a:lnTo>
                    <a:pt x="5305" y="2693"/>
                  </a:lnTo>
                  <a:lnTo>
                    <a:pt x="5296" y="2666"/>
                  </a:lnTo>
                  <a:lnTo>
                    <a:pt x="5296" y="2646"/>
                  </a:lnTo>
                  <a:lnTo>
                    <a:pt x="5288" y="2629"/>
                  </a:lnTo>
                  <a:lnTo>
                    <a:pt x="5279" y="2620"/>
                  </a:lnTo>
                  <a:lnTo>
                    <a:pt x="5269" y="2613"/>
                  </a:lnTo>
                  <a:lnTo>
                    <a:pt x="5269" y="2602"/>
                  </a:lnTo>
                  <a:lnTo>
                    <a:pt x="5269" y="2593"/>
                  </a:lnTo>
                  <a:lnTo>
                    <a:pt x="5261" y="2576"/>
                  </a:lnTo>
                  <a:lnTo>
                    <a:pt x="5261" y="2566"/>
                  </a:lnTo>
                  <a:lnTo>
                    <a:pt x="5261" y="2549"/>
                  </a:lnTo>
                  <a:lnTo>
                    <a:pt x="5252" y="2540"/>
                  </a:lnTo>
                  <a:lnTo>
                    <a:pt x="5243" y="2522"/>
                  </a:lnTo>
                  <a:lnTo>
                    <a:pt x="5235" y="2513"/>
                  </a:lnTo>
                  <a:lnTo>
                    <a:pt x="5216" y="2504"/>
                  </a:lnTo>
                  <a:lnTo>
                    <a:pt x="5199" y="2496"/>
                  </a:lnTo>
                  <a:lnTo>
                    <a:pt x="5199" y="2477"/>
                  </a:lnTo>
                  <a:lnTo>
                    <a:pt x="5189" y="2460"/>
                  </a:lnTo>
                  <a:lnTo>
                    <a:pt x="5189" y="2433"/>
                  </a:lnTo>
                  <a:lnTo>
                    <a:pt x="5181" y="2406"/>
                  </a:lnTo>
                  <a:lnTo>
                    <a:pt x="5172" y="2380"/>
                  </a:lnTo>
                  <a:lnTo>
                    <a:pt x="5155" y="2344"/>
                  </a:lnTo>
                  <a:lnTo>
                    <a:pt x="5119" y="2300"/>
                  </a:lnTo>
                  <a:lnTo>
                    <a:pt x="5083" y="2264"/>
                  </a:lnTo>
                  <a:lnTo>
                    <a:pt x="5075" y="1747"/>
                  </a:lnTo>
                  <a:lnTo>
                    <a:pt x="5075" y="1515"/>
                  </a:lnTo>
                  <a:lnTo>
                    <a:pt x="5056" y="1506"/>
                  </a:lnTo>
                  <a:lnTo>
                    <a:pt x="5039" y="1506"/>
                  </a:lnTo>
                  <a:lnTo>
                    <a:pt x="5021" y="1506"/>
                  </a:lnTo>
                  <a:lnTo>
                    <a:pt x="5003" y="1506"/>
                  </a:lnTo>
                  <a:lnTo>
                    <a:pt x="4984" y="1506"/>
                  </a:lnTo>
                  <a:lnTo>
                    <a:pt x="4966" y="1506"/>
                  </a:lnTo>
                  <a:lnTo>
                    <a:pt x="4948" y="1506"/>
                  </a:lnTo>
                  <a:lnTo>
                    <a:pt x="4931" y="1506"/>
                  </a:lnTo>
                  <a:lnTo>
                    <a:pt x="4912" y="1497"/>
                  </a:lnTo>
                  <a:lnTo>
                    <a:pt x="4895" y="1497"/>
                  </a:lnTo>
                  <a:lnTo>
                    <a:pt x="4832" y="1470"/>
                  </a:lnTo>
                  <a:lnTo>
                    <a:pt x="4779" y="1443"/>
                  </a:lnTo>
                  <a:lnTo>
                    <a:pt x="4726" y="1417"/>
                  </a:lnTo>
                  <a:lnTo>
                    <a:pt x="4691" y="1390"/>
                  </a:lnTo>
                  <a:lnTo>
                    <a:pt x="4664" y="1372"/>
                  </a:lnTo>
                  <a:lnTo>
                    <a:pt x="4638" y="1354"/>
                  </a:lnTo>
                  <a:lnTo>
                    <a:pt x="4611" y="1337"/>
                  </a:lnTo>
                  <a:lnTo>
                    <a:pt x="4591" y="1337"/>
                  </a:lnTo>
                  <a:lnTo>
                    <a:pt x="4566" y="1346"/>
                  </a:lnTo>
                  <a:lnTo>
                    <a:pt x="4547" y="1363"/>
                  </a:lnTo>
                  <a:lnTo>
                    <a:pt x="4529" y="1372"/>
                  </a:lnTo>
                  <a:lnTo>
                    <a:pt x="4522" y="1372"/>
                  </a:lnTo>
                  <a:lnTo>
                    <a:pt x="4502" y="1372"/>
                  </a:lnTo>
                  <a:lnTo>
                    <a:pt x="4485" y="1363"/>
                  </a:lnTo>
                  <a:lnTo>
                    <a:pt x="4467" y="1363"/>
                  </a:lnTo>
                  <a:lnTo>
                    <a:pt x="4441" y="1354"/>
                  </a:lnTo>
                  <a:lnTo>
                    <a:pt x="4422" y="1346"/>
                  </a:lnTo>
                  <a:lnTo>
                    <a:pt x="4405" y="1337"/>
                  </a:lnTo>
                  <a:lnTo>
                    <a:pt x="4387" y="1346"/>
                  </a:lnTo>
                  <a:lnTo>
                    <a:pt x="4369" y="1354"/>
                  </a:lnTo>
                  <a:lnTo>
                    <a:pt x="4351" y="1372"/>
                  </a:lnTo>
                  <a:lnTo>
                    <a:pt x="4334" y="1381"/>
                  </a:lnTo>
                  <a:lnTo>
                    <a:pt x="4315" y="1381"/>
                  </a:lnTo>
                  <a:lnTo>
                    <a:pt x="4289" y="1381"/>
                  </a:lnTo>
                  <a:lnTo>
                    <a:pt x="4271" y="1381"/>
                  </a:lnTo>
                  <a:lnTo>
                    <a:pt x="4245" y="1372"/>
                  </a:lnTo>
                  <a:lnTo>
                    <a:pt x="4218" y="1372"/>
                  </a:lnTo>
                  <a:lnTo>
                    <a:pt x="4200" y="1381"/>
                  </a:lnTo>
                  <a:lnTo>
                    <a:pt x="4173" y="1399"/>
                  </a:lnTo>
                  <a:lnTo>
                    <a:pt x="4154" y="1426"/>
                  </a:lnTo>
                  <a:lnTo>
                    <a:pt x="4145" y="1435"/>
                  </a:lnTo>
                  <a:lnTo>
                    <a:pt x="4145" y="1443"/>
                  </a:lnTo>
                  <a:lnTo>
                    <a:pt x="4138" y="1452"/>
                  </a:lnTo>
                  <a:lnTo>
                    <a:pt x="4120" y="1452"/>
                  </a:lnTo>
                  <a:lnTo>
                    <a:pt x="4111" y="1452"/>
                  </a:lnTo>
                  <a:lnTo>
                    <a:pt x="4101" y="1452"/>
                  </a:lnTo>
                  <a:lnTo>
                    <a:pt x="4092" y="1443"/>
                  </a:lnTo>
                  <a:lnTo>
                    <a:pt x="4085" y="1435"/>
                  </a:lnTo>
                  <a:lnTo>
                    <a:pt x="4085" y="1426"/>
                  </a:lnTo>
                  <a:lnTo>
                    <a:pt x="4085" y="1417"/>
                  </a:lnTo>
                  <a:lnTo>
                    <a:pt x="4065" y="1408"/>
                  </a:lnTo>
                  <a:lnTo>
                    <a:pt x="4048" y="1390"/>
                  </a:lnTo>
                  <a:lnTo>
                    <a:pt x="4039" y="1381"/>
                  </a:lnTo>
                  <a:lnTo>
                    <a:pt x="4030" y="1381"/>
                  </a:lnTo>
                  <a:lnTo>
                    <a:pt x="4012" y="1372"/>
                  </a:lnTo>
                  <a:lnTo>
                    <a:pt x="4005" y="1363"/>
                  </a:lnTo>
                  <a:lnTo>
                    <a:pt x="3994" y="1354"/>
                  </a:lnTo>
                  <a:lnTo>
                    <a:pt x="3985" y="1354"/>
                  </a:lnTo>
                  <a:lnTo>
                    <a:pt x="3977" y="1354"/>
                  </a:lnTo>
                  <a:lnTo>
                    <a:pt x="3959" y="1354"/>
                  </a:lnTo>
                  <a:lnTo>
                    <a:pt x="3950" y="1363"/>
                  </a:lnTo>
                  <a:lnTo>
                    <a:pt x="3932" y="1372"/>
                  </a:lnTo>
                  <a:lnTo>
                    <a:pt x="3924" y="1363"/>
                  </a:lnTo>
                  <a:lnTo>
                    <a:pt x="3914" y="1354"/>
                  </a:lnTo>
                  <a:lnTo>
                    <a:pt x="3905" y="1346"/>
                  </a:lnTo>
                  <a:lnTo>
                    <a:pt x="3897" y="1337"/>
                  </a:lnTo>
                  <a:lnTo>
                    <a:pt x="3888" y="1337"/>
                  </a:lnTo>
                  <a:lnTo>
                    <a:pt x="3870" y="1337"/>
                  </a:lnTo>
                  <a:lnTo>
                    <a:pt x="3861" y="1346"/>
                  </a:lnTo>
                  <a:lnTo>
                    <a:pt x="3843" y="1372"/>
                  </a:lnTo>
                  <a:lnTo>
                    <a:pt x="3834" y="1390"/>
                  </a:lnTo>
                  <a:lnTo>
                    <a:pt x="3834" y="1408"/>
                  </a:lnTo>
                  <a:lnTo>
                    <a:pt x="3825" y="1417"/>
                  </a:lnTo>
                  <a:lnTo>
                    <a:pt x="3816" y="1426"/>
                  </a:lnTo>
                  <a:lnTo>
                    <a:pt x="3808" y="1426"/>
                  </a:lnTo>
                  <a:lnTo>
                    <a:pt x="3798" y="1417"/>
                  </a:lnTo>
                  <a:lnTo>
                    <a:pt x="3789" y="1408"/>
                  </a:lnTo>
                  <a:lnTo>
                    <a:pt x="3789" y="1399"/>
                  </a:lnTo>
                  <a:lnTo>
                    <a:pt x="3781" y="1381"/>
                  </a:lnTo>
                  <a:lnTo>
                    <a:pt x="3781" y="1372"/>
                  </a:lnTo>
                  <a:lnTo>
                    <a:pt x="3789" y="1354"/>
                  </a:lnTo>
                  <a:lnTo>
                    <a:pt x="3781" y="1346"/>
                  </a:lnTo>
                  <a:lnTo>
                    <a:pt x="3781" y="1337"/>
                  </a:lnTo>
                  <a:lnTo>
                    <a:pt x="3772" y="1337"/>
                  </a:lnTo>
                  <a:lnTo>
                    <a:pt x="3763" y="1327"/>
                  </a:lnTo>
                  <a:lnTo>
                    <a:pt x="3754" y="1327"/>
                  </a:lnTo>
                  <a:lnTo>
                    <a:pt x="3736" y="1327"/>
                  </a:lnTo>
                  <a:lnTo>
                    <a:pt x="3708" y="1327"/>
                  </a:lnTo>
                  <a:lnTo>
                    <a:pt x="3708" y="1346"/>
                  </a:lnTo>
                  <a:lnTo>
                    <a:pt x="3708" y="1354"/>
                  </a:lnTo>
                  <a:lnTo>
                    <a:pt x="3701" y="1354"/>
                  </a:lnTo>
                  <a:lnTo>
                    <a:pt x="3701" y="1363"/>
                  </a:lnTo>
                  <a:lnTo>
                    <a:pt x="3692" y="1363"/>
                  </a:lnTo>
                  <a:lnTo>
                    <a:pt x="3683" y="1363"/>
                  </a:lnTo>
                  <a:lnTo>
                    <a:pt x="3674" y="1363"/>
                  </a:lnTo>
                  <a:lnTo>
                    <a:pt x="3665" y="1363"/>
                  </a:lnTo>
                  <a:lnTo>
                    <a:pt x="3655" y="1363"/>
                  </a:lnTo>
                  <a:lnTo>
                    <a:pt x="3648" y="1363"/>
                  </a:lnTo>
                  <a:lnTo>
                    <a:pt x="3648" y="1354"/>
                  </a:lnTo>
                  <a:lnTo>
                    <a:pt x="3637" y="1346"/>
                  </a:lnTo>
                  <a:lnTo>
                    <a:pt x="3628" y="1327"/>
                  </a:lnTo>
                  <a:lnTo>
                    <a:pt x="3621" y="1319"/>
                  </a:lnTo>
                  <a:lnTo>
                    <a:pt x="3612" y="1310"/>
                  </a:lnTo>
                  <a:lnTo>
                    <a:pt x="3602" y="1310"/>
                  </a:lnTo>
                  <a:lnTo>
                    <a:pt x="3593" y="1310"/>
                  </a:lnTo>
                  <a:lnTo>
                    <a:pt x="3584" y="1319"/>
                  </a:lnTo>
                  <a:lnTo>
                    <a:pt x="3568" y="1337"/>
                  </a:lnTo>
                  <a:lnTo>
                    <a:pt x="3557" y="1346"/>
                  </a:lnTo>
                  <a:lnTo>
                    <a:pt x="3540" y="1354"/>
                  </a:lnTo>
                  <a:lnTo>
                    <a:pt x="3522" y="1363"/>
                  </a:lnTo>
                  <a:lnTo>
                    <a:pt x="3504" y="1363"/>
                  </a:lnTo>
                  <a:lnTo>
                    <a:pt x="3487" y="1363"/>
                  </a:lnTo>
                  <a:lnTo>
                    <a:pt x="3477" y="1363"/>
                  </a:lnTo>
                  <a:lnTo>
                    <a:pt x="3468" y="1354"/>
                  </a:lnTo>
                  <a:lnTo>
                    <a:pt x="3468" y="1346"/>
                  </a:lnTo>
                  <a:lnTo>
                    <a:pt x="3468" y="1327"/>
                  </a:lnTo>
                  <a:lnTo>
                    <a:pt x="3477" y="1310"/>
                  </a:lnTo>
                  <a:lnTo>
                    <a:pt x="3468" y="1292"/>
                  </a:lnTo>
                  <a:lnTo>
                    <a:pt x="3459" y="1283"/>
                  </a:lnTo>
                  <a:lnTo>
                    <a:pt x="3451" y="1266"/>
                  </a:lnTo>
                  <a:lnTo>
                    <a:pt x="3451" y="1257"/>
                  </a:lnTo>
                  <a:lnTo>
                    <a:pt x="3442" y="1247"/>
                  </a:lnTo>
                  <a:lnTo>
                    <a:pt x="3432" y="1239"/>
                  </a:lnTo>
                  <a:lnTo>
                    <a:pt x="3424" y="1230"/>
                  </a:lnTo>
                  <a:lnTo>
                    <a:pt x="3406" y="1230"/>
                  </a:lnTo>
                  <a:lnTo>
                    <a:pt x="3388" y="1230"/>
                  </a:lnTo>
                  <a:lnTo>
                    <a:pt x="3352" y="1230"/>
                  </a:lnTo>
                  <a:lnTo>
                    <a:pt x="3335" y="1239"/>
                  </a:lnTo>
                  <a:lnTo>
                    <a:pt x="3308" y="1239"/>
                  </a:lnTo>
                  <a:lnTo>
                    <a:pt x="3291" y="1239"/>
                  </a:lnTo>
                  <a:lnTo>
                    <a:pt x="3272" y="1239"/>
                  </a:lnTo>
                  <a:lnTo>
                    <a:pt x="3255" y="1239"/>
                  </a:lnTo>
                  <a:lnTo>
                    <a:pt x="3246" y="1230"/>
                  </a:lnTo>
                  <a:lnTo>
                    <a:pt x="3228" y="1230"/>
                  </a:lnTo>
                  <a:lnTo>
                    <a:pt x="3219" y="1230"/>
                  </a:lnTo>
                  <a:lnTo>
                    <a:pt x="3211" y="1230"/>
                  </a:lnTo>
                  <a:lnTo>
                    <a:pt x="3202" y="1239"/>
                  </a:lnTo>
                  <a:lnTo>
                    <a:pt x="3184" y="1247"/>
                  </a:lnTo>
                  <a:lnTo>
                    <a:pt x="3166" y="1239"/>
                  </a:lnTo>
                  <a:lnTo>
                    <a:pt x="3147" y="1239"/>
                  </a:lnTo>
                  <a:lnTo>
                    <a:pt x="3131" y="1230"/>
                  </a:lnTo>
                  <a:lnTo>
                    <a:pt x="3122" y="1221"/>
                  </a:lnTo>
                  <a:lnTo>
                    <a:pt x="3111" y="1212"/>
                  </a:lnTo>
                  <a:lnTo>
                    <a:pt x="3102" y="1203"/>
                  </a:lnTo>
                  <a:lnTo>
                    <a:pt x="3094" y="1194"/>
                  </a:lnTo>
                  <a:lnTo>
                    <a:pt x="3075" y="1186"/>
                  </a:lnTo>
                  <a:lnTo>
                    <a:pt x="3067" y="1186"/>
                  </a:lnTo>
                  <a:lnTo>
                    <a:pt x="3031" y="1186"/>
                  </a:lnTo>
                  <a:lnTo>
                    <a:pt x="3014" y="1186"/>
                  </a:lnTo>
                  <a:lnTo>
                    <a:pt x="3005" y="1186"/>
                  </a:lnTo>
                  <a:lnTo>
                    <a:pt x="3005" y="1177"/>
                  </a:lnTo>
                  <a:lnTo>
                    <a:pt x="3005" y="1166"/>
                  </a:lnTo>
                  <a:lnTo>
                    <a:pt x="3005" y="1150"/>
                  </a:lnTo>
                  <a:lnTo>
                    <a:pt x="3005" y="1141"/>
                  </a:lnTo>
                  <a:lnTo>
                    <a:pt x="3005" y="1123"/>
                  </a:lnTo>
                  <a:lnTo>
                    <a:pt x="2995" y="1106"/>
                  </a:lnTo>
                  <a:lnTo>
                    <a:pt x="2978" y="1097"/>
                  </a:lnTo>
                  <a:lnTo>
                    <a:pt x="2951" y="1079"/>
                  </a:lnTo>
                  <a:lnTo>
                    <a:pt x="2942" y="1079"/>
                  </a:lnTo>
                  <a:lnTo>
                    <a:pt x="2934" y="1079"/>
                  </a:lnTo>
                  <a:lnTo>
                    <a:pt x="2925" y="1079"/>
                  </a:lnTo>
                  <a:lnTo>
                    <a:pt x="2925" y="1086"/>
                  </a:lnTo>
                  <a:lnTo>
                    <a:pt x="2915" y="1097"/>
                  </a:lnTo>
                  <a:lnTo>
                    <a:pt x="2907" y="1106"/>
                  </a:lnTo>
                  <a:lnTo>
                    <a:pt x="2889" y="1097"/>
                  </a:lnTo>
                  <a:lnTo>
                    <a:pt x="2871" y="1086"/>
                  </a:lnTo>
                  <a:lnTo>
                    <a:pt x="2827" y="1086"/>
                  </a:lnTo>
                  <a:lnTo>
                    <a:pt x="2800" y="1079"/>
                  </a:lnTo>
                  <a:lnTo>
                    <a:pt x="2774" y="1070"/>
                  </a:lnTo>
                  <a:lnTo>
                    <a:pt x="2765" y="1061"/>
                  </a:lnTo>
                  <a:lnTo>
                    <a:pt x="2765" y="1042"/>
                  </a:lnTo>
                  <a:lnTo>
                    <a:pt x="2754" y="1033"/>
                  </a:lnTo>
                  <a:lnTo>
                    <a:pt x="2754" y="1015"/>
                  </a:lnTo>
                  <a:lnTo>
                    <a:pt x="2738" y="1006"/>
                  </a:lnTo>
                  <a:lnTo>
                    <a:pt x="2720" y="999"/>
                  </a:lnTo>
                  <a:lnTo>
                    <a:pt x="2692" y="999"/>
                  </a:lnTo>
                  <a:lnTo>
                    <a:pt x="2685" y="80"/>
                  </a:lnTo>
                  <a:lnTo>
                    <a:pt x="1587" y="0"/>
                  </a:lnTo>
                  <a:lnTo>
                    <a:pt x="1409" y="2156"/>
                  </a:lnTo>
                  <a:lnTo>
                    <a:pt x="0" y="2040"/>
                  </a:lnTo>
                  <a:lnTo>
                    <a:pt x="0" y="2129"/>
                  </a:lnTo>
                  <a:lnTo>
                    <a:pt x="27" y="2140"/>
                  </a:lnTo>
                  <a:lnTo>
                    <a:pt x="54" y="2165"/>
                  </a:lnTo>
                  <a:lnTo>
                    <a:pt x="71" y="2193"/>
                  </a:lnTo>
                  <a:lnTo>
                    <a:pt x="80" y="2220"/>
                  </a:lnTo>
                  <a:lnTo>
                    <a:pt x="89" y="2246"/>
                  </a:lnTo>
                  <a:lnTo>
                    <a:pt x="98" y="2273"/>
                  </a:lnTo>
                  <a:lnTo>
                    <a:pt x="107" y="2300"/>
                  </a:lnTo>
                  <a:lnTo>
                    <a:pt x="116" y="2317"/>
                  </a:lnTo>
                  <a:lnTo>
                    <a:pt x="124" y="2336"/>
                  </a:lnTo>
                  <a:lnTo>
                    <a:pt x="143" y="2353"/>
                  </a:lnTo>
                  <a:lnTo>
                    <a:pt x="160" y="2353"/>
                  </a:lnTo>
                  <a:lnTo>
                    <a:pt x="178" y="2362"/>
                  </a:lnTo>
                  <a:lnTo>
                    <a:pt x="187" y="2380"/>
                  </a:lnTo>
                  <a:lnTo>
                    <a:pt x="196" y="2389"/>
                  </a:lnTo>
                  <a:lnTo>
                    <a:pt x="204" y="2406"/>
                  </a:lnTo>
                  <a:lnTo>
                    <a:pt x="214" y="2424"/>
                  </a:lnTo>
                  <a:lnTo>
                    <a:pt x="223" y="2442"/>
                  </a:lnTo>
                  <a:lnTo>
                    <a:pt x="231" y="2451"/>
                  </a:lnTo>
                  <a:lnTo>
                    <a:pt x="240" y="2460"/>
                  </a:lnTo>
                  <a:lnTo>
                    <a:pt x="258" y="2469"/>
                  </a:lnTo>
                  <a:lnTo>
                    <a:pt x="284" y="2477"/>
                  </a:lnTo>
                  <a:lnTo>
                    <a:pt x="303" y="2486"/>
                  </a:lnTo>
                  <a:lnTo>
                    <a:pt x="320" y="2504"/>
                  </a:lnTo>
                  <a:lnTo>
                    <a:pt x="329" y="2522"/>
                  </a:lnTo>
                  <a:lnTo>
                    <a:pt x="338" y="2549"/>
                  </a:lnTo>
                  <a:lnTo>
                    <a:pt x="347" y="2566"/>
                  </a:lnTo>
                  <a:lnTo>
                    <a:pt x="356" y="2593"/>
                  </a:lnTo>
                  <a:lnTo>
                    <a:pt x="356" y="2613"/>
                  </a:lnTo>
                  <a:lnTo>
                    <a:pt x="364" y="2629"/>
                  </a:lnTo>
                  <a:lnTo>
                    <a:pt x="384" y="2638"/>
                  </a:lnTo>
                  <a:lnTo>
                    <a:pt x="400" y="2646"/>
                  </a:lnTo>
                  <a:lnTo>
                    <a:pt x="418" y="2657"/>
                  </a:lnTo>
                  <a:lnTo>
                    <a:pt x="446" y="2673"/>
                  </a:lnTo>
                  <a:lnTo>
                    <a:pt x="473" y="2693"/>
                  </a:lnTo>
                  <a:lnTo>
                    <a:pt x="500" y="2710"/>
                  </a:lnTo>
                  <a:lnTo>
                    <a:pt x="526" y="2726"/>
                  </a:lnTo>
                  <a:lnTo>
                    <a:pt x="553" y="2753"/>
                  </a:lnTo>
                  <a:lnTo>
                    <a:pt x="571" y="2790"/>
                  </a:lnTo>
                  <a:lnTo>
                    <a:pt x="588" y="2817"/>
                  </a:lnTo>
                  <a:lnTo>
                    <a:pt x="606" y="2861"/>
                  </a:lnTo>
                  <a:lnTo>
                    <a:pt x="606" y="2915"/>
                  </a:lnTo>
                  <a:lnTo>
                    <a:pt x="615" y="2933"/>
                  </a:lnTo>
                  <a:lnTo>
                    <a:pt x="615" y="2942"/>
                  </a:lnTo>
                  <a:lnTo>
                    <a:pt x="624" y="2959"/>
                  </a:lnTo>
                  <a:lnTo>
                    <a:pt x="641" y="2969"/>
                  </a:lnTo>
                  <a:lnTo>
                    <a:pt x="651" y="2986"/>
                  </a:lnTo>
                  <a:lnTo>
                    <a:pt x="668" y="3003"/>
                  </a:lnTo>
                  <a:lnTo>
                    <a:pt x="668" y="3013"/>
                  </a:lnTo>
                  <a:lnTo>
                    <a:pt x="677" y="3030"/>
                  </a:lnTo>
                  <a:lnTo>
                    <a:pt x="668" y="3049"/>
                  </a:lnTo>
                  <a:lnTo>
                    <a:pt x="660" y="3066"/>
                  </a:lnTo>
                  <a:lnTo>
                    <a:pt x="651" y="3129"/>
                  </a:lnTo>
                  <a:lnTo>
                    <a:pt x="668" y="3182"/>
                  </a:lnTo>
                  <a:lnTo>
                    <a:pt x="686" y="3235"/>
                  </a:lnTo>
                  <a:lnTo>
                    <a:pt x="721" y="3279"/>
                  </a:lnTo>
                  <a:lnTo>
                    <a:pt x="757" y="3325"/>
                  </a:lnTo>
                  <a:lnTo>
                    <a:pt x="793" y="3360"/>
                  </a:lnTo>
                  <a:lnTo>
                    <a:pt x="830" y="3396"/>
                  </a:lnTo>
                  <a:lnTo>
                    <a:pt x="864" y="3423"/>
                  </a:lnTo>
                  <a:lnTo>
                    <a:pt x="883" y="3440"/>
                  </a:lnTo>
                  <a:lnTo>
                    <a:pt x="892" y="3459"/>
                  </a:lnTo>
                  <a:lnTo>
                    <a:pt x="901" y="3476"/>
                  </a:lnTo>
                  <a:lnTo>
                    <a:pt x="917" y="3476"/>
                  </a:lnTo>
                  <a:lnTo>
                    <a:pt x="937" y="3485"/>
                  </a:lnTo>
                  <a:lnTo>
                    <a:pt x="954" y="3485"/>
                  </a:lnTo>
                  <a:lnTo>
                    <a:pt x="981" y="3485"/>
                  </a:lnTo>
                  <a:lnTo>
                    <a:pt x="1007" y="3494"/>
                  </a:lnTo>
                  <a:lnTo>
                    <a:pt x="1025" y="3503"/>
                  </a:lnTo>
                  <a:lnTo>
                    <a:pt x="1043" y="3512"/>
                  </a:lnTo>
                  <a:lnTo>
                    <a:pt x="1061" y="3530"/>
                  </a:lnTo>
                  <a:lnTo>
                    <a:pt x="1070" y="3556"/>
                  </a:lnTo>
                  <a:lnTo>
                    <a:pt x="1070" y="3566"/>
                  </a:lnTo>
                  <a:lnTo>
                    <a:pt x="1078" y="3583"/>
                  </a:lnTo>
                  <a:lnTo>
                    <a:pt x="1078" y="3592"/>
                  </a:lnTo>
                  <a:lnTo>
                    <a:pt x="1087" y="3592"/>
                  </a:lnTo>
                  <a:lnTo>
                    <a:pt x="1097" y="3600"/>
                  </a:lnTo>
                  <a:lnTo>
                    <a:pt x="1105" y="3600"/>
                  </a:lnTo>
                  <a:lnTo>
                    <a:pt x="1105" y="3610"/>
                  </a:lnTo>
                  <a:lnTo>
                    <a:pt x="1105" y="3619"/>
                  </a:lnTo>
                  <a:lnTo>
                    <a:pt x="1114" y="3627"/>
                  </a:lnTo>
                  <a:lnTo>
                    <a:pt x="1132" y="3646"/>
                  </a:lnTo>
                  <a:lnTo>
                    <a:pt x="1150" y="3663"/>
                  </a:lnTo>
                  <a:lnTo>
                    <a:pt x="1167" y="3672"/>
                  </a:lnTo>
                  <a:lnTo>
                    <a:pt x="1194" y="3681"/>
                  </a:lnTo>
                  <a:lnTo>
                    <a:pt x="1213" y="3690"/>
                  </a:lnTo>
                  <a:lnTo>
                    <a:pt x="1239" y="3690"/>
                  </a:lnTo>
                  <a:lnTo>
                    <a:pt x="1257" y="3672"/>
                  </a:lnTo>
                  <a:lnTo>
                    <a:pt x="1274" y="3655"/>
                  </a:lnTo>
                  <a:lnTo>
                    <a:pt x="1294" y="3627"/>
                  </a:lnTo>
                  <a:lnTo>
                    <a:pt x="1310" y="3610"/>
                  </a:lnTo>
                  <a:lnTo>
                    <a:pt x="1319" y="3600"/>
                  </a:lnTo>
                  <a:lnTo>
                    <a:pt x="1338" y="3600"/>
                  </a:lnTo>
                  <a:lnTo>
                    <a:pt x="1347" y="3592"/>
                  </a:lnTo>
                  <a:lnTo>
                    <a:pt x="1354" y="3592"/>
                  </a:lnTo>
                  <a:lnTo>
                    <a:pt x="1363" y="3583"/>
                  </a:lnTo>
                  <a:lnTo>
                    <a:pt x="1374" y="3583"/>
                  </a:lnTo>
                  <a:lnTo>
                    <a:pt x="1374" y="3566"/>
                  </a:lnTo>
                  <a:lnTo>
                    <a:pt x="1382" y="3547"/>
                  </a:lnTo>
                  <a:lnTo>
                    <a:pt x="1382" y="3520"/>
                  </a:lnTo>
                  <a:lnTo>
                    <a:pt x="1391" y="3494"/>
                  </a:lnTo>
                  <a:lnTo>
                    <a:pt x="1409" y="3467"/>
                  </a:lnTo>
                  <a:lnTo>
                    <a:pt x="1418" y="3440"/>
                  </a:lnTo>
                  <a:lnTo>
                    <a:pt x="1435" y="3414"/>
                  </a:lnTo>
                  <a:lnTo>
                    <a:pt x="1454" y="3387"/>
                  </a:lnTo>
                  <a:lnTo>
                    <a:pt x="1471" y="3360"/>
                  </a:lnTo>
                  <a:lnTo>
                    <a:pt x="1489" y="3343"/>
                  </a:lnTo>
                  <a:lnTo>
                    <a:pt x="1498" y="3325"/>
                  </a:lnTo>
                  <a:lnTo>
                    <a:pt x="1515" y="3316"/>
                  </a:lnTo>
                  <a:lnTo>
                    <a:pt x="1524" y="3316"/>
                  </a:lnTo>
                  <a:lnTo>
                    <a:pt x="1542" y="3307"/>
                  </a:lnTo>
                  <a:lnTo>
                    <a:pt x="1551" y="3299"/>
                  </a:lnTo>
                  <a:lnTo>
                    <a:pt x="1551" y="3290"/>
                  </a:lnTo>
                  <a:lnTo>
                    <a:pt x="1560" y="3279"/>
                  </a:lnTo>
                  <a:lnTo>
                    <a:pt x="1569" y="3272"/>
                  </a:lnTo>
                  <a:lnTo>
                    <a:pt x="1569" y="3263"/>
                  </a:lnTo>
                  <a:lnTo>
                    <a:pt x="1578" y="3263"/>
                  </a:lnTo>
                  <a:lnTo>
                    <a:pt x="1587" y="3254"/>
                  </a:lnTo>
                  <a:lnTo>
                    <a:pt x="1604" y="3263"/>
                  </a:lnTo>
                  <a:lnTo>
                    <a:pt x="1614" y="3263"/>
                  </a:lnTo>
                  <a:lnTo>
                    <a:pt x="1631" y="3272"/>
                  </a:lnTo>
                  <a:lnTo>
                    <a:pt x="1658" y="3272"/>
                  </a:lnTo>
                  <a:lnTo>
                    <a:pt x="1694" y="3279"/>
                  </a:lnTo>
                  <a:lnTo>
                    <a:pt x="1720" y="3290"/>
                  </a:lnTo>
                  <a:lnTo>
                    <a:pt x="1747" y="3299"/>
                  </a:lnTo>
                  <a:lnTo>
                    <a:pt x="1775" y="3299"/>
                  </a:lnTo>
                  <a:lnTo>
                    <a:pt x="1791" y="3307"/>
                  </a:lnTo>
                  <a:lnTo>
                    <a:pt x="1811" y="3307"/>
                  </a:lnTo>
                  <a:lnTo>
                    <a:pt x="1844" y="3316"/>
                  </a:lnTo>
                  <a:lnTo>
                    <a:pt x="1864" y="3325"/>
                  </a:lnTo>
                  <a:lnTo>
                    <a:pt x="1881" y="3325"/>
                  </a:lnTo>
                  <a:lnTo>
                    <a:pt x="1899" y="3316"/>
                  </a:lnTo>
                  <a:lnTo>
                    <a:pt x="1917" y="3316"/>
                  </a:lnTo>
                  <a:lnTo>
                    <a:pt x="1924" y="3307"/>
                  </a:lnTo>
                  <a:lnTo>
                    <a:pt x="1944" y="3307"/>
                  </a:lnTo>
                  <a:lnTo>
                    <a:pt x="1952" y="3307"/>
                  </a:lnTo>
                  <a:lnTo>
                    <a:pt x="1971" y="3316"/>
                  </a:lnTo>
                  <a:lnTo>
                    <a:pt x="1988" y="3334"/>
                  </a:lnTo>
                  <a:lnTo>
                    <a:pt x="2060" y="3414"/>
                  </a:lnTo>
                  <a:lnTo>
                    <a:pt x="2113" y="3467"/>
                  </a:lnTo>
                  <a:lnTo>
                    <a:pt x="2157" y="3503"/>
                  </a:lnTo>
                  <a:lnTo>
                    <a:pt x="2193" y="3520"/>
                  </a:lnTo>
                  <a:lnTo>
                    <a:pt x="2221" y="3539"/>
                  </a:lnTo>
                  <a:lnTo>
                    <a:pt x="2237" y="3547"/>
                  </a:lnTo>
                  <a:lnTo>
                    <a:pt x="2255" y="3556"/>
                  </a:lnTo>
                  <a:lnTo>
                    <a:pt x="2274" y="3574"/>
                  </a:lnTo>
                  <a:lnTo>
                    <a:pt x="2281" y="3600"/>
                  </a:lnTo>
                  <a:lnTo>
                    <a:pt x="2301" y="3646"/>
                  </a:lnTo>
                  <a:lnTo>
                    <a:pt x="2301" y="3672"/>
                  </a:lnTo>
                  <a:lnTo>
                    <a:pt x="2308" y="3699"/>
                  </a:lnTo>
                  <a:lnTo>
                    <a:pt x="2317" y="3727"/>
                  </a:lnTo>
                  <a:lnTo>
                    <a:pt x="2328" y="3752"/>
                  </a:lnTo>
                  <a:lnTo>
                    <a:pt x="2345" y="3770"/>
                  </a:lnTo>
                  <a:lnTo>
                    <a:pt x="2354" y="3796"/>
                  </a:lnTo>
                  <a:lnTo>
                    <a:pt x="2363" y="3816"/>
                  </a:lnTo>
                  <a:lnTo>
                    <a:pt x="2363" y="3833"/>
                  </a:lnTo>
                  <a:lnTo>
                    <a:pt x="2363" y="3851"/>
                  </a:lnTo>
                  <a:lnTo>
                    <a:pt x="2363" y="3869"/>
                  </a:lnTo>
                  <a:lnTo>
                    <a:pt x="2363" y="3876"/>
                  </a:lnTo>
                  <a:lnTo>
                    <a:pt x="2372" y="3896"/>
                  </a:lnTo>
                  <a:lnTo>
                    <a:pt x="2372" y="3904"/>
                  </a:lnTo>
                  <a:lnTo>
                    <a:pt x="2381" y="3913"/>
                  </a:lnTo>
                  <a:lnTo>
                    <a:pt x="2390" y="3922"/>
                  </a:lnTo>
                  <a:lnTo>
                    <a:pt x="2408" y="3940"/>
                  </a:lnTo>
                  <a:lnTo>
                    <a:pt x="2417" y="3949"/>
                  </a:lnTo>
                  <a:lnTo>
                    <a:pt x="2425" y="3967"/>
                  </a:lnTo>
                  <a:lnTo>
                    <a:pt x="2425" y="3984"/>
                  </a:lnTo>
                  <a:lnTo>
                    <a:pt x="2434" y="4002"/>
                  </a:lnTo>
                  <a:lnTo>
                    <a:pt x="2434" y="4029"/>
                  </a:lnTo>
                  <a:lnTo>
                    <a:pt x="2452" y="4056"/>
                  </a:lnTo>
                  <a:lnTo>
                    <a:pt x="2470" y="4073"/>
                  </a:lnTo>
                  <a:lnTo>
                    <a:pt x="2488" y="4100"/>
                  </a:lnTo>
                  <a:lnTo>
                    <a:pt x="2514" y="4127"/>
                  </a:lnTo>
                  <a:lnTo>
                    <a:pt x="2541" y="4153"/>
                  </a:lnTo>
                  <a:lnTo>
                    <a:pt x="2558" y="4189"/>
                  </a:lnTo>
                  <a:lnTo>
                    <a:pt x="2577" y="4207"/>
                  </a:lnTo>
                  <a:lnTo>
                    <a:pt x="2594" y="4233"/>
                  </a:lnTo>
                  <a:lnTo>
                    <a:pt x="2594" y="4260"/>
                  </a:lnTo>
                  <a:lnTo>
                    <a:pt x="2604" y="4296"/>
                  </a:lnTo>
                  <a:lnTo>
                    <a:pt x="2612" y="4324"/>
                  </a:lnTo>
                  <a:lnTo>
                    <a:pt x="2621" y="4340"/>
                  </a:lnTo>
                  <a:lnTo>
                    <a:pt x="2638" y="4340"/>
                  </a:lnTo>
                  <a:lnTo>
                    <a:pt x="2657" y="4349"/>
                  </a:lnTo>
                  <a:lnTo>
                    <a:pt x="2674" y="4349"/>
                  </a:lnTo>
                  <a:lnTo>
                    <a:pt x="2692" y="4358"/>
                  </a:lnTo>
                  <a:lnTo>
                    <a:pt x="2710" y="4377"/>
                  </a:lnTo>
                  <a:lnTo>
                    <a:pt x="2720" y="4395"/>
                  </a:lnTo>
                  <a:lnTo>
                    <a:pt x="2738" y="4430"/>
                  </a:lnTo>
                  <a:lnTo>
                    <a:pt x="2747" y="4457"/>
                  </a:lnTo>
                  <a:lnTo>
                    <a:pt x="2747" y="4493"/>
                  </a:lnTo>
                  <a:lnTo>
                    <a:pt x="2765" y="4519"/>
                  </a:lnTo>
                  <a:lnTo>
                    <a:pt x="2774" y="4546"/>
                  </a:lnTo>
                  <a:lnTo>
                    <a:pt x="2782" y="4582"/>
                  </a:lnTo>
                  <a:lnTo>
                    <a:pt x="2800" y="4609"/>
                  </a:lnTo>
                  <a:lnTo>
                    <a:pt x="2818" y="4635"/>
                  </a:lnTo>
                  <a:lnTo>
                    <a:pt x="2827" y="4662"/>
                  </a:lnTo>
                  <a:lnTo>
                    <a:pt x="2845" y="4689"/>
                  </a:lnTo>
                  <a:lnTo>
                    <a:pt x="2862" y="4715"/>
                  </a:lnTo>
                  <a:lnTo>
                    <a:pt x="2871" y="4733"/>
                  </a:lnTo>
                  <a:lnTo>
                    <a:pt x="2889" y="4750"/>
                  </a:lnTo>
                  <a:lnTo>
                    <a:pt x="2898" y="4759"/>
                  </a:lnTo>
                  <a:lnTo>
                    <a:pt x="2898" y="4778"/>
                  </a:lnTo>
                  <a:lnTo>
                    <a:pt x="2907" y="4786"/>
                  </a:lnTo>
                  <a:lnTo>
                    <a:pt x="2907" y="4806"/>
                  </a:lnTo>
                  <a:lnTo>
                    <a:pt x="2907" y="4813"/>
                  </a:lnTo>
                  <a:lnTo>
                    <a:pt x="2907" y="4822"/>
                  </a:lnTo>
                  <a:lnTo>
                    <a:pt x="2907" y="4840"/>
                  </a:lnTo>
                  <a:lnTo>
                    <a:pt x="2907" y="4850"/>
                  </a:lnTo>
                  <a:lnTo>
                    <a:pt x="2915" y="4866"/>
                  </a:lnTo>
                  <a:lnTo>
                    <a:pt x="2915" y="4875"/>
                  </a:lnTo>
                  <a:lnTo>
                    <a:pt x="2925" y="4875"/>
                  </a:lnTo>
                  <a:lnTo>
                    <a:pt x="2934" y="4875"/>
                  </a:lnTo>
                  <a:lnTo>
                    <a:pt x="2942" y="4875"/>
                  </a:lnTo>
                  <a:lnTo>
                    <a:pt x="2951" y="4886"/>
                  </a:lnTo>
                  <a:lnTo>
                    <a:pt x="2960" y="4886"/>
                  </a:lnTo>
                  <a:lnTo>
                    <a:pt x="2969" y="4893"/>
                  </a:lnTo>
                  <a:lnTo>
                    <a:pt x="2978" y="4903"/>
                  </a:lnTo>
                  <a:lnTo>
                    <a:pt x="2987" y="4921"/>
                  </a:lnTo>
                  <a:lnTo>
                    <a:pt x="2987" y="4939"/>
                  </a:lnTo>
                  <a:lnTo>
                    <a:pt x="2995" y="4946"/>
                  </a:lnTo>
                  <a:lnTo>
                    <a:pt x="3014" y="4956"/>
                  </a:lnTo>
                  <a:lnTo>
                    <a:pt x="3022" y="4966"/>
                  </a:lnTo>
                  <a:lnTo>
                    <a:pt x="3040" y="4974"/>
                  </a:lnTo>
                  <a:lnTo>
                    <a:pt x="3049" y="4974"/>
                  </a:lnTo>
                  <a:lnTo>
                    <a:pt x="3067" y="4974"/>
                  </a:lnTo>
                  <a:lnTo>
                    <a:pt x="3075" y="4983"/>
                  </a:lnTo>
                  <a:lnTo>
                    <a:pt x="3085" y="4992"/>
                  </a:lnTo>
                  <a:lnTo>
                    <a:pt x="3094" y="5001"/>
                  </a:lnTo>
                  <a:lnTo>
                    <a:pt x="3102" y="5010"/>
                  </a:lnTo>
                  <a:lnTo>
                    <a:pt x="3111" y="5010"/>
                  </a:lnTo>
                  <a:lnTo>
                    <a:pt x="3131" y="5019"/>
                  </a:lnTo>
                  <a:lnTo>
                    <a:pt x="3138" y="5019"/>
                  </a:lnTo>
                  <a:lnTo>
                    <a:pt x="3156" y="5027"/>
                  </a:lnTo>
                  <a:lnTo>
                    <a:pt x="3166" y="5027"/>
                  </a:lnTo>
                  <a:lnTo>
                    <a:pt x="3184" y="5036"/>
                  </a:lnTo>
                  <a:lnTo>
                    <a:pt x="3191" y="5036"/>
                  </a:lnTo>
                  <a:lnTo>
                    <a:pt x="3202" y="5046"/>
                  </a:lnTo>
                  <a:lnTo>
                    <a:pt x="3211" y="5054"/>
                  </a:lnTo>
                  <a:lnTo>
                    <a:pt x="3219" y="5072"/>
                  </a:lnTo>
                  <a:lnTo>
                    <a:pt x="3237" y="5081"/>
                  </a:lnTo>
                  <a:lnTo>
                    <a:pt x="3246" y="5081"/>
                  </a:lnTo>
                  <a:lnTo>
                    <a:pt x="3264" y="5090"/>
                  </a:lnTo>
                  <a:lnTo>
                    <a:pt x="3272" y="5090"/>
                  </a:lnTo>
                  <a:lnTo>
                    <a:pt x="3291" y="5090"/>
                  </a:lnTo>
                  <a:lnTo>
                    <a:pt x="3299" y="5099"/>
                  </a:lnTo>
                  <a:lnTo>
                    <a:pt x="3317" y="5099"/>
                  </a:lnTo>
                  <a:lnTo>
                    <a:pt x="3326" y="5107"/>
                  </a:lnTo>
                  <a:lnTo>
                    <a:pt x="3326" y="5116"/>
                  </a:lnTo>
                  <a:lnTo>
                    <a:pt x="3344" y="5126"/>
                  </a:lnTo>
                  <a:lnTo>
                    <a:pt x="3362" y="5135"/>
                  </a:lnTo>
                  <a:lnTo>
                    <a:pt x="3388" y="5135"/>
                  </a:lnTo>
                  <a:lnTo>
                    <a:pt x="3415" y="5135"/>
                  </a:lnTo>
                  <a:lnTo>
                    <a:pt x="3451" y="5135"/>
                  </a:lnTo>
                  <a:lnTo>
                    <a:pt x="3487" y="5135"/>
                  </a:lnTo>
                  <a:lnTo>
                    <a:pt x="3513" y="5143"/>
                  </a:lnTo>
                  <a:lnTo>
                    <a:pt x="3548" y="5143"/>
                  </a:lnTo>
                  <a:lnTo>
                    <a:pt x="3575" y="5162"/>
                  </a:lnTo>
                  <a:lnTo>
                    <a:pt x="3593" y="5179"/>
                  </a:lnTo>
                  <a:lnTo>
                    <a:pt x="3602" y="5196"/>
                  </a:lnTo>
                  <a:lnTo>
                    <a:pt x="3628" y="5215"/>
                  </a:lnTo>
                  <a:lnTo>
                    <a:pt x="3648" y="5223"/>
                  </a:lnTo>
                  <a:lnTo>
                    <a:pt x="3674" y="5232"/>
                  </a:lnTo>
                  <a:lnTo>
                    <a:pt x="3692" y="5232"/>
                  </a:lnTo>
                  <a:lnTo>
                    <a:pt x="3718" y="5223"/>
                  </a:lnTo>
                  <a:lnTo>
                    <a:pt x="3736" y="5223"/>
                  </a:lnTo>
                  <a:lnTo>
                    <a:pt x="3745" y="5215"/>
                  </a:lnTo>
                  <a:lnTo>
                    <a:pt x="3754" y="5196"/>
                  </a:lnTo>
                  <a:lnTo>
                    <a:pt x="3745" y="5179"/>
                  </a:lnTo>
                  <a:lnTo>
                    <a:pt x="3736" y="5179"/>
                  </a:lnTo>
                  <a:lnTo>
                    <a:pt x="3736" y="5162"/>
                  </a:lnTo>
                  <a:lnTo>
                    <a:pt x="3728" y="5152"/>
                  </a:lnTo>
                  <a:lnTo>
                    <a:pt x="3728" y="5135"/>
                  </a:lnTo>
                  <a:lnTo>
                    <a:pt x="3728" y="5126"/>
                  </a:lnTo>
                  <a:lnTo>
                    <a:pt x="3718" y="5107"/>
                  </a:lnTo>
                  <a:lnTo>
                    <a:pt x="3718" y="5099"/>
                  </a:lnTo>
                  <a:lnTo>
                    <a:pt x="3708" y="5081"/>
                  </a:lnTo>
                  <a:lnTo>
                    <a:pt x="3701" y="5081"/>
                  </a:lnTo>
                  <a:lnTo>
                    <a:pt x="3683" y="5072"/>
                  </a:lnTo>
                  <a:lnTo>
                    <a:pt x="3692" y="5063"/>
                  </a:lnTo>
                  <a:lnTo>
                    <a:pt x="3683" y="5054"/>
                  </a:lnTo>
                  <a:lnTo>
                    <a:pt x="3683" y="5036"/>
                  </a:lnTo>
                  <a:lnTo>
                    <a:pt x="3683" y="5027"/>
                  </a:lnTo>
                  <a:lnTo>
                    <a:pt x="3674" y="5019"/>
                  </a:lnTo>
                  <a:lnTo>
                    <a:pt x="3665" y="5010"/>
                  </a:lnTo>
                  <a:lnTo>
                    <a:pt x="3665" y="4992"/>
                  </a:lnTo>
                  <a:lnTo>
                    <a:pt x="3655" y="4983"/>
                  </a:lnTo>
                  <a:lnTo>
                    <a:pt x="3648" y="4966"/>
                  </a:lnTo>
                  <a:lnTo>
                    <a:pt x="3648" y="4956"/>
                  </a:lnTo>
                  <a:lnTo>
                    <a:pt x="3655" y="4946"/>
                  </a:lnTo>
                  <a:lnTo>
                    <a:pt x="3665" y="4939"/>
                  </a:lnTo>
                  <a:lnTo>
                    <a:pt x="3674" y="4930"/>
                  </a:lnTo>
                  <a:lnTo>
                    <a:pt x="3683" y="4921"/>
                  </a:lnTo>
                  <a:lnTo>
                    <a:pt x="3683" y="4903"/>
                  </a:lnTo>
                  <a:lnTo>
                    <a:pt x="3692" y="4893"/>
                  </a:lnTo>
                  <a:lnTo>
                    <a:pt x="3692" y="4886"/>
                  </a:lnTo>
                  <a:lnTo>
                    <a:pt x="3683" y="4866"/>
                  </a:lnTo>
                  <a:lnTo>
                    <a:pt x="3674" y="4859"/>
                  </a:lnTo>
                  <a:lnTo>
                    <a:pt x="3665" y="4850"/>
                  </a:lnTo>
                  <a:lnTo>
                    <a:pt x="3665" y="4840"/>
                  </a:lnTo>
                  <a:lnTo>
                    <a:pt x="3655" y="4831"/>
                  </a:lnTo>
                  <a:lnTo>
                    <a:pt x="3655" y="4822"/>
                  </a:lnTo>
                  <a:lnTo>
                    <a:pt x="3655" y="4806"/>
                  </a:lnTo>
                  <a:lnTo>
                    <a:pt x="3665" y="4795"/>
                  </a:lnTo>
                  <a:lnTo>
                    <a:pt x="3665" y="4778"/>
                  </a:lnTo>
                  <a:lnTo>
                    <a:pt x="3665" y="4769"/>
                  </a:lnTo>
                  <a:lnTo>
                    <a:pt x="3665" y="4750"/>
                  </a:lnTo>
                  <a:lnTo>
                    <a:pt x="3665" y="4742"/>
                  </a:lnTo>
                  <a:lnTo>
                    <a:pt x="3655" y="4742"/>
                  </a:lnTo>
                  <a:lnTo>
                    <a:pt x="3674" y="4733"/>
                  </a:lnTo>
                  <a:lnTo>
                    <a:pt x="3683" y="4724"/>
                  </a:lnTo>
                  <a:lnTo>
                    <a:pt x="3692" y="4697"/>
                  </a:lnTo>
                  <a:lnTo>
                    <a:pt x="3692" y="4679"/>
                  </a:lnTo>
                  <a:lnTo>
                    <a:pt x="3692" y="4653"/>
                  </a:lnTo>
                  <a:lnTo>
                    <a:pt x="3692" y="4626"/>
                  </a:lnTo>
                  <a:lnTo>
                    <a:pt x="3683" y="4609"/>
                  </a:lnTo>
                  <a:lnTo>
                    <a:pt x="3674" y="4599"/>
                  </a:lnTo>
                  <a:lnTo>
                    <a:pt x="3665" y="4599"/>
                  </a:lnTo>
                  <a:lnTo>
                    <a:pt x="3655" y="4609"/>
                  </a:lnTo>
                  <a:lnTo>
                    <a:pt x="3648" y="4609"/>
                  </a:lnTo>
                  <a:lnTo>
                    <a:pt x="3637" y="4617"/>
                  </a:lnTo>
                  <a:lnTo>
                    <a:pt x="3628" y="4617"/>
                  </a:lnTo>
                  <a:lnTo>
                    <a:pt x="3612" y="4617"/>
                  </a:lnTo>
                  <a:lnTo>
                    <a:pt x="3602" y="4617"/>
                  </a:lnTo>
                  <a:lnTo>
                    <a:pt x="3602" y="4609"/>
                  </a:lnTo>
                  <a:lnTo>
                    <a:pt x="3593" y="4599"/>
                  </a:lnTo>
                  <a:lnTo>
                    <a:pt x="3602" y="4573"/>
                  </a:lnTo>
                  <a:lnTo>
                    <a:pt x="3612" y="4546"/>
                  </a:lnTo>
                  <a:lnTo>
                    <a:pt x="3628" y="4537"/>
                  </a:lnTo>
                  <a:lnTo>
                    <a:pt x="3648" y="4537"/>
                  </a:lnTo>
                  <a:lnTo>
                    <a:pt x="3655" y="4537"/>
                  </a:lnTo>
                  <a:lnTo>
                    <a:pt x="3674" y="4546"/>
                  </a:lnTo>
                  <a:lnTo>
                    <a:pt x="3692" y="4546"/>
                  </a:lnTo>
                  <a:lnTo>
                    <a:pt x="3701" y="4537"/>
                  </a:lnTo>
                  <a:lnTo>
                    <a:pt x="3708" y="4537"/>
                  </a:lnTo>
                  <a:lnTo>
                    <a:pt x="3718" y="4519"/>
                  </a:lnTo>
                  <a:lnTo>
                    <a:pt x="3728" y="4502"/>
                  </a:lnTo>
                  <a:lnTo>
                    <a:pt x="3728" y="4475"/>
                  </a:lnTo>
                  <a:lnTo>
                    <a:pt x="3736" y="4457"/>
                  </a:lnTo>
                  <a:lnTo>
                    <a:pt x="3736" y="4449"/>
                  </a:lnTo>
                  <a:lnTo>
                    <a:pt x="3736" y="4439"/>
                  </a:lnTo>
                  <a:lnTo>
                    <a:pt x="3736" y="4430"/>
                  </a:lnTo>
                  <a:lnTo>
                    <a:pt x="3728" y="4422"/>
                  </a:lnTo>
                  <a:lnTo>
                    <a:pt x="3718" y="4413"/>
                  </a:lnTo>
                  <a:lnTo>
                    <a:pt x="3708" y="4404"/>
                  </a:lnTo>
                  <a:lnTo>
                    <a:pt x="3708" y="4395"/>
                  </a:lnTo>
                  <a:lnTo>
                    <a:pt x="3708" y="4377"/>
                  </a:lnTo>
                  <a:lnTo>
                    <a:pt x="3692" y="4377"/>
                  </a:lnTo>
                  <a:lnTo>
                    <a:pt x="3683" y="4377"/>
                  </a:lnTo>
                  <a:lnTo>
                    <a:pt x="3665" y="4368"/>
                  </a:lnTo>
                  <a:lnTo>
                    <a:pt x="3655" y="4358"/>
                  </a:lnTo>
                  <a:lnTo>
                    <a:pt x="3648" y="4349"/>
                  </a:lnTo>
                  <a:lnTo>
                    <a:pt x="3637" y="4340"/>
                  </a:lnTo>
                  <a:lnTo>
                    <a:pt x="3637" y="4333"/>
                  </a:lnTo>
                  <a:lnTo>
                    <a:pt x="3655" y="4324"/>
                  </a:lnTo>
                  <a:lnTo>
                    <a:pt x="3674" y="4324"/>
                  </a:lnTo>
                  <a:lnTo>
                    <a:pt x="3701" y="4324"/>
                  </a:lnTo>
                  <a:lnTo>
                    <a:pt x="3728" y="4324"/>
                  </a:lnTo>
                  <a:lnTo>
                    <a:pt x="3754" y="4333"/>
                  </a:lnTo>
                  <a:lnTo>
                    <a:pt x="3772" y="4333"/>
                  </a:lnTo>
                  <a:lnTo>
                    <a:pt x="3798" y="4333"/>
                  </a:lnTo>
                  <a:lnTo>
                    <a:pt x="3816" y="4333"/>
                  </a:lnTo>
                  <a:lnTo>
                    <a:pt x="3825" y="4324"/>
                  </a:lnTo>
                  <a:lnTo>
                    <a:pt x="3834" y="4305"/>
                  </a:lnTo>
                  <a:lnTo>
                    <a:pt x="3843" y="4287"/>
                  </a:lnTo>
                  <a:lnTo>
                    <a:pt x="3843" y="4260"/>
                  </a:lnTo>
                  <a:lnTo>
                    <a:pt x="3843" y="4253"/>
                  </a:lnTo>
                  <a:lnTo>
                    <a:pt x="3834" y="4260"/>
                  </a:lnTo>
                  <a:lnTo>
                    <a:pt x="3825" y="4269"/>
                  </a:lnTo>
                  <a:lnTo>
                    <a:pt x="3816" y="4269"/>
                  </a:lnTo>
                  <a:lnTo>
                    <a:pt x="3808" y="4278"/>
                  </a:lnTo>
                  <a:lnTo>
                    <a:pt x="3798" y="4278"/>
                  </a:lnTo>
                  <a:lnTo>
                    <a:pt x="3798" y="4269"/>
                  </a:lnTo>
                  <a:lnTo>
                    <a:pt x="3798" y="4260"/>
                  </a:lnTo>
                  <a:lnTo>
                    <a:pt x="3798" y="4243"/>
                  </a:lnTo>
                  <a:lnTo>
                    <a:pt x="3798" y="4216"/>
                  </a:lnTo>
                  <a:lnTo>
                    <a:pt x="3808" y="4207"/>
                  </a:lnTo>
                  <a:lnTo>
                    <a:pt x="3816" y="4198"/>
                  </a:lnTo>
                  <a:lnTo>
                    <a:pt x="3834" y="4198"/>
                  </a:lnTo>
                  <a:lnTo>
                    <a:pt x="3843" y="4198"/>
                  </a:lnTo>
                  <a:lnTo>
                    <a:pt x="3861" y="4198"/>
                  </a:lnTo>
                  <a:lnTo>
                    <a:pt x="3870" y="4198"/>
                  </a:lnTo>
                  <a:lnTo>
                    <a:pt x="3879" y="4189"/>
                  </a:lnTo>
                  <a:lnTo>
                    <a:pt x="3888" y="4180"/>
                  </a:lnTo>
                  <a:lnTo>
                    <a:pt x="3888" y="4163"/>
                  </a:lnTo>
                  <a:lnTo>
                    <a:pt x="3897" y="4163"/>
                  </a:lnTo>
                  <a:lnTo>
                    <a:pt x="3905" y="4172"/>
                  </a:lnTo>
                  <a:lnTo>
                    <a:pt x="3914" y="4172"/>
                  </a:lnTo>
                  <a:lnTo>
                    <a:pt x="3924" y="4172"/>
                  </a:lnTo>
                  <a:lnTo>
                    <a:pt x="3932" y="4163"/>
                  </a:lnTo>
                  <a:lnTo>
                    <a:pt x="3941" y="4163"/>
                  </a:lnTo>
                  <a:lnTo>
                    <a:pt x="3941" y="4153"/>
                  </a:lnTo>
                  <a:lnTo>
                    <a:pt x="3950" y="4145"/>
                  </a:lnTo>
                  <a:lnTo>
                    <a:pt x="3941" y="4127"/>
                  </a:lnTo>
                  <a:lnTo>
                    <a:pt x="3941" y="4109"/>
                  </a:lnTo>
                  <a:lnTo>
                    <a:pt x="3941" y="4082"/>
                  </a:lnTo>
                  <a:lnTo>
                    <a:pt x="3932" y="4073"/>
                  </a:lnTo>
                  <a:lnTo>
                    <a:pt x="3924" y="4065"/>
                  </a:lnTo>
                  <a:lnTo>
                    <a:pt x="3924" y="4056"/>
                  </a:lnTo>
                  <a:lnTo>
                    <a:pt x="3932" y="4056"/>
                  </a:lnTo>
                  <a:lnTo>
                    <a:pt x="3950" y="4056"/>
                  </a:lnTo>
                  <a:lnTo>
                    <a:pt x="3959" y="4056"/>
                  </a:lnTo>
                  <a:lnTo>
                    <a:pt x="3977" y="4056"/>
                  </a:lnTo>
                  <a:lnTo>
                    <a:pt x="3985" y="4065"/>
                  </a:lnTo>
                  <a:lnTo>
                    <a:pt x="4005" y="4082"/>
                  </a:lnTo>
                  <a:lnTo>
                    <a:pt x="4012" y="4092"/>
                  </a:lnTo>
                  <a:lnTo>
                    <a:pt x="4021" y="4100"/>
                  </a:lnTo>
                  <a:lnTo>
                    <a:pt x="4030" y="4100"/>
                  </a:lnTo>
                  <a:lnTo>
                    <a:pt x="4039" y="4109"/>
                  </a:lnTo>
                  <a:lnTo>
                    <a:pt x="4048" y="4100"/>
                  </a:lnTo>
                  <a:lnTo>
                    <a:pt x="4058" y="4092"/>
                  </a:lnTo>
                  <a:lnTo>
                    <a:pt x="4065" y="4073"/>
                  </a:lnTo>
                  <a:lnTo>
                    <a:pt x="4065" y="4056"/>
                  </a:lnTo>
                  <a:lnTo>
                    <a:pt x="4074" y="4047"/>
                  </a:lnTo>
                  <a:lnTo>
                    <a:pt x="4074" y="4029"/>
                  </a:lnTo>
                  <a:lnTo>
                    <a:pt x="4065" y="4020"/>
                  </a:lnTo>
                  <a:lnTo>
                    <a:pt x="4065" y="4012"/>
                  </a:lnTo>
                  <a:lnTo>
                    <a:pt x="4058" y="4002"/>
                  </a:lnTo>
                  <a:lnTo>
                    <a:pt x="4048" y="4002"/>
                  </a:lnTo>
                  <a:lnTo>
                    <a:pt x="4039" y="3993"/>
                  </a:lnTo>
                  <a:lnTo>
                    <a:pt x="4021" y="3993"/>
                  </a:lnTo>
                  <a:lnTo>
                    <a:pt x="4012" y="3993"/>
                  </a:lnTo>
                  <a:lnTo>
                    <a:pt x="4012" y="3976"/>
                  </a:lnTo>
                  <a:lnTo>
                    <a:pt x="4012" y="3957"/>
                  </a:lnTo>
                  <a:lnTo>
                    <a:pt x="4012" y="3940"/>
                  </a:lnTo>
                  <a:lnTo>
                    <a:pt x="4021" y="3922"/>
                  </a:lnTo>
                  <a:lnTo>
                    <a:pt x="4021" y="3904"/>
                  </a:lnTo>
                  <a:lnTo>
                    <a:pt x="4030" y="3896"/>
                  </a:lnTo>
                  <a:lnTo>
                    <a:pt x="4039" y="3896"/>
                  </a:lnTo>
                  <a:lnTo>
                    <a:pt x="4039" y="3904"/>
                  </a:lnTo>
                  <a:lnTo>
                    <a:pt x="4039" y="3922"/>
                  </a:lnTo>
                  <a:lnTo>
                    <a:pt x="4048" y="3931"/>
                  </a:lnTo>
                  <a:lnTo>
                    <a:pt x="4058" y="3940"/>
                  </a:lnTo>
                  <a:lnTo>
                    <a:pt x="4074" y="3940"/>
                  </a:lnTo>
                  <a:lnTo>
                    <a:pt x="4085" y="3949"/>
                  </a:lnTo>
                  <a:lnTo>
                    <a:pt x="4101" y="3949"/>
                  </a:lnTo>
                  <a:lnTo>
                    <a:pt x="4111" y="3949"/>
                  </a:lnTo>
                  <a:lnTo>
                    <a:pt x="4120" y="3940"/>
                  </a:lnTo>
                  <a:lnTo>
                    <a:pt x="4129" y="3940"/>
                  </a:lnTo>
                  <a:lnTo>
                    <a:pt x="4129" y="3922"/>
                  </a:lnTo>
                  <a:lnTo>
                    <a:pt x="4120" y="3913"/>
                  </a:lnTo>
                  <a:lnTo>
                    <a:pt x="4138" y="3904"/>
                  </a:lnTo>
                  <a:lnTo>
                    <a:pt x="4154" y="3904"/>
                  </a:lnTo>
                  <a:lnTo>
                    <a:pt x="4165" y="3904"/>
                  </a:lnTo>
                  <a:lnTo>
                    <a:pt x="4182" y="3904"/>
                  </a:lnTo>
                  <a:lnTo>
                    <a:pt x="4191" y="3904"/>
                  </a:lnTo>
                  <a:lnTo>
                    <a:pt x="4200" y="3904"/>
                  </a:lnTo>
                  <a:lnTo>
                    <a:pt x="4209" y="3896"/>
                  </a:lnTo>
                  <a:lnTo>
                    <a:pt x="4200" y="3887"/>
                  </a:lnTo>
                  <a:lnTo>
                    <a:pt x="4200" y="3896"/>
                  </a:lnTo>
                  <a:lnTo>
                    <a:pt x="4200" y="3913"/>
                  </a:lnTo>
                  <a:lnTo>
                    <a:pt x="4200" y="3922"/>
                  </a:lnTo>
                  <a:lnTo>
                    <a:pt x="4209" y="3940"/>
                  </a:lnTo>
                  <a:lnTo>
                    <a:pt x="4218" y="3949"/>
                  </a:lnTo>
                  <a:lnTo>
                    <a:pt x="4226" y="3957"/>
                  </a:lnTo>
                  <a:lnTo>
                    <a:pt x="4235" y="3957"/>
                  </a:lnTo>
                  <a:lnTo>
                    <a:pt x="4254" y="3940"/>
                  </a:lnTo>
                  <a:lnTo>
                    <a:pt x="4271" y="3931"/>
                  </a:lnTo>
                  <a:lnTo>
                    <a:pt x="4289" y="3913"/>
                  </a:lnTo>
                  <a:lnTo>
                    <a:pt x="4307" y="3904"/>
                  </a:lnTo>
                  <a:lnTo>
                    <a:pt x="4325" y="3896"/>
                  </a:lnTo>
                  <a:lnTo>
                    <a:pt x="4334" y="3887"/>
                  </a:lnTo>
                  <a:lnTo>
                    <a:pt x="4342" y="3887"/>
                  </a:lnTo>
                  <a:lnTo>
                    <a:pt x="4351" y="3887"/>
                  </a:lnTo>
                  <a:lnTo>
                    <a:pt x="4351" y="3896"/>
                  </a:lnTo>
                  <a:lnTo>
                    <a:pt x="4351" y="3913"/>
                  </a:lnTo>
                  <a:lnTo>
                    <a:pt x="4334" y="3922"/>
                  </a:lnTo>
                  <a:lnTo>
                    <a:pt x="4325" y="3940"/>
                  </a:lnTo>
                  <a:lnTo>
                    <a:pt x="4298" y="3957"/>
                  </a:lnTo>
                  <a:lnTo>
                    <a:pt x="4281" y="3976"/>
                  </a:lnTo>
                  <a:lnTo>
                    <a:pt x="4254" y="3993"/>
                  </a:lnTo>
                  <a:lnTo>
                    <a:pt x="4235" y="4012"/>
                  </a:lnTo>
                  <a:lnTo>
                    <a:pt x="4209" y="4029"/>
                  </a:lnTo>
                  <a:lnTo>
                    <a:pt x="4182" y="4038"/>
                  </a:lnTo>
                  <a:lnTo>
                    <a:pt x="4165" y="4047"/>
                  </a:lnTo>
                  <a:lnTo>
                    <a:pt x="4154" y="4047"/>
                  </a:lnTo>
                  <a:lnTo>
                    <a:pt x="4145" y="4056"/>
                  </a:lnTo>
                  <a:lnTo>
                    <a:pt x="4145" y="4065"/>
                  </a:lnTo>
                  <a:lnTo>
                    <a:pt x="4154" y="4065"/>
                  </a:lnTo>
                  <a:lnTo>
                    <a:pt x="4173" y="4065"/>
                  </a:lnTo>
                  <a:lnTo>
                    <a:pt x="4191" y="4065"/>
                  </a:lnTo>
                  <a:lnTo>
                    <a:pt x="4218" y="4056"/>
                  </a:lnTo>
                  <a:lnTo>
                    <a:pt x="4254" y="4038"/>
                  </a:lnTo>
                  <a:lnTo>
                    <a:pt x="4289" y="4020"/>
                  </a:lnTo>
                  <a:lnTo>
                    <a:pt x="4334" y="3984"/>
                  </a:lnTo>
                  <a:lnTo>
                    <a:pt x="4378" y="3949"/>
                  </a:lnTo>
                  <a:lnTo>
                    <a:pt x="4422" y="3904"/>
                  </a:lnTo>
                  <a:lnTo>
                    <a:pt x="4475" y="3869"/>
                  </a:lnTo>
                  <a:lnTo>
                    <a:pt x="4522" y="3842"/>
                  </a:lnTo>
                  <a:lnTo>
                    <a:pt x="4557" y="3807"/>
                  </a:lnTo>
                  <a:lnTo>
                    <a:pt x="4591" y="3789"/>
                  </a:lnTo>
                  <a:lnTo>
                    <a:pt x="4611" y="3761"/>
                  </a:lnTo>
                  <a:lnTo>
                    <a:pt x="4628" y="3743"/>
                  </a:lnTo>
                  <a:lnTo>
                    <a:pt x="4619" y="3736"/>
                  </a:lnTo>
                  <a:lnTo>
                    <a:pt x="4602" y="3736"/>
                  </a:lnTo>
                  <a:lnTo>
                    <a:pt x="4591" y="3736"/>
                  </a:lnTo>
                  <a:lnTo>
                    <a:pt x="4591" y="3727"/>
                  </a:lnTo>
                  <a:lnTo>
                    <a:pt x="4591" y="3708"/>
                  </a:lnTo>
                  <a:lnTo>
                    <a:pt x="4602" y="3699"/>
                  </a:lnTo>
                  <a:lnTo>
                    <a:pt x="4602" y="3690"/>
                  </a:lnTo>
                  <a:lnTo>
                    <a:pt x="4619" y="3681"/>
                  </a:lnTo>
                  <a:lnTo>
                    <a:pt x="4628" y="3672"/>
                  </a:lnTo>
                  <a:lnTo>
                    <a:pt x="4646" y="3663"/>
                  </a:lnTo>
                  <a:lnTo>
                    <a:pt x="4664" y="3655"/>
                  </a:lnTo>
                  <a:lnTo>
                    <a:pt x="4691" y="3646"/>
                  </a:lnTo>
                  <a:lnTo>
                    <a:pt x="4699" y="3636"/>
                  </a:lnTo>
                  <a:lnTo>
                    <a:pt x="4708" y="3627"/>
                  </a:lnTo>
                  <a:lnTo>
                    <a:pt x="4718" y="3619"/>
                  </a:lnTo>
                  <a:lnTo>
                    <a:pt x="4718" y="3610"/>
                  </a:lnTo>
                  <a:lnTo>
                    <a:pt x="4708" y="3600"/>
                  </a:lnTo>
                  <a:lnTo>
                    <a:pt x="4699" y="3592"/>
                  </a:lnTo>
                  <a:lnTo>
                    <a:pt x="4691" y="3592"/>
                  </a:lnTo>
                  <a:lnTo>
                    <a:pt x="4682" y="3592"/>
                  </a:lnTo>
                  <a:lnTo>
                    <a:pt x="4691" y="3574"/>
                  </a:lnTo>
                  <a:lnTo>
                    <a:pt x="4691" y="3556"/>
                  </a:lnTo>
                  <a:lnTo>
                    <a:pt x="4691" y="3547"/>
                  </a:lnTo>
                  <a:lnTo>
                    <a:pt x="4691" y="3530"/>
                  </a:lnTo>
                  <a:lnTo>
                    <a:pt x="4682" y="3512"/>
                  </a:lnTo>
                  <a:lnTo>
                    <a:pt x="4672" y="3494"/>
                  </a:lnTo>
                  <a:lnTo>
                    <a:pt x="4672" y="3476"/>
                  </a:lnTo>
                  <a:lnTo>
                    <a:pt x="4672" y="3459"/>
                  </a:lnTo>
                  <a:lnTo>
                    <a:pt x="4672" y="3440"/>
                  </a:lnTo>
                  <a:lnTo>
                    <a:pt x="4682" y="3423"/>
                  </a:lnTo>
                  <a:lnTo>
                    <a:pt x="4699" y="3423"/>
                  </a:lnTo>
                  <a:lnTo>
                    <a:pt x="4718" y="3414"/>
                  </a:lnTo>
                  <a:lnTo>
                    <a:pt x="4744" y="3405"/>
                  </a:lnTo>
                  <a:lnTo>
                    <a:pt x="4762" y="3396"/>
                  </a:lnTo>
                  <a:lnTo>
                    <a:pt x="4788" y="3387"/>
                  </a:lnTo>
                  <a:lnTo>
                    <a:pt x="4806" y="3370"/>
                  </a:lnTo>
                  <a:lnTo>
                    <a:pt x="4815" y="3370"/>
                  </a:lnTo>
                  <a:lnTo>
                    <a:pt x="4824" y="3370"/>
                  </a:lnTo>
                  <a:lnTo>
                    <a:pt x="4832" y="3379"/>
                  </a:lnTo>
                  <a:lnTo>
                    <a:pt x="4824" y="3396"/>
                  </a:lnTo>
                  <a:lnTo>
                    <a:pt x="4824" y="3405"/>
                  </a:lnTo>
                  <a:lnTo>
                    <a:pt x="4806" y="3423"/>
                  </a:lnTo>
                  <a:lnTo>
                    <a:pt x="4798" y="3440"/>
                  </a:lnTo>
                  <a:lnTo>
                    <a:pt x="4788" y="3459"/>
                  </a:lnTo>
                  <a:lnTo>
                    <a:pt x="4779" y="3476"/>
                  </a:lnTo>
                  <a:lnTo>
                    <a:pt x="4771" y="3485"/>
                  </a:lnTo>
                  <a:lnTo>
                    <a:pt x="4771" y="3494"/>
                  </a:lnTo>
                  <a:lnTo>
                    <a:pt x="4779" y="3503"/>
                  </a:lnTo>
                  <a:lnTo>
                    <a:pt x="4798" y="3503"/>
                  </a:lnTo>
                  <a:lnTo>
                    <a:pt x="4815" y="3503"/>
                  </a:lnTo>
                  <a:lnTo>
                    <a:pt x="4842" y="3503"/>
                  </a:lnTo>
                  <a:lnTo>
                    <a:pt x="4859" y="3494"/>
                  </a:lnTo>
                  <a:lnTo>
                    <a:pt x="4868" y="3494"/>
                  </a:lnTo>
                  <a:lnTo>
                    <a:pt x="4868" y="3503"/>
                  </a:lnTo>
                  <a:lnTo>
                    <a:pt x="4859" y="3512"/>
                  </a:lnTo>
                  <a:lnTo>
                    <a:pt x="4851" y="3520"/>
                  </a:lnTo>
                  <a:lnTo>
                    <a:pt x="4842" y="3530"/>
                  </a:lnTo>
                  <a:lnTo>
                    <a:pt x="4824" y="3547"/>
                  </a:lnTo>
                  <a:lnTo>
                    <a:pt x="4815" y="3566"/>
                  </a:lnTo>
                  <a:lnTo>
                    <a:pt x="4806" y="3583"/>
                  </a:lnTo>
                  <a:lnTo>
                    <a:pt x="4798" y="3592"/>
                  </a:lnTo>
                  <a:lnTo>
                    <a:pt x="4779" y="3600"/>
                  </a:lnTo>
                  <a:lnTo>
                    <a:pt x="4779" y="3610"/>
                  </a:lnTo>
                  <a:lnTo>
                    <a:pt x="4771" y="3619"/>
                  </a:lnTo>
                  <a:lnTo>
                    <a:pt x="4779" y="3619"/>
                  </a:lnTo>
                  <a:lnTo>
                    <a:pt x="4788" y="3619"/>
                  </a:lnTo>
                  <a:lnTo>
                    <a:pt x="4806" y="3610"/>
                  </a:lnTo>
                  <a:lnTo>
                    <a:pt x="4832" y="3592"/>
                  </a:lnTo>
                  <a:lnTo>
                    <a:pt x="4878" y="3566"/>
                  </a:lnTo>
                  <a:lnTo>
                    <a:pt x="4904" y="3547"/>
                  </a:lnTo>
                  <a:lnTo>
                    <a:pt x="4922" y="3520"/>
                  </a:lnTo>
                  <a:lnTo>
                    <a:pt x="4939" y="3503"/>
                  </a:lnTo>
                  <a:lnTo>
                    <a:pt x="4959" y="3485"/>
                  </a:lnTo>
                  <a:lnTo>
                    <a:pt x="4966" y="3467"/>
                  </a:lnTo>
                  <a:lnTo>
                    <a:pt x="4975" y="3459"/>
                  </a:lnTo>
                  <a:lnTo>
                    <a:pt x="4992" y="3450"/>
                  </a:lnTo>
                  <a:lnTo>
                    <a:pt x="5021" y="3432"/>
                  </a:lnTo>
                  <a:lnTo>
                    <a:pt x="5056" y="3423"/>
                  </a:lnTo>
                  <a:lnTo>
                    <a:pt x="5065" y="3432"/>
                  </a:lnTo>
                  <a:lnTo>
                    <a:pt x="5083" y="3432"/>
                  </a:lnTo>
                  <a:lnTo>
                    <a:pt x="5092" y="3432"/>
                  </a:lnTo>
                  <a:lnTo>
                    <a:pt x="5101" y="3423"/>
                  </a:lnTo>
                  <a:lnTo>
                    <a:pt x="5109" y="3423"/>
                  </a:lnTo>
                  <a:lnTo>
                    <a:pt x="5119" y="3423"/>
                  </a:lnTo>
                  <a:lnTo>
                    <a:pt x="5128" y="3414"/>
                  </a:lnTo>
                  <a:lnTo>
                    <a:pt x="5136" y="3414"/>
                  </a:lnTo>
                  <a:lnTo>
                    <a:pt x="5145" y="3414"/>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28" name="Freeform 116"/>
            <p:cNvSpPr>
              <a:spLocks/>
            </p:cNvSpPr>
            <p:nvPr/>
          </p:nvSpPr>
          <p:spPr bwMode="auto">
            <a:xfrm>
              <a:off x="3132" y="3137"/>
              <a:ext cx="290" cy="3"/>
            </a:xfrm>
            <a:custGeom>
              <a:avLst/>
              <a:gdLst>
                <a:gd name="T0" fmla="*/ 290 w 1140"/>
                <a:gd name="T1" fmla="*/ 0 h 9"/>
                <a:gd name="T2" fmla="*/ 0 w 1140"/>
                <a:gd name="T3" fmla="*/ 3 h 9"/>
                <a:gd name="T4" fmla="*/ 290 w 1140"/>
                <a:gd name="T5" fmla="*/ 0 h 9"/>
                <a:gd name="T6" fmla="*/ 0 60000 65536"/>
                <a:gd name="T7" fmla="*/ 0 60000 65536"/>
                <a:gd name="T8" fmla="*/ 0 60000 65536"/>
              </a:gdLst>
              <a:ahLst/>
              <a:cxnLst>
                <a:cxn ang="T6">
                  <a:pos x="T0" y="T1"/>
                </a:cxn>
                <a:cxn ang="T7">
                  <a:pos x="T2" y="T3"/>
                </a:cxn>
                <a:cxn ang="T8">
                  <a:pos x="T4" y="T5"/>
                </a:cxn>
              </a:cxnLst>
              <a:rect l="0" t="0" r="r" b="b"/>
              <a:pathLst>
                <a:path w="1140" h="9">
                  <a:moveTo>
                    <a:pt x="1140" y="0"/>
                  </a:moveTo>
                  <a:lnTo>
                    <a:pt x="0" y="9"/>
                  </a:lnTo>
                  <a:lnTo>
                    <a:pt x="1140"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29" name="Line 117"/>
            <p:cNvSpPr>
              <a:spLocks noChangeShapeType="1"/>
            </p:cNvSpPr>
            <p:nvPr/>
          </p:nvSpPr>
          <p:spPr bwMode="auto">
            <a:xfrm flipH="1">
              <a:off x="3132" y="3137"/>
              <a:ext cx="290" cy="3"/>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prstClr val="black"/>
                </a:solidFill>
                <a:ea typeface="ＭＳ Ｐゴシック" charset="0"/>
              </a:endParaRPr>
            </a:p>
          </p:txBody>
        </p:sp>
        <p:sp>
          <p:nvSpPr>
            <p:cNvPr id="39030" name="Freeform 118"/>
            <p:cNvSpPr>
              <a:spLocks/>
            </p:cNvSpPr>
            <p:nvPr/>
          </p:nvSpPr>
          <p:spPr bwMode="auto">
            <a:xfrm>
              <a:off x="3388" y="3137"/>
              <a:ext cx="210" cy="338"/>
            </a:xfrm>
            <a:custGeom>
              <a:avLst/>
              <a:gdLst>
                <a:gd name="T0" fmla="*/ 210 w 830"/>
                <a:gd name="T1" fmla="*/ 329 h 1319"/>
                <a:gd name="T2" fmla="*/ 201 w 830"/>
                <a:gd name="T3" fmla="*/ 313 h 1319"/>
                <a:gd name="T4" fmla="*/ 194 w 830"/>
                <a:gd name="T5" fmla="*/ 306 h 1319"/>
                <a:gd name="T6" fmla="*/ 187 w 830"/>
                <a:gd name="T7" fmla="*/ 299 h 1319"/>
                <a:gd name="T8" fmla="*/ 182 w 830"/>
                <a:gd name="T9" fmla="*/ 288 h 1319"/>
                <a:gd name="T10" fmla="*/ 182 w 830"/>
                <a:gd name="T11" fmla="*/ 279 h 1319"/>
                <a:gd name="T12" fmla="*/ 185 w 830"/>
                <a:gd name="T13" fmla="*/ 272 h 1319"/>
                <a:gd name="T14" fmla="*/ 187 w 830"/>
                <a:gd name="T15" fmla="*/ 265 h 1319"/>
                <a:gd name="T16" fmla="*/ 189 w 830"/>
                <a:gd name="T17" fmla="*/ 258 h 1319"/>
                <a:gd name="T18" fmla="*/ 189 w 830"/>
                <a:gd name="T19" fmla="*/ 251 h 1319"/>
                <a:gd name="T20" fmla="*/ 9 w 830"/>
                <a:gd name="T21" fmla="*/ 253 h 1319"/>
                <a:gd name="T22" fmla="*/ 9 w 830"/>
                <a:gd name="T23" fmla="*/ 249 h 1319"/>
                <a:gd name="T24" fmla="*/ 7 w 830"/>
                <a:gd name="T25" fmla="*/ 245 h 1319"/>
                <a:gd name="T26" fmla="*/ 2 w 830"/>
                <a:gd name="T27" fmla="*/ 242 h 1319"/>
                <a:gd name="T28" fmla="*/ 0 w 830"/>
                <a:gd name="T29" fmla="*/ 238 h 1319"/>
                <a:gd name="T30" fmla="*/ 2 w 830"/>
                <a:gd name="T31" fmla="*/ 233 h 1319"/>
                <a:gd name="T32" fmla="*/ 2 w 830"/>
                <a:gd name="T33" fmla="*/ 228 h 1319"/>
                <a:gd name="T34" fmla="*/ 7 w 830"/>
                <a:gd name="T35" fmla="*/ 224 h 1319"/>
                <a:gd name="T36" fmla="*/ 9 w 830"/>
                <a:gd name="T37" fmla="*/ 219 h 1319"/>
                <a:gd name="T38" fmla="*/ 9 w 830"/>
                <a:gd name="T39" fmla="*/ 212 h 1319"/>
                <a:gd name="T40" fmla="*/ 7 w 830"/>
                <a:gd name="T41" fmla="*/ 206 h 1319"/>
                <a:gd name="T42" fmla="*/ 7 w 830"/>
                <a:gd name="T43" fmla="*/ 201 h 1319"/>
                <a:gd name="T44" fmla="*/ 9 w 830"/>
                <a:gd name="T45" fmla="*/ 178 h 1319"/>
                <a:gd name="T46" fmla="*/ 20 w 830"/>
                <a:gd name="T47" fmla="*/ 167 h 1319"/>
                <a:gd name="T48" fmla="*/ 27 w 830"/>
                <a:gd name="T49" fmla="*/ 151 h 1319"/>
                <a:gd name="T50" fmla="*/ 34 w 830"/>
                <a:gd name="T51" fmla="*/ 141 h 1319"/>
                <a:gd name="T52" fmla="*/ 38 w 830"/>
                <a:gd name="T53" fmla="*/ 135 h 1319"/>
                <a:gd name="T54" fmla="*/ 43 w 830"/>
                <a:gd name="T55" fmla="*/ 130 h 1319"/>
                <a:gd name="T56" fmla="*/ 45 w 830"/>
                <a:gd name="T57" fmla="*/ 121 h 1319"/>
                <a:gd name="T58" fmla="*/ 50 w 830"/>
                <a:gd name="T59" fmla="*/ 109 h 1319"/>
                <a:gd name="T60" fmla="*/ 52 w 830"/>
                <a:gd name="T61" fmla="*/ 103 h 1319"/>
                <a:gd name="T62" fmla="*/ 54 w 830"/>
                <a:gd name="T63" fmla="*/ 96 h 1319"/>
                <a:gd name="T64" fmla="*/ 58 w 830"/>
                <a:gd name="T65" fmla="*/ 91 h 1319"/>
                <a:gd name="T66" fmla="*/ 63 w 830"/>
                <a:gd name="T67" fmla="*/ 84 h 1319"/>
                <a:gd name="T68" fmla="*/ 58 w 830"/>
                <a:gd name="T69" fmla="*/ 82 h 1319"/>
                <a:gd name="T70" fmla="*/ 56 w 830"/>
                <a:gd name="T71" fmla="*/ 77 h 1319"/>
                <a:gd name="T72" fmla="*/ 54 w 830"/>
                <a:gd name="T73" fmla="*/ 73 h 1319"/>
                <a:gd name="T74" fmla="*/ 50 w 830"/>
                <a:gd name="T75" fmla="*/ 68 h 1319"/>
                <a:gd name="T76" fmla="*/ 45 w 830"/>
                <a:gd name="T77" fmla="*/ 59 h 1319"/>
                <a:gd name="T78" fmla="*/ 43 w 830"/>
                <a:gd name="T79" fmla="*/ 48 h 1319"/>
                <a:gd name="T80" fmla="*/ 43 w 830"/>
                <a:gd name="T81" fmla="*/ 41 h 1319"/>
                <a:gd name="T82" fmla="*/ 43 w 830"/>
                <a:gd name="T83" fmla="*/ 36 h 1319"/>
                <a:gd name="T84" fmla="*/ 38 w 830"/>
                <a:gd name="T85" fmla="*/ 36 h 1319"/>
                <a:gd name="T86" fmla="*/ 36 w 830"/>
                <a:gd name="T87" fmla="*/ 32 h 1319"/>
                <a:gd name="T88" fmla="*/ 38 w 830"/>
                <a:gd name="T89" fmla="*/ 27 h 1319"/>
                <a:gd name="T90" fmla="*/ 43 w 830"/>
                <a:gd name="T91" fmla="*/ 23 h 1319"/>
                <a:gd name="T92" fmla="*/ 45 w 830"/>
                <a:gd name="T93" fmla="*/ 18 h 1319"/>
                <a:gd name="T94" fmla="*/ 47 w 830"/>
                <a:gd name="T95" fmla="*/ 16 h 1319"/>
                <a:gd name="T96" fmla="*/ 34 w 830"/>
                <a:gd name="T97" fmla="*/ 14 h 1319"/>
                <a:gd name="T98" fmla="*/ 210 w 830"/>
                <a:gd name="T99" fmla="*/ 338 h 13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30" h="1319">
                  <a:moveTo>
                    <a:pt x="830" y="1319"/>
                  </a:moveTo>
                  <a:lnTo>
                    <a:pt x="830" y="1284"/>
                  </a:lnTo>
                  <a:lnTo>
                    <a:pt x="811" y="1248"/>
                  </a:lnTo>
                  <a:lnTo>
                    <a:pt x="794" y="1221"/>
                  </a:lnTo>
                  <a:lnTo>
                    <a:pt x="783" y="1204"/>
                  </a:lnTo>
                  <a:lnTo>
                    <a:pt x="767" y="1195"/>
                  </a:lnTo>
                  <a:lnTo>
                    <a:pt x="758" y="1177"/>
                  </a:lnTo>
                  <a:lnTo>
                    <a:pt x="739" y="1168"/>
                  </a:lnTo>
                  <a:lnTo>
                    <a:pt x="730" y="1151"/>
                  </a:lnTo>
                  <a:lnTo>
                    <a:pt x="721" y="1123"/>
                  </a:lnTo>
                  <a:lnTo>
                    <a:pt x="721" y="1096"/>
                  </a:lnTo>
                  <a:lnTo>
                    <a:pt x="721" y="1088"/>
                  </a:lnTo>
                  <a:lnTo>
                    <a:pt x="730" y="1068"/>
                  </a:lnTo>
                  <a:lnTo>
                    <a:pt x="730" y="1061"/>
                  </a:lnTo>
                  <a:lnTo>
                    <a:pt x="730" y="1052"/>
                  </a:lnTo>
                  <a:lnTo>
                    <a:pt x="739" y="1035"/>
                  </a:lnTo>
                  <a:lnTo>
                    <a:pt x="739" y="1024"/>
                  </a:lnTo>
                  <a:lnTo>
                    <a:pt x="748" y="1008"/>
                  </a:lnTo>
                  <a:lnTo>
                    <a:pt x="748" y="999"/>
                  </a:lnTo>
                  <a:lnTo>
                    <a:pt x="748" y="981"/>
                  </a:lnTo>
                  <a:lnTo>
                    <a:pt x="758" y="962"/>
                  </a:lnTo>
                  <a:lnTo>
                    <a:pt x="35" y="988"/>
                  </a:lnTo>
                  <a:lnTo>
                    <a:pt x="35" y="981"/>
                  </a:lnTo>
                  <a:lnTo>
                    <a:pt x="35" y="972"/>
                  </a:lnTo>
                  <a:lnTo>
                    <a:pt x="26" y="962"/>
                  </a:lnTo>
                  <a:lnTo>
                    <a:pt x="26" y="955"/>
                  </a:lnTo>
                  <a:lnTo>
                    <a:pt x="17" y="944"/>
                  </a:lnTo>
                  <a:lnTo>
                    <a:pt x="8" y="944"/>
                  </a:lnTo>
                  <a:lnTo>
                    <a:pt x="8" y="935"/>
                  </a:lnTo>
                  <a:lnTo>
                    <a:pt x="0" y="928"/>
                  </a:lnTo>
                  <a:lnTo>
                    <a:pt x="0" y="919"/>
                  </a:lnTo>
                  <a:lnTo>
                    <a:pt x="8" y="908"/>
                  </a:lnTo>
                  <a:lnTo>
                    <a:pt x="8" y="900"/>
                  </a:lnTo>
                  <a:lnTo>
                    <a:pt x="8" y="891"/>
                  </a:lnTo>
                  <a:lnTo>
                    <a:pt x="17" y="882"/>
                  </a:lnTo>
                  <a:lnTo>
                    <a:pt x="26" y="875"/>
                  </a:lnTo>
                  <a:lnTo>
                    <a:pt x="35" y="864"/>
                  </a:lnTo>
                  <a:lnTo>
                    <a:pt x="35" y="855"/>
                  </a:lnTo>
                  <a:lnTo>
                    <a:pt x="35" y="847"/>
                  </a:lnTo>
                  <a:lnTo>
                    <a:pt x="35" y="828"/>
                  </a:lnTo>
                  <a:lnTo>
                    <a:pt x="26" y="820"/>
                  </a:lnTo>
                  <a:lnTo>
                    <a:pt x="26" y="802"/>
                  </a:lnTo>
                  <a:lnTo>
                    <a:pt x="26" y="794"/>
                  </a:lnTo>
                  <a:lnTo>
                    <a:pt x="26" y="784"/>
                  </a:lnTo>
                  <a:lnTo>
                    <a:pt x="35" y="784"/>
                  </a:lnTo>
                  <a:lnTo>
                    <a:pt x="35" y="695"/>
                  </a:lnTo>
                  <a:lnTo>
                    <a:pt x="61" y="695"/>
                  </a:lnTo>
                  <a:lnTo>
                    <a:pt x="80" y="651"/>
                  </a:lnTo>
                  <a:lnTo>
                    <a:pt x="89" y="615"/>
                  </a:lnTo>
                  <a:lnTo>
                    <a:pt x="106" y="588"/>
                  </a:lnTo>
                  <a:lnTo>
                    <a:pt x="124" y="571"/>
                  </a:lnTo>
                  <a:lnTo>
                    <a:pt x="133" y="552"/>
                  </a:lnTo>
                  <a:lnTo>
                    <a:pt x="142" y="535"/>
                  </a:lnTo>
                  <a:lnTo>
                    <a:pt x="151" y="526"/>
                  </a:lnTo>
                  <a:lnTo>
                    <a:pt x="160" y="518"/>
                  </a:lnTo>
                  <a:lnTo>
                    <a:pt x="169" y="508"/>
                  </a:lnTo>
                  <a:lnTo>
                    <a:pt x="169" y="491"/>
                  </a:lnTo>
                  <a:lnTo>
                    <a:pt x="177" y="471"/>
                  </a:lnTo>
                  <a:lnTo>
                    <a:pt x="186" y="446"/>
                  </a:lnTo>
                  <a:lnTo>
                    <a:pt x="196" y="427"/>
                  </a:lnTo>
                  <a:lnTo>
                    <a:pt x="196" y="411"/>
                  </a:lnTo>
                  <a:lnTo>
                    <a:pt x="204" y="402"/>
                  </a:lnTo>
                  <a:lnTo>
                    <a:pt x="204" y="382"/>
                  </a:lnTo>
                  <a:lnTo>
                    <a:pt x="213" y="374"/>
                  </a:lnTo>
                  <a:lnTo>
                    <a:pt x="222" y="365"/>
                  </a:lnTo>
                  <a:lnTo>
                    <a:pt x="231" y="356"/>
                  </a:lnTo>
                  <a:lnTo>
                    <a:pt x="249" y="356"/>
                  </a:lnTo>
                  <a:lnTo>
                    <a:pt x="249" y="329"/>
                  </a:lnTo>
                  <a:lnTo>
                    <a:pt x="240" y="329"/>
                  </a:lnTo>
                  <a:lnTo>
                    <a:pt x="231" y="321"/>
                  </a:lnTo>
                  <a:lnTo>
                    <a:pt x="222" y="311"/>
                  </a:lnTo>
                  <a:lnTo>
                    <a:pt x="222" y="302"/>
                  </a:lnTo>
                  <a:lnTo>
                    <a:pt x="222" y="294"/>
                  </a:lnTo>
                  <a:lnTo>
                    <a:pt x="213" y="285"/>
                  </a:lnTo>
                  <a:lnTo>
                    <a:pt x="204" y="276"/>
                  </a:lnTo>
                  <a:lnTo>
                    <a:pt x="196" y="267"/>
                  </a:lnTo>
                  <a:lnTo>
                    <a:pt x="186" y="267"/>
                  </a:lnTo>
                  <a:lnTo>
                    <a:pt x="177" y="231"/>
                  </a:lnTo>
                  <a:lnTo>
                    <a:pt x="169" y="214"/>
                  </a:lnTo>
                  <a:lnTo>
                    <a:pt x="169" y="187"/>
                  </a:lnTo>
                  <a:lnTo>
                    <a:pt x="169" y="178"/>
                  </a:lnTo>
                  <a:lnTo>
                    <a:pt x="169" y="161"/>
                  </a:lnTo>
                  <a:lnTo>
                    <a:pt x="169" y="151"/>
                  </a:lnTo>
                  <a:lnTo>
                    <a:pt x="169" y="142"/>
                  </a:lnTo>
                  <a:lnTo>
                    <a:pt x="160" y="142"/>
                  </a:lnTo>
                  <a:lnTo>
                    <a:pt x="151" y="142"/>
                  </a:lnTo>
                  <a:lnTo>
                    <a:pt x="142" y="134"/>
                  </a:lnTo>
                  <a:lnTo>
                    <a:pt x="142" y="125"/>
                  </a:lnTo>
                  <a:lnTo>
                    <a:pt x="151" y="116"/>
                  </a:lnTo>
                  <a:lnTo>
                    <a:pt x="151" y="107"/>
                  </a:lnTo>
                  <a:lnTo>
                    <a:pt x="160" y="98"/>
                  </a:lnTo>
                  <a:lnTo>
                    <a:pt x="169" y="89"/>
                  </a:lnTo>
                  <a:lnTo>
                    <a:pt x="177" y="81"/>
                  </a:lnTo>
                  <a:lnTo>
                    <a:pt x="177" y="71"/>
                  </a:lnTo>
                  <a:lnTo>
                    <a:pt x="186" y="71"/>
                  </a:lnTo>
                  <a:lnTo>
                    <a:pt x="186" y="62"/>
                  </a:lnTo>
                  <a:lnTo>
                    <a:pt x="186" y="54"/>
                  </a:lnTo>
                  <a:lnTo>
                    <a:pt x="133" y="54"/>
                  </a:lnTo>
                  <a:lnTo>
                    <a:pt x="133" y="0"/>
                  </a:lnTo>
                  <a:lnTo>
                    <a:pt x="830" y="1319"/>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31" name="Freeform 119"/>
            <p:cNvSpPr>
              <a:spLocks/>
            </p:cNvSpPr>
            <p:nvPr/>
          </p:nvSpPr>
          <p:spPr bwMode="auto">
            <a:xfrm>
              <a:off x="3388" y="3137"/>
              <a:ext cx="210" cy="338"/>
            </a:xfrm>
            <a:custGeom>
              <a:avLst/>
              <a:gdLst>
                <a:gd name="T0" fmla="*/ 210 w 830"/>
                <a:gd name="T1" fmla="*/ 329 h 1319"/>
                <a:gd name="T2" fmla="*/ 201 w 830"/>
                <a:gd name="T3" fmla="*/ 313 h 1319"/>
                <a:gd name="T4" fmla="*/ 194 w 830"/>
                <a:gd name="T5" fmla="*/ 306 h 1319"/>
                <a:gd name="T6" fmla="*/ 187 w 830"/>
                <a:gd name="T7" fmla="*/ 299 h 1319"/>
                <a:gd name="T8" fmla="*/ 182 w 830"/>
                <a:gd name="T9" fmla="*/ 288 h 1319"/>
                <a:gd name="T10" fmla="*/ 182 w 830"/>
                <a:gd name="T11" fmla="*/ 279 h 1319"/>
                <a:gd name="T12" fmla="*/ 185 w 830"/>
                <a:gd name="T13" fmla="*/ 272 h 1319"/>
                <a:gd name="T14" fmla="*/ 187 w 830"/>
                <a:gd name="T15" fmla="*/ 265 h 1319"/>
                <a:gd name="T16" fmla="*/ 189 w 830"/>
                <a:gd name="T17" fmla="*/ 258 h 1319"/>
                <a:gd name="T18" fmla="*/ 189 w 830"/>
                <a:gd name="T19" fmla="*/ 251 h 1319"/>
                <a:gd name="T20" fmla="*/ 9 w 830"/>
                <a:gd name="T21" fmla="*/ 253 h 1319"/>
                <a:gd name="T22" fmla="*/ 9 w 830"/>
                <a:gd name="T23" fmla="*/ 251 h 1319"/>
                <a:gd name="T24" fmla="*/ 7 w 830"/>
                <a:gd name="T25" fmla="*/ 247 h 1319"/>
                <a:gd name="T26" fmla="*/ 7 w 830"/>
                <a:gd name="T27" fmla="*/ 245 h 1319"/>
                <a:gd name="T28" fmla="*/ 4 w 830"/>
                <a:gd name="T29" fmla="*/ 242 h 1319"/>
                <a:gd name="T30" fmla="*/ 2 w 830"/>
                <a:gd name="T31" fmla="*/ 242 h 1319"/>
                <a:gd name="T32" fmla="*/ 2 w 830"/>
                <a:gd name="T33" fmla="*/ 240 h 1319"/>
                <a:gd name="T34" fmla="*/ 0 w 830"/>
                <a:gd name="T35" fmla="*/ 235 h 1319"/>
                <a:gd name="T36" fmla="*/ 2 w 830"/>
                <a:gd name="T37" fmla="*/ 231 h 1319"/>
                <a:gd name="T38" fmla="*/ 4 w 830"/>
                <a:gd name="T39" fmla="*/ 226 h 1319"/>
                <a:gd name="T40" fmla="*/ 7 w 830"/>
                <a:gd name="T41" fmla="*/ 224 h 1319"/>
                <a:gd name="T42" fmla="*/ 9 w 830"/>
                <a:gd name="T43" fmla="*/ 219 h 1319"/>
                <a:gd name="T44" fmla="*/ 9 w 830"/>
                <a:gd name="T45" fmla="*/ 212 h 1319"/>
                <a:gd name="T46" fmla="*/ 7 w 830"/>
                <a:gd name="T47" fmla="*/ 206 h 1319"/>
                <a:gd name="T48" fmla="*/ 7 w 830"/>
                <a:gd name="T49" fmla="*/ 201 h 1319"/>
                <a:gd name="T50" fmla="*/ 9 w 830"/>
                <a:gd name="T51" fmla="*/ 201 h 1319"/>
                <a:gd name="T52" fmla="*/ 15 w 830"/>
                <a:gd name="T53" fmla="*/ 178 h 1319"/>
                <a:gd name="T54" fmla="*/ 23 w 830"/>
                <a:gd name="T55" fmla="*/ 158 h 1319"/>
                <a:gd name="T56" fmla="*/ 31 w 830"/>
                <a:gd name="T57" fmla="*/ 146 h 1319"/>
                <a:gd name="T58" fmla="*/ 36 w 830"/>
                <a:gd name="T59" fmla="*/ 137 h 1319"/>
                <a:gd name="T60" fmla="*/ 40 w 830"/>
                <a:gd name="T61" fmla="*/ 133 h 1319"/>
                <a:gd name="T62" fmla="*/ 43 w 830"/>
                <a:gd name="T63" fmla="*/ 126 h 1319"/>
                <a:gd name="T64" fmla="*/ 47 w 830"/>
                <a:gd name="T65" fmla="*/ 114 h 1319"/>
                <a:gd name="T66" fmla="*/ 50 w 830"/>
                <a:gd name="T67" fmla="*/ 105 h 1319"/>
                <a:gd name="T68" fmla="*/ 52 w 830"/>
                <a:gd name="T69" fmla="*/ 98 h 1319"/>
                <a:gd name="T70" fmla="*/ 56 w 830"/>
                <a:gd name="T71" fmla="*/ 94 h 1319"/>
                <a:gd name="T72" fmla="*/ 63 w 830"/>
                <a:gd name="T73" fmla="*/ 91 h 1319"/>
                <a:gd name="T74" fmla="*/ 61 w 830"/>
                <a:gd name="T75" fmla="*/ 84 h 1319"/>
                <a:gd name="T76" fmla="*/ 58 w 830"/>
                <a:gd name="T77" fmla="*/ 82 h 1319"/>
                <a:gd name="T78" fmla="*/ 56 w 830"/>
                <a:gd name="T79" fmla="*/ 77 h 1319"/>
                <a:gd name="T80" fmla="*/ 54 w 830"/>
                <a:gd name="T81" fmla="*/ 73 h 1319"/>
                <a:gd name="T82" fmla="*/ 50 w 830"/>
                <a:gd name="T83" fmla="*/ 68 h 1319"/>
                <a:gd name="T84" fmla="*/ 45 w 830"/>
                <a:gd name="T85" fmla="*/ 59 h 1319"/>
                <a:gd name="T86" fmla="*/ 43 w 830"/>
                <a:gd name="T87" fmla="*/ 48 h 1319"/>
                <a:gd name="T88" fmla="*/ 43 w 830"/>
                <a:gd name="T89" fmla="*/ 41 h 1319"/>
                <a:gd name="T90" fmla="*/ 43 w 830"/>
                <a:gd name="T91" fmla="*/ 36 h 1319"/>
                <a:gd name="T92" fmla="*/ 38 w 830"/>
                <a:gd name="T93" fmla="*/ 36 h 1319"/>
                <a:gd name="T94" fmla="*/ 36 w 830"/>
                <a:gd name="T95" fmla="*/ 32 h 1319"/>
                <a:gd name="T96" fmla="*/ 38 w 830"/>
                <a:gd name="T97" fmla="*/ 27 h 1319"/>
                <a:gd name="T98" fmla="*/ 43 w 830"/>
                <a:gd name="T99" fmla="*/ 23 h 1319"/>
                <a:gd name="T100" fmla="*/ 45 w 830"/>
                <a:gd name="T101" fmla="*/ 18 h 1319"/>
                <a:gd name="T102" fmla="*/ 47 w 830"/>
                <a:gd name="T103" fmla="*/ 16 h 1319"/>
                <a:gd name="T104" fmla="*/ 34 w 830"/>
                <a:gd name="T105" fmla="*/ 14 h 13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0" h="1319">
                  <a:moveTo>
                    <a:pt x="830" y="1319"/>
                  </a:moveTo>
                  <a:lnTo>
                    <a:pt x="830" y="1284"/>
                  </a:lnTo>
                  <a:lnTo>
                    <a:pt x="811" y="1248"/>
                  </a:lnTo>
                  <a:lnTo>
                    <a:pt x="794" y="1221"/>
                  </a:lnTo>
                  <a:lnTo>
                    <a:pt x="783" y="1204"/>
                  </a:lnTo>
                  <a:lnTo>
                    <a:pt x="767" y="1195"/>
                  </a:lnTo>
                  <a:lnTo>
                    <a:pt x="758" y="1177"/>
                  </a:lnTo>
                  <a:lnTo>
                    <a:pt x="739" y="1168"/>
                  </a:lnTo>
                  <a:lnTo>
                    <a:pt x="730" y="1151"/>
                  </a:lnTo>
                  <a:lnTo>
                    <a:pt x="721" y="1123"/>
                  </a:lnTo>
                  <a:lnTo>
                    <a:pt x="721" y="1096"/>
                  </a:lnTo>
                  <a:lnTo>
                    <a:pt x="721" y="1088"/>
                  </a:lnTo>
                  <a:lnTo>
                    <a:pt x="730" y="1068"/>
                  </a:lnTo>
                  <a:lnTo>
                    <a:pt x="730" y="1061"/>
                  </a:lnTo>
                  <a:lnTo>
                    <a:pt x="730" y="1052"/>
                  </a:lnTo>
                  <a:lnTo>
                    <a:pt x="739" y="1035"/>
                  </a:lnTo>
                  <a:lnTo>
                    <a:pt x="739" y="1024"/>
                  </a:lnTo>
                  <a:lnTo>
                    <a:pt x="748" y="1008"/>
                  </a:lnTo>
                  <a:lnTo>
                    <a:pt x="748" y="999"/>
                  </a:lnTo>
                  <a:lnTo>
                    <a:pt x="748" y="981"/>
                  </a:lnTo>
                  <a:lnTo>
                    <a:pt x="758" y="962"/>
                  </a:lnTo>
                  <a:lnTo>
                    <a:pt x="35" y="988"/>
                  </a:lnTo>
                  <a:lnTo>
                    <a:pt x="35" y="981"/>
                  </a:lnTo>
                  <a:lnTo>
                    <a:pt x="35" y="972"/>
                  </a:lnTo>
                  <a:lnTo>
                    <a:pt x="26" y="962"/>
                  </a:lnTo>
                  <a:lnTo>
                    <a:pt x="26" y="955"/>
                  </a:lnTo>
                  <a:lnTo>
                    <a:pt x="17" y="944"/>
                  </a:lnTo>
                  <a:lnTo>
                    <a:pt x="8" y="944"/>
                  </a:lnTo>
                  <a:lnTo>
                    <a:pt x="8" y="935"/>
                  </a:lnTo>
                  <a:lnTo>
                    <a:pt x="0" y="928"/>
                  </a:lnTo>
                  <a:lnTo>
                    <a:pt x="0" y="919"/>
                  </a:lnTo>
                  <a:lnTo>
                    <a:pt x="8" y="908"/>
                  </a:lnTo>
                  <a:lnTo>
                    <a:pt x="8" y="900"/>
                  </a:lnTo>
                  <a:lnTo>
                    <a:pt x="8" y="891"/>
                  </a:lnTo>
                  <a:lnTo>
                    <a:pt x="17" y="882"/>
                  </a:lnTo>
                  <a:lnTo>
                    <a:pt x="26" y="875"/>
                  </a:lnTo>
                  <a:lnTo>
                    <a:pt x="35" y="864"/>
                  </a:lnTo>
                  <a:lnTo>
                    <a:pt x="35" y="855"/>
                  </a:lnTo>
                  <a:lnTo>
                    <a:pt x="35" y="847"/>
                  </a:lnTo>
                  <a:lnTo>
                    <a:pt x="35" y="828"/>
                  </a:lnTo>
                  <a:lnTo>
                    <a:pt x="26" y="820"/>
                  </a:lnTo>
                  <a:lnTo>
                    <a:pt x="26" y="802"/>
                  </a:lnTo>
                  <a:lnTo>
                    <a:pt x="26" y="794"/>
                  </a:lnTo>
                  <a:lnTo>
                    <a:pt x="26" y="784"/>
                  </a:lnTo>
                  <a:lnTo>
                    <a:pt x="35" y="784"/>
                  </a:lnTo>
                  <a:lnTo>
                    <a:pt x="35" y="695"/>
                  </a:lnTo>
                  <a:lnTo>
                    <a:pt x="61" y="695"/>
                  </a:lnTo>
                  <a:lnTo>
                    <a:pt x="80" y="651"/>
                  </a:lnTo>
                  <a:lnTo>
                    <a:pt x="89" y="615"/>
                  </a:lnTo>
                  <a:lnTo>
                    <a:pt x="106" y="588"/>
                  </a:lnTo>
                  <a:lnTo>
                    <a:pt x="124" y="571"/>
                  </a:lnTo>
                  <a:lnTo>
                    <a:pt x="133" y="552"/>
                  </a:lnTo>
                  <a:lnTo>
                    <a:pt x="142" y="535"/>
                  </a:lnTo>
                  <a:lnTo>
                    <a:pt x="151" y="526"/>
                  </a:lnTo>
                  <a:lnTo>
                    <a:pt x="160" y="518"/>
                  </a:lnTo>
                  <a:lnTo>
                    <a:pt x="169" y="508"/>
                  </a:lnTo>
                  <a:lnTo>
                    <a:pt x="169" y="491"/>
                  </a:lnTo>
                  <a:lnTo>
                    <a:pt x="177" y="471"/>
                  </a:lnTo>
                  <a:lnTo>
                    <a:pt x="186" y="446"/>
                  </a:lnTo>
                  <a:lnTo>
                    <a:pt x="196" y="427"/>
                  </a:lnTo>
                  <a:lnTo>
                    <a:pt x="196" y="411"/>
                  </a:lnTo>
                  <a:lnTo>
                    <a:pt x="204" y="402"/>
                  </a:lnTo>
                  <a:lnTo>
                    <a:pt x="204" y="382"/>
                  </a:lnTo>
                  <a:lnTo>
                    <a:pt x="213" y="374"/>
                  </a:lnTo>
                  <a:lnTo>
                    <a:pt x="222" y="365"/>
                  </a:lnTo>
                  <a:lnTo>
                    <a:pt x="231" y="356"/>
                  </a:lnTo>
                  <a:lnTo>
                    <a:pt x="249" y="356"/>
                  </a:lnTo>
                  <a:lnTo>
                    <a:pt x="249" y="329"/>
                  </a:lnTo>
                  <a:lnTo>
                    <a:pt x="240" y="329"/>
                  </a:lnTo>
                  <a:lnTo>
                    <a:pt x="231" y="321"/>
                  </a:lnTo>
                  <a:lnTo>
                    <a:pt x="222" y="311"/>
                  </a:lnTo>
                  <a:lnTo>
                    <a:pt x="222" y="302"/>
                  </a:lnTo>
                  <a:lnTo>
                    <a:pt x="222" y="294"/>
                  </a:lnTo>
                  <a:lnTo>
                    <a:pt x="213" y="285"/>
                  </a:lnTo>
                  <a:lnTo>
                    <a:pt x="204" y="276"/>
                  </a:lnTo>
                  <a:lnTo>
                    <a:pt x="196" y="267"/>
                  </a:lnTo>
                  <a:lnTo>
                    <a:pt x="186" y="267"/>
                  </a:lnTo>
                  <a:lnTo>
                    <a:pt x="177" y="231"/>
                  </a:lnTo>
                  <a:lnTo>
                    <a:pt x="169" y="214"/>
                  </a:lnTo>
                  <a:lnTo>
                    <a:pt x="169" y="187"/>
                  </a:lnTo>
                  <a:lnTo>
                    <a:pt x="169" y="178"/>
                  </a:lnTo>
                  <a:lnTo>
                    <a:pt x="169" y="161"/>
                  </a:lnTo>
                  <a:lnTo>
                    <a:pt x="169" y="151"/>
                  </a:lnTo>
                  <a:lnTo>
                    <a:pt x="169" y="142"/>
                  </a:lnTo>
                  <a:lnTo>
                    <a:pt x="160" y="142"/>
                  </a:lnTo>
                  <a:lnTo>
                    <a:pt x="151" y="142"/>
                  </a:lnTo>
                  <a:lnTo>
                    <a:pt x="142" y="134"/>
                  </a:lnTo>
                  <a:lnTo>
                    <a:pt x="142" y="125"/>
                  </a:lnTo>
                  <a:lnTo>
                    <a:pt x="151" y="116"/>
                  </a:lnTo>
                  <a:lnTo>
                    <a:pt x="151" y="107"/>
                  </a:lnTo>
                  <a:lnTo>
                    <a:pt x="160" y="98"/>
                  </a:lnTo>
                  <a:lnTo>
                    <a:pt x="169" y="89"/>
                  </a:lnTo>
                  <a:lnTo>
                    <a:pt x="177" y="81"/>
                  </a:lnTo>
                  <a:lnTo>
                    <a:pt x="177" y="71"/>
                  </a:lnTo>
                  <a:lnTo>
                    <a:pt x="186" y="71"/>
                  </a:lnTo>
                  <a:lnTo>
                    <a:pt x="186" y="62"/>
                  </a:lnTo>
                  <a:lnTo>
                    <a:pt x="186" y="54"/>
                  </a:lnTo>
                  <a:lnTo>
                    <a:pt x="133" y="54"/>
                  </a:lnTo>
                  <a:lnTo>
                    <a:pt x="133" y="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32" name="Freeform 120"/>
            <p:cNvSpPr>
              <a:spLocks/>
            </p:cNvSpPr>
            <p:nvPr/>
          </p:nvSpPr>
          <p:spPr bwMode="auto">
            <a:xfrm>
              <a:off x="3132" y="3137"/>
              <a:ext cx="290" cy="3"/>
            </a:xfrm>
            <a:custGeom>
              <a:avLst/>
              <a:gdLst>
                <a:gd name="T0" fmla="*/ 290 w 1140"/>
                <a:gd name="T1" fmla="*/ 0 h 9"/>
                <a:gd name="T2" fmla="*/ 0 w 1140"/>
                <a:gd name="T3" fmla="*/ 3 h 9"/>
                <a:gd name="T4" fmla="*/ 290 w 1140"/>
                <a:gd name="T5" fmla="*/ 0 h 9"/>
                <a:gd name="T6" fmla="*/ 0 60000 65536"/>
                <a:gd name="T7" fmla="*/ 0 60000 65536"/>
                <a:gd name="T8" fmla="*/ 0 60000 65536"/>
              </a:gdLst>
              <a:ahLst/>
              <a:cxnLst>
                <a:cxn ang="T6">
                  <a:pos x="T0" y="T1"/>
                </a:cxn>
                <a:cxn ang="T7">
                  <a:pos x="T2" y="T3"/>
                </a:cxn>
                <a:cxn ang="T8">
                  <a:pos x="T4" y="T5"/>
                </a:cxn>
              </a:cxnLst>
              <a:rect l="0" t="0" r="r" b="b"/>
              <a:pathLst>
                <a:path w="1140" h="9">
                  <a:moveTo>
                    <a:pt x="1140" y="0"/>
                  </a:moveTo>
                  <a:lnTo>
                    <a:pt x="0" y="9"/>
                  </a:lnTo>
                  <a:lnTo>
                    <a:pt x="1140"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33" name="Line 121"/>
            <p:cNvSpPr>
              <a:spLocks noChangeShapeType="1"/>
            </p:cNvSpPr>
            <p:nvPr/>
          </p:nvSpPr>
          <p:spPr bwMode="auto">
            <a:xfrm flipH="1">
              <a:off x="3132" y="3137"/>
              <a:ext cx="290" cy="3"/>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prstClr val="black"/>
                </a:solidFill>
                <a:ea typeface="ＭＳ Ｐゴシック" charset="0"/>
              </a:endParaRPr>
            </a:p>
          </p:txBody>
        </p:sp>
        <p:sp>
          <p:nvSpPr>
            <p:cNvPr id="39034" name="Freeform 122"/>
            <p:cNvSpPr>
              <a:spLocks/>
            </p:cNvSpPr>
            <p:nvPr/>
          </p:nvSpPr>
          <p:spPr bwMode="auto">
            <a:xfrm>
              <a:off x="3132" y="3140"/>
              <a:ext cx="59" cy="427"/>
            </a:xfrm>
            <a:custGeom>
              <a:avLst/>
              <a:gdLst>
                <a:gd name="T0" fmla="*/ 2 w 230"/>
                <a:gd name="T1" fmla="*/ 132 h 1667"/>
                <a:gd name="T2" fmla="*/ 21 w 230"/>
                <a:gd name="T3" fmla="*/ 153 h 1667"/>
                <a:gd name="T4" fmla="*/ 27 w 230"/>
                <a:gd name="T5" fmla="*/ 169 h 1667"/>
                <a:gd name="T6" fmla="*/ 29 w 230"/>
                <a:gd name="T7" fmla="*/ 183 h 1667"/>
                <a:gd name="T8" fmla="*/ 32 w 230"/>
                <a:gd name="T9" fmla="*/ 192 h 1667"/>
                <a:gd name="T10" fmla="*/ 41 w 230"/>
                <a:gd name="T11" fmla="*/ 196 h 1667"/>
                <a:gd name="T12" fmla="*/ 45 w 230"/>
                <a:gd name="T13" fmla="*/ 203 h 1667"/>
                <a:gd name="T14" fmla="*/ 48 w 230"/>
                <a:gd name="T15" fmla="*/ 210 h 1667"/>
                <a:gd name="T16" fmla="*/ 50 w 230"/>
                <a:gd name="T17" fmla="*/ 217 h 1667"/>
                <a:gd name="T18" fmla="*/ 50 w 230"/>
                <a:gd name="T19" fmla="*/ 222 h 1667"/>
                <a:gd name="T20" fmla="*/ 55 w 230"/>
                <a:gd name="T21" fmla="*/ 226 h 1667"/>
                <a:gd name="T22" fmla="*/ 57 w 230"/>
                <a:gd name="T23" fmla="*/ 235 h 1667"/>
                <a:gd name="T24" fmla="*/ 59 w 230"/>
                <a:gd name="T25" fmla="*/ 249 h 1667"/>
                <a:gd name="T26" fmla="*/ 59 w 230"/>
                <a:gd name="T27" fmla="*/ 265 h 1667"/>
                <a:gd name="T28" fmla="*/ 57 w 230"/>
                <a:gd name="T29" fmla="*/ 278 h 1667"/>
                <a:gd name="T30" fmla="*/ 48 w 230"/>
                <a:gd name="T31" fmla="*/ 288 h 1667"/>
                <a:gd name="T32" fmla="*/ 48 w 230"/>
                <a:gd name="T33" fmla="*/ 293 h 1667"/>
                <a:gd name="T34" fmla="*/ 48 w 230"/>
                <a:gd name="T35" fmla="*/ 297 h 1667"/>
                <a:gd name="T36" fmla="*/ 45 w 230"/>
                <a:gd name="T37" fmla="*/ 301 h 1667"/>
                <a:gd name="T38" fmla="*/ 41 w 230"/>
                <a:gd name="T39" fmla="*/ 304 h 1667"/>
                <a:gd name="T40" fmla="*/ 38 w 230"/>
                <a:gd name="T41" fmla="*/ 308 h 1667"/>
                <a:gd name="T42" fmla="*/ 36 w 230"/>
                <a:gd name="T43" fmla="*/ 322 h 1667"/>
                <a:gd name="T44" fmla="*/ 36 w 230"/>
                <a:gd name="T45" fmla="*/ 340 h 1667"/>
                <a:gd name="T46" fmla="*/ 36 w 230"/>
                <a:gd name="T47" fmla="*/ 361 h 1667"/>
                <a:gd name="T48" fmla="*/ 36 w 230"/>
                <a:gd name="T49" fmla="*/ 375 h 1667"/>
                <a:gd name="T50" fmla="*/ 36 w 230"/>
                <a:gd name="T51" fmla="*/ 383 h 1667"/>
                <a:gd name="T52" fmla="*/ 36 w 230"/>
                <a:gd name="T53" fmla="*/ 388 h 1667"/>
                <a:gd name="T54" fmla="*/ 32 w 230"/>
                <a:gd name="T55" fmla="*/ 395 h 1667"/>
                <a:gd name="T56" fmla="*/ 29 w 230"/>
                <a:gd name="T57" fmla="*/ 402 h 1667"/>
                <a:gd name="T58" fmla="*/ 25 w 230"/>
                <a:gd name="T59" fmla="*/ 407 h 1667"/>
                <a:gd name="T60" fmla="*/ 21 w 230"/>
                <a:gd name="T61" fmla="*/ 411 h 1667"/>
                <a:gd name="T62" fmla="*/ 18 w 230"/>
                <a:gd name="T63" fmla="*/ 416 h 1667"/>
                <a:gd name="T64" fmla="*/ 16 w 230"/>
                <a:gd name="T65" fmla="*/ 420 h 1667"/>
                <a:gd name="T66" fmla="*/ 16 w 230"/>
                <a:gd name="T67" fmla="*/ 425 h 1667"/>
                <a:gd name="T68" fmla="*/ 18 w 230"/>
                <a:gd name="T69" fmla="*/ 427 h 16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0" h="1667">
                  <a:moveTo>
                    <a:pt x="0" y="0"/>
                  </a:moveTo>
                  <a:lnTo>
                    <a:pt x="8" y="517"/>
                  </a:lnTo>
                  <a:lnTo>
                    <a:pt x="44" y="553"/>
                  </a:lnTo>
                  <a:lnTo>
                    <a:pt x="80" y="597"/>
                  </a:lnTo>
                  <a:lnTo>
                    <a:pt x="97" y="633"/>
                  </a:lnTo>
                  <a:lnTo>
                    <a:pt x="106" y="659"/>
                  </a:lnTo>
                  <a:lnTo>
                    <a:pt x="114" y="686"/>
                  </a:lnTo>
                  <a:lnTo>
                    <a:pt x="114" y="713"/>
                  </a:lnTo>
                  <a:lnTo>
                    <a:pt x="124" y="730"/>
                  </a:lnTo>
                  <a:lnTo>
                    <a:pt x="124" y="749"/>
                  </a:lnTo>
                  <a:lnTo>
                    <a:pt x="141" y="757"/>
                  </a:lnTo>
                  <a:lnTo>
                    <a:pt x="160" y="766"/>
                  </a:lnTo>
                  <a:lnTo>
                    <a:pt x="168" y="775"/>
                  </a:lnTo>
                  <a:lnTo>
                    <a:pt x="177" y="793"/>
                  </a:lnTo>
                  <a:lnTo>
                    <a:pt x="186" y="802"/>
                  </a:lnTo>
                  <a:lnTo>
                    <a:pt x="186" y="819"/>
                  </a:lnTo>
                  <a:lnTo>
                    <a:pt x="186" y="829"/>
                  </a:lnTo>
                  <a:lnTo>
                    <a:pt x="194" y="846"/>
                  </a:lnTo>
                  <a:lnTo>
                    <a:pt x="194" y="855"/>
                  </a:lnTo>
                  <a:lnTo>
                    <a:pt x="194" y="866"/>
                  </a:lnTo>
                  <a:lnTo>
                    <a:pt x="204" y="873"/>
                  </a:lnTo>
                  <a:lnTo>
                    <a:pt x="213" y="882"/>
                  </a:lnTo>
                  <a:lnTo>
                    <a:pt x="221" y="899"/>
                  </a:lnTo>
                  <a:lnTo>
                    <a:pt x="221" y="919"/>
                  </a:lnTo>
                  <a:lnTo>
                    <a:pt x="230" y="946"/>
                  </a:lnTo>
                  <a:lnTo>
                    <a:pt x="230" y="972"/>
                  </a:lnTo>
                  <a:lnTo>
                    <a:pt x="230" y="1006"/>
                  </a:lnTo>
                  <a:lnTo>
                    <a:pt x="230" y="1034"/>
                  </a:lnTo>
                  <a:lnTo>
                    <a:pt x="230" y="1059"/>
                  </a:lnTo>
                  <a:lnTo>
                    <a:pt x="221" y="1087"/>
                  </a:lnTo>
                  <a:lnTo>
                    <a:pt x="204" y="1106"/>
                  </a:lnTo>
                  <a:lnTo>
                    <a:pt x="186" y="1123"/>
                  </a:lnTo>
                  <a:lnTo>
                    <a:pt x="186" y="1132"/>
                  </a:lnTo>
                  <a:lnTo>
                    <a:pt x="186" y="1142"/>
                  </a:lnTo>
                  <a:lnTo>
                    <a:pt x="186" y="1150"/>
                  </a:lnTo>
                  <a:lnTo>
                    <a:pt x="186" y="1159"/>
                  </a:lnTo>
                  <a:lnTo>
                    <a:pt x="177" y="1168"/>
                  </a:lnTo>
                  <a:lnTo>
                    <a:pt x="177" y="1176"/>
                  </a:lnTo>
                  <a:lnTo>
                    <a:pt x="168" y="1186"/>
                  </a:lnTo>
                  <a:lnTo>
                    <a:pt x="160" y="1186"/>
                  </a:lnTo>
                  <a:lnTo>
                    <a:pt x="150" y="1195"/>
                  </a:lnTo>
                  <a:lnTo>
                    <a:pt x="150" y="1203"/>
                  </a:lnTo>
                  <a:lnTo>
                    <a:pt x="141" y="1230"/>
                  </a:lnTo>
                  <a:lnTo>
                    <a:pt x="141" y="1256"/>
                  </a:lnTo>
                  <a:lnTo>
                    <a:pt x="141" y="1292"/>
                  </a:lnTo>
                  <a:lnTo>
                    <a:pt x="141" y="1328"/>
                  </a:lnTo>
                  <a:lnTo>
                    <a:pt x="141" y="1372"/>
                  </a:lnTo>
                  <a:lnTo>
                    <a:pt x="141" y="1408"/>
                  </a:lnTo>
                  <a:lnTo>
                    <a:pt x="141" y="1435"/>
                  </a:lnTo>
                  <a:lnTo>
                    <a:pt x="141" y="1463"/>
                  </a:lnTo>
                  <a:lnTo>
                    <a:pt x="141" y="1479"/>
                  </a:lnTo>
                  <a:lnTo>
                    <a:pt x="141" y="1496"/>
                  </a:lnTo>
                  <a:lnTo>
                    <a:pt x="141" y="1507"/>
                  </a:lnTo>
                  <a:lnTo>
                    <a:pt x="141" y="1516"/>
                  </a:lnTo>
                  <a:lnTo>
                    <a:pt x="133" y="1532"/>
                  </a:lnTo>
                  <a:lnTo>
                    <a:pt x="124" y="1543"/>
                  </a:lnTo>
                  <a:lnTo>
                    <a:pt x="124" y="1552"/>
                  </a:lnTo>
                  <a:lnTo>
                    <a:pt x="114" y="1569"/>
                  </a:lnTo>
                  <a:lnTo>
                    <a:pt x="106" y="1578"/>
                  </a:lnTo>
                  <a:lnTo>
                    <a:pt x="97" y="1587"/>
                  </a:lnTo>
                  <a:lnTo>
                    <a:pt x="88" y="1596"/>
                  </a:lnTo>
                  <a:lnTo>
                    <a:pt x="80" y="1605"/>
                  </a:lnTo>
                  <a:lnTo>
                    <a:pt x="80" y="1613"/>
                  </a:lnTo>
                  <a:lnTo>
                    <a:pt x="70" y="1623"/>
                  </a:lnTo>
                  <a:lnTo>
                    <a:pt x="70" y="1632"/>
                  </a:lnTo>
                  <a:lnTo>
                    <a:pt x="61" y="1640"/>
                  </a:lnTo>
                  <a:lnTo>
                    <a:pt x="61" y="1649"/>
                  </a:lnTo>
                  <a:lnTo>
                    <a:pt x="61" y="1658"/>
                  </a:lnTo>
                  <a:lnTo>
                    <a:pt x="61" y="1667"/>
                  </a:lnTo>
                  <a:lnTo>
                    <a:pt x="70" y="1667"/>
                  </a:lnTo>
                  <a:lnTo>
                    <a:pt x="0"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35" name="Freeform 123"/>
            <p:cNvSpPr>
              <a:spLocks/>
            </p:cNvSpPr>
            <p:nvPr/>
          </p:nvSpPr>
          <p:spPr bwMode="auto">
            <a:xfrm>
              <a:off x="3132" y="3140"/>
              <a:ext cx="59" cy="427"/>
            </a:xfrm>
            <a:custGeom>
              <a:avLst/>
              <a:gdLst>
                <a:gd name="T0" fmla="*/ 2 w 230"/>
                <a:gd name="T1" fmla="*/ 132 h 1667"/>
                <a:gd name="T2" fmla="*/ 21 w 230"/>
                <a:gd name="T3" fmla="*/ 153 h 1667"/>
                <a:gd name="T4" fmla="*/ 27 w 230"/>
                <a:gd name="T5" fmla="*/ 169 h 1667"/>
                <a:gd name="T6" fmla="*/ 29 w 230"/>
                <a:gd name="T7" fmla="*/ 183 h 1667"/>
                <a:gd name="T8" fmla="*/ 32 w 230"/>
                <a:gd name="T9" fmla="*/ 192 h 1667"/>
                <a:gd name="T10" fmla="*/ 41 w 230"/>
                <a:gd name="T11" fmla="*/ 196 h 1667"/>
                <a:gd name="T12" fmla="*/ 45 w 230"/>
                <a:gd name="T13" fmla="*/ 203 h 1667"/>
                <a:gd name="T14" fmla="*/ 48 w 230"/>
                <a:gd name="T15" fmla="*/ 210 h 1667"/>
                <a:gd name="T16" fmla="*/ 50 w 230"/>
                <a:gd name="T17" fmla="*/ 217 h 1667"/>
                <a:gd name="T18" fmla="*/ 50 w 230"/>
                <a:gd name="T19" fmla="*/ 222 h 1667"/>
                <a:gd name="T20" fmla="*/ 55 w 230"/>
                <a:gd name="T21" fmla="*/ 226 h 1667"/>
                <a:gd name="T22" fmla="*/ 57 w 230"/>
                <a:gd name="T23" fmla="*/ 235 h 1667"/>
                <a:gd name="T24" fmla="*/ 59 w 230"/>
                <a:gd name="T25" fmla="*/ 249 h 1667"/>
                <a:gd name="T26" fmla="*/ 59 w 230"/>
                <a:gd name="T27" fmla="*/ 265 h 1667"/>
                <a:gd name="T28" fmla="*/ 57 w 230"/>
                <a:gd name="T29" fmla="*/ 278 h 1667"/>
                <a:gd name="T30" fmla="*/ 48 w 230"/>
                <a:gd name="T31" fmla="*/ 288 h 1667"/>
                <a:gd name="T32" fmla="*/ 48 w 230"/>
                <a:gd name="T33" fmla="*/ 293 h 1667"/>
                <a:gd name="T34" fmla="*/ 48 w 230"/>
                <a:gd name="T35" fmla="*/ 297 h 1667"/>
                <a:gd name="T36" fmla="*/ 45 w 230"/>
                <a:gd name="T37" fmla="*/ 301 h 1667"/>
                <a:gd name="T38" fmla="*/ 41 w 230"/>
                <a:gd name="T39" fmla="*/ 304 h 1667"/>
                <a:gd name="T40" fmla="*/ 38 w 230"/>
                <a:gd name="T41" fmla="*/ 308 h 1667"/>
                <a:gd name="T42" fmla="*/ 36 w 230"/>
                <a:gd name="T43" fmla="*/ 322 h 1667"/>
                <a:gd name="T44" fmla="*/ 36 w 230"/>
                <a:gd name="T45" fmla="*/ 340 h 1667"/>
                <a:gd name="T46" fmla="*/ 36 w 230"/>
                <a:gd name="T47" fmla="*/ 361 h 1667"/>
                <a:gd name="T48" fmla="*/ 36 w 230"/>
                <a:gd name="T49" fmla="*/ 375 h 1667"/>
                <a:gd name="T50" fmla="*/ 36 w 230"/>
                <a:gd name="T51" fmla="*/ 379 h 1667"/>
                <a:gd name="T52" fmla="*/ 36 w 230"/>
                <a:gd name="T53" fmla="*/ 386 h 1667"/>
                <a:gd name="T54" fmla="*/ 34 w 230"/>
                <a:gd name="T55" fmla="*/ 392 h 1667"/>
                <a:gd name="T56" fmla="*/ 32 w 230"/>
                <a:gd name="T57" fmla="*/ 398 h 1667"/>
                <a:gd name="T58" fmla="*/ 27 w 230"/>
                <a:gd name="T59" fmla="*/ 404 h 1667"/>
                <a:gd name="T60" fmla="*/ 25 w 230"/>
                <a:gd name="T61" fmla="*/ 407 h 1667"/>
                <a:gd name="T62" fmla="*/ 21 w 230"/>
                <a:gd name="T63" fmla="*/ 411 h 1667"/>
                <a:gd name="T64" fmla="*/ 18 w 230"/>
                <a:gd name="T65" fmla="*/ 416 h 1667"/>
                <a:gd name="T66" fmla="*/ 16 w 230"/>
                <a:gd name="T67" fmla="*/ 420 h 1667"/>
                <a:gd name="T68" fmla="*/ 16 w 230"/>
                <a:gd name="T69" fmla="*/ 425 h 1667"/>
                <a:gd name="T70" fmla="*/ 18 w 230"/>
                <a:gd name="T71" fmla="*/ 427 h 16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0" h="1667">
                  <a:moveTo>
                    <a:pt x="0" y="0"/>
                  </a:moveTo>
                  <a:lnTo>
                    <a:pt x="8" y="517"/>
                  </a:lnTo>
                  <a:lnTo>
                    <a:pt x="44" y="553"/>
                  </a:lnTo>
                  <a:lnTo>
                    <a:pt x="80" y="597"/>
                  </a:lnTo>
                  <a:lnTo>
                    <a:pt x="97" y="633"/>
                  </a:lnTo>
                  <a:lnTo>
                    <a:pt x="106" y="659"/>
                  </a:lnTo>
                  <a:lnTo>
                    <a:pt x="114" y="686"/>
                  </a:lnTo>
                  <a:lnTo>
                    <a:pt x="114" y="713"/>
                  </a:lnTo>
                  <a:lnTo>
                    <a:pt x="124" y="730"/>
                  </a:lnTo>
                  <a:lnTo>
                    <a:pt x="124" y="749"/>
                  </a:lnTo>
                  <a:lnTo>
                    <a:pt x="141" y="757"/>
                  </a:lnTo>
                  <a:lnTo>
                    <a:pt x="160" y="766"/>
                  </a:lnTo>
                  <a:lnTo>
                    <a:pt x="168" y="775"/>
                  </a:lnTo>
                  <a:lnTo>
                    <a:pt x="177" y="793"/>
                  </a:lnTo>
                  <a:lnTo>
                    <a:pt x="186" y="802"/>
                  </a:lnTo>
                  <a:lnTo>
                    <a:pt x="186" y="819"/>
                  </a:lnTo>
                  <a:lnTo>
                    <a:pt x="186" y="829"/>
                  </a:lnTo>
                  <a:lnTo>
                    <a:pt x="194" y="846"/>
                  </a:lnTo>
                  <a:lnTo>
                    <a:pt x="194" y="855"/>
                  </a:lnTo>
                  <a:lnTo>
                    <a:pt x="194" y="866"/>
                  </a:lnTo>
                  <a:lnTo>
                    <a:pt x="204" y="873"/>
                  </a:lnTo>
                  <a:lnTo>
                    <a:pt x="213" y="882"/>
                  </a:lnTo>
                  <a:lnTo>
                    <a:pt x="221" y="899"/>
                  </a:lnTo>
                  <a:lnTo>
                    <a:pt x="221" y="919"/>
                  </a:lnTo>
                  <a:lnTo>
                    <a:pt x="230" y="946"/>
                  </a:lnTo>
                  <a:lnTo>
                    <a:pt x="230" y="972"/>
                  </a:lnTo>
                  <a:lnTo>
                    <a:pt x="230" y="1006"/>
                  </a:lnTo>
                  <a:lnTo>
                    <a:pt x="230" y="1034"/>
                  </a:lnTo>
                  <a:lnTo>
                    <a:pt x="230" y="1059"/>
                  </a:lnTo>
                  <a:lnTo>
                    <a:pt x="221" y="1087"/>
                  </a:lnTo>
                  <a:lnTo>
                    <a:pt x="204" y="1106"/>
                  </a:lnTo>
                  <a:lnTo>
                    <a:pt x="186" y="1123"/>
                  </a:lnTo>
                  <a:lnTo>
                    <a:pt x="186" y="1132"/>
                  </a:lnTo>
                  <a:lnTo>
                    <a:pt x="186" y="1142"/>
                  </a:lnTo>
                  <a:lnTo>
                    <a:pt x="186" y="1150"/>
                  </a:lnTo>
                  <a:lnTo>
                    <a:pt x="186" y="1159"/>
                  </a:lnTo>
                  <a:lnTo>
                    <a:pt x="177" y="1168"/>
                  </a:lnTo>
                  <a:lnTo>
                    <a:pt x="177" y="1176"/>
                  </a:lnTo>
                  <a:lnTo>
                    <a:pt x="168" y="1186"/>
                  </a:lnTo>
                  <a:lnTo>
                    <a:pt x="160" y="1186"/>
                  </a:lnTo>
                  <a:lnTo>
                    <a:pt x="150" y="1195"/>
                  </a:lnTo>
                  <a:lnTo>
                    <a:pt x="150" y="1203"/>
                  </a:lnTo>
                  <a:lnTo>
                    <a:pt x="141" y="1230"/>
                  </a:lnTo>
                  <a:lnTo>
                    <a:pt x="141" y="1256"/>
                  </a:lnTo>
                  <a:lnTo>
                    <a:pt x="141" y="1292"/>
                  </a:lnTo>
                  <a:lnTo>
                    <a:pt x="141" y="1328"/>
                  </a:lnTo>
                  <a:lnTo>
                    <a:pt x="141" y="1372"/>
                  </a:lnTo>
                  <a:lnTo>
                    <a:pt x="141" y="1408"/>
                  </a:lnTo>
                  <a:lnTo>
                    <a:pt x="141" y="1435"/>
                  </a:lnTo>
                  <a:lnTo>
                    <a:pt x="141" y="1463"/>
                  </a:lnTo>
                  <a:lnTo>
                    <a:pt x="141" y="1479"/>
                  </a:lnTo>
                  <a:lnTo>
                    <a:pt x="141" y="1496"/>
                  </a:lnTo>
                  <a:lnTo>
                    <a:pt x="141" y="1507"/>
                  </a:lnTo>
                  <a:lnTo>
                    <a:pt x="141" y="1516"/>
                  </a:lnTo>
                  <a:lnTo>
                    <a:pt x="133" y="1532"/>
                  </a:lnTo>
                  <a:lnTo>
                    <a:pt x="124" y="1543"/>
                  </a:lnTo>
                  <a:lnTo>
                    <a:pt x="124" y="1552"/>
                  </a:lnTo>
                  <a:lnTo>
                    <a:pt x="114" y="1569"/>
                  </a:lnTo>
                  <a:lnTo>
                    <a:pt x="106" y="1578"/>
                  </a:lnTo>
                  <a:lnTo>
                    <a:pt x="97" y="1587"/>
                  </a:lnTo>
                  <a:lnTo>
                    <a:pt x="88" y="1596"/>
                  </a:lnTo>
                  <a:lnTo>
                    <a:pt x="80" y="1605"/>
                  </a:lnTo>
                  <a:lnTo>
                    <a:pt x="80" y="1613"/>
                  </a:lnTo>
                  <a:lnTo>
                    <a:pt x="70" y="1623"/>
                  </a:lnTo>
                  <a:lnTo>
                    <a:pt x="70" y="1632"/>
                  </a:lnTo>
                  <a:lnTo>
                    <a:pt x="61" y="1640"/>
                  </a:lnTo>
                  <a:lnTo>
                    <a:pt x="61" y="1649"/>
                  </a:lnTo>
                  <a:lnTo>
                    <a:pt x="61" y="1658"/>
                  </a:lnTo>
                  <a:lnTo>
                    <a:pt x="61" y="1667"/>
                  </a:lnTo>
                  <a:lnTo>
                    <a:pt x="70" y="1667"/>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36" name="Freeform 124"/>
            <p:cNvSpPr>
              <a:spLocks/>
            </p:cNvSpPr>
            <p:nvPr/>
          </p:nvSpPr>
          <p:spPr bwMode="auto">
            <a:xfrm>
              <a:off x="4905" y="1833"/>
              <a:ext cx="160" cy="96"/>
            </a:xfrm>
            <a:custGeom>
              <a:avLst/>
              <a:gdLst>
                <a:gd name="T0" fmla="*/ 72 w 634"/>
                <a:gd name="T1" fmla="*/ 44 h 375"/>
                <a:gd name="T2" fmla="*/ 83 w 634"/>
                <a:gd name="T3" fmla="*/ 34 h 375"/>
                <a:gd name="T4" fmla="*/ 94 w 634"/>
                <a:gd name="T5" fmla="*/ 27 h 375"/>
                <a:gd name="T6" fmla="*/ 105 w 634"/>
                <a:gd name="T7" fmla="*/ 27 h 375"/>
                <a:gd name="T8" fmla="*/ 112 w 634"/>
                <a:gd name="T9" fmla="*/ 25 h 375"/>
                <a:gd name="T10" fmla="*/ 117 w 634"/>
                <a:gd name="T11" fmla="*/ 19 h 375"/>
                <a:gd name="T12" fmla="*/ 124 w 634"/>
                <a:gd name="T13" fmla="*/ 14 h 375"/>
                <a:gd name="T14" fmla="*/ 130 w 634"/>
                <a:gd name="T15" fmla="*/ 12 h 375"/>
                <a:gd name="T16" fmla="*/ 135 w 634"/>
                <a:gd name="T17" fmla="*/ 7 h 375"/>
                <a:gd name="T18" fmla="*/ 148 w 634"/>
                <a:gd name="T19" fmla="*/ 2 h 375"/>
                <a:gd name="T20" fmla="*/ 160 w 634"/>
                <a:gd name="T21" fmla="*/ 0 h 375"/>
                <a:gd name="T22" fmla="*/ 153 w 634"/>
                <a:gd name="T23" fmla="*/ 5 h 375"/>
                <a:gd name="T24" fmla="*/ 144 w 634"/>
                <a:gd name="T25" fmla="*/ 14 h 375"/>
                <a:gd name="T26" fmla="*/ 126 w 634"/>
                <a:gd name="T27" fmla="*/ 25 h 375"/>
                <a:gd name="T28" fmla="*/ 105 w 634"/>
                <a:gd name="T29" fmla="*/ 36 h 375"/>
                <a:gd name="T30" fmla="*/ 94 w 634"/>
                <a:gd name="T31" fmla="*/ 48 h 375"/>
                <a:gd name="T32" fmla="*/ 85 w 634"/>
                <a:gd name="T33" fmla="*/ 55 h 375"/>
                <a:gd name="T34" fmla="*/ 81 w 634"/>
                <a:gd name="T35" fmla="*/ 62 h 375"/>
                <a:gd name="T36" fmla="*/ 72 w 634"/>
                <a:gd name="T37" fmla="*/ 71 h 375"/>
                <a:gd name="T38" fmla="*/ 58 w 634"/>
                <a:gd name="T39" fmla="*/ 78 h 375"/>
                <a:gd name="T40" fmla="*/ 58 w 634"/>
                <a:gd name="T41" fmla="*/ 76 h 375"/>
                <a:gd name="T42" fmla="*/ 67 w 634"/>
                <a:gd name="T43" fmla="*/ 66 h 375"/>
                <a:gd name="T44" fmla="*/ 63 w 634"/>
                <a:gd name="T45" fmla="*/ 69 h 375"/>
                <a:gd name="T46" fmla="*/ 51 w 634"/>
                <a:gd name="T47" fmla="*/ 76 h 375"/>
                <a:gd name="T48" fmla="*/ 40 w 634"/>
                <a:gd name="T49" fmla="*/ 82 h 375"/>
                <a:gd name="T50" fmla="*/ 34 w 634"/>
                <a:gd name="T51" fmla="*/ 87 h 375"/>
                <a:gd name="T52" fmla="*/ 27 w 634"/>
                <a:gd name="T53" fmla="*/ 94 h 375"/>
                <a:gd name="T54" fmla="*/ 20 w 634"/>
                <a:gd name="T55" fmla="*/ 91 h 375"/>
                <a:gd name="T56" fmla="*/ 18 w 634"/>
                <a:gd name="T57" fmla="*/ 89 h 375"/>
                <a:gd name="T58" fmla="*/ 15 w 634"/>
                <a:gd name="T59" fmla="*/ 94 h 375"/>
                <a:gd name="T60" fmla="*/ 11 w 634"/>
                <a:gd name="T61" fmla="*/ 96 h 375"/>
                <a:gd name="T62" fmla="*/ 4 w 634"/>
                <a:gd name="T63" fmla="*/ 96 h 375"/>
                <a:gd name="T64" fmla="*/ 0 w 634"/>
                <a:gd name="T65" fmla="*/ 89 h 375"/>
                <a:gd name="T66" fmla="*/ 4 w 634"/>
                <a:gd name="T67" fmla="*/ 84 h 375"/>
                <a:gd name="T68" fmla="*/ 11 w 634"/>
                <a:gd name="T69" fmla="*/ 80 h 375"/>
                <a:gd name="T70" fmla="*/ 15 w 634"/>
                <a:gd name="T71" fmla="*/ 73 h 375"/>
                <a:gd name="T72" fmla="*/ 22 w 634"/>
                <a:gd name="T73" fmla="*/ 69 h 375"/>
                <a:gd name="T74" fmla="*/ 29 w 634"/>
                <a:gd name="T75" fmla="*/ 64 h 375"/>
                <a:gd name="T76" fmla="*/ 34 w 634"/>
                <a:gd name="T77" fmla="*/ 57 h 375"/>
                <a:gd name="T78" fmla="*/ 40 w 634"/>
                <a:gd name="T79" fmla="*/ 55 h 375"/>
                <a:gd name="T80" fmla="*/ 47 w 634"/>
                <a:gd name="T81" fmla="*/ 53 h 375"/>
                <a:gd name="T82" fmla="*/ 54 w 634"/>
                <a:gd name="T83" fmla="*/ 44 h 375"/>
                <a:gd name="T84" fmla="*/ 65 w 634"/>
                <a:gd name="T85" fmla="*/ 36 h 375"/>
                <a:gd name="T86" fmla="*/ 72 w 634"/>
                <a:gd name="T87" fmla="*/ 30 h 375"/>
                <a:gd name="T88" fmla="*/ 74 w 634"/>
                <a:gd name="T89" fmla="*/ 25 h 375"/>
                <a:gd name="T90" fmla="*/ 81 w 634"/>
                <a:gd name="T91" fmla="*/ 16 h 375"/>
                <a:gd name="T92" fmla="*/ 88 w 634"/>
                <a:gd name="T93" fmla="*/ 14 h 375"/>
                <a:gd name="T94" fmla="*/ 94 w 634"/>
                <a:gd name="T95" fmla="*/ 14 h 375"/>
                <a:gd name="T96" fmla="*/ 103 w 634"/>
                <a:gd name="T97" fmla="*/ 9 h 375"/>
                <a:gd name="T98" fmla="*/ 110 w 634"/>
                <a:gd name="T99" fmla="*/ 7 h 375"/>
                <a:gd name="T100" fmla="*/ 105 w 634"/>
                <a:gd name="T101" fmla="*/ 14 h 375"/>
                <a:gd name="T102" fmla="*/ 99 w 634"/>
                <a:gd name="T103" fmla="*/ 19 h 375"/>
                <a:gd name="T104" fmla="*/ 94 w 634"/>
                <a:gd name="T105" fmla="*/ 23 h 375"/>
                <a:gd name="T106" fmla="*/ 88 w 634"/>
                <a:gd name="T107" fmla="*/ 27 h 375"/>
                <a:gd name="T108" fmla="*/ 79 w 634"/>
                <a:gd name="T109" fmla="*/ 34 h 375"/>
                <a:gd name="T110" fmla="*/ 72 w 634"/>
                <a:gd name="T111" fmla="*/ 41 h 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34" h="375">
                  <a:moveTo>
                    <a:pt x="266" y="179"/>
                  </a:moveTo>
                  <a:lnTo>
                    <a:pt x="277" y="170"/>
                  </a:lnTo>
                  <a:lnTo>
                    <a:pt x="284" y="170"/>
                  </a:lnTo>
                  <a:lnTo>
                    <a:pt x="303" y="153"/>
                  </a:lnTo>
                  <a:lnTo>
                    <a:pt x="312" y="142"/>
                  </a:lnTo>
                  <a:lnTo>
                    <a:pt x="330" y="133"/>
                  </a:lnTo>
                  <a:lnTo>
                    <a:pt x="347" y="126"/>
                  </a:lnTo>
                  <a:lnTo>
                    <a:pt x="365" y="117"/>
                  </a:lnTo>
                  <a:lnTo>
                    <a:pt x="374" y="106"/>
                  </a:lnTo>
                  <a:lnTo>
                    <a:pt x="392" y="106"/>
                  </a:lnTo>
                  <a:lnTo>
                    <a:pt x="401" y="106"/>
                  </a:lnTo>
                  <a:lnTo>
                    <a:pt x="418" y="106"/>
                  </a:lnTo>
                  <a:lnTo>
                    <a:pt x="427" y="106"/>
                  </a:lnTo>
                  <a:lnTo>
                    <a:pt x="437" y="106"/>
                  </a:lnTo>
                  <a:lnTo>
                    <a:pt x="445" y="99"/>
                  </a:lnTo>
                  <a:lnTo>
                    <a:pt x="454" y="90"/>
                  </a:lnTo>
                  <a:lnTo>
                    <a:pt x="454" y="80"/>
                  </a:lnTo>
                  <a:lnTo>
                    <a:pt x="463" y="73"/>
                  </a:lnTo>
                  <a:lnTo>
                    <a:pt x="472" y="73"/>
                  </a:lnTo>
                  <a:lnTo>
                    <a:pt x="481" y="62"/>
                  </a:lnTo>
                  <a:lnTo>
                    <a:pt x="490" y="53"/>
                  </a:lnTo>
                  <a:lnTo>
                    <a:pt x="498" y="53"/>
                  </a:lnTo>
                  <a:lnTo>
                    <a:pt x="507" y="46"/>
                  </a:lnTo>
                  <a:lnTo>
                    <a:pt x="517" y="46"/>
                  </a:lnTo>
                  <a:lnTo>
                    <a:pt x="517" y="37"/>
                  </a:lnTo>
                  <a:lnTo>
                    <a:pt x="525" y="37"/>
                  </a:lnTo>
                  <a:lnTo>
                    <a:pt x="534" y="26"/>
                  </a:lnTo>
                  <a:lnTo>
                    <a:pt x="543" y="26"/>
                  </a:lnTo>
                  <a:lnTo>
                    <a:pt x="553" y="26"/>
                  </a:lnTo>
                  <a:lnTo>
                    <a:pt x="587" y="9"/>
                  </a:lnTo>
                  <a:lnTo>
                    <a:pt x="614" y="0"/>
                  </a:lnTo>
                  <a:lnTo>
                    <a:pt x="623" y="0"/>
                  </a:lnTo>
                  <a:lnTo>
                    <a:pt x="634" y="0"/>
                  </a:lnTo>
                  <a:lnTo>
                    <a:pt x="623" y="0"/>
                  </a:lnTo>
                  <a:lnTo>
                    <a:pt x="614" y="9"/>
                  </a:lnTo>
                  <a:lnTo>
                    <a:pt x="606" y="18"/>
                  </a:lnTo>
                  <a:lnTo>
                    <a:pt x="597" y="26"/>
                  </a:lnTo>
                  <a:lnTo>
                    <a:pt x="587" y="46"/>
                  </a:lnTo>
                  <a:lnTo>
                    <a:pt x="570" y="53"/>
                  </a:lnTo>
                  <a:lnTo>
                    <a:pt x="543" y="62"/>
                  </a:lnTo>
                  <a:lnTo>
                    <a:pt x="517" y="80"/>
                  </a:lnTo>
                  <a:lnTo>
                    <a:pt x="498" y="99"/>
                  </a:lnTo>
                  <a:lnTo>
                    <a:pt x="472" y="117"/>
                  </a:lnTo>
                  <a:lnTo>
                    <a:pt x="445" y="133"/>
                  </a:lnTo>
                  <a:lnTo>
                    <a:pt x="418" y="142"/>
                  </a:lnTo>
                  <a:lnTo>
                    <a:pt x="401" y="161"/>
                  </a:lnTo>
                  <a:lnTo>
                    <a:pt x="383" y="179"/>
                  </a:lnTo>
                  <a:lnTo>
                    <a:pt x="374" y="186"/>
                  </a:lnTo>
                  <a:lnTo>
                    <a:pt x="357" y="197"/>
                  </a:lnTo>
                  <a:lnTo>
                    <a:pt x="337" y="206"/>
                  </a:lnTo>
                  <a:lnTo>
                    <a:pt x="337" y="215"/>
                  </a:lnTo>
                  <a:lnTo>
                    <a:pt x="330" y="223"/>
                  </a:lnTo>
                  <a:lnTo>
                    <a:pt x="330" y="233"/>
                  </a:lnTo>
                  <a:lnTo>
                    <a:pt x="321" y="242"/>
                  </a:lnTo>
                  <a:lnTo>
                    <a:pt x="312" y="250"/>
                  </a:lnTo>
                  <a:lnTo>
                    <a:pt x="303" y="259"/>
                  </a:lnTo>
                  <a:lnTo>
                    <a:pt x="284" y="277"/>
                  </a:lnTo>
                  <a:lnTo>
                    <a:pt x="266" y="286"/>
                  </a:lnTo>
                  <a:lnTo>
                    <a:pt x="250" y="295"/>
                  </a:lnTo>
                  <a:lnTo>
                    <a:pt x="231" y="303"/>
                  </a:lnTo>
                  <a:lnTo>
                    <a:pt x="222" y="303"/>
                  </a:lnTo>
                  <a:lnTo>
                    <a:pt x="231" y="303"/>
                  </a:lnTo>
                  <a:lnTo>
                    <a:pt x="231" y="295"/>
                  </a:lnTo>
                  <a:lnTo>
                    <a:pt x="241" y="286"/>
                  </a:lnTo>
                  <a:lnTo>
                    <a:pt x="250" y="277"/>
                  </a:lnTo>
                  <a:lnTo>
                    <a:pt x="266" y="259"/>
                  </a:lnTo>
                  <a:lnTo>
                    <a:pt x="266" y="250"/>
                  </a:lnTo>
                  <a:lnTo>
                    <a:pt x="266" y="259"/>
                  </a:lnTo>
                  <a:lnTo>
                    <a:pt x="250" y="269"/>
                  </a:lnTo>
                  <a:lnTo>
                    <a:pt x="241" y="277"/>
                  </a:lnTo>
                  <a:lnTo>
                    <a:pt x="222" y="286"/>
                  </a:lnTo>
                  <a:lnTo>
                    <a:pt x="204" y="295"/>
                  </a:lnTo>
                  <a:lnTo>
                    <a:pt x="186" y="303"/>
                  </a:lnTo>
                  <a:lnTo>
                    <a:pt x="177" y="322"/>
                  </a:lnTo>
                  <a:lnTo>
                    <a:pt x="160" y="322"/>
                  </a:lnTo>
                  <a:lnTo>
                    <a:pt x="150" y="330"/>
                  </a:lnTo>
                  <a:lnTo>
                    <a:pt x="141" y="330"/>
                  </a:lnTo>
                  <a:lnTo>
                    <a:pt x="133" y="339"/>
                  </a:lnTo>
                  <a:lnTo>
                    <a:pt x="124" y="349"/>
                  </a:lnTo>
                  <a:lnTo>
                    <a:pt x="115" y="357"/>
                  </a:lnTo>
                  <a:lnTo>
                    <a:pt x="106" y="366"/>
                  </a:lnTo>
                  <a:lnTo>
                    <a:pt x="97" y="375"/>
                  </a:lnTo>
                  <a:lnTo>
                    <a:pt x="88" y="366"/>
                  </a:lnTo>
                  <a:lnTo>
                    <a:pt x="80" y="357"/>
                  </a:lnTo>
                  <a:lnTo>
                    <a:pt x="80" y="349"/>
                  </a:lnTo>
                  <a:lnTo>
                    <a:pt x="70" y="339"/>
                  </a:lnTo>
                  <a:lnTo>
                    <a:pt x="70" y="349"/>
                  </a:lnTo>
                  <a:lnTo>
                    <a:pt x="61" y="349"/>
                  </a:lnTo>
                  <a:lnTo>
                    <a:pt x="61" y="357"/>
                  </a:lnTo>
                  <a:lnTo>
                    <a:pt x="61" y="366"/>
                  </a:lnTo>
                  <a:lnTo>
                    <a:pt x="61" y="375"/>
                  </a:lnTo>
                  <a:lnTo>
                    <a:pt x="53" y="375"/>
                  </a:lnTo>
                  <a:lnTo>
                    <a:pt x="44" y="375"/>
                  </a:lnTo>
                  <a:lnTo>
                    <a:pt x="35" y="375"/>
                  </a:lnTo>
                  <a:lnTo>
                    <a:pt x="26" y="375"/>
                  </a:lnTo>
                  <a:lnTo>
                    <a:pt x="17" y="375"/>
                  </a:lnTo>
                  <a:lnTo>
                    <a:pt x="8" y="366"/>
                  </a:lnTo>
                  <a:lnTo>
                    <a:pt x="0" y="357"/>
                  </a:lnTo>
                  <a:lnTo>
                    <a:pt x="0" y="349"/>
                  </a:lnTo>
                  <a:lnTo>
                    <a:pt x="8" y="349"/>
                  </a:lnTo>
                  <a:lnTo>
                    <a:pt x="8" y="339"/>
                  </a:lnTo>
                  <a:lnTo>
                    <a:pt x="17" y="330"/>
                  </a:lnTo>
                  <a:lnTo>
                    <a:pt x="26" y="322"/>
                  </a:lnTo>
                  <a:lnTo>
                    <a:pt x="35" y="322"/>
                  </a:lnTo>
                  <a:lnTo>
                    <a:pt x="44" y="313"/>
                  </a:lnTo>
                  <a:lnTo>
                    <a:pt x="53" y="303"/>
                  </a:lnTo>
                  <a:lnTo>
                    <a:pt x="61" y="295"/>
                  </a:lnTo>
                  <a:lnTo>
                    <a:pt x="61" y="286"/>
                  </a:lnTo>
                  <a:lnTo>
                    <a:pt x="70" y="286"/>
                  </a:lnTo>
                  <a:lnTo>
                    <a:pt x="80" y="277"/>
                  </a:lnTo>
                  <a:lnTo>
                    <a:pt x="88" y="269"/>
                  </a:lnTo>
                  <a:lnTo>
                    <a:pt x="97" y="269"/>
                  </a:lnTo>
                  <a:lnTo>
                    <a:pt x="106" y="259"/>
                  </a:lnTo>
                  <a:lnTo>
                    <a:pt x="115" y="250"/>
                  </a:lnTo>
                  <a:lnTo>
                    <a:pt x="115" y="242"/>
                  </a:lnTo>
                  <a:lnTo>
                    <a:pt x="124" y="233"/>
                  </a:lnTo>
                  <a:lnTo>
                    <a:pt x="133" y="223"/>
                  </a:lnTo>
                  <a:lnTo>
                    <a:pt x="141" y="223"/>
                  </a:lnTo>
                  <a:lnTo>
                    <a:pt x="150" y="215"/>
                  </a:lnTo>
                  <a:lnTo>
                    <a:pt x="160" y="215"/>
                  </a:lnTo>
                  <a:lnTo>
                    <a:pt x="169" y="215"/>
                  </a:lnTo>
                  <a:lnTo>
                    <a:pt x="177" y="206"/>
                  </a:lnTo>
                  <a:lnTo>
                    <a:pt x="186" y="206"/>
                  </a:lnTo>
                  <a:lnTo>
                    <a:pt x="197" y="197"/>
                  </a:lnTo>
                  <a:lnTo>
                    <a:pt x="204" y="186"/>
                  </a:lnTo>
                  <a:lnTo>
                    <a:pt x="213" y="170"/>
                  </a:lnTo>
                  <a:lnTo>
                    <a:pt x="231" y="161"/>
                  </a:lnTo>
                  <a:lnTo>
                    <a:pt x="241" y="153"/>
                  </a:lnTo>
                  <a:lnTo>
                    <a:pt x="257" y="142"/>
                  </a:lnTo>
                  <a:lnTo>
                    <a:pt x="266" y="126"/>
                  </a:lnTo>
                  <a:lnTo>
                    <a:pt x="277" y="126"/>
                  </a:lnTo>
                  <a:lnTo>
                    <a:pt x="284" y="117"/>
                  </a:lnTo>
                  <a:lnTo>
                    <a:pt x="284" y="106"/>
                  </a:lnTo>
                  <a:lnTo>
                    <a:pt x="294" y="106"/>
                  </a:lnTo>
                  <a:lnTo>
                    <a:pt x="294" y="99"/>
                  </a:lnTo>
                  <a:lnTo>
                    <a:pt x="303" y="90"/>
                  </a:lnTo>
                  <a:lnTo>
                    <a:pt x="312" y="73"/>
                  </a:lnTo>
                  <a:lnTo>
                    <a:pt x="321" y="62"/>
                  </a:lnTo>
                  <a:lnTo>
                    <a:pt x="330" y="62"/>
                  </a:lnTo>
                  <a:lnTo>
                    <a:pt x="337" y="53"/>
                  </a:lnTo>
                  <a:lnTo>
                    <a:pt x="347" y="53"/>
                  </a:lnTo>
                  <a:lnTo>
                    <a:pt x="357" y="53"/>
                  </a:lnTo>
                  <a:lnTo>
                    <a:pt x="365" y="53"/>
                  </a:lnTo>
                  <a:lnTo>
                    <a:pt x="374" y="53"/>
                  </a:lnTo>
                  <a:lnTo>
                    <a:pt x="383" y="46"/>
                  </a:lnTo>
                  <a:lnTo>
                    <a:pt x="401" y="46"/>
                  </a:lnTo>
                  <a:lnTo>
                    <a:pt x="410" y="37"/>
                  </a:lnTo>
                  <a:lnTo>
                    <a:pt x="418" y="37"/>
                  </a:lnTo>
                  <a:lnTo>
                    <a:pt x="427" y="26"/>
                  </a:lnTo>
                  <a:lnTo>
                    <a:pt x="437" y="26"/>
                  </a:lnTo>
                  <a:lnTo>
                    <a:pt x="427" y="37"/>
                  </a:lnTo>
                  <a:lnTo>
                    <a:pt x="427" y="46"/>
                  </a:lnTo>
                  <a:lnTo>
                    <a:pt x="418" y="53"/>
                  </a:lnTo>
                  <a:lnTo>
                    <a:pt x="410" y="62"/>
                  </a:lnTo>
                  <a:lnTo>
                    <a:pt x="401" y="73"/>
                  </a:lnTo>
                  <a:lnTo>
                    <a:pt x="392" y="73"/>
                  </a:lnTo>
                  <a:lnTo>
                    <a:pt x="383" y="80"/>
                  </a:lnTo>
                  <a:lnTo>
                    <a:pt x="374" y="80"/>
                  </a:lnTo>
                  <a:lnTo>
                    <a:pt x="374" y="90"/>
                  </a:lnTo>
                  <a:lnTo>
                    <a:pt x="365" y="90"/>
                  </a:lnTo>
                  <a:lnTo>
                    <a:pt x="357" y="99"/>
                  </a:lnTo>
                  <a:lnTo>
                    <a:pt x="347" y="106"/>
                  </a:lnTo>
                  <a:lnTo>
                    <a:pt x="337" y="117"/>
                  </a:lnTo>
                  <a:lnTo>
                    <a:pt x="321" y="126"/>
                  </a:lnTo>
                  <a:lnTo>
                    <a:pt x="312" y="133"/>
                  </a:lnTo>
                  <a:lnTo>
                    <a:pt x="303" y="142"/>
                  </a:lnTo>
                  <a:lnTo>
                    <a:pt x="294" y="153"/>
                  </a:lnTo>
                  <a:lnTo>
                    <a:pt x="284" y="161"/>
                  </a:lnTo>
                  <a:lnTo>
                    <a:pt x="277" y="170"/>
                  </a:lnTo>
                  <a:lnTo>
                    <a:pt x="266" y="179"/>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37" name="Freeform 125"/>
            <p:cNvSpPr>
              <a:spLocks/>
            </p:cNvSpPr>
            <p:nvPr/>
          </p:nvSpPr>
          <p:spPr bwMode="auto">
            <a:xfrm>
              <a:off x="4905" y="1833"/>
              <a:ext cx="160" cy="96"/>
            </a:xfrm>
            <a:custGeom>
              <a:avLst/>
              <a:gdLst>
                <a:gd name="T0" fmla="*/ 76 w 634"/>
                <a:gd name="T1" fmla="*/ 39 h 375"/>
                <a:gd name="T2" fmla="*/ 92 w 634"/>
                <a:gd name="T3" fmla="*/ 30 h 375"/>
                <a:gd name="T4" fmla="*/ 105 w 634"/>
                <a:gd name="T5" fmla="*/ 27 h 375"/>
                <a:gd name="T6" fmla="*/ 115 w 634"/>
                <a:gd name="T7" fmla="*/ 23 h 375"/>
                <a:gd name="T8" fmla="*/ 121 w 634"/>
                <a:gd name="T9" fmla="*/ 16 h 375"/>
                <a:gd name="T10" fmla="*/ 130 w 634"/>
                <a:gd name="T11" fmla="*/ 12 h 375"/>
                <a:gd name="T12" fmla="*/ 135 w 634"/>
                <a:gd name="T13" fmla="*/ 7 h 375"/>
                <a:gd name="T14" fmla="*/ 148 w 634"/>
                <a:gd name="T15" fmla="*/ 2 h 375"/>
                <a:gd name="T16" fmla="*/ 160 w 634"/>
                <a:gd name="T17" fmla="*/ 0 h 375"/>
                <a:gd name="T18" fmla="*/ 151 w 634"/>
                <a:gd name="T19" fmla="*/ 7 h 375"/>
                <a:gd name="T20" fmla="*/ 130 w 634"/>
                <a:gd name="T21" fmla="*/ 20 h 375"/>
                <a:gd name="T22" fmla="*/ 105 w 634"/>
                <a:gd name="T23" fmla="*/ 36 h 375"/>
                <a:gd name="T24" fmla="*/ 90 w 634"/>
                <a:gd name="T25" fmla="*/ 50 h 375"/>
                <a:gd name="T26" fmla="*/ 83 w 634"/>
                <a:gd name="T27" fmla="*/ 60 h 375"/>
                <a:gd name="T28" fmla="*/ 76 w 634"/>
                <a:gd name="T29" fmla="*/ 66 h 375"/>
                <a:gd name="T30" fmla="*/ 58 w 634"/>
                <a:gd name="T31" fmla="*/ 78 h 375"/>
                <a:gd name="T32" fmla="*/ 58 w 634"/>
                <a:gd name="T33" fmla="*/ 76 h 375"/>
                <a:gd name="T34" fmla="*/ 67 w 634"/>
                <a:gd name="T35" fmla="*/ 66 h 375"/>
                <a:gd name="T36" fmla="*/ 61 w 634"/>
                <a:gd name="T37" fmla="*/ 71 h 375"/>
                <a:gd name="T38" fmla="*/ 45 w 634"/>
                <a:gd name="T39" fmla="*/ 82 h 375"/>
                <a:gd name="T40" fmla="*/ 36 w 634"/>
                <a:gd name="T41" fmla="*/ 84 h 375"/>
                <a:gd name="T42" fmla="*/ 27 w 634"/>
                <a:gd name="T43" fmla="*/ 94 h 375"/>
                <a:gd name="T44" fmla="*/ 20 w 634"/>
                <a:gd name="T45" fmla="*/ 91 h 375"/>
                <a:gd name="T46" fmla="*/ 18 w 634"/>
                <a:gd name="T47" fmla="*/ 87 h 375"/>
                <a:gd name="T48" fmla="*/ 15 w 634"/>
                <a:gd name="T49" fmla="*/ 91 h 375"/>
                <a:gd name="T50" fmla="*/ 15 w 634"/>
                <a:gd name="T51" fmla="*/ 96 h 375"/>
                <a:gd name="T52" fmla="*/ 9 w 634"/>
                <a:gd name="T53" fmla="*/ 96 h 375"/>
                <a:gd name="T54" fmla="*/ 0 w 634"/>
                <a:gd name="T55" fmla="*/ 91 h 375"/>
                <a:gd name="T56" fmla="*/ 2 w 634"/>
                <a:gd name="T57" fmla="*/ 87 h 375"/>
                <a:gd name="T58" fmla="*/ 11 w 634"/>
                <a:gd name="T59" fmla="*/ 80 h 375"/>
                <a:gd name="T60" fmla="*/ 18 w 634"/>
                <a:gd name="T61" fmla="*/ 73 h 375"/>
                <a:gd name="T62" fmla="*/ 27 w 634"/>
                <a:gd name="T63" fmla="*/ 66 h 375"/>
                <a:gd name="T64" fmla="*/ 31 w 634"/>
                <a:gd name="T65" fmla="*/ 60 h 375"/>
                <a:gd name="T66" fmla="*/ 38 w 634"/>
                <a:gd name="T67" fmla="*/ 55 h 375"/>
                <a:gd name="T68" fmla="*/ 47 w 634"/>
                <a:gd name="T69" fmla="*/ 53 h 375"/>
                <a:gd name="T70" fmla="*/ 54 w 634"/>
                <a:gd name="T71" fmla="*/ 44 h 375"/>
                <a:gd name="T72" fmla="*/ 67 w 634"/>
                <a:gd name="T73" fmla="*/ 32 h 375"/>
                <a:gd name="T74" fmla="*/ 74 w 634"/>
                <a:gd name="T75" fmla="*/ 27 h 375"/>
                <a:gd name="T76" fmla="*/ 81 w 634"/>
                <a:gd name="T77" fmla="*/ 16 h 375"/>
                <a:gd name="T78" fmla="*/ 90 w 634"/>
                <a:gd name="T79" fmla="*/ 14 h 375"/>
                <a:gd name="T80" fmla="*/ 101 w 634"/>
                <a:gd name="T81" fmla="*/ 12 h 375"/>
                <a:gd name="T82" fmla="*/ 108 w 634"/>
                <a:gd name="T83" fmla="*/ 7 h 375"/>
                <a:gd name="T84" fmla="*/ 108 w 634"/>
                <a:gd name="T85" fmla="*/ 12 h 375"/>
                <a:gd name="T86" fmla="*/ 101 w 634"/>
                <a:gd name="T87" fmla="*/ 19 h 375"/>
                <a:gd name="T88" fmla="*/ 94 w 634"/>
                <a:gd name="T89" fmla="*/ 23 h 375"/>
                <a:gd name="T90" fmla="*/ 85 w 634"/>
                <a:gd name="T91" fmla="*/ 30 h 375"/>
                <a:gd name="T92" fmla="*/ 74 w 634"/>
                <a:gd name="T93" fmla="*/ 39 h 375"/>
                <a:gd name="T94" fmla="*/ 67 w 634"/>
                <a:gd name="T95" fmla="*/ 46 h 3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375">
                  <a:moveTo>
                    <a:pt x="266" y="179"/>
                  </a:moveTo>
                  <a:lnTo>
                    <a:pt x="277" y="170"/>
                  </a:lnTo>
                  <a:lnTo>
                    <a:pt x="284" y="170"/>
                  </a:lnTo>
                  <a:lnTo>
                    <a:pt x="303" y="153"/>
                  </a:lnTo>
                  <a:lnTo>
                    <a:pt x="312" y="142"/>
                  </a:lnTo>
                  <a:lnTo>
                    <a:pt x="330" y="133"/>
                  </a:lnTo>
                  <a:lnTo>
                    <a:pt x="347" y="126"/>
                  </a:lnTo>
                  <a:lnTo>
                    <a:pt x="365" y="117"/>
                  </a:lnTo>
                  <a:lnTo>
                    <a:pt x="374" y="106"/>
                  </a:lnTo>
                  <a:lnTo>
                    <a:pt x="392" y="106"/>
                  </a:lnTo>
                  <a:lnTo>
                    <a:pt x="401" y="106"/>
                  </a:lnTo>
                  <a:lnTo>
                    <a:pt x="418" y="106"/>
                  </a:lnTo>
                  <a:lnTo>
                    <a:pt x="427" y="106"/>
                  </a:lnTo>
                  <a:lnTo>
                    <a:pt x="437" y="106"/>
                  </a:lnTo>
                  <a:lnTo>
                    <a:pt x="445" y="99"/>
                  </a:lnTo>
                  <a:lnTo>
                    <a:pt x="454" y="90"/>
                  </a:lnTo>
                  <a:lnTo>
                    <a:pt x="454" y="80"/>
                  </a:lnTo>
                  <a:lnTo>
                    <a:pt x="463" y="73"/>
                  </a:lnTo>
                  <a:lnTo>
                    <a:pt x="472" y="73"/>
                  </a:lnTo>
                  <a:lnTo>
                    <a:pt x="481" y="62"/>
                  </a:lnTo>
                  <a:lnTo>
                    <a:pt x="490" y="53"/>
                  </a:lnTo>
                  <a:lnTo>
                    <a:pt x="498" y="53"/>
                  </a:lnTo>
                  <a:lnTo>
                    <a:pt x="507" y="46"/>
                  </a:lnTo>
                  <a:lnTo>
                    <a:pt x="517" y="46"/>
                  </a:lnTo>
                  <a:lnTo>
                    <a:pt x="517" y="37"/>
                  </a:lnTo>
                  <a:lnTo>
                    <a:pt x="525" y="37"/>
                  </a:lnTo>
                  <a:lnTo>
                    <a:pt x="534" y="26"/>
                  </a:lnTo>
                  <a:lnTo>
                    <a:pt x="543" y="26"/>
                  </a:lnTo>
                  <a:lnTo>
                    <a:pt x="553" y="26"/>
                  </a:lnTo>
                  <a:lnTo>
                    <a:pt x="587" y="9"/>
                  </a:lnTo>
                  <a:lnTo>
                    <a:pt x="614" y="0"/>
                  </a:lnTo>
                  <a:lnTo>
                    <a:pt x="623" y="0"/>
                  </a:lnTo>
                  <a:lnTo>
                    <a:pt x="634" y="0"/>
                  </a:lnTo>
                  <a:lnTo>
                    <a:pt x="623" y="0"/>
                  </a:lnTo>
                  <a:lnTo>
                    <a:pt x="614" y="9"/>
                  </a:lnTo>
                  <a:lnTo>
                    <a:pt x="606" y="18"/>
                  </a:lnTo>
                  <a:lnTo>
                    <a:pt x="597" y="26"/>
                  </a:lnTo>
                  <a:lnTo>
                    <a:pt x="587" y="46"/>
                  </a:lnTo>
                  <a:lnTo>
                    <a:pt x="570" y="53"/>
                  </a:lnTo>
                  <a:lnTo>
                    <a:pt x="543" y="62"/>
                  </a:lnTo>
                  <a:lnTo>
                    <a:pt x="517" y="80"/>
                  </a:lnTo>
                  <a:lnTo>
                    <a:pt x="498" y="99"/>
                  </a:lnTo>
                  <a:lnTo>
                    <a:pt x="472" y="117"/>
                  </a:lnTo>
                  <a:lnTo>
                    <a:pt x="445" y="133"/>
                  </a:lnTo>
                  <a:lnTo>
                    <a:pt x="418" y="142"/>
                  </a:lnTo>
                  <a:lnTo>
                    <a:pt x="401" y="161"/>
                  </a:lnTo>
                  <a:lnTo>
                    <a:pt x="383" y="179"/>
                  </a:lnTo>
                  <a:lnTo>
                    <a:pt x="374" y="186"/>
                  </a:lnTo>
                  <a:lnTo>
                    <a:pt x="357" y="197"/>
                  </a:lnTo>
                  <a:lnTo>
                    <a:pt x="337" y="206"/>
                  </a:lnTo>
                  <a:lnTo>
                    <a:pt x="337" y="215"/>
                  </a:lnTo>
                  <a:lnTo>
                    <a:pt x="330" y="223"/>
                  </a:lnTo>
                  <a:lnTo>
                    <a:pt x="330" y="233"/>
                  </a:lnTo>
                  <a:lnTo>
                    <a:pt x="321" y="242"/>
                  </a:lnTo>
                  <a:lnTo>
                    <a:pt x="312" y="250"/>
                  </a:lnTo>
                  <a:lnTo>
                    <a:pt x="303" y="259"/>
                  </a:lnTo>
                  <a:lnTo>
                    <a:pt x="284" y="277"/>
                  </a:lnTo>
                  <a:lnTo>
                    <a:pt x="266" y="286"/>
                  </a:lnTo>
                  <a:lnTo>
                    <a:pt x="250" y="295"/>
                  </a:lnTo>
                  <a:lnTo>
                    <a:pt x="231" y="303"/>
                  </a:lnTo>
                  <a:lnTo>
                    <a:pt x="222" y="303"/>
                  </a:lnTo>
                  <a:lnTo>
                    <a:pt x="231" y="303"/>
                  </a:lnTo>
                  <a:lnTo>
                    <a:pt x="231" y="295"/>
                  </a:lnTo>
                  <a:lnTo>
                    <a:pt x="241" y="286"/>
                  </a:lnTo>
                  <a:lnTo>
                    <a:pt x="250" y="277"/>
                  </a:lnTo>
                  <a:lnTo>
                    <a:pt x="266" y="259"/>
                  </a:lnTo>
                  <a:lnTo>
                    <a:pt x="266" y="250"/>
                  </a:lnTo>
                  <a:lnTo>
                    <a:pt x="266" y="259"/>
                  </a:lnTo>
                  <a:lnTo>
                    <a:pt x="250" y="269"/>
                  </a:lnTo>
                  <a:lnTo>
                    <a:pt x="241" y="277"/>
                  </a:lnTo>
                  <a:lnTo>
                    <a:pt x="222" y="286"/>
                  </a:lnTo>
                  <a:lnTo>
                    <a:pt x="204" y="295"/>
                  </a:lnTo>
                  <a:lnTo>
                    <a:pt x="186" y="303"/>
                  </a:lnTo>
                  <a:lnTo>
                    <a:pt x="177" y="322"/>
                  </a:lnTo>
                  <a:lnTo>
                    <a:pt x="160" y="322"/>
                  </a:lnTo>
                  <a:lnTo>
                    <a:pt x="150" y="330"/>
                  </a:lnTo>
                  <a:lnTo>
                    <a:pt x="141" y="330"/>
                  </a:lnTo>
                  <a:lnTo>
                    <a:pt x="133" y="339"/>
                  </a:lnTo>
                  <a:lnTo>
                    <a:pt x="124" y="349"/>
                  </a:lnTo>
                  <a:lnTo>
                    <a:pt x="115" y="357"/>
                  </a:lnTo>
                  <a:lnTo>
                    <a:pt x="106" y="366"/>
                  </a:lnTo>
                  <a:lnTo>
                    <a:pt x="97" y="375"/>
                  </a:lnTo>
                  <a:lnTo>
                    <a:pt x="88" y="366"/>
                  </a:lnTo>
                  <a:lnTo>
                    <a:pt x="80" y="357"/>
                  </a:lnTo>
                  <a:lnTo>
                    <a:pt x="80" y="349"/>
                  </a:lnTo>
                  <a:lnTo>
                    <a:pt x="70" y="339"/>
                  </a:lnTo>
                  <a:lnTo>
                    <a:pt x="70" y="349"/>
                  </a:lnTo>
                  <a:lnTo>
                    <a:pt x="61" y="349"/>
                  </a:lnTo>
                  <a:lnTo>
                    <a:pt x="61" y="357"/>
                  </a:lnTo>
                  <a:lnTo>
                    <a:pt x="61" y="366"/>
                  </a:lnTo>
                  <a:lnTo>
                    <a:pt x="61" y="375"/>
                  </a:lnTo>
                  <a:lnTo>
                    <a:pt x="53" y="375"/>
                  </a:lnTo>
                  <a:lnTo>
                    <a:pt x="44" y="375"/>
                  </a:lnTo>
                  <a:lnTo>
                    <a:pt x="35" y="375"/>
                  </a:lnTo>
                  <a:lnTo>
                    <a:pt x="26" y="375"/>
                  </a:lnTo>
                  <a:lnTo>
                    <a:pt x="17" y="375"/>
                  </a:lnTo>
                  <a:lnTo>
                    <a:pt x="8" y="366"/>
                  </a:lnTo>
                  <a:lnTo>
                    <a:pt x="0" y="357"/>
                  </a:lnTo>
                  <a:lnTo>
                    <a:pt x="0" y="349"/>
                  </a:lnTo>
                  <a:lnTo>
                    <a:pt x="8" y="349"/>
                  </a:lnTo>
                  <a:lnTo>
                    <a:pt x="8" y="339"/>
                  </a:lnTo>
                  <a:lnTo>
                    <a:pt x="17" y="330"/>
                  </a:lnTo>
                  <a:lnTo>
                    <a:pt x="26" y="322"/>
                  </a:lnTo>
                  <a:lnTo>
                    <a:pt x="35" y="322"/>
                  </a:lnTo>
                  <a:lnTo>
                    <a:pt x="44" y="313"/>
                  </a:lnTo>
                  <a:lnTo>
                    <a:pt x="53" y="303"/>
                  </a:lnTo>
                  <a:lnTo>
                    <a:pt x="61" y="295"/>
                  </a:lnTo>
                  <a:lnTo>
                    <a:pt x="61" y="286"/>
                  </a:lnTo>
                  <a:lnTo>
                    <a:pt x="70" y="286"/>
                  </a:lnTo>
                  <a:lnTo>
                    <a:pt x="80" y="277"/>
                  </a:lnTo>
                  <a:lnTo>
                    <a:pt x="88" y="269"/>
                  </a:lnTo>
                  <a:lnTo>
                    <a:pt x="97" y="269"/>
                  </a:lnTo>
                  <a:lnTo>
                    <a:pt x="106" y="259"/>
                  </a:lnTo>
                  <a:lnTo>
                    <a:pt x="115" y="250"/>
                  </a:lnTo>
                  <a:lnTo>
                    <a:pt x="115" y="242"/>
                  </a:lnTo>
                  <a:lnTo>
                    <a:pt x="124" y="233"/>
                  </a:lnTo>
                  <a:lnTo>
                    <a:pt x="133" y="223"/>
                  </a:lnTo>
                  <a:lnTo>
                    <a:pt x="141" y="223"/>
                  </a:lnTo>
                  <a:lnTo>
                    <a:pt x="150" y="215"/>
                  </a:lnTo>
                  <a:lnTo>
                    <a:pt x="160" y="215"/>
                  </a:lnTo>
                  <a:lnTo>
                    <a:pt x="169" y="215"/>
                  </a:lnTo>
                  <a:lnTo>
                    <a:pt x="177" y="206"/>
                  </a:lnTo>
                  <a:lnTo>
                    <a:pt x="186" y="206"/>
                  </a:lnTo>
                  <a:lnTo>
                    <a:pt x="197" y="197"/>
                  </a:lnTo>
                  <a:lnTo>
                    <a:pt x="204" y="186"/>
                  </a:lnTo>
                  <a:lnTo>
                    <a:pt x="213" y="170"/>
                  </a:lnTo>
                  <a:lnTo>
                    <a:pt x="231" y="161"/>
                  </a:lnTo>
                  <a:lnTo>
                    <a:pt x="241" y="153"/>
                  </a:lnTo>
                  <a:lnTo>
                    <a:pt x="257" y="142"/>
                  </a:lnTo>
                  <a:lnTo>
                    <a:pt x="266" y="126"/>
                  </a:lnTo>
                  <a:lnTo>
                    <a:pt x="277" y="126"/>
                  </a:lnTo>
                  <a:lnTo>
                    <a:pt x="284" y="117"/>
                  </a:lnTo>
                  <a:lnTo>
                    <a:pt x="284" y="106"/>
                  </a:lnTo>
                  <a:lnTo>
                    <a:pt x="294" y="106"/>
                  </a:lnTo>
                  <a:lnTo>
                    <a:pt x="294" y="99"/>
                  </a:lnTo>
                  <a:lnTo>
                    <a:pt x="303" y="90"/>
                  </a:lnTo>
                  <a:lnTo>
                    <a:pt x="312" y="73"/>
                  </a:lnTo>
                  <a:lnTo>
                    <a:pt x="321" y="62"/>
                  </a:lnTo>
                  <a:lnTo>
                    <a:pt x="330" y="62"/>
                  </a:lnTo>
                  <a:lnTo>
                    <a:pt x="337" y="53"/>
                  </a:lnTo>
                  <a:lnTo>
                    <a:pt x="347" y="53"/>
                  </a:lnTo>
                  <a:lnTo>
                    <a:pt x="357" y="53"/>
                  </a:lnTo>
                  <a:lnTo>
                    <a:pt x="365" y="53"/>
                  </a:lnTo>
                  <a:lnTo>
                    <a:pt x="374" y="53"/>
                  </a:lnTo>
                  <a:lnTo>
                    <a:pt x="383" y="46"/>
                  </a:lnTo>
                  <a:lnTo>
                    <a:pt x="401" y="46"/>
                  </a:lnTo>
                  <a:lnTo>
                    <a:pt x="410" y="37"/>
                  </a:lnTo>
                  <a:lnTo>
                    <a:pt x="418" y="37"/>
                  </a:lnTo>
                  <a:lnTo>
                    <a:pt x="427" y="26"/>
                  </a:lnTo>
                  <a:lnTo>
                    <a:pt x="437" y="26"/>
                  </a:lnTo>
                  <a:lnTo>
                    <a:pt x="427" y="37"/>
                  </a:lnTo>
                  <a:lnTo>
                    <a:pt x="427" y="46"/>
                  </a:lnTo>
                  <a:lnTo>
                    <a:pt x="418" y="53"/>
                  </a:lnTo>
                  <a:lnTo>
                    <a:pt x="410" y="62"/>
                  </a:lnTo>
                  <a:lnTo>
                    <a:pt x="401" y="73"/>
                  </a:lnTo>
                  <a:lnTo>
                    <a:pt x="392" y="73"/>
                  </a:lnTo>
                  <a:lnTo>
                    <a:pt x="383" y="80"/>
                  </a:lnTo>
                  <a:lnTo>
                    <a:pt x="374" y="80"/>
                  </a:lnTo>
                  <a:lnTo>
                    <a:pt x="374" y="90"/>
                  </a:lnTo>
                  <a:lnTo>
                    <a:pt x="365" y="90"/>
                  </a:lnTo>
                  <a:lnTo>
                    <a:pt x="357" y="99"/>
                  </a:lnTo>
                  <a:lnTo>
                    <a:pt x="347" y="106"/>
                  </a:lnTo>
                  <a:lnTo>
                    <a:pt x="337" y="117"/>
                  </a:lnTo>
                  <a:lnTo>
                    <a:pt x="321" y="126"/>
                  </a:lnTo>
                  <a:lnTo>
                    <a:pt x="312" y="133"/>
                  </a:lnTo>
                  <a:lnTo>
                    <a:pt x="303" y="142"/>
                  </a:lnTo>
                  <a:lnTo>
                    <a:pt x="294" y="153"/>
                  </a:lnTo>
                  <a:lnTo>
                    <a:pt x="284" y="161"/>
                  </a:lnTo>
                  <a:lnTo>
                    <a:pt x="277" y="170"/>
                  </a:lnTo>
                  <a:lnTo>
                    <a:pt x="266" y="17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39038" name="Freeform 126"/>
            <p:cNvSpPr>
              <a:spLocks/>
            </p:cNvSpPr>
            <p:nvPr/>
          </p:nvSpPr>
          <p:spPr bwMode="auto">
            <a:xfrm>
              <a:off x="2217" y="1495"/>
              <a:ext cx="678" cy="461"/>
            </a:xfrm>
            <a:custGeom>
              <a:avLst/>
              <a:gdLst>
                <a:gd name="T0" fmla="*/ 671 w 2667"/>
                <a:gd name="T1" fmla="*/ 342 h 1801"/>
                <a:gd name="T2" fmla="*/ 671 w 2667"/>
                <a:gd name="T3" fmla="*/ 351 h 1801"/>
                <a:gd name="T4" fmla="*/ 666 w 2667"/>
                <a:gd name="T5" fmla="*/ 358 h 1801"/>
                <a:gd name="T6" fmla="*/ 662 w 2667"/>
                <a:gd name="T7" fmla="*/ 365 h 1801"/>
                <a:gd name="T8" fmla="*/ 662 w 2667"/>
                <a:gd name="T9" fmla="*/ 372 h 1801"/>
                <a:gd name="T10" fmla="*/ 671 w 2667"/>
                <a:gd name="T11" fmla="*/ 379 h 1801"/>
                <a:gd name="T12" fmla="*/ 676 w 2667"/>
                <a:gd name="T13" fmla="*/ 383 h 1801"/>
                <a:gd name="T14" fmla="*/ 673 w 2667"/>
                <a:gd name="T15" fmla="*/ 393 h 1801"/>
                <a:gd name="T16" fmla="*/ 666 w 2667"/>
                <a:gd name="T17" fmla="*/ 409 h 1801"/>
                <a:gd name="T18" fmla="*/ 662 w 2667"/>
                <a:gd name="T19" fmla="*/ 424 h 1801"/>
                <a:gd name="T20" fmla="*/ 665 w 2667"/>
                <a:gd name="T21" fmla="*/ 447 h 1801"/>
                <a:gd name="T22" fmla="*/ 665 w 2667"/>
                <a:gd name="T23" fmla="*/ 459 h 1801"/>
                <a:gd name="T24" fmla="*/ 659 w 2667"/>
                <a:gd name="T25" fmla="*/ 459 h 1801"/>
                <a:gd name="T26" fmla="*/ 653 w 2667"/>
                <a:gd name="T27" fmla="*/ 452 h 1801"/>
                <a:gd name="T28" fmla="*/ 644 w 2667"/>
                <a:gd name="T29" fmla="*/ 443 h 1801"/>
                <a:gd name="T30" fmla="*/ 632 w 2667"/>
                <a:gd name="T31" fmla="*/ 438 h 1801"/>
                <a:gd name="T32" fmla="*/ 621 w 2667"/>
                <a:gd name="T33" fmla="*/ 436 h 1801"/>
                <a:gd name="T34" fmla="*/ 612 w 2667"/>
                <a:gd name="T35" fmla="*/ 429 h 1801"/>
                <a:gd name="T36" fmla="*/ 603 w 2667"/>
                <a:gd name="T37" fmla="*/ 422 h 1801"/>
                <a:gd name="T38" fmla="*/ 594 w 2667"/>
                <a:gd name="T39" fmla="*/ 418 h 1801"/>
                <a:gd name="T40" fmla="*/ 578 w 2667"/>
                <a:gd name="T41" fmla="*/ 422 h 1801"/>
                <a:gd name="T42" fmla="*/ 537 w 2667"/>
                <a:gd name="T43" fmla="*/ 427 h 1801"/>
                <a:gd name="T44" fmla="*/ 517 w 2667"/>
                <a:gd name="T45" fmla="*/ 422 h 1801"/>
                <a:gd name="T46" fmla="*/ 503 w 2667"/>
                <a:gd name="T47" fmla="*/ 413 h 1801"/>
                <a:gd name="T48" fmla="*/ 494 w 2667"/>
                <a:gd name="T49" fmla="*/ 404 h 1801"/>
                <a:gd name="T50" fmla="*/ 476 w 2667"/>
                <a:gd name="T51" fmla="*/ 400 h 1801"/>
                <a:gd name="T52" fmla="*/ 417 w 2667"/>
                <a:gd name="T53" fmla="*/ 397 h 1801"/>
                <a:gd name="T54" fmla="*/ 333 w 2667"/>
                <a:gd name="T55" fmla="*/ 395 h 1801"/>
                <a:gd name="T56" fmla="*/ 234 w 2667"/>
                <a:gd name="T57" fmla="*/ 388 h 1801"/>
                <a:gd name="T58" fmla="*/ 120 w 2667"/>
                <a:gd name="T59" fmla="*/ 381 h 1801"/>
                <a:gd name="T60" fmla="*/ 0 w 2667"/>
                <a:gd name="T61" fmla="*/ 372 h 1801"/>
                <a:gd name="T62" fmla="*/ 9 w 2667"/>
                <a:gd name="T63" fmla="*/ 258 h 1801"/>
                <a:gd name="T64" fmla="*/ 16 w 2667"/>
                <a:gd name="T65" fmla="*/ 169 h 1801"/>
                <a:gd name="T66" fmla="*/ 23 w 2667"/>
                <a:gd name="T67" fmla="*/ 98 h 1801"/>
                <a:gd name="T68" fmla="*/ 27 w 2667"/>
                <a:gd name="T69" fmla="*/ 43 h 1801"/>
                <a:gd name="T70" fmla="*/ 32 w 2667"/>
                <a:gd name="T71" fmla="*/ 0 h 1801"/>
                <a:gd name="T72" fmla="*/ 202 w 2667"/>
                <a:gd name="T73" fmla="*/ 14 h 1801"/>
                <a:gd name="T74" fmla="*/ 354 w 2667"/>
                <a:gd name="T75" fmla="*/ 23 h 1801"/>
                <a:gd name="T76" fmla="*/ 483 w 2667"/>
                <a:gd name="T77" fmla="*/ 27 h 1801"/>
                <a:gd name="T78" fmla="*/ 587 w 2667"/>
                <a:gd name="T79" fmla="*/ 30 h 1801"/>
                <a:gd name="T80" fmla="*/ 666 w 2667"/>
                <a:gd name="T81" fmla="*/ 32 h 1801"/>
                <a:gd name="T82" fmla="*/ 665 w 2667"/>
                <a:gd name="T83" fmla="*/ 46 h 1801"/>
                <a:gd name="T84" fmla="*/ 659 w 2667"/>
                <a:gd name="T85" fmla="*/ 55 h 1801"/>
                <a:gd name="T86" fmla="*/ 653 w 2667"/>
                <a:gd name="T87" fmla="*/ 62 h 1801"/>
                <a:gd name="T88" fmla="*/ 648 w 2667"/>
                <a:gd name="T89" fmla="*/ 71 h 1801"/>
                <a:gd name="T90" fmla="*/ 646 w 2667"/>
                <a:gd name="T91" fmla="*/ 82 h 1801"/>
                <a:gd name="T92" fmla="*/ 651 w 2667"/>
                <a:gd name="T93" fmla="*/ 89 h 1801"/>
                <a:gd name="T94" fmla="*/ 658 w 2667"/>
                <a:gd name="T95" fmla="*/ 94 h 1801"/>
                <a:gd name="T96" fmla="*/ 666 w 2667"/>
                <a:gd name="T97" fmla="*/ 96 h 1801"/>
                <a:gd name="T98" fmla="*/ 673 w 2667"/>
                <a:gd name="T99" fmla="*/ 101 h 1801"/>
                <a:gd name="T100" fmla="*/ 676 w 2667"/>
                <a:gd name="T101" fmla="*/ 114 h 1801"/>
                <a:gd name="T102" fmla="*/ 676 w 2667"/>
                <a:gd name="T103" fmla="*/ 340 h 18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667" h="1801">
                  <a:moveTo>
                    <a:pt x="2658" y="1328"/>
                  </a:moveTo>
                  <a:lnTo>
                    <a:pt x="2640" y="1337"/>
                  </a:lnTo>
                  <a:lnTo>
                    <a:pt x="2640" y="1356"/>
                  </a:lnTo>
                  <a:lnTo>
                    <a:pt x="2640" y="1372"/>
                  </a:lnTo>
                  <a:lnTo>
                    <a:pt x="2630" y="1392"/>
                  </a:lnTo>
                  <a:lnTo>
                    <a:pt x="2621" y="1399"/>
                  </a:lnTo>
                  <a:lnTo>
                    <a:pt x="2614" y="1418"/>
                  </a:lnTo>
                  <a:lnTo>
                    <a:pt x="2603" y="1425"/>
                  </a:lnTo>
                  <a:lnTo>
                    <a:pt x="2603" y="1436"/>
                  </a:lnTo>
                  <a:lnTo>
                    <a:pt x="2603" y="1452"/>
                  </a:lnTo>
                  <a:lnTo>
                    <a:pt x="2614" y="1461"/>
                  </a:lnTo>
                  <a:lnTo>
                    <a:pt x="2640" y="1480"/>
                  </a:lnTo>
                  <a:lnTo>
                    <a:pt x="2649" y="1489"/>
                  </a:lnTo>
                  <a:lnTo>
                    <a:pt x="2658" y="1498"/>
                  </a:lnTo>
                  <a:lnTo>
                    <a:pt x="2649" y="1516"/>
                  </a:lnTo>
                  <a:lnTo>
                    <a:pt x="2649" y="1534"/>
                  </a:lnTo>
                  <a:lnTo>
                    <a:pt x="2630" y="1561"/>
                  </a:lnTo>
                  <a:lnTo>
                    <a:pt x="2621" y="1596"/>
                  </a:lnTo>
                  <a:lnTo>
                    <a:pt x="2614" y="1622"/>
                  </a:lnTo>
                  <a:lnTo>
                    <a:pt x="2603" y="1658"/>
                  </a:lnTo>
                  <a:lnTo>
                    <a:pt x="2603" y="1702"/>
                  </a:lnTo>
                  <a:lnTo>
                    <a:pt x="2614" y="1748"/>
                  </a:lnTo>
                  <a:lnTo>
                    <a:pt x="2614" y="1774"/>
                  </a:lnTo>
                  <a:lnTo>
                    <a:pt x="2614" y="1792"/>
                  </a:lnTo>
                  <a:lnTo>
                    <a:pt x="2603" y="1801"/>
                  </a:lnTo>
                  <a:lnTo>
                    <a:pt x="2594" y="1792"/>
                  </a:lnTo>
                  <a:lnTo>
                    <a:pt x="2587" y="1782"/>
                  </a:lnTo>
                  <a:lnTo>
                    <a:pt x="2568" y="1765"/>
                  </a:lnTo>
                  <a:lnTo>
                    <a:pt x="2550" y="1748"/>
                  </a:lnTo>
                  <a:lnTo>
                    <a:pt x="2534" y="1729"/>
                  </a:lnTo>
                  <a:lnTo>
                    <a:pt x="2506" y="1721"/>
                  </a:lnTo>
                  <a:lnTo>
                    <a:pt x="2488" y="1712"/>
                  </a:lnTo>
                  <a:lnTo>
                    <a:pt x="2461" y="1712"/>
                  </a:lnTo>
                  <a:lnTo>
                    <a:pt x="2443" y="1702"/>
                  </a:lnTo>
                  <a:lnTo>
                    <a:pt x="2426" y="1685"/>
                  </a:lnTo>
                  <a:lnTo>
                    <a:pt x="2408" y="1676"/>
                  </a:lnTo>
                  <a:lnTo>
                    <a:pt x="2390" y="1658"/>
                  </a:lnTo>
                  <a:lnTo>
                    <a:pt x="2372" y="1649"/>
                  </a:lnTo>
                  <a:lnTo>
                    <a:pt x="2354" y="1641"/>
                  </a:lnTo>
                  <a:lnTo>
                    <a:pt x="2337" y="1632"/>
                  </a:lnTo>
                  <a:lnTo>
                    <a:pt x="2310" y="1641"/>
                  </a:lnTo>
                  <a:lnTo>
                    <a:pt x="2274" y="1649"/>
                  </a:lnTo>
                  <a:lnTo>
                    <a:pt x="2184" y="1658"/>
                  </a:lnTo>
                  <a:lnTo>
                    <a:pt x="2113" y="1668"/>
                  </a:lnTo>
                  <a:lnTo>
                    <a:pt x="2069" y="1658"/>
                  </a:lnTo>
                  <a:lnTo>
                    <a:pt x="2033" y="1649"/>
                  </a:lnTo>
                  <a:lnTo>
                    <a:pt x="2006" y="1632"/>
                  </a:lnTo>
                  <a:lnTo>
                    <a:pt x="1980" y="1614"/>
                  </a:lnTo>
                  <a:lnTo>
                    <a:pt x="1961" y="1588"/>
                  </a:lnTo>
                  <a:lnTo>
                    <a:pt x="1944" y="1578"/>
                  </a:lnTo>
                  <a:lnTo>
                    <a:pt x="1908" y="1561"/>
                  </a:lnTo>
                  <a:lnTo>
                    <a:pt x="1873" y="1561"/>
                  </a:lnTo>
                  <a:lnTo>
                    <a:pt x="1766" y="1561"/>
                  </a:lnTo>
                  <a:lnTo>
                    <a:pt x="1640" y="1552"/>
                  </a:lnTo>
                  <a:lnTo>
                    <a:pt x="1489" y="1552"/>
                  </a:lnTo>
                  <a:lnTo>
                    <a:pt x="1311" y="1542"/>
                  </a:lnTo>
                  <a:lnTo>
                    <a:pt x="1123" y="1534"/>
                  </a:lnTo>
                  <a:lnTo>
                    <a:pt x="919" y="1516"/>
                  </a:lnTo>
                  <a:lnTo>
                    <a:pt x="697" y="1505"/>
                  </a:lnTo>
                  <a:lnTo>
                    <a:pt x="473" y="1489"/>
                  </a:lnTo>
                  <a:lnTo>
                    <a:pt x="232" y="1472"/>
                  </a:lnTo>
                  <a:lnTo>
                    <a:pt x="0" y="1452"/>
                  </a:lnTo>
                  <a:lnTo>
                    <a:pt x="18" y="1221"/>
                  </a:lnTo>
                  <a:lnTo>
                    <a:pt x="36" y="1008"/>
                  </a:lnTo>
                  <a:lnTo>
                    <a:pt x="53" y="828"/>
                  </a:lnTo>
                  <a:lnTo>
                    <a:pt x="63" y="659"/>
                  </a:lnTo>
                  <a:lnTo>
                    <a:pt x="80" y="518"/>
                  </a:lnTo>
                  <a:lnTo>
                    <a:pt x="89" y="382"/>
                  </a:lnTo>
                  <a:lnTo>
                    <a:pt x="98" y="276"/>
                  </a:lnTo>
                  <a:lnTo>
                    <a:pt x="107" y="169"/>
                  </a:lnTo>
                  <a:lnTo>
                    <a:pt x="116" y="81"/>
                  </a:lnTo>
                  <a:lnTo>
                    <a:pt x="125" y="0"/>
                  </a:lnTo>
                  <a:lnTo>
                    <a:pt x="473" y="27"/>
                  </a:lnTo>
                  <a:lnTo>
                    <a:pt x="793" y="54"/>
                  </a:lnTo>
                  <a:lnTo>
                    <a:pt x="1106" y="71"/>
                  </a:lnTo>
                  <a:lnTo>
                    <a:pt x="1391" y="89"/>
                  </a:lnTo>
                  <a:lnTo>
                    <a:pt x="1660" y="98"/>
                  </a:lnTo>
                  <a:lnTo>
                    <a:pt x="1900" y="107"/>
                  </a:lnTo>
                  <a:lnTo>
                    <a:pt x="2122" y="116"/>
                  </a:lnTo>
                  <a:lnTo>
                    <a:pt x="2310" y="116"/>
                  </a:lnTo>
                  <a:lnTo>
                    <a:pt x="2479" y="125"/>
                  </a:lnTo>
                  <a:lnTo>
                    <a:pt x="2621" y="125"/>
                  </a:lnTo>
                  <a:lnTo>
                    <a:pt x="2621" y="151"/>
                  </a:lnTo>
                  <a:lnTo>
                    <a:pt x="2614" y="178"/>
                  </a:lnTo>
                  <a:lnTo>
                    <a:pt x="2603" y="196"/>
                  </a:lnTo>
                  <a:lnTo>
                    <a:pt x="2594" y="214"/>
                  </a:lnTo>
                  <a:lnTo>
                    <a:pt x="2577" y="231"/>
                  </a:lnTo>
                  <a:lnTo>
                    <a:pt x="2568" y="242"/>
                  </a:lnTo>
                  <a:lnTo>
                    <a:pt x="2559" y="258"/>
                  </a:lnTo>
                  <a:lnTo>
                    <a:pt x="2550" y="276"/>
                  </a:lnTo>
                  <a:lnTo>
                    <a:pt x="2541" y="295"/>
                  </a:lnTo>
                  <a:lnTo>
                    <a:pt x="2541" y="322"/>
                  </a:lnTo>
                  <a:lnTo>
                    <a:pt x="2550" y="338"/>
                  </a:lnTo>
                  <a:lnTo>
                    <a:pt x="2559" y="348"/>
                  </a:lnTo>
                  <a:lnTo>
                    <a:pt x="2568" y="357"/>
                  </a:lnTo>
                  <a:lnTo>
                    <a:pt x="2587" y="366"/>
                  </a:lnTo>
                  <a:lnTo>
                    <a:pt x="2603" y="366"/>
                  </a:lnTo>
                  <a:lnTo>
                    <a:pt x="2621" y="375"/>
                  </a:lnTo>
                  <a:lnTo>
                    <a:pt x="2630" y="382"/>
                  </a:lnTo>
                  <a:lnTo>
                    <a:pt x="2649" y="393"/>
                  </a:lnTo>
                  <a:lnTo>
                    <a:pt x="2649" y="419"/>
                  </a:lnTo>
                  <a:lnTo>
                    <a:pt x="2658" y="446"/>
                  </a:lnTo>
                  <a:lnTo>
                    <a:pt x="2667" y="1328"/>
                  </a:lnTo>
                  <a:lnTo>
                    <a:pt x="2658" y="1328"/>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39039" name="Freeform 127"/>
            <p:cNvSpPr>
              <a:spLocks/>
            </p:cNvSpPr>
            <p:nvPr/>
          </p:nvSpPr>
          <p:spPr bwMode="auto">
            <a:xfrm>
              <a:off x="2217" y="1495"/>
              <a:ext cx="678" cy="461"/>
            </a:xfrm>
            <a:custGeom>
              <a:avLst/>
              <a:gdLst>
                <a:gd name="T0" fmla="*/ 671 w 2667"/>
                <a:gd name="T1" fmla="*/ 342 h 1801"/>
                <a:gd name="T2" fmla="*/ 671 w 2667"/>
                <a:gd name="T3" fmla="*/ 351 h 1801"/>
                <a:gd name="T4" fmla="*/ 666 w 2667"/>
                <a:gd name="T5" fmla="*/ 358 h 1801"/>
                <a:gd name="T6" fmla="*/ 662 w 2667"/>
                <a:gd name="T7" fmla="*/ 365 h 1801"/>
                <a:gd name="T8" fmla="*/ 662 w 2667"/>
                <a:gd name="T9" fmla="*/ 372 h 1801"/>
                <a:gd name="T10" fmla="*/ 671 w 2667"/>
                <a:gd name="T11" fmla="*/ 379 h 1801"/>
                <a:gd name="T12" fmla="*/ 676 w 2667"/>
                <a:gd name="T13" fmla="*/ 383 h 1801"/>
                <a:gd name="T14" fmla="*/ 673 w 2667"/>
                <a:gd name="T15" fmla="*/ 393 h 1801"/>
                <a:gd name="T16" fmla="*/ 666 w 2667"/>
                <a:gd name="T17" fmla="*/ 409 h 1801"/>
                <a:gd name="T18" fmla="*/ 662 w 2667"/>
                <a:gd name="T19" fmla="*/ 424 h 1801"/>
                <a:gd name="T20" fmla="*/ 665 w 2667"/>
                <a:gd name="T21" fmla="*/ 447 h 1801"/>
                <a:gd name="T22" fmla="*/ 665 w 2667"/>
                <a:gd name="T23" fmla="*/ 459 h 1801"/>
                <a:gd name="T24" fmla="*/ 659 w 2667"/>
                <a:gd name="T25" fmla="*/ 459 h 1801"/>
                <a:gd name="T26" fmla="*/ 653 w 2667"/>
                <a:gd name="T27" fmla="*/ 452 h 1801"/>
                <a:gd name="T28" fmla="*/ 644 w 2667"/>
                <a:gd name="T29" fmla="*/ 443 h 1801"/>
                <a:gd name="T30" fmla="*/ 632 w 2667"/>
                <a:gd name="T31" fmla="*/ 438 h 1801"/>
                <a:gd name="T32" fmla="*/ 621 w 2667"/>
                <a:gd name="T33" fmla="*/ 436 h 1801"/>
                <a:gd name="T34" fmla="*/ 612 w 2667"/>
                <a:gd name="T35" fmla="*/ 429 h 1801"/>
                <a:gd name="T36" fmla="*/ 603 w 2667"/>
                <a:gd name="T37" fmla="*/ 422 h 1801"/>
                <a:gd name="T38" fmla="*/ 594 w 2667"/>
                <a:gd name="T39" fmla="*/ 418 h 1801"/>
                <a:gd name="T40" fmla="*/ 578 w 2667"/>
                <a:gd name="T41" fmla="*/ 422 h 1801"/>
                <a:gd name="T42" fmla="*/ 537 w 2667"/>
                <a:gd name="T43" fmla="*/ 427 h 1801"/>
                <a:gd name="T44" fmla="*/ 517 w 2667"/>
                <a:gd name="T45" fmla="*/ 422 h 1801"/>
                <a:gd name="T46" fmla="*/ 503 w 2667"/>
                <a:gd name="T47" fmla="*/ 413 h 1801"/>
                <a:gd name="T48" fmla="*/ 494 w 2667"/>
                <a:gd name="T49" fmla="*/ 404 h 1801"/>
                <a:gd name="T50" fmla="*/ 476 w 2667"/>
                <a:gd name="T51" fmla="*/ 400 h 1801"/>
                <a:gd name="T52" fmla="*/ 417 w 2667"/>
                <a:gd name="T53" fmla="*/ 397 h 1801"/>
                <a:gd name="T54" fmla="*/ 333 w 2667"/>
                <a:gd name="T55" fmla="*/ 395 h 1801"/>
                <a:gd name="T56" fmla="*/ 234 w 2667"/>
                <a:gd name="T57" fmla="*/ 388 h 1801"/>
                <a:gd name="T58" fmla="*/ 120 w 2667"/>
                <a:gd name="T59" fmla="*/ 381 h 1801"/>
                <a:gd name="T60" fmla="*/ 0 w 2667"/>
                <a:gd name="T61" fmla="*/ 372 h 1801"/>
                <a:gd name="T62" fmla="*/ 9 w 2667"/>
                <a:gd name="T63" fmla="*/ 258 h 1801"/>
                <a:gd name="T64" fmla="*/ 16 w 2667"/>
                <a:gd name="T65" fmla="*/ 169 h 1801"/>
                <a:gd name="T66" fmla="*/ 23 w 2667"/>
                <a:gd name="T67" fmla="*/ 98 h 1801"/>
                <a:gd name="T68" fmla="*/ 27 w 2667"/>
                <a:gd name="T69" fmla="*/ 43 h 1801"/>
                <a:gd name="T70" fmla="*/ 32 w 2667"/>
                <a:gd name="T71" fmla="*/ 0 h 1801"/>
                <a:gd name="T72" fmla="*/ 202 w 2667"/>
                <a:gd name="T73" fmla="*/ 14 h 1801"/>
                <a:gd name="T74" fmla="*/ 354 w 2667"/>
                <a:gd name="T75" fmla="*/ 23 h 1801"/>
                <a:gd name="T76" fmla="*/ 483 w 2667"/>
                <a:gd name="T77" fmla="*/ 27 h 1801"/>
                <a:gd name="T78" fmla="*/ 587 w 2667"/>
                <a:gd name="T79" fmla="*/ 30 h 1801"/>
                <a:gd name="T80" fmla="*/ 666 w 2667"/>
                <a:gd name="T81" fmla="*/ 32 h 1801"/>
                <a:gd name="T82" fmla="*/ 665 w 2667"/>
                <a:gd name="T83" fmla="*/ 46 h 1801"/>
                <a:gd name="T84" fmla="*/ 659 w 2667"/>
                <a:gd name="T85" fmla="*/ 55 h 1801"/>
                <a:gd name="T86" fmla="*/ 653 w 2667"/>
                <a:gd name="T87" fmla="*/ 62 h 1801"/>
                <a:gd name="T88" fmla="*/ 648 w 2667"/>
                <a:gd name="T89" fmla="*/ 71 h 1801"/>
                <a:gd name="T90" fmla="*/ 646 w 2667"/>
                <a:gd name="T91" fmla="*/ 82 h 1801"/>
                <a:gd name="T92" fmla="*/ 651 w 2667"/>
                <a:gd name="T93" fmla="*/ 89 h 1801"/>
                <a:gd name="T94" fmla="*/ 658 w 2667"/>
                <a:gd name="T95" fmla="*/ 94 h 1801"/>
                <a:gd name="T96" fmla="*/ 666 w 2667"/>
                <a:gd name="T97" fmla="*/ 96 h 1801"/>
                <a:gd name="T98" fmla="*/ 673 w 2667"/>
                <a:gd name="T99" fmla="*/ 101 h 1801"/>
                <a:gd name="T100" fmla="*/ 676 w 2667"/>
                <a:gd name="T101" fmla="*/ 114 h 1801"/>
                <a:gd name="T102" fmla="*/ 678 w 2667"/>
                <a:gd name="T103" fmla="*/ 340 h 18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667" h="1801">
                  <a:moveTo>
                    <a:pt x="2658" y="1328"/>
                  </a:moveTo>
                  <a:lnTo>
                    <a:pt x="2640" y="1337"/>
                  </a:lnTo>
                  <a:lnTo>
                    <a:pt x="2640" y="1356"/>
                  </a:lnTo>
                  <a:lnTo>
                    <a:pt x="2640" y="1372"/>
                  </a:lnTo>
                  <a:lnTo>
                    <a:pt x="2630" y="1392"/>
                  </a:lnTo>
                  <a:lnTo>
                    <a:pt x="2621" y="1399"/>
                  </a:lnTo>
                  <a:lnTo>
                    <a:pt x="2614" y="1418"/>
                  </a:lnTo>
                  <a:lnTo>
                    <a:pt x="2603" y="1425"/>
                  </a:lnTo>
                  <a:lnTo>
                    <a:pt x="2603" y="1436"/>
                  </a:lnTo>
                  <a:lnTo>
                    <a:pt x="2603" y="1452"/>
                  </a:lnTo>
                  <a:lnTo>
                    <a:pt x="2614" y="1461"/>
                  </a:lnTo>
                  <a:lnTo>
                    <a:pt x="2640" y="1480"/>
                  </a:lnTo>
                  <a:lnTo>
                    <a:pt x="2649" y="1489"/>
                  </a:lnTo>
                  <a:lnTo>
                    <a:pt x="2658" y="1498"/>
                  </a:lnTo>
                  <a:lnTo>
                    <a:pt x="2649" y="1516"/>
                  </a:lnTo>
                  <a:lnTo>
                    <a:pt x="2649" y="1534"/>
                  </a:lnTo>
                  <a:lnTo>
                    <a:pt x="2630" y="1561"/>
                  </a:lnTo>
                  <a:lnTo>
                    <a:pt x="2621" y="1596"/>
                  </a:lnTo>
                  <a:lnTo>
                    <a:pt x="2614" y="1622"/>
                  </a:lnTo>
                  <a:lnTo>
                    <a:pt x="2603" y="1658"/>
                  </a:lnTo>
                  <a:lnTo>
                    <a:pt x="2603" y="1702"/>
                  </a:lnTo>
                  <a:lnTo>
                    <a:pt x="2614" y="1748"/>
                  </a:lnTo>
                  <a:lnTo>
                    <a:pt x="2614" y="1774"/>
                  </a:lnTo>
                  <a:lnTo>
                    <a:pt x="2614" y="1792"/>
                  </a:lnTo>
                  <a:lnTo>
                    <a:pt x="2603" y="1801"/>
                  </a:lnTo>
                  <a:lnTo>
                    <a:pt x="2594" y="1792"/>
                  </a:lnTo>
                  <a:lnTo>
                    <a:pt x="2587" y="1782"/>
                  </a:lnTo>
                  <a:lnTo>
                    <a:pt x="2568" y="1765"/>
                  </a:lnTo>
                  <a:lnTo>
                    <a:pt x="2550" y="1748"/>
                  </a:lnTo>
                  <a:lnTo>
                    <a:pt x="2534" y="1729"/>
                  </a:lnTo>
                  <a:lnTo>
                    <a:pt x="2506" y="1721"/>
                  </a:lnTo>
                  <a:lnTo>
                    <a:pt x="2488" y="1712"/>
                  </a:lnTo>
                  <a:lnTo>
                    <a:pt x="2461" y="1712"/>
                  </a:lnTo>
                  <a:lnTo>
                    <a:pt x="2443" y="1702"/>
                  </a:lnTo>
                  <a:lnTo>
                    <a:pt x="2426" y="1685"/>
                  </a:lnTo>
                  <a:lnTo>
                    <a:pt x="2408" y="1676"/>
                  </a:lnTo>
                  <a:lnTo>
                    <a:pt x="2390" y="1658"/>
                  </a:lnTo>
                  <a:lnTo>
                    <a:pt x="2372" y="1649"/>
                  </a:lnTo>
                  <a:lnTo>
                    <a:pt x="2354" y="1641"/>
                  </a:lnTo>
                  <a:lnTo>
                    <a:pt x="2337" y="1632"/>
                  </a:lnTo>
                  <a:lnTo>
                    <a:pt x="2310" y="1641"/>
                  </a:lnTo>
                  <a:lnTo>
                    <a:pt x="2274" y="1649"/>
                  </a:lnTo>
                  <a:lnTo>
                    <a:pt x="2184" y="1658"/>
                  </a:lnTo>
                  <a:lnTo>
                    <a:pt x="2113" y="1668"/>
                  </a:lnTo>
                  <a:lnTo>
                    <a:pt x="2069" y="1658"/>
                  </a:lnTo>
                  <a:lnTo>
                    <a:pt x="2033" y="1649"/>
                  </a:lnTo>
                  <a:lnTo>
                    <a:pt x="2006" y="1632"/>
                  </a:lnTo>
                  <a:lnTo>
                    <a:pt x="1980" y="1614"/>
                  </a:lnTo>
                  <a:lnTo>
                    <a:pt x="1961" y="1588"/>
                  </a:lnTo>
                  <a:lnTo>
                    <a:pt x="1944" y="1578"/>
                  </a:lnTo>
                  <a:lnTo>
                    <a:pt x="1908" y="1561"/>
                  </a:lnTo>
                  <a:lnTo>
                    <a:pt x="1873" y="1561"/>
                  </a:lnTo>
                  <a:lnTo>
                    <a:pt x="1766" y="1561"/>
                  </a:lnTo>
                  <a:lnTo>
                    <a:pt x="1640" y="1552"/>
                  </a:lnTo>
                  <a:lnTo>
                    <a:pt x="1489" y="1552"/>
                  </a:lnTo>
                  <a:lnTo>
                    <a:pt x="1311" y="1542"/>
                  </a:lnTo>
                  <a:lnTo>
                    <a:pt x="1123" y="1534"/>
                  </a:lnTo>
                  <a:lnTo>
                    <a:pt x="919" y="1516"/>
                  </a:lnTo>
                  <a:lnTo>
                    <a:pt x="697" y="1505"/>
                  </a:lnTo>
                  <a:lnTo>
                    <a:pt x="473" y="1489"/>
                  </a:lnTo>
                  <a:lnTo>
                    <a:pt x="232" y="1472"/>
                  </a:lnTo>
                  <a:lnTo>
                    <a:pt x="0" y="1452"/>
                  </a:lnTo>
                  <a:lnTo>
                    <a:pt x="18" y="1221"/>
                  </a:lnTo>
                  <a:lnTo>
                    <a:pt x="36" y="1008"/>
                  </a:lnTo>
                  <a:lnTo>
                    <a:pt x="53" y="828"/>
                  </a:lnTo>
                  <a:lnTo>
                    <a:pt x="63" y="659"/>
                  </a:lnTo>
                  <a:lnTo>
                    <a:pt x="80" y="518"/>
                  </a:lnTo>
                  <a:lnTo>
                    <a:pt x="89" y="382"/>
                  </a:lnTo>
                  <a:lnTo>
                    <a:pt x="98" y="276"/>
                  </a:lnTo>
                  <a:lnTo>
                    <a:pt x="107" y="169"/>
                  </a:lnTo>
                  <a:lnTo>
                    <a:pt x="116" y="81"/>
                  </a:lnTo>
                  <a:lnTo>
                    <a:pt x="125" y="0"/>
                  </a:lnTo>
                  <a:lnTo>
                    <a:pt x="473" y="27"/>
                  </a:lnTo>
                  <a:lnTo>
                    <a:pt x="793" y="54"/>
                  </a:lnTo>
                  <a:lnTo>
                    <a:pt x="1106" y="71"/>
                  </a:lnTo>
                  <a:lnTo>
                    <a:pt x="1391" y="89"/>
                  </a:lnTo>
                  <a:lnTo>
                    <a:pt x="1660" y="98"/>
                  </a:lnTo>
                  <a:lnTo>
                    <a:pt x="1900" y="107"/>
                  </a:lnTo>
                  <a:lnTo>
                    <a:pt x="2122" y="116"/>
                  </a:lnTo>
                  <a:lnTo>
                    <a:pt x="2310" y="116"/>
                  </a:lnTo>
                  <a:lnTo>
                    <a:pt x="2479" y="125"/>
                  </a:lnTo>
                  <a:lnTo>
                    <a:pt x="2621" y="125"/>
                  </a:lnTo>
                  <a:lnTo>
                    <a:pt x="2621" y="151"/>
                  </a:lnTo>
                  <a:lnTo>
                    <a:pt x="2614" y="178"/>
                  </a:lnTo>
                  <a:lnTo>
                    <a:pt x="2603" y="196"/>
                  </a:lnTo>
                  <a:lnTo>
                    <a:pt x="2594" y="214"/>
                  </a:lnTo>
                  <a:lnTo>
                    <a:pt x="2577" y="231"/>
                  </a:lnTo>
                  <a:lnTo>
                    <a:pt x="2568" y="242"/>
                  </a:lnTo>
                  <a:lnTo>
                    <a:pt x="2559" y="258"/>
                  </a:lnTo>
                  <a:lnTo>
                    <a:pt x="2550" y="276"/>
                  </a:lnTo>
                  <a:lnTo>
                    <a:pt x="2541" y="295"/>
                  </a:lnTo>
                  <a:lnTo>
                    <a:pt x="2541" y="322"/>
                  </a:lnTo>
                  <a:lnTo>
                    <a:pt x="2550" y="338"/>
                  </a:lnTo>
                  <a:lnTo>
                    <a:pt x="2559" y="348"/>
                  </a:lnTo>
                  <a:lnTo>
                    <a:pt x="2568" y="357"/>
                  </a:lnTo>
                  <a:lnTo>
                    <a:pt x="2587" y="366"/>
                  </a:lnTo>
                  <a:lnTo>
                    <a:pt x="2603" y="366"/>
                  </a:lnTo>
                  <a:lnTo>
                    <a:pt x="2621" y="375"/>
                  </a:lnTo>
                  <a:lnTo>
                    <a:pt x="2630" y="382"/>
                  </a:lnTo>
                  <a:lnTo>
                    <a:pt x="2649" y="393"/>
                  </a:lnTo>
                  <a:lnTo>
                    <a:pt x="2649" y="419"/>
                  </a:lnTo>
                  <a:lnTo>
                    <a:pt x="2658" y="446"/>
                  </a:lnTo>
                  <a:lnTo>
                    <a:pt x="2667" y="1328"/>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grpSp>
      <p:grpSp>
        <p:nvGrpSpPr>
          <p:cNvPr id="3" name="Group 128"/>
          <p:cNvGrpSpPr>
            <a:grpSpLocks/>
          </p:cNvGrpSpPr>
          <p:nvPr/>
        </p:nvGrpSpPr>
        <p:grpSpPr bwMode="auto">
          <a:xfrm>
            <a:off x="971600" y="1268760"/>
            <a:ext cx="4459803" cy="3920713"/>
            <a:chOff x="720" y="348"/>
            <a:chExt cx="4785" cy="3321"/>
          </a:xfrm>
        </p:grpSpPr>
        <p:sp>
          <p:nvSpPr>
            <p:cNvPr id="124933" name="Freeform 129"/>
            <p:cNvSpPr>
              <a:spLocks/>
            </p:cNvSpPr>
            <p:nvPr/>
          </p:nvSpPr>
          <p:spPr bwMode="auto">
            <a:xfrm>
              <a:off x="2173" y="408"/>
              <a:ext cx="362" cy="570"/>
            </a:xfrm>
            <a:custGeom>
              <a:avLst/>
              <a:gdLst>
                <a:gd name="T0" fmla="*/ 92 w 1425"/>
                <a:gd name="T1" fmla="*/ 142 h 2225"/>
                <a:gd name="T2" fmla="*/ 92 w 1425"/>
                <a:gd name="T3" fmla="*/ 142 h 2225"/>
                <a:gd name="T4" fmla="*/ 6 w 1425"/>
                <a:gd name="T5" fmla="*/ 0 h 2225"/>
                <a:gd name="T6" fmla="*/ 0 w 1425"/>
                <a:gd name="T7" fmla="*/ 4 h 2225"/>
                <a:gd name="T8" fmla="*/ 86 w 1425"/>
                <a:gd name="T9" fmla="*/ 146 h 2225"/>
                <a:gd name="T10" fmla="*/ 87 w 1425"/>
                <a:gd name="T11" fmla="*/ 146 h 2225"/>
                <a:gd name="T12" fmla="*/ 92 w 1425"/>
                <a:gd name="T13" fmla="*/ 142 h 22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25" h="2225">
                  <a:moveTo>
                    <a:pt x="1424" y="2170"/>
                  </a:moveTo>
                  <a:lnTo>
                    <a:pt x="1425" y="2171"/>
                  </a:lnTo>
                  <a:lnTo>
                    <a:pt x="86" y="0"/>
                  </a:lnTo>
                  <a:lnTo>
                    <a:pt x="0" y="53"/>
                  </a:lnTo>
                  <a:lnTo>
                    <a:pt x="1340" y="2224"/>
                  </a:lnTo>
                  <a:lnTo>
                    <a:pt x="1341" y="2225"/>
                  </a:lnTo>
                  <a:lnTo>
                    <a:pt x="1424" y="217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34" name="Freeform 130"/>
            <p:cNvSpPr>
              <a:spLocks/>
            </p:cNvSpPr>
            <p:nvPr/>
          </p:nvSpPr>
          <p:spPr bwMode="auto">
            <a:xfrm>
              <a:off x="2513" y="964"/>
              <a:ext cx="175" cy="173"/>
            </a:xfrm>
            <a:custGeom>
              <a:avLst/>
              <a:gdLst>
                <a:gd name="T0" fmla="*/ 45 w 688"/>
                <a:gd name="T1" fmla="*/ 40 h 673"/>
                <a:gd name="T2" fmla="*/ 43 w 688"/>
                <a:gd name="T3" fmla="*/ 39 h 673"/>
                <a:gd name="T4" fmla="*/ 42 w 688"/>
                <a:gd name="T5" fmla="*/ 38 h 673"/>
                <a:gd name="T6" fmla="*/ 41 w 688"/>
                <a:gd name="T7" fmla="*/ 37 h 673"/>
                <a:gd name="T8" fmla="*/ 40 w 688"/>
                <a:gd name="T9" fmla="*/ 37 h 673"/>
                <a:gd name="T10" fmla="*/ 39 w 688"/>
                <a:gd name="T11" fmla="*/ 36 h 673"/>
                <a:gd name="T12" fmla="*/ 36 w 688"/>
                <a:gd name="T13" fmla="*/ 34 h 673"/>
                <a:gd name="T14" fmla="*/ 33 w 688"/>
                <a:gd name="T15" fmla="*/ 32 h 673"/>
                <a:gd name="T16" fmla="*/ 31 w 688"/>
                <a:gd name="T17" fmla="*/ 29 h 673"/>
                <a:gd name="T18" fmla="*/ 28 w 688"/>
                <a:gd name="T19" fmla="*/ 26 h 673"/>
                <a:gd name="T20" fmla="*/ 25 w 688"/>
                <a:gd name="T21" fmla="*/ 23 h 673"/>
                <a:gd name="T22" fmla="*/ 22 w 688"/>
                <a:gd name="T23" fmla="*/ 21 h 673"/>
                <a:gd name="T24" fmla="*/ 20 w 688"/>
                <a:gd name="T25" fmla="*/ 17 h 673"/>
                <a:gd name="T26" fmla="*/ 17 w 688"/>
                <a:gd name="T27" fmla="*/ 15 h 673"/>
                <a:gd name="T28" fmla="*/ 14 w 688"/>
                <a:gd name="T29" fmla="*/ 12 h 673"/>
                <a:gd name="T30" fmla="*/ 12 w 688"/>
                <a:gd name="T31" fmla="*/ 9 h 673"/>
                <a:gd name="T32" fmla="*/ 10 w 688"/>
                <a:gd name="T33" fmla="*/ 6 h 673"/>
                <a:gd name="T34" fmla="*/ 8 w 688"/>
                <a:gd name="T35" fmla="*/ 4 h 673"/>
                <a:gd name="T36" fmla="*/ 7 w 688"/>
                <a:gd name="T37" fmla="*/ 2 h 673"/>
                <a:gd name="T38" fmla="*/ 5 w 688"/>
                <a:gd name="T39" fmla="*/ 0 h 673"/>
                <a:gd name="T40" fmla="*/ 0 w 688"/>
                <a:gd name="T41" fmla="*/ 4 h 673"/>
                <a:gd name="T42" fmla="*/ 2 w 688"/>
                <a:gd name="T43" fmla="*/ 6 h 673"/>
                <a:gd name="T44" fmla="*/ 3 w 688"/>
                <a:gd name="T45" fmla="*/ 8 h 673"/>
                <a:gd name="T46" fmla="*/ 5 w 688"/>
                <a:gd name="T47" fmla="*/ 10 h 673"/>
                <a:gd name="T48" fmla="*/ 7 w 688"/>
                <a:gd name="T49" fmla="*/ 13 h 673"/>
                <a:gd name="T50" fmla="*/ 9 w 688"/>
                <a:gd name="T51" fmla="*/ 16 h 673"/>
                <a:gd name="T52" fmla="*/ 12 w 688"/>
                <a:gd name="T53" fmla="*/ 19 h 673"/>
                <a:gd name="T54" fmla="*/ 15 w 688"/>
                <a:gd name="T55" fmla="*/ 22 h 673"/>
                <a:gd name="T56" fmla="*/ 18 w 688"/>
                <a:gd name="T57" fmla="*/ 25 h 673"/>
                <a:gd name="T58" fmla="*/ 20 w 688"/>
                <a:gd name="T59" fmla="*/ 28 h 673"/>
                <a:gd name="T60" fmla="*/ 23 w 688"/>
                <a:gd name="T61" fmla="*/ 31 h 673"/>
                <a:gd name="T62" fmla="*/ 26 w 688"/>
                <a:gd name="T63" fmla="*/ 34 h 673"/>
                <a:gd name="T64" fmla="*/ 29 w 688"/>
                <a:gd name="T65" fmla="*/ 37 h 673"/>
                <a:gd name="T66" fmla="*/ 32 w 688"/>
                <a:gd name="T67" fmla="*/ 39 h 673"/>
                <a:gd name="T68" fmla="*/ 35 w 688"/>
                <a:gd name="T69" fmla="*/ 41 h 673"/>
                <a:gd name="T70" fmla="*/ 36 w 688"/>
                <a:gd name="T71" fmla="*/ 42 h 673"/>
                <a:gd name="T72" fmla="*/ 38 w 688"/>
                <a:gd name="T73" fmla="*/ 43 h 673"/>
                <a:gd name="T74" fmla="*/ 39 w 688"/>
                <a:gd name="T75" fmla="*/ 44 h 673"/>
                <a:gd name="T76" fmla="*/ 40 w 688"/>
                <a:gd name="T77" fmla="*/ 44 h 673"/>
                <a:gd name="T78" fmla="*/ 39 w 688"/>
                <a:gd name="T79" fmla="*/ 43 h 673"/>
                <a:gd name="T80" fmla="*/ 45 w 688"/>
                <a:gd name="T81" fmla="*/ 40 h 673"/>
                <a:gd name="T82" fmla="*/ 44 w 688"/>
                <a:gd name="T83" fmla="*/ 39 h 673"/>
                <a:gd name="T84" fmla="*/ 43 w 688"/>
                <a:gd name="T85" fmla="*/ 39 h 673"/>
                <a:gd name="T86" fmla="*/ 45 w 688"/>
                <a:gd name="T87" fmla="*/ 40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88" h="673">
                  <a:moveTo>
                    <a:pt x="688" y="608"/>
                  </a:moveTo>
                  <a:lnTo>
                    <a:pt x="664" y="584"/>
                  </a:lnTo>
                  <a:lnTo>
                    <a:pt x="649" y="575"/>
                  </a:lnTo>
                  <a:lnTo>
                    <a:pt x="632" y="566"/>
                  </a:lnTo>
                  <a:lnTo>
                    <a:pt x="615" y="554"/>
                  </a:lnTo>
                  <a:lnTo>
                    <a:pt x="597" y="541"/>
                  </a:lnTo>
                  <a:lnTo>
                    <a:pt x="557" y="512"/>
                  </a:lnTo>
                  <a:lnTo>
                    <a:pt x="516" y="477"/>
                  </a:lnTo>
                  <a:lnTo>
                    <a:pt x="473" y="439"/>
                  </a:lnTo>
                  <a:lnTo>
                    <a:pt x="430" y="398"/>
                  </a:lnTo>
                  <a:lnTo>
                    <a:pt x="386" y="355"/>
                  </a:lnTo>
                  <a:lnTo>
                    <a:pt x="344" y="311"/>
                  </a:lnTo>
                  <a:lnTo>
                    <a:pt x="301" y="266"/>
                  </a:lnTo>
                  <a:lnTo>
                    <a:pt x="261" y="221"/>
                  </a:lnTo>
                  <a:lnTo>
                    <a:pt x="222" y="177"/>
                  </a:lnTo>
                  <a:lnTo>
                    <a:pt x="186" y="136"/>
                  </a:lnTo>
                  <a:lnTo>
                    <a:pt x="154" y="95"/>
                  </a:lnTo>
                  <a:lnTo>
                    <a:pt x="125" y="59"/>
                  </a:lnTo>
                  <a:lnTo>
                    <a:pt x="102" y="27"/>
                  </a:lnTo>
                  <a:lnTo>
                    <a:pt x="83" y="0"/>
                  </a:lnTo>
                  <a:lnTo>
                    <a:pt x="0" y="55"/>
                  </a:lnTo>
                  <a:lnTo>
                    <a:pt x="22" y="85"/>
                  </a:lnTo>
                  <a:lnTo>
                    <a:pt x="46" y="120"/>
                  </a:lnTo>
                  <a:lnTo>
                    <a:pt x="76" y="157"/>
                  </a:lnTo>
                  <a:lnTo>
                    <a:pt x="110" y="199"/>
                  </a:lnTo>
                  <a:lnTo>
                    <a:pt x="147" y="241"/>
                  </a:lnTo>
                  <a:lnTo>
                    <a:pt x="186" y="287"/>
                  </a:lnTo>
                  <a:lnTo>
                    <a:pt x="227" y="333"/>
                  </a:lnTo>
                  <a:lnTo>
                    <a:pt x="271" y="380"/>
                  </a:lnTo>
                  <a:lnTo>
                    <a:pt x="315" y="425"/>
                  </a:lnTo>
                  <a:lnTo>
                    <a:pt x="361" y="470"/>
                  </a:lnTo>
                  <a:lnTo>
                    <a:pt x="406" y="513"/>
                  </a:lnTo>
                  <a:lnTo>
                    <a:pt x="451" y="553"/>
                  </a:lnTo>
                  <a:lnTo>
                    <a:pt x="495" y="589"/>
                  </a:lnTo>
                  <a:lnTo>
                    <a:pt x="538" y="621"/>
                  </a:lnTo>
                  <a:lnTo>
                    <a:pt x="560" y="637"/>
                  </a:lnTo>
                  <a:lnTo>
                    <a:pt x="580" y="650"/>
                  </a:lnTo>
                  <a:lnTo>
                    <a:pt x="600" y="661"/>
                  </a:lnTo>
                  <a:lnTo>
                    <a:pt x="620" y="673"/>
                  </a:lnTo>
                  <a:lnTo>
                    <a:pt x="597" y="649"/>
                  </a:lnTo>
                  <a:lnTo>
                    <a:pt x="688" y="608"/>
                  </a:lnTo>
                  <a:lnTo>
                    <a:pt x="680" y="592"/>
                  </a:lnTo>
                  <a:lnTo>
                    <a:pt x="664" y="584"/>
                  </a:lnTo>
                  <a:lnTo>
                    <a:pt x="688" y="608"/>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35" name="Freeform 131"/>
            <p:cNvSpPr>
              <a:spLocks/>
            </p:cNvSpPr>
            <p:nvPr/>
          </p:nvSpPr>
          <p:spPr bwMode="auto">
            <a:xfrm>
              <a:off x="2666" y="1120"/>
              <a:ext cx="82" cy="124"/>
            </a:xfrm>
            <a:custGeom>
              <a:avLst/>
              <a:gdLst>
                <a:gd name="T0" fmla="*/ 21 w 326"/>
                <a:gd name="T1" fmla="*/ 28 h 485"/>
                <a:gd name="T2" fmla="*/ 18 w 326"/>
                <a:gd name="T3" fmla="*/ 25 h 485"/>
                <a:gd name="T4" fmla="*/ 18 w 326"/>
                <a:gd name="T5" fmla="*/ 25 h 485"/>
                <a:gd name="T6" fmla="*/ 19 w 326"/>
                <a:gd name="T7" fmla="*/ 26 h 485"/>
                <a:gd name="T8" fmla="*/ 19 w 326"/>
                <a:gd name="T9" fmla="*/ 26 h 485"/>
                <a:gd name="T10" fmla="*/ 18 w 326"/>
                <a:gd name="T11" fmla="*/ 25 h 485"/>
                <a:gd name="T12" fmla="*/ 18 w 326"/>
                <a:gd name="T13" fmla="*/ 24 h 485"/>
                <a:gd name="T14" fmla="*/ 17 w 326"/>
                <a:gd name="T15" fmla="*/ 22 h 485"/>
                <a:gd name="T16" fmla="*/ 16 w 326"/>
                <a:gd name="T17" fmla="*/ 21 h 485"/>
                <a:gd name="T18" fmla="*/ 14 w 326"/>
                <a:gd name="T19" fmla="*/ 18 h 485"/>
                <a:gd name="T20" fmla="*/ 13 w 326"/>
                <a:gd name="T21" fmla="*/ 16 h 485"/>
                <a:gd name="T22" fmla="*/ 12 w 326"/>
                <a:gd name="T23" fmla="*/ 14 h 485"/>
                <a:gd name="T24" fmla="*/ 10 w 326"/>
                <a:gd name="T25" fmla="*/ 8 h 485"/>
                <a:gd name="T26" fmla="*/ 8 w 326"/>
                <a:gd name="T27" fmla="*/ 4 h 485"/>
                <a:gd name="T28" fmla="*/ 6 w 326"/>
                <a:gd name="T29" fmla="*/ 1 h 485"/>
                <a:gd name="T30" fmla="*/ 6 w 326"/>
                <a:gd name="T31" fmla="*/ 0 h 485"/>
                <a:gd name="T32" fmla="*/ 0 w 326"/>
                <a:gd name="T33" fmla="*/ 3 h 485"/>
                <a:gd name="T34" fmla="*/ 1 w 326"/>
                <a:gd name="T35" fmla="*/ 4 h 485"/>
                <a:gd name="T36" fmla="*/ 2 w 326"/>
                <a:gd name="T37" fmla="*/ 7 h 485"/>
                <a:gd name="T38" fmla="*/ 4 w 326"/>
                <a:gd name="T39" fmla="*/ 11 h 485"/>
                <a:gd name="T40" fmla="*/ 6 w 326"/>
                <a:gd name="T41" fmla="*/ 16 h 485"/>
                <a:gd name="T42" fmla="*/ 8 w 326"/>
                <a:gd name="T43" fmla="*/ 19 h 485"/>
                <a:gd name="T44" fmla="*/ 9 w 326"/>
                <a:gd name="T45" fmla="*/ 21 h 485"/>
                <a:gd name="T46" fmla="*/ 10 w 326"/>
                <a:gd name="T47" fmla="*/ 24 h 485"/>
                <a:gd name="T48" fmla="*/ 11 w 326"/>
                <a:gd name="T49" fmla="*/ 26 h 485"/>
                <a:gd name="T50" fmla="*/ 13 w 326"/>
                <a:gd name="T51" fmla="*/ 28 h 485"/>
                <a:gd name="T52" fmla="*/ 14 w 326"/>
                <a:gd name="T53" fmla="*/ 29 h 485"/>
                <a:gd name="T54" fmla="*/ 14 w 326"/>
                <a:gd name="T55" fmla="*/ 30 h 485"/>
                <a:gd name="T56" fmla="*/ 15 w 326"/>
                <a:gd name="T57" fmla="*/ 31 h 485"/>
                <a:gd name="T58" fmla="*/ 16 w 326"/>
                <a:gd name="T59" fmla="*/ 31 h 485"/>
                <a:gd name="T60" fmla="*/ 18 w 326"/>
                <a:gd name="T61" fmla="*/ 32 h 485"/>
                <a:gd name="T62" fmla="*/ 14 w 326"/>
                <a:gd name="T63" fmla="*/ 28 h 485"/>
                <a:gd name="T64" fmla="*/ 21 w 326"/>
                <a:gd name="T65" fmla="*/ 28 h 485"/>
                <a:gd name="T66" fmla="*/ 21 w 326"/>
                <a:gd name="T67" fmla="*/ 25 h 485"/>
                <a:gd name="T68" fmla="*/ 18 w 326"/>
                <a:gd name="T69" fmla="*/ 25 h 485"/>
                <a:gd name="T70" fmla="*/ 21 w 326"/>
                <a:gd name="T71" fmla="*/ 28 h 48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26" h="485">
                  <a:moveTo>
                    <a:pt x="326" y="436"/>
                  </a:moveTo>
                  <a:lnTo>
                    <a:pt x="277" y="386"/>
                  </a:lnTo>
                  <a:lnTo>
                    <a:pt x="292" y="389"/>
                  </a:lnTo>
                  <a:lnTo>
                    <a:pt x="296" y="392"/>
                  </a:lnTo>
                  <a:lnTo>
                    <a:pt x="295" y="391"/>
                  </a:lnTo>
                  <a:lnTo>
                    <a:pt x="292" y="387"/>
                  </a:lnTo>
                  <a:lnTo>
                    <a:pt x="279" y="369"/>
                  </a:lnTo>
                  <a:lnTo>
                    <a:pt x="263" y="344"/>
                  </a:lnTo>
                  <a:lnTo>
                    <a:pt x="246" y="315"/>
                  </a:lnTo>
                  <a:lnTo>
                    <a:pt x="226" y="281"/>
                  </a:lnTo>
                  <a:lnTo>
                    <a:pt x="207" y="243"/>
                  </a:lnTo>
                  <a:lnTo>
                    <a:pt x="188" y="206"/>
                  </a:lnTo>
                  <a:lnTo>
                    <a:pt x="151" y="130"/>
                  </a:lnTo>
                  <a:lnTo>
                    <a:pt x="120" y="64"/>
                  </a:lnTo>
                  <a:lnTo>
                    <a:pt x="98" y="17"/>
                  </a:lnTo>
                  <a:lnTo>
                    <a:pt x="91" y="0"/>
                  </a:lnTo>
                  <a:lnTo>
                    <a:pt x="0" y="41"/>
                  </a:lnTo>
                  <a:lnTo>
                    <a:pt x="8" y="59"/>
                  </a:lnTo>
                  <a:lnTo>
                    <a:pt x="30" y="105"/>
                  </a:lnTo>
                  <a:lnTo>
                    <a:pt x="61" y="172"/>
                  </a:lnTo>
                  <a:lnTo>
                    <a:pt x="98" y="250"/>
                  </a:lnTo>
                  <a:lnTo>
                    <a:pt x="119" y="290"/>
                  </a:lnTo>
                  <a:lnTo>
                    <a:pt x="138" y="327"/>
                  </a:lnTo>
                  <a:lnTo>
                    <a:pt x="159" y="364"/>
                  </a:lnTo>
                  <a:lnTo>
                    <a:pt x="178" y="397"/>
                  </a:lnTo>
                  <a:lnTo>
                    <a:pt x="197" y="426"/>
                  </a:lnTo>
                  <a:lnTo>
                    <a:pt x="213" y="449"/>
                  </a:lnTo>
                  <a:lnTo>
                    <a:pt x="225" y="461"/>
                  </a:lnTo>
                  <a:lnTo>
                    <a:pt x="235" y="470"/>
                  </a:lnTo>
                  <a:lnTo>
                    <a:pt x="251" y="480"/>
                  </a:lnTo>
                  <a:lnTo>
                    <a:pt x="277" y="485"/>
                  </a:lnTo>
                  <a:lnTo>
                    <a:pt x="226" y="436"/>
                  </a:lnTo>
                  <a:lnTo>
                    <a:pt x="326" y="436"/>
                  </a:lnTo>
                  <a:lnTo>
                    <a:pt x="326" y="386"/>
                  </a:lnTo>
                  <a:lnTo>
                    <a:pt x="277" y="386"/>
                  </a:lnTo>
                  <a:lnTo>
                    <a:pt x="326" y="436"/>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36" name="Freeform 132"/>
            <p:cNvSpPr>
              <a:spLocks/>
            </p:cNvSpPr>
            <p:nvPr/>
          </p:nvSpPr>
          <p:spPr bwMode="auto">
            <a:xfrm>
              <a:off x="2747" y="1279"/>
              <a:ext cx="24" cy="115"/>
            </a:xfrm>
            <a:custGeom>
              <a:avLst/>
              <a:gdLst>
                <a:gd name="T0" fmla="*/ 5 w 100"/>
                <a:gd name="T1" fmla="*/ 29 h 451"/>
                <a:gd name="T2" fmla="*/ 6 w 100"/>
                <a:gd name="T3" fmla="*/ 27 h 451"/>
                <a:gd name="T4" fmla="*/ 6 w 100"/>
                <a:gd name="T5" fmla="*/ 0 h 451"/>
                <a:gd name="T6" fmla="*/ 0 w 100"/>
                <a:gd name="T7" fmla="*/ 0 h 451"/>
                <a:gd name="T8" fmla="*/ 0 w 100"/>
                <a:gd name="T9" fmla="*/ 27 h 451"/>
                <a:gd name="T10" fmla="*/ 1 w 100"/>
                <a:gd name="T11" fmla="*/ 25 h 451"/>
                <a:gd name="T12" fmla="*/ 5 w 100"/>
                <a:gd name="T13" fmla="*/ 29 h 451"/>
                <a:gd name="T14" fmla="*/ 6 w 100"/>
                <a:gd name="T15" fmla="*/ 28 h 451"/>
                <a:gd name="T16" fmla="*/ 6 w 100"/>
                <a:gd name="T17" fmla="*/ 27 h 451"/>
                <a:gd name="T18" fmla="*/ 5 w 100"/>
                <a:gd name="T19" fmla="*/ 29 h 4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451">
                  <a:moveTo>
                    <a:pt x="84" y="451"/>
                  </a:moveTo>
                  <a:lnTo>
                    <a:pt x="100" y="415"/>
                  </a:lnTo>
                  <a:lnTo>
                    <a:pt x="100" y="0"/>
                  </a:lnTo>
                  <a:lnTo>
                    <a:pt x="0" y="0"/>
                  </a:lnTo>
                  <a:lnTo>
                    <a:pt x="0" y="415"/>
                  </a:lnTo>
                  <a:lnTo>
                    <a:pt x="15" y="380"/>
                  </a:lnTo>
                  <a:lnTo>
                    <a:pt x="84" y="451"/>
                  </a:lnTo>
                  <a:lnTo>
                    <a:pt x="100" y="435"/>
                  </a:lnTo>
                  <a:lnTo>
                    <a:pt x="100" y="415"/>
                  </a:lnTo>
                  <a:lnTo>
                    <a:pt x="84" y="451"/>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37" name="Freeform 133"/>
            <p:cNvSpPr>
              <a:spLocks/>
            </p:cNvSpPr>
            <p:nvPr/>
          </p:nvSpPr>
          <p:spPr bwMode="auto">
            <a:xfrm>
              <a:off x="2559" y="1377"/>
              <a:ext cx="209" cy="115"/>
            </a:xfrm>
            <a:custGeom>
              <a:avLst/>
              <a:gdLst>
                <a:gd name="T0" fmla="*/ 6 w 823"/>
                <a:gd name="T1" fmla="*/ 26 h 455"/>
                <a:gd name="T2" fmla="*/ 3 w 823"/>
                <a:gd name="T3" fmla="*/ 29 h 455"/>
                <a:gd name="T4" fmla="*/ 5 w 823"/>
                <a:gd name="T5" fmla="*/ 29 h 455"/>
                <a:gd name="T6" fmla="*/ 6 w 823"/>
                <a:gd name="T7" fmla="*/ 29 h 455"/>
                <a:gd name="T8" fmla="*/ 8 w 823"/>
                <a:gd name="T9" fmla="*/ 29 h 455"/>
                <a:gd name="T10" fmla="*/ 9 w 823"/>
                <a:gd name="T11" fmla="*/ 28 h 455"/>
                <a:gd name="T12" fmla="*/ 11 w 823"/>
                <a:gd name="T13" fmla="*/ 28 h 455"/>
                <a:gd name="T14" fmla="*/ 12 w 823"/>
                <a:gd name="T15" fmla="*/ 27 h 455"/>
                <a:gd name="T16" fmla="*/ 14 w 823"/>
                <a:gd name="T17" fmla="*/ 27 h 455"/>
                <a:gd name="T18" fmla="*/ 16 w 823"/>
                <a:gd name="T19" fmla="*/ 26 h 455"/>
                <a:gd name="T20" fmla="*/ 20 w 823"/>
                <a:gd name="T21" fmla="*/ 25 h 455"/>
                <a:gd name="T22" fmla="*/ 23 w 823"/>
                <a:gd name="T23" fmla="*/ 23 h 455"/>
                <a:gd name="T24" fmla="*/ 27 w 823"/>
                <a:gd name="T25" fmla="*/ 21 h 455"/>
                <a:gd name="T26" fmla="*/ 31 w 823"/>
                <a:gd name="T27" fmla="*/ 19 h 455"/>
                <a:gd name="T28" fmla="*/ 35 w 823"/>
                <a:gd name="T29" fmla="*/ 17 h 455"/>
                <a:gd name="T30" fmla="*/ 38 w 823"/>
                <a:gd name="T31" fmla="*/ 15 h 455"/>
                <a:gd name="T32" fmla="*/ 41 w 823"/>
                <a:gd name="T33" fmla="*/ 13 h 455"/>
                <a:gd name="T34" fmla="*/ 44 w 823"/>
                <a:gd name="T35" fmla="*/ 11 h 455"/>
                <a:gd name="T36" fmla="*/ 47 w 823"/>
                <a:gd name="T37" fmla="*/ 9 h 455"/>
                <a:gd name="T38" fmla="*/ 50 w 823"/>
                <a:gd name="T39" fmla="*/ 8 h 455"/>
                <a:gd name="T40" fmla="*/ 52 w 823"/>
                <a:gd name="T41" fmla="*/ 6 h 455"/>
                <a:gd name="T42" fmla="*/ 53 w 823"/>
                <a:gd name="T43" fmla="*/ 5 h 455"/>
                <a:gd name="T44" fmla="*/ 49 w 823"/>
                <a:gd name="T45" fmla="*/ 0 h 455"/>
                <a:gd name="T46" fmla="*/ 47 w 823"/>
                <a:gd name="T47" fmla="*/ 1 h 455"/>
                <a:gd name="T48" fmla="*/ 46 w 823"/>
                <a:gd name="T49" fmla="*/ 3 h 455"/>
                <a:gd name="T50" fmla="*/ 43 w 823"/>
                <a:gd name="T51" fmla="*/ 4 h 455"/>
                <a:gd name="T52" fmla="*/ 41 w 823"/>
                <a:gd name="T53" fmla="*/ 6 h 455"/>
                <a:gd name="T54" fmla="*/ 38 w 823"/>
                <a:gd name="T55" fmla="*/ 8 h 455"/>
                <a:gd name="T56" fmla="*/ 35 w 823"/>
                <a:gd name="T57" fmla="*/ 10 h 455"/>
                <a:gd name="T58" fmla="*/ 31 w 823"/>
                <a:gd name="T59" fmla="*/ 12 h 455"/>
                <a:gd name="T60" fmla="*/ 28 w 823"/>
                <a:gd name="T61" fmla="*/ 13 h 455"/>
                <a:gd name="T62" fmla="*/ 24 w 823"/>
                <a:gd name="T63" fmla="*/ 15 h 455"/>
                <a:gd name="T64" fmla="*/ 21 w 823"/>
                <a:gd name="T65" fmla="*/ 17 h 455"/>
                <a:gd name="T66" fmla="*/ 17 w 823"/>
                <a:gd name="T67" fmla="*/ 19 h 455"/>
                <a:gd name="T68" fmla="*/ 14 w 823"/>
                <a:gd name="T69" fmla="*/ 20 h 455"/>
                <a:gd name="T70" fmla="*/ 12 w 823"/>
                <a:gd name="T71" fmla="*/ 21 h 455"/>
                <a:gd name="T72" fmla="*/ 10 w 823"/>
                <a:gd name="T73" fmla="*/ 21 h 455"/>
                <a:gd name="T74" fmla="*/ 9 w 823"/>
                <a:gd name="T75" fmla="*/ 21 h 455"/>
                <a:gd name="T76" fmla="*/ 8 w 823"/>
                <a:gd name="T77" fmla="*/ 22 h 455"/>
                <a:gd name="T78" fmla="*/ 6 w 823"/>
                <a:gd name="T79" fmla="*/ 22 h 455"/>
                <a:gd name="T80" fmla="*/ 5 w 823"/>
                <a:gd name="T81" fmla="*/ 22 h 455"/>
                <a:gd name="T82" fmla="*/ 4 w 823"/>
                <a:gd name="T83" fmla="*/ 22 h 455"/>
                <a:gd name="T84" fmla="*/ 3 w 823"/>
                <a:gd name="T85" fmla="*/ 23 h 455"/>
                <a:gd name="T86" fmla="*/ 0 w 823"/>
                <a:gd name="T87" fmla="*/ 26 h 455"/>
                <a:gd name="T88" fmla="*/ 3 w 823"/>
                <a:gd name="T89" fmla="*/ 23 h 455"/>
                <a:gd name="T90" fmla="*/ 0 w 823"/>
                <a:gd name="T91" fmla="*/ 23 h 455"/>
                <a:gd name="T92" fmla="*/ 0 w 823"/>
                <a:gd name="T93" fmla="*/ 26 h 455"/>
                <a:gd name="T94" fmla="*/ 6 w 823"/>
                <a:gd name="T95" fmla="*/ 26 h 45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23" h="455">
                  <a:moveTo>
                    <a:pt x="99" y="404"/>
                  </a:moveTo>
                  <a:lnTo>
                    <a:pt x="49" y="455"/>
                  </a:lnTo>
                  <a:lnTo>
                    <a:pt x="71" y="453"/>
                  </a:lnTo>
                  <a:lnTo>
                    <a:pt x="94" y="451"/>
                  </a:lnTo>
                  <a:lnTo>
                    <a:pt x="118" y="447"/>
                  </a:lnTo>
                  <a:lnTo>
                    <a:pt x="142" y="440"/>
                  </a:lnTo>
                  <a:lnTo>
                    <a:pt x="168" y="434"/>
                  </a:lnTo>
                  <a:lnTo>
                    <a:pt x="194" y="426"/>
                  </a:lnTo>
                  <a:lnTo>
                    <a:pt x="221" y="417"/>
                  </a:lnTo>
                  <a:lnTo>
                    <a:pt x="248" y="406"/>
                  </a:lnTo>
                  <a:lnTo>
                    <a:pt x="304" y="384"/>
                  </a:lnTo>
                  <a:lnTo>
                    <a:pt x="362" y="358"/>
                  </a:lnTo>
                  <a:lnTo>
                    <a:pt x="419" y="329"/>
                  </a:lnTo>
                  <a:lnTo>
                    <a:pt x="477" y="298"/>
                  </a:lnTo>
                  <a:lnTo>
                    <a:pt x="534" y="267"/>
                  </a:lnTo>
                  <a:lnTo>
                    <a:pt x="588" y="235"/>
                  </a:lnTo>
                  <a:lnTo>
                    <a:pt x="640" y="204"/>
                  </a:lnTo>
                  <a:lnTo>
                    <a:pt x="688" y="173"/>
                  </a:lnTo>
                  <a:lnTo>
                    <a:pt x="730" y="144"/>
                  </a:lnTo>
                  <a:lnTo>
                    <a:pt x="768" y="117"/>
                  </a:lnTo>
                  <a:lnTo>
                    <a:pt x="799" y="93"/>
                  </a:lnTo>
                  <a:lnTo>
                    <a:pt x="823" y="71"/>
                  </a:lnTo>
                  <a:lnTo>
                    <a:pt x="754" y="0"/>
                  </a:lnTo>
                  <a:lnTo>
                    <a:pt x="736" y="17"/>
                  </a:lnTo>
                  <a:lnTo>
                    <a:pt x="708" y="39"/>
                  </a:lnTo>
                  <a:lnTo>
                    <a:pt x="673" y="63"/>
                  </a:lnTo>
                  <a:lnTo>
                    <a:pt x="633" y="90"/>
                  </a:lnTo>
                  <a:lnTo>
                    <a:pt x="587" y="120"/>
                  </a:lnTo>
                  <a:lnTo>
                    <a:pt x="538" y="150"/>
                  </a:lnTo>
                  <a:lnTo>
                    <a:pt x="485" y="181"/>
                  </a:lnTo>
                  <a:lnTo>
                    <a:pt x="430" y="210"/>
                  </a:lnTo>
                  <a:lnTo>
                    <a:pt x="375" y="240"/>
                  </a:lnTo>
                  <a:lnTo>
                    <a:pt x="319" y="267"/>
                  </a:lnTo>
                  <a:lnTo>
                    <a:pt x="265" y="292"/>
                  </a:lnTo>
                  <a:lnTo>
                    <a:pt x="212" y="314"/>
                  </a:lnTo>
                  <a:lnTo>
                    <a:pt x="187" y="323"/>
                  </a:lnTo>
                  <a:lnTo>
                    <a:pt x="163" y="332"/>
                  </a:lnTo>
                  <a:lnTo>
                    <a:pt x="140" y="338"/>
                  </a:lnTo>
                  <a:lnTo>
                    <a:pt x="118" y="345"/>
                  </a:lnTo>
                  <a:lnTo>
                    <a:pt x="98" y="349"/>
                  </a:lnTo>
                  <a:lnTo>
                    <a:pt x="80" y="353"/>
                  </a:lnTo>
                  <a:lnTo>
                    <a:pt x="63" y="354"/>
                  </a:lnTo>
                  <a:lnTo>
                    <a:pt x="49" y="355"/>
                  </a:lnTo>
                  <a:lnTo>
                    <a:pt x="0" y="404"/>
                  </a:lnTo>
                  <a:lnTo>
                    <a:pt x="49" y="355"/>
                  </a:lnTo>
                  <a:lnTo>
                    <a:pt x="0" y="355"/>
                  </a:lnTo>
                  <a:lnTo>
                    <a:pt x="0" y="404"/>
                  </a:lnTo>
                  <a:lnTo>
                    <a:pt x="99" y="404"/>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38" name="Freeform 134"/>
            <p:cNvSpPr>
              <a:spLocks/>
            </p:cNvSpPr>
            <p:nvPr/>
          </p:nvSpPr>
          <p:spPr bwMode="auto">
            <a:xfrm>
              <a:off x="2513" y="1530"/>
              <a:ext cx="29" cy="34"/>
            </a:xfrm>
            <a:custGeom>
              <a:avLst/>
              <a:gdLst>
                <a:gd name="T0" fmla="*/ 2 w 116"/>
                <a:gd name="T1" fmla="*/ 9 h 130"/>
                <a:gd name="T2" fmla="*/ 4 w 116"/>
                <a:gd name="T3" fmla="*/ 8 h 130"/>
                <a:gd name="T4" fmla="*/ 7 w 116"/>
                <a:gd name="T5" fmla="*/ 5 h 130"/>
                <a:gd name="T6" fmla="*/ 3 w 116"/>
                <a:gd name="T7" fmla="*/ 0 h 130"/>
                <a:gd name="T8" fmla="*/ 0 w 116"/>
                <a:gd name="T9" fmla="*/ 3 h 130"/>
                <a:gd name="T10" fmla="*/ 2 w 116"/>
                <a:gd name="T11" fmla="*/ 2 h 130"/>
                <a:gd name="T12" fmla="*/ 2 w 116"/>
                <a:gd name="T13" fmla="*/ 9 h 130"/>
                <a:gd name="T14" fmla="*/ 4 w 116"/>
                <a:gd name="T15" fmla="*/ 9 h 130"/>
                <a:gd name="T16" fmla="*/ 4 w 116"/>
                <a:gd name="T17" fmla="*/ 8 h 130"/>
                <a:gd name="T18" fmla="*/ 2 w 116"/>
                <a:gd name="T19" fmla="*/ 9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30">
                  <a:moveTo>
                    <a:pt x="34" y="130"/>
                  </a:moveTo>
                  <a:lnTo>
                    <a:pt x="69" y="116"/>
                  </a:lnTo>
                  <a:lnTo>
                    <a:pt x="116" y="69"/>
                  </a:lnTo>
                  <a:lnTo>
                    <a:pt x="45" y="0"/>
                  </a:lnTo>
                  <a:lnTo>
                    <a:pt x="0" y="46"/>
                  </a:lnTo>
                  <a:lnTo>
                    <a:pt x="34" y="31"/>
                  </a:lnTo>
                  <a:lnTo>
                    <a:pt x="34" y="130"/>
                  </a:lnTo>
                  <a:lnTo>
                    <a:pt x="55" y="130"/>
                  </a:lnTo>
                  <a:lnTo>
                    <a:pt x="69" y="116"/>
                  </a:lnTo>
                  <a:lnTo>
                    <a:pt x="34" y="13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39" name="Freeform 135"/>
            <p:cNvSpPr>
              <a:spLocks/>
            </p:cNvSpPr>
            <p:nvPr/>
          </p:nvSpPr>
          <p:spPr bwMode="auto">
            <a:xfrm>
              <a:off x="2371" y="1562"/>
              <a:ext cx="107" cy="109"/>
            </a:xfrm>
            <a:custGeom>
              <a:avLst/>
              <a:gdLst>
                <a:gd name="T0" fmla="*/ 7 w 419"/>
                <a:gd name="T1" fmla="*/ 25 h 422"/>
                <a:gd name="T2" fmla="*/ 3 w 419"/>
                <a:gd name="T3" fmla="*/ 28 h 422"/>
                <a:gd name="T4" fmla="*/ 5 w 419"/>
                <a:gd name="T5" fmla="*/ 28 h 422"/>
                <a:gd name="T6" fmla="*/ 6 w 419"/>
                <a:gd name="T7" fmla="*/ 28 h 422"/>
                <a:gd name="T8" fmla="*/ 7 w 419"/>
                <a:gd name="T9" fmla="*/ 27 h 422"/>
                <a:gd name="T10" fmla="*/ 8 w 419"/>
                <a:gd name="T11" fmla="*/ 27 h 422"/>
                <a:gd name="T12" fmla="*/ 9 w 419"/>
                <a:gd name="T13" fmla="*/ 26 h 422"/>
                <a:gd name="T14" fmla="*/ 10 w 419"/>
                <a:gd name="T15" fmla="*/ 26 h 422"/>
                <a:gd name="T16" fmla="*/ 11 w 419"/>
                <a:gd name="T17" fmla="*/ 25 h 422"/>
                <a:gd name="T18" fmla="*/ 12 w 419"/>
                <a:gd name="T19" fmla="*/ 24 h 422"/>
                <a:gd name="T20" fmla="*/ 14 w 419"/>
                <a:gd name="T21" fmla="*/ 22 h 422"/>
                <a:gd name="T22" fmla="*/ 15 w 419"/>
                <a:gd name="T23" fmla="*/ 20 h 422"/>
                <a:gd name="T24" fmla="*/ 17 w 419"/>
                <a:gd name="T25" fmla="*/ 18 h 422"/>
                <a:gd name="T26" fmla="*/ 18 w 419"/>
                <a:gd name="T27" fmla="*/ 16 h 422"/>
                <a:gd name="T28" fmla="*/ 19 w 419"/>
                <a:gd name="T29" fmla="*/ 14 h 422"/>
                <a:gd name="T30" fmla="*/ 21 w 419"/>
                <a:gd name="T31" fmla="*/ 12 h 422"/>
                <a:gd name="T32" fmla="*/ 22 w 419"/>
                <a:gd name="T33" fmla="*/ 11 h 422"/>
                <a:gd name="T34" fmla="*/ 23 w 419"/>
                <a:gd name="T35" fmla="*/ 9 h 422"/>
                <a:gd name="T36" fmla="*/ 24 w 419"/>
                <a:gd name="T37" fmla="*/ 9 h 422"/>
                <a:gd name="T38" fmla="*/ 25 w 419"/>
                <a:gd name="T39" fmla="*/ 8 h 422"/>
                <a:gd name="T40" fmla="*/ 25 w 419"/>
                <a:gd name="T41" fmla="*/ 7 h 422"/>
                <a:gd name="T42" fmla="*/ 26 w 419"/>
                <a:gd name="T43" fmla="*/ 7 h 422"/>
                <a:gd name="T44" fmla="*/ 26 w 419"/>
                <a:gd name="T45" fmla="*/ 7 h 422"/>
                <a:gd name="T46" fmla="*/ 27 w 419"/>
                <a:gd name="T47" fmla="*/ 7 h 422"/>
                <a:gd name="T48" fmla="*/ 27 w 419"/>
                <a:gd name="T49" fmla="*/ 7 h 422"/>
                <a:gd name="T50" fmla="*/ 27 w 419"/>
                <a:gd name="T51" fmla="*/ 7 h 422"/>
                <a:gd name="T52" fmla="*/ 27 w 419"/>
                <a:gd name="T53" fmla="*/ 0 h 422"/>
                <a:gd name="T54" fmla="*/ 26 w 419"/>
                <a:gd name="T55" fmla="*/ 0 h 422"/>
                <a:gd name="T56" fmla="*/ 25 w 419"/>
                <a:gd name="T57" fmla="*/ 0 h 422"/>
                <a:gd name="T58" fmla="*/ 23 w 419"/>
                <a:gd name="T59" fmla="*/ 1 h 422"/>
                <a:gd name="T60" fmla="*/ 22 w 419"/>
                <a:gd name="T61" fmla="*/ 1 h 422"/>
                <a:gd name="T62" fmla="*/ 21 w 419"/>
                <a:gd name="T63" fmla="*/ 2 h 422"/>
                <a:gd name="T64" fmla="*/ 20 w 419"/>
                <a:gd name="T65" fmla="*/ 3 h 422"/>
                <a:gd name="T66" fmla="*/ 20 w 419"/>
                <a:gd name="T67" fmla="*/ 3 h 422"/>
                <a:gd name="T68" fmla="*/ 19 w 419"/>
                <a:gd name="T69" fmla="*/ 4 h 422"/>
                <a:gd name="T70" fmla="*/ 17 w 419"/>
                <a:gd name="T71" fmla="*/ 6 h 422"/>
                <a:gd name="T72" fmla="*/ 16 w 419"/>
                <a:gd name="T73" fmla="*/ 8 h 422"/>
                <a:gd name="T74" fmla="*/ 14 w 419"/>
                <a:gd name="T75" fmla="*/ 10 h 422"/>
                <a:gd name="T76" fmla="*/ 13 w 419"/>
                <a:gd name="T77" fmla="*/ 12 h 422"/>
                <a:gd name="T78" fmla="*/ 11 w 419"/>
                <a:gd name="T79" fmla="*/ 14 h 422"/>
                <a:gd name="T80" fmla="*/ 10 w 419"/>
                <a:gd name="T81" fmla="*/ 16 h 422"/>
                <a:gd name="T82" fmla="*/ 8 w 419"/>
                <a:gd name="T83" fmla="*/ 18 h 422"/>
                <a:gd name="T84" fmla="*/ 7 w 419"/>
                <a:gd name="T85" fmla="*/ 19 h 422"/>
                <a:gd name="T86" fmla="*/ 7 w 419"/>
                <a:gd name="T87" fmla="*/ 20 h 422"/>
                <a:gd name="T88" fmla="*/ 6 w 419"/>
                <a:gd name="T89" fmla="*/ 20 h 422"/>
                <a:gd name="T90" fmla="*/ 6 w 419"/>
                <a:gd name="T91" fmla="*/ 21 h 422"/>
                <a:gd name="T92" fmla="*/ 5 w 419"/>
                <a:gd name="T93" fmla="*/ 21 h 422"/>
                <a:gd name="T94" fmla="*/ 5 w 419"/>
                <a:gd name="T95" fmla="*/ 21 h 422"/>
                <a:gd name="T96" fmla="*/ 4 w 419"/>
                <a:gd name="T97" fmla="*/ 21 h 422"/>
                <a:gd name="T98" fmla="*/ 4 w 419"/>
                <a:gd name="T99" fmla="*/ 21 h 422"/>
                <a:gd name="T100" fmla="*/ 3 w 419"/>
                <a:gd name="T101" fmla="*/ 21 h 422"/>
                <a:gd name="T102" fmla="*/ 0 w 419"/>
                <a:gd name="T103" fmla="*/ 25 h 422"/>
                <a:gd name="T104" fmla="*/ 3 w 419"/>
                <a:gd name="T105" fmla="*/ 21 h 422"/>
                <a:gd name="T106" fmla="*/ 0 w 419"/>
                <a:gd name="T107" fmla="*/ 21 h 422"/>
                <a:gd name="T108" fmla="*/ 0 w 419"/>
                <a:gd name="T109" fmla="*/ 25 h 422"/>
                <a:gd name="T110" fmla="*/ 7 w 419"/>
                <a:gd name="T111" fmla="*/ 25 h 42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9" h="422">
                  <a:moveTo>
                    <a:pt x="100" y="373"/>
                  </a:moveTo>
                  <a:lnTo>
                    <a:pt x="50" y="422"/>
                  </a:lnTo>
                  <a:lnTo>
                    <a:pt x="70" y="421"/>
                  </a:lnTo>
                  <a:lnTo>
                    <a:pt x="88" y="417"/>
                  </a:lnTo>
                  <a:lnTo>
                    <a:pt x="106" y="411"/>
                  </a:lnTo>
                  <a:lnTo>
                    <a:pt x="125" y="403"/>
                  </a:lnTo>
                  <a:lnTo>
                    <a:pt x="140" y="393"/>
                  </a:lnTo>
                  <a:lnTo>
                    <a:pt x="154" y="382"/>
                  </a:lnTo>
                  <a:lnTo>
                    <a:pt x="169" y="369"/>
                  </a:lnTo>
                  <a:lnTo>
                    <a:pt x="183" y="356"/>
                  </a:lnTo>
                  <a:lnTo>
                    <a:pt x="207" y="331"/>
                  </a:lnTo>
                  <a:lnTo>
                    <a:pt x="231" y="301"/>
                  </a:lnTo>
                  <a:lnTo>
                    <a:pt x="254" y="271"/>
                  </a:lnTo>
                  <a:lnTo>
                    <a:pt x="276" y="240"/>
                  </a:lnTo>
                  <a:lnTo>
                    <a:pt x="297" y="210"/>
                  </a:lnTo>
                  <a:lnTo>
                    <a:pt x="317" y="182"/>
                  </a:lnTo>
                  <a:lnTo>
                    <a:pt x="338" y="157"/>
                  </a:lnTo>
                  <a:lnTo>
                    <a:pt x="359" y="134"/>
                  </a:lnTo>
                  <a:lnTo>
                    <a:pt x="368" y="126"/>
                  </a:lnTo>
                  <a:lnTo>
                    <a:pt x="377" y="119"/>
                  </a:lnTo>
                  <a:lnTo>
                    <a:pt x="386" y="112"/>
                  </a:lnTo>
                  <a:lnTo>
                    <a:pt x="393" y="107"/>
                  </a:lnTo>
                  <a:lnTo>
                    <a:pt x="401" y="103"/>
                  </a:lnTo>
                  <a:lnTo>
                    <a:pt x="408" y="101"/>
                  </a:lnTo>
                  <a:lnTo>
                    <a:pt x="414" y="99"/>
                  </a:lnTo>
                  <a:lnTo>
                    <a:pt x="419" y="99"/>
                  </a:lnTo>
                  <a:lnTo>
                    <a:pt x="419" y="0"/>
                  </a:lnTo>
                  <a:lnTo>
                    <a:pt x="400" y="1"/>
                  </a:lnTo>
                  <a:lnTo>
                    <a:pt x="381" y="5"/>
                  </a:lnTo>
                  <a:lnTo>
                    <a:pt x="362" y="11"/>
                  </a:lnTo>
                  <a:lnTo>
                    <a:pt x="346" y="19"/>
                  </a:lnTo>
                  <a:lnTo>
                    <a:pt x="330" y="29"/>
                  </a:lnTo>
                  <a:lnTo>
                    <a:pt x="315" y="40"/>
                  </a:lnTo>
                  <a:lnTo>
                    <a:pt x="302" y="51"/>
                  </a:lnTo>
                  <a:lnTo>
                    <a:pt x="287" y="66"/>
                  </a:lnTo>
                  <a:lnTo>
                    <a:pt x="263" y="91"/>
                  </a:lnTo>
                  <a:lnTo>
                    <a:pt x="240" y="121"/>
                  </a:lnTo>
                  <a:lnTo>
                    <a:pt x="216" y="151"/>
                  </a:lnTo>
                  <a:lnTo>
                    <a:pt x="194" y="182"/>
                  </a:lnTo>
                  <a:lnTo>
                    <a:pt x="174" y="212"/>
                  </a:lnTo>
                  <a:lnTo>
                    <a:pt x="152" y="240"/>
                  </a:lnTo>
                  <a:lnTo>
                    <a:pt x="131" y="265"/>
                  </a:lnTo>
                  <a:lnTo>
                    <a:pt x="110" y="288"/>
                  </a:lnTo>
                  <a:lnTo>
                    <a:pt x="103" y="296"/>
                  </a:lnTo>
                  <a:lnTo>
                    <a:pt x="94" y="303"/>
                  </a:lnTo>
                  <a:lnTo>
                    <a:pt x="85" y="310"/>
                  </a:lnTo>
                  <a:lnTo>
                    <a:pt x="77" y="315"/>
                  </a:lnTo>
                  <a:lnTo>
                    <a:pt x="69" y="319"/>
                  </a:lnTo>
                  <a:lnTo>
                    <a:pt x="63" y="321"/>
                  </a:lnTo>
                  <a:lnTo>
                    <a:pt x="56" y="323"/>
                  </a:lnTo>
                  <a:lnTo>
                    <a:pt x="50" y="323"/>
                  </a:lnTo>
                  <a:lnTo>
                    <a:pt x="0" y="373"/>
                  </a:lnTo>
                  <a:lnTo>
                    <a:pt x="50" y="323"/>
                  </a:lnTo>
                  <a:lnTo>
                    <a:pt x="0" y="323"/>
                  </a:lnTo>
                  <a:lnTo>
                    <a:pt x="0" y="373"/>
                  </a:lnTo>
                  <a:lnTo>
                    <a:pt x="100" y="373"/>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40" name="Freeform 136"/>
            <p:cNvSpPr>
              <a:spLocks/>
            </p:cNvSpPr>
            <p:nvPr/>
          </p:nvSpPr>
          <p:spPr bwMode="auto">
            <a:xfrm>
              <a:off x="2277" y="1695"/>
              <a:ext cx="80" cy="114"/>
            </a:xfrm>
            <a:custGeom>
              <a:avLst/>
              <a:gdLst>
                <a:gd name="T0" fmla="*/ 6 w 315"/>
                <a:gd name="T1" fmla="*/ 30 h 440"/>
                <a:gd name="T2" fmla="*/ 6 w 315"/>
                <a:gd name="T3" fmla="*/ 27 h 440"/>
                <a:gd name="T4" fmla="*/ 6 w 315"/>
                <a:gd name="T5" fmla="*/ 27 h 440"/>
                <a:gd name="T6" fmla="*/ 7 w 315"/>
                <a:gd name="T7" fmla="*/ 27 h 440"/>
                <a:gd name="T8" fmla="*/ 7 w 315"/>
                <a:gd name="T9" fmla="*/ 25 h 440"/>
                <a:gd name="T10" fmla="*/ 8 w 315"/>
                <a:gd name="T11" fmla="*/ 24 h 440"/>
                <a:gd name="T12" fmla="*/ 10 w 315"/>
                <a:gd name="T13" fmla="*/ 20 h 440"/>
                <a:gd name="T14" fmla="*/ 12 w 315"/>
                <a:gd name="T15" fmla="*/ 17 h 440"/>
                <a:gd name="T16" fmla="*/ 15 w 315"/>
                <a:gd name="T17" fmla="*/ 13 h 440"/>
                <a:gd name="T18" fmla="*/ 17 w 315"/>
                <a:gd name="T19" fmla="*/ 9 h 440"/>
                <a:gd name="T20" fmla="*/ 18 w 315"/>
                <a:gd name="T21" fmla="*/ 8 h 440"/>
                <a:gd name="T22" fmla="*/ 19 w 315"/>
                <a:gd name="T23" fmla="*/ 6 h 440"/>
                <a:gd name="T24" fmla="*/ 20 w 315"/>
                <a:gd name="T25" fmla="*/ 5 h 440"/>
                <a:gd name="T26" fmla="*/ 20 w 315"/>
                <a:gd name="T27" fmla="*/ 5 h 440"/>
                <a:gd name="T28" fmla="*/ 16 w 315"/>
                <a:gd name="T29" fmla="*/ 0 h 440"/>
                <a:gd name="T30" fmla="*/ 15 w 315"/>
                <a:gd name="T31" fmla="*/ 1 h 440"/>
                <a:gd name="T32" fmla="*/ 14 w 315"/>
                <a:gd name="T33" fmla="*/ 2 h 440"/>
                <a:gd name="T34" fmla="*/ 13 w 315"/>
                <a:gd name="T35" fmla="*/ 4 h 440"/>
                <a:gd name="T36" fmla="*/ 12 w 315"/>
                <a:gd name="T37" fmla="*/ 5 h 440"/>
                <a:gd name="T38" fmla="*/ 9 w 315"/>
                <a:gd name="T39" fmla="*/ 9 h 440"/>
                <a:gd name="T40" fmla="*/ 7 w 315"/>
                <a:gd name="T41" fmla="*/ 13 h 440"/>
                <a:gd name="T42" fmla="*/ 4 w 315"/>
                <a:gd name="T43" fmla="*/ 17 h 440"/>
                <a:gd name="T44" fmla="*/ 2 w 315"/>
                <a:gd name="T45" fmla="*/ 21 h 440"/>
                <a:gd name="T46" fmla="*/ 2 w 315"/>
                <a:gd name="T47" fmla="*/ 23 h 440"/>
                <a:gd name="T48" fmla="*/ 1 w 315"/>
                <a:gd name="T49" fmla="*/ 24 h 440"/>
                <a:gd name="T50" fmla="*/ 0 w 315"/>
                <a:gd name="T51" fmla="*/ 25 h 440"/>
                <a:gd name="T52" fmla="*/ 0 w 315"/>
                <a:gd name="T53" fmla="*/ 27 h 440"/>
                <a:gd name="T54" fmla="*/ 1 w 315"/>
                <a:gd name="T55" fmla="*/ 25 h 440"/>
                <a:gd name="T56" fmla="*/ 6 w 315"/>
                <a:gd name="T57" fmla="*/ 30 h 440"/>
                <a:gd name="T58" fmla="*/ 6 w 315"/>
                <a:gd name="T59" fmla="*/ 29 h 440"/>
                <a:gd name="T60" fmla="*/ 6 w 315"/>
                <a:gd name="T61" fmla="*/ 27 h 440"/>
                <a:gd name="T62" fmla="*/ 6 w 315"/>
                <a:gd name="T63" fmla="*/ 30 h 44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15" h="440">
                  <a:moveTo>
                    <a:pt x="85" y="440"/>
                  </a:moveTo>
                  <a:lnTo>
                    <a:pt x="99" y="404"/>
                  </a:lnTo>
                  <a:lnTo>
                    <a:pt x="99" y="408"/>
                  </a:lnTo>
                  <a:lnTo>
                    <a:pt x="103" y="397"/>
                  </a:lnTo>
                  <a:lnTo>
                    <a:pt x="111" y="380"/>
                  </a:lnTo>
                  <a:lnTo>
                    <a:pt x="123" y="359"/>
                  </a:lnTo>
                  <a:lnTo>
                    <a:pt x="154" y="305"/>
                  </a:lnTo>
                  <a:lnTo>
                    <a:pt x="190" y="247"/>
                  </a:lnTo>
                  <a:lnTo>
                    <a:pt x="229" y="188"/>
                  </a:lnTo>
                  <a:lnTo>
                    <a:pt x="266" y="134"/>
                  </a:lnTo>
                  <a:lnTo>
                    <a:pt x="282" y="112"/>
                  </a:lnTo>
                  <a:lnTo>
                    <a:pt x="296" y="93"/>
                  </a:lnTo>
                  <a:lnTo>
                    <a:pt x="307" y="79"/>
                  </a:lnTo>
                  <a:lnTo>
                    <a:pt x="315" y="71"/>
                  </a:lnTo>
                  <a:lnTo>
                    <a:pt x="245" y="0"/>
                  </a:lnTo>
                  <a:lnTo>
                    <a:pt x="232" y="14"/>
                  </a:lnTo>
                  <a:lnTo>
                    <a:pt x="218" y="32"/>
                  </a:lnTo>
                  <a:lnTo>
                    <a:pt x="201" y="53"/>
                  </a:lnTo>
                  <a:lnTo>
                    <a:pt x="185" y="77"/>
                  </a:lnTo>
                  <a:lnTo>
                    <a:pt x="146" y="133"/>
                  </a:lnTo>
                  <a:lnTo>
                    <a:pt x="106" y="194"/>
                  </a:lnTo>
                  <a:lnTo>
                    <a:pt x="68" y="254"/>
                  </a:lnTo>
                  <a:lnTo>
                    <a:pt x="36" y="310"/>
                  </a:lnTo>
                  <a:lnTo>
                    <a:pt x="22" y="336"/>
                  </a:lnTo>
                  <a:lnTo>
                    <a:pt x="11" y="358"/>
                  </a:lnTo>
                  <a:lnTo>
                    <a:pt x="4" y="380"/>
                  </a:lnTo>
                  <a:lnTo>
                    <a:pt x="0" y="404"/>
                  </a:lnTo>
                  <a:lnTo>
                    <a:pt x="14" y="369"/>
                  </a:lnTo>
                  <a:lnTo>
                    <a:pt x="85" y="440"/>
                  </a:lnTo>
                  <a:lnTo>
                    <a:pt x="99" y="425"/>
                  </a:lnTo>
                  <a:lnTo>
                    <a:pt x="99" y="404"/>
                  </a:lnTo>
                  <a:lnTo>
                    <a:pt x="85" y="44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41" name="Freeform 137"/>
            <p:cNvSpPr>
              <a:spLocks/>
            </p:cNvSpPr>
            <p:nvPr/>
          </p:nvSpPr>
          <p:spPr bwMode="auto">
            <a:xfrm>
              <a:off x="2290" y="1791"/>
              <a:ext cx="30" cy="34"/>
            </a:xfrm>
            <a:custGeom>
              <a:avLst/>
              <a:gdLst>
                <a:gd name="T0" fmla="*/ 2 w 118"/>
                <a:gd name="T1" fmla="*/ 9 h 132"/>
                <a:gd name="T2" fmla="*/ 5 w 118"/>
                <a:gd name="T3" fmla="*/ 8 h 132"/>
                <a:gd name="T4" fmla="*/ 8 w 118"/>
                <a:gd name="T5" fmla="*/ 5 h 132"/>
                <a:gd name="T6" fmla="*/ 3 w 118"/>
                <a:gd name="T7" fmla="*/ 0 h 132"/>
                <a:gd name="T8" fmla="*/ 0 w 118"/>
                <a:gd name="T9" fmla="*/ 3 h 132"/>
                <a:gd name="T10" fmla="*/ 2 w 118"/>
                <a:gd name="T11" fmla="*/ 2 h 132"/>
                <a:gd name="T12" fmla="*/ 2 w 118"/>
                <a:gd name="T13" fmla="*/ 9 h 132"/>
                <a:gd name="T14" fmla="*/ 4 w 118"/>
                <a:gd name="T15" fmla="*/ 9 h 132"/>
                <a:gd name="T16" fmla="*/ 5 w 118"/>
                <a:gd name="T17" fmla="*/ 8 h 132"/>
                <a:gd name="T18" fmla="*/ 2 w 118"/>
                <a:gd name="T19" fmla="*/ 9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8" h="132">
                  <a:moveTo>
                    <a:pt x="37" y="132"/>
                  </a:moveTo>
                  <a:lnTo>
                    <a:pt x="72" y="117"/>
                  </a:lnTo>
                  <a:lnTo>
                    <a:pt x="118" y="71"/>
                  </a:lnTo>
                  <a:lnTo>
                    <a:pt x="47" y="0"/>
                  </a:lnTo>
                  <a:lnTo>
                    <a:pt x="0" y="47"/>
                  </a:lnTo>
                  <a:lnTo>
                    <a:pt x="37" y="33"/>
                  </a:lnTo>
                  <a:lnTo>
                    <a:pt x="37" y="132"/>
                  </a:lnTo>
                  <a:lnTo>
                    <a:pt x="57" y="132"/>
                  </a:lnTo>
                  <a:lnTo>
                    <a:pt x="72" y="117"/>
                  </a:lnTo>
                  <a:lnTo>
                    <a:pt x="37" y="132"/>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42" name="Freeform 138"/>
            <p:cNvSpPr>
              <a:spLocks/>
            </p:cNvSpPr>
            <p:nvPr/>
          </p:nvSpPr>
          <p:spPr bwMode="auto">
            <a:xfrm>
              <a:off x="2148" y="1894"/>
              <a:ext cx="61" cy="61"/>
            </a:xfrm>
            <a:custGeom>
              <a:avLst/>
              <a:gdLst>
                <a:gd name="T0" fmla="*/ 6 w 238"/>
                <a:gd name="T1" fmla="*/ 12 h 235"/>
                <a:gd name="T2" fmla="*/ 3 w 238"/>
                <a:gd name="T3" fmla="*/ 16 h 235"/>
                <a:gd name="T4" fmla="*/ 5 w 238"/>
                <a:gd name="T5" fmla="*/ 16 h 235"/>
                <a:gd name="T6" fmla="*/ 6 w 238"/>
                <a:gd name="T7" fmla="*/ 15 h 235"/>
                <a:gd name="T8" fmla="*/ 7 w 238"/>
                <a:gd name="T9" fmla="*/ 14 h 235"/>
                <a:gd name="T10" fmla="*/ 8 w 238"/>
                <a:gd name="T11" fmla="*/ 13 h 235"/>
                <a:gd name="T12" fmla="*/ 9 w 238"/>
                <a:gd name="T13" fmla="*/ 12 h 235"/>
                <a:gd name="T14" fmla="*/ 10 w 238"/>
                <a:gd name="T15" fmla="*/ 12 h 235"/>
                <a:gd name="T16" fmla="*/ 11 w 238"/>
                <a:gd name="T17" fmla="*/ 10 h 235"/>
                <a:gd name="T18" fmla="*/ 12 w 238"/>
                <a:gd name="T19" fmla="*/ 9 h 235"/>
                <a:gd name="T20" fmla="*/ 12 w 238"/>
                <a:gd name="T21" fmla="*/ 8 h 235"/>
                <a:gd name="T22" fmla="*/ 13 w 238"/>
                <a:gd name="T23" fmla="*/ 7 h 235"/>
                <a:gd name="T24" fmla="*/ 14 w 238"/>
                <a:gd name="T25" fmla="*/ 6 h 235"/>
                <a:gd name="T26" fmla="*/ 14 w 238"/>
                <a:gd name="T27" fmla="*/ 5 h 235"/>
                <a:gd name="T28" fmla="*/ 15 w 238"/>
                <a:gd name="T29" fmla="*/ 4 h 235"/>
                <a:gd name="T30" fmla="*/ 15 w 238"/>
                <a:gd name="T31" fmla="*/ 2 h 235"/>
                <a:gd name="T32" fmla="*/ 15 w 238"/>
                <a:gd name="T33" fmla="*/ 1 h 235"/>
                <a:gd name="T34" fmla="*/ 16 w 238"/>
                <a:gd name="T35" fmla="*/ 0 h 235"/>
                <a:gd name="T36" fmla="*/ 9 w 238"/>
                <a:gd name="T37" fmla="*/ 0 h 235"/>
                <a:gd name="T38" fmla="*/ 9 w 238"/>
                <a:gd name="T39" fmla="*/ 0 h 235"/>
                <a:gd name="T40" fmla="*/ 9 w 238"/>
                <a:gd name="T41" fmla="*/ 1 h 235"/>
                <a:gd name="T42" fmla="*/ 9 w 238"/>
                <a:gd name="T43" fmla="*/ 1 h 235"/>
                <a:gd name="T44" fmla="*/ 8 w 238"/>
                <a:gd name="T45" fmla="*/ 2 h 235"/>
                <a:gd name="T46" fmla="*/ 8 w 238"/>
                <a:gd name="T47" fmla="*/ 3 h 235"/>
                <a:gd name="T48" fmla="*/ 7 w 238"/>
                <a:gd name="T49" fmla="*/ 4 h 235"/>
                <a:gd name="T50" fmla="*/ 7 w 238"/>
                <a:gd name="T51" fmla="*/ 4 h 235"/>
                <a:gd name="T52" fmla="*/ 6 w 238"/>
                <a:gd name="T53" fmla="*/ 5 h 235"/>
                <a:gd name="T54" fmla="*/ 6 w 238"/>
                <a:gd name="T55" fmla="*/ 6 h 235"/>
                <a:gd name="T56" fmla="*/ 5 w 238"/>
                <a:gd name="T57" fmla="*/ 7 h 235"/>
                <a:gd name="T58" fmla="*/ 4 w 238"/>
                <a:gd name="T59" fmla="*/ 8 h 235"/>
                <a:gd name="T60" fmla="*/ 4 w 238"/>
                <a:gd name="T61" fmla="*/ 8 h 235"/>
                <a:gd name="T62" fmla="*/ 3 w 238"/>
                <a:gd name="T63" fmla="*/ 9 h 235"/>
                <a:gd name="T64" fmla="*/ 3 w 238"/>
                <a:gd name="T65" fmla="*/ 9 h 235"/>
                <a:gd name="T66" fmla="*/ 3 w 238"/>
                <a:gd name="T67" fmla="*/ 9 h 235"/>
                <a:gd name="T68" fmla="*/ 3 w 238"/>
                <a:gd name="T69" fmla="*/ 9 h 235"/>
                <a:gd name="T70" fmla="*/ 0 w 238"/>
                <a:gd name="T71" fmla="*/ 12 h 235"/>
                <a:gd name="T72" fmla="*/ 3 w 238"/>
                <a:gd name="T73" fmla="*/ 9 h 235"/>
                <a:gd name="T74" fmla="*/ 0 w 238"/>
                <a:gd name="T75" fmla="*/ 9 h 235"/>
                <a:gd name="T76" fmla="*/ 0 w 238"/>
                <a:gd name="T77" fmla="*/ 12 h 235"/>
                <a:gd name="T78" fmla="*/ 6 w 238"/>
                <a:gd name="T79" fmla="*/ 12 h 2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8" h="235">
                  <a:moveTo>
                    <a:pt x="99" y="185"/>
                  </a:moveTo>
                  <a:lnTo>
                    <a:pt x="49" y="235"/>
                  </a:lnTo>
                  <a:lnTo>
                    <a:pt x="73" y="231"/>
                  </a:lnTo>
                  <a:lnTo>
                    <a:pt x="93" y="222"/>
                  </a:lnTo>
                  <a:lnTo>
                    <a:pt x="108" y="212"/>
                  </a:lnTo>
                  <a:lnTo>
                    <a:pt x="124" y="200"/>
                  </a:lnTo>
                  <a:lnTo>
                    <a:pt x="138" y="186"/>
                  </a:lnTo>
                  <a:lnTo>
                    <a:pt x="151" y="172"/>
                  </a:lnTo>
                  <a:lnTo>
                    <a:pt x="164" y="155"/>
                  </a:lnTo>
                  <a:lnTo>
                    <a:pt x="177" y="139"/>
                  </a:lnTo>
                  <a:lnTo>
                    <a:pt x="188" y="121"/>
                  </a:lnTo>
                  <a:lnTo>
                    <a:pt x="199" y="105"/>
                  </a:lnTo>
                  <a:lnTo>
                    <a:pt x="209" y="88"/>
                  </a:lnTo>
                  <a:lnTo>
                    <a:pt x="217" y="71"/>
                  </a:lnTo>
                  <a:lnTo>
                    <a:pt x="225" y="53"/>
                  </a:lnTo>
                  <a:lnTo>
                    <a:pt x="231" y="36"/>
                  </a:lnTo>
                  <a:lnTo>
                    <a:pt x="236" y="19"/>
                  </a:lnTo>
                  <a:lnTo>
                    <a:pt x="238" y="0"/>
                  </a:lnTo>
                  <a:lnTo>
                    <a:pt x="138" y="0"/>
                  </a:lnTo>
                  <a:lnTo>
                    <a:pt x="138" y="1"/>
                  </a:lnTo>
                  <a:lnTo>
                    <a:pt x="137" y="6"/>
                  </a:lnTo>
                  <a:lnTo>
                    <a:pt x="133" y="15"/>
                  </a:lnTo>
                  <a:lnTo>
                    <a:pt x="128" y="27"/>
                  </a:lnTo>
                  <a:lnTo>
                    <a:pt x="121" y="40"/>
                  </a:lnTo>
                  <a:lnTo>
                    <a:pt x="113" y="54"/>
                  </a:lnTo>
                  <a:lnTo>
                    <a:pt x="104" y="67"/>
                  </a:lnTo>
                  <a:lnTo>
                    <a:pt x="95" y="81"/>
                  </a:lnTo>
                  <a:lnTo>
                    <a:pt x="85" y="94"/>
                  </a:lnTo>
                  <a:lnTo>
                    <a:pt x="76" y="107"/>
                  </a:lnTo>
                  <a:lnTo>
                    <a:pt x="66" y="117"/>
                  </a:lnTo>
                  <a:lnTo>
                    <a:pt x="57" y="125"/>
                  </a:lnTo>
                  <a:lnTo>
                    <a:pt x="50" y="132"/>
                  </a:lnTo>
                  <a:lnTo>
                    <a:pt x="44" y="136"/>
                  </a:lnTo>
                  <a:lnTo>
                    <a:pt x="49" y="136"/>
                  </a:lnTo>
                  <a:lnTo>
                    <a:pt x="0" y="185"/>
                  </a:lnTo>
                  <a:lnTo>
                    <a:pt x="49" y="136"/>
                  </a:lnTo>
                  <a:lnTo>
                    <a:pt x="0" y="136"/>
                  </a:lnTo>
                  <a:lnTo>
                    <a:pt x="0" y="185"/>
                  </a:lnTo>
                  <a:lnTo>
                    <a:pt x="99" y="185"/>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43" name="Freeform 139"/>
            <p:cNvSpPr>
              <a:spLocks/>
            </p:cNvSpPr>
            <p:nvPr/>
          </p:nvSpPr>
          <p:spPr bwMode="auto">
            <a:xfrm>
              <a:off x="2158" y="1953"/>
              <a:ext cx="25" cy="25"/>
            </a:xfrm>
            <a:custGeom>
              <a:avLst/>
              <a:gdLst>
                <a:gd name="T0" fmla="*/ 6 w 100"/>
                <a:gd name="T1" fmla="*/ 3 h 100"/>
                <a:gd name="T2" fmla="*/ 3 w 100"/>
                <a:gd name="T3" fmla="*/ 6 h 100"/>
                <a:gd name="T4" fmla="*/ 6 w 100"/>
                <a:gd name="T5" fmla="*/ 6 h 100"/>
                <a:gd name="T6" fmla="*/ 6 w 100"/>
                <a:gd name="T7" fmla="*/ 0 h 100"/>
                <a:gd name="T8" fmla="*/ 3 w 100"/>
                <a:gd name="T9" fmla="*/ 0 h 100"/>
                <a:gd name="T10" fmla="*/ 0 w 100"/>
                <a:gd name="T11" fmla="*/ 3 h 100"/>
                <a:gd name="T12" fmla="*/ 3 w 100"/>
                <a:gd name="T13" fmla="*/ 0 h 100"/>
                <a:gd name="T14" fmla="*/ 0 w 100"/>
                <a:gd name="T15" fmla="*/ 0 h 100"/>
                <a:gd name="T16" fmla="*/ 0 w 100"/>
                <a:gd name="T17" fmla="*/ 3 h 100"/>
                <a:gd name="T18" fmla="*/ 6 w 100"/>
                <a:gd name="T19" fmla="*/ 3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100" y="51"/>
                  </a:moveTo>
                  <a:lnTo>
                    <a:pt x="51" y="100"/>
                  </a:lnTo>
                  <a:lnTo>
                    <a:pt x="96" y="100"/>
                  </a:lnTo>
                  <a:lnTo>
                    <a:pt x="96" y="0"/>
                  </a:lnTo>
                  <a:lnTo>
                    <a:pt x="51" y="0"/>
                  </a:lnTo>
                  <a:lnTo>
                    <a:pt x="0" y="51"/>
                  </a:lnTo>
                  <a:lnTo>
                    <a:pt x="51" y="0"/>
                  </a:lnTo>
                  <a:lnTo>
                    <a:pt x="0" y="0"/>
                  </a:lnTo>
                  <a:lnTo>
                    <a:pt x="0" y="51"/>
                  </a:lnTo>
                  <a:lnTo>
                    <a:pt x="100" y="51"/>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44" name="Freeform 140"/>
            <p:cNvSpPr>
              <a:spLocks/>
            </p:cNvSpPr>
            <p:nvPr/>
          </p:nvSpPr>
          <p:spPr bwMode="auto">
            <a:xfrm>
              <a:off x="2121" y="1984"/>
              <a:ext cx="41" cy="172"/>
            </a:xfrm>
            <a:custGeom>
              <a:avLst/>
              <a:gdLst>
                <a:gd name="T0" fmla="*/ 7 w 159"/>
                <a:gd name="T1" fmla="*/ 37 h 673"/>
                <a:gd name="T2" fmla="*/ 11 w 159"/>
                <a:gd name="T3" fmla="*/ 41 h 673"/>
                <a:gd name="T4" fmla="*/ 10 w 159"/>
                <a:gd name="T5" fmla="*/ 39 h 673"/>
                <a:gd name="T6" fmla="*/ 10 w 159"/>
                <a:gd name="T7" fmla="*/ 37 h 673"/>
                <a:gd name="T8" fmla="*/ 10 w 159"/>
                <a:gd name="T9" fmla="*/ 35 h 673"/>
                <a:gd name="T10" fmla="*/ 10 w 159"/>
                <a:gd name="T11" fmla="*/ 32 h 673"/>
                <a:gd name="T12" fmla="*/ 9 w 159"/>
                <a:gd name="T13" fmla="*/ 27 h 673"/>
                <a:gd name="T14" fmla="*/ 8 w 159"/>
                <a:gd name="T15" fmla="*/ 21 h 673"/>
                <a:gd name="T16" fmla="*/ 7 w 159"/>
                <a:gd name="T17" fmla="*/ 17 h 673"/>
                <a:gd name="T18" fmla="*/ 7 w 159"/>
                <a:gd name="T19" fmla="*/ 15 h 673"/>
                <a:gd name="T20" fmla="*/ 7 w 159"/>
                <a:gd name="T21" fmla="*/ 12 h 673"/>
                <a:gd name="T22" fmla="*/ 7 w 159"/>
                <a:gd name="T23" fmla="*/ 9 h 673"/>
                <a:gd name="T24" fmla="*/ 7 w 159"/>
                <a:gd name="T25" fmla="*/ 7 h 673"/>
                <a:gd name="T26" fmla="*/ 7 w 159"/>
                <a:gd name="T27" fmla="*/ 5 h 673"/>
                <a:gd name="T28" fmla="*/ 7 w 159"/>
                <a:gd name="T29" fmla="*/ 4 h 673"/>
                <a:gd name="T30" fmla="*/ 7 w 159"/>
                <a:gd name="T31" fmla="*/ 4 h 673"/>
                <a:gd name="T32" fmla="*/ 7 w 159"/>
                <a:gd name="T33" fmla="*/ 3 h 673"/>
                <a:gd name="T34" fmla="*/ 7 w 159"/>
                <a:gd name="T35" fmla="*/ 3 h 673"/>
                <a:gd name="T36" fmla="*/ 1 w 159"/>
                <a:gd name="T37" fmla="*/ 0 h 673"/>
                <a:gd name="T38" fmla="*/ 1 w 159"/>
                <a:gd name="T39" fmla="*/ 1 h 673"/>
                <a:gd name="T40" fmla="*/ 1 w 159"/>
                <a:gd name="T41" fmla="*/ 2 h 673"/>
                <a:gd name="T42" fmla="*/ 0 w 159"/>
                <a:gd name="T43" fmla="*/ 3 h 673"/>
                <a:gd name="T44" fmla="*/ 0 w 159"/>
                <a:gd name="T45" fmla="*/ 4 h 673"/>
                <a:gd name="T46" fmla="*/ 0 w 159"/>
                <a:gd name="T47" fmla="*/ 7 h 673"/>
                <a:gd name="T48" fmla="*/ 0 w 159"/>
                <a:gd name="T49" fmla="*/ 9 h 673"/>
                <a:gd name="T50" fmla="*/ 0 w 159"/>
                <a:gd name="T51" fmla="*/ 12 h 673"/>
                <a:gd name="T52" fmla="*/ 1 w 159"/>
                <a:gd name="T53" fmla="*/ 15 h 673"/>
                <a:gd name="T54" fmla="*/ 1 w 159"/>
                <a:gd name="T55" fmla="*/ 18 h 673"/>
                <a:gd name="T56" fmla="*/ 1 w 159"/>
                <a:gd name="T57" fmla="*/ 21 h 673"/>
                <a:gd name="T58" fmla="*/ 2 w 159"/>
                <a:gd name="T59" fmla="*/ 28 h 673"/>
                <a:gd name="T60" fmla="*/ 3 w 159"/>
                <a:gd name="T61" fmla="*/ 33 h 673"/>
                <a:gd name="T62" fmla="*/ 3 w 159"/>
                <a:gd name="T63" fmla="*/ 36 h 673"/>
                <a:gd name="T64" fmla="*/ 4 w 159"/>
                <a:gd name="T65" fmla="*/ 38 h 673"/>
                <a:gd name="T66" fmla="*/ 4 w 159"/>
                <a:gd name="T67" fmla="*/ 40 h 673"/>
                <a:gd name="T68" fmla="*/ 4 w 159"/>
                <a:gd name="T69" fmla="*/ 41 h 673"/>
                <a:gd name="T70" fmla="*/ 7 w 159"/>
                <a:gd name="T71" fmla="*/ 44 h 673"/>
                <a:gd name="T72" fmla="*/ 4 w 159"/>
                <a:gd name="T73" fmla="*/ 41 h 673"/>
                <a:gd name="T74" fmla="*/ 4 w 159"/>
                <a:gd name="T75" fmla="*/ 44 h 673"/>
                <a:gd name="T76" fmla="*/ 7 w 159"/>
                <a:gd name="T77" fmla="*/ 44 h 673"/>
                <a:gd name="T78" fmla="*/ 7 w 159"/>
                <a:gd name="T79" fmla="*/ 37 h 67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9" h="673">
                  <a:moveTo>
                    <a:pt x="110" y="572"/>
                  </a:moveTo>
                  <a:lnTo>
                    <a:pt x="159" y="622"/>
                  </a:lnTo>
                  <a:lnTo>
                    <a:pt x="157" y="598"/>
                  </a:lnTo>
                  <a:lnTo>
                    <a:pt x="155" y="568"/>
                  </a:lnTo>
                  <a:lnTo>
                    <a:pt x="150" y="535"/>
                  </a:lnTo>
                  <a:lnTo>
                    <a:pt x="144" y="496"/>
                  </a:lnTo>
                  <a:lnTo>
                    <a:pt x="132" y="409"/>
                  </a:lnTo>
                  <a:lnTo>
                    <a:pt x="117" y="315"/>
                  </a:lnTo>
                  <a:lnTo>
                    <a:pt x="112" y="268"/>
                  </a:lnTo>
                  <a:lnTo>
                    <a:pt x="107" y="223"/>
                  </a:lnTo>
                  <a:lnTo>
                    <a:pt x="103" y="180"/>
                  </a:lnTo>
                  <a:lnTo>
                    <a:pt x="101" y="140"/>
                  </a:lnTo>
                  <a:lnTo>
                    <a:pt x="99" y="104"/>
                  </a:lnTo>
                  <a:lnTo>
                    <a:pt x="101" y="73"/>
                  </a:lnTo>
                  <a:lnTo>
                    <a:pt x="103" y="63"/>
                  </a:lnTo>
                  <a:lnTo>
                    <a:pt x="104" y="54"/>
                  </a:lnTo>
                  <a:lnTo>
                    <a:pt x="106" y="47"/>
                  </a:lnTo>
                  <a:lnTo>
                    <a:pt x="107" y="43"/>
                  </a:lnTo>
                  <a:lnTo>
                    <a:pt x="18" y="0"/>
                  </a:lnTo>
                  <a:lnTo>
                    <a:pt x="11" y="15"/>
                  </a:lnTo>
                  <a:lnTo>
                    <a:pt x="7" y="32"/>
                  </a:lnTo>
                  <a:lnTo>
                    <a:pt x="4" y="49"/>
                  </a:lnTo>
                  <a:lnTo>
                    <a:pt x="2" y="67"/>
                  </a:lnTo>
                  <a:lnTo>
                    <a:pt x="0" y="103"/>
                  </a:lnTo>
                  <a:lnTo>
                    <a:pt x="1" y="144"/>
                  </a:lnTo>
                  <a:lnTo>
                    <a:pt x="4" y="187"/>
                  </a:lnTo>
                  <a:lnTo>
                    <a:pt x="7" y="233"/>
                  </a:lnTo>
                  <a:lnTo>
                    <a:pt x="13" y="280"/>
                  </a:lnTo>
                  <a:lnTo>
                    <a:pt x="19" y="329"/>
                  </a:lnTo>
                  <a:lnTo>
                    <a:pt x="33" y="423"/>
                  </a:lnTo>
                  <a:lnTo>
                    <a:pt x="46" y="510"/>
                  </a:lnTo>
                  <a:lnTo>
                    <a:pt x="51" y="547"/>
                  </a:lnTo>
                  <a:lnTo>
                    <a:pt x="55" y="580"/>
                  </a:lnTo>
                  <a:lnTo>
                    <a:pt x="58" y="606"/>
                  </a:lnTo>
                  <a:lnTo>
                    <a:pt x="59" y="622"/>
                  </a:lnTo>
                  <a:lnTo>
                    <a:pt x="110" y="673"/>
                  </a:lnTo>
                  <a:lnTo>
                    <a:pt x="59" y="622"/>
                  </a:lnTo>
                  <a:lnTo>
                    <a:pt x="59" y="673"/>
                  </a:lnTo>
                  <a:lnTo>
                    <a:pt x="110" y="673"/>
                  </a:lnTo>
                  <a:lnTo>
                    <a:pt x="110" y="572"/>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45" name="Freeform 141"/>
            <p:cNvSpPr>
              <a:spLocks/>
            </p:cNvSpPr>
            <p:nvPr/>
          </p:nvSpPr>
          <p:spPr bwMode="auto">
            <a:xfrm>
              <a:off x="2199" y="2181"/>
              <a:ext cx="56" cy="58"/>
            </a:xfrm>
            <a:custGeom>
              <a:avLst/>
              <a:gdLst>
                <a:gd name="T0" fmla="*/ 11 w 223"/>
                <a:gd name="T1" fmla="*/ 8 h 224"/>
                <a:gd name="T2" fmla="*/ 14 w 223"/>
                <a:gd name="T3" fmla="*/ 12 h 224"/>
                <a:gd name="T4" fmla="*/ 14 w 223"/>
                <a:gd name="T5" fmla="*/ 10 h 224"/>
                <a:gd name="T6" fmla="*/ 14 w 223"/>
                <a:gd name="T7" fmla="*/ 9 h 224"/>
                <a:gd name="T8" fmla="*/ 13 w 223"/>
                <a:gd name="T9" fmla="*/ 8 h 224"/>
                <a:gd name="T10" fmla="*/ 12 w 223"/>
                <a:gd name="T11" fmla="*/ 7 h 224"/>
                <a:gd name="T12" fmla="*/ 11 w 223"/>
                <a:gd name="T13" fmla="*/ 6 h 224"/>
                <a:gd name="T14" fmla="*/ 10 w 223"/>
                <a:gd name="T15" fmla="*/ 4 h 224"/>
                <a:gd name="T16" fmla="*/ 8 w 223"/>
                <a:gd name="T17" fmla="*/ 3 h 224"/>
                <a:gd name="T18" fmla="*/ 7 w 223"/>
                <a:gd name="T19" fmla="*/ 2 h 224"/>
                <a:gd name="T20" fmla="*/ 6 w 223"/>
                <a:gd name="T21" fmla="*/ 1 h 224"/>
                <a:gd name="T22" fmla="*/ 5 w 223"/>
                <a:gd name="T23" fmla="*/ 0 h 224"/>
                <a:gd name="T24" fmla="*/ 0 w 223"/>
                <a:gd name="T25" fmla="*/ 5 h 224"/>
                <a:gd name="T26" fmla="*/ 2 w 223"/>
                <a:gd name="T27" fmla="*/ 6 h 224"/>
                <a:gd name="T28" fmla="*/ 3 w 223"/>
                <a:gd name="T29" fmla="*/ 7 h 224"/>
                <a:gd name="T30" fmla="*/ 5 w 223"/>
                <a:gd name="T31" fmla="*/ 9 h 224"/>
                <a:gd name="T32" fmla="*/ 6 w 223"/>
                <a:gd name="T33" fmla="*/ 10 h 224"/>
                <a:gd name="T34" fmla="*/ 7 w 223"/>
                <a:gd name="T35" fmla="*/ 11 h 224"/>
                <a:gd name="T36" fmla="*/ 8 w 223"/>
                <a:gd name="T37" fmla="*/ 12 h 224"/>
                <a:gd name="T38" fmla="*/ 8 w 223"/>
                <a:gd name="T39" fmla="*/ 12 h 224"/>
                <a:gd name="T40" fmla="*/ 8 w 223"/>
                <a:gd name="T41" fmla="*/ 12 h 224"/>
                <a:gd name="T42" fmla="*/ 8 w 223"/>
                <a:gd name="T43" fmla="*/ 12 h 224"/>
                <a:gd name="T44" fmla="*/ 8 w 223"/>
                <a:gd name="T45" fmla="*/ 12 h 224"/>
                <a:gd name="T46" fmla="*/ 11 w 223"/>
                <a:gd name="T47" fmla="*/ 15 h 224"/>
                <a:gd name="T48" fmla="*/ 8 w 223"/>
                <a:gd name="T49" fmla="*/ 12 h 224"/>
                <a:gd name="T50" fmla="*/ 8 w 223"/>
                <a:gd name="T51" fmla="*/ 15 h 224"/>
                <a:gd name="T52" fmla="*/ 11 w 223"/>
                <a:gd name="T53" fmla="*/ 15 h 224"/>
                <a:gd name="T54" fmla="*/ 11 w 223"/>
                <a:gd name="T55" fmla="*/ 8 h 2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3" h="224">
                  <a:moveTo>
                    <a:pt x="173" y="124"/>
                  </a:moveTo>
                  <a:lnTo>
                    <a:pt x="223" y="173"/>
                  </a:lnTo>
                  <a:lnTo>
                    <a:pt x="221" y="154"/>
                  </a:lnTo>
                  <a:lnTo>
                    <a:pt x="214" y="136"/>
                  </a:lnTo>
                  <a:lnTo>
                    <a:pt x="207" y="120"/>
                  </a:lnTo>
                  <a:lnTo>
                    <a:pt x="196" y="106"/>
                  </a:lnTo>
                  <a:lnTo>
                    <a:pt x="176" y="86"/>
                  </a:lnTo>
                  <a:lnTo>
                    <a:pt x="154" y="66"/>
                  </a:lnTo>
                  <a:lnTo>
                    <a:pt x="129" y="48"/>
                  </a:lnTo>
                  <a:lnTo>
                    <a:pt x="107" y="30"/>
                  </a:lnTo>
                  <a:lnTo>
                    <a:pt x="86" y="15"/>
                  </a:lnTo>
                  <a:lnTo>
                    <a:pt x="71" y="0"/>
                  </a:lnTo>
                  <a:lnTo>
                    <a:pt x="0" y="70"/>
                  </a:lnTo>
                  <a:lnTo>
                    <a:pt x="22" y="91"/>
                  </a:lnTo>
                  <a:lnTo>
                    <a:pt x="46" y="109"/>
                  </a:lnTo>
                  <a:lnTo>
                    <a:pt x="70" y="127"/>
                  </a:lnTo>
                  <a:lnTo>
                    <a:pt x="90" y="142"/>
                  </a:lnTo>
                  <a:lnTo>
                    <a:pt x="108" y="158"/>
                  </a:lnTo>
                  <a:lnTo>
                    <a:pt x="121" y="172"/>
                  </a:lnTo>
                  <a:lnTo>
                    <a:pt x="123" y="175"/>
                  </a:lnTo>
                  <a:lnTo>
                    <a:pt x="124" y="176"/>
                  </a:lnTo>
                  <a:lnTo>
                    <a:pt x="124" y="173"/>
                  </a:lnTo>
                  <a:lnTo>
                    <a:pt x="173" y="224"/>
                  </a:lnTo>
                  <a:lnTo>
                    <a:pt x="124" y="173"/>
                  </a:lnTo>
                  <a:lnTo>
                    <a:pt x="124" y="224"/>
                  </a:lnTo>
                  <a:lnTo>
                    <a:pt x="173" y="224"/>
                  </a:lnTo>
                  <a:lnTo>
                    <a:pt x="173" y="124"/>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46" name="Freeform 142"/>
            <p:cNvSpPr>
              <a:spLocks/>
            </p:cNvSpPr>
            <p:nvPr/>
          </p:nvSpPr>
          <p:spPr bwMode="auto">
            <a:xfrm>
              <a:off x="2383" y="2237"/>
              <a:ext cx="37" cy="38"/>
            </a:xfrm>
            <a:custGeom>
              <a:avLst/>
              <a:gdLst>
                <a:gd name="T0" fmla="*/ 9 w 145"/>
                <a:gd name="T1" fmla="*/ 7 h 146"/>
                <a:gd name="T2" fmla="*/ 6 w 145"/>
                <a:gd name="T3" fmla="*/ 3 h 146"/>
                <a:gd name="T4" fmla="*/ 5 w 145"/>
                <a:gd name="T5" fmla="*/ 3 h 146"/>
                <a:gd name="T6" fmla="*/ 5 w 145"/>
                <a:gd name="T7" fmla="*/ 3 h 146"/>
                <a:gd name="T8" fmla="*/ 5 w 145"/>
                <a:gd name="T9" fmla="*/ 3 h 146"/>
                <a:gd name="T10" fmla="*/ 5 w 145"/>
                <a:gd name="T11" fmla="*/ 3 h 146"/>
                <a:gd name="T12" fmla="*/ 6 w 145"/>
                <a:gd name="T13" fmla="*/ 4 h 146"/>
                <a:gd name="T14" fmla="*/ 6 w 145"/>
                <a:gd name="T15" fmla="*/ 4 h 146"/>
                <a:gd name="T16" fmla="*/ 7 w 145"/>
                <a:gd name="T17" fmla="*/ 5 h 146"/>
                <a:gd name="T18" fmla="*/ 7 w 145"/>
                <a:gd name="T19" fmla="*/ 5 h 146"/>
                <a:gd name="T20" fmla="*/ 6 w 145"/>
                <a:gd name="T21" fmla="*/ 4 h 146"/>
                <a:gd name="T22" fmla="*/ 6 w 145"/>
                <a:gd name="T23" fmla="*/ 3 h 146"/>
                <a:gd name="T24" fmla="*/ 6 w 145"/>
                <a:gd name="T25" fmla="*/ 2 h 146"/>
                <a:gd name="T26" fmla="*/ 5 w 145"/>
                <a:gd name="T27" fmla="*/ 1 h 146"/>
                <a:gd name="T28" fmla="*/ 4 w 145"/>
                <a:gd name="T29" fmla="*/ 1 h 146"/>
                <a:gd name="T30" fmla="*/ 3 w 145"/>
                <a:gd name="T31" fmla="*/ 0 h 146"/>
                <a:gd name="T32" fmla="*/ 2 w 145"/>
                <a:gd name="T33" fmla="*/ 0 h 146"/>
                <a:gd name="T34" fmla="*/ 0 w 145"/>
                <a:gd name="T35" fmla="*/ 0 h 146"/>
                <a:gd name="T36" fmla="*/ 0 w 145"/>
                <a:gd name="T37" fmla="*/ 7 h 146"/>
                <a:gd name="T38" fmla="*/ 1 w 145"/>
                <a:gd name="T39" fmla="*/ 7 h 146"/>
                <a:gd name="T40" fmla="*/ 1 w 145"/>
                <a:gd name="T41" fmla="*/ 7 h 146"/>
                <a:gd name="T42" fmla="*/ 1 w 145"/>
                <a:gd name="T43" fmla="*/ 7 h 146"/>
                <a:gd name="T44" fmla="*/ 1 w 145"/>
                <a:gd name="T45" fmla="*/ 7 h 146"/>
                <a:gd name="T46" fmla="*/ 0 w 145"/>
                <a:gd name="T47" fmla="*/ 6 h 146"/>
                <a:gd name="T48" fmla="*/ 0 w 145"/>
                <a:gd name="T49" fmla="*/ 5 h 146"/>
                <a:gd name="T50" fmla="*/ 0 w 145"/>
                <a:gd name="T51" fmla="*/ 5 h 146"/>
                <a:gd name="T52" fmla="*/ 0 w 145"/>
                <a:gd name="T53" fmla="*/ 5 h 146"/>
                <a:gd name="T54" fmla="*/ 0 w 145"/>
                <a:gd name="T55" fmla="*/ 5 h 146"/>
                <a:gd name="T56" fmla="*/ 0 w 145"/>
                <a:gd name="T57" fmla="*/ 7 h 146"/>
                <a:gd name="T58" fmla="*/ 1 w 145"/>
                <a:gd name="T59" fmla="*/ 8 h 146"/>
                <a:gd name="T60" fmla="*/ 2 w 145"/>
                <a:gd name="T61" fmla="*/ 9 h 146"/>
                <a:gd name="T62" fmla="*/ 3 w 145"/>
                <a:gd name="T63" fmla="*/ 9 h 146"/>
                <a:gd name="T64" fmla="*/ 4 w 145"/>
                <a:gd name="T65" fmla="*/ 10 h 146"/>
                <a:gd name="T66" fmla="*/ 5 w 145"/>
                <a:gd name="T67" fmla="*/ 10 h 146"/>
                <a:gd name="T68" fmla="*/ 6 w 145"/>
                <a:gd name="T69" fmla="*/ 10 h 146"/>
                <a:gd name="T70" fmla="*/ 3 w 145"/>
                <a:gd name="T71" fmla="*/ 7 h 146"/>
                <a:gd name="T72" fmla="*/ 9 w 145"/>
                <a:gd name="T73" fmla="*/ 7 h 146"/>
                <a:gd name="T74" fmla="*/ 9 w 145"/>
                <a:gd name="T75" fmla="*/ 3 h 146"/>
                <a:gd name="T76" fmla="*/ 6 w 145"/>
                <a:gd name="T77" fmla="*/ 3 h 146"/>
                <a:gd name="T78" fmla="*/ 9 w 145"/>
                <a:gd name="T79" fmla="*/ 7 h 1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5" h="146">
                  <a:moveTo>
                    <a:pt x="145" y="96"/>
                  </a:moveTo>
                  <a:lnTo>
                    <a:pt x="96" y="47"/>
                  </a:lnTo>
                  <a:lnTo>
                    <a:pt x="84" y="47"/>
                  </a:lnTo>
                  <a:lnTo>
                    <a:pt x="78" y="45"/>
                  </a:lnTo>
                  <a:lnTo>
                    <a:pt x="79" y="45"/>
                  </a:lnTo>
                  <a:lnTo>
                    <a:pt x="84" y="49"/>
                  </a:lnTo>
                  <a:lnTo>
                    <a:pt x="93" y="57"/>
                  </a:lnTo>
                  <a:lnTo>
                    <a:pt x="98" y="67"/>
                  </a:lnTo>
                  <a:lnTo>
                    <a:pt x="100" y="74"/>
                  </a:lnTo>
                  <a:lnTo>
                    <a:pt x="100" y="72"/>
                  </a:lnTo>
                  <a:lnTo>
                    <a:pt x="98" y="65"/>
                  </a:lnTo>
                  <a:lnTo>
                    <a:pt x="96" y="51"/>
                  </a:lnTo>
                  <a:lnTo>
                    <a:pt x="88" y="32"/>
                  </a:lnTo>
                  <a:lnTo>
                    <a:pt x="72" y="17"/>
                  </a:lnTo>
                  <a:lnTo>
                    <a:pt x="56" y="8"/>
                  </a:lnTo>
                  <a:lnTo>
                    <a:pt x="39" y="3"/>
                  </a:lnTo>
                  <a:lnTo>
                    <a:pt x="22" y="1"/>
                  </a:lnTo>
                  <a:lnTo>
                    <a:pt x="3" y="0"/>
                  </a:lnTo>
                  <a:lnTo>
                    <a:pt x="3" y="100"/>
                  </a:lnTo>
                  <a:lnTo>
                    <a:pt x="14" y="100"/>
                  </a:lnTo>
                  <a:lnTo>
                    <a:pt x="21" y="101"/>
                  </a:lnTo>
                  <a:lnTo>
                    <a:pt x="14" y="97"/>
                  </a:lnTo>
                  <a:lnTo>
                    <a:pt x="5" y="89"/>
                  </a:lnTo>
                  <a:lnTo>
                    <a:pt x="1" y="79"/>
                  </a:lnTo>
                  <a:lnTo>
                    <a:pt x="0" y="72"/>
                  </a:lnTo>
                  <a:lnTo>
                    <a:pt x="0" y="74"/>
                  </a:lnTo>
                  <a:lnTo>
                    <a:pt x="0" y="82"/>
                  </a:lnTo>
                  <a:lnTo>
                    <a:pt x="3" y="96"/>
                  </a:lnTo>
                  <a:lnTo>
                    <a:pt x="10" y="114"/>
                  </a:lnTo>
                  <a:lnTo>
                    <a:pt x="26" y="129"/>
                  </a:lnTo>
                  <a:lnTo>
                    <a:pt x="43" y="138"/>
                  </a:lnTo>
                  <a:lnTo>
                    <a:pt x="59" y="144"/>
                  </a:lnTo>
                  <a:lnTo>
                    <a:pt x="76" y="145"/>
                  </a:lnTo>
                  <a:lnTo>
                    <a:pt x="96" y="146"/>
                  </a:lnTo>
                  <a:lnTo>
                    <a:pt x="45" y="96"/>
                  </a:lnTo>
                  <a:lnTo>
                    <a:pt x="145" y="96"/>
                  </a:lnTo>
                  <a:lnTo>
                    <a:pt x="145" y="47"/>
                  </a:lnTo>
                  <a:lnTo>
                    <a:pt x="96" y="47"/>
                  </a:lnTo>
                  <a:lnTo>
                    <a:pt x="145" y="96"/>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47" name="Freeform 143"/>
            <p:cNvSpPr>
              <a:spLocks/>
            </p:cNvSpPr>
            <p:nvPr/>
          </p:nvSpPr>
          <p:spPr bwMode="auto">
            <a:xfrm>
              <a:off x="2521" y="2224"/>
              <a:ext cx="25" cy="73"/>
            </a:xfrm>
            <a:custGeom>
              <a:avLst/>
              <a:gdLst>
                <a:gd name="T0" fmla="*/ 3 w 99"/>
                <a:gd name="T1" fmla="*/ 0 h 281"/>
                <a:gd name="T2" fmla="*/ 0 w 99"/>
                <a:gd name="T3" fmla="*/ 3 h 281"/>
                <a:gd name="T4" fmla="*/ 0 w 99"/>
                <a:gd name="T5" fmla="*/ 19 h 281"/>
                <a:gd name="T6" fmla="*/ 6 w 99"/>
                <a:gd name="T7" fmla="*/ 19 h 281"/>
                <a:gd name="T8" fmla="*/ 6 w 99"/>
                <a:gd name="T9" fmla="*/ 3 h 281"/>
                <a:gd name="T10" fmla="*/ 3 w 99"/>
                <a:gd name="T11" fmla="*/ 7 h 281"/>
                <a:gd name="T12" fmla="*/ 3 w 99"/>
                <a:gd name="T13" fmla="*/ 0 h 281"/>
                <a:gd name="T14" fmla="*/ 0 w 99"/>
                <a:gd name="T15" fmla="*/ 0 h 281"/>
                <a:gd name="T16" fmla="*/ 0 w 99"/>
                <a:gd name="T17" fmla="*/ 3 h 281"/>
                <a:gd name="T18" fmla="*/ 3 w 99"/>
                <a:gd name="T19" fmla="*/ 0 h 2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281">
                  <a:moveTo>
                    <a:pt x="50" y="0"/>
                  </a:moveTo>
                  <a:lnTo>
                    <a:pt x="0" y="50"/>
                  </a:lnTo>
                  <a:lnTo>
                    <a:pt x="0" y="281"/>
                  </a:lnTo>
                  <a:lnTo>
                    <a:pt x="99" y="281"/>
                  </a:lnTo>
                  <a:lnTo>
                    <a:pt x="99" y="50"/>
                  </a:lnTo>
                  <a:lnTo>
                    <a:pt x="50" y="99"/>
                  </a:lnTo>
                  <a:lnTo>
                    <a:pt x="50" y="0"/>
                  </a:lnTo>
                  <a:lnTo>
                    <a:pt x="0" y="0"/>
                  </a:lnTo>
                  <a:lnTo>
                    <a:pt x="0" y="50"/>
                  </a:lnTo>
                  <a:lnTo>
                    <a:pt x="50" y="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48" name="Freeform 144"/>
            <p:cNvSpPr>
              <a:spLocks/>
            </p:cNvSpPr>
            <p:nvPr/>
          </p:nvSpPr>
          <p:spPr bwMode="auto">
            <a:xfrm>
              <a:off x="2514" y="2047"/>
              <a:ext cx="35" cy="200"/>
            </a:xfrm>
            <a:custGeom>
              <a:avLst/>
              <a:gdLst>
                <a:gd name="T0" fmla="*/ 6 w 136"/>
                <a:gd name="T1" fmla="*/ 0 h 778"/>
                <a:gd name="T2" fmla="*/ 2 w 136"/>
                <a:gd name="T3" fmla="*/ 3 h 778"/>
                <a:gd name="T4" fmla="*/ 2 w 136"/>
                <a:gd name="T5" fmla="*/ 7 h 778"/>
                <a:gd name="T6" fmla="*/ 2 w 136"/>
                <a:gd name="T7" fmla="*/ 13 h 778"/>
                <a:gd name="T8" fmla="*/ 2 w 136"/>
                <a:gd name="T9" fmla="*/ 20 h 778"/>
                <a:gd name="T10" fmla="*/ 2 w 136"/>
                <a:gd name="T11" fmla="*/ 27 h 778"/>
                <a:gd name="T12" fmla="*/ 2 w 136"/>
                <a:gd name="T13" fmla="*/ 31 h 778"/>
                <a:gd name="T14" fmla="*/ 2 w 136"/>
                <a:gd name="T15" fmla="*/ 35 h 778"/>
                <a:gd name="T16" fmla="*/ 1 w 136"/>
                <a:gd name="T17" fmla="*/ 38 h 778"/>
                <a:gd name="T18" fmla="*/ 1 w 136"/>
                <a:gd name="T19" fmla="*/ 41 h 778"/>
                <a:gd name="T20" fmla="*/ 1 w 136"/>
                <a:gd name="T21" fmla="*/ 44 h 778"/>
                <a:gd name="T22" fmla="*/ 1 w 136"/>
                <a:gd name="T23" fmla="*/ 46 h 778"/>
                <a:gd name="T24" fmla="*/ 0 w 136"/>
                <a:gd name="T25" fmla="*/ 47 h 778"/>
                <a:gd name="T26" fmla="*/ 0 w 136"/>
                <a:gd name="T27" fmla="*/ 47 h 778"/>
                <a:gd name="T28" fmla="*/ 0 w 136"/>
                <a:gd name="T29" fmla="*/ 47 h 778"/>
                <a:gd name="T30" fmla="*/ 0 w 136"/>
                <a:gd name="T31" fmla="*/ 47 h 778"/>
                <a:gd name="T32" fmla="*/ 5 w 136"/>
                <a:gd name="T33" fmla="*/ 51 h 778"/>
                <a:gd name="T34" fmla="*/ 6 w 136"/>
                <a:gd name="T35" fmla="*/ 50 h 778"/>
                <a:gd name="T36" fmla="*/ 6 w 136"/>
                <a:gd name="T37" fmla="*/ 49 h 778"/>
                <a:gd name="T38" fmla="*/ 6 w 136"/>
                <a:gd name="T39" fmla="*/ 48 h 778"/>
                <a:gd name="T40" fmla="*/ 7 w 136"/>
                <a:gd name="T41" fmla="*/ 47 h 778"/>
                <a:gd name="T42" fmla="*/ 7 w 136"/>
                <a:gd name="T43" fmla="*/ 45 h 778"/>
                <a:gd name="T44" fmla="*/ 8 w 136"/>
                <a:gd name="T45" fmla="*/ 42 h 778"/>
                <a:gd name="T46" fmla="*/ 8 w 136"/>
                <a:gd name="T47" fmla="*/ 39 h 778"/>
                <a:gd name="T48" fmla="*/ 8 w 136"/>
                <a:gd name="T49" fmla="*/ 35 h 778"/>
                <a:gd name="T50" fmla="*/ 8 w 136"/>
                <a:gd name="T51" fmla="*/ 31 h 778"/>
                <a:gd name="T52" fmla="*/ 8 w 136"/>
                <a:gd name="T53" fmla="*/ 28 h 778"/>
                <a:gd name="T54" fmla="*/ 9 w 136"/>
                <a:gd name="T55" fmla="*/ 20 h 778"/>
                <a:gd name="T56" fmla="*/ 9 w 136"/>
                <a:gd name="T57" fmla="*/ 13 h 778"/>
                <a:gd name="T58" fmla="*/ 9 w 136"/>
                <a:gd name="T59" fmla="*/ 7 h 778"/>
                <a:gd name="T60" fmla="*/ 9 w 136"/>
                <a:gd name="T61" fmla="*/ 3 h 778"/>
                <a:gd name="T62" fmla="*/ 6 w 136"/>
                <a:gd name="T63" fmla="*/ 6 h 778"/>
                <a:gd name="T64" fmla="*/ 6 w 136"/>
                <a:gd name="T65" fmla="*/ 0 h 778"/>
                <a:gd name="T66" fmla="*/ 2 w 136"/>
                <a:gd name="T67" fmla="*/ 0 h 778"/>
                <a:gd name="T68" fmla="*/ 2 w 136"/>
                <a:gd name="T69" fmla="*/ 3 h 778"/>
                <a:gd name="T70" fmla="*/ 6 w 136"/>
                <a:gd name="T71" fmla="*/ 0 h 77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36" h="778">
                  <a:moveTo>
                    <a:pt x="86" y="0"/>
                  </a:moveTo>
                  <a:lnTo>
                    <a:pt x="35" y="50"/>
                  </a:lnTo>
                  <a:lnTo>
                    <a:pt x="35" y="105"/>
                  </a:lnTo>
                  <a:lnTo>
                    <a:pt x="35" y="190"/>
                  </a:lnTo>
                  <a:lnTo>
                    <a:pt x="34" y="297"/>
                  </a:lnTo>
                  <a:lnTo>
                    <a:pt x="30" y="412"/>
                  </a:lnTo>
                  <a:lnTo>
                    <a:pt x="28" y="469"/>
                  </a:lnTo>
                  <a:lnTo>
                    <a:pt x="25" y="525"/>
                  </a:lnTo>
                  <a:lnTo>
                    <a:pt x="21" y="576"/>
                  </a:lnTo>
                  <a:lnTo>
                    <a:pt x="17" y="623"/>
                  </a:lnTo>
                  <a:lnTo>
                    <a:pt x="12" y="663"/>
                  </a:lnTo>
                  <a:lnTo>
                    <a:pt x="6" y="694"/>
                  </a:lnTo>
                  <a:lnTo>
                    <a:pt x="3" y="704"/>
                  </a:lnTo>
                  <a:lnTo>
                    <a:pt x="2" y="711"/>
                  </a:lnTo>
                  <a:lnTo>
                    <a:pt x="0" y="713"/>
                  </a:lnTo>
                  <a:lnTo>
                    <a:pt x="4" y="708"/>
                  </a:lnTo>
                  <a:lnTo>
                    <a:pt x="75" y="778"/>
                  </a:lnTo>
                  <a:lnTo>
                    <a:pt x="87" y="761"/>
                  </a:lnTo>
                  <a:lnTo>
                    <a:pt x="95" y="747"/>
                  </a:lnTo>
                  <a:lnTo>
                    <a:pt x="99" y="731"/>
                  </a:lnTo>
                  <a:lnTo>
                    <a:pt x="104" y="713"/>
                  </a:lnTo>
                  <a:lnTo>
                    <a:pt x="110" y="677"/>
                  </a:lnTo>
                  <a:lnTo>
                    <a:pt x="115" y="633"/>
                  </a:lnTo>
                  <a:lnTo>
                    <a:pt x="121" y="584"/>
                  </a:lnTo>
                  <a:lnTo>
                    <a:pt x="125" y="531"/>
                  </a:lnTo>
                  <a:lnTo>
                    <a:pt x="127" y="474"/>
                  </a:lnTo>
                  <a:lnTo>
                    <a:pt x="130" y="415"/>
                  </a:lnTo>
                  <a:lnTo>
                    <a:pt x="134" y="298"/>
                  </a:lnTo>
                  <a:lnTo>
                    <a:pt x="135" y="191"/>
                  </a:lnTo>
                  <a:lnTo>
                    <a:pt x="136" y="105"/>
                  </a:lnTo>
                  <a:lnTo>
                    <a:pt x="136" y="50"/>
                  </a:lnTo>
                  <a:lnTo>
                    <a:pt x="86" y="99"/>
                  </a:lnTo>
                  <a:lnTo>
                    <a:pt x="86" y="0"/>
                  </a:lnTo>
                  <a:lnTo>
                    <a:pt x="35" y="0"/>
                  </a:lnTo>
                  <a:lnTo>
                    <a:pt x="35" y="50"/>
                  </a:lnTo>
                  <a:lnTo>
                    <a:pt x="86" y="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49" name="Freeform 145"/>
            <p:cNvSpPr>
              <a:spLocks/>
            </p:cNvSpPr>
            <p:nvPr/>
          </p:nvSpPr>
          <p:spPr bwMode="auto">
            <a:xfrm>
              <a:off x="2557" y="2024"/>
              <a:ext cx="36" cy="49"/>
            </a:xfrm>
            <a:custGeom>
              <a:avLst/>
              <a:gdLst>
                <a:gd name="T0" fmla="*/ 6 w 142"/>
                <a:gd name="T1" fmla="*/ 0 h 191"/>
                <a:gd name="T2" fmla="*/ 3 w 142"/>
                <a:gd name="T3" fmla="*/ 3 h 191"/>
                <a:gd name="T4" fmla="*/ 3 w 142"/>
                <a:gd name="T5" fmla="*/ 3 h 191"/>
                <a:gd name="T6" fmla="*/ 3 w 142"/>
                <a:gd name="T7" fmla="*/ 4 h 191"/>
                <a:gd name="T8" fmla="*/ 3 w 142"/>
                <a:gd name="T9" fmla="*/ 4 h 191"/>
                <a:gd name="T10" fmla="*/ 3 w 142"/>
                <a:gd name="T11" fmla="*/ 4 h 191"/>
                <a:gd name="T12" fmla="*/ 2 w 142"/>
                <a:gd name="T13" fmla="*/ 4 h 191"/>
                <a:gd name="T14" fmla="*/ 2 w 142"/>
                <a:gd name="T15" fmla="*/ 5 h 191"/>
                <a:gd name="T16" fmla="*/ 2 w 142"/>
                <a:gd name="T17" fmla="*/ 5 h 191"/>
                <a:gd name="T18" fmla="*/ 2 w 142"/>
                <a:gd name="T19" fmla="*/ 5 h 191"/>
                <a:gd name="T20" fmla="*/ 2 w 142"/>
                <a:gd name="T21" fmla="*/ 5 h 191"/>
                <a:gd name="T22" fmla="*/ 1 w 142"/>
                <a:gd name="T23" fmla="*/ 6 h 191"/>
                <a:gd name="T24" fmla="*/ 1 w 142"/>
                <a:gd name="T25" fmla="*/ 6 h 191"/>
                <a:gd name="T26" fmla="*/ 1 w 142"/>
                <a:gd name="T27" fmla="*/ 6 h 191"/>
                <a:gd name="T28" fmla="*/ 1 w 142"/>
                <a:gd name="T29" fmla="*/ 6 h 191"/>
                <a:gd name="T30" fmla="*/ 0 w 142"/>
                <a:gd name="T31" fmla="*/ 6 h 191"/>
                <a:gd name="T32" fmla="*/ 0 w 142"/>
                <a:gd name="T33" fmla="*/ 6 h 191"/>
                <a:gd name="T34" fmla="*/ 0 w 142"/>
                <a:gd name="T35" fmla="*/ 6 h 191"/>
                <a:gd name="T36" fmla="*/ 0 w 142"/>
                <a:gd name="T37" fmla="*/ 13 h 191"/>
                <a:gd name="T38" fmla="*/ 1 w 142"/>
                <a:gd name="T39" fmla="*/ 13 h 191"/>
                <a:gd name="T40" fmla="*/ 2 w 142"/>
                <a:gd name="T41" fmla="*/ 12 h 191"/>
                <a:gd name="T42" fmla="*/ 3 w 142"/>
                <a:gd name="T43" fmla="*/ 12 h 191"/>
                <a:gd name="T44" fmla="*/ 4 w 142"/>
                <a:gd name="T45" fmla="*/ 12 h 191"/>
                <a:gd name="T46" fmla="*/ 4 w 142"/>
                <a:gd name="T47" fmla="*/ 11 h 191"/>
                <a:gd name="T48" fmla="*/ 5 w 142"/>
                <a:gd name="T49" fmla="*/ 11 h 191"/>
                <a:gd name="T50" fmla="*/ 6 w 142"/>
                <a:gd name="T51" fmla="*/ 11 h 191"/>
                <a:gd name="T52" fmla="*/ 6 w 142"/>
                <a:gd name="T53" fmla="*/ 10 h 191"/>
                <a:gd name="T54" fmla="*/ 7 w 142"/>
                <a:gd name="T55" fmla="*/ 9 h 191"/>
                <a:gd name="T56" fmla="*/ 7 w 142"/>
                <a:gd name="T57" fmla="*/ 8 h 191"/>
                <a:gd name="T58" fmla="*/ 8 w 142"/>
                <a:gd name="T59" fmla="*/ 8 h 191"/>
                <a:gd name="T60" fmla="*/ 8 w 142"/>
                <a:gd name="T61" fmla="*/ 7 h 191"/>
                <a:gd name="T62" fmla="*/ 9 w 142"/>
                <a:gd name="T63" fmla="*/ 6 h 191"/>
                <a:gd name="T64" fmla="*/ 9 w 142"/>
                <a:gd name="T65" fmla="*/ 5 h 191"/>
                <a:gd name="T66" fmla="*/ 9 w 142"/>
                <a:gd name="T67" fmla="*/ 4 h 191"/>
                <a:gd name="T68" fmla="*/ 9 w 142"/>
                <a:gd name="T69" fmla="*/ 3 h 191"/>
                <a:gd name="T70" fmla="*/ 6 w 142"/>
                <a:gd name="T71" fmla="*/ 7 h 191"/>
                <a:gd name="T72" fmla="*/ 6 w 142"/>
                <a:gd name="T73" fmla="*/ 0 h 191"/>
                <a:gd name="T74" fmla="*/ 3 w 142"/>
                <a:gd name="T75" fmla="*/ 0 h 191"/>
                <a:gd name="T76" fmla="*/ 3 w 142"/>
                <a:gd name="T77" fmla="*/ 3 h 191"/>
                <a:gd name="T78" fmla="*/ 6 w 142"/>
                <a:gd name="T79" fmla="*/ 0 h 1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2" h="191">
                  <a:moveTo>
                    <a:pt x="93" y="0"/>
                  </a:moveTo>
                  <a:lnTo>
                    <a:pt x="42" y="49"/>
                  </a:lnTo>
                  <a:lnTo>
                    <a:pt x="42" y="52"/>
                  </a:lnTo>
                  <a:lnTo>
                    <a:pt x="41" y="56"/>
                  </a:lnTo>
                  <a:lnTo>
                    <a:pt x="41" y="60"/>
                  </a:lnTo>
                  <a:lnTo>
                    <a:pt x="39" y="62"/>
                  </a:lnTo>
                  <a:lnTo>
                    <a:pt x="37" y="66"/>
                  </a:lnTo>
                  <a:lnTo>
                    <a:pt x="35" y="70"/>
                  </a:lnTo>
                  <a:lnTo>
                    <a:pt x="32" y="74"/>
                  </a:lnTo>
                  <a:lnTo>
                    <a:pt x="28" y="78"/>
                  </a:lnTo>
                  <a:lnTo>
                    <a:pt x="24" y="82"/>
                  </a:lnTo>
                  <a:lnTo>
                    <a:pt x="20" y="84"/>
                  </a:lnTo>
                  <a:lnTo>
                    <a:pt x="17" y="87"/>
                  </a:lnTo>
                  <a:lnTo>
                    <a:pt x="13" y="89"/>
                  </a:lnTo>
                  <a:lnTo>
                    <a:pt x="9" y="91"/>
                  </a:lnTo>
                  <a:lnTo>
                    <a:pt x="5" y="92"/>
                  </a:lnTo>
                  <a:lnTo>
                    <a:pt x="2" y="92"/>
                  </a:lnTo>
                  <a:lnTo>
                    <a:pt x="0" y="92"/>
                  </a:lnTo>
                  <a:lnTo>
                    <a:pt x="0" y="191"/>
                  </a:lnTo>
                  <a:lnTo>
                    <a:pt x="14" y="191"/>
                  </a:lnTo>
                  <a:lnTo>
                    <a:pt x="28" y="189"/>
                  </a:lnTo>
                  <a:lnTo>
                    <a:pt x="42" y="185"/>
                  </a:lnTo>
                  <a:lnTo>
                    <a:pt x="55" y="180"/>
                  </a:lnTo>
                  <a:lnTo>
                    <a:pt x="67" y="173"/>
                  </a:lnTo>
                  <a:lnTo>
                    <a:pt x="79" y="166"/>
                  </a:lnTo>
                  <a:lnTo>
                    <a:pt x="89" y="158"/>
                  </a:lnTo>
                  <a:lnTo>
                    <a:pt x="98" y="149"/>
                  </a:lnTo>
                  <a:lnTo>
                    <a:pt x="107" y="138"/>
                  </a:lnTo>
                  <a:lnTo>
                    <a:pt x="116" y="128"/>
                  </a:lnTo>
                  <a:lnTo>
                    <a:pt x="123" y="116"/>
                  </a:lnTo>
                  <a:lnTo>
                    <a:pt x="129" y="105"/>
                  </a:lnTo>
                  <a:lnTo>
                    <a:pt x="134" y="92"/>
                  </a:lnTo>
                  <a:lnTo>
                    <a:pt x="138" y="79"/>
                  </a:lnTo>
                  <a:lnTo>
                    <a:pt x="141" y="65"/>
                  </a:lnTo>
                  <a:lnTo>
                    <a:pt x="142" y="49"/>
                  </a:lnTo>
                  <a:lnTo>
                    <a:pt x="93" y="100"/>
                  </a:lnTo>
                  <a:lnTo>
                    <a:pt x="93" y="0"/>
                  </a:lnTo>
                  <a:lnTo>
                    <a:pt x="42" y="0"/>
                  </a:lnTo>
                  <a:lnTo>
                    <a:pt x="42" y="49"/>
                  </a:lnTo>
                  <a:lnTo>
                    <a:pt x="93" y="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50" name="Freeform 146"/>
            <p:cNvSpPr>
              <a:spLocks/>
            </p:cNvSpPr>
            <p:nvPr/>
          </p:nvSpPr>
          <p:spPr bwMode="auto">
            <a:xfrm>
              <a:off x="2632" y="1929"/>
              <a:ext cx="105" cy="92"/>
            </a:xfrm>
            <a:custGeom>
              <a:avLst/>
              <a:gdLst>
                <a:gd name="T0" fmla="*/ 21 w 408"/>
                <a:gd name="T1" fmla="*/ 3 h 361"/>
                <a:gd name="T2" fmla="*/ 24 w 408"/>
                <a:gd name="T3" fmla="*/ 0 h 361"/>
                <a:gd name="T4" fmla="*/ 23 w 408"/>
                <a:gd name="T5" fmla="*/ 0 h 361"/>
                <a:gd name="T6" fmla="*/ 22 w 408"/>
                <a:gd name="T7" fmla="*/ 1 h 361"/>
                <a:gd name="T8" fmla="*/ 21 w 408"/>
                <a:gd name="T9" fmla="*/ 1 h 361"/>
                <a:gd name="T10" fmla="*/ 20 w 408"/>
                <a:gd name="T11" fmla="*/ 1 h 361"/>
                <a:gd name="T12" fmla="*/ 19 w 408"/>
                <a:gd name="T13" fmla="*/ 2 h 361"/>
                <a:gd name="T14" fmla="*/ 17 w 408"/>
                <a:gd name="T15" fmla="*/ 4 h 361"/>
                <a:gd name="T16" fmla="*/ 13 w 408"/>
                <a:gd name="T17" fmla="*/ 6 h 361"/>
                <a:gd name="T18" fmla="*/ 10 w 408"/>
                <a:gd name="T19" fmla="*/ 10 h 361"/>
                <a:gd name="T20" fmla="*/ 6 w 408"/>
                <a:gd name="T21" fmla="*/ 13 h 361"/>
                <a:gd name="T22" fmla="*/ 3 w 408"/>
                <a:gd name="T23" fmla="*/ 16 h 361"/>
                <a:gd name="T24" fmla="*/ 1 w 408"/>
                <a:gd name="T25" fmla="*/ 18 h 361"/>
                <a:gd name="T26" fmla="*/ 0 w 408"/>
                <a:gd name="T27" fmla="*/ 19 h 361"/>
                <a:gd name="T28" fmla="*/ 5 w 408"/>
                <a:gd name="T29" fmla="*/ 23 h 361"/>
                <a:gd name="T30" fmla="*/ 5 w 408"/>
                <a:gd name="T31" fmla="*/ 23 h 361"/>
                <a:gd name="T32" fmla="*/ 8 w 408"/>
                <a:gd name="T33" fmla="*/ 21 h 361"/>
                <a:gd name="T34" fmla="*/ 11 w 408"/>
                <a:gd name="T35" fmla="*/ 18 h 361"/>
                <a:gd name="T36" fmla="*/ 14 w 408"/>
                <a:gd name="T37" fmla="*/ 15 h 361"/>
                <a:gd name="T38" fmla="*/ 18 w 408"/>
                <a:gd name="T39" fmla="*/ 11 h 361"/>
                <a:gd name="T40" fmla="*/ 21 w 408"/>
                <a:gd name="T41" fmla="*/ 8 h 361"/>
                <a:gd name="T42" fmla="*/ 23 w 408"/>
                <a:gd name="T43" fmla="*/ 7 h 361"/>
                <a:gd name="T44" fmla="*/ 24 w 408"/>
                <a:gd name="T45" fmla="*/ 7 h 361"/>
                <a:gd name="T46" fmla="*/ 24 w 408"/>
                <a:gd name="T47" fmla="*/ 6 h 361"/>
                <a:gd name="T48" fmla="*/ 24 w 408"/>
                <a:gd name="T49" fmla="*/ 6 h 361"/>
                <a:gd name="T50" fmla="*/ 24 w 408"/>
                <a:gd name="T51" fmla="*/ 6 h 361"/>
                <a:gd name="T52" fmla="*/ 24 w 408"/>
                <a:gd name="T53" fmla="*/ 6 h 361"/>
                <a:gd name="T54" fmla="*/ 27 w 408"/>
                <a:gd name="T55" fmla="*/ 3 h 361"/>
                <a:gd name="T56" fmla="*/ 24 w 408"/>
                <a:gd name="T57" fmla="*/ 6 h 361"/>
                <a:gd name="T58" fmla="*/ 27 w 408"/>
                <a:gd name="T59" fmla="*/ 6 h 361"/>
                <a:gd name="T60" fmla="*/ 27 w 408"/>
                <a:gd name="T61" fmla="*/ 3 h 361"/>
                <a:gd name="T62" fmla="*/ 21 w 408"/>
                <a:gd name="T63" fmla="*/ 3 h 36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8" h="361">
                  <a:moveTo>
                    <a:pt x="309" y="49"/>
                  </a:moveTo>
                  <a:lnTo>
                    <a:pt x="359" y="0"/>
                  </a:lnTo>
                  <a:lnTo>
                    <a:pt x="341" y="2"/>
                  </a:lnTo>
                  <a:lnTo>
                    <a:pt x="328" y="7"/>
                  </a:lnTo>
                  <a:lnTo>
                    <a:pt x="317" y="13"/>
                  </a:lnTo>
                  <a:lnTo>
                    <a:pt x="305" y="19"/>
                  </a:lnTo>
                  <a:lnTo>
                    <a:pt x="283" y="34"/>
                  </a:lnTo>
                  <a:lnTo>
                    <a:pt x="257" y="54"/>
                  </a:lnTo>
                  <a:lnTo>
                    <a:pt x="204" y="99"/>
                  </a:lnTo>
                  <a:lnTo>
                    <a:pt x="146" y="151"/>
                  </a:lnTo>
                  <a:lnTo>
                    <a:pt x="92" y="202"/>
                  </a:lnTo>
                  <a:lnTo>
                    <a:pt x="45" y="248"/>
                  </a:lnTo>
                  <a:lnTo>
                    <a:pt x="13" y="279"/>
                  </a:lnTo>
                  <a:lnTo>
                    <a:pt x="0" y="292"/>
                  </a:lnTo>
                  <a:lnTo>
                    <a:pt x="71" y="361"/>
                  </a:lnTo>
                  <a:lnTo>
                    <a:pt x="83" y="350"/>
                  </a:lnTo>
                  <a:lnTo>
                    <a:pt x="115" y="319"/>
                  </a:lnTo>
                  <a:lnTo>
                    <a:pt x="160" y="275"/>
                  </a:lnTo>
                  <a:lnTo>
                    <a:pt x="213" y="224"/>
                  </a:lnTo>
                  <a:lnTo>
                    <a:pt x="269" y="174"/>
                  </a:lnTo>
                  <a:lnTo>
                    <a:pt x="320" y="131"/>
                  </a:lnTo>
                  <a:lnTo>
                    <a:pt x="341" y="115"/>
                  </a:lnTo>
                  <a:lnTo>
                    <a:pt x="359" y="103"/>
                  </a:lnTo>
                  <a:lnTo>
                    <a:pt x="364" y="99"/>
                  </a:lnTo>
                  <a:lnTo>
                    <a:pt x="368" y="98"/>
                  </a:lnTo>
                  <a:lnTo>
                    <a:pt x="367" y="98"/>
                  </a:lnTo>
                  <a:lnTo>
                    <a:pt x="359" y="99"/>
                  </a:lnTo>
                  <a:lnTo>
                    <a:pt x="408" y="49"/>
                  </a:lnTo>
                  <a:lnTo>
                    <a:pt x="359" y="99"/>
                  </a:lnTo>
                  <a:lnTo>
                    <a:pt x="408" y="99"/>
                  </a:lnTo>
                  <a:lnTo>
                    <a:pt x="408" y="49"/>
                  </a:lnTo>
                  <a:lnTo>
                    <a:pt x="309" y="49"/>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51" name="Freeform 147"/>
            <p:cNvSpPr>
              <a:spLocks/>
            </p:cNvSpPr>
            <p:nvPr/>
          </p:nvSpPr>
          <p:spPr bwMode="auto">
            <a:xfrm>
              <a:off x="2771" y="1823"/>
              <a:ext cx="58" cy="60"/>
            </a:xfrm>
            <a:custGeom>
              <a:avLst/>
              <a:gdLst>
                <a:gd name="T0" fmla="*/ 9 w 229"/>
                <a:gd name="T1" fmla="*/ 2 h 238"/>
                <a:gd name="T2" fmla="*/ 12 w 229"/>
                <a:gd name="T3" fmla="*/ 0 h 238"/>
                <a:gd name="T4" fmla="*/ 11 w 229"/>
                <a:gd name="T5" fmla="*/ 0 h 238"/>
                <a:gd name="T6" fmla="*/ 10 w 229"/>
                <a:gd name="T7" fmla="*/ 0 h 238"/>
                <a:gd name="T8" fmla="*/ 9 w 229"/>
                <a:gd name="T9" fmla="*/ 1 h 238"/>
                <a:gd name="T10" fmla="*/ 9 w 229"/>
                <a:gd name="T11" fmla="*/ 1 h 238"/>
                <a:gd name="T12" fmla="*/ 7 w 229"/>
                <a:gd name="T13" fmla="*/ 1 h 238"/>
                <a:gd name="T14" fmla="*/ 6 w 229"/>
                <a:gd name="T15" fmla="*/ 2 h 238"/>
                <a:gd name="T16" fmla="*/ 5 w 229"/>
                <a:gd name="T17" fmla="*/ 3 h 238"/>
                <a:gd name="T18" fmla="*/ 5 w 229"/>
                <a:gd name="T19" fmla="*/ 4 h 238"/>
                <a:gd name="T20" fmla="*/ 4 w 229"/>
                <a:gd name="T21" fmla="*/ 5 h 238"/>
                <a:gd name="T22" fmla="*/ 3 w 229"/>
                <a:gd name="T23" fmla="*/ 6 h 238"/>
                <a:gd name="T24" fmla="*/ 3 w 229"/>
                <a:gd name="T25" fmla="*/ 7 h 238"/>
                <a:gd name="T26" fmla="*/ 2 w 229"/>
                <a:gd name="T27" fmla="*/ 7 h 238"/>
                <a:gd name="T28" fmla="*/ 2 w 229"/>
                <a:gd name="T29" fmla="*/ 8 h 238"/>
                <a:gd name="T30" fmla="*/ 2 w 229"/>
                <a:gd name="T31" fmla="*/ 8 h 238"/>
                <a:gd name="T32" fmla="*/ 1 w 229"/>
                <a:gd name="T33" fmla="*/ 9 h 238"/>
                <a:gd name="T34" fmla="*/ 1 w 229"/>
                <a:gd name="T35" fmla="*/ 9 h 238"/>
                <a:gd name="T36" fmla="*/ 1 w 229"/>
                <a:gd name="T37" fmla="*/ 9 h 238"/>
                <a:gd name="T38" fmla="*/ 1 w 229"/>
                <a:gd name="T39" fmla="*/ 9 h 238"/>
                <a:gd name="T40" fmla="*/ 0 w 229"/>
                <a:gd name="T41" fmla="*/ 9 h 238"/>
                <a:gd name="T42" fmla="*/ 0 w 229"/>
                <a:gd name="T43" fmla="*/ 9 h 238"/>
                <a:gd name="T44" fmla="*/ 0 w 229"/>
                <a:gd name="T45" fmla="*/ 15 h 238"/>
                <a:gd name="T46" fmla="*/ 1 w 229"/>
                <a:gd name="T47" fmla="*/ 15 h 238"/>
                <a:gd name="T48" fmla="*/ 2 w 229"/>
                <a:gd name="T49" fmla="*/ 15 h 238"/>
                <a:gd name="T50" fmla="*/ 3 w 229"/>
                <a:gd name="T51" fmla="*/ 15 h 238"/>
                <a:gd name="T52" fmla="*/ 3 w 229"/>
                <a:gd name="T53" fmla="*/ 14 h 238"/>
                <a:gd name="T54" fmla="*/ 5 w 229"/>
                <a:gd name="T55" fmla="*/ 14 h 238"/>
                <a:gd name="T56" fmla="*/ 6 w 229"/>
                <a:gd name="T57" fmla="*/ 13 h 238"/>
                <a:gd name="T58" fmla="*/ 7 w 229"/>
                <a:gd name="T59" fmla="*/ 12 h 238"/>
                <a:gd name="T60" fmla="*/ 7 w 229"/>
                <a:gd name="T61" fmla="*/ 11 h 238"/>
                <a:gd name="T62" fmla="*/ 8 w 229"/>
                <a:gd name="T63" fmla="*/ 10 h 238"/>
                <a:gd name="T64" fmla="*/ 9 w 229"/>
                <a:gd name="T65" fmla="*/ 9 h 238"/>
                <a:gd name="T66" fmla="*/ 9 w 229"/>
                <a:gd name="T67" fmla="*/ 9 h 238"/>
                <a:gd name="T68" fmla="*/ 10 w 229"/>
                <a:gd name="T69" fmla="*/ 8 h 238"/>
                <a:gd name="T70" fmla="*/ 10 w 229"/>
                <a:gd name="T71" fmla="*/ 7 h 238"/>
                <a:gd name="T72" fmla="*/ 10 w 229"/>
                <a:gd name="T73" fmla="*/ 7 h 238"/>
                <a:gd name="T74" fmla="*/ 11 w 229"/>
                <a:gd name="T75" fmla="*/ 7 h 238"/>
                <a:gd name="T76" fmla="*/ 11 w 229"/>
                <a:gd name="T77" fmla="*/ 6 h 238"/>
                <a:gd name="T78" fmla="*/ 11 w 229"/>
                <a:gd name="T79" fmla="*/ 6 h 238"/>
                <a:gd name="T80" fmla="*/ 11 w 229"/>
                <a:gd name="T81" fmla="*/ 6 h 238"/>
                <a:gd name="T82" fmla="*/ 12 w 229"/>
                <a:gd name="T83" fmla="*/ 6 h 238"/>
                <a:gd name="T84" fmla="*/ 12 w 229"/>
                <a:gd name="T85" fmla="*/ 6 h 238"/>
                <a:gd name="T86" fmla="*/ 15 w 229"/>
                <a:gd name="T87" fmla="*/ 5 h 238"/>
                <a:gd name="T88" fmla="*/ 12 w 229"/>
                <a:gd name="T89" fmla="*/ 6 h 238"/>
                <a:gd name="T90" fmla="*/ 14 w 229"/>
                <a:gd name="T91" fmla="*/ 6 h 238"/>
                <a:gd name="T92" fmla="*/ 15 w 229"/>
                <a:gd name="T93" fmla="*/ 5 h 238"/>
                <a:gd name="T94" fmla="*/ 9 w 229"/>
                <a:gd name="T95" fmla="*/ 2 h 2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29" h="238">
                  <a:moveTo>
                    <a:pt x="140" y="28"/>
                  </a:moveTo>
                  <a:lnTo>
                    <a:pt x="185" y="0"/>
                  </a:lnTo>
                  <a:lnTo>
                    <a:pt x="172" y="2"/>
                  </a:lnTo>
                  <a:lnTo>
                    <a:pt x="159" y="3"/>
                  </a:lnTo>
                  <a:lnTo>
                    <a:pt x="146" y="7"/>
                  </a:lnTo>
                  <a:lnTo>
                    <a:pt x="133" y="11"/>
                  </a:lnTo>
                  <a:lnTo>
                    <a:pt x="114" y="21"/>
                  </a:lnTo>
                  <a:lnTo>
                    <a:pt x="97" y="35"/>
                  </a:lnTo>
                  <a:lnTo>
                    <a:pt x="83" y="50"/>
                  </a:lnTo>
                  <a:lnTo>
                    <a:pt x="70" y="64"/>
                  </a:lnTo>
                  <a:lnTo>
                    <a:pt x="60" y="78"/>
                  </a:lnTo>
                  <a:lnTo>
                    <a:pt x="50" y="92"/>
                  </a:lnTo>
                  <a:lnTo>
                    <a:pt x="43" y="104"/>
                  </a:lnTo>
                  <a:lnTo>
                    <a:pt x="35" y="115"/>
                  </a:lnTo>
                  <a:lnTo>
                    <a:pt x="28" y="123"/>
                  </a:lnTo>
                  <a:lnTo>
                    <a:pt x="22" y="130"/>
                  </a:lnTo>
                  <a:lnTo>
                    <a:pt x="17" y="135"/>
                  </a:lnTo>
                  <a:lnTo>
                    <a:pt x="9" y="137"/>
                  </a:lnTo>
                  <a:lnTo>
                    <a:pt x="7" y="139"/>
                  </a:lnTo>
                  <a:lnTo>
                    <a:pt x="4" y="139"/>
                  </a:lnTo>
                  <a:lnTo>
                    <a:pt x="0" y="139"/>
                  </a:lnTo>
                  <a:lnTo>
                    <a:pt x="0" y="238"/>
                  </a:lnTo>
                  <a:lnTo>
                    <a:pt x="13" y="238"/>
                  </a:lnTo>
                  <a:lnTo>
                    <a:pt x="26" y="237"/>
                  </a:lnTo>
                  <a:lnTo>
                    <a:pt x="38" y="233"/>
                  </a:lnTo>
                  <a:lnTo>
                    <a:pt x="52" y="228"/>
                  </a:lnTo>
                  <a:lnTo>
                    <a:pt x="70" y="218"/>
                  </a:lnTo>
                  <a:lnTo>
                    <a:pt x="88" y="205"/>
                  </a:lnTo>
                  <a:lnTo>
                    <a:pt x="102" y="190"/>
                  </a:lnTo>
                  <a:lnTo>
                    <a:pt x="114" y="175"/>
                  </a:lnTo>
                  <a:lnTo>
                    <a:pt x="124" y="161"/>
                  </a:lnTo>
                  <a:lnTo>
                    <a:pt x="133" y="148"/>
                  </a:lnTo>
                  <a:lnTo>
                    <a:pt x="142" y="135"/>
                  </a:lnTo>
                  <a:lnTo>
                    <a:pt x="150" y="125"/>
                  </a:lnTo>
                  <a:lnTo>
                    <a:pt x="156" y="115"/>
                  </a:lnTo>
                  <a:lnTo>
                    <a:pt x="163" y="109"/>
                  </a:lnTo>
                  <a:lnTo>
                    <a:pt x="168" y="105"/>
                  </a:lnTo>
                  <a:lnTo>
                    <a:pt x="176" y="101"/>
                  </a:lnTo>
                  <a:lnTo>
                    <a:pt x="178" y="101"/>
                  </a:lnTo>
                  <a:lnTo>
                    <a:pt x="181" y="100"/>
                  </a:lnTo>
                  <a:lnTo>
                    <a:pt x="185" y="100"/>
                  </a:lnTo>
                  <a:lnTo>
                    <a:pt x="229" y="73"/>
                  </a:lnTo>
                  <a:lnTo>
                    <a:pt x="185" y="100"/>
                  </a:lnTo>
                  <a:lnTo>
                    <a:pt x="215" y="100"/>
                  </a:lnTo>
                  <a:lnTo>
                    <a:pt x="229" y="73"/>
                  </a:lnTo>
                  <a:lnTo>
                    <a:pt x="140" y="28"/>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52" name="Freeform 148"/>
            <p:cNvSpPr>
              <a:spLocks/>
            </p:cNvSpPr>
            <p:nvPr/>
          </p:nvSpPr>
          <p:spPr bwMode="auto">
            <a:xfrm>
              <a:off x="2880" y="1680"/>
              <a:ext cx="61" cy="61"/>
            </a:xfrm>
            <a:custGeom>
              <a:avLst/>
              <a:gdLst>
                <a:gd name="T0" fmla="*/ 12 w 239"/>
                <a:gd name="T1" fmla="*/ 0 h 235"/>
                <a:gd name="T2" fmla="*/ 9 w 239"/>
                <a:gd name="T3" fmla="*/ 3 h 235"/>
                <a:gd name="T4" fmla="*/ 9 w 239"/>
                <a:gd name="T5" fmla="*/ 4 h 235"/>
                <a:gd name="T6" fmla="*/ 9 w 239"/>
                <a:gd name="T7" fmla="*/ 4 h 235"/>
                <a:gd name="T8" fmla="*/ 9 w 239"/>
                <a:gd name="T9" fmla="*/ 4 h 235"/>
                <a:gd name="T10" fmla="*/ 9 w 239"/>
                <a:gd name="T11" fmla="*/ 4 h 235"/>
                <a:gd name="T12" fmla="*/ 9 w 239"/>
                <a:gd name="T13" fmla="*/ 4 h 235"/>
                <a:gd name="T14" fmla="*/ 8 w 239"/>
                <a:gd name="T15" fmla="*/ 5 h 235"/>
                <a:gd name="T16" fmla="*/ 8 w 239"/>
                <a:gd name="T17" fmla="*/ 5 h 235"/>
                <a:gd name="T18" fmla="*/ 7 w 239"/>
                <a:gd name="T19" fmla="*/ 6 h 235"/>
                <a:gd name="T20" fmla="*/ 7 w 239"/>
                <a:gd name="T21" fmla="*/ 6 h 235"/>
                <a:gd name="T22" fmla="*/ 6 w 239"/>
                <a:gd name="T23" fmla="*/ 7 h 235"/>
                <a:gd name="T24" fmla="*/ 5 w 239"/>
                <a:gd name="T25" fmla="*/ 8 h 235"/>
                <a:gd name="T26" fmla="*/ 4 w 239"/>
                <a:gd name="T27" fmla="*/ 8 h 235"/>
                <a:gd name="T28" fmla="*/ 3 w 239"/>
                <a:gd name="T29" fmla="*/ 9 h 235"/>
                <a:gd name="T30" fmla="*/ 2 w 239"/>
                <a:gd name="T31" fmla="*/ 10 h 235"/>
                <a:gd name="T32" fmla="*/ 2 w 239"/>
                <a:gd name="T33" fmla="*/ 11 h 235"/>
                <a:gd name="T34" fmla="*/ 1 w 239"/>
                <a:gd name="T35" fmla="*/ 12 h 235"/>
                <a:gd name="T36" fmla="*/ 1 w 239"/>
                <a:gd name="T37" fmla="*/ 13 h 235"/>
                <a:gd name="T38" fmla="*/ 0 w 239"/>
                <a:gd name="T39" fmla="*/ 14 h 235"/>
                <a:gd name="T40" fmla="*/ 0 w 239"/>
                <a:gd name="T41" fmla="*/ 15 h 235"/>
                <a:gd name="T42" fmla="*/ 0 w 239"/>
                <a:gd name="T43" fmla="*/ 16 h 235"/>
                <a:gd name="T44" fmla="*/ 7 w 239"/>
                <a:gd name="T45" fmla="*/ 16 h 235"/>
                <a:gd name="T46" fmla="*/ 7 w 239"/>
                <a:gd name="T47" fmla="*/ 16 h 235"/>
                <a:gd name="T48" fmla="*/ 7 w 239"/>
                <a:gd name="T49" fmla="*/ 15 h 235"/>
                <a:gd name="T50" fmla="*/ 7 w 239"/>
                <a:gd name="T51" fmla="*/ 15 h 235"/>
                <a:gd name="T52" fmla="*/ 7 w 239"/>
                <a:gd name="T53" fmla="*/ 15 h 235"/>
                <a:gd name="T54" fmla="*/ 7 w 239"/>
                <a:gd name="T55" fmla="*/ 15 h 235"/>
                <a:gd name="T56" fmla="*/ 7 w 239"/>
                <a:gd name="T57" fmla="*/ 14 h 235"/>
                <a:gd name="T58" fmla="*/ 8 w 239"/>
                <a:gd name="T59" fmla="*/ 14 h 235"/>
                <a:gd name="T60" fmla="*/ 8 w 239"/>
                <a:gd name="T61" fmla="*/ 13 h 235"/>
                <a:gd name="T62" fmla="*/ 9 w 239"/>
                <a:gd name="T63" fmla="*/ 13 h 235"/>
                <a:gd name="T64" fmla="*/ 10 w 239"/>
                <a:gd name="T65" fmla="*/ 12 h 235"/>
                <a:gd name="T66" fmla="*/ 10 w 239"/>
                <a:gd name="T67" fmla="*/ 12 h 235"/>
                <a:gd name="T68" fmla="*/ 11 w 239"/>
                <a:gd name="T69" fmla="*/ 11 h 235"/>
                <a:gd name="T70" fmla="*/ 12 w 239"/>
                <a:gd name="T71" fmla="*/ 10 h 235"/>
                <a:gd name="T72" fmla="*/ 13 w 239"/>
                <a:gd name="T73" fmla="*/ 9 h 235"/>
                <a:gd name="T74" fmla="*/ 14 w 239"/>
                <a:gd name="T75" fmla="*/ 8 h 235"/>
                <a:gd name="T76" fmla="*/ 15 w 239"/>
                <a:gd name="T77" fmla="*/ 7 h 235"/>
                <a:gd name="T78" fmla="*/ 15 w 239"/>
                <a:gd name="T79" fmla="*/ 6 h 235"/>
                <a:gd name="T80" fmla="*/ 15 w 239"/>
                <a:gd name="T81" fmla="*/ 5 h 235"/>
                <a:gd name="T82" fmla="*/ 16 w 239"/>
                <a:gd name="T83" fmla="*/ 4 h 235"/>
                <a:gd name="T84" fmla="*/ 16 w 239"/>
                <a:gd name="T85" fmla="*/ 3 h 235"/>
                <a:gd name="T86" fmla="*/ 12 w 239"/>
                <a:gd name="T87" fmla="*/ 7 h 235"/>
                <a:gd name="T88" fmla="*/ 12 w 239"/>
                <a:gd name="T89" fmla="*/ 0 h 235"/>
                <a:gd name="T90" fmla="*/ 9 w 239"/>
                <a:gd name="T91" fmla="*/ 0 h 235"/>
                <a:gd name="T92" fmla="*/ 9 w 239"/>
                <a:gd name="T93" fmla="*/ 3 h 235"/>
                <a:gd name="T94" fmla="*/ 12 w 239"/>
                <a:gd name="T95" fmla="*/ 0 h 2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9" h="235">
                  <a:moveTo>
                    <a:pt x="188" y="0"/>
                  </a:moveTo>
                  <a:lnTo>
                    <a:pt x="139" y="50"/>
                  </a:lnTo>
                  <a:lnTo>
                    <a:pt x="139" y="54"/>
                  </a:lnTo>
                  <a:lnTo>
                    <a:pt x="138" y="57"/>
                  </a:lnTo>
                  <a:lnTo>
                    <a:pt x="138" y="60"/>
                  </a:lnTo>
                  <a:lnTo>
                    <a:pt x="134" y="66"/>
                  </a:lnTo>
                  <a:lnTo>
                    <a:pt x="130" y="72"/>
                  </a:lnTo>
                  <a:lnTo>
                    <a:pt x="124" y="79"/>
                  </a:lnTo>
                  <a:lnTo>
                    <a:pt x="115" y="85"/>
                  </a:lnTo>
                  <a:lnTo>
                    <a:pt x="104" y="93"/>
                  </a:lnTo>
                  <a:lnTo>
                    <a:pt x="91" y="101"/>
                  </a:lnTo>
                  <a:lnTo>
                    <a:pt x="79" y="110"/>
                  </a:lnTo>
                  <a:lnTo>
                    <a:pt x="64" y="120"/>
                  </a:lnTo>
                  <a:lnTo>
                    <a:pt x="49" y="133"/>
                  </a:lnTo>
                  <a:lnTo>
                    <a:pt x="35" y="147"/>
                  </a:lnTo>
                  <a:lnTo>
                    <a:pt x="22" y="164"/>
                  </a:lnTo>
                  <a:lnTo>
                    <a:pt x="11" y="184"/>
                  </a:lnTo>
                  <a:lnTo>
                    <a:pt x="6" y="196"/>
                  </a:lnTo>
                  <a:lnTo>
                    <a:pt x="2" y="209"/>
                  </a:lnTo>
                  <a:lnTo>
                    <a:pt x="1" y="222"/>
                  </a:lnTo>
                  <a:lnTo>
                    <a:pt x="0" y="235"/>
                  </a:lnTo>
                  <a:lnTo>
                    <a:pt x="101" y="235"/>
                  </a:lnTo>
                  <a:lnTo>
                    <a:pt x="101" y="231"/>
                  </a:lnTo>
                  <a:lnTo>
                    <a:pt x="101" y="229"/>
                  </a:lnTo>
                  <a:lnTo>
                    <a:pt x="101" y="226"/>
                  </a:lnTo>
                  <a:lnTo>
                    <a:pt x="101" y="225"/>
                  </a:lnTo>
                  <a:lnTo>
                    <a:pt x="104" y="218"/>
                  </a:lnTo>
                  <a:lnTo>
                    <a:pt x="110" y="213"/>
                  </a:lnTo>
                  <a:lnTo>
                    <a:pt x="116" y="207"/>
                  </a:lnTo>
                  <a:lnTo>
                    <a:pt x="124" y="200"/>
                  </a:lnTo>
                  <a:lnTo>
                    <a:pt x="135" y="193"/>
                  </a:lnTo>
                  <a:lnTo>
                    <a:pt x="147" y="184"/>
                  </a:lnTo>
                  <a:lnTo>
                    <a:pt x="161" y="175"/>
                  </a:lnTo>
                  <a:lnTo>
                    <a:pt x="176" y="164"/>
                  </a:lnTo>
                  <a:lnTo>
                    <a:pt x="190" y="153"/>
                  </a:lnTo>
                  <a:lnTo>
                    <a:pt x="204" y="138"/>
                  </a:lnTo>
                  <a:lnTo>
                    <a:pt x="218" y="120"/>
                  </a:lnTo>
                  <a:lnTo>
                    <a:pt x="227" y="102"/>
                  </a:lnTo>
                  <a:lnTo>
                    <a:pt x="232" y="88"/>
                  </a:lnTo>
                  <a:lnTo>
                    <a:pt x="236" y="76"/>
                  </a:lnTo>
                  <a:lnTo>
                    <a:pt x="238" y="63"/>
                  </a:lnTo>
                  <a:lnTo>
                    <a:pt x="239" y="50"/>
                  </a:lnTo>
                  <a:lnTo>
                    <a:pt x="188" y="100"/>
                  </a:lnTo>
                  <a:lnTo>
                    <a:pt x="188" y="0"/>
                  </a:lnTo>
                  <a:lnTo>
                    <a:pt x="139" y="0"/>
                  </a:lnTo>
                  <a:lnTo>
                    <a:pt x="139" y="50"/>
                  </a:lnTo>
                  <a:lnTo>
                    <a:pt x="188" y="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53" name="Freeform 149"/>
            <p:cNvSpPr>
              <a:spLocks/>
            </p:cNvSpPr>
            <p:nvPr/>
          </p:nvSpPr>
          <p:spPr bwMode="auto">
            <a:xfrm>
              <a:off x="3016" y="1587"/>
              <a:ext cx="131" cy="59"/>
            </a:xfrm>
            <a:custGeom>
              <a:avLst/>
              <a:gdLst>
                <a:gd name="T0" fmla="*/ 27 w 515"/>
                <a:gd name="T1" fmla="*/ 3 h 232"/>
                <a:gd name="T2" fmla="*/ 29 w 515"/>
                <a:gd name="T3" fmla="*/ 0 h 232"/>
                <a:gd name="T4" fmla="*/ 28 w 515"/>
                <a:gd name="T5" fmla="*/ 1 h 232"/>
                <a:gd name="T6" fmla="*/ 26 w 515"/>
                <a:gd name="T7" fmla="*/ 1 h 232"/>
                <a:gd name="T8" fmla="*/ 24 w 515"/>
                <a:gd name="T9" fmla="*/ 2 h 232"/>
                <a:gd name="T10" fmla="*/ 23 w 515"/>
                <a:gd name="T11" fmla="*/ 2 h 232"/>
                <a:gd name="T12" fmla="*/ 18 w 515"/>
                <a:gd name="T13" fmla="*/ 3 h 232"/>
                <a:gd name="T14" fmla="*/ 13 w 515"/>
                <a:gd name="T15" fmla="*/ 5 h 232"/>
                <a:gd name="T16" fmla="*/ 11 w 515"/>
                <a:gd name="T17" fmla="*/ 5 h 232"/>
                <a:gd name="T18" fmla="*/ 9 w 515"/>
                <a:gd name="T19" fmla="*/ 6 h 232"/>
                <a:gd name="T20" fmla="*/ 7 w 515"/>
                <a:gd name="T21" fmla="*/ 7 h 232"/>
                <a:gd name="T22" fmla="*/ 5 w 515"/>
                <a:gd name="T23" fmla="*/ 8 h 232"/>
                <a:gd name="T24" fmla="*/ 4 w 515"/>
                <a:gd name="T25" fmla="*/ 9 h 232"/>
                <a:gd name="T26" fmla="*/ 3 w 515"/>
                <a:gd name="T27" fmla="*/ 9 h 232"/>
                <a:gd name="T28" fmla="*/ 3 w 515"/>
                <a:gd name="T29" fmla="*/ 10 h 232"/>
                <a:gd name="T30" fmla="*/ 2 w 515"/>
                <a:gd name="T31" fmla="*/ 11 h 232"/>
                <a:gd name="T32" fmla="*/ 1 w 515"/>
                <a:gd name="T33" fmla="*/ 11 h 232"/>
                <a:gd name="T34" fmla="*/ 1 w 515"/>
                <a:gd name="T35" fmla="*/ 12 h 232"/>
                <a:gd name="T36" fmla="*/ 0 w 515"/>
                <a:gd name="T37" fmla="*/ 13 h 232"/>
                <a:gd name="T38" fmla="*/ 0 w 515"/>
                <a:gd name="T39" fmla="*/ 15 h 232"/>
                <a:gd name="T40" fmla="*/ 6 w 515"/>
                <a:gd name="T41" fmla="*/ 15 h 232"/>
                <a:gd name="T42" fmla="*/ 6 w 515"/>
                <a:gd name="T43" fmla="*/ 15 h 232"/>
                <a:gd name="T44" fmla="*/ 6 w 515"/>
                <a:gd name="T45" fmla="*/ 15 h 232"/>
                <a:gd name="T46" fmla="*/ 6 w 515"/>
                <a:gd name="T47" fmla="*/ 15 h 232"/>
                <a:gd name="T48" fmla="*/ 7 w 515"/>
                <a:gd name="T49" fmla="*/ 15 h 232"/>
                <a:gd name="T50" fmla="*/ 7 w 515"/>
                <a:gd name="T51" fmla="*/ 14 h 232"/>
                <a:gd name="T52" fmla="*/ 7 w 515"/>
                <a:gd name="T53" fmla="*/ 14 h 232"/>
                <a:gd name="T54" fmla="*/ 8 w 515"/>
                <a:gd name="T55" fmla="*/ 14 h 232"/>
                <a:gd name="T56" fmla="*/ 8 w 515"/>
                <a:gd name="T57" fmla="*/ 14 h 232"/>
                <a:gd name="T58" fmla="*/ 10 w 515"/>
                <a:gd name="T59" fmla="*/ 13 h 232"/>
                <a:gd name="T60" fmla="*/ 11 w 515"/>
                <a:gd name="T61" fmla="*/ 12 h 232"/>
                <a:gd name="T62" fmla="*/ 13 w 515"/>
                <a:gd name="T63" fmla="*/ 11 h 232"/>
                <a:gd name="T64" fmla="*/ 15 w 515"/>
                <a:gd name="T65" fmla="*/ 11 h 232"/>
                <a:gd name="T66" fmla="*/ 20 w 515"/>
                <a:gd name="T67" fmla="*/ 9 h 232"/>
                <a:gd name="T68" fmla="*/ 24 w 515"/>
                <a:gd name="T69" fmla="*/ 8 h 232"/>
                <a:gd name="T70" fmla="*/ 26 w 515"/>
                <a:gd name="T71" fmla="*/ 8 h 232"/>
                <a:gd name="T72" fmla="*/ 28 w 515"/>
                <a:gd name="T73" fmla="*/ 7 h 232"/>
                <a:gd name="T74" fmla="*/ 30 w 515"/>
                <a:gd name="T75" fmla="*/ 6 h 232"/>
                <a:gd name="T76" fmla="*/ 32 w 515"/>
                <a:gd name="T77" fmla="*/ 6 h 232"/>
                <a:gd name="T78" fmla="*/ 33 w 515"/>
                <a:gd name="T79" fmla="*/ 3 h 232"/>
                <a:gd name="T80" fmla="*/ 32 w 515"/>
                <a:gd name="T81" fmla="*/ 6 h 232"/>
                <a:gd name="T82" fmla="*/ 33 w 515"/>
                <a:gd name="T83" fmla="*/ 5 h 232"/>
                <a:gd name="T84" fmla="*/ 33 w 515"/>
                <a:gd name="T85" fmla="*/ 3 h 232"/>
                <a:gd name="T86" fmla="*/ 27 w 515"/>
                <a:gd name="T87" fmla="*/ 3 h 23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 h="232">
                  <a:moveTo>
                    <a:pt x="415" y="45"/>
                  </a:moveTo>
                  <a:lnTo>
                    <a:pt x="443" y="0"/>
                  </a:lnTo>
                  <a:lnTo>
                    <a:pt x="427" y="7"/>
                  </a:lnTo>
                  <a:lnTo>
                    <a:pt x="405" y="15"/>
                  </a:lnTo>
                  <a:lnTo>
                    <a:pt x="379" y="23"/>
                  </a:lnTo>
                  <a:lnTo>
                    <a:pt x="348" y="32"/>
                  </a:lnTo>
                  <a:lnTo>
                    <a:pt x="279" y="51"/>
                  </a:lnTo>
                  <a:lnTo>
                    <a:pt x="208" y="72"/>
                  </a:lnTo>
                  <a:lnTo>
                    <a:pt x="172" y="84"/>
                  </a:lnTo>
                  <a:lnTo>
                    <a:pt x="138" y="97"/>
                  </a:lnTo>
                  <a:lnTo>
                    <a:pt x="106" y="109"/>
                  </a:lnTo>
                  <a:lnTo>
                    <a:pt x="78" y="124"/>
                  </a:lnTo>
                  <a:lnTo>
                    <a:pt x="63" y="133"/>
                  </a:lnTo>
                  <a:lnTo>
                    <a:pt x="50" y="142"/>
                  </a:lnTo>
                  <a:lnTo>
                    <a:pt x="38" y="152"/>
                  </a:lnTo>
                  <a:lnTo>
                    <a:pt x="26" y="164"/>
                  </a:lnTo>
                  <a:lnTo>
                    <a:pt x="16" y="177"/>
                  </a:lnTo>
                  <a:lnTo>
                    <a:pt x="8" y="192"/>
                  </a:lnTo>
                  <a:lnTo>
                    <a:pt x="1" y="210"/>
                  </a:lnTo>
                  <a:lnTo>
                    <a:pt x="0" y="230"/>
                  </a:lnTo>
                  <a:lnTo>
                    <a:pt x="100" y="230"/>
                  </a:lnTo>
                  <a:lnTo>
                    <a:pt x="100" y="231"/>
                  </a:lnTo>
                  <a:lnTo>
                    <a:pt x="98" y="232"/>
                  </a:lnTo>
                  <a:lnTo>
                    <a:pt x="100" y="232"/>
                  </a:lnTo>
                  <a:lnTo>
                    <a:pt x="101" y="230"/>
                  </a:lnTo>
                  <a:lnTo>
                    <a:pt x="105" y="226"/>
                  </a:lnTo>
                  <a:lnTo>
                    <a:pt x="110" y="222"/>
                  </a:lnTo>
                  <a:lnTo>
                    <a:pt x="118" y="217"/>
                  </a:lnTo>
                  <a:lnTo>
                    <a:pt x="125" y="212"/>
                  </a:lnTo>
                  <a:lnTo>
                    <a:pt x="149" y="200"/>
                  </a:lnTo>
                  <a:lnTo>
                    <a:pt x="175" y="188"/>
                  </a:lnTo>
                  <a:lnTo>
                    <a:pt x="204" y="178"/>
                  </a:lnTo>
                  <a:lnTo>
                    <a:pt x="237" y="168"/>
                  </a:lnTo>
                  <a:lnTo>
                    <a:pt x="306" y="147"/>
                  </a:lnTo>
                  <a:lnTo>
                    <a:pt x="375" y="128"/>
                  </a:lnTo>
                  <a:lnTo>
                    <a:pt x="407" y="119"/>
                  </a:lnTo>
                  <a:lnTo>
                    <a:pt x="437" y="109"/>
                  </a:lnTo>
                  <a:lnTo>
                    <a:pt x="463" y="99"/>
                  </a:lnTo>
                  <a:lnTo>
                    <a:pt x="487" y="89"/>
                  </a:lnTo>
                  <a:lnTo>
                    <a:pt x="515" y="45"/>
                  </a:lnTo>
                  <a:lnTo>
                    <a:pt x="487" y="89"/>
                  </a:lnTo>
                  <a:lnTo>
                    <a:pt x="515" y="75"/>
                  </a:lnTo>
                  <a:lnTo>
                    <a:pt x="515" y="45"/>
                  </a:lnTo>
                  <a:lnTo>
                    <a:pt x="415" y="45"/>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54" name="Freeform 150"/>
            <p:cNvSpPr>
              <a:spLocks/>
            </p:cNvSpPr>
            <p:nvPr/>
          </p:nvSpPr>
          <p:spPr bwMode="auto">
            <a:xfrm>
              <a:off x="3196" y="1578"/>
              <a:ext cx="103" cy="91"/>
            </a:xfrm>
            <a:custGeom>
              <a:avLst/>
              <a:gdLst>
                <a:gd name="T0" fmla="*/ 26 w 409"/>
                <a:gd name="T1" fmla="*/ 20 h 357"/>
                <a:gd name="T2" fmla="*/ 24 w 409"/>
                <a:gd name="T3" fmla="*/ 17 h 357"/>
                <a:gd name="T4" fmla="*/ 23 w 409"/>
                <a:gd name="T5" fmla="*/ 17 h 357"/>
                <a:gd name="T6" fmla="*/ 22 w 409"/>
                <a:gd name="T7" fmla="*/ 16 h 357"/>
                <a:gd name="T8" fmla="*/ 21 w 409"/>
                <a:gd name="T9" fmla="*/ 15 h 357"/>
                <a:gd name="T10" fmla="*/ 20 w 409"/>
                <a:gd name="T11" fmla="*/ 15 h 357"/>
                <a:gd name="T12" fmla="*/ 17 w 409"/>
                <a:gd name="T13" fmla="*/ 12 h 357"/>
                <a:gd name="T14" fmla="*/ 15 w 409"/>
                <a:gd name="T15" fmla="*/ 10 h 357"/>
                <a:gd name="T16" fmla="*/ 12 w 409"/>
                <a:gd name="T17" fmla="*/ 7 h 357"/>
                <a:gd name="T18" fmla="*/ 9 w 409"/>
                <a:gd name="T19" fmla="*/ 5 h 357"/>
                <a:gd name="T20" fmla="*/ 7 w 409"/>
                <a:gd name="T21" fmla="*/ 2 h 357"/>
                <a:gd name="T22" fmla="*/ 5 w 409"/>
                <a:gd name="T23" fmla="*/ 0 h 357"/>
                <a:gd name="T24" fmla="*/ 0 w 409"/>
                <a:gd name="T25" fmla="*/ 5 h 357"/>
                <a:gd name="T26" fmla="*/ 3 w 409"/>
                <a:gd name="T27" fmla="*/ 7 h 357"/>
                <a:gd name="T28" fmla="*/ 5 w 409"/>
                <a:gd name="T29" fmla="*/ 9 h 357"/>
                <a:gd name="T30" fmla="*/ 8 w 409"/>
                <a:gd name="T31" fmla="*/ 12 h 357"/>
                <a:gd name="T32" fmla="*/ 10 w 409"/>
                <a:gd name="T33" fmla="*/ 15 h 357"/>
                <a:gd name="T34" fmla="*/ 13 w 409"/>
                <a:gd name="T35" fmla="*/ 17 h 357"/>
                <a:gd name="T36" fmla="*/ 16 w 409"/>
                <a:gd name="T37" fmla="*/ 20 h 357"/>
                <a:gd name="T38" fmla="*/ 17 w 409"/>
                <a:gd name="T39" fmla="*/ 21 h 357"/>
                <a:gd name="T40" fmla="*/ 19 w 409"/>
                <a:gd name="T41" fmla="*/ 22 h 357"/>
                <a:gd name="T42" fmla="*/ 20 w 409"/>
                <a:gd name="T43" fmla="*/ 22 h 357"/>
                <a:gd name="T44" fmla="*/ 21 w 409"/>
                <a:gd name="T45" fmla="*/ 23 h 357"/>
                <a:gd name="T46" fmla="*/ 20 w 409"/>
                <a:gd name="T47" fmla="*/ 20 h 357"/>
                <a:gd name="T48" fmla="*/ 26 w 409"/>
                <a:gd name="T49" fmla="*/ 20 h 357"/>
                <a:gd name="T50" fmla="*/ 26 w 409"/>
                <a:gd name="T51" fmla="*/ 18 h 357"/>
                <a:gd name="T52" fmla="*/ 24 w 409"/>
                <a:gd name="T53" fmla="*/ 17 h 357"/>
                <a:gd name="T54" fmla="*/ 26 w 409"/>
                <a:gd name="T55" fmla="*/ 20 h 35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09" h="357">
                  <a:moveTo>
                    <a:pt x="409" y="313"/>
                  </a:moveTo>
                  <a:lnTo>
                    <a:pt x="382" y="268"/>
                  </a:lnTo>
                  <a:lnTo>
                    <a:pt x="366" y="260"/>
                  </a:lnTo>
                  <a:lnTo>
                    <a:pt x="349" y="250"/>
                  </a:lnTo>
                  <a:lnTo>
                    <a:pt x="331" y="237"/>
                  </a:lnTo>
                  <a:lnTo>
                    <a:pt x="313" y="224"/>
                  </a:lnTo>
                  <a:lnTo>
                    <a:pt x="273" y="190"/>
                  </a:lnTo>
                  <a:lnTo>
                    <a:pt x="230" y="154"/>
                  </a:lnTo>
                  <a:lnTo>
                    <a:pt x="188" y="115"/>
                  </a:lnTo>
                  <a:lnTo>
                    <a:pt x="146" y="75"/>
                  </a:lnTo>
                  <a:lnTo>
                    <a:pt x="107" y="37"/>
                  </a:lnTo>
                  <a:lnTo>
                    <a:pt x="71" y="0"/>
                  </a:lnTo>
                  <a:lnTo>
                    <a:pt x="0" y="70"/>
                  </a:lnTo>
                  <a:lnTo>
                    <a:pt x="38" y="108"/>
                  </a:lnTo>
                  <a:lnTo>
                    <a:pt x="78" y="146"/>
                  </a:lnTo>
                  <a:lnTo>
                    <a:pt x="120" y="188"/>
                  </a:lnTo>
                  <a:lnTo>
                    <a:pt x="164" y="228"/>
                  </a:lnTo>
                  <a:lnTo>
                    <a:pt x="208" y="267"/>
                  </a:lnTo>
                  <a:lnTo>
                    <a:pt x="252" y="302"/>
                  </a:lnTo>
                  <a:lnTo>
                    <a:pt x="274" y="318"/>
                  </a:lnTo>
                  <a:lnTo>
                    <a:pt x="295" y="333"/>
                  </a:lnTo>
                  <a:lnTo>
                    <a:pt x="316" y="345"/>
                  </a:lnTo>
                  <a:lnTo>
                    <a:pt x="336" y="357"/>
                  </a:lnTo>
                  <a:lnTo>
                    <a:pt x="309" y="313"/>
                  </a:lnTo>
                  <a:lnTo>
                    <a:pt x="409" y="313"/>
                  </a:lnTo>
                  <a:lnTo>
                    <a:pt x="409" y="282"/>
                  </a:lnTo>
                  <a:lnTo>
                    <a:pt x="382" y="268"/>
                  </a:lnTo>
                  <a:lnTo>
                    <a:pt x="409" y="313"/>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4955" name="Freeform 151"/>
            <p:cNvSpPr>
              <a:spLocks noChangeAspect="1"/>
            </p:cNvSpPr>
            <p:nvPr/>
          </p:nvSpPr>
          <p:spPr bwMode="auto">
            <a:xfrm>
              <a:off x="3280" y="1647"/>
              <a:ext cx="257" cy="57"/>
            </a:xfrm>
            <a:custGeom>
              <a:avLst/>
              <a:gdLst>
                <a:gd name="T0" fmla="*/ 61 w 1010"/>
                <a:gd name="T1" fmla="*/ 5 h 226"/>
                <a:gd name="T2" fmla="*/ 59 w 1010"/>
                <a:gd name="T3" fmla="*/ 6 h 226"/>
                <a:gd name="T4" fmla="*/ 56 w 1010"/>
                <a:gd name="T5" fmla="*/ 7 h 226"/>
                <a:gd name="T6" fmla="*/ 52 w 1010"/>
                <a:gd name="T7" fmla="*/ 7 h 226"/>
                <a:gd name="T8" fmla="*/ 49 w 1010"/>
                <a:gd name="T9" fmla="*/ 8 h 226"/>
                <a:gd name="T10" fmla="*/ 45 w 1010"/>
                <a:gd name="T11" fmla="*/ 8 h 226"/>
                <a:gd name="T12" fmla="*/ 40 w 1010"/>
                <a:gd name="T13" fmla="*/ 8 h 226"/>
                <a:gd name="T14" fmla="*/ 36 w 1010"/>
                <a:gd name="T15" fmla="*/ 8 h 226"/>
                <a:gd name="T16" fmla="*/ 31 w 1010"/>
                <a:gd name="T17" fmla="*/ 8 h 226"/>
                <a:gd name="T18" fmla="*/ 27 w 1010"/>
                <a:gd name="T19" fmla="*/ 7 h 226"/>
                <a:gd name="T20" fmla="*/ 23 w 1010"/>
                <a:gd name="T21" fmla="*/ 6 h 226"/>
                <a:gd name="T22" fmla="*/ 19 w 1010"/>
                <a:gd name="T23" fmla="*/ 6 h 226"/>
                <a:gd name="T24" fmla="*/ 15 w 1010"/>
                <a:gd name="T25" fmla="*/ 5 h 226"/>
                <a:gd name="T26" fmla="*/ 11 w 1010"/>
                <a:gd name="T27" fmla="*/ 4 h 226"/>
                <a:gd name="T28" fmla="*/ 8 w 1010"/>
                <a:gd name="T29" fmla="*/ 2 h 226"/>
                <a:gd name="T30" fmla="*/ 6 w 1010"/>
                <a:gd name="T31" fmla="*/ 1 h 226"/>
                <a:gd name="T32" fmla="*/ 5 w 1010"/>
                <a:gd name="T33" fmla="*/ 0 h 226"/>
                <a:gd name="T34" fmla="*/ 1 w 1010"/>
                <a:gd name="T35" fmla="*/ 6 h 226"/>
                <a:gd name="T36" fmla="*/ 4 w 1010"/>
                <a:gd name="T37" fmla="*/ 7 h 226"/>
                <a:gd name="T38" fmla="*/ 7 w 1010"/>
                <a:gd name="T39" fmla="*/ 9 h 226"/>
                <a:gd name="T40" fmla="*/ 11 w 1010"/>
                <a:gd name="T41" fmla="*/ 10 h 226"/>
                <a:gd name="T42" fmla="*/ 15 w 1010"/>
                <a:gd name="T43" fmla="*/ 11 h 226"/>
                <a:gd name="T44" fmla="*/ 19 w 1010"/>
                <a:gd name="T45" fmla="*/ 12 h 226"/>
                <a:gd name="T46" fmla="*/ 24 w 1010"/>
                <a:gd name="T47" fmla="*/ 13 h 226"/>
                <a:gd name="T48" fmla="*/ 28 w 1010"/>
                <a:gd name="T49" fmla="*/ 14 h 226"/>
                <a:gd name="T50" fmla="*/ 33 w 1010"/>
                <a:gd name="T51" fmla="*/ 14 h 226"/>
                <a:gd name="T52" fmla="*/ 38 w 1010"/>
                <a:gd name="T53" fmla="*/ 14 h 226"/>
                <a:gd name="T54" fmla="*/ 42 w 1010"/>
                <a:gd name="T55" fmla="*/ 14 h 226"/>
                <a:gd name="T56" fmla="*/ 47 w 1010"/>
                <a:gd name="T57" fmla="*/ 14 h 226"/>
                <a:gd name="T58" fmla="*/ 51 w 1010"/>
                <a:gd name="T59" fmla="*/ 14 h 226"/>
                <a:gd name="T60" fmla="*/ 55 w 1010"/>
                <a:gd name="T61" fmla="*/ 13 h 226"/>
                <a:gd name="T62" fmla="*/ 59 w 1010"/>
                <a:gd name="T63" fmla="*/ 13 h 226"/>
                <a:gd name="T64" fmla="*/ 62 w 1010"/>
                <a:gd name="T65" fmla="*/ 12 h 226"/>
                <a:gd name="T66" fmla="*/ 65 w 1010"/>
                <a:gd name="T67" fmla="*/ 8 h 226"/>
                <a:gd name="T68" fmla="*/ 65 w 1010"/>
                <a:gd name="T69" fmla="*/ 10 h 226"/>
                <a:gd name="T70" fmla="*/ 59 w 1010"/>
                <a:gd name="T71" fmla="*/ 8 h 22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10" h="226">
                  <a:moveTo>
                    <a:pt x="910" y="127"/>
                  </a:moveTo>
                  <a:lnTo>
                    <a:pt x="938" y="82"/>
                  </a:lnTo>
                  <a:lnTo>
                    <a:pt x="923" y="89"/>
                  </a:lnTo>
                  <a:lnTo>
                    <a:pt x="905" y="95"/>
                  </a:lnTo>
                  <a:lnTo>
                    <a:pt x="886" y="102"/>
                  </a:lnTo>
                  <a:lnTo>
                    <a:pt x="863" y="107"/>
                  </a:lnTo>
                  <a:lnTo>
                    <a:pt x="838" y="112"/>
                  </a:lnTo>
                  <a:lnTo>
                    <a:pt x="811" y="116"/>
                  </a:lnTo>
                  <a:lnTo>
                    <a:pt x="784" y="118"/>
                  </a:lnTo>
                  <a:lnTo>
                    <a:pt x="754" y="121"/>
                  </a:lnTo>
                  <a:lnTo>
                    <a:pt x="723" y="124"/>
                  </a:lnTo>
                  <a:lnTo>
                    <a:pt x="691" y="125"/>
                  </a:lnTo>
                  <a:lnTo>
                    <a:pt x="657" y="125"/>
                  </a:lnTo>
                  <a:lnTo>
                    <a:pt x="623" y="125"/>
                  </a:lnTo>
                  <a:lnTo>
                    <a:pt x="590" y="125"/>
                  </a:lnTo>
                  <a:lnTo>
                    <a:pt x="555" y="124"/>
                  </a:lnTo>
                  <a:lnTo>
                    <a:pt x="520" y="121"/>
                  </a:lnTo>
                  <a:lnTo>
                    <a:pt x="485" y="118"/>
                  </a:lnTo>
                  <a:lnTo>
                    <a:pt x="450" y="115"/>
                  </a:lnTo>
                  <a:lnTo>
                    <a:pt x="417" y="111"/>
                  </a:lnTo>
                  <a:lnTo>
                    <a:pt x="382" y="105"/>
                  </a:lnTo>
                  <a:lnTo>
                    <a:pt x="349" y="100"/>
                  </a:lnTo>
                  <a:lnTo>
                    <a:pt x="317" y="94"/>
                  </a:lnTo>
                  <a:lnTo>
                    <a:pt x="285" y="87"/>
                  </a:lnTo>
                  <a:lnTo>
                    <a:pt x="255" y="81"/>
                  </a:lnTo>
                  <a:lnTo>
                    <a:pt x="227" y="73"/>
                  </a:lnTo>
                  <a:lnTo>
                    <a:pt x="199" y="64"/>
                  </a:lnTo>
                  <a:lnTo>
                    <a:pt x="174" y="56"/>
                  </a:lnTo>
                  <a:lnTo>
                    <a:pt x="150" y="47"/>
                  </a:lnTo>
                  <a:lnTo>
                    <a:pt x="130" y="37"/>
                  </a:lnTo>
                  <a:lnTo>
                    <a:pt x="110" y="28"/>
                  </a:lnTo>
                  <a:lnTo>
                    <a:pt x="95" y="18"/>
                  </a:lnTo>
                  <a:lnTo>
                    <a:pt x="82" y="9"/>
                  </a:lnTo>
                  <a:lnTo>
                    <a:pt x="71" y="0"/>
                  </a:lnTo>
                  <a:lnTo>
                    <a:pt x="0" y="71"/>
                  </a:lnTo>
                  <a:lnTo>
                    <a:pt x="20" y="86"/>
                  </a:lnTo>
                  <a:lnTo>
                    <a:pt x="40" y="102"/>
                  </a:lnTo>
                  <a:lnTo>
                    <a:pt x="62" y="115"/>
                  </a:lnTo>
                  <a:lnTo>
                    <a:pt x="87" y="127"/>
                  </a:lnTo>
                  <a:lnTo>
                    <a:pt x="113" y="139"/>
                  </a:lnTo>
                  <a:lnTo>
                    <a:pt x="140" y="149"/>
                  </a:lnTo>
                  <a:lnTo>
                    <a:pt x="168" y="160"/>
                  </a:lnTo>
                  <a:lnTo>
                    <a:pt x="199" y="169"/>
                  </a:lnTo>
                  <a:lnTo>
                    <a:pt x="230" y="177"/>
                  </a:lnTo>
                  <a:lnTo>
                    <a:pt x="264" y="184"/>
                  </a:lnTo>
                  <a:lnTo>
                    <a:pt x="298" y="192"/>
                  </a:lnTo>
                  <a:lnTo>
                    <a:pt x="333" y="199"/>
                  </a:lnTo>
                  <a:lnTo>
                    <a:pt x="367" y="204"/>
                  </a:lnTo>
                  <a:lnTo>
                    <a:pt x="404" y="209"/>
                  </a:lnTo>
                  <a:lnTo>
                    <a:pt x="440" y="214"/>
                  </a:lnTo>
                  <a:lnTo>
                    <a:pt x="476" y="217"/>
                  </a:lnTo>
                  <a:lnTo>
                    <a:pt x="514" y="221"/>
                  </a:lnTo>
                  <a:lnTo>
                    <a:pt x="550" y="222"/>
                  </a:lnTo>
                  <a:lnTo>
                    <a:pt x="586" y="224"/>
                  </a:lnTo>
                  <a:lnTo>
                    <a:pt x="622" y="224"/>
                  </a:lnTo>
                  <a:lnTo>
                    <a:pt x="658" y="226"/>
                  </a:lnTo>
                  <a:lnTo>
                    <a:pt x="693" y="224"/>
                  </a:lnTo>
                  <a:lnTo>
                    <a:pt x="727" y="223"/>
                  </a:lnTo>
                  <a:lnTo>
                    <a:pt x="760" y="221"/>
                  </a:lnTo>
                  <a:lnTo>
                    <a:pt x="793" y="218"/>
                  </a:lnTo>
                  <a:lnTo>
                    <a:pt x="825" y="214"/>
                  </a:lnTo>
                  <a:lnTo>
                    <a:pt x="855" y="210"/>
                  </a:lnTo>
                  <a:lnTo>
                    <a:pt x="883" y="204"/>
                  </a:lnTo>
                  <a:lnTo>
                    <a:pt x="910" y="197"/>
                  </a:lnTo>
                  <a:lnTo>
                    <a:pt x="936" y="191"/>
                  </a:lnTo>
                  <a:lnTo>
                    <a:pt x="960" y="182"/>
                  </a:lnTo>
                  <a:lnTo>
                    <a:pt x="983" y="171"/>
                  </a:lnTo>
                  <a:lnTo>
                    <a:pt x="1010" y="127"/>
                  </a:lnTo>
                  <a:lnTo>
                    <a:pt x="983" y="171"/>
                  </a:lnTo>
                  <a:lnTo>
                    <a:pt x="1010" y="157"/>
                  </a:lnTo>
                  <a:lnTo>
                    <a:pt x="1010" y="127"/>
                  </a:lnTo>
                  <a:lnTo>
                    <a:pt x="910" y="127"/>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56" name="Freeform 152"/>
            <p:cNvSpPr>
              <a:spLocks noChangeAspect="1"/>
            </p:cNvSpPr>
            <p:nvPr/>
          </p:nvSpPr>
          <p:spPr bwMode="auto">
            <a:xfrm>
              <a:off x="3511" y="1655"/>
              <a:ext cx="26" cy="26"/>
            </a:xfrm>
            <a:custGeom>
              <a:avLst/>
              <a:gdLst>
                <a:gd name="T0" fmla="*/ 3 w 100"/>
                <a:gd name="T1" fmla="*/ 0 h 100"/>
                <a:gd name="T2" fmla="*/ 0 w 100"/>
                <a:gd name="T3" fmla="*/ 3 h 100"/>
                <a:gd name="T4" fmla="*/ 0 w 100"/>
                <a:gd name="T5" fmla="*/ 7 h 100"/>
                <a:gd name="T6" fmla="*/ 7 w 100"/>
                <a:gd name="T7" fmla="*/ 7 h 100"/>
                <a:gd name="T8" fmla="*/ 7 w 100"/>
                <a:gd name="T9" fmla="*/ 3 h 100"/>
                <a:gd name="T10" fmla="*/ 3 w 100"/>
                <a:gd name="T11" fmla="*/ 7 h 100"/>
                <a:gd name="T12" fmla="*/ 3 w 100"/>
                <a:gd name="T13" fmla="*/ 0 h 100"/>
                <a:gd name="T14" fmla="*/ 0 w 100"/>
                <a:gd name="T15" fmla="*/ 0 h 100"/>
                <a:gd name="T16" fmla="*/ 0 w 100"/>
                <a:gd name="T17" fmla="*/ 3 h 100"/>
                <a:gd name="T18" fmla="*/ 3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50" y="0"/>
                  </a:moveTo>
                  <a:lnTo>
                    <a:pt x="0" y="50"/>
                  </a:lnTo>
                  <a:lnTo>
                    <a:pt x="0" y="96"/>
                  </a:lnTo>
                  <a:lnTo>
                    <a:pt x="100" y="96"/>
                  </a:lnTo>
                  <a:lnTo>
                    <a:pt x="100" y="50"/>
                  </a:lnTo>
                  <a:lnTo>
                    <a:pt x="50" y="100"/>
                  </a:lnTo>
                  <a:lnTo>
                    <a:pt x="50" y="0"/>
                  </a:lnTo>
                  <a:lnTo>
                    <a:pt x="0" y="0"/>
                  </a:lnTo>
                  <a:lnTo>
                    <a:pt x="0" y="50"/>
                  </a:lnTo>
                  <a:lnTo>
                    <a:pt x="50"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57" name="Freeform 153"/>
            <p:cNvSpPr>
              <a:spLocks noChangeAspect="1"/>
            </p:cNvSpPr>
            <p:nvPr/>
          </p:nvSpPr>
          <p:spPr bwMode="auto">
            <a:xfrm>
              <a:off x="3525" y="1655"/>
              <a:ext cx="35" cy="26"/>
            </a:xfrm>
            <a:custGeom>
              <a:avLst/>
              <a:gdLst>
                <a:gd name="T0" fmla="*/ 2 w 142"/>
                <a:gd name="T1" fmla="*/ 3 h 100"/>
                <a:gd name="T2" fmla="*/ 6 w 142"/>
                <a:gd name="T3" fmla="*/ 0 h 100"/>
                <a:gd name="T4" fmla="*/ 0 w 142"/>
                <a:gd name="T5" fmla="*/ 0 h 100"/>
                <a:gd name="T6" fmla="*/ 0 w 142"/>
                <a:gd name="T7" fmla="*/ 7 h 100"/>
                <a:gd name="T8" fmla="*/ 6 w 142"/>
                <a:gd name="T9" fmla="*/ 7 h 100"/>
                <a:gd name="T10" fmla="*/ 9 w 142"/>
                <a:gd name="T11" fmla="*/ 3 h 100"/>
                <a:gd name="T12" fmla="*/ 6 w 142"/>
                <a:gd name="T13" fmla="*/ 7 h 100"/>
                <a:gd name="T14" fmla="*/ 9 w 142"/>
                <a:gd name="T15" fmla="*/ 7 h 100"/>
                <a:gd name="T16" fmla="*/ 9 w 142"/>
                <a:gd name="T17" fmla="*/ 3 h 100"/>
                <a:gd name="T18" fmla="*/ 2 w 142"/>
                <a:gd name="T19" fmla="*/ 3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2" h="100">
                  <a:moveTo>
                    <a:pt x="42" y="50"/>
                  </a:moveTo>
                  <a:lnTo>
                    <a:pt x="93" y="0"/>
                  </a:lnTo>
                  <a:lnTo>
                    <a:pt x="0" y="0"/>
                  </a:lnTo>
                  <a:lnTo>
                    <a:pt x="0" y="100"/>
                  </a:lnTo>
                  <a:lnTo>
                    <a:pt x="93" y="100"/>
                  </a:lnTo>
                  <a:lnTo>
                    <a:pt x="142" y="50"/>
                  </a:lnTo>
                  <a:lnTo>
                    <a:pt x="93" y="100"/>
                  </a:lnTo>
                  <a:lnTo>
                    <a:pt x="142" y="100"/>
                  </a:lnTo>
                  <a:lnTo>
                    <a:pt x="142" y="50"/>
                  </a:lnTo>
                  <a:lnTo>
                    <a:pt x="42" y="5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58" name="Freeform 154"/>
            <p:cNvSpPr>
              <a:spLocks noChangeAspect="1"/>
            </p:cNvSpPr>
            <p:nvPr/>
          </p:nvSpPr>
          <p:spPr bwMode="auto">
            <a:xfrm>
              <a:off x="3535" y="1632"/>
              <a:ext cx="37" cy="36"/>
            </a:xfrm>
            <a:custGeom>
              <a:avLst/>
              <a:gdLst>
                <a:gd name="T0" fmla="*/ 6 w 146"/>
                <a:gd name="T1" fmla="*/ 0 h 146"/>
                <a:gd name="T2" fmla="*/ 3 w 146"/>
                <a:gd name="T3" fmla="*/ 3 h 146"/>
                <a:gd name="T4" fmla="*/ 3 w 146"/>
                <a:gd name="T5" fmla="*/ 4 h 146"/>
                <a:gd name="T6" fmla="*/ 3 w 146"/>
                <a:gd name="T7" fmla="*/ 4 h 146"/>
                <a:gd name="T8" fmla="*/ 3 w 146"/>
                <a:gd name="T9" fmla="*/ 4 h 146"/>
                <a:gd name="T10" fmla="*/ 3 w 146"/>
                <a:gd name="T11" fmla="*/ 4 h 146"/>
                <a:gd name="T12" fmla="*/ 4 w 146"/>
                <a:gd name="T13" fmla="*/ 3 h 146"/>
                <a:gd name="T14" fmla="*/ 4 w 146"/>
                <a:gd name="T15" fmla="*/ 3 h 146"/>
                <a:gd name="T16" fmla="*/ 5 w 146"/>
                <a:gd name="T17" fmla="*/ 3 h 146"/>
                <a:gd name="T18" fmla="*/ 5 w 146"/>
                <a:gd name="T19" fmla="*/ 3 h 146"/>
                <a:gd name="T20" fmla="*/ 4 w 146"/>
                <a:gd name="T21" fmla="*/ 3 h 146"/>
                <a:gd name="T22" fmla="*/ 3 w 146"/>
                <a:gd name="T23" fmla="*/ 3 h 146"/>
                <a:gd name="T24" fmla="*/ 2 w 146"/>
                <a:gd name="T25" fmla="*/ 3 h 146"/>
                <a:gd name="T26" fmla="*/ 1 w 146"/>
                <a:gd name="T27" fmla="*/ 4 h 146"/>
                <a:gd name="T28" fmla="*/ 1 w 146"/>
                <a:gd name="T29" fmla="*/ 5 h 146"/>
                <a:gd name="T30" fmla="*/ 0 w 146"/>
                <a:gd name="T31" fmla="*/ 6 h 146"/>
                <a:gd name="T32" fmla="*/ 0 w 146"/>
                <a:gd name="T33" fmla="*/ 8 h 146"/>
                <a:gd name="T34" fmla="*/ 0 w 146"/>
                <a:gd name="T35" fmla="*/ 9 h 146"/>
                <a:gd name="T36" fmla="*/ 6 w 146"/>
                <a:gd name="T37" fmla="*/ 9 h 146"/>
                <a:gd name="T38" fmla="*/ 7 w 146"/>
                <a:gd name="T39" fmla="*/ 8 h 146"/>
                <a:gd name="T40" fmla="*/ 7 w 146"/>
                <a:gd name="T41" fmla="*/ 8 h 146"/>
                <a:gd name="T42" fmla="*/ 7 w 146"/>
                <a:gd name="T43" fmla="*/ 8 h 146"/>
                <a:gd name="T44" fmla="*/ 6 w 146"/>
                <a:gd name="T45" fmla="*/ 8 h 146"/>
                <a:gd name="T46" fmla="*/ 6 w 146"/>
                <a:gd name="T47" fmla="*/ 8 h 146"/>
                <a:gd name="T48" fmla="*/ 5 w 146"/>
                <a:gd name="T49" fmla="*/ 9 h 146"/>
                <a:gd name="T50" fmla="*/ 5 w 146"/>
                <a:gd name="T51" fmla="*/ 9 h 146"/>
                <a:gd name="T52" fmla="*/ 5 w 146"/>
                <a:gd name="T53" fmla="*/ 9 h 146"/>
                <a:gd name="T54" fmla="*/ 5 w 146"/>
                <a:gd name="T55" fmla="*/ 9 h 146"/>
                <a:gd name="T56" fmla="*/ 6 w 146"/>
                <a:gd name="T57" fmla="*/ 9 h 146"/>
                <a:gd name="T58" fmla="*/ 7 w 146"/>
                <a:gd name="T59" fmla="*/ 8 h 146"/>
                <a:gd name="T60" fmla="*/ 8 w 146"/>
                <a:gd name="T61" fmla="*/ 7 h 146"/>
                <a:gd name="T62" fmla="*/ 9 w 146"/>
                <a:gd name="T63" fmla="*/ 6 h 146"/>
                <a:gd name="T64" fmla="*/ 9 w 146"/>
                <a:gd name="T65" fmla="*/ 5 h 146"/>
                <a:gd name="T66" fmla="*/ 9 w 146"/>
                <a:gd name="T67" fmla="*/ 4 h 146"/>
                <a:gd name="T68" fmla="*/ 9 w 146"/>
                <a:gd name="T69" fmla="*/ 3 h 146"/>
                <a:gd name="T70" fmla="*/ 6 w 146"/>
                <a:gd name="T71" fmla="*/ 6 h 146"/>
                <a:gd name="T72" fmla="*/ 6 w 146"/>
                <a:gd name="T73" fmla="*/ 0 h 146"/>
                <a:gd name="T74" fmla="*/ 3 w 146"/>
                <a:gd name="T75" fmla="*/ 0 h 146"/>
                <a:gd name="T76" fmla="*/ 3 w 146"/>
                <a:gd name="T77" fmla="*/ 3 h 146"/>
                <a:gd name="T78" fmla="*/ 6 w 146"/>
                <a:gd name="T79" fmla="*/ 0 h 1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6" h="146">
                  <a:moveTo>
                    <a:pt x="97" y="0"/>
                  </a:moveTo>
                  <a:lnTo>
                    <a:pt x="47" y="50"/>
                  </a:lnTo>
                  <a:lnTo>
                    <a:pt x="47" y="61"/>
                  </a:lnTo>
                  <a:lnTo>
                    <a:pt x="45" y="67"/>
                  </a:lnTo>
                  <a:lnTo>
                    <a:pt x="49" y="61"/>
                  </a:lnTo>
                  <a:lnTo>
                    <a:pt x="58" y="53"/>
                  </a:lnTo>
                  <a:lnTo>
                    <a:pt x="69" y="48"/>
                  </a:lnTo>
                  <a:lnTo>
                    <a:pt x="74" y="46"/>
                  </a:lnTo>
                  <a:lnTo>
                    <a:pt x="73" y="46"/>
                  </a:lnTo>
                  <a:lnTo>
                    <a:pt x="65" y="46"/>
                  </a:lnTo>
                  <a:lnTo>
                    <a:pt x="51" y="49"/>
                  </a:lnTo>
                  <a:lnTo>
                    <a:pt x="33" y="57"/>
                  </a:lnTo>
                  <a:lnTo>
                    <a:pt x="17" y="72"/>
                  </a:lnTo>
                  <a:lnTo>
                    <a:pt x="8" y="89"/>
                  </a:lnTo>
                  <a:lnTo>
                    <a:pt x="4" y="106"/>
                  </a:lnTo>
                  <a:lnTo>
                    <a:pt x="2" y="124"/>
                  </a:lnTo>
                  <a:lnTo>
                    <a:pt x="0" y="142"/>
                  </a:lnTo>
                  <a:lnTo>
                    <a:pt x="100" y="142"/>
                  </a:lnTo>
                  <a:lnTo>
                    <a:pt x="101" y="130"/>
                  </a:lnTo>
                  <a:lnTo>
                    <a:pt x="101" y="124"/>
                  </a:lnTo>
                  <a:lnTo>
                    <a:pt x="101" y="125"/>
                  </a:lnTo>
                  <a:lnTo>
                    <a:pt x="97" y="130"/>
                  </a:lnTo>
                  <a:lnTo>
                    <a:pt x="89" y="139"/>
                  </a:lnTo>
                  <a:lnTo>
                    <a:pt x="79" y="145"/>
                  </a:lnTo>
                  <a:lnTo>
                    <a:pt x="74" y="146"/>
                  </a:lnTo>
                  <a:lnTo>
                    <a:pt x="82" y="146"/>
                  </a:lnTo>
                  <a:lnTo>
                    <a:pt x="96" y="143"/>
                  </a:lnTo>
                  <a:lnTo>
                    <a:pt x="114" y="134"/>
                  </a:lnTo>
                  <a:lnTo>
                    <a:pt x="130" y="120"/>
                  </a:lnTo>
                  <a:lnTo>
                    <a:pt x="139" y="102"/>
                  </a:lnTo>
                  <a:lnTo>
                    <a:pt x="144" y="85"/>
                  </a:lnTo>
                  <a:lnTo>
                    <a:pt x="146" y="68"/>
                  </a:lnTo>
                  <a:lnTo>
                    <a:pt x="146" y="50"/>
                  </a:lnTo>
                  <a:lnTo>
                    <a:pt x="97" y="99"/>
                  </a:lnTo>
                  <a:lnTo>
                    <a:pt x="97" y="0"/>
                  </a:lnTo>
                  <a:lnTo>
                    <a:pt x="47" y="0"/>
                  </a:lnTo>
                  <a:lnTo>
                    <a:pt x="47" y="50"/>
                  </a:lnTo>
                  <a:lnTo>
                    <a:pt x="97"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59" name="Freeform 155"/>
            <p:cNvSpPr>
              <a:spLocks noChangeAspect="1"/>
            </p:cNvSpPr>
            <p:nvPr/>
          </p:nvSpPr>
          <p:spPr bwMode="auto">
            <a:xfrm>
              <a:off x="3560" y="1620"/>
              <a:ext cx="44" cy="37"/>
            </a:xfrm>
            <a:custGeom>
              <a:avLst/>
              <a:gdLst>
                <a:gd name="T0" fmla="*/ 7 w 173"/>
                <a:gd name="T1" fmla="*/ 1 h 146"/>
                <a:gd name="T2" fmla="*/ 9 w 173"/>
                <a:gd name="T3" fmla="*/ 0 h 146"/>
                <a:gd name="T4" fmla="*/ 8 w 173"/>
                <a:gd name="T5" fmla="*/ 0 h 146"/>
                <a:gd name="T6" fmla="*/ 7 w 173"/>
                <a:gd name="T7" fmla="*/ 0 h 146"/>
                <a:gd name="T8" fmla="*/ 6 w 173"/>
                <a:gd name="T9" fmla="*/ 1 h 146"/>
                <a:gd name="T10" fmla="*/ 6 w 173"/>
                <a:gd name="T11" fmla="*/ 1 h 146"/>
                <a:gd name="T12" fmla="*/ 4 w 173"/>
                <a:gd name="T13" fmla="*/ 1 h 146"/>
                <a:gd name="T14" fmla="*/ 3 w 173"/>
                <a:gd name="T15" fmla="*/ 2 h 146"/>
                <a:gd name="T16" fmla="*/ 2 w 173"/>
                <a:gd name="T17" fmla="*/ 2 h 146"/>
                <a:gd name="T18" fmla="*/ 1 w 173"/>
                <a:gd name="T19" fmla="*/ 3 h 146"/>
                <a:gd name="T20" fmla="*/ 1 w 173"/>
                <a:gd name="T21" fmla="*/ 3 h 146"/>
                <a:gd name="T22" fmla="*/ 1 w 173"/>
                <a:gd name="T23" fmla="*/ 3 h 146"/>
                <a:gd name="T24" fmla="*/ 0 w 173"/>
                <a:gd name="T25" fmla="*/ 3 h 146"/>
                <a:gd name="T26" fmla="*/ 0 w 173"/>
                <a:gd name="T27" fmla="*/ 3 h 146"/>
                <a:gd name="T28" fmla="*/ 0 w 173"/>
                <a:gd name="T29" fmla="*/ 9 h 146"/>
                <a:gd name="T30" fmla="*/ 1 w 173"/>
                <a:gd name="T31" fmla="*/ 9 h 146"/>
                <a:gd name="T32" fmla="*/ 2 w 173"/>
                <a:gd name="T33" fmla="*/ 9 h 146"/>
                <a:gd name="T34" fmla="*/ 3 w 173"/>
                <a:gd name="T35" fmla="*/ 9 h 146"/>
                <a:gd name="T36" fmla="*/ 3 w 173"/>
                <a:gd name="T37" fmla="*/ 9 h 146"/>
                <a:gd name="T38" fmla="*/ 5 w 173"/>
                <a:gd name="T39" fmla="*/ 8 h 146"/>
                <a:gd name="T40" fmla="*/ 6 w 173"/>
                <a:gd name="T41" fmla="*/ 8 h 146"/>
                <a:gd name="T42" fmla="*/ 7 w 173"/>
                <a:gd name="T43" fmla="*/ 7 h 146"/>
                <a:gd name="T44" fmla="*/ 8 w 173"/>
                <a:gd name="T45" fmla="*/ 7 h 146"/>
                <a:gd name="T46" fmla="*/ 8 w 173"/>
                <a:gd name="T47" fmla="*/ 7 h 146"/>
                <a:gd name="T48" fmla="*/ 9 w 173"/>
                <a:gd name="T49" fmla="*/ 7 h 146"/>
                <a:gd name="T50" fmla="*/ 9 w 173"/>
                <a:gd name="T51" fmla="*/ 6 h 146"/>
                <a:gd name="T52" fmla="*/ 9 w 173"/>
                <a:gd name="T53" fmla="*/ 6 h 146"/>
                <a:gd name="T54" fmla="*/ 11 w 173"/>
                <a:gd name="T55" fmla="*/ 6 h 146"/>
                <a:gd name="T56" fmla="*/ 9 w 173"/>
                <a:gd name="T57" fmla="*/ 6 h 146"/>
                <a:gd name="T58" fmla="*/ 10 w 173"/>
                <a:gd name="T59" fmla="*/ 6 h 146"/>
                <a:gd name="T60" fmla="*/ 11 w 173"/>
                <a:gd name="T61" fmla="*/ 6 h 146"/>
                <a:gd name="T62" fmla="*/ 7 w 173"/>
                <a:gd name="T63" fmla="*/ 1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3" h="146">
                  <a:moveTo>
                    <a:pt x="104" y="16"/>
                  </a:moveTo>
                  <a:lnTo>
                    <a:pt x="139" y="0"/>
                  </a:lnTo>
                  <a:lnTo>
                    <a:pt x="124" y="2"/>
                  </a:lnTo>
                  <a:lnTo>
                    <a:pt x="110" y="4"/>
                  </a:lnTo>
                  <a:lnTo>
                    <a:pt x="98" y="7"/>
                  </a:lnTo>
                  <a:lnTo>
                    <a:pt x="86" y="12"/>
                  </a:lnTo>
                  <a:lnTo>
                    <a:pt x="66" y="20"/>
                  </a:lnTo>
                  <a:lnTo>
                    <a:pt x="47" y="29"/>
                  </a:lnTo>
                  <a:lnTo>
                    <a:pt x="31" y="36"/>
                  </a:lnTo>
                  <a:lnTo>
                    <a:pt x="16" y="43"/>
                  </a:lnTo>
                  <a:lnTo>
                    <a:pt x="12" y="44"/>
                  </a:lnTo>
                  <a:lnTo>
                    <a:pt x="7" y="45"/>
                  </a:lnTo>
                  <a:lnTo>
                    <a:pt x="3" y="47"/>
                  </a:lnTo>
                  <a:lnTo>
                    <a:pt x="0" y="47"/>
                  </a:lnTo>
                  <a:lnTo>
                    <a:pt x="0" y="146"/>
                  </a:lnTo>
                  <a:lnTo>
                    <a:pt x="14" y="145"/>
                  </a:lnTo>
                  <a:lnTo>
                    <a:pt x="27" y="144"/>
                  </a:lnTo>
                  <a:lnTo>
                    <a:pt x="40" y="140"/>
                  </a:lnTo>
                  <a:lnTo>
                    <a:pt x="53" y="136"/>
                  </a:lnTo>
                  <a:lnTo>
                    <a:pt x="73" y="127"/>
                  </a:lnTo>
                  <a:lnTo>
                    <a:pt x="91" y="118"/>
                  </a:lnTo>
                  <a:lnTo>
                    <a:pt x="107" y="110"/>
                  </a:lnTo>
                  <a:lnTo>
                    <a:pt x="122" y="104"/>
                  </a:lnTo>
                  <a:lnTo>
                    <a:pt x="127" y="102"/>
                  </a:lnTo>
                  <a:lnTo>
                    <a:pt x="132" y="101"/>
                  </a:lnTo>
                  <a:lnTo>
                    <a:pt x="135" y="100"/>
                  </a:lnTo>
                  <a:lnTo>
                    <a:pt x="139" y="100"/>
                  </a:lnTo>
                  <a:lnTo>
                    <a:pt x="173" y="86"/>
                  </a:lnTo>
                  <a:lnTo>
                    <a:pt x="139" y="100"/>
                  </a:lnTo>
                  <a:lnTo>
                    <a:pt x="159" y="100"/>
                  </a:lnTo>
                  <a:lnTo>
                    <a:pt x="173" y="86"/>
                  </a:lnTo>
                  <a:lnTo>
                    <a:pt x="104" y="16"/>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60" name="Freeform 156"/>
            <p:cNvSpPr>
              <a:spLocks noChangeAspect="1"/>
            </p:cNvSpPr>
            <p:nvPr/>
          </p:nvSpPr>
          <p:spPr bwMode="auto">
            <a:xfrm>
              <a:off x="3586" y="1611"/>
              <a:ext cx="33" cy="30"/>
            </a:xfrm>
            <a:custGeom>
              <a:avLst/>
              <a:gdLst>
                <a:gd name="T0" fmla="*/ 2 w 130"/>
                <a:gd name="T1" fmla="*/ 2 h 117"/>
                <a:gd name="T2" fmla="*/ 3 w 130"/>
                <a:gd name="T3" fmla="*/ 0 h 117"/>
                <a:gd name="T4" fmla="*/ 0 w 130"/>
                <a:gd name="T5" fmla="*/ 3 h 117"/>
                <a:gd name="T6" fmla="*/ 5 w 130"/>
                <a:gd name="T7" fmla="*/ 8 h 117"/>
                <a:gd name="T8" fmla="*/ 7 w 130"/>
                <a:gd name="T9" fmla="*/ 5 h 117"/>
                <a:gd name="T10" fmla="*/ 8 w 130"/>
                <a:gd name="T11" fmla="*/ 2 h 117"/>
                <a:gd name="T12" fmla="*/ 7 w 130"/>
                <a:gd name="T13" fmla="*/ 5 h 117"/>
                <a:gd name="T14" fmla="*/ 8 w 130"/>
                <a:gd name="T15" fmla="*/ 4 h 117"/>
                <a:gd name="T16" fmla="*/ 8 w 130"/>
                <a:gd name="T17" fmla="*/ 2 h 117"/>
                <a:gd name="T18" fmla="*/ 2 w 130"/>
                <a:gd name="T19" fmla="*/ 2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0" h="117">
                  <a:moveTo>
                    <a:pt x="31" y="35"/>
                  </a:moveTo>
                  <a:lnTo>
                    <a:pt x="45" y="0"/>
                  </a:lnTo>
                  <a:lnTo>
                    <a:pt x="0" y="47"/>
                  </a:lnTo>
                  <a:lnTo>
                    <a:pt x="69" y="117"/>
                  </a:lnTo>
                  <a:lnTo>
                    <a:pt x="116" y="70"/>
                  </a:lnTo>
                  <a:lnTo>
                    <a:pt x="130" y="35"/>
                  </a:lnTo>
                  <a:lnTo>
                    <a:pt x="116" y="70"/>
                  </a:lnTo>
                  <a:lnTo>
                    <a:pt x="130" y="56"/>
                  </a:lnTo>
                  <a:lnTo>
                    <a:pt x="130" y="35"/>
                  </a:lnTo>
                  <a:lnTo>
                    <a:pt x="31" y="3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61" name="Freeform 157"/>
            <p:cNvSpPr>
              <a:spLocks noChangeAspect="1"/>
            </p:cNvSpPr>
            <p:nvPr/>
          </p:nvSpPr>
          <p:spPr bwMode="auto">
            <a:xfrm>
              <a:off x="3594" y="1596"/>
              <a:ext cx="25" cy="26"/>
            </a:xfrm>
            <a:custGeom>
              <a:avLst/>
              <a:gdLst>
                <a:gd name="T0" fmla="*/ 3 w 99"/>
                <a:gd name="T1" fmla="*/ 0 h 99"/>
                <a:gd name="T2" fmla="*/ 0 w 99"/>
                <a:gd name="T3" fmla="*/ 3 h 99"/>
                <a:gd name="T4" fmla="*/ 0 w 99"/>
                <a:gd name="T5" fmla="*/ 7 h 99"/>
                <a:gd name="T6" fmla="*/ 6 w 99"/>
                <a:gd name="T7" fmla="*/ 7 h 99"/>
                <a:gd name="T8" fmla="*/ 6 w 99"/>
                <a:gd name="T9" fmla="*/ 3 h 99"/>
                <a:gd name="T10" fmla="*/ 3 w 99"/>
                <a:gd name="T11" fmla="*/ 7 h 99"/>
                <a:gd name="T12" fmla="*/ 3 w 99"/>
                <a:gd name="T13" fmla="*/ 0 h 99"/>
                <a:gd name="T14" fmla="*/ 0 w 99"/>
                <a:gd name="T15" fmla="*/ 0 h 99"/>
                <a:gd name="T16" fmla="*/ 0 w 99"/>
                <a:gd name="T17" fmla="*/ 3 h 99"/>
                <a:gd name="T18" fmla="*/ 3 w 99"/>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99">
                  <a:moveTo>
                    <a:pt x="50" y="0"/>
                  </a:moveTo>
                  <a:lnTo>
                    <a:pt x="0" y="49"/>
                  </a:lnTo>
                  <a:lnTo>
                    <a:pt x="0" y="95"/>
                  </a:lnTo>
                  <a:lnTo>
                    <a:pt x="99" y="95"/>
                  </a:lnTo>
                  <a:lnTo>
                    <a:pt x="99" y="49"/>
                  </a:lnTo>
                  <a:lnTo>
                    <a:pt x="50" y="99"/>
                  </a:lnTo>
                  <a:lnTo>
                    <a:pt x="50" y="0"/>
                  </a:lnTo>
                  <a:lnTo>
                    <a:pt x="0" y="0"/>
                  </a:lnTo>
                  <a:lnTo>
                    <a:pt x="0" y="49"/>
                  </a:lnTo>
                  <a:lnTo>
                    <a:pt x="50"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62" name="Freeform 158"/>
            <p:cNvSpPr>
              <a:spLocks noChangeAspect="1"/>
            </p:cNvSpPr>
            <p:nvPr/>
          </p:nvSpPr>
          <p:spPr bwMode="auto">
            <a:xfrm>
              <a:off x="3606" y="1596"/>
              <a:ext cx="26" cy="26"/>
            </a:xfrm>
            <a:custGeom>
              <a:avLst/>
              <a:gdLst>
                <a:gd name="T0" fmla="*/ 0 w 100"/>
                <a:gd name="T1" fmla="*/ 3 h 99"/>
                <a:gd name="T2" fmla="*/ 3 w 100"/>
                <a:gd name="T3" fmla="*/ 0 h 99"/>
                <a:gd name="T4" fmla="*/ 0 w 100"/>
                <a:gd name="T5" fmla="*/ 0 h 99"/>
                <a:gd name="T6" fmla="*/ 0 w 100"/>
                <a:gd name="T7" fmla="*/ 7 h 99"/>
                <a:gd name="T8" fmla="*/ 3 w 100"/>
                <a:gd name="T9" fmla="*/ 7 h 99"/>
                <a:gd name="T10" fmla="*/ 7 w 100"/>
                <a:gd name="T11" fmla="*/ 3 h 99"/>
                <a:gd name="T12" fmla="*/ 3 w 100"/>
                <a:gd name="T13" fmla="*/ 7 h 99"/>
                <a:gd name="T14" fmla="*/ 7 w 100"/>
                <a:gd name="T15" fmla="*/ 7 h 99"/>
                <a:gd name="T16" fmla="*/ 7 w 100"/>
                <a:gd name="T17" fmla="*/ 3 h 99"/>
                <a:gd name="T18" fmla="*/ 0 w 100"/>
                <a:gd name="T19" fmla="*/ 3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9">
                  <a:moveTo>
                    <a:pt x="0" y="49"/>
                  </a:moveTo>
                  <a:lnTo>
                    <a:pt x="49" y="0"/>
                  </a:lnTo>
                  <a:lnTo>
                    <a:pt x="4" y="0"/>
                  </a:lnTo>
                  <a:lnTo>
                    <a:pt x="4" y="99"/>
                  </a:lnTo>
                  <a:lnTo>
                    <a:pt x="49" y="99"/>
                  </a:lnTo>
                  <a:lnTo>
                    <a:pt x="100" y="49"/>
                  </a:lnTo>
                  <a:lnTo>
                    <a:pt x="49" y="99"/>
                  </a:lnTo>
                  <a:lnTo>
                    <a:pt x="100" y="99"/>
                  </a:lnTo>
                  <a:lnTo>
                    <a:pt x="100" y="49"/>
                  </a:lnTo>
                  <a:lnTo>
                    <a:pt x="0" y="4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63" name="Freeform 159"/>
            <p:cNvSpPr>
              <a:spLocks noChangeAspect="1"/>
            </p:cNvSpPr>
            <p:nvPr/>
          </p:nvSpPr>
          <p:spPr bwMode="auto">
            <a:xfrm>
              <a:off x="3606" y="1584"/>
              <a:ext cx="26" cy="25"/>
            </a:xfrm>
            <a:custGeom>
              <a:avLst/>
              <a:gdLst>
                <a:gd name="T0" fmla="*/ 3 w 100"/>
                <a:gd name="T1" fmla="*/ 0 h 99"/>
                <a:gd name="T2" fmla="*/ 0 w 100"/>
                <a:gd name="T3" fmla="*/ 3 h 99"/>
                <a:gd name="T4" fmla="*/ 0 w 100"/>
                <a:gd name="T5" fmla="*/ 6 h 99"/>
                <a:gd name="T6" fmla="*/ 7 w 100"/>
                <a:gd name="T7" fmla="*/ 6 h 99"/>
                <a:gd name="T8" fmla="*/ 7 w 100"/>
                <a:gd name="T9" fmla="*/ 3 h 99"/>
                <a:gd name="T10" fmla="*/ 3 w 100"/>
                <a:gd name="T11" fmla="*/ 6 h 99"/>
                <a:gd name="T12" fmla="*/ 3 w 100"/>
                <a:gd name="T13" fmla="*/ 0 h 99"/>
                <a:gd name="T14" fmla="*/ 0 w 100"/>
                <a:gd name="T15" fmla="*/ 0 h 99"/>
                <a:gd name="T16" fmla="*/ 0 w 100"/>
                <a:gd name="T17" fmla="*/ 3 h 99"/>
                <a:gd name="T18" fmla="*/ 3 w 100"/>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9">
                  <a:moveTo>
                    <a:pt x="49" y="0"/>
                  </a:moveTo>
                  <a:lnTo>
                    <a:pt x="0" y="50"/>
                  </a:lnTo>
                  <a:lnTo>
                    <a:pt x="0" y="96"/>
                  </a:lnTo>
                  <a:lnTo>
                    <a:pt x="100" y="96"/>
                  </a:lnTo>
                  <a:lnTo>
                    <a:pt x="100" y="50"/>
                  </a:lnTo>
                  <a:lnTo>
                    <a:pt x="49" y="99"/>
                  </a:lnTo>
                  <a:lnTo>
                    <a:pt x="49" y="0"/>
                  </a:lnTo>
                  <a:lnTo>
                    <a:pt x="0" y="0"/>
                  </a:lnTo>
                  <a:lnTo>
                    <a:pt x="0" y="50"/>
                  </a:lnTo>
                  <a:lnTo>
                    <a:pt x="49"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64" name="Freeform 160"/>
            <p:cNvSpPr>
              <a:spLocks noChangeAspect="1"/>
            </p:cNvSpPr>
            <p:nvPr/>
          </p:nvSpPr>
          <p:spPr bwMode="auto">
            <a:xfrm>
              <a:off x="3617" y="1584"/>
              <a:ext cx="26" cy="25"/>
            </a:xfrm>
            <a:custGeom>
              <a:avLst/>
              <a:gdLst>
                <a:gd name="T0" fmla="*/ 0 w 101"/>
                <a:gd name="T1" fmla="*/ 3 h 99"/>
                <a:gd name="T2" fmla="*/ 3 w 101"/>
                <a:gd name="T3" fmla="*/ 0 h 99"/>
                <a:gd name="T4" fmla="*/ 0 w 101"/>
                <a:gd name="T5" fmla="*/ 0 h 99"/>
                <a:gd name="T6" fmla="*/ 0 w 101"/>
                <a:gd name="T7" fmla="*/ 6 h 99"/>
                <a:gd name="T8" fmla="*/ 3 w 101"/>
                <a:gd name="T9" fmla="*/ 6 h 99"/>
                <a:gd name="T10" fmla="*/ 7 w 101"/>
                <a:gd name="T11" fmla="*/ 3 h 99"/>
                <a:gd name="T12" fmla="*/ 3 w 101"/>
                <a:gd name="T13" fmla="*/ 6 h 99"/>
                <a:gd name="T14" fmla="*/ 7 w 101"/>
                <a:gd name="T15" fmla="*/ 6 h 99"/>
                <a:gd name="T16" fmla="*/ 7 w 101"/>
                <a:gd name="T17" fmla="*/ 3 h 99"/>
                <a:gd name="T18" fmla="*/ 0 w 101"/>
                <a:gd name="T19" fmla="*/ 3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99">
                  <a:moveTo>
                    <a:pt x="0" y="50"/>
                  </a:moveTo>
                  <a:lnTo>
                    <a:pt x="51" y="0"/>
                  </a:lnTo>
                  <a:lnTo>
                    <a:pt x="4" y="0"/>
                  </a:lnTo>
                  <a:lnTo>
                    <a:pt x="4" y="99"/>
                  </a:lnTo>
                  <a:lnTo>
                    <a:pt x="51" y="99"/>
                  </a:lnTo>
                  <a:lnTo>
                    <a:pt x="101" y="50"/>
                  </a:lnTo>
                  <a:lnTo>
                    <a:pt x="51" y="99"/>
                  </a:lnTo>
                  <a:lnTo>
                    <a:pt x="101" y="99"/>
                  </a:lnTo>
                  <a:lnTo>
                    <a:pt x="101" y="50"/>
                  </a:lnTo>
                  <a:lnTo>
                    <a:pt x="0" y="5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65" name="Freeform 161"/>
            <p:cNvSpPr>
              <a:spLocks noChangeAspect="1"/>
            </p:cNvSpPr>
            <p:nvPr/>
          </p:nvSpPr>
          <p:spPr bwMode="auto">
            <a:xfrm>
              <a:off x="3617" y="1577"/>
              <a:ext cx="26" cy="20"/>
            </a:xfrm>
            <a:custGeom>
              <a:avLst/>
              <a:gdLst>
                <a:gd name="T0" fmla="*/ 1 w 101"/>
                <a:gd name="T1" fmla="*/ 0 h 81"/>
                <a:gd name="T2" fmla="*/ 0 w 101"/>
                <a:gd name="T3" fmla="*/ 2 h 81"/>
                <a:gd name="T4" fmla="*/ 0 w 101"/>
                <a:gd name="T5" fmla="*/ 5 h 81"/>
                <a:gd name="T6" fmla="*/ 7 w 101"/>
                <a:gd name="T7" fmla="*/ 5 h 81"/>
                <a:gd name="T8" fmla="*/ 7 w 101"/>
                <a:gd name="T9" fmla="*/ 2 h 81"/>
                <a:gd name="T10" fmla="*/ 6 w 101"/>
                <a:gd name="T11" fmla="*/ 4 h 81"/>
                <a:gd name="T12" fmla="*/ 1 w 101"/>
                <a:gd name="T13" fmla="*/ 0 h 81"/>
                <a:gd name="T14" fmla="*/ 0 w 101"/>
                <a:gd name="T15" fmla="*/ 1 h 81"/>
                <a:gd name="T16" fmla="*/ 0 w 101"/>
                <a:gd name="T17" fmla="*/ 2 h 81"/>
                <a:gd name="T18" fmla="*/ 1 w 101"/>
                <a:gd name="T19" fmla="*/ 0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81">
                  <a:moveTo>
                    <a:pt x="16" y="0"/>
                  </a:moveTo>
                  <a:lnTo>
                    <a:pt x="0" y="35"/>
                  </a:lnTo>
                  <a:lnTo>
                    <a:pt x="0" y="81"/>
                  </a:lnTo>
                  <a:lnTo>
                    <a:pt x="101" y="81"/>
                  </a:lnTo>
                  <a:lnTo>
                    <a:pt x="101" y="35"/>
                  </a:lnTo>
                  <a:lnTo>
                    <a:pt x="86" y="70"/>
                  </a:lnTo>
                  <a:lnTo>
                    <a:pt x="16" y="0"/>
                  </a:lnTo>
                  <a:lnTo>
                    <a:pt x="0" y="14"/>
                  </a:lnTo>
                  <a:lnTo>
                    <a:pt x="0" y="35"/>
                  </a:lnTo>
                  <a:lnTo>
                    <a:pt x="16"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66" name="Freeform 162"/>
            <p:cNvSpPr>
              <a:spLocks noChangeAspect="1"/>
            </p:cNvSpPr>
            <p:nvPr/>
          </p:nvSpPr>
          <p:spPr bwMode="auto">
            <a:xfrm>
              <a:off x="3621" y="1560"/>
              <a:ext cx="30" cy="34"/>
            </a:xfrm>
            <a:custGeom>
              <a:avLst/>
              <a:gdLst>
                <a:gd name="T0" fmla="*/ 5 w 116"/>
                <a:gd name="T1" fmla="*/ 0 h 132"/>
                <a:gd name="T2" fmla="*/ 3 w 116"/>
                <a:gd name="T3" fmla="*/ 1 h 132"/>
                <a:gd name="T4" fmla="*/ 0 w 116"/>
                <a:gd name="T5" fmla="*/ 4 h 132"/>
                <a:gd name="T6" fmla="*/ 5 w 116"/>
                <a:gd name="T7" fmla="*/ 9 h 132"/>
                <a:gd name="T8" fmla="*/ 8 w 116"/>
                <a:gd name="T9" fmla="*/ 6 h 132"/>
                <a:gd name="T10" fmla="*/ 5 w 116"/>
                <a:gd name="T11" fmla="*/ 7 h 132"/>
                <a:gd name="T12" fmla="*/ 5 w 116"/>
                <a:gd name="T13" fmla="*/ 0 h 132"/>
                <a:gd name="T14" fmla="*/ 4 w 116"/>
                <a:gd name="T15" fmla="*/ 0 h 132"/>
                <a:gd name="T16" fmla="*/ 3 w 116"/>
                <a:gd name="T17" fmla="*/ 1 h 132"/>
                <a:gd name="T18" fmla="*/ 5 w 116"/>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32">
                  <a:moveTo>
                    <a:pt x="81" y="0"/>
                  </a:moveTo>
                  <a:lnTo>
                    <a:pt x="46" y="15"/>
                  </a:lnTo>
                  <a:lnTo>
                    <a:pt x="0" y="62"/>
                  </a:lnTo>
                  <a:lnTo>
                    <a:pt x="70" y="132"/>
                  </a:lnTo>
                  <a:lnTo>
                    <a:pt x="116" y="85"/>
                  </a:lnTo>
                  <a:lnTo>
                    <a:pt x="81" y="101"/>
                  </a:lnTo>
                  <a:lnTo>
                    <a:pt x="81" y="0"/>
                  </a:lnTo>
                  <a:lnTo>
                    <a:pt x="61" y="0"/>
                  </a:lnTo>
                  <a:lnTo>
                    <a:pt x="46" y="15"/>
                  </a:lnTo>
                  <a:lnTo>
                    <a:pt x="81"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67" name="Freeform 163"/>
            <p:cNvSpPr>
              <a:spLocks noChangeAspect="1"/>
            </p:cNvSpPr>
            <p:nvPr/>
          </p:nvSpPr>
          <p:spPr bwMode="auto">
            <a:xfrm>
              <a:off x="3642" y="1560"/>
              <a:ext cx="37" cy="26"/>
            </a:xfrm>
            <a:custGeom>
              <a:avLst/>
              <a:gdLst>
                <a:gd name="T0" fmla="*/ 3 w 143"/>
                <a:gd name="T1" fmla="*/ 3 h 101"/>
                <a:gd name="T2" fmla="*/ 6 w 143"/>
                <a:gd name="T3" fmla="*/ 0 h 101"/>
                <a:gd name="T4" fmla="*/ 0 w 143"/>
                <a:gd name="T5" fmla="*/ 0 h 101"/>
                <a:gd name="T6" fmla="*/ 0 w 143"/>
                <a:gd name="T7" fmla="*/ 7 h 101"/>
                <a:gd name="T8" fmla="*/ 6 w 143"/>
                <a:gd name="T9" fmla="*/ 7 h 101"/>
                <a:gd name="T10" fmla="*/ 10 w 143"/>
                <a:gd name="T11" fmla="*/ 3 h 101"/>
                <a:gd name="T12" fmla="*/ 6 w 143"/>
                <a:gd name="T13" fmla="*/ 7 h 101"/>
                <a:gd name="T14" fmla="*/ 10 w 143"/>
                <a:gd name="T15" fmla="*/ 7 h 101"/>
                <a:gd name="T16" fmla="*/ 10 w 143"/>
                <a:gd name="T17" fmla="*/ 3 h 101"/>
                <a:gd name="T18" fmla="*/ 3 w 143"/>
                <a:gd name="T19" fmla="*/ 3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3" h="101">
                  <a:moveTo>
                    <a:pt x="43" y="50"/>
                  </a:moveTo>
                  <a:lnTo>
                    <a:pt x="92" y="0"/>
                  </a:lnTo>
                  <a:lnTo>
                    <a:pt x="0" y="0"/>
                  </a:lnTo>
                  <a:lnTo>
                    <a:pt x="0" y="101"/>
                  </a:lnTo>
                  <a:lnTo>
                    <a:pt x="92" y="101"/>
                  </a:lnTo>
                  <a:lnTo>
                    <a:pt x="143" y="50"/>
                  </a:lnTo>
                  <a:lnTo>
                    <a:pt x="92" y="101"/>
                  </a:lnTo>
                  <a:lnTo>
                    <a:pt x="143" y="101"/>
                  </a:lnTo>
                  <a:lnTo>
                    <a:pt x="143" y="50"/>
                  </a:lnTo>
                  <a:lnTo>
                    <a:pt x="43" y="5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68" name="Freeform 164"/>
            <p:cNvSpPr>
              <a:spLocks noChangeAspect="1"/>
            </p:cNvSpPr>
            <p:nvPr/>
          </p:nvSpPr>
          <p:spPr bwMode="auto">
            <a:xfrm>
              <a:off x="3653" y="1551"/>
              <a:ext cx="26" cy="23"/>
            </a:xfrm>
            <a:custGeom>
              <a:avLst/>
              <a:gdLst>
                <a:gd name="T0" fmla="*/ 2 w 100"/>
                <a:gd name="T1" fmla="*/ 0 h 89"/>
                <a:gd name="T2" fmla="*/ 0 w 100"/>
                <a:gd name="T3" fmla="*/ 3 h 89"/>
                <a:gd name="T4" fmla="*/ 0 w 100"/>
                <a:gd name="T5" fmla="*/ 6 h 89"/>
                <a:gd name="T6" fmla="*/ 7 w 100"/>
                <a:gd name="T7" fmla="*/ 6 h 89"/>
                <a:gd name="T8" fmla="*/ 7 w 100"/>
                <a:gd name="T9" fmla="*/ 3 h 89"/>
                <a:gd name="T10" fmla="*/ 5 w 100"/>
                <a:gd name="T11" fmla="*/ 6 h 89"/>
                <a:gd name="T12" fmla="*/ 2 w 100"/>
                <a:gd name="T13" fmla="*/ 0 h 89"/>
                <a:gd name="T14" fmla="*/ 0 w 100"/>
                <a:gd name="T15" fmla="*/ 1 h 89"/>
                <a:gd name="T16" fmla="*/ 0 w 100"/>
                <a:gd name="T17" fmla="*/ 3 h 89"/>
                <a:gd name="T18" fmla="*/ 2 w 100"/>
                <a:gd name="T19" fmla="*/ 0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89">
                  <a:moveTo>
                    <a:pt x="25" y="0"/>
                  </a:moveTo>
                  <a:lnTo>
                    <a:pt x="0" y="43"/>
                  </a:lnTo>
                  <a:lnTo>
                    <a:pt x="0" y="89"/>
                  </a:lnTo>
                  <a:lnTo>
                    <a:pt x="100" y="89"/>
                  </a:lnTo>
                  <a:lnTo>
                    <a:pt x="100" y="43"/>
                  </a:lnTo>
                  <a:lnTo>
                    <a:pt x="75" y="85"/>
                  </a:lnTo>
                  <a:lnTo>
                    <a:pt x="25" y="0"/>
                  </a:lnTo>
                  <a:lnTo>
                    <a:pt x="0" y="16"/>
                  </a:lnTo>
                  <a:lnTo>
                    <a:pt x="0" y="43"/>
                  </a:lnTo>
                  <a:lnTo>
                    <a:pt x="25"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69" name="Freeform 165"/>
            <p:cNvSpPr>
              <a:spLocks noChangeAspect="1"/>
            </p:cNvSpPr>
            <p:nvPr/>
          </p:nvSpPr>
          <p:spPr bwMode="auto">
            <a:xfrm>
              <a:off x="3659" y="1492"/>
              <a:ext cx="889" cy="106"/>
            </a:xfrm>
            <a:custGeom>
              <a:avLst/>
              <a:gdLst>
                <a:gd name="T0" fmla="*/ 223 w 3489"/>
                <a:gd name="T1" fmla="*/ 21 h 416"/>
                <a:gd name="T2" fmla="*/ 218 w 3489"/>
                <a:gd name="T3" fmla="*/ 20 h 416"/>
                <a:gd name="T4" fmla="*/ 212 w 3489"/>
                <a:gd name="T5" fmla="*/ 20 h 416"/>
                <a:gd name="T6" fmla="*/ 199 w 3489"/>
                <a:gd name="T7" fmla="*/ 19 h 416"/>
                <a:gd name="T8" fmla="*/ 185 w 3489"/>
                <a:gd name="T9" fmla="*/ 17 h 416"/>
                <a:gd name="T10" fmla="*/ 171 w 3489"/>
                <a:gd name="T11" fmla="*/ 15 h 416"/>
                <a:gd name="T12" fmla="*/ 142 w 3489"/>
                <a:gd name="T13" fmla="*/ 9 h 416"/>
                <a:gd name="T14" fmla="*/ 127 w 3489"/>
                <a:gd name="T15" fmla="*/ 7 h 416"/>
                <a:gd name="T16" fmla="*/ 112 w 3489"/>
                <a:gd name="T17" fmla="*/ 4 h 416"/>
                <a:gd name="T18" fmla="*/ 97 w 3489"/>
                <a:gd name="T19" fmla="*/ 2 h 416"/>
                <a:gd name="T20" fmla="*/ 82 w 3489"/>
                <a:gd name="T21" fmla="*/ 1 h 416"/>
                <a:gd name="T22" fmla="*/ 74 w 3489"/>
                <a:gd name="T23" fmla="*/ 0 h 416"/>
                <a:gd name="T24" fmla="*/ 67 w 3489"/>
                <a:gd name="T25" fmla="*/ 0 h 416"/>
                <a:gd name="T26" fmla="*/ 60 w 3489"/>
                <a:gd name="T27" fmla="*/ 0 h 416"/>
                <a:gd name="T28" fmla="*/ 52 w 3489"/>
                <a:gd name="T29" fmla="*/ 0 h 416"/>
                <a:gd name="T30" fmla="*/ 45 w 3489"/>
                <a:gd name="T31" fmla="*/ 1 h 416"/>
                <a:gd name="T32" fmla="*/ 38 w 3489"/>
                <a:gd name="T33" fmla="*/ 2 h 416"/>
                <a:gd name="T34" fmla="*/ 32 w 3489"/>
                <a:gd name="T35" fmla="*/ 3 h 416"/>
                <a:gd name="T36" fmla="*/ 25 w 3489"/>
                <a:gd name="T37" fmla="*/ 5 h 416"/>
                <a:gd name="T38" fmla="*/ 18 w 3489"/>
                <a:gd name="T39" fmla="*/ 7 h 416"/>
                <a:gd name="T40" fmla="*/ 12 w 3489"/>
                <a:gd name="T41" fmla="*/ 9 h 416"/>
                <a:gd name="T42" fmla="*/ 6 w 3489"/>
                <a:gd name="T43" fmla="*/ 12 h 416"/>
                <a:gd name="T44" fmla="*/ 0 w 3489"/>
                <a:gd name="T45" fmla="*/ 15 h 416"/>
                <a:gd name="T46" fmla="*/ 6 w 3489"/>
                <a:gd name="T47" fmla="*/ 19 h 416"/>
                <a:gd name="T48" fmla="*/ 12 w 3489"/>
                <a:gd name="T49" fmla="*/ 16 h 416"/>
                <a:gd name="T50" fmla="*/ 17 w 3489"/>
                <a:gd name="T51" fmla="*/ 14 h 416"/>
                <a:gd name="T52" fmla="*/ 23 w 3489"/>
                <a:gd name="T53" fmla="*/ 12 h 416"/>
                <a:gd name="T54" fmla="*/ 30 w 3489"/>
                <a:gd name="T55" fmla="*/ 10 h 416"/>
                <a:gd name="T56" fmla="*/ 36 w 3489"/>
                <a:gd name="T57" fmla="*/ 9 h 416"/>
                <a:gd name="T58" fmla="*/ 43 w 3489"/>
                <a:gd name="T59" fmla="*/ 8 h 416"/>
                <a:gd name="T60" fmla="*/ 49 w 3489"/>
                <a:gd name="T61" fmla="*/ 7 h 416"/>
                <a:gd name="T62" fmla="*/ 56 w 3489"/>
                <a:gd name="T63" fmla="*/ 7 h 416"/>
                <a:gd name="T64" fmla="*/ 63 w 3489"/>
                <a:gd name="T65" fmla="*/ 6 h 416"/>
                <a:gd name="T66" fmla="*/ 71 w 3489"/>
                <a:gd name="T67" fmla="*/ 7 h 416"/>
                <a:gd name="T68" fmla="*/ 78 w 3489"/>
                <a:gd name="T69" fmla="*/ 7 h 416"/>
                <a:gd name="T70" fmla="*/ 89 w 3489"/>
                <a:gd name="T71" fmla="*/ 8 h 416"/>
                <a:gd name="T72" fmla="*/ 103 w 3489"/>
                <a:gd name="T73" fmla="*/ 9 h 416"/>
                <a:gd name="T74" fmla="*/ 118 w 3489"/>
                <a:gd name="T75" fmla="*/ 12 h 416"/>
                <a:gd name="T76" fmla="*/ 134 w 3489"/>
                <a:gd name="T77" fmla="*/ 14 h 416"/>
                <a:gd name="T78" fmla="*/ 156 w 3489"/>
                <a:gd name="T79" fmla="*/ 18 h 416"/>
                <a:gd name="T80" fmla="*/ 177 w 3489"/>
                <a:gd name="T81" fmla="*/ 22 h 416"/>
                <a:gd name="T82" fmla="*/ 191 w 3489"/>
                <a:gd name="T83" fmla="*/ 24 h 416"/>
                <a:gd name="T84" fmla="*/ 205 w 3489"/>
                <a:gd name="T85" fmla="*/ 26 h 416"/>
                <a:gd name="T86" fmla="*/ 214 w 3489"/>
                <a:gd name="T87" fmla="*/ 27 h 416"/>
                <a:gd name="T88" fmla="*/ 221 w 3489"/>
                <a:gd name="T89" fmla="*/ 27 h 416"/>
                <a:gd name="T90" fmla="*/ 221 w 3489"/>
                <a:gd name="T91" fmla="*/ 25 h 416"/>
                <a:gd name="T92" fmla="*/ 225 w 3489"/>
                <a:gd name="T93" fmla="*/ 21 h 416"/>
                <a:gd name="T94" fmla="*/ 227 w 3489"/>
                <a:gd name="T95" fmla="*/ 22 h 41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489" h="416">
                  <a:moveTo>
                    <a:pt x="3489" y="345"/>
                  </a:moveTo>
                  <a:lnTo>
                    <a:pt x="3443" y="316"/>
                  </a:lnTo>
                  <a:lnTo>
                    <a:pt x="3398" y="316"/>
                  </a:lnTo>
                  <a:lnTo>
                    <a:pt x="3353" y="315"/>
                  </a:lnTo>
                  <a:lnTo>
                    <a:pt x="3306" y="313"/>
                  </a:lnTo>
                  <a:lnTo>
                    <a:pt x="3260" y="310"/>
                  </a:lnTo>
                  <a:lnTo>
                    <a:pt x="3162" y="302"/>
                  </a:lnTo>
                  <a:lnTo>
                    <a:pt x="3062" y="291"/>
                  </a:lnTo>
                  <a:lnTo>
                    <a:pt x="2960" y="278"/>
                  </a:lnTo>
                  <a:lnTo>
                    <a:pt x="2855" y="261"/>
                  </a:lnTo>
                  <a:lnTo>
                    <a:pt x="2748" y="244"/>
                  </a:lnTo>
                  <a:lnTo>
                    <a:pt x="2639" y="226"/>
                  </a:lnTo>
                  <a:lnTo>
                    <a:pt x="2416" y="185"/>
                  </a:lnTo>
                  <a:lnTo>
                    <a:pt x="2188" y="142"/>
                  </a:lnTo>
                  <a:lnTo>
                    <a:pt x="2073" y="121"/>
                  </a:lnTo>
                  <a:lnTo>
                    <a:pt x="1957" y="101"/>
                  </a:lnTo>
                  <a:lnTo>
                    <a:pt x="1840" y="81"/>
                  </a:lnTo>
                  <a:lnTo>
                    <a:pt x="1724" y="63"/>
                  </a:lnTo>
                  <a:lnTo>
                    <a:pt x="1608" y="46"/>
                  </a:lnTo>
                  <a:lnTo>
                    <a:pt x="1491" y="32"/>
                  </a:lnTo>
                  <a:lnTo>
                    <a:pt x="1375" y="21"/>
                  </a:lnTo>
                  <a:lnTo>
                    <a:pt x="1260" y="10"/>
                  </a:lnTo>
                  <a:lnTo>
                    <a:pt x="1203" y="6"/>
                  </a:lnTo>
                  <a:lnTo>
                    <a:pt x="1146" y="4"/>
                  </a:lnTo>
                  <a:lnTo>
                    <a:pt x="1088" y="1"/>
                  </a:lnTo>
                  <a:lnTo>
                    <a:pt x="1033" y="0"/>
                  </a:lnTo>
                  <a:lnTo>
                    <a:pt x="976" y="0"/>
                  </a:lnTo>
                  <a:lnTo>
                    <a:pt x="920" y="1"/>
                  </a:lnTo>
                  <a:lnTo>
                    <a:pt x="864" y="2"/>
                  </a:lnTo>
                  <a:lnTo>
                    <a:pt x="809" y="5"/>
                  </a:lnTo>
                  <a:lnTo>
                    <a:pt x="755" y="9"/>
                  </a:lnTo>
                  <a:lnTo>
                    <a:pt x="700" y="14"/>
                  </a:lnTo>
                  <a:lnTo>
                    <a:pt x="646" y="21"/>
                  </a:lnTo>
                  <a:lnTo>
                    <a:pt x="593" y="28"/>
                  </a:lnTo>
                  <a:lnTo>
                    <a:pt x="540" y="36"/>
                  </a:lnTo>
                  <a:lnTo>
                    <a:pt x="487" y="46"/>
                  </a:lnTo>
                  <a:lnTo>
                    <a:pt x="435" y="58"/>
                  </a:lnTo>
                  <a:lnTo>
                    <a:pt x="384" y="71"/>
                  </a:lnTo>
                  <a:lnTo>
                    <a:pt x="333" y="85"/>
                  </a:lnTo>
                  <a:lnTo>
                    <a:pt x="284" y="102"/>
                  </a:lnTo>
                  <a:lnTo>
                    <a:pt x="234" y="119"/>
                  </a:lnTo>
                  <a:lnTo>
                    <a:pt x="186" y="138"/>
                  </a:lnTo>
                  <a:lnTo>
                    <a:pt x="138" y="159"/>
                  </a:lnTo>
                  <a:lnTo>
                    <a:pt x="90" y="181"/>
                  </a:lnTo>
                  <a:lnTo>
                    <a:pt x="45" y="205"/>
                  </a:lnTo>
                  <a:lnTo>
                    <a:pt x="0" y="231"/>
                  </a:lnTo>
                  <a:lnTo>
                    <a:pt x="50" y="316"/>
                  </a:lnTo>
                  <a:lnTo>
                    <a:pt x="93" y="293"/>
                  </a:lnTo>
                  <a:lnTo>
                    <a:pt x="135" y="270"/>
                  </a:lnTo>
                  <a:lnTo>
                    <a:pt x="179" y="249"/>
                  </a:lnTo>
                  <a:lnTo>
                    <a:pt x="223" y="230"/>
                  </a:lnTo>
                  <a:lnTo>
                    <a:pt x="268" y="212"/>
                  </a:lnTo>
                  <a:lnTo>
                    <a:pt x="315" y="196"/>
                  </a:lnTo>
                  <a:lnTo>
                    <a:pt x="362" y="181"/>
                  </a:lnTo>
                  <a:lnTo>
                    <a:pt x="409" y="167"/>
                  </a:lnTo>
                  <a:lnTo>
                    <a:pt x="459" y="155"/>
                  </a:lnTo>
                  <a:lnTo>
                    <a:pt x="508" y="145"/>
                  </a:lnTo>
                  <a:lnTo>
                    <a:pt x="557" y="134"/>
                  </a:lnTo>
                  <a:lnTo>
                    <a:pt x="607" y="127"/>
                  </a:lnTo>
                  <a:lnTo>
                    <a:pt x="659" y="119"/>
                  </a:lnTo>
                  <a:lnTo>
                    <a:pt x="711" y="114"/>
                  </a:lnTo>
                  <a:lnTo>
                    <a:pt x="762" y="108"/>
                  </a:lnTo>
                  <a:lnTo>
                    <a:pt x="815" y="105"/>
                  </a:lnTo>
                  <a:lnTo>
                    <a:pt x="868" y="102"/>
                  </a:lnTo>
                  <a:lnTo>
                    <a:pt x="923" y="101"/>
                  </a:lnTo>
                  <a:lnTo>
                    <a:pt x="976" y="99"/>
                  </a:lnTo>
                  <a:lnTo>
                    <a:pt x="1031" y="99"/>
                  </a:lnTo>
                  <a:lnTo>
                    <a:pt x="1086" y="101"/>
                  </a:lnTo>
                  <a:lnTo>
                    <a:pt x="1141" y="103"/>
                  </a:lnTo>
                  <a:lnTo>
                    <a:pt x="1197" y="106"/>
                  </a:lnTo>
                  <a:lnTo>
                    <a:pt x="1254" y="110"/>
                  </a:lnTo>
                  <a:lnTo>
                    <a:pt x="1366" y="119"/>
                  </a:lnTo>
                  <a:lnTo>
                    <a:pt x="1480" y="132"/>
                  </a:lnTo>
                  <a:lnTo>
                    <a:pt x="1595" y="146"/>
                  </a:lnTo>
                  <a:lnTo>
                    <a:pt x="1710" y="161"/>
                  </a:lnTo>
                  <a:lnTo>
                    <a:pt x="1825" y="179"/>
                  </a:lnTo>
                  <a:lnTo>
                    <a:pt x="1940" y="199"/>
                  </a:lnTo>
                  <a:lnTo>
                    <a:pt x="2055" y="220"/>
                  </a:lnTo>
                  <a:lnTo>
                    <a:pt x="2170" y="240"/>
                  </a:lnTo>
                  <a:lnTo>
                    <a:pt x="2398" y="283"/>
                  </a:lnTo>
                  <a:lnTo>
                    <a:pt x="2621" y="323"/>
                  </a:lnTo>
                  <a:lnTo>
                    <a:pt x="2731" y="342"/>
                  </a:lnTo>
                  <a:lnTo>
                    <a:pt x="2840" y="359"/>
                  </a:lnTo>
                  <a:lnTo>
                    <a:pt x="2946" y="376"/>
                  </a:lnTo>
                  <a:lnTo>
                    <a:pt x="3050" y="389"/>
                  </a:lnTo>
                  <a:lnTo>
                    <a:pt x="3153" y="400"/>
                  </a:lnTo>
                  <a:lnTo>
                    <a:pt x="3252" y="410"/>
                  </a:lnTo>
                  <a:lnTo>
                    <a:pt x="3301" y="412"/>
                  </a:lnTo>
                  <a:lnTo>
                    <a:pt x="3349" y="415"/>
                  </a:lnTo>
                  <a:lnTo>
                    <a:pt x="3397" y="416"/>
                  </a:lnTo>
                  <a:lnTo>
                    <a:pt x="3443" y="416"/>
                  </a:lnTo>
                  <a:lnTo>
                    <a:pt x="3400" y="389"/>
                  </a:lnTo>
                  <a:lnTo>
                    <a:pt x="3489" y="345"/>
                  </a:lnTo>
                  <a:lnTo>
                    <a:pt x="3475" y="316"/>
                  </a:lnTo>
                  <a:lnTo>
                    <a:pt x="3443" y="316"/>
                  </a:lnTo>
                  <a:lnTo>
                    <a:pt x="3489" y="34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70" name="Freeform 166"/>
            <p:cNvSpPr>
              <a:spLocks noChangeAspect="1"/>
            </p:cNvSpPr>
            <p:nvPr/>
          </p:nvSpPr>
          <p:spPr bwMode="auto">
            <a:xfrm>
              <a:off x="4526" y="1580"/>
              <a:ext cx="248" cy="77"/>
            </a:xfrm>
            <a:custGeom>
              <a:avLst/>
              <a:gdLst>
                <a:gd name="T0" fmla="*/ 57 w 972"/>
                <a:gd name="T1" fmla="*/ 17 h 302"/>
                <a:gd name="T2" fmla="*/ 60 w 972"/>
                <a:gd name="T3" fmla="*/ 13 h 302"/>
                <a:gd name="T4" fmla="*/ 57 w 972"/>
                <a:gd name="T5" fmla="*/ 13 h 302"/>
                <a:gd name="T6" fmla="*/ 54 w 972"/>
                <a:gd name="T7" fmla="*/ 13 h 302"/>
                <a:gd name="T8" fmla="*/ 50 w 972"/>
                <a:gd name="T9" fmla="*/ 13 h 302"/>
                <a:gd name="T10" fmla="*/ 46 w 972"/>
                <a:gd name="T11" fmla="*/ 12 h 302"/>
                <a:gd name="T12" fmla="*/ 42 w 972"/>
                <a:gd name="T13" fmla="*/ 12 h 302"/>
                <a:gd name="T14" fmla="*/ 37 w 972"/>
                <a:gd name="T15" fmla="*/ 12 h 302"/>
                <a:gd name="T16" fmla="*/ 33 w 972"/>
                <a:gd name="T17" fmla="*/ 11 h 302"/>
                <a:gd name="T18" fmla="*/ 29 w 972"/>
                <a:gd name="T19" fmla="*/ 10 h 302"/>
                <a:gd name="T20" fmla="*/ 27 w 972"/>
                <a:gd name="T21" fmla="*/ 10 h 302"/>
                <a:gd name="T22" fmla="*/ 24 w 972"/>
                <a:gd name="T23" fmla="*/ 9 h 302"/>
                <a:gd name="T24" fmla="*/ 22 w 972"/>
                <a:gd name="T25" fmla="*/ 9 h 302"/>
                <a:gd name="T26" fmla="*/ 20 w 972"/>
                <a:gd name="T27" fmla="*/ 8 h 302"/>
                <a:gd name="T28" fmla="*/ 19 w 972"/>
                <a:gd name="T29" fmla="*/ 8 h 302"/>
                <a:gd name="T30" fmla="*/ 17 w 972"/>
                <a:gd name="T31" fmla="*/ 7 h 302"/>
                <a:gd name="T32" fmla="*/ 15 w 972"/>
                <a:gd name="T33" fmla="*/ 7 h 302"/>
                <a:gd name="T34" fmla="*/ 14 w 972"/>
                <a:gd name="T35" fmla="*/ 6 h 302"/>
                <a:gd name="T36" fmla="*/ 12 w 972"/>
                <a:gd name="T37" fmla="*/ 5 h 302"/>
                <a:gd name="T38" fmla="*/ 11 w 972"/>
                <a:gd name="T39" fmla="*/ 4 h 302"/>
                <a:gd name="T40" fmla="*/ 9 w 972"/>
                <a:gd name="T41" fmla="*/ 4 h 302"/>
                <a:gd name="T42" fmla="*/ 8 w 972"/>
                <a:gd name="T43" fmla="*/ 3 h 302"/>
                <a:gd name="T44" fmla="*/ 7 w 972"/>
                <a:gd name="T45" fmla="*/ 2 h 302"/>
                <a:gd name="T46" fmla="*/ 7 w 972"/>
                <a:gd name="T47" fmla="*/ 1 h 302"/>
                <a:gd name="T48" fmla="*/ 6 w 972"/>
                <a:gd name="T49" fmla="*/ 1 h 302"/>
                <a:gd name="T50" fmla="*/ 6 w 972"/>
                <a:gd name="T51" fmla="*/ 1 h 302"/>
                <a:gd name="T52" fmla="*/ 6 w 972"/>
                <a:gd name="T53" fmla="*/ 0 h 302"/>
                <a:gd name="T54" fmla="*/ 6 w 972"/>
                <a:gd name="T55" fmla="*/ 0 h 302"/>
                <a:gd name="T56" fmla="*/ 0 w 972"/>
                <a:gd name="T57" fmla="*/ 3 h 302"/>
                <a:gd name="T58" fmla="*/ 1 w 972"/>
                <a:gd name="T59" fmla="*/ 4 h 302"/>
                <a:gd name="T60" fmla="*/ 1 w 972"/>
                <a:gd name="T61" fmla="*/ 4 h 302"/>
                <a:gd name="T62" fmla="*/ 1 w 972"/>
                <a:gd name="T63" fmla="*/ 5 h 302"/>
                <a:gd name="T64" fmla="*/ 2 w 972"/>
                <a:gd name="T65" fmla="*/ 6 h 302"/>
                <a:gd name="T66" fmla="*/ 3 w 972"/>
                <a:gd name="T67" fmla="*/ 7 h 302"/>
                <a:gd name="T68" fmla="*/ 4 w 972"/>
                <a:gd name="T69" fmla="*/ 8 h 302"/>
                <a:gd name="T70" fmla="*/ 6 w 972"/>
                <a:gd name="T71" fmla="*/ 9 h 302"/>
                <a:gd name="T72" fmla="*/ 7 w 972"/>
                <a:gd name="T73" fmla="*/ 10 h 302"/>
                <a:gd name="T74" fmla="*/ 9 w 972"/>
                <a:gd name="T75" fmla="*/ 11 h 302"/>
                <a:gd name="T76" fmla="*/ 11 w 972"/>
                <a:gd name="T77" fmla="*/ 12 h 302"/>
                <a:gd name="T78" fmla="*/ 13 w 972"/>
                <a:gd name="T79" fmla="*/ 12 h 302"/>
                <a:gd name="T80" fmla="*/ 15 w 972"/>
                <a:gd name="T81" fmla="*/ 13 h 302"/>
                <a:gd name="T82" fmla="*/ 17 w 972"/>
                <a:gd name="T83" fmla="*/ 14 h 302"/>
                <a:gd name="T84" fmla="*/ 19 w 972"/>
                <a:gd name="T85" fmla="*/ 15 h 302"/>
                <a:gd name="T86" fmla="*/ 21 w 972"/>
                <a:gd name="T87" fmla="*/ 15 h 302"/>
                <a:gd name="T88" fmla="*/ 23 w 972"/>
                <a:gd name="T89" fmla="*/ 16 h 302"/>
                <a:gd name="T90" fmla="*/ 25 w 972"/>
                <a:gd name="T91" fmla="*/ 16 h 302"/>
                <a:gd name="T92" fmla="*/ 28 w 972"/>
                <a:gd name="T93" fmla="*/ 17 h 302"/>
                <a:gd name="T94" fmla="*/ 32 w 972"/>
                <a:gd name="T95" fmla="*/ 17 h 302"/>
                <a:gd name="T96" fmla="*/ 36 w 972"/>
                <a:gd name="T97" fmla="*/ 18 h 302"/>
                <a:gd name="T98" fmla="*/ 41 w 972"/>
                <a:gd name="T99" fmla="*/ 19 h 302"/>
                <a:gd name="T100" fmla="*/ 45 w 972"/>
                <a:gd name="T101" fmla="*/ 19 h 302"/>
                <a:gd name="T102" fmla="*/ 49 w 972"/>
                <a:gd name="T103" fmla="*/ 19 h 302"/>
                <a:gd name="T104" fmla="*/ 53 w 972"/>
                <a:gd name="T105" fmla="*/ 19 h 302"/>
                <a:gd name="T106" fmla="*/ 57 w 972"/>
                <a:gd name="T107" fmla="*/ 20 h 302"/>
                <a:gd name="T108" fmla="*/ 60 w 972"/>
                <a:gd name="T109" fmla="*/ 20 h 302"/>
                <a:gd name="T110" fmla="*/ 63 w 972"/>
                <a:gd name="T111" fmla="*/ 17 h 302"/>
                <a:gd name="T112" fmla="*/ 60 w 972"/>
                <a:gd name="T113" fmla="*/ 20 h 302"/>
                <a:gd name="T114" fmla="*/ 63 w 972"/>
                <a:gd name="T115" fmla="*/ 20 h 302"/>
                <a:gd name="T116" fmla="*/ 63 w 972"/>
                <a:gd name="T117" fmla="*/ 17 h 302"/>
                <a:gd name="T118" fmla="*/ 57 w 972"/>
                <a:gd name="T119" fmla="*/ 17 h 3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72" h="302">
                  <a:moveTo>
                    <a:pt x="872" y="253"/>
                  </a:moveTo>
                  <a:lnTo>
                    <a:pt x="921" y="203"/>
                  </a:lnTo>
                  <a:lnTo>
                    <a:pt x="876" y="203"/>
                  </a:lnTo>
                  <a:lnTo>
                    <a:pt x="823" y="200"/>
                  </a:lnTo>
                  <a:lnTo>
                    <a:pt x="766" y="198"/>
                  </a:lnTo>
                  <a:lnTo>
                    <a:pt x="704" y="192"/>
                  </a:lnTo>
                  <a:lnTo>
                    <a:pt x="639" y="187"/>
                  </a:lnTo>
                  <a:lnTo>
                    <a:pt x="574" y="180"/>
                  </a:lnTo>
                  <a:lnTo>
                    <a:pt x="506" y="169"/>
                  </a:lnTo>
                  <a:lnTo>
                    <a:pt x="439" y="158"/>
                  </a:lnTo>
                  <a:lnTo>
                    <a:pt x="408" y="151"/>
                  </a:lnTo>
                  <a:lnTo>
                    <a:pt x="376" y="143"/>
                  </a:lnTo>
                  <a:lnTo>
                    <a:pt x="345" y="137"/>
                  </a:lnTo>
                  <a:lnTo>
                    <a:pt x="315" y="128"/>
                  </a:lnTo>
                  <a:lnTo>
                    <a:pt x="287" y="119"/>
                  </a:lnTo>
                  <a:lnTo>
                    <a:pt x="258" y="110"/>
                  </a:lnTo>
                  <a:lnTo>
                    <a:pt x="232" y="101"/>
                  </a:lnTo>
                  <a:lnTo>
                    <a:pt x="208" y="90"/>
                  </a:lnTo>
                  <a:lnTo>
                    <a:pt x="184" y="80"/>
                  </a:lnTo>
                  <a:lnTo>
                    <a:pt x="164" y="68"/>
                  </a:lnTo>
                  <a:lnTo>
                    <a:pt x="146" y="57"/>
                  </a:lnTo>
                  <a:lnTo>
                    <a:pt x="129" y="45"/>
                  </a:lnTo>
                  <a:lnTo>
                    <a:pt x="115" y="33"/>
                  </a:lnTo>
                  <a:lnTo>
                    <a:pt x="103" y="21"/>
                  </a:lnTo>
                  <a:lnTo>
                    <a:pt x="99" y="17"/>
                  </a:lnTo>
                  <a:lnTo>
                    <a:pt x="95" y="10"/>
                  </a:lnTo>
                  <a:lnTo>
                    <a:pt x="91" y="5"/>
                  </a:lnTo>
                  <a:lnTo>
                    <a:pt x="89" y="0"/>
                  </a:lnTo>
                  <a:lnTo>
                    <a:pt x="0" y="44"/>
                  </a:lnTo>
                  <a:lnTo>
                    <a:pt x="6" y="55"/>
                  </a:lnTo>
                  <a:lnTo>
                    <a:pt x="12" y="67"/>
                  </a:lnTo>
                  <a:lnTo>
                    <a:pt x="20" y="77"/>
                  </a:lnTo>
                  <a:lnTo>
                    <a:pt x="29" y="88"/>
                  </a:lnTo>
                  <a:lnTo>
                    <a:pt x="47" y="106"/>
                  </a:lnTo>
                  <a:lnTo>
                    <a:pt x="68" y="124"/>
                  </a:lnTo>
                  <a:lnTo>
                    <a:pt x="90" y="139"/>
                  </a:lnTo>
                  <a:lnTo>
                    <a:pt x="115" y="155"/>
                  </a:lnTo>
                  <a:lnTo>
                    <a:pt x="140" y="168"/>
                  </a:lnTo>
                  <a:lnTo>
                    <a:pt x="168" y="181"/>
                  </a:lnTo>
                  <a:lnTo>
                    <a:pt x="196" y="192"/>
                  </a:lnTo>
                  <a:lnTo>
                    <a:pt x="226" y="204"/>
                  </a:lnTo>
                  <a:lnTo>
                    <a:pt x="255" y="214"/>
                  </a:lnTo>
                  <a:lnTo>
                    <a:pt x="288" y="223"/>
                  </a:lnTo>
                  <a:lnTo>
                    <a:pt x="320" y="233"/>
                  </a:lnTo>
                  <a:lnTo>
                    <a:pt x="354" y="240"/>
                  </a:lnTo>
                  <a:lnTo>
                    <a:pt x="387" y="248"/>
                  </a:lnTo>
                  <a:lnTo>
                    <a:pt x="422" y="256"/>
                  </a:lnTo>
                  <a:lnTo>
                    <a:pt x="491" y="267"/>
                  </a:lnTo>
                  <a:lnTo>
                    <a:pt x="561" y="278"/>
                  </a:lnTo>
                  <a:lnTo>
                    <a:pt x="629" y="285"/>
                  </a:lnTo>
                  <a:lnTo>
                    <a:pt x="696" y="292"/>
                  </a:lnTo>
                  <a:lnTo>
                    <a:pt x="760" y="297"/>
                  </a:lnTo>
                  <a:lnTo>
                    <a:pt x="819" y="300"/>
                  </a:lnTo>
                  <a:lnTo>
                    <a:pt x="873" y="302"/>
                  </a:lnTo>
                  <a:lnTo>
                    <a:pt x="921" y="302"/>
                  </a:lnTo>
                  <a:lnTo>
                    <a:pt x="972" y="253"/>
                  </a:lnTo>
                  <a:lnTo>
                    <a:pt x="921" y="302"/>
                  </a:lnTo>
                  <a:lnTo>
                    <a:pt x="972" y="302"/>
                  </a:lnTo>
                  <a:lnTo>
                    <a:pt x="972" y="253"/>
                  </a:lnTo>
                  <a:lnTo>
                    <a:pt x="872" y="253"/>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71" name="Freeform 167"/>
            <p:cNvSpPr>
              <a:spLocks noChangeAspect="1"/>
            </p:cNvSpPr>
            <p:nvPr/>
          </p:nvSpPr>
          <p:spPr bwMode="auto">
            <a:xfrm>
              <a:off x="4748" y="1560"/>
              <a:ext cx="26" cy="84"/>
            </a:xfrm>
            <a:custGeom>
              <a:avLst/>
              <a:gdLst>
                <a:gd name="T0" fmla="*/ 3 w 100"/>
                <a:gd name="T1" fmla="*/ 7 h 328"/>
                <a:gd name="T2" fmla="*/ 0 w 100"/>
                <a:gd name="T3" fmla="*/ 3 h 328"/>
                <a:gd name="T4" fmla="*/ 0 w 100"/>
                <a:gd name="T5" fmla="*/ 22 h 328"/>
                <a:gd name="T6" fmla="*/ 7 w 100"/>
                <a:gd name="T7" fmla="*/ 22 h 328"/>
                <a:gd name="T8" fmla="*/ 7 w 100"/>
                <a:gd name="T9" fmla="*/ 3 h 328"/>
                <a:gd name="T10" fmla="*/ 3 w 100"/>
                <a:gd name="T11" fmla="*/ 0 h 328"/>
                <a:gd name="T12" fmla="*/ 7 w 100"/>
                <a:gd name="T13" fmla="*/ 3 h 328"/>
                <a:gd name="T14" fmla="*/ 7 w 100"/>
                <a:gd name="T15" fmla="*/ 0 h 328"/>
                <a:gd name="T16" fmla="*/ 3 w 100"/>
                <a:gd name="T17" fmla="*/ 0 h 328"/>
                <a:gd name="T18" fmla="*/ 3 w 100"/>
                <a:gd name="T19" fmla="*/ 7 h 3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328">
                  <a:moveTo>
                    <a:pt x="49" y="101"/>
                  </a:moveTo>
                  <a:lnTo>
                    <a:pt x="0" y="50"/>
                  </a:lnTo>
                  <a:lnTo>
                    <a:pt x="0" y="328"/>
                  </a:lnTo>
                  <a:lnTo>
                    <a:pt x="100" y="328"/>
                  </a:lnTo>
                  <a:lnTo>
                    <a:pt x="100" y="50"/>
                  </a:lnTo>
                  <a:lnTo>
                    <a:pt x="49" y="0"/>
                  </a:lnTo>
                  <a:lnTo>
                    <a:pt x="100" y="50"/>
                  </a:lnTo>
                  <a:lnTo>
                    <a:pt x="100" y="0"/>
                  </a:lnTo>
                  <a:lnTo>
                    <a:pt x="49" y="0"/>
                  </a:lnTo>
                  <a:lnTo>
                    <a:pt x="49" y="10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72" name="Freeform 168"/>
            <p:cNvSpPr>
              <a:spLocks noChangeAspect="1"/>
            </p:cNvSpPr>
            <p:nvPr/>
          </p:nvSpPr>
          <p:spPr bwMode="auto">
            <a:xfrm>
              <a:off x="4737" y="1560"/>
              <a:ext cx="26" cy="26"/>
            </a:xfrm>
            <a:custGeom>
              <a:avLst/>
              <a:gdLst>
                <a:gd name="T0" fmla="*/ 0 w 99"/>
                <a:gd name="T1" fmla="*/ 3 h 101"/>
                <a:gd name="T2" fmla="*/ 3 w 99"/>
                <a:gd name="T3" fmla="*/ 7 h 101"/>
                <a:gd name="T4" fmla="*/ 7 w 99"/>
                <a:gd name="T5" fmla="*/ 7 h 101"/>
                <a:gd name="T6" fmla="*/ 7 w 99"/>
                <a:gd name="T7" fmla="*/ 0 h 101"/>
                <a:gd name="T8" fmla="*/ 3 w 99"/>
                <a:gd name="T9" fmla="*/ 0 h 101"/>
                <a:gd name="T10" fmla="*/ 7 w 99"/>
                <a:gd name="T11" fmla="*/ 3 h 101"/>
                <a:gd name="T12" fmla="*/ 0 w 99"/>
                <a:gd name="T13" fmla="*/ 3 h 101"/>
                <a:gd name="T14" fmla="*/ 0 w 99"/>
                <a:gd name="T15" fmla="*/ 7 h 101"/>
                <a:gd name="T16" fmla="*/ 3 w 99"/>
                <a:gd name="T17" fmla="*/ 7 h 101"/>
                <a:gd name="T18" fmla="*/ 0 w 99"/>
                <a:gd name="T19" fmla="*/ 3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1">
                  <a:moveTo>
                    <a:pt x="0" y="50"/>
                  </a:moveTo>
                  <a:lnTo>
                    <a:pt x="50" y="101"/>
                  </a:lnTo>
                  <a:lnTo>
                    <a:pt x="95" y="101"/>
                  </a:lnTo>
                  <a:lnTo>
                    <a:pt x="95" y="0"/>
                  </a:lnTo>
                  <a:lnTo>
                    <a:pt x="50" y="0"/>
                  </a:lnTo>
                  <a:lnTo>
                    <a:pt x="99" y="50"/>
                  </a:lnTo>
                  <a:lnTo>
                    <a:pt x="0" y="50"/>
                  </a:lnTo>
                  <a:lnTo>
                    <a:pt x="0" y="101"/>
                  </a:lnTo>
                  <a:lnTo>
                    <a:pt x="50" y="101"/>
                  </a:lnTo>
                  <a:lnTo>
                    <a:pt x="0" y="5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73" name="Freeform 169"/>
            <p:cNvSpPr>
              <a:spLocks noChangeAspect="1"/>
            </p:cNvSpPr>
            <p:nvPr/>
          </p:nvSpPr>
          <p:spPr bwMode="auto">
            <a:xfrm>
              <a:off x="4737" y="1513"/>
              <a:ext cx="26" cy="61"/>
            </a:xfrm>
            <a:custGeom>
              <a:avLst/>
              <a:gdLst>
                <a:gd name="T0" fmla="*/ 3 w 99"/>
                <a:gd name="T1" fmla="*/ 7 h 234"/>
                <a:gd name="T2" fmla="*/ 0 w 99"/>
                <a:gd name="T3" fmla="*/ 3 h 234"/>
                <a:gd name="T4" fmla="*/ 0 w 99"/>
                <a:gd name="T5" fmla="*/ 16 h 234"/>
                <a:gd name="T6" fmla="*/ 7 w 99"/>
                <a:gd name="T7" fmla="*/ 16 h 234"/>
                <a:gd name="T8" fmla="*/ 7 w 99"/>
                <a:gd name="T9" fmla="*/ 3 h 234"/>
                <a:gd name="T10" fmla="*/ 3 w 99"/>
                <a:gd name="T11" fmla="*/ 0 h 234"/>
                <a:gd name="T12" fmla="*/ 7 w 99"/>
                <a:gd name="T13" fmla="*/ 3 h 234"/>
                <a:gd name="T14" fmla="*/ 7 w 99"/>
                <a:gd name="T15" fmla="*/ 0 h 234"/>
                <a:gd name="T16" fmla="*/ 3 w 99"/>
                <a:gd name="T17" fmla="*/ 0 h 234"/>
                <a:gd name="T18" fmla="*/ 3 w 99"/>
                <a:gd name="T19" fmla="*/ 7 h 2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234">
                  <a:moveTo>
                    <a:pt x="50" y="100"/>
                  </a:moveTo>
                  <a:lnTo>
                    <a:pt x="0" y="50"/>
                  </a:lnTo>
                  <a:lnTo>
                    <a:pt x="0" y="234"/>
                  </a:lnTo>
                  <a:lnTo>
                    <a:pt x="99" y="234"/>
                  </a:lnTo>
                  <a:lnTo>
                    <a:pt x="99" y="50"/>
                  </a:lnTo>
                  <a:lnTo>
                    <a:pt x="50" y="0"/>
                  </a:lnTo>
                  <a:lnTo>
                    <a:pt x="99" y="50"/>
                  </a:lnTo>
                  <a:lnTo>
                    <a:pt x="99" y="0"/>
                  </a:lnTo>
                  <a:lnTo>
                    <a:pt x="50" y="0"/>
                  </a:lnTo>
                  <a:lnTo>
                    <a:pt x="50" y="10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74" name="Freeform 170"/>
            <p:cNvSpPr>
              <a:spLocks noChangeAspect="1"/>
            </p:cNvSpPr>
            <p:nvPr/>
          </p:nvSpPr>
          <p:spPr bwMode="auto">
            <a:xfrm>
              <a:off x="4702" y="1502"/>
              <a:ext cx="47" cy="37"/>
            </a:xfrm>
            <a:custGeom>
              <a:avLst/>
              <a:gdLst>
                <a:gd name="T0" fmla="*/ 0 w 186"/>
                <a:gd name="T1" fmla="*/ 4 h 146"/>
                <a:gd name="T2" fmla="*/ 3 w 186"/>
                <a:gd name="T3" fmla="*/ 6 h 146"/>
                <a:gd name="T4" fmla="*/ 3 w 186"/>
                <a:gd name="T5" fmla="*/ 6 h 146"/>
                <a:gd name="T6" fmla="*/ 4 w 186"/>
                <a:gd name="T7" fmla="*/ 7 h 146"/>
                <a:gd name="T8" fmla="*/ 4 w 186"/>
                <a:gd name="T9" fmla="*/ 7 h 146"/>
                <a:gd name="T10" fmla="*/ 4 w 186"/>
                <a:gd name="T11" fmla="*/ 7 h 146"/>
                <a:gd name="T12" fmla="*/ 5 w 186"/>
                <a:gd name="T13" fmla="*/ 7 h 146"/>
                <a:gd name="T14" fmla="*/ 6 w 186"/>
                <a:gd name="T15" fmla="*/ 8 h 146"/>
                <a:gd name="T16" fmla="*/ 7 w 186"/>
                <a:gd name="T17" fmla="*/ 8 h 146"/>
                <a:gd name="T18" fmla="*/ 9 w 186"/>
                <a:gd name="T19" fmla="*/ 9 h 146"/>
                <a:gd name="T20" fmla="*/ 9 w 186"/>
                <a:gd name="T21" fmla="*/ 9 h 146"/>
                <a:gd name="T22" fmla="*/ 10 w 186"/>
                <a:gd name="T23" fmla="*/ 9 h 146"/>
                <a:gd name="T24" fmla="*/ 11 w 186"/>
                <a:gd name="T25" fmla="*/ 9 h 146"/>
                <a:gd name="T26" fmla="*/ 12 w 186"/>
                <a:gd name="T27" fmla="*/ 9 h 146"/>
                <a:gd name="T28" fmla="*/ 12 w 186"/>
                <a:gd name="T29" fmla="*/ 3 h 146"/>
                <a:gd name="T30" fmla="*/ 12 w 186"/>
                <a:gd name="T31" fmla="*/ 3 h 146"/>
                <a:gd name="T32" fmla="*/ 11 w 186"/>
                <a:gd name="T33" fmla="*/ 3 h 146"/>
                <a:gd name="T34" fmla="*/ 11 w 186"/>
                <a:gd name="T35" fmla="*/ 3 h 146"/>
                <a:gd name="T36" fmla="*/ 11 w 186"/>
                <a:gd name="T37" fmla="*/ 3 h 146"/>
                <a:gd name="T38" fmla="*/ 10 w 186"/>
                <a:gd name="T39" fmla="*/ 2 h 146"/>
                <a:gd name="T40" fmla="*/ 9 w 186"/>
                <a:gd name="T41" fmla="*/ 2 h 146"/>
                <a:gd name="T42" fmla="*/ 8 w 186"/>
                <a:gd name="T43" fmla="*/ 1 h 146"/>
                <a:gd name="T44" fmla="*/ 6 w 186"/>
                <a:gd name="T45" fmla="*/ 1 h 146"/>
                <a:gd name="T46" fmla="*/ 6 w 186"/>
                <a:gd name="T47" fmla="*/ 1 h 146"/>
                <a:gd name="T48" fmla="*/ 5 w 186"/>
                <a:gd name="T49" fmla="*/ 0 h 146"/>
                <a:gd name="T50" fmla="*/ 4 w 186"/>
                <a:gd name="T51" fmla="*/ 0 h 146"/>
                <a:gd name="T52" fmla="*/ 3 w 186"/>
                <a:gd name="T53" fmla="*/ 0 h 146"/>
                <a:gd name="T54" fmla="*/ 6 w 186"/>
                <a:gd name="T55" fmla="*/ 2 h 146"/>
                <a:gd name="T56" fmla="*/ 0 w 186"/>
                <a:gd name="T57" fmla="*/ 4 h 146"/>
                <a:gd name="T58" fmla="*/ 1 w 186"/>
                <a:gd name="T59" fmla="*/ 6 h 146"/>
                <a:gd name="T60" fmla="*/ 3 w 186"/>
                <a:gd name="T61" fmla="*/ 6 h 146"/>
                <a:gd name="T62" fmla="*/ 0 w 186"/>
                <a:gd name="T63" fmla="*/ 4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6" h="146">
                  <a:moveTo>
                    <a:pt x="0" y="65"/>
                  </a:moveTo>
                  <a:lnTo>
                    <a:pt x="46" y="99"/>
                  </a:lnTo>
                  <a:lnTo>
                    <a:pt x="50" y="99"/>
                  </a:lnTo>
                  <a:lnTo>
                    <a:pt x="54" y="101"/>
                  </a:lnTo>
                  <a:lnTo>
                    <a:pt x="58" y="102"/>
                  </a:lnTo>
                  <a:lnTo>
                    <a:pt x="63" y="103"/>
                  </a:lnTo>
                  <a:lnTo>
                    <a:pt x="79" y="110"/>
                  </a:lnTo>
                  <a:lnTo>
                    <a:pt x="94" y="118"/>
                  </a:lnTo>
                  <a:lnTo>
                    <a:pt x="112" y="127"/>
                  </a:lnTo>
                  <a:lnTo>
                    <a:pt x="133" y="134"/>
                  </a:lnTo>
                  <a:lnTo>
                    <a:pt x="145" y="139"/>
                  </a:lnTo>
                  <a:lnTo>
                    <a:pt x="158" y="142"/>
                  </a:lnTo>
                  <a:lnTo>
                    <a:pt x="171" y="145"/>
                  </a:lnTo>
                  <a:lnTo>
                    <a:pt x="186" y="146"/>
                  </a:lnTo>
                  <a:lnTo>
                    <a:pt x="186" y="46"/>
                  </a:lnTo>
                  <a:lnTo>
                    <a:pt x="182" y="45"/>
                  </a:lnTo>
                  <a:lnTo>
                    <a:pt x="178" y="45"/>
                  </a:lnTo>
                  <a:lnTo>
                    <a:pt x="174" y="44"/>
                  </a:lnTo>
                  <a:lnTo>
                    <a:pt x="169" y="43"/>
                  </a:lnTo>
                  <a:lnTo>
                    <a:pt x="154" y="36"/>
                  </a:lnTo>
                  <a:lnTo>
                    <a:pt x="138" y="28"/>
                  </a:lnTo>
                  <a:lnTo>
                    <a:pt x="119" y="19"/>
                  </a:lnTo>
                  <a:lnTo>
                    <a:pt x="99" y="10"/>
                  </a:lnTo>
                  <a:lnTo>
                    <a:pt x="88" y="6"/>
                  </a:lnTo>
                  <a:lnTo>
                    <a:pt x="75" y="3"/>
                  </a:lnTo>
                  <a:lnTo>
                    <a:pt x="61" y="0"/>
                  </a:lnTo>
                  <a:lnTo>
                    <a:pt x="46" y="0"/>
                  </a:lnTo>
                  <a:lnTo>
                    <a:pt x="94" y="34"/>
                  </a:lnTo>
                  <a:lnTo>
                    <a:pt x="0" y="65"/>
                  </a:lnTo>
                  <a:lnTo>
                    <a:pt x="11" y="99"/>
                  </a:lnTo>
                  <a:lnTo>
                    <a:pt x="46" y="99"/>
                  </a:lnTo>
                  <a:lnTo>
                    <a:pt x="0" y="6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75" name="Freeform 171"/>
            <p:cNvSpPr>
              <a:spLocks noChangeAspect="1"/>
            </p:cNvSpPr>
            <p:nvPr/>
          </p:nvSpPr>
          <p:spPr bwMode="auto">
            <a:xfrm>
              <a:off x="4690" y="1467"/>
              <a:ext cx="36" cy="52"/>
            </a:xfrm>
            <a:custGeom>
              <a:avLst/>
              <a:gdLst>
                <a:gd name="T0" fmla="*/ 3 w 141"/>
                <a:gd name="T1" fmla="*/ 6 h 203"/>
                <a:gd name="T2" fmla="*/ 0 w 141"/>
                <a:gd name="T3" fmla="*/ 4 h 203"/>
                <a:gd name="T4" fmla="*/ 3 w 141"/>
                <a:gd name="T5" fmla="*/ 13 h 203"/>
                <a:gd name="T6" fmla="*/ 9 w 141"/>
                <a:gd name="T7" fmla="*/ 11 h 203"/>
                <a:gd name="T8" fmla="*/ 6 w 141"/>
                <a:gd name="T9" fmla="*/ 2 h 203"/>
                <a:gd name="T10" fmla="*/ 3 w 141"/>
                <a:gd name="T11" fmla="*/ 0 h 203"/>
                <a:gd name="T12" fmla="*/ 6 w 141"/>
                <a:gd name="T13" fmla="*/ 2 h 203"/>
                <a:gd name="T14" fmla="*/ 5 w 141"/>
                <a:gd name="T15" fmla="*/ 0 h 203"/>
                <a:gd name="T16" fmla="*/ 3 w 141"/>
                <a:gd name="T17" fmla="*/ 0 h 203"/>
                <a:gd name="T18" fmla="*/ 3 w 141"/>
                <a:gd name="T19" fmla="*/ 6 h 20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1" h="203">
                  <a:moveTo>
                    <a:pt x="48" y="99"/>
                  </a:moveTo>
                  <a:lnTo>
                    <a:pt x="0" y="64"/>
                  </a:lnTo>
                  <a:lnTo>
                    <a:pt x="47" y="203"/>
                  </a:lnTo>
                  <a:lnTo>
                    <a:pt x="141" y="172"/>
                  </a:lnTo>
                  <a:lnTo>
                    <a:pt x="95" y="33"/>
                  </a:lnTo>
                  <a:lnTo>
                    <a:pt x="48" y="0"/>
                  </a:lnTo>
                  <a:lnTo>
                    <a:pt x="95" y="33"/>
                  </a:lnTo>
                  <a:lnTo>
                    <a:pt x="83" y="0"/>
                  </a:lnTo>
                  <a:lnTo>
                    <a:pt x="48" y="0"/>
                  </a:lnTo>
                  <a:lnTo>
                    <a:pt x="48" y="9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76" name="Freeform 172"/>
            <p:cNvSpPr>
              <a:spLocks noChangeAspect="1"/>
            </p:cNvSpPr>
            <p:nvPr/>
          </p:nvSpPr>
          <p:spPr bwMode="auto">
            <a:xfrm>
              <a:off x="4679" y="1467"/>
              <a:ext cx="23" cy="25"/>
            </a:xfrm>
            <a:custGeom>
              <a:avLst/>
              <a:gdLst>
                <a:gd name="T0" fmla="*/ 0 w 92"/>
                <a:gd name="T1" fmla="*/ 5 h 99"/>
                <a:gd name="T2" fmla="*/ 3 w 92"/>
                <a:gd name="T3" fmla="*/ 6 h 99"/>
                <a:gd name="T4" fmla="*/ 6 w 92"/>
                <a:gd name="T5" fmla="*/ 6 h 99"/>
                <a:gd name="T6" fmla="*/ 6 w 92"/>
                <a:gd name="T7" fmla="*/ 0 h 99"/>
                <a:gd name="T8" fmla="*/ 3 w 92"/>
                <a:gd name="T9" fmla="*/ 0 h 99"/>
                <a:gd name="T10" fmla="*/ 6 w 92"/>
                <a:gd name="T11" fmla="*/ 2 h 99"/>
                <a:gd name="T12" fmla="*/ 0 w 92"/>
                <a:gd name="T13" fmla="*/ 5 h 99"/>
                <a:gd name="T14" fmla="*/ 1 w 92"/>
                <a:gd name="T15" fmla="*/ 6 h 99"/>
                <a:gd name="T16" fmla="*/ 3 w 92"/>
                <a:gd name="T17" fmla="*/ 6 h 99"/>
                <a:gd name="T18" fmla="*/ 0 w 92"/>
                <a:gd name="T19" fmla="*/ 5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2" h="99">
                  <a:moveTo>
                    <a:pt x="0" y="71"/>
                  </a:moveTo>
                  <a:lnTo>
                    <a:pt x="46" y="99"/>
                  </a:lnTo>
                  <a:lnTo>
                    <a:pt x="92" y="99"/>
                  </a:lnTo>
                  <a:lnTo>
                    <a:pt x="92" y="0"/>
                  </a:lnTo>
                  <a:lnTo>
                    <a:pt x="46" y="0"/>
                  </a:lnTo>
                  <a:lnTo>
                    <a:pt x="90" y="27"/>
                  </a:lnTo>
                  <a:lnTo>
                    <a:pt x="0" y="71"/>
                  </a:lnTo>
                  <a:lnTo>
                    <a:pt x="15" y="99"/>
                  </a:lnTo>
                  <a:lnTo>
                    <a:pt x="46" y="99"/>
                  </a:lnTo>
                  <a:lnTo>
                    <a:pt x="0" y="7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77" name="Freeform 173"/>
            <p:cNvSpPr>
              <a:spLocks noChangeAspect="1"/>
            </p:cNvSpPr>
            <p:nvPr/>
          </p:nvSpPr>
          <p:spPr bwMode="auto">
            <a:xfrm>
              <a:off x="4642" y="1352"/>
              <a:ext cx="59" cy="133"/>
            </a:xfrm>
            <a:custGeom>
              <a:avLst/>
              <a:gdLst>
                <a:gd name="T0" fmla="*/ 1 w 233"/>
                <a:gd name="T1" fmla="*/ 0 h 520"/>
                <a:gd name="T2" fmla="*/ 0 w 233"/>
                <a:gd name="T3" fmla="*/ 2 h 520"/>
                <a:gd name="T4" fmla="*/ 0 w 233"/>
                <a:gd name="T5" fmla="*/ 4 h 520"/>
                <a:gd name="T6" fmla="*/ 0 w 233"/>
                <a:gd name="T7" fmla="*/ 6 h 520"/>
                <a:gd name="T8" fmla="*/ 1 w 233"/>
                <a:gd name="T9" fmla="*/ 9 h 520"/>
                <a:gd name="T10" fmla="*/ 1 w 233"/>
                <a:gd name="T11" fmla="*/ 11 h 520"/>
                <a:gd name="T12" fmla="*/ 2 w 233"/>
                <a:gd name="T13" fmla="*/ 13 h 520"/>
                <a:gd name="T14" fmla="*/ 2 w 233"/>
                <a:gd name="T15" fmla="*/ 15 h 520"/>
                <a:gd name="T16" fmla="*/ 3 w 233"/>
                <a:gd name="T17" fmla="*/ 17 h 520"/>
                <a:gd name="T18" fmla="*/ 4 w 233"/>
                <a:gd name="T19" fmla="*/ 20 h 520"/>
                <a:gd name="T20" fmla="*/ 5 w 233"/>
                <a:gd name="T21" fmla="*/ 24 h 520"/>
                <a:gd name="T22" fmla="*/ 7 w 233"/>
                <a:gd name="T23" fmla="*/ 28 h 520"/>
                <a:gd name="T24" fmla="*/ 8 w 233"/>
                <a:gd name="T25" fmla="*/ 31 h 520"/>
                <a:gd name="T26" fmla="*/ 9 w 233"/>
                <a:gd name="T27" fmla="*/ 34 h 520"/>
                <a:gd name="T28" fmla="*/ 15 w 233"/>
                <a:gd name="T29" fmla="*/ 31 h 520"/>
                <a:gd name="T30" fmla="*/ 14 w 233"/>
                <a:gd name="T31" fmla="*/ 29 h 520"/>
                <a:gd name="T32" fmla="*/ 12 w 233"/>
                <a:gd name="T33" fmla="*/ 25 h 520"/>
                <a:gd name="T34" fmla="*/ 11 w 233"/>
                <a:gd name="T35" fmla="*/ 21 h 520"/>
                <a:gd name="T36" fmla="*/ 10 w 233"/>
                <a:gd name="T37" fmla="*/ 18 h 520"/>
                <a:gd name="T38" fmla="*/ 9 w 233"/>
                <a:gd name="T39" fmla="*/ 16 h 520"/>
                <a:gd name="T40" fmla="*/ 8 w 233"/>
                <a:gd name="T41" fmla="*/ 14 h 520"/>
                <a:gd name="T42" fmla="*/ 8 w 233"/>
                <a:gd name="T43" fmla="*/ 11 h 520"/>
                <a:gd name="T44" fmla="*/ 7 w 233"/>
                <a:gd name="T45" fmla="*/ 9 h 520"/>
                <a:gd name="T46" fmla="*/ 7 w 233"/>
                <a:gd name="T47" fmla="*/ 7 h 520"/>
                <a:gd name="T48" fmla="*/ 7 w 233"/>
                <a:gd name="T49" fmla="*/ 6 h 520"/>
                <a:gd name="T50" fmla="*/ 7 w 233"/>
                <a:gd name="T51" fmla="*/ 4 h 520"/>
                <a:gd name="T52" fmla="*/ 6 w 233"/>
                <a:gd name="T53" fmla="*/ 2 h 520"/>
                <a:gd name="T54" fmla="*/ 6 w 233"/>
                <a:gd name="T55" fmla="*/ 5 h 520"/>
                <a:gd name="T56" fmla="*/ 1 w 233"/>
                <a:gd name="T57" fmla="*/ 0 h 520"/>
                <a:gd name="T58" fmla="*/ 0 w 233"/>
                <a:gd name="T59" fmla="*/ 1 h 520"/>
                <a:gd name="T60" fmla="*/ 0 w 233"/>
                <a:gd name="T61" fmla="*/ 2 h 520"/>
                <a:gd name="T62" fmla="*/ 1 w 233"/>
                <a:gd name="T63" fmla="*/ 0 h 5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3" h="520">
                  <a:moveTo>
                    <a:pt x="14" y="0"/>
                  </a:moveTo>
                  <a:lnTo>
                    <a:pt x="0" y="36"/>
                  </a:lnTo>
                  <a:lnTo>
                    <a:pt x="1" y="66"/>
                  </a:lnTo>
                  <a:lnTo>
                    <a:pt x="5" y="98"/>
                  </a:lnTo>
                  <a:lnTo>
                    <a:pt x="9" y="131"/>
                  </a:lnTo>
                  <a:lnTo>
                    <a:pt x="17" y="164"/>
                  </a:lnTo>
                  <a:lnTo>
                    <a:pt x="24" y="198"/>
                  </a:lnTo>
                  <a:lnTo>
                    <a:pt x="33" y="232"/>
                  </a:lnTo>
                  <a:lnTo>
                    <a:pt x="44" y="266"/>
                  </a:lnTo>
                  <a:lnTo>
                    <a:pt x="54" y="300"/>
                  </a:lnTo>
                  <a:lnTo>
                    <a:pt x="77" y="365"/>
                  </a:lnTo>
                  <a:lnTo>
                    <a:pt x="101" y="425"/>
                  </a:lnTo>
                  <a:lnTo>
                    <a:pt x="124" y="477"/>
                  </a:lnTo>
                  <a:lnTo>
                    <a:pt x="143" y="520"/>
                  </a:lnTo>
                  <a:lnTo>
                    <a:pt x="233" y="476"/>
                  </a:lnTo>
                  <a:lnTo>
                    <a:pt x="214" y="437"/>
                  </a:lnTo>
                  <a:lnTo>
                    <a:pt x="194" y="388"/>
                  </a:lnTo>
                  <a:lnTo>
                    <a:pt x="171" y="330"/>
                  </a:lnTo>
                  <a:lnTo>
                    <a:pt x="149" y="268"/>
                  </a:lnTo>
                  <a:lnTo>
                    <a:pt x="138" y="237"/>
                  </a:lnTo>
                  <a:lnTo>
                    <a:pt x="129" y="206"/>
                  </a:lnTo>
                  <a:lnTo>
                    <a:pt x="121" y="173"/>
                  </a:lnTo>
                  <a:lnTo>
                    <a:pt x="114" y="144"/>
                  </a:lnTo>
                  <a:lnTo>
                    <a:pt x="107" y="114"/>
                  </a:lnTo>
                  <a:lnTo>
                    <a:pt x="103" y="86"/>
                  </a:lnTo>
                  <a:lnTo>
                    <a:pt x="101" y="60"/>
                  </a:lnTo>
                  <a:lnTo>
                    <a:pt x="99" y="36"/>
                  </a:lnTo>
                  <a:lnTo>
                    <a:pt x="85" y="71"/>
                  </a:lnTo>
                  <a:lnTo>
                    <a:pt x="14" y="0"/>
                  </a:lnTo>
                  <a:lnTo>
                    <a:pt x="0" y="16"/>
                  </a:lnTo>
                  <a:lnTo>
                    <a:pt x="0" y="36"/>
                  </a:lnTo>
                  <a:lnTo>
                    <a:pt x="14"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78" name="Freeform 174"/>
            <p:cNvSpPr>
              <a:spLocks noChangeAspect="1"/>
            </p:cNvSpPr>
            <p:nvPr/>
          </p:nvSpPr>
          <p:spPr bwMode="auto">
            <a:xfrm>
              <a:off x="4646" y="1301"/>
              <a:ext cx="69" cy="70"/>
            </a:xfrm>
            <a:custGeom>
              <a:avLst/>
              <a:gdLst>
                <a:gd name="T0" fmla="*/ 11 w 270"/>
                <a:gd name="T1" fmla="*/ 3 h 270"/>
                <a:gd name="T2" fmla="*/ 14 w 270"/>
                <a:gd name="T3" fmla="*/ 0 h 270"/>
                <a:gd name="T4" fmla="*/ 13 w 270"/>
                <a:gd name="T5" fmla="*/ 0 h 270"/>
                <a:gd name="T6" fmla="*/ 12 w 270"/>
                <a:gd name="T7" fmla="*/ 1 h 270"/>
                <a:gd name="T8" fmla="*/ 10 w 270"/>
                <a:gd name="T9" fmla="*/ 2 h 270"/>
                <a:gd name="T10" fmla="*/ 9 w 270"/>
                <a:gd name="T11" fmla="*/ 2 h 270"/>
                <a:gd name="T12" fmla="*/ 8 w 270"/>
                <a:gd name="T13" fmla="*/ 4 h 270"/>
                <a:gd name="T14" fmla="*/ 6 w 270"/>
                <a:gd name="T15" fmla="*/ 6 h 270"/>
                <a:gd name="T16" fmla="*/ 4 w 270"/>
                <a:gd name="T17" fmla="*/ 8 h 270"/>
                <a:gd name="T18" fmla="*/ 3 w 270"/>
                <a:gd name="T19" fmla="*/ 10 h 270"/>
                <a:gd name="T20" fmla="*/ 1 w 270"/>
                <a:gd name="T21" fmla="*/ 12 h 270"/>
                <a:gd name="T22" fmla="*/ 0 w 270"/>
                <a:gd name="T23" fmla="*/ 13 h 270"/>
                <a:gd name="T24" fmla="*/ 5 w 270"/>
                <a:gd name="T25" fmla="*/ 18 h 270"/>
                <a:gd name="T26" fmla="*/ 6 w 270"/>
                <a:gd name="T27" fmla="*/ 17 h 270"/>
                <a:gd name="T28" fmla="*/ 8 w 270"/>
                <a:gd name="T29" fmla="*/ 15 h 270"/>
                <a:gd name="T30" fmla="*/ 9 w 270"/>
                <a:gd name="T31" fmla="*/ 13 h 270"/>
                <a:gd name="T32" fmla="*/ 11 w 270"/>
                <a:gd name="T33" fmla="*/ 11 h 270"/>
                <a:gd name="T34" fmla="*/ 13 w 270"/>
                <a:gd name="T35" fmla="*/ 9 h 270"/>
                <a:gd name="T36" fmla="*/ 14 w 270"/>
                <a:gd name="T37" fmla="*/ 7 h 270"/>
                <a:gd name="T38" fmla="*/ 14 w 270"/>
                <a:gd name="T39" fmla="*/ 7 h 270"/>
                <a:gd name="T40" fmla="*/ 15 w 270"/>
                <a:gd name="T41" fmla="*/ 7 h 270"/>
                <a:gd name="T42" fmla="*/ 15 w 270"/>
                <a:gd name="T43" fmla="*/ 7 h 270"/>
                <a:gd name="T44" fmla="*/ 14 w 270"/>
                <a:gd name="T45" fmla="*/ 7 h 270"/>
                <a:gd name="T46" fmla="*/ 18 w 270"/>
                <a:gd name="T47" fmla="*/ 3 h 270"/>
                <a:gd name="T48" fmla="*/ 14 w 270"/>
                <a:gd name="T49" fmla="*/ 7 h 270"/>
                <a:gd name="T50" fmla="*/ 18 w 270"/>
                <a:gd name="T51" fmla="*/ 7 h 270"/>
                <a:gd name="T52" fmla="*/ 18 w 270"/>
                <a:gd name="T53" fmla="*/ 3 h 270"/>
                <a:gd name="T54" fmla="*/ 11 w 270"/>
                <a:gd name="T55" fmla="*/ 3 h 27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70" h="270">
                  <a:moveTo>
                    <a:pt x="171" y="51"/>
                  </a:moveTo>
                  <a:lnTo>
                    <a:pt x="221" y="0"/>
                  </a:lnTo>
                  <a:lnTo>
                    <a:pt x="197" y="4"/>
                  </a:lnTo>
                  <a:lnTo>
                    <a:pt x="177" y="13"/>
                  </a:lnTo>
                  <a:lnTo>
                    <a:pt x="162" y="23"/>
                  </a:lnTo>
                  <a:lnTo>
                    <a:pt x="145" y="36"/>
                  </a:lnTo>
                  <a:lnTo>
                    <a:pt x="118" y="62"/>
                  </a:lnTo>
                  <a:lnTo>
                    <a:pt x="91" y="93"/>
                  </a:lnTo>
                  <a:lnTo>
                    <a:pt x="63" y="124"/>
                  </a:lnTo>
                  <a:lnTo>
                    <a:pt x="39" y="155"/>
                  </a:lnTo>
                  <a:lnTo>
                    <a:pt x="17" y="181"/>
                  </a:lnTo>
                  <a:lnTo>
                    <a:pt x="0" y="199"/>
                  </a:lnTo>
                  <a:lnTo>
                    <a:pt x="71" y="270"/>
                  </a:lnTo>
                  <a:lnTo>
                    <a:pt x="93" y="246"/>
                  </a:lnTo>
                  <a:lnTo>
                    <a:pt x="116" y="219"/>
                  </a:lnTo>
                  <a:lnTo>
                    <a:pt x="141" y="188"/>
                  </a:lnTo>
                  <a:lnTo>
                    <a:pt x="166" y="158"/>
                  </a:lnTo>
                  <a:lnTo>
                    <a:pt x="190" y="131"/>
                  </a:lnTo>
                  <a:lnTo>
                    <a:pt x="212" y="109"/>
                  </a:lnTo>
                  <a:lnTo>
                    <a:pt x="220" y="104"/>
                  </a:lnTo>
                  <a:lnTo>
                    <a:pt x="225" y="100"/>
                  </a:lnTo>
                  <a:lnTo>
                    <a:pt x="226" y="100"/>
                  </a:lnTo>
                  <a:lnTo>
                    <a:pt x="221" y="100"/>
                  </a:lnTo>
                  <a:lnTo>
                    <a:pt x="270" y="51"/>
                  </a:lnTo>
                  <a:lnTo>
                    <a:pt x="221" y="100"/>
                  </a:lnTo>
                  <a:lnTo>
                    <a:pt x="270" y="100"/>
                  </a:lnTo>
                  <a:lnTo>
                    <a:pt x="270" y="51"/>
                  </a:lnTo>
                  <a:lnTo>
                    <a:pt x="171" y="5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79" name="Freeform 175"/>
            <p:cNvSpPr>
              <a:spLocks noChangeAspect="1"/>
            </p:cNvSpPr>
            <p:nvPr/>
          </p:nvSpPr>
          <p:spPr bwMode="auto">
            <a:xfrm>
              <a:off x="4689" y="1267"/>
              <a:ext cx="46" cy="48"/>
            </a:xfrm>
            <a:custGeom>
              <a:avLst/>
              <a:gdLst>
                <a:gd name="T0" fmla="*/ 10 w 177"/>
                <a:gd name="T1" fmla="*/ 0 h 189"/>
                <a:gd name="T2" fmla="*/ 7 w 177"/>
                <a:gd name="T3" fmla="*/ 1 h 189"/>
                <a:gd name="T4" fmla="*/ 6 w 177"/>
                <a:gd name="T5" fmla="*/ 2 h 189"/>
                <a:gd name="T6" fmla="*/ 5 w 177"/>
                <a:gd name="T7" fmla="*/ 3 h 189"/>
                <a:gd name="T8" fmla="*/ 4 w 177"/>
                <a:gd name="T9" fmla="*/ 5 h 189"/>
                <a:gd name="T10" fmla="*/ 3 w 177"/>
                <a:gd name="T11" fmla="*/ 6 h 189"/>
                <a:gd name="T12" fmla="*/ 2 w 177"/>
                <a:gd name="T13" fmla="*/ 7 h 189"/>
                <a:gd name="T14" fmla="*/ 1 w 177"/>
                <a:gd name="T15" fmla="*/ 9 h 189"/>
                <a:gd name="T16" fmla="*/ 1 w 177"/>
                <a:gd name="T17" fmla="*/ 9 h 189"/>
                <a:gd name="T18" fmla="*/ 0 w 177"/>
                <a:gd name="T19" fmla="*/ 10 h 189"/>
                <a:gd name="T20" fmla="*/ 0 w 177"/>
                <a:gd name="T21" fmla="*/ 11 h 189"/>
                <a:gd name="T22" fmla="*/ 0 w 177"/>
                <a:gd name="T23" fmla="*/ 12 h 189"/>
                <a:gd name="T24" fmla="*/ 7 w 177"/>
                <a:gd name="T25" fmla="*/ 12 h 189"/>
                <a:gd name="T26" fmla="*/ 7 w 177"/>
                <a:gd name="T27" fmla="*/ 12 h 189"/>
                <a:gd name="T28" fmla="*/ 7 w 177"/>
                <a:gd name="T29" fmla="*/ 12 h 189"/>
                <a:gd name="T30" fmla="*/ 7 w 177"/>
                <a:gd name="T31" fmla="*/ 11 h 189"/>
                <a:gd name="T32" fmla="*/ 7 w 177"/>
                <a:gd name="T33" fmla="*/ 11 h 189"/>
                <a:gd name="T34" fmla="*/ 8 w 177"/>
                <a:gd name="T35" fmla="*/ 10 h 189"/>
                <a:gd name="T36" fmla="*/ 8 w 177"/>
                <a:gd name="T37" fmla="*/ 10 h 189"/>
                <a:gd name="T38" fmla="*/ 9 w 177"/>
                <a:gd name="T39" fmla="*/ 9 h 189"/>
                <a:gd name="T40" fmla="*/ 10 w 177"/>
                <a:gd name="T41" fmla="*/ 8 h 189"/>
                <a:gd name="T42" fmla="*/ 11 w 177"/>
                <a:gd name="T43" fmla="*/ 7 h 189"/>
                <a:gd name="T44" fmla="*/ 12 w 177"/>
                <a:gd name="T45" fmla="*/ 6 h 189"/>
                <a:gd name="T46" fmla="*/ 10 w 177"/>
                <a:gd name="T47" fmla="*/ 6 h 189"/>
                <a:gd name="T48" fmla="*/ 10 w 177"/>
                <a:gd name="T49" fmla="*/ 0 h 189"/>
                <a:gd name="T50" fmla="*/ 8 w 177"/>
                <a:gd name="T51" fmla="*/ 0 h 189"/>
                <a:gd name="T52" fmla="*/ 7 w 177"/>
                <a:gd name="T53" fmla="*/ 1 h 189"/>
                <a:gd name="T54" fmla="*/ 10 w 177"/>
                <a:gd name="T55" fmla="*/ 0 h 18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7" h="189">
                  <a:moveTo>
                    <a:pt x="142" y="0"/>
                  </a:moveTo>
                  <a:lnTo>
                    <a:pt x="107" y="14"/>
                  </a:lnTo>
                  <a:lnTo>
                    <a:pt x="89" y="32"/>
                  </a:lnTo>
                  <a:lnTo>
                    <a:pt x="72" y="50"/>
                  </a:lnTo>
                  <a:lnTo>
                    <a:pt x="55" y="70"/>
                  </a:lnTo>
                  <a:lnTo>
                    <a:pt x="39" y="89"/>
                  </a:lnTo>
                  <a:lnTo>
                    <a:pt x="24" y="111"/>
                  </a:lnTo>
                  <a:lnTo>
                    <a:pt x="13" y="132"/>
                  </a:lnTo>
                  <a:lnTo>
                    <a:pt x="7" y="146"/>
                  </a:lnTo>
                  <a:lnTo>
                    <a:pt x="4" y="160"/>
                  </a:lnTo>
                  <a:lnTo>
                    <a:pt x="1" y="174"/>
                  </a:lnTo>
                  <a:lnTo>
                    <a:pt x="0" y="189"/>
                  </a:lnTo>
                  <a:lnTo>
                    <a:pt x="99" y="189"/>
                  </a:lnTo>
                  <a:lnTo>
                    <a:pt x="99" y="186"/>
                  </a:lnTo>
                  <a:lnTo>
                    <a:pt x="101" y="182"/>
                  </a:lnTo>
                  <a:lnTo>
                    <a:pt x="102" y="178"/>
                  </a:lnTo>
                  <a:lnTo>
                    <a:pt x="102" y="176"/>
                  </a:lnTo>
                  <a:lnTo>
                    <a:pt x="110" y="161"/>
                  </a:lnTo>
                  <a:lnTo>
                    <a:pt x="119" y="149"/>
                  </a:lnTo>
                  <a:lnTo>
                    <a:pt x="130" y="134"/>
                  </a:lnTo>
                  <a:lnTo>
                    <a:pt x="145" y="119"/>
                  </a:lnTo>
                  <a:lnTo>
                    <a:pt x="160" y="102"/>
                  </a:lnTo>
                  <a:lnTo>
                    <a:pt x="177" y="85"/>
                  </a:lnTo>
                  <a:lnTo>
                    <a:pt x="142" y="99"/>
                  </a:lnTo>
                  <a:lnTo>
                    <a:pt x="142" y="0"/>
                  </a:lnTo>
                  <a:lnTo>
                    <a:pt x="121" y="0"/>
                  </a:lnTo>
                  <a:lnTo>
                    <a:pt x="107" y="14"/>
                  </a:lnTo>
                  <a:lnTo>
                    <a:pt x="142"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80" name="Freeform 176"/>
            <p:cNvSpPr>
              <a:spLocks noChangeAspect="1"/>
            </p:cNvSpPr>
            <p:nvPr/>
          </p:nvSpPr>
          <p:spPr bwMode="auto">
            <a:xfrm>
              <a:off x="4726" y="1267"/>
              <a:ext cx="12" cy="25"/>
            </a:xfrm>
            <a:custGeom>
              <a:avLst/>
              <a:gdLst>
                <a:gd name="T0" fmla="*/ 3 w 46"/>
                <a:gd name="T1" fmla="*/ 0 h 99"/>
                <a:gd name="T2" fmla="*/ 3 w 46"/>
                <a:gd name="T3" fmla="*/ 0 h 99"/>
                <a:gd name="T4" fmla="*/ 0 w 46"/>
                <a:gd name="T5" fmla="*/ 0 h 99"/>
                <a:gd name="T6" fmla="*/ 0 w 46"/>
                <a:gd name="T7" fmla="*/ 6 h 99"/>
                <a:gd name="T8" fmla="*/ 3 w 46"/>
                <a:gd name="T9" fmla="*/ 6 h 99"/>
                <a:gd name="T10" fmla="*/ 3 w 46"/>
                <a:gd name="T11" fmla="*/ 6 h 99"/>
                <a:gd name="T12" fmla="*/ 3 w 46"/>
                <a:gd name="T13" fmla="*/ 0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99">
                  <a:moveTo>
                    <a:pt x="46" y="0"/>
                  </a:moveTo>
                  <a:lnTo>
                    <a:pt x="46" y="0"/>
                  </a:lnTo>
                  <a:lnTo>
                    <a:pt x="0" y="0"/>
                  </a:lnTo>
                  <a:lnTo>
                    <a:pt x="0" y="99"/>
                  </a:lnTo>
                  <a:lnTo>
                    <a:pt x="46" y="99"/>
                  </a:lnTo>
                  <a:lnTo>
                    <a:pt x="46"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81" name="Freeform 177"/>
            <p:cNvSpPr>
              <a:spLocks noChangeAspect="1"/>
            </p:cNvSpPr>
            <p:nvPr/>
          </p:nvSpPr>
          <p:spPr bwMode="auto">
            <a:xfrm>
              <a:off x="4738" y="1267"/>
              <a:ext cx="20" cy="25"/>
            </a:xfrm>
            <a:custGeom>
              <a:avLst/>
              <a:gdLst>
                <a:gd name="T0" fmla="*/ 1 w 82"/>
                <a:gd name="T1" fmla="*/ 1 h 99"/>
                <a:gd name="T2" fmla="*/ 3 w 82"/>
                <a:gd name="T3" fmla="*/ 0 h 99"/>
                <a:gd name="T4" fmla="*/ 0 w 82"/>
                <a:gd name="T5" fmla="*/ 0 h 99"/>
                <a:gd name="T6" fmla="*/ 0 w 82"/>
                <a:gd name="T7" fmla="*/ 6 h 99"/>
                <a:gd name="T8" fmla="*/ 3 w 82"/>
                <a:gd name="T9" fmla="*/ 6 h 99"/>
                <a:gd name="T10" fmla="*/ 5 w 82"/>
                <a:gd name="T11" fmla="*/ 5 h 99"/>
                <a:gd name="T12" fmla="*/ 3 w 82"/>
                <a:gd name="T13" fmla="*/ 6 h 99"/>
                <a:gd name="T14" fmla="*/ 4 w 82"/>
                <a:gd name="T15" fmla="*/ 6 h 99"/>
                <a:gd name="T16" fmla="*/ 5 w 82"/>
                <a:gd name="T17" fmla="*/ 5 h 99"/>
                <a:gd name="T18" fmla="*/ 1 w 82"/>
                <a:gd name="T19" fmla="*/ 1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 h="99">
                  <a:moveTo>
                    <a:pt x="11" y="14"/>
                  </a:moveTo>
                  <a:lnTo>
                    <a:pt x="47" y="0"/>
                  </a:lnTo>
                  <a:lnTo>
                    <a:pt x="0" y="0"/>
                  </a:lnTo>
                  <a:lnTo>
                    <a:pt x="0" y="99"/>
                  </a:lnTo>
                  <a:lnTo>
                    <a:pt x="47" y="99"/>
                  </a:lnTo>
                  <a:lnTo>
                    <a:pt x="82" y="85"/>
                  </a:lnTo>
                  <a:lnTo>
                    <a:pt x="47" y="99"/>
                  </a:lnTo>
                  <a:lnTo>
                    <a:pt x="68" y="99"/>
                  </a:lnTo>
                  <a:lnTo>
                    <a:pt x="82" y="85"/>
                  </a:lnTo>
                  <a:lnTo>
                    <a:pt x="11" y="14"/>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82" name="Freeform 178"/>
            <p:cNvSpPr>
              <a:spLocks noChangeAspect="1"/>
            </p:cNvSpPr>
            <p:nvPr/>
          </p:nvSpPr>
          <p:spPr bwMode="auto">
            <a:xfrm>
              <a:off x="4740" y="866"/>
              <a:ext cx="717" cy="422"/>
            </a:xfrm>
            <a:custGeom>
              <a:avLst/>
              <a:gdLst>
                <a:gd name="T0" fmla="*/ 180 w 2812"/>
                <a:gd name="T1" fmla="*/ 0 h 1655"/>
                <a:gd name="T2" fmla="*/ 174 w 2812"/>
                <a:gd name="T3" fmla="*/ 0 h 1655"/>
                <a:gd name="T4" fmla="*/ 169 w 2812"/>
                <a:gd name="T5" fmla="*/ 1 h 1655"/>
                <a:gd name="T6" fmla="*/ 163 w 2812"/>
                <a:gd name="T7" fmla="*/ 2 h 1655"/>
                <a:gd name="T8" fmla="*/ 157 w 2812"/>
                <a:gd name="T9" fmla="*/ 3 h 1655"/>
                <a:gd name="T10" fmla="*/ 151 w 2812"/>
                <a:gd name="T11" fmla="*/ 5 h 1655"/>
                <a:gd name="T12" fmla="*/ 145 w 2812"/>
                <a:gd name="T13" fmla="*/ 7 h 1655"/>
                <a:gd name="T14" fmla="*/ 139 w 2812"/>
                <a:gd name="T15" fmla="*/ 9 h 1655"/>
                <a:gd name="T16" fmla="*/ 132 w 2812"/>
                <a:gd name="T17" fmla="*/ 11 h 1655"/>
                <a:gd name="T18" fmla="*/ 126 w 2812"/>
                <a:gd name="T19" fmla="*/ 14 h 1655"/>
                <a:gd name="T20" fmla="*/ 120 w 2812"/>
                <a:gd name="T21" fmla="*/ 17 h 1655"/>
                <a:gd name="T22" fmla="*/ 107 w 2812"/>
                <a:gd name="T23" fmla="*/ 24 h 1655"/>
                <a:gd name="T24" fmla="*/ 94 w 2812"/>
                <a:gd name="T25" fmla="*/ 31 h 1655"/>
                <a:gd name="T26" fmla="*/ 81 w 2812"/>
                <a:gd name="T27" fmla="*/ 39 h 1655"/>
                <a:gd name="T28" fmla="*/ 69 w 2812"/>
                <a:gd name="T29" fmla="*/ 47 h 1655"/>
                <a:gd name="T30" fmla="*/ 57 w 2812"/>
                <a:gd name="T31" fmla="*/ 56 h 1655"/>
                <a:gd name="T32" fmla="*/ 45 w 2812"/>
                <a:gd name="T33" fmla="*/ 65 h 1655"/>
                <a:gd name="T34" fmla="*/ 34 w 2812"/>
                <a:gd name="T35" fmla="*/ 73 h 1655"/>
                <a:gd name="T36" fmla="*/ 24 w 2812"/>
                <a:gd name="T37" fmla="*/ 81 h 1655"/>
                <a:gd name="T38" fmla="*/ 15 w 2812"/>
                <a:gd name="T39" fmla="*/ 89 h 1655"/>
                <a:gd name="T40" fmla="*/ 7 w 2812"/>
                <a:gd name="T41" fmla="*/ 96 h 1655"/>
                <a:gd name="T42" fmla="*/ 0 w 2812"/>
                <a:gd name="T43" fmla="*/ 103 h 1655"/>
                <a:gd name="T44" fmla="*/ 8 w 2812"/>
                <a:gd name="T45" fmla="*/ 105 h 1655"/>
                <a:gd name="T46" fmla="*/ 15 w 2812"/>
                <a:gd name="T47" fmla="*/ 97 h 1655"/>
                <a:gd name="T48" fmla="*/ 24 w 2812"/>
                <a:gd name="T49" fmla="*/ 90 h 1655"/>
                <a:gd name="T50" fmla="*/ 33 w 2812"/>
                <a:gd name="T51" fmla="*/ 82 h 1655"/>
                <a:gd name="T52" fmla="*/ 44 w 2812"/>
                <a:gd name="T53" fmla="*/ 74 h 1655"/>
                <a:gd name="T54" fmla="*/ 55 w 2812"/>
                <a:gd name="T55" fmla="*/ 65 h 1655"/>
                <a:gd name="T56" fmla="*/ 67 w 2812"/>
                <a:gd name="T57" fmla="*/ 57 h 1655"/>
                <a:gd name="T58" fmla="*/ 79 w 2812"/>
                <a:gd name="T59" fmla="*/ 49 h 1655"/>
                <a:gd name="T60" fmla="*/ 91 w 2812"/>
                <a:gd name="T61" fmla="*/ 41 h 1655"/>
                <a:gd name="T62" fmla="*/ 104 w 2812"/>
                <a:gd name="T63" fmla="*/ 33 h 1655"/>
                <a:gd name="T64" fmla="*/ 116 w 2812"/>
                <a:gd name="T65" fmla="*/ 26 h 1655"/>
                <a:gd name="T66" fmla="*/ 126 w 2812"/>
                <a:gd name="T67" fmla="*/ 22 h 1655"/>
                <a:gd name="T68" fmla="*/ 132 w 2812"/>
                <a:gd name="T69" fmla="*/ 19 h 1655"/>
                <a:gd name="T70" fmla="*/ 138 w 2812"/>
                <a:gd name="T71" fmla="*/ 16 h 1655"/>
                <a:gd name="T72" fmla="*/ 144 w 2812"/>
                <a:gd name="T73" fmla="*/ 14 h 1655"/>
                <a:gd name="T74" fmla="*/ 150 w 2812"/>
                <a:gd name="T75" fmla="*/ 12 h 1655"/>
                <a:gd name="T76" fmla="*/ 156 w 2812"/>
                <a:gd name="T77" fmla="*/ 10 h 1655"/>
                <a:gd name="T78" fmla="*/ 161 w 2812"/>
                <a:gd name="T79" fmla="*/ 9 h 1655"/>
                <a:gd name="T80" fmla="*/ 167 w 2812"/>
                <a:gd name="T81" fmla="*/ 8 h 1655"/>
                <a:gd name="T82" fmla="*/ 172 w 2812"/>
                <a:gd name="T83" fmla="*/ 7 h 1655"/>
                <a:gd name="T84" fmla="*/ 177 w 2812"/>
                <a:gd name="T85" fmla="*/ 6 h 1655"/>
                <a:gd name="T86" fmla="*/ 176 w 2812"/>
                <a:gd name="T87" fmla="*/ 3 h 1655"/>
                <a:gd name="T88" fmla="*/ 183 w 2812"/>
                <a:gd name="T89" fmla="*/ 0 h 1655"/>
                <a:gd name="T90" fmla="*/ 183 w 2812"/>
                <a:gd name="T91" fmla="*/ 3 h 16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812" h="1655">
                  <a:moveTo>
                    <a:pt x="2812" y="49"/>
                  </a:moveTo>
                  <a:lnTo>
                    <a:pt x="2761" y="0"/>
                  </a:lnTo>
                  <a:lnTo>
                    <a:pt x="2721" y="0"/>
                  </a:lnTo>
                  <a:lnTo>
                    <a:pt x="2678" y="2"/>
                  </a:lnTo>
                  <a:lnTo>
                    <a:pt x="2636" y="6"/>
                  </a:lnTo>
                  <a:lnTo>
                    <a:pt x="2593" y="11"/>
                  </a:lnTo>
                  <a:lnTo>
                    <a:pt x="2549" y="19"/>
                  </a:lnTo>
                  <a:lnTo>
                    <a:pt x="2504" y="27"/>
                  </a:lnTo>
                  <a:lnTo>
                    <a:pt x="2460" y="37"/>
                  </a:lnTo>
                  <a:lnTo>
                    <a:pt x="2415" y="48"/>
                  </a:lnTo>
                  <a:lnTo>
                    <a:pt x="2368" y="59"/>
                  </a:lnTo>
                  <a:lnTo>
                    <a:pt x="2323" y="73"/>
                  </a:lnTo>
                  <a:lnTo>
                    <a:pt x="2275" y="88"/>
                  </a:lnTo>
                  <a:lnTo>
                    <a:pt x="2229" y="103"/>
                  </a:lnTo>
                  <a:lnTo>
                    <a:pt x="2181" y="120"/>
                  </a:lnTo>
                  <a:lnTo>
                    <a:pt x="2133" y="138"/>
                  </a:lnTo>
                  <a:lnTo>
                    <a:pt x="2085" y="157"/>
                  </a:lnTo>
                  <a:lnTo>
                    <a:pt x="2037" y="177"/>
                  </a:lnTo>
                  <a:lnTo>
                    <a:pt x="1988" y="199"/>
                  </a:lnTo>
                  <a:lnTo>
                    <a:pt x="1939" y="221"/>
                  </a:lnTo>
                  <a:lnTo>
                    <a:pt x="1891" y="243"/>
                  </a:lnTo>
                  <a:lnTo>
                    <a:pt x="1841" y="266"/>
                  </a:lnTo>
                  <a:lnTo>
                    <a:pt x="1742" y="316"/>
                  </a:lnTo>
                  <a:lnTo>
                    <a:pt x="1644" y="368"/>
                  </a:lnTo>
                  <a:lnTo>
                    <a:pt x="1545" y="424"/>
                  </a:lnTo>
                  <a:lnTo>
                    <a:pt x="1446" y="481"/>
                  </a:lnTo>
                  <a:lnTo>
                    <a:pt x="1348" y="541"/>
                  </a:lnTo>
                  <a:lnTo>
                    <a:pt x="1250" y="602"/>
                  </a:lnTo>
                  <a:lnTo>
                    <a:pt x="1154" y="665"/>
                  </a:lnTo>
                  <a:lnTo>
                    <a:pt x="1059" y="729"/>
                  </a:lnTo>
                  <a:lnTo>
                    <a:pt x="966" y="793"/>
                  </a:lnTo>
                  <a:lnTo>
                    <a:pt x="872" y="859"/>
                  </a:lnTo>
                  <a:lnTo>
                    <a:pt x="783" y="925"/>
                  </a:lnTo>
                  <a:lnTo>
                    <a:pt x="695" y="991"/>
                  </a:lnTo>
                  <a:lnTo>
                    <a:pt x="610" y="1057"/>
                  </a:lnTo>
                  <a:lnTo>
                    <a:pt x="527" y="1121"/>
                  </a:lnTo>
                  <a:lnTo>
                    <a:pt x="448" y="1185"/>
                  </a:lnTo>
                  <a:lnTo>
                    <a:pt x="372" y="1248"/>
                  </a:lnTo>
                  <a:lnTo>
                    <a:pt x="300" y="1309"/>
                  </a:lnTo>
                  <a:lnTo>
                    <a:pt x="231" y="1368"/>
                  </a:lnTo>
                  <a:lnTo>
                    <a:pt x="167" y="1426"/>
                  </a:lnTo>
                  <a:lnTo>
                    <a:pt x="107" y="1482"/>
                  </a:lnTo>
                  <a:lnTo>
                    <a:pt x="52" y="1535"/>
                  </a:lnTo>
                  <a:lnTo>
                    <a:pt x="0" y="1584"/>
                  </a:lnTo>
                  <a:lnTo>
                    <a:pt x="71" y="1655"/>
                  </a:lnTo>
                  <a:lnTo>
                    <a:pt x="120" y="1606"/>
                  </a:lnTo>
                  <a:lnTo>
                    <a:pt x="174" y="1554"/>
                  </a:lnTo>
                  <a:lnTo>
                    <a:pt x="234" y="1500"/>
                  </a:lnTo>
                  <a:lnTo>
                    <a:pt x="297" y="1443"/>
                  </a:lnTo>
                  <a:lnTo>
                    <a:pt x="364" y="1385"/>
                  </a:lnTo>
                  <a:lnTo>
                    <a:pt x="437" y="1324"/>
                  </a:lnTo>
                  <a:lnTo>
                    <a:pt x="512" y="1262"/>
                  </a:lnTo>
                  <a:lnTo>
                    <a:pt x="589" y="1199"/>
                  </a:lnTo>
                  <a:lnTo>
                    <a:pt x="671" y="1134"/>
                  </a:lnTo>
                  <a:lnTo>
                    <a:pt x="755" y="1070"/>
                  </a:lnTo>
                  <a:lnTo>
                    <a:pt x="843" y="1005"/>
                  </a:lnTo>
                  <a:lnTo>
                    <a:pt x="931" y="939"/>
                  </a:lnTo>
                  <a:lnTo>
                    <a:pt x="1022" y="875"/>
                  </a:lnTo>
                  <a:lnTo>
                    <a:pt x="1114" y="811"/>
                  </a:lnTo>
                  <a:lnTo>
                    <a:pt x="1209" y="748"/>
                  </a:lnTo>
                  <a:lnTo>
                    <a:pt x="1304" y="686"/>
                  </a:lnTo>
                  <a:lnTo>
                    <a:pt x="1400" y="625"/>
                  </a:lnTo>
                  <a:lnTo>
                    <a:pt x="1497" y="567"/>
                  </a:lnTo>
                  <a:lnTo>
                    <a:pt x="1594" y="510"/>
                  </a:lnTo>
                  <a:lnTo>
                    <a:pt x="1691" y="456"/>
                  </a:lnTo>
                  <a:lnTo>
                    <a:pt x="1788" y="404"/>
                  </a:lnTo>
                  <a:lnTo>
                    <a:pt x="1885" y="355"/>
                  </a:lnTo>
                  <a:lnTo>
                    <a:pt x="1932" y="333"/>
                  </a:lnTo>
                  <a:lnTo>
                    <a:pt x="1980" y="310"/>
                  </a:lnTo>
                  <a:lnTo>
                    <a:pt x="2028" y="289"/>
                  </a:lnTo>
                  <a:lnTo>
                    <a:pt x="2076" y="269"/>
                  </a:lnTo>
                  <a:lnTo>
                    <a:pt x="2123" y="249"/>
                  </a:lnTo>
                  <a:lnTo>
                    <a:pt x="2169" y="231"/>
                  </a:lnTo>
                  <a:lnTo>
                    <a:pt x="2216" y="214"/>
                  </a:lnTo>
                  <a:lnTo>
                    <a:pt x="2261" y="198"/>
                  </a:lnTo>
                  <a:lnTo>
                    <a:pt x="2306" y="182"/>
                  </a:lnTo>
                  <a:lnTo>
                    <a:pt x="2351" y="169"/>
                  </a:lnTo>
                  <a:lnTo>
                    <a:pt x="2395" y="156"/>
                  </a:lnTo>
                  <a:lnTo>
                    <a:pt x="2438" y="145"/>
                  </a:lnTo>
                  <a:lnTo>
                    <a:pt x="2482" y="134"/>
                  </a:lnTo>
                  <a:lnTo>
                    <a:pt x="2525" y="125"/>
                  </a:lnTo>
                  <a:lnTo>
                    <a:pt x="2566" y="117"/>
                  </a:lnTo>
                  <a:lnTo>
                    <a:pt x="2606" y="111"/>
                  </a:lnTo>
                  <a:lnTo>
                    <a:pt x="2646" y="106"/>
                  </a:lnTo>
                  <a:lnTo>
                    <a:pt x="2686" y="102"/>
                  </a:lnTo>
                  <a:lnTo>
                    <a:pt x="2724" y="99"/>
                  </a:lnTo>
                  <a:lnTo>
                    <a:pt x="2761" y="99"/>
                  </a:lnTo>
                  <a:lnTo>
                    <a:pt x="2712" y="49"/>
                  </a:lnTo>
                  <a:lnTo>
                    <a:pt x="2812" y="49"/>
                  </a:lnTo>
                  <a:lnTo>
                    <a:pt x="2812" y="0"/>
                  </a:lnTo>
                  <a:lnTo>
                    <a:pt x="2761" y="0"/>
                  </a:lnTo>
                  <a:lnTo>
                    <a:pt x="2812" y="4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83" name="Freeform 179"/>
            <p:cNvSpPr>
              <a:spLocks noChangeAspect="1"/>
            </p:cNvSpPr>
            <p:nvPr/>
          </p:nvSpPr>
          <p:spPr bwMode="auto">
            <a:xfrm>
              <a:off x="5432" y="878"/>
              <a:ext cx="61" cy="49"/>
            </a:xfrm>
            <a:custGeom>
              <a:avLst/>
              <a:gdLst>
                <a:gd name="T0" fmla="*/ 16 w 238"/>
                <a:gd name="T1" fmla="*/ 9 h 189"/>
                <a:gd name="T2" fmla="*/ 12 w 238"/>
                <a:gd name="T3" fmla="*/ 6 h 189"/>
                <a:gd name="T4" fmla="*/ 12 w 238"/>
                <a:gd name="T5" fmla="*/ 6 h 189"/>
                <a:gd name="T6" fmla="*/ 12 w 238"/>
                <a:gd name="T7" fmla="*/ 6 h 189"/>
                <a:gd name="T8" fmla="*/ 12 w 238"/>
                <a:gd name="T9" fmla="*/ 6 h 189"/>
                <a:gd name="T10" fmla="*/ 11 w 238"/>
                <a:gd name="T11" fmla="*/ 5 h 189"/>
                <a:gd name="T12" fmla="*/ 11 w 238"/>
                <a:gd name="T13" fmla="*/ 5 h 189"/>
                <a:gd name="T14" fmla="*/ 10 w 238"/>
                <a:gd name="T15" fmla="*/ 5 h 189"/>
                <a:gd name="T16" fmla="*/ 9 w 238"/>
                <a:gd name="T17" fmla="*/ 4 h 189"/>
                <a:gd name="T18" fmla="*/ 9 w 238"/>
                <a:gd name="T19" fmla="*/ 3 h 189"/>
                <a:gd name="T20" fmla="*/ 8 w 238"/>
                <a:gd name="T21" fmla="*/ 3 h 189"/>
                <a:gd name="T22" fmla="*/ 8 w 238"/>
                <a:gd name="T23" fmla="*/ 2 h 189"/>
                <a:gd name="T24" fmla="*/ 7 w 238"/>
                <a:gd name="T25" fmla="*/ 2 h 189"/>
                <a:gd name="T26" fmla="*/ 7 w 238"/>
                <a:gd name="T27" fmla="*/ 1 h 189"/>
                <a:gd name="T28" fmla="*/ 7 w 238"/>
                <a:gd name="T29" fmla="*/ 1 h 189"/>
                <a:gd name="T30" fmla="*/ 7 w 238"/>
                <a:gd name="T31" fmla="*/ 0 h 189"/>
                <a:gd name="T32" fmla="*/ 7 w 238"/>
                <a:gd name="T33" fmla="*/ 0 h 189"/>
                <a:gd name="T34" fmla="*/ 7 w 238"/>
                <a:gd name="T35" fmla="*/ 0 h 189"/>
                <a:gd name="T36" fmla="*/ 0 w 238"/>
                <a:gd name="T37" fmla="*/ 0 h 189"/>
                <a:gd name="T38" fmla="*/ 0 w 238"/>
                <a:gd name="T39" fmla="*/ 1 h 189"/>
                <a:gd name="T40" fmla="*/ 1 w 238"/>
                <a:gd name="T41" fmla="*/ 3 h 189"/>
                <a:gd name="T42" fmla="*/ 1 w 238"/>
                <a:gd name="T43" fmla="*/ 4 h 189"/>
                <a:gd name="T44" fmla="*/ 2 w 238"/>
                <a:gd name="T45" fmla="*/ 4 h 189"/>
                <a:gd name="T46" fmla="*/ 2 w 238"/>
                <a:gd name="T47" fmla="*/ 5 h 189"/>
                <a:gd name="T48" fmla="*/ 3 w 238"/>
                <a:gd name="T49" fmla="*/ 6 h 189"/>
                <a:gd name="T50" fmla="*/ 4 w 238"/>
                <a:gd name="T51" fmla="*/ 7 h 189"/>
                <a:gd name="T52" fmla="*/ 4 w 238"/>
                <a:gd name="T53" fmla="*/ 8 h 189"/>
                <a:gd name="T54" fmla="*/ 5 w 238"/>
                <a:gd name="T55" fmla="*/ 9 h 189"/>
                <a:gd name="T56" fmla="*/ 6 w 238"/>
                <a:gd name="T57" fmla="*/ 10 h 189"/>
                <a:gd name="T58" fmla="*/ 7 w 238"/>
                <a:gd name="T59" fmla="*/ 10 h 189"/>
                <a:gd name="T60" fmla="*/ 8 w 238"/>
                <a:gd name="T61" fmla="*/ 11 h 189"/>
                <a:gd name="T62" fmla="*/ 9 w 238"/>
                <a:gd name="T63" fmla="*/ 12 h 189"/>
                <a:gd name="T64" fmla="*/ 10 w 238"/>
                <a:gd name="T65" fmla="*/ 12 h 189"/>
                <a:gd name="T66" fmla="*/ 11 w 238"/>
                <a:gd name="T67" fmla="*/ 12 h 189"/>
                <a:gd name="T68" fmla="*/ 12 w 238"/>
                <a:gd name="T69" fmla="*/ 13 h 189"/>
                <a:gd name="T70" fmla="*/ 9 w 238"/>
                <a:gd name="T71" fmla="*/ 10 h 189"/>
                <a:gd name="T72" fmla="*/ 16 w 238"/>
                <a:gd name="T73" fmla="*/ 9 h 189"/>
                <a:gd name="T74" fmla="*/ 15 w 238"/>
                <a:gd name="T75" fmla="*/ 6 h 189"/>
                <a:gd name="T76" fmla="*/ 12 w 238"/>
                <a:gd name="T77" fmla="*/ 6 h 189"/>
                <a:gd name="T78" fmla="*/ 16 w 238"/>
                <a:gd name="T79" fmla="*/ 9 h 1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8" h="189">
                  <a:moveTo>
                    <a:pt x="238" y="136"/>
                  </a:moveTo>
                  <a:lnTo>
                    <a:pt x="189" y="89"/>
                  </a:lnTo>
                  <a:lnTo>
                    <a:pt x="186" y="88"/>
                  </a:lnTo>
                  <a:lnTo>
                    <a:pt x="181" y="85"/>
                  </a:lnTo>
                  <a:lnTo>
                    <a:pt x="173" y="81"/>
                  </a:lnTo>
                  <a:lnTo>
                    <a:pt x="164" y="75"/>
                  </a:lnTo>
                  <a:lnTo>
                    <a:pt x="155" y="68"/>
                  </a:lnTo>
                  <a:lnTo>
                    <a:pt x="146" y="61"/>
                  </a:lnTo>
                  <a:lnTo>
                    <a:pt x="137" y="52"/>
                  </a:lnTo>
                  <a:lnTo>
                    <a:pt x="128" y="43"/>
                  </a:lnTo>
                  <a:lnTo>
                    <a:pt x="120" y="33"/>
                  </a:lnTo>
                  <a:lnTo>
                    <a:pt x="112" y="24"/>
                  </a:lnTo>
                  <a:lnTo>
                    <a:pt x="107" y="15"/>
                  </a:lnTo>
                  <a:lnTo>
                    <a:pt x="103" y="8"/>
                  </a:lnTo>
                  <a:lnTo>
                    <a:pt x="100" y="2"/>
                  </a:lnTo>
                  <a:lnTo>
                    <a:pt x="100" y="0"/>
                  </a:lnTo>
                  <a:lnTo>
                    <a:pt x="0" y="0"/>
                  </a:lnTo>
                  <a:lnTo>
                    <a:pt x="1" y="19"/>
                  </a:lnTo>
                  <a:lnTo>
                    <a:pt x="6" y="37"/>
                  </a:lnTo>
                  <a:lnTo>
                    <a:pt x="14" y="53"/>
                  </a:lnTo>
                  <a:lnTo>
                    <a:pt x="22" y="67"/>
                  </a:lnTo>
                  <a:lnTo>
                    <a:pt x="32" y="81"/>
                  </a:lnTo>
                  <a:lnTo>
                    <a:pt x="43" y="96"/>
                  </a:lnTo>
                  <a:lnTo>
                    <a:pt x="54" y="108"/>
                  </a:lnTo>
                  <a:lnTo>
                    <a:pt x="66" y="123"/>
                  </a:lnTo>
                  <a:lnTo>
                    <a:pt x="79" y="134"/>
                  </a:lnTo>
                  <a:lnTo>
                    <a:pt x="93" y="146"/>
                  </a:lnTo>
                  <a:lnTo>
                    <a:pt x="106" y="156"/>
                  </a:lnTo>
                  <a:lnTo>
                    <a:pt x="122" y="165"/>
                  </a:lnTo>
                  <a:lnTo>
                    <a:pt x="136" y="174"/>
                  </a:lnTo>
                  <a:lnTo>
                    <a:pt x="151" y="181"/>
                  </a:lnTo>
                  <a:lnTo>
                    <a:pt x="169" y="186"/>
                  </a:lnTo>
                  <a:lnTo>
                    <a:pt x="189" y="189"/>
                  </a:lnTo>
                  <a:lnTo>
                    <a:pt x="138" y="142"/>
                  </a:lnTo>
                  <a:lnTo>
                    <a:pt x="238" y="136"/>
                  </a:lnTo>
                  <a:lnTo>
                    <a:pt x="235" y="89"/>
                  </a:lnTo>
                  <a:lnTo>
                    <a:pt x="189" y="89"/>
                  </a:lnTo>
                  <a:lnTo>
                    <a:pt x="238" y="136"/>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84" name="Freeform 180"/>
            <p:cNvSpPr>
              <a:spLocks noChangeAspect="1"/>
            </p:cNvSpPr>
            <p:nvPr/>
          </p:nvSpPr>
          <p:spPr bwMode="auto">
            <a:xfrm>
              <a:off x="5467" y="913"/>
              <a:ext cx="38" cy="202"/>
            </a:xfrm>
            <a:custGeom>
              <a:avLst/>
              <a:gdLst>
                <a:gd name="T0" fmla="*/ 6 w 149"/>
                <a:gd name="T1" fmla="*/ 52 h 792"/>
                <a:gd name="T2" fmla="*/ 9 w 149"/>
                <a:gd name="T3" fmla="*/ 48 h 792"/>
                <a:gd name="T4" fmla="*/ 7 w 149"/>
                <a:gd name="T5" fmla="*/ 0 h 792"/>
                <a:gd name="T6" fmla="*/ 0 w 149"/>
                <a:gd name="T7" fmla="*/ 1 h 792"/>
                <a:gd name="T8" fmla="*/ 3 w 149"/>
                <a:gd name="T9" fmla="*/ 48 h 792"/>
                <a:gd name="T10" fmla="*/ 6 w 149"/>
                <a:gd name="T11" fmla="*/ 45 h 792"/>
                <a:gd name="T12" fmla="*/ 6 w 149"/>
                <a:gd name="T13" fmla="*/ 52 h 792"/>
                <a:gd name="T14" fmla="*/ 10 w 149"/>
                <a:gd name="T15" fmla="*/ 52 h 792"/>
                <a:gd name="T16" fmla="*/ 9 w 149"/>
                <a:gd name="T17" fmla="*/ 48 h 792"/>
                <a:gd name="T18" fmla="*/ 6 w 149"/>
                <a:gd name="T19" fmla="*/ 52 h 79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9" h="792">
                  <a:moveTo>
                    <a:pt x="96" y="792"/>
                  </a:moveTo>
                  <a:lnTo>
                    <a:pt x="146" y="739"/>
                  </a:lnTo>
                  <a:lnTo>
                    <a:pt x="100" y="0"/>
                  </a:lnTo>
                  <a:lnTo>
                    <a:pt x="0" y="6"/>
                  </a:lnTo>
                  <a:lnTo>
                    <a:pt x="47" y="745"/>
                  </a:lnTo>
                  <a:lnTo>
                    <a:pt x="96" y="692"/>
                  </a:lnTo>
                  <a:lnTo>
                    <a:pt x="96" y="792"/>
                  </a:lnTo>
                  <a:lnTo>
                    <a:pt x="149" y="792"/>
                  </a:lnTo>
                  <a:lnTo>
                    <a:pt x="146" y="739"/>
                  </a:lnTo>
                  <a:lnTo>
                    <a:pt x="96" y="792"/>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85" name="Freeform 181"/>
            <p:cNvSpPr>
              <a:spLocks noChangeAspect="1"/>
            </p:cNvSpPr>
            <p:nvPr/>
          </p:nvSpPr>
          <p:spPr bwMode="auto">
            <a:xfrm>
              <a:off x="5455" y="1090"/>
              <a:ext cx="38" cy="60"/>
            </a:xfrm>
            <a:custGeom>
              <a:avLst/>
              <a:gdLst>
                <a:gd name="T0" fmla="*/ 3 w 146"/>
                <a:gd name="T1" fmla="*/ 15 h 238"/>
                <a:gd name="T2" fmla="*/ 7 w 146"/>
                <a:gd name="T3" fmla="*/ 12 h 238"/>
                <a:gd name="T4" fmla="*/ 7 w 146"/>
                <a:gd name="T5" fmla="*/ 12 h 238"/>
                <a:gd name="T6" fmla="*/ 7 w 146"/>
                <a:gd name="T7" fmla="*/ 11 h 238"/>
                <a:gd name="T8" fmla="*/ 7 w 146"/>
                <a:gd name="T9" fmla="*/ 11 h 238"/>
                <a:gd name="T10" fmla="*/ 7 w 146"/>
                <a:gd name="T11" fmla="*/ 10 h 238"/>
                <a:gd name="T12" fmla="*/ 7 w 146"/>
                <a:gd name="T13" fmla="*/ 10 h 238"/>
                <a:gd name="T14" fmla="*/ 8 w 146"/>
                <a:gd name="T15" fmla="*/ 9 h 238"/>
                <a:gd name="T16" fmla="*/ 8 w 146"/>
                <a:gd name="T17" fmla="*/ 9 h 238"/>
                <a:gd name="T18" fmla="*/ 8 w 146"/>
                <a:gd name="T19" fmla="*/ 8 h 238"/>
                <a:gd name="T20" fmla="*/ 9 w 146"/>
                <a:gd name="T21" fmla="*/ 8 h 238"/>
                <a:gd name="T22" fmla="*/ 9 w 146"/>
                <a:gd name="T23" fmla="*/ 7 h 238"/>
                <a:gd name="T24" fmla="*/ 9 w 146"/>
                <a:gd name="T25" fmla="*/ 7 h 238"/>
                <a:gd name="T26" fmla="*/ 10 w 146"/>
                <a:gd name="T27" fmla="*/ 7 h 238"/>
                <a:gd name="T28" fmla="*/ 10 w 146"/>
                <a:gd name="T29" fmla="*/ 6 h 238"/>
                <a:gd name="T30" fmla="*/ 10 w 146"/>
                <a:gd name="T31" fmla="*/ 6 h 238"/>
                <a:gd name="T32" fmla="*/ 10 w 146"/>
                <a:gd name="T33" fmla="*/ 6 h 238"/>
                <a:gd name="T34" fmla="*/ 10 w 146"/>
                <a:gd name="T35" fmla="*/ 6 h 238"/>
                <a:gd name="T36" fmla="*/ 10 w 146"/>
                <a:gd name="T37" fmla="*/ 0 h 238"/>
                <a:gd name="T38" fmla="*/ 8 w 146"/>
                <a:gd name="T39" fmla="*/ 0 h 238"/>
                <a:gd name="T40" fmla="*/ 7 w 146"/>
                <a:gd name="T41" fmla="*/ 1 h 238"/>
                <a:gd name="T42" fmla="*/ 6 w 146"/>
                <a:gd name="T43" fmla="*/ 1 h 238"/>
                <a:gd name="T44" fmla="*/ 5 w 146"/>
                <a:gd name="T45" fmla="*/ 2 h 238"/>
                <a:gd name="T46" fmla="*/ 4 w 146"/>
                <a:gd name="T47" fmla="*/ 3 h 238"/>
                <a:gd name="T48" fmla="*/ 4 w 146"/>
                <a:gd name="T49" fmla="*/ 3 h 238"/>
                <a:gd name="T50" fmla="*/ 3 w 146"/>
                <a:gd name="T51" fmla="*/ 4 h 238"/>
                <a:gd name="T52" fmla="*/ 2 w 146"/>
                <a:gd name="T53" fmla="*/ 5 h 238"/>
                <a:gd name="T54" fmla="*/ 2 w 146"/>
                <a:gd name="T55" fmla="*/ 6 h 238"/>
                <a:gd name="T56" fmla="*/ 2 w 146"/>
                <a:gd name="T57" fmla="*/ 7 h 238"/>
                <a:gd name="T58" fmla="*/ 1 w 146"/>
                <a:gd name="T59" fmla="*/ 8 h 238"/>
                <a:gd name="T60" fmla="*/ 1 w 146"/>
                <a:gd name="T61" fmla="*/ 8 h 238"/>
                <a:gd name="T62" fmla="*/ 1 w 146"/>
                <a:gd name="T63" fmla="*/ 9 h 238"/>
                <a:gd name="T64" fmla="*/ 0 w 146"/>
                <a:gd name="T65" fmla="*/ 10 h 238"/>
                <a:gd name="T66" fmla="*/ 0 w 146"/>
                <a:gd name="T67" fmla="*/ 11 h 238"/>
                <a:gd name="T68" fmla="*/ 0 w 146"/>
                <a:gd name="T69" fmla="*/ 12 h 238"/>
                <a:gd name="T70" fmla="*/ 3 w 146"/>
                <a:gd name="T71" fmla="*/ 9 h 238"/>
                <a:gd name="T72" fmla="*/ 3 w 146"/>
                <a:gd name="T73" fmla="*/ 15 h 238"/>
                <a:gd name="T74" fmla="*/ 7 w 146"/>
                <a:gd name="T75" fmla="*/ 15 h 238"/>
                <a:gd name="T76" fmla="*/ 7 w 146"/>
                <a:gd name="T77" fmla="*/ 12 h 238"/>
                <a:gd name="T78" fmla="*/ 3 w 146"/>
                <a:gd name="T79" fmla="*/ 15 h 23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6" h="238">
                  <a:moveTo>
                    <a:pt x="50" y="238"/>
                  </a:moveTo>
                  <a:lnTo>
                    <a:pt x="99" y="189"/>
                  </a:lnTo>
                  <a:lnTo>
                    <a:pt x="101" y="185"/>
                  </a:lnTo>
                  <a:lnTo>
                    <a:pt x="101" y="179"/>
                  </a:lnTo>
                  <a:lnTo>
                    <a:pt x="103" y="171"/>
                  </a:lnTo>
                  <a:lnTo>
                    <a:pt x="105" y="163"/>
                  </a:lnTo>
                  <a:lnTo>
                    <a:pt x="108" y="154"/>
                  </a:lnTo>
                  <a:lnTo>
                    <a:pt x="112" y="145"/>
                  </a:lnTo>
                  <a:lnTo>
                    <a:pt x="116" y="136"/>
                  </a:lnTo>
                  <a:lnTo>
                    <a:pt x="121" y="127"/>
                  </a:lnTo>
                  <a:lnTo>
                    <a:pt x="126" y="119"/>
                  </a:lnTo>
                  <a:lnTo>
                    <a:pt x="132" y="113"/>
                  </a:lnTo>
                  <a:lnTo>
                    <a:pt x="137" y="106"/>
                  </a:lnTo>
                  <a:lnTo>
                    <a:pt x="141" y="102"/>
                  </a:lnTo>
                  <a:lnTo>
                    <a:pt x="145" y="100"/>
                  </a:lnTo>
                  <a:lnTo>
                    <a:pt x="146" y="98"/>
                  </a:lnTo>
                  <a:lnTo>
                    <a:pt x="145" y="100"/>
                  </a:lnTo>
                  <a:lnTo>
                    <a:pt x="142" y="100"/>
                  </a:lnTo>
                  <a:lnTo>
                    <a:pt x="142" y="0"/>
                  </a:lnTo>
                  <a:lnTo>
                    <a:pt x="123" y="3"/>
                  </a:lnTo>
                  <a:lnTo>
                    <a:pt x="105" y="9"/>
                  </a:lnTo>
                  <a:lnTo>
                    <a:pt x="89" y="17"/>
                  </a:lnTo>
                  <a:lnTo>
                    <a:pt x="76" y="27"/>
                  </a:lnTo>
                  <a:lnTo>
                    <a:pt x="64" y="39"/>
                  </a:lnTo>
                  <a:lnTo>
                    <a:pt x="54" y="51"/>
                  </a:lnTo>
                  <a:lnTo>
                    <a:pt x="45" y="64"/>
                  </a:lnTo>
                  <a:lnTo>
                    <a:pt x="36" y="76"/>
                  </a:lnTo>
                  <a:lnTo>
                    <a:pt x="28" y="89"/>
                  </a:lnTo>
                  <a:lnTo>
                    <a:pt x="22" y="104"/>
                  </a:lnTo>
                  <a:lnTo>
                    <a:pt x="15" y="118"/>
                  </a:lnTo>
                  <a:lnTo>
                    <a:pt x="11" y="132"/>
                  </a:lnTo>
                  <a:lnTo>
                    <a:pt x="6" y="145"/>
                  </a:lnTo>
                  <a:lnTo>
                    <a:pt x="4" y="159"/>
                  </a:lnTo>
                  <a:lnTo>
                    <a:pt x="1" y="173"/>
                  </a:lnTo>
                  <a:lnTo>
                    <a:pt x="0" y="189"/>
                  </a:lnTo>
                  <a:lnTo>
                    <a:pt x="50" y="139"/>
                  </a:lnTo>
                  <a:lnTo>
                    <a:pt x="50" y="238"/>
                  </a:lnTo>
                  <a:lnTo>
                    <a:pt x="99" y="238"/>
                  </a:lnTo>
                  <a:lnTo>
                    <a:pt x="99" y="189"/>
                  </a:lnTo>
                  <a:lnTo>
                    <a:pt x="50" y="238"/>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86" name="Freeform 182"/>
            <p:cNvSpPr>
              <a:spLocks noChangeAspect="1"/>
            </p:cNvSpPr>
            <p:nvPr/>
          </p:nvSpPr>
          <p:spPr bwMode="auto">
            <a:xfrm>
              <a:off x="5423" y="1125"/>
              <a:ext cx="45" cy="38"/>
            </a:xfrm>
            <a:custGeom>
              <a:avLst/>
              <a:gdLst>
                <a:gd name="T0" fmla="*/ 5 w 174"/>
                <a:gd name="T1" fmla="*/ 9 h 146"/>
                <a:gd name="T2" fmla="*/ 2 w 174"/>
                <a:gd name="T3" fmla="*/ 10 h 146"/>
                <a:gd name="T4" fmla="*/ 3 w 174"/>
                <a:gd name="T5" fmla="*/ 10 h 146"/>
                <a:gd name="T6" fmla="*/ 4 w 174"/>
                <a:gd name="T7" fmla="*/ 10 h 146"/>
                <a:gd name="T8" fmla="*/ 5 w 174"/>
                <a:gd name="T9" fmla="*/ 9 h 146"/>
                <a:gd name="T10" fmla="*/ 6 w 174"/>
                <a:gd name="T11" fmla="*/ 9 h 146"/>
                <a:gd name="T12" fmla="*/ 7 w 174"/>
                <a:gd name="T13" fmla="*/ 9 h 146"/>
                <a:gd name="T14" fmla="*/ 9 w 174"/>
                <a:gd name="T15" fmla="*/ 8 h 146"/>
                <a:gd name="T16" fmla="*/ 10 w 174"/>
                <a:gd name="T17" fmla="*/ 7 h 146"/>
                <a:gd name="T18" fmla="*/ 11 w 174"/>
                <a:gd name="T19" fmla="*/ 7 h 146"/>
                <a:gd name="T20" fmla="*/ 11 w 174"/>
                <a:gd name="T21" fmla="*/ 7 h 146"/>
                <a:gd name="T22" fmla="*/ 11 w 174"/>
                <a:gd name="T23" fmla="*/ 7 h 146"/>
                <a:gd name="T24" fmla="*/ 11 w 174"/>
                <a:gd name="T25" fmla="*/ 7 h 146"/>
                <a:gd name="T26" fmla="*/ 12 w 174"/>
                <a:gd name="T27" fmla="*/ 7 h 146"/>
                <a:gd name="T28" fmla="*/ 12 w 174"/>
                <a:gd name="T29" fmla="*/ 0 h 146"/>
                <a:gd name="T30" fmla="*/ 11 w 174"/>
                <a:gd name="T31" fmla="*/ 0 h 146"/>
                <a:gd name="T32" fmla="*/ 10 w 174"/>
                <a:gd name="T33" fmla="*/ 0 h 146"/>
                <a:gd name="T34" fmla="*/ 9 w 174"/>
                <a:gd name="T35" fmla="*/ 1 h 146"/>
                <a:gd name="T36" fmla="*/ 8 w 174"/>
                <a:gd name="T37" fmla="*/ 1 h 146"/>
                <a:gd name="T38" fmla="*/ 7 w 174"/>
                <a:gd name="T39" fmla="*/ 1 h 146"/>
                <a:gd name="T40" fmla="*/ 5 w 174"/>
                <a:gd name="T41" fmla="*/ 2 h 146"/>
                <a:gd name="T42" fmla="*/ 4 w 174"/>
                <a:gd name="T43" fmla="*/ 2 h 146"/>
                <a:gd name="T44" fmla="*/ 3 w 174"/>
                <a:gd name="T45" fmla="*/ 3 h 146"/>
                <a:gd name="T46" fmla="*/ 3 w 174"/>
                <a:gd name="T47" fmla="*/ 3 h 146"/>
                <a:gd name="T48" fmla="*/ 3 w 174"/>
                <a:gd name="T49" fmla="*/ 3 h 146"/>
                <a:gd name="T50" fmla="*/ 3 w 174"/>
                <a:gd name="T51" fmla="*/ 3 h 146"/>
                <a:gd name="T52" fmla="*/ 2 w 174"/>
                <a:gd name="T53" fmla="*/ 3 h 146"/>
                <a:gd name="T54" fmla="*/ 0 w 174"/>
                <a:gd name="T55" fmla="*/ 4 h 146"/>
                <a:gd name="T56" fmla="*/ 2 w 174"/>
                <a:gd name="T57" fmla="*/ 3 h 146"/>
                <a:gd name="T58" fmla="*/ 1 w 174"/>
                <a:gd name="T59" fmla="*/ 3 h 146"/>
                <a:gd name="T60" fmla="*/ 0 w 174"/>
                <a:gd name="T61" fmla="*/ 4 h 146"/>
                <a:gd name="T62" fmla="*/ 5 w 174"/>
                <a:gd name="T63" fmla="*/ 9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4" h="146">
                  <a:moveTo>
                    <a:pt x="71" y="131"/>
                  </a:moveTo>
                  <a:lnTo>
                    <a:pt x="36" y="146"/>
                  </a:lnTo>
                  <a:lnTo>
                    <a:pt x="50" y="144"/>
                  </a:lnTo>
                  <a:lnTo>
                    <a:pt x="63" y="142"/>
                  </a:lnTo>
                  <a:lnTo>
                    <a:pt x="76" y="139"/>
                  </a:lnTo>
                  <a:lnTo>
                    <a:pt x="89" y="134"/>
                  </a:lnTo>
                  <a:lnTo>
                    <a:pt x="108" y="126"/>
                  </a:lnTo>
                  <a:lnTo>
                    <a:pt x="126" y="117"/>
                  </a:lnTo>
                  <a:lnTo>
                    <a:pt x="143" y="109"/>
                  </a:lnTo>
                  <a:lnTo>
                    <a:pt x="157" y="103"/>
                  </a:lnTo>
                  <a:lnTo>
                    <a:pt x="163" y="102"/>
                  </a:lnTo>
                  <a:lnTo>
                    <a:pt x="168" y="100"/>
                  </a:lnTo>
                  <a:lnTo>
                    <a:pt x="170" y="99"/>
                  </a:lnTo>
                  <a:lnTo>
                    <a:pt x="174" y="99"/>
                  </a:lnTo>
                  <a:lnTo>
                    <a:pt x="174" y="0"/>
                  </a:lnTo>
                  <a:lnTo>
                    <a:pt x="160" y="1"/>
                  </a:lnTo>
                  <a:lnTo>
                    <a:pt x="146" y="2"/>
                  </a:lnTo>
                  <a:lnTo>
                    <a:pt x="134" y="6"/>
                  </a:lnTo>
                  <a:lnTo>
                    <a:pt x="121" y="10"/>
                  </a:lnTo>
                  <a:lnTo>
                    <a:pt x="102" y="19"/>
                  </a:lnTo>
                  <a:lnTo>
                    <a:pt x="82" y="28"/>
                  </a:lnTo>
                  <a:lnTo>
                    <a:pt x="67" y="36"/>
                  </a:lnTo>
                  <a:lnTo>
                    <a:pt x="51" y="42"/>
                  </a:lnTo>
                  <a:lnTo>
                    <a:pt x="48" y="43"/>
                  </a:lnTo>
                  <a:lnTo>
                    <a:pt x="42" y="45"/>
                  </a:lnTo>
                  <a:lnTo>
                    <a:pt x="38" y="46"/>
                  </a:lnTo>
                  <a:lnTo>
                    <a:pt x="36" y="46"/>
                  </a:lnTo>
                  <a:lnTo>
                    <a:pt x="0" y="60"/>
                  </a:lnTo>
                  <a:lnTo>
                    <a:pt x="36" y="46"/>
                  </a:lnTo>
                  <a:lnTo>
                    <a:pt x="15" y="46"/>
                  </a:lnTo>
                  <a:lnTo>
                    <a:pt x="0" y="60"/>
                  </a:lnTo>
                  <a:lnTo>
                    <a:pt x="71" y="13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87" name="Freeform 183"/>
            <p:cNvSpPr>
              <a:spLocks noChangeAspect="1"/>
            </p:cNvSpPr>
            <p:nvPr/>
          </p:nvSpPr>
          <p:spPr bwMode="auto">
            <a:xfrm>
              <a:off x="5408" y="1140"/>
              <a:ext cx="34" cy="30"/>
            </a:xfrm>
            <a:custGeom>
              <a:avLst/>
              <a:gdLst>
                <a:gd name="T0" fmla="*/ 7 w 132"/>
                <a:gd name="T1" fmla="*/ 5 h 117"/>
                <a:gd name="T2" fmla="*/ 6 w 132"/>
                <a:gd name="T3" fmla="*/ 8 h 117"/>
                <a:gd name="T4" fmla="*/ 9 w 132"/>
                <a:gd name="T5" fmla="*/ 5 h 117"/>
                <a:gd name="T6" fmla="*/ 4 w 132"/>
                <a:gd name="T7" fmla="*/ 0 h 117"/>
                <a:gd name="T8" fmla="*/ 1 w 132"/>
                <a:gd name="T9" fmla="*/ 3 h 117"/>
                <a:gd name="T10" fmla="*/ 0 w 132"/>
                <a:gd name="T11" fmla="*/ 5 h 117"/>
                <a:gd name="T12" fmla="*/ 1 w 132"/>
                <a:gd name="T13" fmla="*/ 3 h 117"/>
                <a:gd name="T14" fmla="*/ 0 w 132"/>
                <a:gd name="T15" fmla="*/ 4 h 117"/>
                <a:gd name="T16" fmla="*/ 0 w 132"/>
                <a:gd name="T17" fmla="*/ 5 h 117"/>
                <a:gd name="T18" fmla="*/ 7 w 132"/>
                <a:gd name="T19" fmla="*/ 5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2" h="117">
                  <a:moveTo>
                    <a:pt x="99" y="82"/>
                  </a:moveTo>
                  <a:lnTo>
                    <a:pt x="85" y="117"/>
                  </a:lnTo>
                  <a:lnTo>
                    <a:pt x="132" y="71"/>
                  </a:lnTo>
                  <a:lnTo>
                    <a:pt x="61" y="0"/>
                  </a:lnTo>
                  <a:lnTo>
                    <a:pt x="15" y="47"/>
                  </a:lnTo>
                  <a:lnTo>
                    <a:pt x="0" y="82"/>
                  </a:lnTo>
                  <a:lnTo>
                    <a:pt x="15" y="47"/>
                  </a:lnTo>
                  <a:lnTo>
                    <a:pt x="0" y="61"/>
                  </a:lnTo>
                  <a:lnTo>
                    <a:pt x="0" y="82"/>
                  </a:lnTo>
                  <a:lnTo>
                    <a:pt x="99" y="82"/>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88" name="Freeform 184"/>
            <p:cNvSpPr>
              <a:spLocks noChangeAspect="1"/>
            </p:cNvSpPr>
            <p:nvPr/>
          </p:nvSpPr>
          <p:spPr bwMode="auto">
            <a:xfrm>
              <a:off x="5408" y="1162"/>
              <a:ext cx="26" cy="20"/>
            </a:xfrm>
            <a:custGeom>
              <a:avLst/>
              <a:gdLst>
                <a:gd name="T0" fmla="*/ 6 w 99"/>
                <a:gd name="T1" fmla="*/ 5 h 81"/>
                <a:gd name="T2" fmla="*/ 7 w 99"/>
                <a:gd name="T3" fmla="*/ 3 h 81"/>
                <a:gd name="T4" fmla="*/ 7 w 99"/>
                <a:gd name="T5" fmla="*/ 0 h 81"/>
                <a:gd name="T6" fmla="*/ 0 w 99"/>
                <a:gd name="T7" fmla="*/ 0 h 81"/>
                <a:gd name="T8" fmla="*/ 0 w 99"/>
                <a:gd name="T9" fmla="*/ 3 h 81"/>
                <a:gd name="T10" fmla="*/ 1 w 99"/>
                <a:gd name="T11" fmla="*/ 1 h 81"/>
                <a:gd name="T12" fmla="*/ 6 w 99"/>
                <a:gd name="T13" fmla="*/ 5 h 81"/>
                <a:gd name="T14" fmla="*/ 7 w 99"/>
                <a:gd name="T15" fmla="*/ 4 h 81"/>
                <a:gd name="T16" fmla="*/ 7 w 99"/>
                <a:gd name="T17" fmla="*/ 3 h 81"/>
                <a:gd name="T18" fmla="*/ 6 w 99"/>
                <a:gd name="T19" fmla="*/ 5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81">
                  <a:moveTo>
                    <a:pt x="85" y="81"/>
                  </a:moveTo>
                  <a:lnTo>
                    <a:pt x="99" y="46"/>
                  </a:lnTo>
                  <a:lnTo>
                    <a:pt x="99" y="0"/>
                  </a:lnTo>
                  <a:lnTo>
                    <a:pt x="0" y="0"/>
                  </a:lnTo>
                  <a:lnTo>
                    <a:pt x="0" y="46"/>
                  </a:lnTo>
                  <a:lnTo>
                    <a:pt x="15" y="11"/>
                  </a:lnTo>
                  <a:lnTo>
                    <a:pt x="85" y="81"/>
                  </a:lnTo>
                  <a:lnTo>
                    <a:pt x="99" y="67"/>
                  </a:lnTo>
                  <a:lnTo>
                    <a:pt x="99" y="46"/>
                  </a:lnTo>
                  <a:lnTo>
                    <a:pt x="85" y="8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89" name="Freeform 185"/>
            <p:cNvSpPr>
              <a:spLocks noChangeAspect="1"/>
            </p:cNvSpPr>
            <p:nvPr/>
          </p:nvSpPr>
          <p:spPr bwMode="auto">
            <a:xfrm>
              <a:off x="5400" y="1165"/>
              <a:ext cx="30" cy="32"/>
            </a:xfrm>
            <a:custGeom>
              <a:avLst/>
              <a:gdLst>
                <a:gd name="T0" fmla="*/ 2 w 116"/>
                <a:gd name="T1" fmla="*/ 8 h 131"/>
                <a:gd name="T2" fmla="*/ 5 w 116"/>
                <a:gd name="T3" fmla="*/ 7 h 131"/>
                <a:gd name="T4" fmla="*/ 8 w 116"/>
                <a:gd name="T5" fmla="*/ 4 h 131"/>
                <a:gd name="T6" fmla="*/ 3 w 116"/>
                <a:gd name="T7" fmla="*/ 0 h 131"/>
                <a:gd name="T8" fmla="*/ 0 w 116"/>
                <a:gd name="T9" fmla="*/ 3 h 131"/>
                <a:gd name="T10" fmla="*/ 2 w 116"/>
                <a:gd name="T11" fmla="*/ 2 h 131"/>
                <a:gd name="T12" fmla="*/ 2 w 116"/>
                <a:gd name="T13" fmla="*/ 8 h 131"/>
                <a:gd name="T14" fmla="*/ 4 w 116"/>
                <a:gd name="T15" fmla="*/ 8 h 131"/>
                <a:gd name="T16" fmla="*/ 5 w 116"/>
                <a:gd name="T17" fmla="*/ 7 h 131"/>
                <a:gd name="T18" fmla="*/ 2 w 116"/>
                <a:gd name="T19" fmla="*/ 8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31">
                  <a:moveTo>
                    <a:pt x="35" y="131"/>
                  </a:moveTo>
                  <a:lnTo>
                    <a:pt x="70" y="117"/>
                  </a:lnTo>
                  <a:lnTo>
                    <a:pt x="116" y="70"/>
                  </a:lnTo>
                  <a:lnTo>
                    <a:pt x="46" y="0"/>
                  </a:lnTo>
                  <a:lnTo>
                    <a:pt x="0" y="46"/>
                  </a:lnTo>
                  <a:lnTo>
                    <a:pt x="35" y="31"/>
                  </a:lnTo>
                  <a:lnTo>
                    <a:pt x="35" y="131"/>
                  </a:lnTo>
                  <a:lnTo>
                    <a:pt x="55" y="131"/>
                  </a:lnTo>
                  <a:lnTo>
                    <a:pt x="70" y="117"/>
                  </a:lnTo>
                  <a:lnTo>
                    <a:pt x="35" y="13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90" name="Freeform 186"/>
            <p:cNvSpPr>
              <a:spLocks noChangeAspect="1"/>
            </p:cNvSpPr>
            <p:nvPr/>
          </p:nvSpPr>
          <p:spPr bwMode="auto">
            <a:xfrm>
              <a:off x="5372" y="1172"/>
              <a:ext cx="37" cy="25"/>
            </a:xfrm>
            <a:custGeom>
              <a:avLst/>
              <a:gdLst>
                <a:gd name="T0" fmla="*/ 7 w 142"/>
                <a:gd name="T1" fmla="*/ 3 h 100"/>
                <a:gd name="T2" fmla="*/ 3 w 142"/>
                <a:gd name="T3" fmla="*/ 6 h 100"/>
                <a:gd name="T4" fmla="*/ 10 w 142"/>
                <a:gd name="T5" fmla="*/ 6 h 100"/>
                <a:gd name="T6" fmla="*/ 10 w 142"/>
                <a:gd name="T7" fmla="*/ 0 h 100"/>
                <a:gd name="T8" fmla="*/ 3 w 142"/>
                <a:gd name="T9" fmla="*/ 0 h 100"/>
                <a:gd name="T10" fmla="*/ 0 w 142"/>
                <a:gd name="T11" fmla="*/ 3 h 100"/>
                <a:gd name="T12" fmla="*/ 3 w 142"/>
                <a:gd name="T13" fmla="*/ 0 h 100"/>
                <a:gd name="T14" fmla="*/ 0 w 142"/>
                <a:gd name="T15" fmla="*/ 0 h 100"/>
                <a:gd name="T16" fmla="*/ 0 w 142"/>
                <a:gd name="T17" fmla="*/ 3 h 100"/>
                <a:gd name="T18" fmla="*/ 7 w 142"/>
                <a:gd name="T19" fmla="*/ 3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2" h="100">
                  <a:moveTo>
                    <a:pt x="99" y="51"/>
                  </a:moveTo>
                  <a:lnTo>
                    <a:pt x="50" y="100"/>
                  </a:lnTo>
                  <a:lnTo>
                    <a:pt x="142" y="100"/>
                  </a:lnTo>
                  <a:lnTo>
                    <a:pt x="142" y="0"/>
                  </a:lnTo>
                  <a:lnTo>
                    <a:pt x="50" y="0"/>
                  </a:lnTo>
                  <a:lnTo>
                    <a:pt x="0" y="51"/>
                  </a:lnTo>
                  <a:lnTo>
                    <a:pt x="50" y="0"/>
                  </a:lnTo>
                  <a:lnTo>
                    <a:pt x="0" y="0"/>
                  </a:lnTo>
                  <a:lnTo>
                    <a:pt x="0" y="51"/>
                  </a:lnTo>
                  <a:lnTo>
                    <a:pt x="99" y="5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91" name="Freeform 187"/>
            <p:cNvSpPr>
              <a:spLocks noChangeAspect="1"/>
            </p:cNvSpPr>
            <p:nvPr/>
          </p:nvSpPr>
          <p:spPr bwMode="auto">
            <a:xfrm>
              <a:off x="5372" y="1184"/>
              <a:ext cx="26" cy="26"/>
            </a:xfrm>
            <a:custGeom>
              <a:avLst/>
              <a:gdLst>
                <a:gd name="T0" fmla="*/ 3 w 99"/>
                <a:gd name="T1" fmla="*/ 7 h 99"/>
                <a:gd name="T2" fmla="*/ 7 w 99"/>
                <a:gd name="T3" fmla="*/ 3 h 99"/>
                <a:gd name="T4" fmla="*/ 7 w 99"/>
                <a:gd name="T5" fmla="*/ 0 h 99"/>
                <a:gd name="T6" fmla="*/ 0 w 99"/>
                <a:gd name="T7" fmla="*/ 0 h 99"/>
                <a:gd name="T8" fmla="*/ 0 w 99"/>
                <a:gd name="T9" fmla="*/ 3 h 99"/>
                <a:gd name="T10" fmla="*/ 3 w 99"/>
                <a:gd name="T11" fmla="*/ 0 h 99"/>
                <a:gd name="T12" fmla="*/ 3 w 99"/>
                <a:gd name="T13" fmla="*/ 7 h 99"/>
                <a:gd name="T14" fmla="*/ 7 w 99"/>
                <a:gd name="T15" fmla="*/ 7 h 99"/>
                <a:gd name="T16" fmla="*/ 7 w 99"/>
                <a:gd name="T17" fmla="*/ 3 h 99"/>
                <a:gd name="T18" fmla="*/ 3 w 99"/>
                <a:gd name="T19" fmla="*/ 7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99">
                  <a:moveTo>
                    <a:pt x="50" y="99"/>
                  </a:moveTo>
                  <a:lnTo>
                    <a:pt x="99" y="49"/>
                  </a:lnTo>
                  <a:lnTo>
                    <a:pt x="99" y="4"/>
                  </a:lnTo>
                  <a:lnTo>
                    <a:pt x="0" y="4"/>
                  </a:lnTo>
                  <a:lnTo>
                    <a:pt x="0" y="49"/>
                  </a:lnTo>
                  <a:lnTo>
                    <a:pt x="50" y="0"/>
                  </a:lnTo>
                  <a:lnTo>
                    <a:pt x="50" y="99"/>
                  </a:lnTo>
                  <a:lnTo>
                    <a:pt x="99" y="99"/>
                  </a:lnTo>
                  <a:lnTo>
                    <a:pt x="99" y="49"/>
                  </a:lnTo>
                  <a:lnTo>
                    <a:pt x="50" y="9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92" name="Freeform 188"/>
            <p:cNvSpPr>
              <a:spLocks noChangeAspect="1"/>
            </p:cNvSpPr>
            <p:nvPr/>
          </p:nvSpPr>
          <p:spPr bwMode="auto">
            <a:xfrm>
              <a:off x="5353" y="1184"/>
              <a:ext cx="33" cy="26"/>
            </a:xfrm>
            <a:custGeom>
              <a:avLst/>
              <a:gdLst>
                <a:gd name="T0" fmla="*/ 5 w 128"/>
                <a:gd name="T1" fmla="*/ 6 h 99"/>
                <a:gd name="T2" fmla="*/ 2 w 128"/>
                <a:gd name="T3" fmla="*/ 7 h 99"/>
                <a:gd name="T4" fmla="*/ 9 w 128"/>
                <a:gd name="T5" fmla="*/ 7 h 99"/>
                <a:gd name="T6" fmla="*/ 9 w 128"/>
                <a:gd name="T7" fmla="*/ 0 h 99"/>
                <a:gd name="T8" fmla="*/ 2 w 128"/>
                <a:gd name="T9" fmla="*/ 0 h 99"/>
                <a:gd name="T10" fmla="*/ 0 w 128"/>
                <a:gd name="T11" fmla="*/ 1 h 99"/>
                <a:gd name="T12" fmla="*/ 2 w 128"/>
                <a:gd name="T13" fmla="*/ 0 h 99"/>
                <a:gd name="T14" fmla="*/ 1 w 128"/>
                <a:gd name="T15" fmla="*/ 0 h 99"/>
                <a:gd name="T16" fmla="*/ 0 w 128"/>
                <a:gd name="T17" fmla="*/ 1 h 99"/>
                <a:gd name="T18" fmla="*/ 5 w 128"/>
                <a:gd name="T19" fmla="*/ 6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8" h="99">
                  <a:moveTo>
                    <a:pt x="70" y="85"/>
                  </a:moveTo>
                  <a:lnTo>
                    <a:pt x="35" y="99"/>
                  </a:lnTo>
                  <a:lnTo>
                    <a:pt x="128" y="99"/>
                  </a:lnTo>
                  <a:lnTo>
                    <a:pt x="128" y="0"/>
                  </a:lnTo>
                  <a:lnTo>
                    <a:pt x="35" y="0"/>
                  </a:lnTo>
                  <a:lnTo>
                    <a:pt x="0" y="14"/>
                  </a:lnTo>
                  <a:lnTo>
                    <a:pt x="35" y="0"/>
                  </a:lnTo>
                  <a:lnTo>
                    <a:pt x="14" y="0"/>
                  </a:lnTo>
                  <a:lnTo>
                    <a:pt x="0" y="14"/>
                  </a:lnTo>
                  <a:lnTo>
                    <a:pt x="70" y="8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93" name="Freeform 189"/>
            <p:cNvSpPr>
              <a:spLocks noChangeAspect="1"/>
            </p:cNvSpPr>
            <p:nvPr/>
          </p:nvSpPr>
          <p:spPr bwMode="auto">
            <a:xfrm>
              <a:off x="5338" y="1188"/>
              <a:ext cx="32" cy="30"/>
            </a:xfrm>
            <a:custGeom>
              <a:avLst/>
              <a:gdLst>
                <a:gd name="T0" fmla="*/ 6 w 131"/>
                <a:gd name="T1" fmla="*/ 5 h 116"/>
                <a:gd name="T2" fmla="*/ 5 w 131"/>
                <a:gd name="T3" fmla="*/ 8 h 116"/>
                <a:gd name="T4" fmla="*/ 8 w 131"/>
                <a:gd name="T5" fmla="*/ 5 h 116"/>
                <a:gd name="T6" fmla="*/ 4 w 131"/>
                <a:gd name="T7" fmla="*/ 0 h 116"/>
                <a:gd name="T8" fmla="*/ 1 w 131"/>
                <a:gd name="T9" fmla="*/ 3 h 116"/>
                <a:gd name="T10" fmla="*/ 0 w 131"/>
                <a:gd name="T11" fmla="*/ 5 h 116"/>
                <a:gd name="T12" fmla="*/ 1 w 131"/>
                <a:gd name="T13" fmla="*/ 3 h 116"/>
                <a:gd name="T14" fmla="*/ 0 w 131"/>
                <a:gd name="T15" fmla="*/ 4 h 116"/>
                <a:gd name="T16" fmla="*/ 0 w 131"/>
                <a:gd name="T17" fmla="*/ 5 h 116"/>
                <a:gd name="T18" fmla="*/ 6 w 131"/>
                <a:gd name="T19" fmla="*/ 5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1" h="116">
                  <a:moveTo>
                    <a:pt x="100" y="81"/>
                  </a:moveTo>
                  <a:lnTo>
                    <a:pt x="86" y="116"/>
                  </a:lnTo>
                  <a:lnTo>
                    <a:pt x="131" y="71"/>
                  </a:lnTo>
                  <a:lnTo>
                    <a:pt x="61" y="0"/>
                  </a:lnTo>
                  <a:lnTo>
                    <a:pt x="15" y="47"/>
                  </a:lnTo>
                  <a:lnTo>
                    <a:pt x="0" y="81"/>
                  </a:lnTo>
                  <a:lnTo>
                    <a:pt x="15" y="47"/>
                  </a:lnTo>
                  <a:lnTo>
                    <a:pt x="0" y="61"/>
                  </a:lnTo>
                  <a:lnTo>
                    <a:pt x="0" y="81"/>
                  </a:lnTo>
                  <a:lnTo>
                    <a:pt x="100" y="8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94" name="Freeform 190"/>
            <p:cNvSpPr>
              <a:spLocks noChangeAspect="1"/>
            </p:cNvSpPr>
            <p:nvPr/>
          </p:nvSpPr>
          <p:spPr bwMode="auto">
            <a:xfrm>
              <a:off x="5338" y="1208"/>
              <a:ext cx="25" cy="25"/>
            </a:xfrm>
            <a:custGeom>
              <a:avLst/>
              <a:gdLst>
                <a:gd name="T0" fmla="*/ 3 w 100"/>
                <a:gd name="T1" fmla="*/ 6 h 99"/>
                <a:gd name="T2" fmla="*/ 6 w 100"/>
                <a:gd name="T3" fmla="*/ 3 h 99"/>
                <a:gd name="T4" fmla="*/ 6 w 100"/>
                <a:gd name="T5" fmla="*/ 0 h 99"/>
                <a:gd name="T6" fmla="*/ 0 w 100"/>
                <a:gd name="T7" fmla="*/ 0 h 99"/>
                <a:gd name="T8" fmla="*/ 0 w 100"/>
                <a:gd name="T9" fmla="*/ 3 h 99"/>
                <a:gd name="T10" fmla="*/ 3 w 100"/>
                <a:gd name="T11" fmla="*/ 0 h 99"/>
                <a:gd name="T12" fmla="*/ 3 w 100"/>
                <a:gd name="T13" fmla="*/ 6 h 99"/>
                <a:gd name="T14" fmla="*/ 6 w 100"/>
                <a:gd name="T15" fmla="*/ 6 h 99"/>
                <a:gd name="T16" fmla="*/ 6 w 100"/>
                <a:gd name="T17" fmla="*/ 3 h 99"/>
                <a:gd name="T18" fmla="*/ 3 w 100"/>
                <a:gd name="T19" fmla="*/ 6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9">
                  <a:moveTo>
                    <a:pt x="49" y="99"/>
                  </a:moveTo>
                  <a:lnTo>
                    <a:pt x="100" y="50"/>
                  </a:lnTo>
                  <a:lnTo>
                    <a:pt x="100" y="3"/>
                  </a:lnTo>
                  <a:lnTo>
                    <a:pt x="0" y="3"/>
                  </a:lnTo>
                  <a:lnTo>
                    <a:pt x="0" y="50"/>
                  </a:lnTo>
                  <a:lnTo>
                    <a:pt x="49" y="0"/>
                  </a:lnTo>
                  <a:lnTo>
                    <a:pt x="49" y="99"/>
                  </a:lnTo>
                  <a:lnTo>
                    <a:pt x="100" y="99"/>
                  </a:lnTo>
                  <a:lnTo>
                    <a:pt x="100" y="50"/>
                  </a:lnTo>
                  <a:lnTo>
                    <a:pt x="49" y="9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95" name="Freeform 191"/>
            <p:cNvSpPr>
              <a:spLocks noChangeAspect="1"/>
            </p:cNvSpPr>
            <p:nvPr/>
          </p:nvSpPr>
          <p:spPr bwMode="auto">
            <a:xfrm>
              <a:off x="5326" y="1208"/>
              <a:ext cx="25" cy="25"/>
            </a:xfrm>
            <a:custGeom>
              <a:avLst/>
              <a:gdLst>
                <a:gd name="T0" fmla="*/ 6 w 99"/>
                <a:gd name="T1" fmla="*/ 3 h 99"/>
                <a:gd name="T2" fmla="*/ 3 w 99"/>
                <a:gd name="T3" fmla="*/ 6 h 99"/>
                <a:gd name="T4" fmla="*/ 6 w 99"/>
                <a:gd name="T5" fmla="*/ 6 h 99"/>
                <a:gd name="T6" fmla="*/ 6 w 99"/>
                <a:gd name="T7" fmla="*/ 0 h 99"/>
                <a:gd name="T8" fmla="*/ 3 w 99"/>
                <a:gd name="T9" fmla="*/ 0 h 99"/>
                <a:gd name="T10" fmla="*/ 0 w 99"/>
                <a:gd name="T11" fmla="*/ 3 h 99"/>
                <a:gd name="T12" fmla="*/ 3 w 99"/>
                <a:gd name="T13" fmla="*/ 0 h 99"/>
                <a:gd name="T14" fmla="*/ 0 w 99"/>
                <a:gd name="T15" fmla="*/ 0 h 99"/>
                <a:gd name="T16" fmla="*/ 0 w 99"/>
                <a:gd name="T17" fmla="*/ 3 h 99"/>
                <a:gd name="T18" fmla="*/ 6 w 99"/>
                <a:gd name="T19" fmla="*/ 3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99">
                  <a:moveTo>
                    <a:pt x="99" y="50"/>
                  </a:moveTo>
                  <a:lnTo>
                    <a:pt x="50" y="99"/>
                  </a:lnTo>
                  <a:lnTo>
                    <a:pt x="95" y="99"/>
                  </a:lnTo>
                  <a:lnTo>
                    <a:pt x="95" y="0"/>
                  </a:lnTo>
                  <a:lnTo>
                    <a:pt x="50" y="0"/>
                  </a:lnTo>
                  <a:lnTo>
                    <a:pt x="0" y="50"/>
                  </a:lnTo>
                  <a:lnTo>
                    <a:pt x="50" y="0"/>
                  </a:lnTo>
                  <a:lnTo>
                    <a:pt x="0" y="0"/>
                  </a:lnTo>
                  <a:lnTo>
                    <a:pt x="0" y="50"/>
                  </a:lnTo>
                  <a:lnTo>
                    <a:pt x="99" y="5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96" name="Freeform 192"/>
            <p:cNvSpPr>
              <a:spLocks noChangeAspect="1"/>
            </p:cNvSpPr>
            <p:nvPr/>
          </p:nvSpPr>
          <p:spPr bwMode="auto">
            <a:xfrm>
              <a:off x="5326" y="1220"/>
              <a:ext cx="25" cy="24"/>
            </a:xfrm>
            <a:custGeom>
              <a:avLst/>
              <a:gdLst>
                <a:gd name="T0" fmla="*/ 3 w 99"/>
                <a:gd name="T1" fmla="*/ 6 h 100"/>
                <a:gd name="T2" fmla="*/ 6 w 99"/>
                <a:gd name="T3" fmla="*/ 3 h 100"/>
                <a:gd name="T4" fmla="*/ 6 w 99"/>
                <a:gd name="T5" fmla="*/ 0 h 100"/>
                <a:gd name="T6" fmla="*/ 0 w 99"/>
                <a:gd name="T7" fmla="*/ 0 h 100"/>
                <a:gd name="T8" fmla="*/ 0 w 99"/>
                <a:gd name="T9" fmla="*/ 3 h 100"/>
                <a:gd name="T10" fmla="*/ 3 w 99"/>
                <a:gd name="T11" fmla="*/ 0 h 100"/>
                <a:gd name="T12" fmla="*/ 3 w 99"/>
                <a:gd name="T13" fmla="*/ 6 h 100"/>
                <a:gd name="T14" fmla="*/ 6 w 99"/>
                <a:gd name="T15" fmla="*/ 6 h 100"/>
                <a:gd name="T16" fmla="*/ 6 w 99"/>
                <a:gd name="T17" fmla="*/ 3 h 100"/>
                <a:gd name="T18" fmla="*/ 3 w 99"/>
                <a:gd name="T19" fmla="*/ 6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0">
                  <a:moveTo>
                    <a:pt x="50" y="100"/>
                  </a:moveTo>
                  <a:lnTo>
                    <a:pt x="99" y="51"/>
                  </a:lnTo>
                  <a:lnTo>
                    <a:pt x="99" y="4"/>
                  </a:lnTo>
                  <a:lnTo>
                    <a:pt x="0" y="4"/>
                  </a:lnTo>
                  <a:lnTo>
                    <a:pt x="0" y="51"/>
                  </a:lnTo>
                  <a:lnTo>
                    <a:pt x="50" y="0"/>
                  </a:lnTo>
                  <a:lnTo>
                    <a:pt x="50" y="100"/>
                  </a:lnTo>
                  <a:lnTo>
                    <a:pt x="99" y="100"/>
                  </a:lnTo>
                  <a:lnTo>
                    <a:pt x="99" y="51"/>
                  </a:lnTo>
                  <a:lnTo>
                    <a:pt x="50" y="10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97" name="Freeform 193"/>
            <p:cNvSpPr>
              <a:spLocks noChangeAspect="1"/>
            </p:cNvSpPr>
            <p:nvPr/>
          </p:nvSpPr>
          <p:spPr bwMode="auto">
            <a:xfrm>
              <a:off x="5314" y="1220"/>
              <a:ext cx="26" cy="24"/>
            </a:xfrm>
            <a:custGeom>
              <a:avLst/>
              <a:gdLst>
                <a:gd name="T0" fmla="*/ 7 w 101"/>
                <a:gd name="T1" fmla="*/ 3 h 100"/>
                <a:gd name="T2" fmla="*/ 3 w 101"/>
                <a:gd name="T3" fmla="*/ 6 h 100"/>
                <a:gd name="T4" fmla="*/ 6 w 101"/>
                <a:gd name="T5" fmla="*/ 6 h 100"/>
                <a:gd name="T6" fmla="*/ 6 w 101"/>
                <a:gd name="T7" fmla="*/ 0 h 100"/>
                <a:gd name="T8" fmla="*/ 3 w 101"/>
                <a:gd name="T9" fmla="*/ 0 h 100"/>
                <a:gd name="T10" fmla="*/ 0 w 101"/>
                <a:gd name="T11" fmla="*/ 3 h 100"/>
                <a:gd name="T12" fmla="*/ 3 w 101"/>
                <a:gd name="T13" fmla="*/ 0 h 100"/>
                <a:gd name="T14" fmla="*/ 0 w 101"/>
                <a:gd name="T15" fmla="*/ 0 h 100"/>
                <a:gd name="T16" fmla="*/ 0 w 101"/>
                <a:gd name="T17" fmla="*/ 3 h 100"/>
                <a:gd name="T18" fmla="*/ 7 w 101"/>
                <a:gd name="T19" fmla="*/ 3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100">
                  <a:moveTo>
                    <a:pt x="101" y="51"/>
                  </a:moveTo>
                  <a:lnTo>
                    <a:pt x="51" y="100"/>
                  </a:lnTo>
                  <a:lnTo>
                    <a:pt x="97" y="100"/>
                  </a:lnTo>
                  <a:lnTo>
                    <a:pt x="97" y="0"/>
                  </a:lnTo>
                  <a:lnTo>
                    <a:pt x="51" y="0"/>
                  </a:lnTo>
                  <a:lnTo>
                    <a:pt x="0" y="51"/>
                  </a:lnTo>
                  <a:lnTo>
                    <a:pt x="51" y="0"/>
                  </a:lnTo>
                  <a:lnTo>
                    <a:pt x="0" y="0"/>
                  </a:lnTo>
                  <a:lnTo>
                    <a:pt x="0" y="51"/>
                  </a:lnTo>
                  <a:lnTo>
                    <a:pt x="101" y="5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98" name="Freeform 194"/>
            <p:cNvSpPr>
              <a:spLocks noChangeAspect="1"/>
            </p:cNvSpPr>
            <p:nvPr/>
          </p:nvSpPr>
          <p:spPr bwMode="auto">
            <a:xfrm>
              <a:off x="5314" y="1232"/>
              <a:ext cx="26" cy="20"/>
            </a:xfrm>
            <a:custGeom>
              <a:avLst/>
              <a:gdLst>
                <a:gd name="T0" fmla="*/ 6 w 101"/>
                <a:gd name="T1" fmla="*/ 5 h 81"/>
                <a:gd name="T2" fmla="*/ 7 w 101"/>
                <a:gd name="T3" fmla="*/ 3 h 81"/>
                <a:gd name="T4" fmla="*/ 7 w 101"/>
                <a:gd name="T5" fmla="*/ 0 h 81"/>
                <a:gd name="T6" fmla="*/ 0 w 101"/>
                <a:gd name="T7" fmla="*/ 0 h 81"/>
                <a:gd name="T8" fmla="*/ 0 w 101"/>
                <a:gd name="T9" fmla="*/ 3 h 81"/>
                <a:gd name="T10" fmla="*/ 1 w 101"/>
                <a:gd name="T11" fmla="*/ 0 h 81"/>
                <a:gd name="T12" fmla="*/ 6 w 101"/>
                <a:gd name="T13" fmla="*/ 5 h 81"/>
                <a:gd name="T14" fmla="*/ 7 w 101"/>
                <a:gd name="T15" fmla="*/ 4 h 81"/>
                <a:gd name="T16" fmla="*/ 7 w 101"/>
                <a:gd name="T17" fmla="*/ 3 h 81"/>
                <a:gd name="T18" fmla="*/ 6 w 101"/>
                <a:gd name="T19" fmla="*/ 5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81">
                  <a:moveTo>
                    <a:pt x="86" y="81"/>
                  </a:moveTo>
                  <a:lnTo>
                    <a:pt x="101" y="45"/>
                  </a:lnTo>
                  <a:lnTo>
                    <a:pt x="101" y="0"/>
                  </a:lnTo>
                  <a:lnTo>
                    <a:pt x="0" y="0"/>
                  </a:lnTo>
                  <a:lnTo>
                    <a:pt x="0" y="45"/>
                  </a:lnTo>
                  <a:lnTo>
                    <a:pt x="16" y="10"/>
                  </a:lnTo>
                  <a:lnTo>
                    <a:pt x="86" y="81"/>
                  </a:lnTo>
                  <a:lnTo>
                    <a:pt x="101" y="65"/>
                  </a:lnTo>
                  <a:lnTo>
                    <a:pt x="101" y="45"/>
                  </a:lnTo>
                  <a:lnTo>
                    <a:pt x="86" y="8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4999" name="Freeform 195"/>
            <p:cNvSpPr>
              <a:spLocks noChangeAspect="1"/>
            </p:cNvSpPr>
            <p:nvPr/>
          </p:nvSpPr>
          <p:spPr bwMode="auto">
            <a:xfrm>
              <a:off x="5306" y="1235"/>
              <a:ext cx="30" cy="34"/>
            </a:xfrm>
            <a:custGeom>
              <a:avLst/>
              <a:gdLst>
                <a:gd name="T0" fmla="*/ 2 w 117"/>
                <a:gd name="T1" fmla="*/ 9 h 132"/>
                <a:gd name="T2" fmla="*/ 5 w 117"/>
                <a:gd name="T3" fmla="*/ 8 h 132"/>
                <a:gd name="T4" fmla="*/ 8 w 117"/>
                <a:gd name="T5" fmla="*/ 5 h 132"/>
                <a:gd name="T6" fmla="*/ 3 w 117"/>
                <a:gd name="T7" fmla="*/ 0 h 132"/>
                <a:gd name="T8" fmla="*/ 0 w 117"/>
                <a:gd name="T9" fmla="*/ 3 h 132"/>
                <a:gd name="T10" fmla="*/ 2 w 117"/>
                <a:gd name="T11" fmla="*/ 2 h 132"/>
                <a:gd name="T12" fmla="*/ 2 w 117"/>
                <a:gd name="T13" fmla="*/ 9 h 132"/>
                <a:gd name="T14" fmla="*/ 4 w 117"/>
                <a:gd name="T15" fmla="*/ 9 h 132"/>
                <a:gd name="T16" fmla="*/ 5 w 117"/>
                <a:gd name="T17" fmla="*/ 8 h 132"/>
                <a:gd name="T18" fmla="*/ 2 w 117"/>
                <a:gd name="T19" fmla="*/ 9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7" h="132">
                  <a:moveTo>
                    <a:pt x="35" y="132"/>
                  </a:moveTo>
                  <a:lnTo>
                    <a:pt x="70" y="116"/>
                  </a:lnTo>
                  <a:lnTo>
                    <a:pt x="117" y="71"/>
                  </a:lnTo>
                  <a:lnTo>
                    <a:pt x="47" y="0"/>
                  </a:lnTo>
                  <a:lnTo>
                    <a:pt x="0" y="46"/>
                  </a:lnTo>
                  <a:lnTo>
                    <a:pt x="35" y="31"/>
                  </a:lnTo>
                  <a:lnTo>
                    <a:pt x="35" y="132"/>
                  </a:lnTo>
                  <a:lnTo>
                    <a:pt x="56" y="132"/>
                  </a:lnTo>
                  <a:lnTo>
                    <a:pt x="70" y="116"/>
                  </a:lnTo>
                  <a:lnTo>
                    <a:pt x="35" y="132"/>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00" name="Freeform 196"/>
            <p:cNvSpPr>
              <a:spLocks noChangeAspect="1"/>
            </p:cNvSpPr>
            <p:nvPr/>
          </p:nvSpPr>
          <p:spPr bwMode="auto">
            <a:xfrm>
              <a:off x="5303" y="1242"/>
              <a:ext cx="12" cy="27"/>
            </a:xfrm>
            <a:custGeom>
              <a:avLst/>
              <a:gdLst>
                <a:gd name="T0" fmla="*/ 0 w 46"/>
                <a:gd name="T1" fmla="*/ 7 h 101"/>
                <a:gd name="T2" fmla="*/ 0 w 46"/>
                <a:gd name="T3" fmla="*/ 7 h 101"/>
                <a:gd name="T4" fmla="*/ 3 w 46"/>
                <a:gd name="T5" fmla="*/ 7 h 101"/>
                <a:gd name="T6" fmla="*/ 3 w 46"/>
                <a:gd name="T7" fmla="*/ 0 h 101"/>
                <a:gd name="T8" fmla="*/ 0 w 46"/>
                <a:gd name="T9" fmla="*/ 0 h 101"/>
                <a:gd name="T10" fmla="*/ 0 w 46"/>
                <a:gd name="T11" fmla="*/ 0 h 101"/>
                <a:gd name="T12" fmla="*/ 0 w 46"/>
                <a:gd name="T13" fmla="*/ 7 h 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101">
                  <a:moveTo>
                    <a:pt x="0" y="101"/>
                  </a:moveTo>
                  <a:lnTo>
                    <a:pt x="0" y="101"/>
                  </a:lnTo>
                  <a:lnTo>
                    <a:pt x="46" y="101"/>
                  </a:lnTo>
                  <a:lnTo>
                    <a:pt x="46" y="0"/>
                  </a:lnTo>
                  <a:lnTo>
                    <a:pt x="0" y="0"/>
                  </a:lnTo>
                  <a:lnTo>
                    <a:pt x="0" y="10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01" name="Freeform 197"/>
            <p:cNvSpPr>
              <a:spLocks noChangeAspect="1"/>
            </p:cNvSpPr>
            <p:nvPr/>
          </p:nvSpPr>
          <p:spPr bwMode="auto">
            <a:xfrm>
              <a:off x="5283" y="1242"/>
              <a:ext cx="20" cy="27"/>
            </a:xfrm>
            <a:custGeom>
              <a:avLst/>
              <a:gdLst>
                <a:gd name="T0" fmla="*/ 4 w 82"/>
                <a:gd name="T1" fmla="*/ 6 h 101"/>
                <a:gd name="T2" fmla="*/ 2 w 82"/>
                <a:gd name="T3" fmla="*/ 7 h 101"/>
                <a:gd name="T4" fmla="*/ 5 w 82"/>
                <a:gd name="T5" fmla="*/ 7 h 101"/>
                <a:gd name="T6" fmla="*/ 5 w 82"/>
                <a:gd name="T7" fmla="*/ 0 h 101"/>
                <a:gd name="T8" fmla="*/ 2 w 82"/>
                <a:gd name="T9" fmla="*/ 0 h 101"/>
                <a:gd name="T10" fmla="*/ 0 w 82"/>
                <a:gd name="T11" fmla="*/ 1 h 101"/>
                <a:gd name="T12" fmla="*/ 2 w 82"/>
                <a:gd name="T13" fmla="*/ 0 h 101"/>
                <a:gd name="T14" fmla="*/ 1 w 82"/>
                <a:gd name="T15" fmla="*/ 0 h 101"/>
                <a:gd name="T16" fmla="*/ 0 w 82"/>
                <a:gd name="T17" fmla="*/ 1 h 101"/>
                <a:gd name="T18" fmla="*/ 4 w 82"/>
                <a:gd name="T19" fmla="*/ 6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 h="101">
                  <a:moveTo>
                    <a:pt x="71" y="85"/>
                  </a:moveTo>
                  <a:lnTo>
                    <a:pt x="36" y="101"/>
                  </a:lnTo>
                  <a:lnTo>
                    <a:pt x="82" y="101"/>
                  </a:lnTo>
                  <a:lnTo>
                    <a:pt x="82" y="0"/>
                  </a:lnTo>
                  <a:lnTo>
                    <a:pt x="36" y="0"/>
                  </a:lnTo>
                  <a:lnTo>
                    <a:pt x="0" y="15"/>
                  </a:lnTo>
                  <a:lnTo>
                    <a:pt x="36" y="0"/>
                  </a:lnTo>
                  <a:lnTo>
                    <a:pt x="16" y="0"/>
                  </a:lnTo>
                  <a:lnTo>
                    <a:pt x="0" y="15"/>
                  </a:lnTo>
                  <a:lnTo>
                    <a:pt x="71" y="8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02" name="Freeform 198"/>
            <p:cNvSpPr>
              <a:spLocks noChangeAspect="1"/>
            </p:cNvSpPr>
            <p:nvPr/>
          </p:nvSpPr>
          <p:spPr bwMode="auto">
            <a:xfrm>
              <a:off x="5232" y="1246"/>
              <a:ext cx="68" cy="57"/>
            </a:xfrm>
            <a:custGeom>
              <a:avLst/>
              <a:gdLst>
                <a:gd name="T0" fmla="*/ 6 w 270"/>
                <a:gd name="T1" fmla="*/ 11 h 224"/>
                <a:gd name="T2" fmla="*/ 3 w 270"/>
                <a:gd name="T3" fmla="*/ 15 h 224"/>
                <a:gd name="T4" fmla="*/ 5 w 270"/>
                <a:gd name="T5" fmla="*/ 14 h 224"/>
                <a:gd name="T6" fmla="*/ 6 w 270"/>
                <a:gd name="T7" fmla="*/ 14 h 224"/>
                <a:gd name="T8" fmla="*/ 7 w 270"/>
                <a:gd name="T9" fmla="*/ 13 h 224"/>
                <a:gd name="T10" fmla="*/ 8 w 270"/>
                <a:gd name="T11" fmla="*/ 13 h 224"/>
                <a:gd name="T12" fmla="*/ 9 w 270"/>
                <a:gd name="T13" fmla="*/ 12 h 224"/>
                <a:gd name="T14" fmla="*/ 11 w 270"/>
                <a:gd name="T15" fmla="*/ 10 h 224"/>
                <a:gd name="T16" fmla="*/ 13 w 270"/>
                <a:gd name="T17" fmla="*/ 9 h 224"/>
                <a:gd name="T18" fmla="*/ 14 w 270"/>
                <a:gd name="T19" fmla="*/ 7 h 224"/>
                <a:gd name="T20" fmla="*/ 16 w 270"/>
                <a:gd name="T21" fmla="*/ 6 h 224"/>
                <a:gd name="T22" fmla="*/ 17 w 270"/>
                <a:gd name="T23" fmla="*/ 5 h 224"/>
                <a:gd name="T24" fmla="*/ 13 w 270"/>
                <a:gd name="T25" fmla="*/ 0 h 224"/>
                <a:gd name="T26" fmla="*/ 12 w 270"/>
                <a:gd name="T27" fmla="*/ 1 h 224"/>
                <a:gd name="T28" fmla="*/ 10 w 270"/>
                <a:gd name="T29" fmla="*/ 3 h 224"/>
                <a:gd name="T30" fmla="*/ 9 w 270"/>
                <a:gd name="T31" fmla="*/ 4 h 224"/>
                <a:gd name="T32" fmla="*/ 7 w 270"/>
                <a:gd name="T33" fmla="*/ 5 h 224"/>
                <a:gd name="T34" fmla="*/ 6 w 270"/>
                <a:gd name="T35" fmla="*/ 7 h 224"/>
                <a:gd name="T36" fmla="*/ 4 w 270"/>
                <a:gd name="T37" fmla="*/ 8 h 224"/>
                <a:gd name="T38" fmla="*/ 4 w 270"/>
                <a:gd name="T39" fmla="*/ 8 h 224"/>
                <a:gd name="T40" fmla="*/ 3 w 270"/>
                <a:gd name="T41" fmla="*/ 8 h 224"/>
                <a:gd name="T42" fmla="*/ 3 w 270"/>
                <a:gd name="T43" fmla="*/ 8 h 224"/>
                <a:gd name="T44" fmla="*/ 3 w 270"/>
                <a:gd name="T45" fmla="*/ 8 h 224"/>
                <a:gd name="T46" fmla="*/ 0 w 270"/>
                <a:gd name="T47" fmla="*/ 11 h 224"/>
                <a:gd name="T48" fmla="*/ 3 w 270"/>
                <a:gd name="T49" fmla="*/ 8 h 224"/>
                <a:gd name="T50" fmla="*/ 0 w 270"/>
                <a:gd name="T51" fmla="*/ 8 h 224"/>
                <a:gd name="T52" fmla="*/ 0 w 270"/>
                <a:gd name="T53" fmla="*/ 11 h 224"/>
                <a:gd name="T54" fmla="*/ 6 w 270"/>
                <a:gd name="T55" fmla="*/ 11 h 2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70" h="224">
                  <a:moveTo>
                    <a:pt x="100" y="174"/>
                  </a:moveTo>
                  <a:lnTo>
                    <a:pt x="50" y="224"/>
                  </a:lnTo>
                  <a:lnTo>
                    <a:pt x="70" y="221"/>
                  </a:lnTo>
                  <a:lnTo>
                    <a:pt x="87" y="216"/>
                  </a:lnTo>
                  <a:lnTo>
                    <a:pt x="102" y="210"/>
                  </a:lnTo>
                  <a:lnTo>
                    <a:pt x="119" y="201"/>
                  </a:lnTo>
                  <a:lnTo>
                    <a:pt x="146" y="183"/>
                  </a:lnTo>
                  <a:lnTo>
                    <a:pt x="175" y="161"/>
                  </a:lnTo>
                  <a:lnTo>
                    <a:pt x="202" y="136"/>
                  </a:lnTo>
                  <a:lnTo>
                    <a:pt x="228" y="113"/>
                  </a:lnTo>
                  <a:lnTo>
                    <a:pt x="251" y="90"/>
                  </a:lnTo>
                  <a:lnTo>
                    <a:pt x="270" y="70"/>
                  </a:lnTo>
                  <a:lnTo>
                    <a:pt x="199" y="0"/>
                  </a:lnTo>
                  <a:lnTo>
                    <a:pt x="181" y="18"/>
                  </a:lnTo>
                  <a:lnTo>
                    <a:pt x="159" y="40"/>
                  </a:lnTo>
                  <a:lnTo>
                    <a:pt x="134" y="62"/>
                  </a:lnTo>
                  <a:lnTo>
                    <a:pt x="111" y="83"/>
                  </a:lnTo>
                  <a:lnTo>
                    <a:pt x="88" y="102"/>
                  </a:lnTo>
                  <a:lnTo>
                    <a:pt x="66" y="117"/>
                  </a:lnTo>
                  <a:lnTo>
                    <a:pt x="58" y="121"/>
                  </a:lnTo>
                  <a:lnTo>
                    <a:pt x="52" y="123"/>
                  </a:lnTo>
                  <a:lnTo>
                    <a:pt x="49" y="124"/>
                  </a:lnTo>
                  <a:lnTo>
                    <a:pt x="50" y="124"/>
                  </a:lnTo>
                  <a:lnTo>
                    <a:pt x="0" y="174"/>
                  </a:lnTo>
                  <a:lnTo>
                    <a:pt x="50" y="124"/>
                  </a:lnTo>
                  <a:lnTo>
                    <a:pt x="0" y="124"/>
                  </a:lnTo>
                  <a:lnTo>
                    <a:pt x="0" y="174"/>
                  </a:lnTo>
                  <a:lnTo>
                    <a:pt x="100" y="174"/>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03" name="Freeform 199"/>
            <p:cNvSpPr>
              <a:spLocks noChangeAspect="1"/>
            </p:cNvSpPr>
            <p:nvPr/>
          </p:nvSpPr>
          <p:spPr bwMode="auto">
            <a:xfrm>
              <a:off x="5058" y="1291"/>
              <a:ext cx="199" cy="187"/>
            </a:xfrm>
            <a:custGeom>
              <a:avLst/>
              <a:gdLst>
                <a:gd name="T0" fmla="*/ 4 w 779"/>
                <a:gd name="T1" fmla="*/ 48 h 732"/>
                <a:gd name="T2" fmla="*/ 5 w 779"/>
                <a:gd name="T3" fmla="*/ 48 h 732"/>
                <a:gd name="T4" fmla="*/ 6 w 779"/>
                <a:gd name="T5" fmla="*/ 46 h 732"/>
                <a:gd name="T6" fmla="*/ 8 w 779"/>
                <a:gd name="T7" fmla="*/ 44 h 732"/>
                <a:gd name="T8" fmla="*/ 11 w 779"/>
                <a:gd name="T9" fmla="*/ 42 h 732"/>
                <a:gd name="T10" fmla="*/ 14 w 779"/>
                <a:gd name="T11" fmla="*/ 39 h 732"/>
                <a:gd name="T12" fmla="*/ 21 w 779"/>
                <a:gd name="T13" fmla="*/ 33 h 732"/>
                <a:gd name="T14" fmla="*/ 29 w 779"/>
                <a:gd name="T15" fmla="*/ 26 h 732"/>
                <a:gd name="T16" fmla="*/ 33 w 779"/>
                <a:gd name="T17" fmla="*/ 22 h 732"/>
                <a:gd name="T18" fmla="*/ 37 w 779"/>
                <a:gd name="T19" fmla="*/ 19 h 732"/>
                <a:gd name="T20" fmla="*/ 41 w 779"/>
                <a:gd name="T21" fmla="*/ 16 h 732"/>
                <a:gd name="T22" fmla="*/ 44 w 779"/>
                <a:gd name="T23" fmla="*/ 12 h 732"/>
                <a:gd name="T24" fmla="*/ 45 w 779"/>
                <a:gd name="T25" fmla="*/ 10 h 732"/>
                <a:gd name="T26" fmla="*/ 46 w 779"/>
                <a:gd name="T27" fmla="*/ 9 h 732"/>
                <a:gd name="T28" fmla="*/ 48 w 779"/>
                <a:gd name="T29" fmla="*/ 7 h 732"/>
                <a:gd name="T30" fmla="*/ 49 w 779"/>
                <a:gd name="T31" fmla="*/ 6 h 732"/>
                <a:gd name="T32" fmla="*/ 50 w 779"/>
                <a:gd name="T33" fmla="*/ 5 h 732"/>
                <a:gd name="T34" fmla="*/ 50 w 779"/>
                <a:gd name="T35" fmla="*/ 3 h 732"/>
                <a:gd name="T36" fmla="*/ 50 w 779"/>
                <a:gd name="T37" fmla="*/ 2 h 732"/>
                <a:gd name="T38" fmla="*/ 51 w 779"/>
                <a:gd name="T39" fmla="*/ 2 h 732"/>
                <a:gd name="T40" fmla="*/ 51 w 779"/>
                <a:gd name="T41" fmla="*/ 1 h 732"/>
                <a:gd name="T42" fmla="*/ 51 w 779"/>
                <a:gd name="T43" fmla="*/ 0 h 732"/>
                <a:gd name="T44" fmla="*/ 44 w 779"/>
                <a:gd name="T45" fmla="*/ 0 h 732"/>
                <a:gd name="T46" fmla="*/ 44 w 779"/>
                <a:gd name="T47" fmla="*/ 0 h 732"/>
                <a:gd name="T48" fmla="*/ 44 w 779"/>
                <a:gd name="T49" fmla="*/ 0 h 732"/>
                <a:gd name="T50" fmla="*/ 44 w 779"/>
                <a:gd name="T51" fmla="*/ 1 h 732"/>
                <a:gd name="T52" fmla="*/ 44 w 779"/>
                <a:gd name="T53" fmla="*/ 1 h 732"/>
                <a:gd name="T54" fmla="*/ 44 w 779"/>
                <a:gd name="T55" fmla="*/ 2 h 732"/>
                <a:gd name="T56" fmla="*/ 43 w 779"/>
                <a:gd name="T57" fmla="*/ 3 h 732"/>
                <a:gd name="T58" fmla="*/ 42 w 779"/>
                <a:gd name="T59" fmla="*/ 4 h 732"/>
                <a:gd name="T60" fmla="*/ 41 w 779"/>
                <a:gd name="T61" fmla="*/ 5 h 732"/>
                <a:gd name="T62" fmla="*/ 40 w 779"/>
                <a:gd name="T63" fmla="*/ 6 h 732"/>
                <a:gd name="T64" fmla="*/ 39 w 779"/>
                <a:gd name="T65" fmla="*/ 8 h 732"/>
                <a:gd name="T66" fmla="*/ 36 w 779"/>
                <a:gd name="T67" fmla="*/ 11 h 732"/>
                <a:gd name="T68" fmla="*/ 32 w 779"/>
                <a:gd name="T69" fmla="*/ 14 h 732"/>
                <a:gd name="T70" fmla="*/ 29 w 779"/>
                <a:gd name="T71" fmla="*/ 18 h 732"/>
                <a:gd name="T72" fmla="*/ 25 w 779"/>
                <a:gd name="T73" fmla="*/ 21 h 732"/>
                <a:gd name="T74" fmla="*/ 17 w 779"/>
                <a:gd name="T75" fmla="*/ 28 h 732"/>
                <a:gd name="T76" fmla="*/ 10 w 779"/>
                <a:gd name="T77" fmla="*/ 34 h 732"/>
                <a:gd name="T78" fmla="*/ 7 w 779"/>
                <a:gd name="T79" fmla="*/ 37 h 732"/>
                <a:gd name="T80" fmla="*/ 4 w 779"/>
                <a:gd name="T81" fmla="*/ 39 h 732"/>
                <a:gd name="T82" fmla="*/ 2 w 779"/>
                <a:gd name="T83" fmla="*/ 41 h 732"/>
                <a:gd name="T84" fmla="*/ 0 w 779"/>
                <a:gd name="T85" fmla="*/ 43 h 732"/>
                <a:gd name="T86" fmla="*/ 1 w 779"/>
                <a:gd name="T87" fmla="*/ 43 h 732"/>
                <a:gd name="T88" fmla="*/ 4 w 779"/>
                <a:gd name="T89" fmla="*/ 48 h 73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779" h="732">
                  <a:moveTo>
                    <a:pt x="66" y="732"/>
                  </a:moveTo>
                  <a:lnTo>
                    <a:pt x="71" y="728"/>
                  </a:lnTo>
                  <a:lnTo>
                    <a:pt x="92" y="708"/>
                  </a:lnTo>
                  <a:lnTo>
                    <a:pt x="124" y="679"/>
                  </a:lnTo>
                  <a:lnTo>
                    <a:pt x="166" y="644"/>
                  </a:lnTo>
                  <a:lnTo>
                    <a:pt x="215" y="603"/>
                  </a:lnTo>
                  <a:lnTo>
                    <a:pt x="329" y="507"/>
                  </a:lnTo>
                  <a:lnTo>
                    <a:pt x="450" y="401"/>
                  </a:lnTo>
                  <a:lnTo>
                    <a:pt x="511" y="346"/>
                  </a:lnTo>
                  <a:lnTo>
                    <a:pt x="569" y="292"/>
                  </a:lnTo>
                  <a:lnTo>
                    <a:pt x="622" y="239"/>
                  </a:lnTo>
                  <a:lnTo>
                    <a:pt x="670" y="187"/>
                  </a:lnTo>
                  <a:lnTo>
                    <a:pt x="692" y="162"/>
                  </a:lnTo>
                  <a:lnTo>
                    <a:pt x="711" y="138"/>
                  </a:lnTo>
                  <a:lnTo>
                    <a:pt x="729" y="115"/>
                  </a:lnTo>
                  <a:lnTo>
                    <a:pt x="745" y="93"/>
                  </a:lnTo>
                  <a:lnTo>
                    <a:pt x="758" y="71"/>
                  </a:lnTo>
                  <a:lnTo>
                    <a:pt x="768" y="50"/>
                  </a:lnTo>
                  <a:lnTo>
                    <a:pt x="772" y="37"/>
                  </a:lnTo>
                  <a:lnTo>
                    <a:pt x="776" y="25"/>
                  </a:lnTo>
                  <a:lnTo>
                    <a:pt x="779" y="12"/>
                  </a:lnTo>
                  <a:lnTo>
                    <a:pt x="779" y="0"/>
                  </a:lnTo>
                  <a:lnTo>
                    <a:pt x="679" y="0"/>
                  </a:lnTo>
                  <a:lnTo>
                    <a:pt x="679" y="1"/>
                  </a:lnTo>
                  <a:lnTo>
                    <a:pt x="679" y="2"/>
                  </a:lnTo>
                  <a:lnTo>
                    <a:pt x="678" y="6"/>
                  </a:lnTo>
                  <a:lnTo>
                    <a:pt x="676" y="10"/>
                  </a:lnTo>
                  <a:lnTo>
                    <a:pt x="670" y="23"/>
                  </a:lnTo>
                  <a:lnTo>
                    <a:pt x="661" y="38"/>
                  </a:lnTo>
                  <a:lnTo>
                    <a:pt x="649" y="56"/>
                  </a:lnTo>
                  <a:lnTo>
                    <a:pt x="634" y="77"/>
                  </a:lnTo>
                  <a:lnTo>
                    <a:pt x="617" y="98"/>
                  </a:lnTo>
                  <a:lnTo>
                    <a:pt x="598" y="120"/>
                  </a:lnTo>
                  <a:lnTo>
                    <a:pt x="551" y="169"/>
                  </a:lnTo>
                  <a:lnTo>
                    <a:pt x="499" y="219"/>
                  </a:lnTo>
                  <a:lnTo>
                    <a:pt x="444" y="272"/>
                  </a:lnTo>
                  <a:lnTo>
                    <a:pt x="384" y="327"/>
                  </a:lnTo>
                  <a:lnTo>
                    <a:pt x="263" y="432"/>
                  </a:lnTo>
                  <a:lnTo>
                    <a:pt x="152" y="527"/>
                  </a:lnTo>
                  <a:lnTo>
                    <a:pt x="102" y="568"/>
                  </a:lnTo>
                  <a:lnTo>
                    <a:pt x="60" y="604"/>
                  </a:lnTo>
                  <a:lnTo>
                    <a:pt x="26" y="634"/>
                  </a:lnTo>
                  <a:lnTo>
                    <a:pt x="0" y="657"/>
                  </a:lnTo>
                  <a:lnTo>
                    <a:pt x="7" y="653"/>
                  </a:lnTo>
                  <a:lnTo>
                    <a:pt x="66" y="732"/>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04" name="Freeform 200"/>
            <p:cNvSpPr>
              <a:spLocks noChangeAspect="1"/>
            </p:cNvSpPr>
            <p:nvPr/>
          </p:nvSpPr>
          <p:spPr bwMode="auto">
            <a:xfrm>
              <a:off x="4916" y="1457"/>
              <a:ext cx="160" cy="177"/>
            </a:xfrm>
            <a:custGeom>
              <a:avLst/>
              <a:gdLst>
                <a:gd name="T0" fmla="*/ 3 w 624"/>
                <a:gd name="T1" fmla="*/ 45 h 691"/>
                <a:gd name="T2" fmla="*/ 5 w 624"/>
                <a:gd name="T3" fmla="*/ 44 h 691"/>
                <a:gd name="T4" fmla="*/ 9 w 624"/>
                <a:gd name="T5" fmla="*/ 39 h 691"/>
                <a:gd name="T6" fmla="*/ 13 w 624"/>
                <a:gd name="T7" fmla="*/ 34 h 691"/>
                <a:gd name="T8" fmla="*/ 17 w 624"/>
                <a:gd name="T9" fmla="*/ 29 h 691"/>
                <a:gd name="T10" fmla="*/ 22 w 624"/>
                <a:gd name="T11" fmla="*/ 23 h 691"/>
                <a:gd name="T12" fmla="*/ 25 w 624"/>
                <a:gd name="T13" fmla="*/ 21 h 691"/>
                <a:gd name="T14" fmla="*/ 27 w 624"/>
                <a:gd name="T15" fmla="*/ 18 h 691"/>
                <a:gd name="T16" fmla="*/ 29 w 624"/>
                <a:gd name="T17" fmla="*/ 16 h 691"/>
                <a:gd name="T18" fmla="*/ 32 w 624"/>
                <a:gd name="T19" fmla="*/ 13 h 691"/>
                <a:gd name="T20" fmla="*/ 34 w 624"/>
                <a:gd name="T21" fmla="*/ 11 h 691"/>
                <a:gd name="T22" fmla="*/ 37 w 624"/>
                <a:gd name="T23" fmla="*/ 9 h 691"/>
                <a:gd name="T24" fmla="*/ 39 w 624"/>
                <a:gd name="T25" fmla="*/ 7 h 691"/>
                <a:gd name="T26" fmla="*/ 41 w 624"/>
                <a:gd name="T27" fmla="*/ 5 h 691"/>
                <a:gd name="T28" fmla="*/ 37 w 624"/>
                <a:gd name="T29" fmla="*/ 0 h 691"/>
                <a:gd name="T30" fmla="*/ 35 w 624"/>
                <a:gd name="T31" fmla="*/ 2 h 691"/>
                <a:gd name="T32" fmla="*/ 32 w 624"/>
                <a:gd name="T33" fmla="*/ 4 h 691"/>
                <a:gd name="T34" fmla="*/ 30 w 624"/>
                <a:gd name="T35" fmla="*/ 6 h 691"/>
                <a:gd name="T36" fmla="*/ 27 w 624"/>
                <a:gd name="T37" fmla="*/ 9 h 691"/>
                <a:gd name="T38" fmla="*/ 25 w 624"/>
                <a:gd name="T39" fmla="*/ 11 h 691"/>
                <a:gd name="T40" fmla="*/ 22 w 624"/>
                <a:gd name="T41" fmla="*/ 14 h 691"/>
                <a:gd name="T42" fmla="*/ 20 w 624"/>
                <a:gd name="T43" fmla="*/ 16 h 691"/>
                <a:gd name="T44" fmla="*/ 17 w 624"/>
                <a:gd name="T45" fmla="*/ 19 h 691"/>
                <a:gd name="T46" fmla="*/ 13 w 624"/>
                <a:gd name="T47" fmla="*/ 25 h 691"/>
                <a:gd name="T48" fmla="*/ 8 w 624"/>
                <a:gd name="T49" fmla="*/ 30 h 691"/>
                <a:gd name="T50" fmla="*/ 4 w 624"/>
                <a:gd name="T51" fmla="*/ 35 h 691"/>
                <a:gd name="T52" fmla="*/ 0 w 624"/>
                <a:gd name="T53" fmla="*/ 40 h 691"/>
                <a:gd name="T54" fmla="*/ 3 w 624"/>
                <a:gd name="T55" fmla="*/ 39 h 691"/>
                <a:gd name="T56" fmla="*/ 3 w 624"/>
                <a:gd name="T57" fmla="*/ 45 h 691"/>
                <a:gd name="T58" fmla="*/ 4 w 624"/>
                <a:gd name="T59" fmla="*/ 45 h 691"/>
                <a:gd name="T60" fmla="*/ 5 w 624"/>
                <a:gd name="T61" fmla="*/ 44 h 691"/>
                <a:gd name="T62" fmla="*/ 3 w 624"/>
                <a:gd name="T63" fmla="*/ 45 h 69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624" h="691">
                  <a:moveTo>
                    <a:pt x="40" y="691"/>
                  </a:moveTo>
                  <a:lnTo>
                    <a:pt x="79" y="670"/>
                  </a:lnTo>
                  <a:lnTo>
                    <a:pt x="134" y="597"/>
                  </a:lnTo>
                  <a:lnTo>
                    <a:pt x="198" y="519"/>
                  </a:lnTo>
                  <a:lnTo>
                    <a:pt x="265" y="437"/>
                  </a:lnTo>
                  <a:lnTo>
                    <a:pt x="337" y="356"/>
                  </a:lnTo>
                  <a:lnTo>
                    <a:pt x="373" y="316"/>
                  </a:lnTo>
                  <a:lnTo>
                    <a:pt x="410" y="276"/>
                  </a:lnTo>
                  <a:lnTo>
                    <a:pt x="447" y="238"/>
                  </a:lnTo>
                  <a:lnTo>
                    <a:pt x="483" y="202"/>
                  </a:lnTo>
                  <a:lnTo>
                    <a:pt x="520" y="167"/>
                  </a:lnTo>
                  <a:lnTo>
                    <a:pt x="556" y="135"/>
                  </a:lnTo>
                  <a:lnTo>
                    <a:pt x="591" y="106"/>
                  </a:lnTo>
                  <a:lnTo>
                    <a:pt x="624" y="79"/>
                  </a:lnTo>
                  <a:lnTo>
                    <a:pt x="565" y="0"/>
                  </a:lnTo>
                  <a:lnTo>
                    <a:pt x="527" y="29"/>
                  </a:lnTo>
                  <a:lnTo>
                    <a:pt x="490" y="60"/>
                  </a:lnTo>
                  <a:lnTo>
                    <a:pt x="452" y="95"/>
                  </a:lnTo>
                  <a:lnTo>
                    <a:pt x="415" y="131"/>
                  </a:lnTo>
                  <a:lnTo>
                    <a:pt x="376" y="168"/>
                  </a:lnTo>
                  <a:lnTo>
                    <a:pt x="337" y="207"/>
                  </a:lnTo>
                  <a:lnTo>
                    <a:pt x="300" y="249"/>
                  </a:lnTo>
                  <a:lnTo>
                    <a:pt x="262" y="290"/>
                  </a:lnTo>
                  <a:lnTo>
                    <a:pt x="190" y="374"/>
                  </a:lnTo>
                  <a:lnTo>
                    <a:pt x="120" y="457"/>
                  </a:lnTo>
                  <a:lnTo>
                    <a:pt x="57" y="537"/>
                  </a:lnTo>
                  <a:lnTo>
                    <a:pt x="0" y="610"/>
                  </a:lnTo>
                  <a:lnTo>
                    <a:pt x="40" y="590"/>
                  </a:lnTo>
                  <a:lnTo>
                    <a:pt x="40" y="691"/>
                  </a:lnTo>
                  <a:lnTo>
                    <a:pt x="64" y="691"/>
                  </a:lnTo>
                  <a:lnTo>
                    <a:pt x="79" y="670"/>
                  </a:lnTo>
                  <a:lnTo>
                    <a:pt x="40" y="69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05" name="Freeform 201"/>
            <p:cNvSpPr>
              <a:spLocks noChangeAspect="1"/>
            </p:cNvSpPr>
            <p:nvPr/>
          </p:nvSpPr>
          <p:spPr bwMode="auto">
            <a:xfrm>
              <a:off x="4905" y="1607"/>
              <a:ext cx="21" cy="27"/>
            </a:xfrm>
            <a:custGeom>
              <a:avLst/>
              <a:gdLst>
                <a:gd name="T0" fmla="*/ 5 w 82"/>
                <a:gd name="T1" fmla="*/ 6 h 101"/>
                <a:gd name="T2" fmla="*/ 2 w 82"/>
                <a:gd name="T3" fmla="*/ 7 h 101"/>
                <a:gd name="T4" fmla="*/ 5 w 82"/>
                <a:gd name="T5" fmla="*/ 7 h 101"/>
                <a:gd name="T6" fmla="*/ 5 w 82"/>
                <a:gd name="T7" fmla="*/ 0 h 101"/>
                <a:gd name="T8" fmla="*/ 2 w 82"/>
                <a:gd name="T9" fmla="*/ 0 h 101"/>
                <a:gd name="T10" fmla="*/ 0 w 82"/>
                <a:gd name="T11" fmla="*/ 1 h 101"/>
                <a:gd name="T12" fmla="*/ 2 w 82"/>
                <a:gd name="T13" fmla="*/ 0 h 101"/>
                <a:gd name="T14" fmla="*/ 1 w 82"/>
                <a:gd name="T15" fmla="*/ 0 h 101"/>
                <a:gd name="T16" fmla="*/ 0 w 82"/>
                <a:gd name="T17" fmla="*/ 1 h 101"/>
                <a:gd name="T18" fmla="*/ 5 w 82"/>
                <a:gd name="T19" fmla="*/ 6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 h="101">
                  <a:moveTo>
                    <a:pt x="70" y="85"/>
                  </a:moveTo>
                  <a:lnTo>
                    <a:pt x="35" y="101"/>
                  </a:lnTo>
                  <a:lnTo>
                    <a:pt x="82" y="101"/>
                  </a:lnTo>
                  <a:lnTo>
                    <a:pt x="82" y="0"/>
                  </a:lnTo>
                  <a:lnTo>
                    <a:pt x="35" y="0"/>
                  </a:lnTo>
                  <a:lnTo>
                    <a:pt x="0" y="15"/>
                  </a:lnTo>
                  <a:lnTo>
                    <a:pt x="35" y="0"/>
                  </a:lnTo>
                  <a:lnTo>
                    <a:pt x="15" y="0"/>
                  </a:lnTo>
                  <a:lnTo>
                    <a:pt x="0" y="15"/>
                  </a:lnTo>
                  <a:lnTo>
                    <a:pt x="70" y="8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06" name="Freeform 202"/>
            <p:cNvSpPr>
              <a:spLocks noChangeAspect="1"/>
            </p:cNvSpPr>
            <p:nvPr/>
          </p:nvSpPr>
          <p:spPr bwMode="auto">
            <a:xfrm>
              <a:off x="4867" y="1611"/>
              <a:ext cx="57" cy="113"/>
            </a:xfrm>
            <a:custGeom>
              <a:avLst/>
              <a:gdLst>
                <a:gd name="T0" fmla="*/ 6 w 223"/>
                <a:gd name="T1" fmla="*/ 29 h 440"/>
                <a:gd name="T2" fmla="*/ 6 w 223"/>
                <a:gd name="T3" fmla="*/ 27 h 440"/>
                <a:gd name="T4" fmla="*/ 7 w 223"/>
                <a:gd name="T5" fmla="*/ 26 h 440"/>
                <a:gd name="T6" fmla="*/ 7 w 223"/>
                <a:gd name="T7" fmla="*/ 25 h 440"/>
                <a:gd name="T8" fmla="*/ 7 w 223"/>
                <a:gd name="T9" fmla="*/ 23 h 440"/>
                <a:gd name="T10" fmla="*/ 7 w 223"/>
                <a:gd name="T11" fmla="*/ 22 h 440"/>
                <a:gd name="T12" fmla="*/ 8 w 223"/>
                <a:gd name="T13" fmla="*/ 20 h 440"/>
                <a:gd name="T14" fmla="*/ 8 w 223"/>
                <a:gd name="T15" fmla="*/ 18 h 440"/>
                <a:gd name="T16" fmla="*/ 9 w 223"/>
                <a:gd name="T17" fmla="*/ 16 h 440"/>
                <a:gd name="T18" fmla="*/ 10 w 223"/>
                <a:gd name="T19" fmla="*/ 15 h 440"/>
                <a:gd name="T20" fmla="*/ 10 w 223"/>
                <a:gd name="T21" fmla="*/ 13 h 440"/>
                <a:gd name="T22" fmla="*/ 11 w 223"/>
                <a:gd name="T23" fmla="*/ 11 h 440"/>
                <a:gd name="T24" fmla="*/ 12 w 223"/>
                <a:gd name="T25" fmla="*/ 10 h 440"/>
                <a:gd name="T26" fmla="*/ 13 w 223"/>
                <a:gd name="T27" fmla="*/ 8 h 440"/>
                <a:gd name="T28" fmla="*/ 13 w 223"/>
                <a:gd name="T29" fmla="*/ 7 h 440"/>
                <a:gd name="T30" fmla="*/ 14 w 223"/>
                <a:gd name="T31" fmla="*/ 6 h 440"/>
                <a:gd name="T32" fmla="*/ 14 w 223"/>
                <a:gd name="T33" fmla="*/ 5 h 440"/>
                <a:gd name="T34" fmla="*/ 15 w 223"/>
                <a:gd name="T35" fmla="*/ 5 h 440"/>
                <a:gd name="T36" fmla="*/ 10 w 223"/>
                <a:gd name="T37" fmla="*/ 0 h 440"/>
                <a:gd name="T38" fmla="*/ 9 w 223"/>
                <a:gd name="T39" fmla="*/ 1 h 440"/>
                <a:gd name="T40" fmla="*/ 8 w 223"/>
                <a:gd name="T41" fmla="*/ 2 h 440"/>
                <a:gd name="T42" fmla="*/ 7 w 223"/>
                <a:gd name="T43" fmla="*/ 4 h 440"/>
                <a:gd name="T44" fmla="*/ 7 w 223"/>
                <a:gd name="T45" fmla="*/ 5 h 440"/>
                <a:gd name="T46" fmla="*/ 6 w 223"/>
                <a:gd name="T47" fmla="*/ 7 h 440"/>
                <a:gd name="T48" fmla="*/ 5 w 223"/>
                <a:gd name="T49" fmla="*/ 8 h 440"/>
                <a:gd name="T50" fmla="*/ 4 w 223"/>
                <a:gd name="T51" fmla="*/ 10 h 440"/>
                <a:gd name="T52" fmla="*/ 4 w 223"/>
                <a:gd name="T53" fmla="*/ 12 h 440"/>
                <a:gd name="T54" fmla="*/ 3 w 223"/>
                <a:gd name="T55" fmla="*/ 14 h 440"/>
                <a:gd name="T56" fmla="*/ 2 w 223"/>
                <a:gd name="T57" fmla="*/ 16 h 440"/>
                <a:gd name="T58" fmla="*/ 2 w 223"/>
                <a:gd name="T59" fmla="*/ 18 h 440"/>
                <a:gd name="T60" fmla="*/ 1 w 223"/>
                <a:gd name="T61" fmla="*/ 20 h 440"/>
                <a:gd name="T62" fmla="*/ 1 w 223"/>
                <a:gd name="T63" fmla="*/ 22 h 440"/>
                <a:gd name="T64" fmla="*/ 0 w 223"/>
                <a:gd name="T65" fmla="*/ 23 h 440"/>
                <a:gd name="T66" fmla="*/ 0 w 223"/>
                <a:gd name="T67" fmla="*/ 25 h 440"/>
                <a:gd name="T68" fmla="*/ 0 w 223"/>
                <a:gd name="T69" fmla="*/ 27 h 440"/>
                <a:gd name="T70" fmla="*/ 1 w 223"/>
                <a:gd name="T71" fmla="*/ 24 h 440"/>
                <a:gd name="T72" fmla="*/ 6 w 223"/>
                <a:gd name="T73" fmla="*/ 29 h 440"/>
                <a:gd name="T74" fmla="*/ 6 w 223"/>
                <a:gd name="T75" fmla="*/ 28 h 440"/>
                <a:gd name="T76" fmla="*/ 6 w 223"/>
                <a:gd name="T77" fmla="*/ 27 h 440"/>
                <a:gd name="T78" fmla="*/ 6 w 223"/>
                <a:gd name="T79" fmla="*/ 29 h 4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23" h="440">
                  <a:moveTo>
                    <a:pt x="85" y="440"/>
                  </a:moveTo>
                  <a:lnTo>
                    <a:pt x="99" y="405"/>
                  </a:lnTo>
                  <a:lnTo>
                    <a:pt x="100" y="391"/>
                  </a:lnTo>
                  <a:lnTo>
                    <a:pt x="103" y="372"/>
                  </a:lnTo>
                  <a:lnTo>
                    <a:pt x="107" y="350"/>
                  </a:lnTo>
                  <a:lnTo>
                    <a:pt x="113" y="327"/>
                  </a:lnTo>
                  <a:lnTo>
                    <a:pt x="120" y="301"/>
                  </a:lnTo>
                  <a:lnTo>
                    <a:pt x="129" y="276"/>
                  </a:lnTo>
                  <a:lnTo>
                    <a:pt x="138" y="248"/>
                  </a:lnTo>
                  <a:lnTo>
                    <a:pt x="148" y="220"/>
                  </a:lnTo>
                  <a:lnTo>
                    <a:pt x="159" y="194"/>
                  </a:lnTo>
                  <a:lnTo>
                    <a:pt x="170" y="168"/>
                  </a:lnTo>
                  <a:lnTo>
                    <a:pt x="181" y="144"/>
                  </a:lnTo>
                  <a:lnTo>
                    <a:pt x="191" y="122"/>
                  </a:lnTo>
                  <a:lnTo>
                    <a:pt x="201" y="102"/>
                  </a:lnTo>
                  <a:lnTo>
                    <a:pt x="210" y="87"/>
                  </a:lnTo>
                  <a:lnTo>
                    <a:pt x="219" y="76"/>
                  </a:lnTo>
                  <a:lnTo>
                    <a:pt x="223" y="70"/>
                  </a:lnTo>
                  <a:lnTo>
                    <a:pt x="153" y="0"/>
                  </a:lnTo>
                  <a:lnTo>
                    <a:pt x="139" y="16"/>
                  </a:lnTo>
                  <a:lnTo>
                    <a:pt x="128" y="34"/>
                  </a:lnTo>
                  <a:lnTo>
                    <a:pt x="115" y="55"/>
                  </a:lnTo>
                  <a:lnTo>
                    <a:pt x="103" y="76"/>
                  </a:lnTo>
                  <a:lnTo>
                    <a:pt x="90" y="101"/>
                  </a:lnTo>
                  <a:lnTo>
                    <a:pt x="79" y="128"/>
                  </a:lnTo>
                  <a:lnTo>
                    <a:pt x="67" y="155"/>
                  </a:lnTo>
                  <a:lnTo>
                    <a:pt x="55" y="185"/>
                  </a:lnTo>
                  <a:lnTo>
                    <a:pt x="44" y="215"/>
                  </a:lnTo>
                  <a:lnTo>
                    <a:pt x="35" y="243"/>
                  </a:lnTo>
                  <a:lnTo>
                    <a:pt x="24" y="273"/>
                  </a:lnTo>
                  <a:lnTo>
                    <a:pt x="16" y="301"/>
                  </a:lnTo>
                  <a:lnTo>
                    <a:pt x="10" y="330"/>
                  </a:lnTo>
                  <a:lnTo>
                    <a:pt x="5" y="356"/>
                  </a:lnTo>
                  <a:lnTo>
                    <a:pt x="1" y="381"/>
                  </a:lnTo>
                  <a:lnTo>
                    <a:pt x="0" y="405"/>
                  </a:lnTo>
                  <a:lnTo>
                    <a:pt x="14" y="370"/>
                  </a:lnTo>
                  <a:lnTo>
                    <a:pt x="85" y="440"/>
                  </a:lnTo>
                  <a:lnTo>
                    <a:pt x="99" y="425"/>
                  </a:lnTo>
                  <a:lnTo>
                    <a:pt x="99" y="405"/>
                  </a:lnTo>
                  <a:lnTo>
                    <a:pt x="85" y="44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07" name="Freeform 203"/>
            <p:cNvSpPr>
              <a:spLocks noChangeAspect="1"/>
            </p:cNvSpPr>
            <p:nvPr/>
          </p:nvSpPr>
          <p:spPr bwMode="auto">
            <a:xfrm>
              <a:off x="4776" y="1706"/>
              <a:ext cx="112" cy="175"/>
            </a:xfrm>
            <a:custGeom>
              <a:avLst/>
              <a:gdLst>
                <a:gd name="T0" fmla="*/ 2 w 440"/>
                <a:gd name="T1" fmla="*/ 45 h 685"/>
                <a:gd name="T2" fmla="*/ 5 w 440"/>
                <a:gd name="T3" fmla="*/ 44 h 685"/>
                <a:gd name="T4" fmla="*/ 5 w 440"/>
                <a:gd name="T5" fmla="*/ 43 h 685"/>
                <a:gd name="T6" fmla="*/ 6 w 440"/>
                <a:gd name="T7" fmla="*/ 42 h 685"/>
                <a:gd name="T8" fmla="*/ 7 w 440"/>
                <a:gd name="T9" fmla="*/ 41 h 685"/>
                <a:gd name="T10" fmla="*/ 8 w 440"/>
                <a:gd name="T11" fmla="*/ 39 h 685"/>
                <a:gd name="T12" fmla="*/ 10 w 440"/>
                <a:gd name="T13" fmla="*/ 37 h 685"/>
                <a:gd name="T14" fmla="*/ 11 w 440"/>
                <a:gd name="T15" fmla="*/ 34 h 685"/>
                <a:gd name="T16" fmla="*/ 13 w 440"/>
                <a:gd name="T17" fmla="*/ 32 h 685"/>
                <a:gd name="T18" fmla="*/ 14 w 440"/>
                <a:gd name="T19" fmla="*/ 29 h 685"/>
                <a:gd name="T20" fmla="*/ 16 w 440"/>
                <a:gd name="T21" fmla="*/ 26 h 685"/>
                <a:gd name="T22" fmla="*/ 17 w 440"/>
                <a:gd name="T23" fmla="*/ 23 h 685"/>
                <a:gd name="T24" fmla="*/ 19 w 440"/>
                <a:gd name="T25" fmla="*/ 20 h 685"/>
                <a:gd name="T26" fmla="*/ 20 w 440"/>
                <a:gd name="T27" fmla="*/ 18 h 685"/>
                <a:gd name="T28" fmla="*/ 21 w 440"/>
                <a:gd name="T29" fmla="*/ 15 h 685"/>
                <a:gd name="T30" fmla="*/ 23 w 440"/>
                <a:gd name="T31" fmla="*/ 13 h 685"/>
                <a:gd name="T32" fmla="*/ 24 w 440"/>
                <a:gd name="T33" fmla="*/ 10 h 685"/>
                <a:gd name="T34" fmla="*/ 26 w 440"/>
                <a:gd name="T35" fmla="*/ 8 h 685"/>
                <a:gd name="T36" fmla="*/ 26 w 440"/>
                <a:gd name="T37" fmla="*/ 7 h 685"/>
                <a:gd name="T38" fmla="*/ 27 w 440"/>
                <a:gd name="T39" fmla="*/ 6 h 685"/>
                <a:gd name="T40" fmla="*/ 28 w 440"/>
                <a:gd name="T41" fmla="*/ 5 h 685"/>
                <a:gd name="T42" fmla="*/ 29 w 440"/>
                <a:gd name="T43" fmla="*/ 5 h 685"/>
                <a:gd name="T44" fmla="*/ 24 w 440"/>
                <a:gd name="T45" fmla="*/ 0 h 685"/>
                <a:gd name="T46" fmla="*/ 23 w 440"/>
                <a:gd name="T47" fmla="*/ 1 h 685"/>
                <a:gd name="T48" fmla="*/ 22 w 440"/>
                <a:gd name="T49" fmla="*/ 2 h 685"/>
                <a:gd name="T50" fmla="*/ 21 w 440"/>
                <a:gd name="T51" fmla="*/ 3 h 685"/>
                <a:gd name="T52" fmla="*/ 20 w 440"/>
                <a:gd name="T53" fmla="*/ 4 h 685"/>
                <a:gd name="T54" fmla="*/ 19 w 440"/>
                <a:gd name="T55" fmla="*/ 7 h 685"/>
                <a:gd name="T56" fmla="*/ 17 w 440"/>
                <a:gd name="T57" fmla="*/ 9 h 685"/>
                <a:gd name="T58" fmla="*/ 16 w 440"/>
                <a:gd name="T59" fmla="*/ 12 h 685"/>
                <a:gd name="T60" fmla="*/ 14 w 440"/>
                <a:gd name="T61" fmla="*/ 15 h 685"/>
                <a:gd name="T62" fmla="*/ 13 w 440"/>
                <a:gd name="T63" fmla="*/ 18 h 685"/>
                <a:gd name="T64" fmla="*/ 11 w 440"/>
                <a:gd name="T65" fmla="*/ 20 h 685"/>
                <a:gd name="T66" fmla="*/ 10 w 440"/>
                <a:gd name="T67" fmla="*/ 23 h 685"/>
                <a:gd name="T68" fmla="*/ 9 w 440"/>
                <a:gd name="T69" fmla="*/ 26 h 685"/>
                <a:gd name="T70" fmla="*/ 7 w 440"/>
                <a:gd name="T71" fmla="*/ 29 h 685"/>
                <a:gd name="T72" fmla="*/ 6 w 440"/>
                <a:gd name="T73" fmla="*/ 31 h 685"/>
                <a:gd name="T74" fmla="*/ 4 w 440"/>
                <a:gd name="T75" fmla="*/ 33 h 685"/>
                <a:gd name="T76" fmla="*/ 3 w 440"/>
                <a:gd name="T77" fmla="*/ 36 h 685"/>
                <a:gd name="T78" fmla="*/ 2 w 440"/>
                <a:gd name="T79" fmla="*/ 37 h 685"/>
                <a:gd name="T80" fmla="*/ 2 w 440"/>
                <a:gd name="T81" fmla="*/ 38 h 685"/>
                <a:gd name="T82" fmla="*/ 1 w 440"/>
                <a:gd name="T83" fmla="*/ 38 h 685"/>
                <a:gd name="T84" fmla="*/ 0 w 440"/>
                <a:gd name="T85" fmla="*/ 39 h 685"/>
                <a:gd name="T86" fmla="*/ 2 w 440"/>
                <a:gd name="T87" fmla="*/ 38 h 685"/>
                <a:gd name="T88" fmla="*/ 2 w 440"/>
                <a:gd name="T89" fmla="*/ 45 h 685"/>
                <a:gd name="T90" fmla="*/ 4 w 440"/>
                <a:gd name="T91" fmla="*/ 45 h 685"/>
                <a:gd name="T92" fmla="*/ 5 w 440"/>
                <a:gd name="T93" fmla="*/ 44 h 685"/>
                <a:gd name="T94" fmla="*/ 2 w 440"/>
                <a:gd name="T95" fmla="*/ 45 h 68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40" h="685">
                  <a:moveTo>
                    <a:pt x="35" y="685"/>
                  </a:moveTo>
                  <a:lnTo>
                    <a:pt x="70" y="671"/>
                  </a:lnTo>
                  <a:lnTo>
                    <a:pt x="84" y="655"/>
                  </a:lnTo>
                  <a:lnTo>
                    <a:pt x="99" y="638"/>
                  </a:lnTo>
                  <a:lnTo>
                    <a:pt x="112" y="621"/>
                  </a:lnTo>
                  <a:lnTo>
                    <a:pt x="126" y="603"/>
                  </a:lnTo>
                  <a:lnTo>
                    <a:pt x="150" y="567"/>
                  </a:lnTo>
                  <a:lnTo>
                    <a:pt x="175" y="527"/>
                  </a:lnTo>
                  <a:lnTo>
                    <a:pt x="198" y="486"/>
                  </a:lnTo>
                  <a:lnTo>
                    <a:pt x="220" y="444"/>
                  </a:lnTo>
                  <a:lnTo>
                    <a:pt x="242" y="400"/>
                  </a:lnTo>
                  <a:lnTo>
                    <a:pt x="264" y="357"/>
                  </a:lnTo>
                  <a:lnTo>
                    <a:pt x="286" y="314"/>
                  </a:lnTo>
                  <a:lnTo>
                    <a:pt x="308" y="273"/>
                  </a:lnTo>
                  <a:lnTo>
                    <a:pt x="329" y="231"/>
                  </a:lnTo>
                  <a:lnTo>
                    <a:pt x="351" y="192"/>
                  </a:lnTo>
                  <a:lnTo>
                    <a:pt x="373" y="156"/>
                  </a:lnTo>
                  <a:lnTo>
                    <a:pt x="396" y="123"/>
                  </a:lnTo>
                  <a:lnTo>
                    <a:pt x="406" y="108"/>
                  </a:lnTo>
                  <a:lnTo>
                    <a:pt x="418" y="94"/>
                  </a:lnTo>
                  <a:lnTo>
                    <a:pt x="428" y="81"/>
                  </a:lnTo>
                  <a:lnTo>
                    <a:pt x="440" y="70"/>
                  </a:lnTo>
                  <a:lnTo>
                    <a:pt x="369" y="0"/>
                  </a:lnTo>
                  <a:lnTo>
                    <a:pt x="355" y="15"/>
                  </a:lnTo>
                  <a:lnTo>
                    <a:pt x="340" y="31"/>
                  </a:lnTo>
                  <a:lnTo>
                    <a:pt x="328" y="48"/>
                  </a:lnTo>
                  <a:lnTo>
                    <a:pt x="313" y="66"/>
                  </a:lnTo>
                  <a:lnTo>
                    <a:pt x="289" y="103"/>
                  </a:lnTo>
                  <a:lnTo>
                    <a:pt x="265" y="142"/>
                  </a:lnTo>
                  <a:lnTo>
                    <a:pt x="242" y="183"/>
                  </a:lnTo>
                  <a:lnTo>
                    <a:pt x="219" y="226"/>
                  </a:lnTo>
                  <a:lnTo>
                    <a:pt x="197" y="270"/>
                  </a:lnTo>
                  <a:lnTo>
                    <a:pt x="175" y="313"/>
                  </a:lnTo>
                  <a:lnTo>
                    <a:pt x="154" y="355"/>
                  </a:lnTo>
                  <a:lnTo>
                    <a:pt x="132" y="398"/>
                  </a:lnTo>
                  <a:lnTo>
                    <a:pt x="110" y="439"/>
                  </a:lnTo>
                  <a:lnTo>
                    <a:pt x="88" y="477"/>
                  </a:lnTo>
                  <a:lnTo>
                    <a:pt x="66" y="513"/>
                  </a:lnTo>
                  <a:lnTo>
                    <a:pt x="44" y="546"/>
                  </a:lnTo>
                  <a:lnTo>
                    <a:pt x="34" y="561"/>
                  </a:lnTo>
                  <a:lnTo>
                    <a:pt x="22" y="575"/>
                  </a:lnTo>
                  <a:lnTo>
                    <a:pt x="11" y="588"/>
                  </a:lnTo>
                  <a:lnTo>
                    <a:pt x="0" y="599"/>
                  </a:lnTo>
                  <a:lnTo>
                    <a:pt x="35" y="585"/>
                  </a:lnTo>
                  <a:lnTo>
                    <a:pt x="35" y="685"/>
                  </a:lnTo>
                  <a:lnTo>
                    <a:pt x="56" y="685"/>
                  </a:lnTo>
                  <a:lnTo>
                    <a:pt x="70" y="671"/>
                  </a:lnTo>
                  <a:lnTo>
                    <a:pt x="35" y="68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08" name="Freeform 204"/>
            <p:cNvSpPr>
              <a:spLocks noChangeAspect="1"/>
            </p:cNvSpPr>
            <p:nvPr/>
          </p:nvSpPr>
          <p:spPr bwMode="auto">
            <a:xfrm>
              <a:off x="4761" y="1855"/>
              <a:ext cx="25" cy="26"/>
            </a:xfrm>
            <a:custGeom>
              <a:avLst/>
              <a:gdLst>
                <a:gd name="T0" fmla="*/ 6 w 101"/>
                <a:gd name="T1" fmla="*/ 3 h 100"/>
                <a:gd name="T2" fmla="*/ 3 w 101"/>
                <a:gd name="T3" fmla="*/ 7 h 100"/>
                <a:gd name="T4" fmla="*/ 6 w 101"/>
                <a:gd name="T5" fmla="*/ 7 h 100"/>
                <a:gd name="T6" fmla="*/ 6 w 101"/>
                <a:gd name="T7" fmla="*/ 0 h 100"/>
                <a:gd name="T8" fmla="*/ 3 w 101"/>
                <a:gd name="T9" fmla="*/ 0 h 100"/>
                <a:gd name="T10" fmla="*/ 0 w 101"/>
                <a:gd name="T11" fmla="*/ 3 h 100"/>
                <a:gd name="T12" fmla="*/ 3 w 101"/>
                <a:gd name="T13" fmla="*/ 0 h 100"/>
                <a:gd name="T14" fmla="*/ 0 w 101"/>
                <a:gd name="T15" fmla="*/ 0 h 100"/>
                <a:gd name="T16" fmla="*/ 0 w 101"/>
                <a:gd name="T17" fmla="*/ 3 h 100"/>
                <a:gd name="T18" fmla="*/ 6 w 101"/>
                <a:gd name="T19" fmla="*/ 3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100">
                  <a:moveTo>
                    <a:pt x="101" y="51"/>
                  </a:moveTo>
                  <a:lnTo>
                    <a:pt x="51" y="100"/>
                  </a:lnTo>
                  <a:lnTo>
                    <a:pt x="97" y="100"/>
                  </a:lnTo>
                  <a:lnTo>
                    <a:pt x="97" y="0"/>
                  </a:lnTo>
                  <a:lnTo>
                    <a:pt x="51" y="0"/>
                  </a:lnTo>
                  <a:lnTo>
                    <a:pt x="0" y="51"/>
                  </a:lnTo>
                  <a:lnTo>
                    <a:pt x="51" y="0"/>
                  </a:lnTo>
                  <a:lnTo>
                    <a:pt x="0" y="0"/>
                  </a:lnTo>
                  <a:lnTo>
                    <a:pt x="0" y="51"/>
                  </a:lnTo>
                  <a:lnTo>
                    <a:pt x="101" y="5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09" name="Freeform 205"/>
            <p:cNvSpPr>
              <a:spLocks noChangeAspect="1"/>
            </p:cNvSpPr>
            <p:nvPr/>
          </p:nvSpPr>
          <p:spPr bwMode="auto">
            <a:xfrm>
              <a:off x="4725" y="1867"/>
              <a:ext cx="61" cy="73"/>
            </a:xfrm>
            <a:custGeom>
              <a:avLst/>
              <a:gdLst>
                <a:gd name="T0" fmla="*/ 3 w 239"/>
                <a:gd name="T1" fmla="*/ 19 h 284"/>
                <a:gd name="T2" fmla="*/ 7 w 239"/>
                <a:gd name="T3" fmla="*/ 15 h 284"/>
                <a:gd name="T4" fmla="*/ 7 w 239"/>
                <a:gd name="T5" fmla="*/ 16 h 284"/>
                <a:gd name="T6" fmla="*/ 7 w 239"/>
                <a:gd name="T7" fmla="*/ 15 h 284"/>
                <a:gd name="T8" fmla="*/ 7 w 239"/>
                <a:gd name="T9" fmla="*/ 15 h 284"/>
                <a:gd name="T10" fmla="*/ 7 w 239"/>
                <a:gd name="T11" fmla="*/ 14 h 284"/>
                <a:gd name="T12" fmla="*/ 9 w 239"/>
                <a:gd name="T13" fmla="*/ 12 h 284"/>
                <a:gd name="T14" fmla="*/ 10 w 239"/>
                <a:gd name="T15" fmla="*/ 10 h 284"/>
                <a:gd name="T16" fmla="*/ 12 w 239"/>
                <a:gd name="T17" fmla="*/ 7 h 284"/>
                <a:gd name="T18" fmla="*/ 14 w 239"/>
                <a:gd name="T19" fmla="*/ 5 h 284"/>
                <a:gd name="T20" fmla="*/ 14 w 239"/>
                <a:gd name="T21" fmla="*/ 4 h 284"/>
                <a:gd name="T22" fmla="*/ 15 w 239"/>
                <a:gd name="T23" fmla="*/ 3 h 284"/>
                <a:gd name="T24" fmla="*/ 15 w 239"/>
                <a:gd name="T25" fmla="*/ 2 h 284"/>
                <a:gd name="T26" fmla="*/ 16 w 239"/>
                <a:gd name="T27" fmla="*/ 0 h 284"/>
                <a:gd name="T28" fmla="*/ 9 w 239"/>
                <a:gd name="T29" fmla="*/ 0 h 284"/>
                <a:gd name="T30" fmla="*/ 9 w 239"/>
                <a:gd name="T31" fmla="*/ 0 h 284"/>
                <a:gd name="T32" fmla="*/ 9 w 239"/>
                <a:gd name="T33" fmla="*/ 0 h 284"/>
                <a:gd name="T34" fmla="*/ 9 w 239"/>
                <a:gd name="T35" fmla="*/ 1 h 284"/>
                <a:gd name="T36" fmla="*/ 8 w 239"/>
                <a:gd name="T37" fmla="*/ 2 h 284"/>
                <a:gd name="T38" fmla="*/ 7 w 239"/>
                <a:gd name="T39" fmla="*/ 4 h 284"/>
                <a:gd name="T40" fmla="*/ 5 w 239"/>
                <a:gd name="T41" fmla="*/ 6 h 284"/>
                <a:gd name="T42" fmla="*/ 4 w 239"/>
                <a:gd name="T43" fmla="*/ 8 h 284"/>
                <a:gd name="T44" fmla="*/ 2 w 239"/>
                <a:gd name="T45" fmla="*/ 10 h 284"/>
                <a:gd name="T46" fmla="*/ 1 w 239"/>
                <a:gd name="T47" fmla="*/ 12 h 284"/>
                <a:gd name="T48" fmla="*/ 1 w 239"/>
                <a:gd name="T49" fmla="*/ 13 h 284"/>
                <a:gd name="T50" fmla="*/ 0 w 239"/>
                <a:gd name="T51" fmla="*/ 14 h 284"/>
                <a:gd name="T52" fmla="*/ 0 w 239"/>
                <a:gd name="T53" fmla="*/ 15 h 284"/>
                <a:gd name="T54" fmla="*/ 3 w 239"/>
                <a:gd name="T55" fmla="*/ 12 h 284"/>
                <a:gd name="T56" fmla="*/ 3 w 239"/>
                <a:gd name="T57" fmla="*/ 19 h 284"/>
                <a:gd name="T58" fmla="*/ 7 w 239"/>
                <a:gd name="T59" fmla="*/ 19 h 284"/>
                <a:gd name="T60" fmla="*/ 7 w 239"/>
                <a:gd name="T61" fmla="*/ 15 h 284"/>
                <a:gd name="T62" fmla="*/ 3 w 239"/>
                <a:gd name="T63" fmla="*/ 19 h 2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9" h="284">
                  <a:moveTo>
                    <a:pt x="50" y="284"/>
                  </a:moveTo>
                  <a:lnTo>
                    <a:pt x="100" y="234"/>
                  </a:lnTo>
                  <a:lnTo>
                    <a:pt x="100" y="238"/>
                  </a:lnTo>
                  <a:lnTo>
                    <a:pt x="102" y="234"/>
                  </a:lnTo>
                  <a:lnTo>
                    <a:pt x="106" y="225"/>
                  </a:lnTo>
                  <a:lnTo>
                    <a:pt x="114" y="213"/>
                  </a:lnTo>
                  <a:lnTo>
                    <a:pt x="135" y="182"/>
                  </a:lnTo>
                  <a:lnTo>
                    <a:pt x="159" y="148"/>
                  </a:lnTo>
                  <a:lnTo>
                    <a:pt x="185" y="114"/>
                  </a:lnTo>
                  <a:lnTo>
                    <a:pt x="208" y="80"/>
                  </a:lnTo>
                  <a:lnTo>
                    <a:pt x="220" y="62"/>
                  </a:lnTo>
                  <a:lnTo>
                    <a:pt x="229" y="45"/>
                  </a:lnTo>
                  <a:lnTo>
                    <a:pt x="235" y="26"/>
                  </a:lnTo>
                  <a:lnTo>
                    <a:pt x="239" y="4"/>
                  </a:lnTo>
                  <a:lnTo>
                    <a:pt x="138" y="4"/>
                  </a:lnTo>
                  <a:lnTo>
                    <a:pt x="140" y="0"/>
                  </a:lnTo>
                  <a:lnTo>
                    <a:pt x="137" y="4"/>
                  </a:lnTo>
                  <a:lnTo>
                    <a:pt x="133" y="14"/>
                  </a:lnTo>
                  <a:lnTo>
                    <a:pt x="125" y="24"/>
                  </a:lnTo>
                  <a:lnTo>
                    <a:pt x="105" y="55"/>
                  </a:lnTo>
                  <a:lnTo>
                    <a:pt x="80" y="89"/>
                  </a:lnTo>
                  <a:lnTo>
                    <a:pt x="53" y="124"/>
                  </a:lnTo>
                  <a:lnTo>
                    <a:pt x="30" y="157"/>
                  </a:lnTo>
                  <a:lnTo>
                    <a:pt x="19" y="176"/>
                  </a:lnTo>
                  <a:lnTo>
                    <a:pt x="10" y="192"/>
                  </a:lnTo>
                  <a:lnTo>
                    <a:pt x="4" y="212"/>
                  </a:lnTo>
                  <a:lnTo>
                    <a:pt x="0" y="234"/>
                  </a:lnTo>
                  <a:lnTo>
                    <a:pt x="50" y="185"/>
                  </a:lnTo>
                  <a:lnTo>
                    <a:pt x="50" y="284"/>
                  </a:lnTo>
                  <a:lnTo>
                    <a:pt x="100" y="284"/>
                  </a:lnTo>
                  <a:lnTo>
                    <a:pt x="100" y="234"/>
                  </a:lnTo>
                  <a:lnTo>
                    <a:pt x="50" y="284"/>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10" name="Freeform 206"/>
            <p:cNvSpPr>
              <a:spLocks noChangeAspect="1"/>
            </p:cNvSpPr>
            <p:nvPr/>
          </p:nvSpPr>
          <p:spPr bwMode="auto">
            <a:xfrm>
              <a:off x="4642" y="1914"/>
              <a:ext cx="96" cy="37"/>
            </a:xfrm>
            <a:custGeom>
              <a:avLst/>
              <a:gdLst>
                <a:gd name="T0" fmla="*/ 6 w 373"/>
                <a:gd name="T1" fmla="*/ 6 h 146"/>
                <a:gd name="T2" fmla="*/ 3 w 373"/>
                <a:gd name="T3" fmla="*/ 9 h 146"/>
                <a:gd name="T4" fmla="*/ 5 w 373"/>
                <a:gd name="T5" fmla="*/ 9 h 146"/>
                <a:gd name="T6" fmla="*/ 6 w 373"/>
                <a:gd name="T7" fmla="*/ 9 h 146"/>
                <a:gd name="T8" fmla="*/ 7 w 373"/>
                <a:gd name="T9" fmla="*/ 9 h 146"/>
                <a:gd name="T10" fmla="*/ 9 w 373"/>
                <a:gd name="T11" fmla="*/ 9 h 146"/>
                <a:gd name="T12" fmla="*/ 12 w 373"/>
                <a:gd name="T13" fmla="*/ 8 h 146"/>
                <a:gd name="T14" fmla="*/ 15 w 373"/>
                <a:gd name="T15" fmla="*/ 8 h 146"/>
                <a:gd name="T16" fmla="*/ 18 w 373"/>
                <a:gd name="T17" fmla="*/ 7 h 146"/>
                <a:gd name="T18" fmla="*/ 20 w 373"/>
                <a:gd name="T19" fmla="*/ 7 h 146"/>
                <a:gd name="T20" fmla="*/ 21 w 373"/>
                <a:gd name="T21" fmla="*/ 7 h 146"/>
                <a:gd name="T22" fmla="*/ 23 w 373"/>
                <a:gd name="T23" fmla="*/ 6 h 146"/>
                <a:gd name="T24" fmla="*/ 24 w 373"/>
                <a:gd name="T25" fmla="*/ 6 h 146"/>
                <a:gd name="T26" fmla="*/ 25 w 373"/>
                <a:gd name="T27" fmla="*/ 6 h 146"/>
                <a:gd name="T28" fmla="*/ 25 w 373"/>
                <a:gd name="T29" fmla="*/ 0 h 146"/>
                <a:gd name="T30" fmla="*/ 23 w 373"/>
                <a:gd name="T31" fmla="*/ 0 h 146"/>
                <a:gd name="T32" fmla="*/ 22 w 373"/>
                <a:gd name="T33" fmla="*/ 0 h 146"/>
                <a:gd name="T34" fmla="*/ 21 w 373"/>
                <a:gd name="T35" fmla="*/ 0 h 146"/>
                <a:gd name="T36" fmla="*/ 19 w 373"/>
                <a:gd name="T37" fmla="*/ 1 h 146"/>
                <a:gd name="T38" fmla="*/ 16 w 373"/>
                <a:gd name="T39" fmla="*/ 1 h 146"/>
                <a:gd name="T40" fmla="*/ 13 w 373"/>
                <a:gd name="T41" fmla="*/ 2 h 146"/>
                <a:gd name="T42" fmla="*/ 11 w 373"/>
                <a:gd name="T43" fmla="*/ 2 h 146"/>
                <a:gd name="T44" fmla="*/ 8 w 373"/>
                <a:gd name="T45" fmla="*/ 3 h 146"/>
                <a:gd name="T46" fmla="*/ 6 w 373"/>
                <a:gd name="T47" fmla="*/ 3 h 146"/>
                <a:gd name="T48" fmla="*/ 5 w 373"/>
                <a:gd name="T49" fmla="*/ 3 h 146"/>
                <a:gd name="T50" fmla="*/ 4 w 373"/>
                <a:gd name="T51" fmla="*/ 3 h 146"/>
                <a:gd name="T52" fmla="*/ 3 w 373"/>
                <a:gd name="T53" fmla="*/ 3 h 146"/>
                <a:gd name="T54" fmla="*/ 0 w 373"/>
                <a:gd name="T55" fmla="*/ 6 h 146"/>
                <a:gd name="T56" fmla="*/ 3 w 373"/>
                <a:gd name="T57" fmla="*/ 3 h 146"/>
                <a:gd name="T58" fmla="*/ 0 w 373"/>
                <a:gd name="T59" fmla="*/ 3 h 146"/>
                <a:gd name="T60" fmla="*/ 0 w 373"/>
                <a:gd name="T61" fmla="*/ 6 h 146"/>
                <a:gd name="T62" fmla="*/ 6 w 373"/>
                <a:gd name="T63" fmla="*/ 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73" h="146">
                  <a:moveTo>
                    <a:pt x="99" y="95"/>
                  </a:moveTo>
                  <a:lnTo>
                    <a:pt x="50" y="146"/>
                  </a:lnTo>
                  <a:lnTo>
                    <a:pt x="70" y="144"/>
                  </a:lnTo>
                  <a:lnTo>
                    <a:pt x="92" y="143"/>
                  </a:lnTo>
                  <a:lnTo>
                    <a:pt x="112" y="140"/>
                  </a:lnTo>
                  <a:lnTo>
                    <a:pt x="134" y="137"/>
                  </a:lnTo>
                  <a:lnTo>
                    <a:pt x="177" y="130"/>
                  </a:lnTo>
                  <a:lnTo>
                    <a:pt x="221" y="121"/>
                  </a:lnTo>
                  <a:lnTo>
                    <a:pt x="264" y="112"/>
                  </a:lnTo>
                  <a:lnTo>
                    <a:pt x="305" y="106"/>
                  </a:lnTo>
                  <a:lnTo>
                    <a:pt x="323" y="103"/>
                  </a:lnTo>
                  <a:lnTo>
                    <a:pt x="341" y="100"/>
                  </a:lnTo>
                  <a:lnTo>
                    <a:pt x="358" y="99"/>
                  </a:lnTo>
                  <a:lnTo>
                    <a:pt x="373" y="99"/>
                  </a:lnTo>
                  <a:lnTo>
                    <a:pt x="373" y="0"/>
                  </a:lnTo>
                  <a:lnTo>
                    <a:pt x="353" y="0"/>
                  </a:lnTo>
                  <a:lnTo>
                    <a:pt x="332" y="2"/>
                  </a:lnTo>
                  <a:lnTo>
                    <a:pt x="310" y="5"/>
                  </a:lnTo>
                  <a:lnTo>
                    <a:pt x="288" y="7"/>
                  </a:lnTo>
                  <a:lnTo>
                    <a:pt x="245" y="15"/>
                  </a:lnTo>
                  <a:lnTo>
                    <a:pt x="202" y="23"/>
                  </a:lnTo>
                  <a:lnTo>
                    <a:pt x="159" y="32"/>
                  </a:lnTo>
                  <a:lnTo>
                    <a:pt x="119" y="40"/>
                  </a:lnTo>
                  <a:lnTo>
                    <a:pt x="99" y="42"/>
                  </a:lnTo>
                  <a:lnTo>
                    <a:pt x="81" y="44"/>
                  </a:lnTo>
                  <a:lnTo>
                    <a:pt x="65" y="45"/>
                  </a:lnTo>
                  <a:lnTo>
                    <a:pt x="50" y="46"/>
                  </a:lnTo>
                  <a:lnTo>
                    <a:pt x="0" y="95"/>
                  </a:lnTo>
                  <a:lnTo>
                    <a:pt x="50" y="46"/>
                  </a:lnTo>
                  <a:lnTo>
                    <a:pt x="0" y="46"/>
                  </a:lnTo>
                  <a:lnTo>
                    <a:pt x="0" y="95"/>
                  </a:lnTo>
                  <a:lnTo>
                    <a:pt x="99" y="9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11" name="Freeform 207"/>
            <p:cNvSpPr>
              <a:spLocks noChangeAspect="1"/>
            </p:cNvSpPr>
            <p:nvPr/>
          </p:nvSpPr>
          <p:spPr bwMode="auto">
            <a:xfrm>
              <a:off x="4642" y="1939"/>
              <a:ext cx="26" cy="35"/>
            </a:xfrm>
            <a:custGeom>
              <a:avLst/>
              <a:gdLst>
                <a:gd name="T0" fmla="*/ 3 w 99"/>
                <a:gd name="T1" fmla="*/ 9 h 142"/>
                <a:gd name="T2" fmla="*/ 7 w 99"/>
                <a:gd name="T3" fmla="*/ 6 h 142"/>
                <a:gd name="T4" fmla="*/ 7 w 99"/>
                <a:gd name="T5" fmla="*/ 0 h 142"/>
                <a:gd name="T6" fmla="*/ 0 w 99"/>
                <a:gd name="T7" fmla="*/ 0 h 142"/>
                <a:gd name="T8" fmla="*/ 0 w 99"/>
                <a:gd name="T9" fmla="*/ 6 h 142"/>
                <a:gd name="T10" fmla="*/ 3 w 99"/>
                <a:gd name="T11" fmla="*/ 3 h 142"/>
                <a:gd name="T12" fmla="*/ 3 w 99"/>
                <a:gd name="T13" fmla="*/ 9 h 142"/>
                <a:gd name="T14" fmla="*/ 7 w 99"/>
                <a:gd name="T15" fmla="*/ 9 h 142"/>
                <a:gd name="T16" fmla="*/ 7 w 99"/>
                <a:gd name="T17" fmla="*/ 6 h 142"/>
                <a:gd name="T18" fmla="*/ 3 w 99"/>
                <a:gd name="T19" fmla="*/ 9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42">
                  <a:moveTo>
                    <a:pt x="50" y="142"/>
                  </a:moveTo>
                  <a:lnTo>
                    <a:pt x="99" y="93"/>
                  </a:lnTo>
                  <a:lnTo>
                    <a:pt x="99" y="0"/>
                  </a:lnTo>
                  <a:lnTo>
                    <a:pt x="0" y="0"/>
                  </a:lnTo>
                  <a:lnTo>
                    <a:pt x="0" y="93"/>
                  </a:lnTo>
                  <a:lnTo>
                    <a:pt x="50" y="43"/>
                  </a:lnTo>
                  <a:lnTo>
                    <a:pt x="50" y="142"/>
                  </a:lnTo>
                  <a:lnTo>
                    <a:pt x="99" y="142"/>
                  </a:lnTo>
                  <a:lnTo>
                    <a:pt x="99" y="93"/>
                  </a:lnTo>
                  <a:lnTo>
                    <a:pt x="50" y="142"/>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12" name="Freeform 208"/>
            <p:cNvSpPr>
              <a:spLocks noChangeAspect="1"/>
            </p:cNvSpPr>
            <p:nvPr/>
          </p:nvSpPr>
          <p:spPr bwMode="auto">
            <a:xfrm>
              <a:off x="4631" y="1949"/>
              <a:ext cx="24" cy="25"/>
            </a:xfrm>
            <a:custGeom>
              <a:avLst/>
              <a:gdLst>
                <a:gd name="T0" fmla="*/ 6 w 97"/>
                <a:gd name="T1" fmla="*/ 4 h 99"/>
                <a:gd name="T2" fmla="*/ 3 w 97"/>
                <a:gd name="T3" fmla="*/ 6 h 99"/>
                <a:gd name="T4" fmla="*/ 6 w 97"/>
                <a:gd name="T5" fmla="*/ 6 h 99"/>
                <a:gd name="T6" fmla="*/ 6 w 97"/>
                <a:gd name="T7" fmla="*/ 0 h 99"/>
                <a:gd name="T8" fmla="*/ 3 w 97"/>
                <a:gd name="T9" fmla="*/ 0 h 99"/>
                <a:gd name="T10" fmla="*/ 0 w 97"/>
                <a:gd name="T11" fmla="*/ 3 h 99"/>
                <a:gd name="T12" fmla="*/ 3 w 97"/>
                <a:gd name="T13" fmla="*/ 0 h 99"/>
                <a:gd name="T14" fmla="*/ 0 w 97"/>
                <a:gd name="T15" fmla="*/ 0 h 99"/>
                <a:gd name="T16" fmla="*/ 0 w 97"/>
                <a:gd name="T17" fmla="*/ 3 h 99"/>
                <a:gd name="T18" fmla="*/ 6 w 97"/>
                <a:gd name="T19" fmla="*/ 4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 h="99">
                  <a:moveTo>
                    <a:pt x="97" y="61"/>
                  </a:moveTo>
                  <a:lnTo>
                    <a:pt x="49" y="99"/>
                  </a:lnTo>
                  <a:lnTo>
                    <a:pt x="95" y="99"/>
                  </a:lnTo>
                  <a:lnTo>
                    <a:pt x="95" y="0"/>
                  </a:lnTo>
                  <a:lnTo>
                    <a:pt x="49" y="0"/>
                  </a:lnTo>
                  <a:lnTo>
                    <a:pt x="0" y="39"/>
                  </a:lnTo>
                  <a:lnTo>
                    <a:pt x="49" y="0"/>
                  </a:lnTo>
                  <a:lnTo>
                    <a:pt x="9" y="0"/>
                  </a:lnTo>
                  <a:lnTo>
                    <a:pt x="0" y="39"/>
                  </a:lnTo>
                  <a:lnTo>
                    <a:pt x="97" y="6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13" name="Freeform 209"/>
            <p:cNvSpPr>
              <a:spLocks noChangeAspect="1"/>
            </p:cNvSpPr>
            <p:nvPr/>
          </p:nvSpPr>
          <p:spPr bwMode="auto">
            <a:xfrm>
              <a:off x="4595" y="1959"/>
              <a:ext cx="60" cy="169"/>
            </a:xfrm>
            <a:custGeom>
              <a:avLst/>
              <a:gdLst>
                <a:gd name="T0" fmla="*/ 3 w 236"/>
                <a:gd name="T1" fmla="*/ 43 h 661"/>
                <a:gd name="T2" fmla="*/ 6 w 236"/>
                <a:gd name="T3" fmla="*/ 41 h 661"/>
                <a:gd name="T4" fmla="*/ 15 w 236"/>
                <a:gd name="T5" fmla="*/ 2 h 661"/>
                <a:gd name="T6" fmla="*/ 9 w 236"/>
                <a:gd name="T7" fmla="*/ 0 h 661"/>
                <a:gd name="T8" fmla="*/ 0 w 236"/>
                <a:gd name="T9" fmla="*/ 39 h 661"/>
                <a:gd name="T10" fmla="*/ 3 w 236"/>
                <a:gd name="T11" fmla="*/ 37 h 661"/>
                <a:gd name="T12" fmla="*/ 3 w 236"/>
                <a:gd name="T13" fmla="*/ 43 h 661"/>
                <a:gd name="T14" fmla="*/ 6 w 236"/>
                <a:gd name="T15" fmla="*/ 43 h 661"/>
                <a:gd name="T16" fmla="*/ 6 w 236"/>
                <a:gd name="T17" fmla="*/ 41 h 661"/>
                <a:gd name="T18" fmla="*/ 3 w 236"/>
                <a:gd name="T19" fmla="*/ 43 h 6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6" h="661">
                  <a:moveTo>
                    <a:pt x="49" y="661"/>
                  </a:moveTo>
                  <a:lnTo>
                    <a:pt x="97" y="623"/>
                  </a:lnTo>
                  <a:lnTo>
                    <a:pt x="236" y="22"/>
                  </a:lnTo>
                  <a:lnTo>
                    <a:pt x="139" y="0"/>
                  </a:lnTo>
                  <a:lnTo>
                    <a:pt x="0" y="601"/>
                  </a:lnTo>
                  <a:lnTo>
                    <a:pt x="49" y="562"/>
                  </a:lnTo>
                  <a:lnTo>
                    <a:pt x="49" y="661"/>
                  </a:lnTo>
                  <a:lnTo>
                    <a:pt x="88" y="661"/>
                  </a:lnTo>
                  <a:lnTo>
                    <a:pt x="97" y="623"/>
                  </a:lnTo>
                  <a:lnTo>
                    <a:pt x="49" y="66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14" name="Freeform 210"/>
            <p:cNvSpPr>
              <a:spLocks noChangeAspect="1"/>
            </p:cNvSpPr>
            <p:nvPr/>
          </p:nvSpPr>
          <p:spPr bwMode="auto">
            <a:xfrm>
              <a:off x="4572" y="2103"/>
              <a:ext cx="37" cy="49"/>
            </a:xfrm>
            <a:custGeom>
              <a:avLst/>
              <a:gdLst>
                <a:gd name="T0" fmla="*/ 3 w 142"/>
                <a:gd name="T1" fmla="*/ 13 h 191"/>
                <a:gd name="T2" fmla="*/ 7 w 142"/>
                <a:gd name="T3" fmla="*/ 9 h 191"/>
                <a:gd name="T4" fmla="*/ 7 w 142"/>
                <a:gd name="T5" fmla="*/ 9 h 191"/>
                <a:gd name="T6" fmla="*/ 7 w 142"/>
                <a:gd name="T7" fmla="*/ 9 h 191"/>
                <a:gd name="T8" fmla="*/ 7 w 142"/>
                <a:gd name="T9" fmla="*/ 9 h 191"/>
                <a:gd name="T10" fmla="*/ 7 w 142"/>
                <a:gd name="T11" fmla="*/ 8 h 191"/>
                <a:gd name="T12" fmla="*/ 7 w 142"/>
                <a:gd name="T13" fmla="*/ 8 h 191"/>
                <a:gd name="T14" fmla="*/ 7 w 142"/>
                <a:gd name="T15" fmla="*/ 8 h 191"/>
                <a:gd name="T16" fmla="*/ 8 w 142"/>
                <a:gd name="T17" fmla="*/ 8 h 191"/>
                <a:gd name="T18" fmla="*/ 8 w 142"/>
                <a:gd name="T19" fmla="*/ 7 h 191"/>
                <a:gd name="T20" fmla="*/ 8 w 142"/>
                <a:gd name="T21" fmla="*/ 7 h 191"/>
                <a:gd name="T22" fmla="*/ 8 w 142"/>
                <a:gd name="T23" fmla="*/ 7 h 191"/>
                <a:gd name="T24" fmla="*/ 9 w 142"/>
                <a:gd name="T25" fmla="*/ 7 h 191"/>
                <a:gd name="T26" fmla="*/ 9 w 142"/>
                <a:gd name="T27" fmla="*/ 7 h 191"/>
                <a:gd name="T28" fmla="*/ 9 w 142"/>
                <a:gd name="T29" fmla="*/ 7 h 191"/>
                <a:gd name="T30" fmla="*/ 9 w 142"/>
                <a:gd name="T31" fmla="*/ 6 h 191"/>
                <a:gd name="T32" fmla="*/ 9 w 142"/>
                <a:gd name="T33" fmla="*/ 6 h 191"/>
                <a:gd name="T34" fmla="*/ 10 w 142"/>
                <a:gd name="T35" fmla="*/ 6 h 191"/>
                <a:gd name="T36" fmla="*/ 10 w 142"/>
                <a:gd name="T37" fmla="*/ 0 h 191"/>
                <a:gd name="T38" fmla="*/ 9 w 142"/>
                <a:gd name="T39" fmla="*/ 0 h 191"/>
                <a:gd name="T40" fmla="*/ 8 w 142"/>
                <a:gd name="T41" fmla="*/ 0 h 191"/>
                <a:gd name="T42" fmla="*/ 7 w 142"/>
                <a:gd name="T43" fmla="*/ 1 h 191"/>
                <a:gd name="T44" fmla="*/ 6 w 142"/>
                <a:gd name="T45" fmla="*/ 1 h 191"/>
                <a:gd name="T46" fmla="*/ 5 w 142"/>
                <a:gd name="T47" fmla="*/ 1 h 191"/>
                <a:gd name="T48" fmla="*/ 4 w 142"/>
                <a:gd name="T49" fmla="*/ 2 h 191"/>
                <a:gd name="T50" fmla="*/ 4 w 142"/>
                <a:gd name="T51" fmla="*/ 2 h 191"/>
                <a:gd name="T52" fmla="*/ 3 w 142"/>
                <a:gd name="T53" fmla="*/ 3 h 191"/>
                <a:gd name="T54" fmla="*/ 2 w 142"/>
                <a:gd name="T55" fmla="*/ 4 h 191"/>
                <a:gd name="T56" fmla="*/ 2 w 142"/>
                <a:gd name="T57" fmla="*/ 4 h 191"/>
                <a:gd name="T58" fmla="*/ 1 w 142"/>
                <a:gd name="T59" fmla="*/ 5 h 191"/>
                <a:gd name="T60" fmla="*/ 1 w 142"/>
                <a:gd name="T61" fmla="*/ 6 h 191"/>
                <a:gd name="T62" fmla="*/ 1 w 142"/>
                <a:gd name="T63" fmla="*/ 6 h 191"/>
                <a:gd name="T64" fmla="*/ 0 w 142"/>
                <a:gd name="T65" fmla="*/ 7 h 191"/>
                <a:gd name="T66" fmla="*/ 0 w 142"/>
                <a:gd name="T67" fmla="*/ 8 h 191"/>
                <a:gd name="T68" fmla="*/ 0 w 142"/>
                <a:gd name="T69" fmla="*/ 9 h 191"/>
                <a:gd name="T70" fmla="*/ 3 w 142"/>
                <a:gd name="T71" fmla="*/ 6 h 191"/>
                <a:gd name="T72" fmla="*/ 3 w 142"/>
                <a:gd name="T73" fmla="*/ 13 h 191"/>
                <a:gd name="T74" fmla="*/ 7 w 142"/>
                <a:gd name="T75" fmla="*/ 13 h 191"/>
                <a:gd name="T76" fmla="*/ 7 w 142"/>
                <a:gd name="T77" fmla="*/ 9 h 191"/>
                <a:gd name="T78" fmla="*/ 3 w 142"/>
                <a:gd name="T79" fmla="*/ 13 h 1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2" h="191">
                  <a:moveTo>
                    <a:pt x="49" y="191"/>
                  </a:moveTo>
                  <a:lnTo>
                    <a:pt x="100" y="142"/>
                  </a:lnTo>
                  <a:lnTo>
                    <a:pt x="100" y="139"/>
                  </a:lnTo>
                  <a:lnTo>
                    <a:pt x="100" y="135"/>
                  </a:lnTo>
                  <a:lnTo>
                    <a:pt x="101" y="133"/>
                  </a:lnTo>
                  <a:lnTo>
                    <a:pt x="102" y="129"/>
                  </a:lnTo>
                  <a:lnTo>
                    <a:pt x="105" y="125"/>
                  </a:lnTo>
                  <a:lnTo>
                    <a:pt x="108" y="121"/>
                  </a:lnTo>
                  <a:lnTo>
                    <a:pt x="110" y="117"/>
                  </a:lnTo>
                  <a:lnTo>
                    <a:pt x="114" y="113"/>
                  </a:lnTo>
                  <a:lnTo>
                    <a:pt x="118" y="110"/>
                  </a:lnTo>
                  <a:lnTo>
                    <a:pt x="122" y="107"/>
                  </a:lnTo>
                  <a:lnTo>
                    <a:pt x="126" y="104"/>
                  </a:lnTo>
                  <a:lnTo>
                    <a:pt x="129" y="102"/>
                  </a:lnTo>
                  <a:lnTo>
                    <a:pt x="132" y="101"/>
                  </a:lnTo>
                  <a:lnTo>
                    <a:pt x="136" y="99"/>
                  </a:lnTo>
                  <a:lnTo>
                    <a:pt x="139" y="99"/>
                  </a:lnTo>
                  <a:lnTo>
                    <a:pt x="142" y="99"/>
                  </a:lnTo>
                  <a:lnTo>
                    <a:pt x="142" y="0"/>
                  </a:lnTo>
                  <a:lnTo>
                    <a:pt x="127" y="0"/>
                  </a:lnTo>
                  <a:lnTo>
                    <a:pt x="113" y="2"/>
                  </a:lnTo>
                  <a:lnTo>
                    <a:pt x="100" y="6"/>
                  </a:lnTo>
                  <a:lnTo>
                    <a:pt x="87" y="11"/>
                  </a:lnTo>
                  <a:lnTo>
                    <a:pt x="75" y="18"/>
                  </a:lnTo>
                  <a:lnTo>
                    <a:pt x="64" y="26"/>
                  </a:lnTo>
                  <a:lnTo>
                    <a:pt x="53" y="33"/>
                  </a:lnTo>
                  <a:lnTo>
                    <a:pt x="43" y="42"/>
                  </a:lnTo>
                  <a:lnTo>
                    <a:pt x="34" y="53"/>
                  </a:lnTo>
                  <a:lnTo>
                    <a:pt x="26" y="63"/>
                  </a:lnTo>
                  <a:lnTo>
                    <a:pt x="18" y="75"/>
                  </a:lnTo>
                  <a:lnTo>
                    <a:pt x="12" y="86"/>
                  </a:lnTo>
                  <a:lnTo>
                    <a:pt x="7" y="99"/>
                  </a:lnTo>
                  <a:lnTo>
                    <a:pt x="3" y="113"/>
                  </a:lnTo>
                  <a:lnTo>
                    <a:pt x="0" y="128"/>
                  </a:lnTo>
                  <a:lnTo>
                    <a:pt x="0" y="142"/>
                  </a:lnTo>
                  <a:lnTo>
                    <a:pt x="49" y="92"/>
                  </a:lnTo>
                  <a:lnTo>
                    <a:pt x="49" y="191"/>
                  </a:lnTo>
                  <a:lnTo>
                    <a:pt x="100" y="191"/>
                  </a:lnTo>
                  <a:lnTo>
                    <a:pt x="100" y="142"/>
                  </a:lnTo>
                  <a:lnTo>
                    <a:pt x="49" y="19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15" name="Freeform 211"/>
            <p:cNvSpPr>
              <a:spLocks noChangeAspect="1"/>
            </p:cNvSpPr>
            <p:nvPr/>
          </p:nvSpPr>
          <p:spPr bwMode="auto">
            <a:xfrm>
              <a:off x="4573" y="2126"/>
              <a:ext cx="11" cy="26"/>
            </a:xfrm>
            <a:custGeom>
              <a:avLst/>
              <a:gdLst>
                <a:gd name="T0" fmla="*/ 0 w 46"/>
                <a:gd name="T1" fmla="*/ 7 h 99"/>
                <a:gd name="T2" fmla="*/ 0 w 46"/>
                <a:gd name="T3" fmla="*/ 7 h 99"/>
                <a:gd name="T4" fmla="*/ 3 w 46"/>
                <a:gd name="T5" fmla="*/ 7 h 99"/>
                <a:gd name="T6" fmla="*/ 3 w 46"/>
                <a:gd name="T7" fmla="*/ 0 h 99"/>
                <a:gd name="T8" fmla="*/ 0 w 46"/>
                <a:gd name="T9" fmla="*/ 0 h 99"/>
                <a:gd name="T10" fmla="*/ 0 w 46"/>
                <a:gd name="T11" fmla="*/ 0 h 99"/>
                <a:gd name="T12" fmla="*/ 0 w 46"/>
                <a:gd name="T13" fmla="*/ 7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99">
                  <a:moveTo>
                    <a:pt x="0" y="99"/>
                  </a:moveTo>
                  <a:lnTo>
                    <a:pt x="0" y="99"/>
                  </a:lnTo>
                  <a:lnTo>
                    <a:pt x="46" y="99"/>
                  </a:lnTo>
                  <a:lnTo>
                    <a:pt x="46" y="0"/>
                  </a:lnTo>
                  <a:lnTo>
                    <a:pt x="0" y="0"/>
                  </a:lnTo>
                  <a:lnTo>
                    <a:pt x="0" y="9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16" name="Freeform 212"/>
            <p:cNvSpPr>
              <a:spLocks noChangeAspect="1"/>
            </p:cNvSpPr>
            <p:nvPr/>
          </p:nvSpPr>
          <p:spPr bwMode="auto">
            <a:xfrm>
              <a:off x="4548" y="2126"/>
              <a:ext cx="26" cy="26"/>
            </a:xfrm>
            <a:custGeom>
              <a:avLst/>
              <a:gdLst>
                <a:gd name="T0" fmla="*/ 7 w 100"/>
                <a:gd name="T1" fmla="*/ 3 h 99"/>
                <a:gd name="T2" fmla="*/ 3 w 100"/>
                <a:gd name="T3" fmla="*/ 7 h 99"/>
                <a:gd name="T4" fmla="*/ 7 w 100"/>
                <a:gd name="T5" fmla="*/ 7 h 99"/>
                <a:gd name="T6" fmla="*/ 7 w 100"/>
                <a:gd name="T7" fmla="*/ 0 h 99"/>
                <a:gd name="T8" fmla="*/ 3 w 100"/>
                <a:gd name="T9" fmla="*/ 0 h 99"/>
                <a:gd name="T10" fmla="*/ 0 w 100"/>
                <a:gd name="T11" fmla="*/ 3 h 99"/>
                <a:gd name="T12" fmla="*/ 3 w 100"/>
                <a:gd name="T13" fmla="*/ 0 h 99"/>
                <a:gd name="T14" fmla="*/ 0 w 100"/>
                <a:gd name="T15" fmla="*/ 0 h 99"/>
                <a:gd name="T16" fmla="*/ 0 w 100"/>
                <a:gd name="T17" fmla="*/ 3 h 99"/>
                <a:gd name="T18" fmla="*/ 7 w 100"/>
                <a:gd name="T19" fmla="*/ 3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9">
                  <a:moveTo>
                    <a:pt x="100" y="50"/>
                  </a:moveTo>
                  <a:lnTo>
                    <a:pt x="51" y="99"/>
                  </a:lnTo>
                  <a:lnTo>
                    <a:pt x="96" y="99"/>
                  </a:lnTo>
                  <a:lnTo>
                    <a:pt x="96" y="0"/>
                  </a:lnTo>
                  <a:lnTo>
                    <a:pt x="51" y="0"/>
                  </a:lnTo>
                  <a:lnTo>
                    <a:pt x="0" y="50"/>
                  </a:lnTo>
                  <a:lnTo>
                    <a:pt x="51" y="0"/>
                  </a:lnTo>
                  <a:lnTo>
                    <a:pt x="0" y="0"/>
                  </a:lnTo>
                  <a:lnTo>
                    <a:pt x="0" y="50"/>
                  </a:lnTo>
                  <a:lnTo>
                    <a:pt x="100" y="5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17" name="Freeform 213"/>
            <p:cNvSpPr>
              <a:spLocks noChangeAspect="1"/>
            </p:cNvSpPr>
            <p:nvPr/>
          </p:nvSpPr>
          <p:spPr bwMode="auto">
            <a:xfrm>
              <a:off x="4548" y="2139"/>
              <a:ext cx="26" cy="36"/>
            </a:xfrm>
            <a:custGeom>
              <a:avLst/>
              <a:gdLst>
                <a:gd name="T0" fmla="*/ 3 w 100"/>
                <a:gd name="T1" fmla="*/ 9 h 142"/>
                <a:gd name="T2" fmla="*/ 7 w 100"/>
                <a:gd name="T3" fmla="*/ 6 h 142"/>
                <a:gd name="T4" fmla="*/ 7 w 100"/>
                <a:gd name="T5" fmla="*/ 0 h 142"/>
                <a:gd name="T6" fmla="*/ 0 w 100"/>
                <a:gd name="T7" fmla="*/ 0 h 142"/>
                <a:gd name="T8" fmla="*/ 0 w 100"/>
                <a:gd name="T9" fmla="*/ 6 h 142"/>
                <a:gd name="T10" fmla="*/ 3 w 100"/>
                <a:gd name="T11" fmla="*/ 3 h 142"/>
                <a:gd name="T12" fmla="*/ 3 w 100"/>
                <a:gd name="T13" fmla="*/ 9 h 142"/>
                <a:gd name="T14" fmla="*/ 7 w 100"/>
                <a:gd name="T15" fmla="*/ 9 h 142"/>
                <a:gd name="T16" fmla="*/ 7 w 100"/>
                <a:gd name="T17" fmla="*/ 6 h 142"/>
                <a:gd name="T18" fmla="*/ 3 w 100"/>
                <a:gd name="T19" fmla="*/ 9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42">
                  <a:moveTo>
                    <a:pt x="51" y="142"/>
                  </a:moveTo>
                  <a:lnTo>
                    <a:pt x="100" y="92"/>
                  </a:lnTo>
                  <a:lnTo>
                    <a:pt x="100" y="0"/>
                  </a:lnTo>
                  <a:lnTo>
                    <a:pt x="0" y="0"/>
                  </a:lnTo>
                  <a:lnTo>
                    <a:pt x="0" y="92"/>
                  </a:lnTo>
                  <a:lnTo>
                    <a:pt x="51" y="43"/>
                  </a:lnTo>
                  <a:lnTo>
                    <a:pt x="51" y="142"/>
                  </a:lnTo>
                  <a:lnTo>
                    <a:pt x="100" y="142"/>
                  </a:lnTo>
                  <a:lnTo>
                    <a:pt x="100" y="92"/>
                  </a:lnTo>
                  <a:lnTo>
                    <a:pt x="51" y="142"/>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18" name="Freeform 214"/>
            <p:cNvSpPr>
              <a:spLocks noChangeAspect="1"/>
            </p:cNvSpPr>
            <p:nvPr/>
          </p:nvSpPr>
          <p:spPr bwMode="auto">
            <a:xfrm>
              <a:off x="4536" y="2150"/>
              <a:ext cx="26" cy="25"/>
            </a:xfrm>
            <a:custGeom>
              <a:avLst/>
              <a:gdLst>
                <a:gd name="T0" fmla="*/ 7 w 100"/>
                <a:gd name="T1" fmla="*/ 3 h 99"/>
                <a:gd name="T2" fmla="*/ 3 w 100"/>
                <a:gd name="T3" fmla="*/ 6 h 99"/>
                <a:gd name="T4" fmla="*/ 7 w 100"/>
                <a:gd name="T5" fmla="*/ 6 h 99"/>
                <a:gd name="T6" fmla="*/ 7 w 100"/>
                <a:gd name="T7" fmla="*/ 0 h 99"/>
                <a:gd name="T8" fmla="*/ 3 w 100"/>
                <a:gd name="T9" fmla="*/ 0 h 99"/>
                <a:gd name="T10" fmla="*/ 0 w 100"/>
                <a:gd name="T11" fmla="*/ 3 h 99"/>
                <a:gd name="T12" fmla="*/ 3 w 100"/>
                <a:gd name="T13" fmla="*/ 0 h 99"/>
                <a:gd name="T14" fmla="*/ 0 w 100"/>
                <a:gd name="T15" fmla="*/ 0 h 99"/>
                <a:gd name="T16" fmla="*/ 0 w 100"/>
                <a:gd name="T17" fmla="*/ 3 h 99"/>
                <a:gd name="T18" fmla="*/ 7 w 100"/>
                <a:gd name="T19" fmla="*/ 3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9">
                  <a:moveTo>
                    <a:pt x="100" y="49"/>
                  </a:moveTo>
                  <a:lnTo>
                    <a:pt x="50" y="99"/>
                  </a:lnTo>
                  <a:lnTo>
                    <a:pt x="97" y="99"/>
                  </a:lnTo>
                  <a:lnTo>
                    <a:pt x="97" y="0"/>
                  </a:lnTo>
                  <a:lnTo>
                    <a:pt x="50" y="0"/>
                  </a:lnTo>
                  <a:lnTo>
                    <a:pt x="0" y="49"/>
                  </a:lnTo>
                  <a:lnTo>
                    <a:pt x="50" y="0"/>
                  </a:lnTo>
                  <a:lnTo>
                    <a:pt x="0" y="0"/>
                  </a:lnTo>
                  <a:lnTo>
                    <a:pt x="0" y="49"/>
                  </a:lnTo>
                  <a:lnTo>
                    <a:pt x="100" y="4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19" name="Freeform 215"/>
            <p:cNvSpPr>
              <a:spLocks noChangeAspect="1"/>
            </p:cNvSpPr>
            <p:nvPr/>
          </p:nvSpPr>
          <p:spPr bwMode="auto">
            <a:xfrm>
              <a:off x="4513" y="2162"/>
              <a:ext cx="49" cy="60"/>
            </a:xfrm>
            <a:custGeom>
              <a:avLst/>
              <a:gdLst>
                <a:gd name="T0" fmla="*/ 6 w 192"/>
                <a:gd name="T1" fmla="*/ 12 h 235"/>
                <a:gd name="T2" fmla="*/ 3 w 192"/>
                <a:gd name="T3" fmla="*/ 15 h 235"/>
                <a:gd name="T4" fmla="*/ 4 w 192"/>
                <a:gd name="T5" fmla="*/ 15 h 235"/>
                <a:gd name="T6" fmla="*/ 5 w 192"/>
                <a:gd name="T7" fmla="*/ 15 h 235"/>
                <a:gd name="T8" fmla="*/ 6 w 192"/>
                <a:gd name="T9" fmla="*/ 15 h 235"/>
                <a:gd name="T10" fmla="*/ 6 w 192"/>
                <a:gd name="T11" fmla="*/ 15 h 235"/>
                <a:gd name="T12" fmla="*/ 7 w 192"/>
                <a:gd name="T13" fmla="*/ 14 h 235"/>
                <a:gd name="T14" fmla="*/ 8 w 192"/>
                <a:gd name="T15" fmla="*/ 14 h 235"/>
                <a:gd name="T16" fmla="*/ 8 w 192"/>
                <a:gd name="T17" fmla="*/ 13 h 235"/>
                <a:gd name="T18" fmla="*/ 9 w 192"/>
                <a:gd name="T19" fmla="*/ 13 h 235"/>
                <a:gd name="T20" fmla="*/ 10 w 192"/>
                <a:gd name="T21" fmla="*/ 12 h 235"/>
                <a:gd name="T22" fmla="*/ 11 w 192"/>
                <a:gd name="T23" fmla="*/ 10 h 235"/>
                <a:gd name="T24" fmla="*/ 11 w 192"/>
                <a:gd name="T25" fmla="*/ 9 h 235"/>
                <a:gd name="T26" fmla="*/ 11 w 192"/>
                <a:gd name="T27" fmla="*/ 8 h 235"/>
                <a:gd name="T28" fmla="*/ 12 w 192"/>
                <a:gd name="T29" fmla="*/ 7 h 235"/>
                <a:gd name="T30" fmla="*/ 12 w 192"/>
                <a:gd name="T31" fmla="*/ 6 h 235"/>
                <a:gd name="T32" fmla="*/ 12 w 192"/>
                <a:gd name="T33" fmla="*/ 4 h 235"/>
                <a:gd name="T34" fmla="*/ 12 w 192"/>
                <a:gd name="T35" fmla="*/ 3 h 235"/>
                <a:gd name="T36" fmla="*/ 13 w 192"/>
                <a:gd name="T37" fmla="*/ 2 h 235"/>
                <a:gd name="T38" fmla="*/ 13 w 192"/>
                <a:gd name="T39" fmla="*/ 0 h 235"/>
                <a:gd name="T40" fmla="*/ 6 w 192"/>
                <a:gd name="T41" fmla="*/ 0 h 235"/>
                <a:gd name="T42" fmla="*/ 6 w 192"/>
                <a:gd name="T43" fmla="*/ 1 h 235"/>
                <a:gd name="T44" fmla="*/ 6 w 192"/>
                <a:gd name="T45" fmla="*/ 3 h 235"/>
                <a:gd name="T46" fmla="*/ 6 w 192"/>
                <a:gd name="T47" fmla="*/ 4 h 235"/>
                <a:gd name="T48" fmla="*/ 6 w 192"/>
                <a:gd name="T49" fmla="*/ 5 h 235"/>
                <a:gd name="T50" fmla="*/ 6 w 192"/>
                <a:gd name="T51" fmla="*/ 5 h 235"/>
                <a:gd name="T52" fmla="*/ 5 w 192"/>
                <a:gd name="T53" fmla="*/ 6 h 235"/>
                <a:gd name="T54" fmla="*/ 5 w 192"/>
                <a:gd name="T55" fmla="*/ 7 h 235"/>
                <a:gd name="T56" fmla="*/ 5 w 192"/>
                <a:gd name="T57" fmla="*/ 8 h 235"/>
                <a:gd name="T58" fmla="*/ 5 w 192"/>
                <a:gd name="T59" fmla="*/ 8 h 235"/>
                <a:gd name="T60" fmla="*/ 4 w 192"/>
                <a:gd name="T61" fmla="*/ 8 h 235"/>
                <a:gd name="T62" fmla="*/ 4 w 192"/>
                <a:gd name="T63" fmla="*/ 8 h 235"/>
                <a:gd name="T64" fmla="*/ 4 w 192"/>
                <a:gd name="T65" fmla="*/ 8 h 235"/>
                <a:gd name="T66" fmla="*/ 4 w 192"/>
                <a:gd name="T67" fmla="*/ 9 h 235"/>
                <a:gd name="T68" fmla="*/ 4 w 192"/>
                <a:gd name="T69" fmla="*/ 9 h 235"/>
                <a:gd name="T70" fmla="*/ 4 w 192"/>
                <a:gd name="T71" fmla="*/ 9 h 235"/>
                <a:gd name="T72" fmla="*/ 4 w 192"/>
                <a:gd name="T73" fmla="*/ 9 h 235"/>
                <a:gd name="T74" fmla="*/ 4 w 192"/>
                <a:gd name="T75" fmla="*/ 9 h 235"/>
                <a:gd name="T76" fmla="*/ 3 w 192"/>
                <a:gd name="T77" fmla="*/ 9 h 235"/>
                <a:gd name="T78" fmla="*/ 0 w 192"/>
                <a:gd name="T79" fmla="*/ 12 h 235"/>
                <a:gd name="T80" fmla="*/ 3 w 192"/>
                <a:gd name="T81" fmla="*/ 9 h 235"/>
                <a:gd name="T82" fmla="*/ 0 w 192"/>
                <a:gd name="T83" fmla="*/ 9 h 235"/>
                <a:gd name="T84" fmla="*/ 0 w 192"/>
                <a:gd name="T85" fmla="*/ 12 h 235"/>
                <a:gd name="T86" fmla="*/ 6 w 192"/>
                <a:gd name="T87" fmla="*/ 12 h 2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92" h="235">
                  <a:moveTo>
                    <a:pt x="99" y="184"/>
                  </a:moveTo>
                  <a:lnTo>
                    <a:pt x="49" y="235"/>
                  </a:lnTo>
                  <a:lnTo>
                    <a:pt x="63" y="234"/>
                  </a:lnTo>
                  <a:lnTo>
                    <a:pt x="76" y="232"/>
                  </a:lnTo>
                  <a:lnTo>
                    <a:pt x="88" y="228"/>
                  </a:lnTo>
                  <a:lnTo>
                    <a:pt x="99" y="225"/>
                  </a:lnTo>
                  <a:lnTo>
                    <a:pt x="111" y="218"/>
                  </a:lnTo>
                  <a:lnTo>
                    <a:pt x="121" y="212"/>
                  </a:lnTo>
                  <a:lnTo>
                    <a:pt x="130" y="205"/>
                  </a:lnTo>
                  <a:lnTo>
                    <a:pt x="141" y="195"/>
                  </a:lnTo>
                  <a:lnTo>
                    <a:pt x="152" y="179"/>
                  </a:lnTo>
                  <a:lnTo>
                    <a:pt x="164" y="161"/>
                  </a:lnTo>
                  <a:lnTo>
                    <a:pt x="172" y="142"/>
                  </a:lnTo>
                  <a:lnTo>
                    <a:pt x="178" y="124"/>
                  </a:lnTo>
                  <a:lnTo>
                    <a:pt x="183" y="104"/>
                  </a:lnTo>
                  <a:lnTo>
                    <a:pt x="186" y="86"/>
                  </a:lnTo>
                  <a:lnTo>
                    <a:pt x="189" y="68"/>
                  </a:lnTo>
                  <a:lnTo>
                    <a:pt x="190" y="51"/>
                  </a:lnTo>
                  <a:lnTo>
                    <a:pt x="191" y="23"/>
                  </a:lnTo>
                  <a:lnTo>
                    <a:pt x="192" y="0"/>
                  </a:lnTo>
                  <a:lnTo>
                    <a:pt x="92" y="0"/>
                  </a:lnTo>
                  <a:lnTo>
                    <a:pt x="92" y="20"/>
                  </a:lnTo>
                  <a:lnTo>
                    <a:pt x="90" y="45"/>
                  </a:lnTo>
                  <a:lnTo>
                    <a:pt x="89" y="58"/>
                  </a:lnTo>
                  <a:lnTo>
                    <a:pt x="88" y="71"/>
                  </a:lnTo>
                  <a:lnTo>
                    <a:pt x="85" y="84"/>
                  </a:lnTo>
                  <a:lnTo>
                    <a:pt x="83" y="97"/>
                  </a:lnTo>
                  <a:lnTo>
                    <a:pt x="79" y="107"/>
                  </a:lnTo>
                  <a:lnTo>
                    <a:pt x="75" y="116"/>
                  </a:lnTo>
                  <a:lnTo>
                    <a:pt x="71" y="124"/>
                  </a:lnTo>
                  <a:lnTo>
                    <a:pt x="66" y="130"/>
                  </a:lnTo>
                  <a:lnTo>
                    <a:pt x="63" y="131"/>
                  </a:lnTo>
                  <a:lnTo>
                    <a:pt x="62" y="133"/>
                  </a:lnTo>
                  <a:lnTo>
                    <a:pt x="61" y="133"/>
                  </a:lnTo>
                  <a:lnTo>
                    <a:pt x="58" y="134"/>
                  </a:lnTo>
                  <a:lnTo>
                    <a:pt x="55" y="134"/>
                  </a:lnTo>
                  <a:lnTo>
                    <a:pt x="53" y="135"/>
                  </a:lnTo>
                  <a:lnTo>
                    <a:pt x="49" y="135"/>
                  </a:lnTo>
                  <a:lnTo>
                    <a:pt x="0" y="184"/>
                  </a:lnTo>
                  <a:lnTo>
                    <a:pt x="49" y="135"/>
                  </a:lnTo>
                  <a:lnTo>
                    <a:pt x="0" y="135"/>
                  </a:lnTo>
                  <a:lnTo>
                    <a:pt x="0" y="184"/>
                  </a:lnTo>
                  <a:lnTo>
                    <a:pt x="99" y="184"/>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20" name="Freeform 216"/>
            <p:cNvSpPr>
              <a:spLocks noChangeAspect="1"/>
            </p:cNvSpPr>
            <p:nvPr/>
          </p:nvSpPr>
          <p:spPr bwMode="auto">
            <a:xfrm>
              <a:off x="4513" y="2209"/>
              <a:ext cx="25" cy="12"/>
            </a:xfrm>
            <a:custGeom>
              <a:avLst/>
              <a:gdLst>
                <a:gd name="T0" fmla="*/ 6 w 99"/>
                <a:gd name="T1" fmla="*/ 3 h 47"/>
                <a:gd name="T2" fmla="*/ 6 w 99"/>
                <a:gd name="T3" fmla="*/ 3 h 47"/>
                <a:gd name="T4" fmla="*/ 6 w 99"/>
                <a:gd name="T5" fmla="*/ 0 h 47"/>
                <a:gd name="T6" fmla="*/ 0 w 99"/>
                <a:gd name="T7" fmla="*/ 0 h 47"/>
                <a:gd name="T8" fmla="*/ 0 w 99"/>
                <a:gd name="T9" fmla="*/ 3 h 47"/>
                <a:gd name="T10" fmla="*/ 0 w 99"/>
                <a:gd name="T11" fmla="*/ 3 h 47"/>
                <a:gd name="T12" fmla="*/ 6 w 99"/>
                <a:gd name="T13" fmla="*/ 3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47">
                  <a:moveTo>
                    <a:pt x="99" y="47"/>
                  </a:moveTo>
                  <a:lnTo>
                    <a:pt x="99" y="47"/>
                  </a:lnTo>
                  <a:lnTo>
                    <a:pt x="99" y="0"/>
                  </a:lnTo>
                  <a:lnTo>
                    <a:pt x="0" y="0"/>
                  </a:lnTo>
                  <a:lnTo>
                    <a:pt x="0" y="47"/>
                  </a:lnTo>
                  <a:lnTo>
                    <a:pt x="99" y="47"/>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21" name="Freeform 217"/>
            <p:cNvSpPr>
              <a:spLocks noChangeAspect="1"/>
            </p:cNvSpPr>
            <p:nvPr/>
          </p:nvSpPr>
          <p:spPr bwMode="auto">
            <a:xfrm>
              <a:off x="4513" y="2221"/>
              <a:ext cx="25" cy="20"/>
            </a:xfrm>
            <a:custGeom>
              <a:avLst/>
              <a:gdLst>
                <a:gd name="T0" fmla="*/ 5 w 99"/>
                <a:gd name="T1" fmla="*/ 5 h 81"/>
                <a:gd name="T2" fmla="*/ 6 w 99"/>
                <a:gd name="T3" fmla="*/ 3 h 81"/>
                <a:gd name="T4" fmla="*/ 6 w 99"/>
                <a:gd name="T5" fmla="*/ 0 h 81"/>
                <a:gd name="T6" fmla="*/ 0 w 99"/>
                <a:gd name="T7" fmla="*/ 0 h 81"/>
                <a:gd name="T8" fmla="*/ 0 w 99"/>
                <a:gd name="T9" fmla="*/ 3 h 81"/>
                <a:gd name="T10" fmla="*/ 1 w 99"/>
                <a:gd name="T11" fmla="*/ 0 h 81"/>
                <a:gd name="T12" fmla="*/ 5 w 99"/>
                <a:gd name="T13" fmla="*/ 5 h 81"/>
                <a:gd name="T14" fmla="*/ 6 w 99"/>
                <a:gd name="T15" fmla="*/ 4 h 81"/>
                <a:gd name="T16" fmla="*/ 6 w 99"/>
                <a:gd name="T17" fmla="*/ 3 h 81"/>
                <a:gd name="T18" fmla="*/ 5 w 99"/>
                <a:gd name="T19" fmla="*/ 5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81">
                  <a:moveTo>
                    <a:pt x="85" y="81"/>
                  </a:moveTo>
                  <a:lnTo>
                    <a:pt x="99" y="47"/>
                  </a:lnTo>
                  <a:lnTo>
                    <a:pt x="99" y="0"/>
                  </a:lnTo>
                  <a:lnTo>
                    <a:pt x="0" y="0"/>
                  </a:lnTo>
                  <a:lnTo>
                    <a:pt x="0" y="47"/>
                  </a:lnTo>
                  <a:lnTo>
                    <a:pt x="14" y="10"/>
                  </a:lnTo>
                  <a:lnTo>
                    <a:pt x="85" y="81"/>
                  </a:lnTo>
                  <a:lnTo>
                    <a:pt x="99" y="67"/>
                  </a:lnTo>
                  <a:lnTo>
                    <a:pt x="99" y="47"/>
                  </a:lnTo>
                  <a:lnTo>
                    <a:pt x="85" y="8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22" name="Freeform 218"/>
            <p:cNvSpPr>
              <a:spLocks noChangeAspect="1"/>
            </p:cNvSpPr>
            <p:nvPr/>
          </p:nvSpPr>
          <p:spPr bwMode="auto">
            <a:xfrm>
              <a:off x="4481" y="2224"/>
              <a:ext cx="54" cy="45"/>
            </a:xfrm>
            <a:custGeom>
              <a:avLst/>
              <a:gdLst>
                <a:gd name="T0" fmla="*/ 5 w 209"/>
                <a:gd name="T1" fmla="*/ 10 h 179"/>
                <a:gd name="T2" fmla="*/ 2 w 209"/>
                <a:gd name="T3" fmla="*/ 11 h 179"/>
                <a:gd name="T4" fmla="*/ 3 w 209"/>
                <a:gd name="T5" fmla="*/ 11 h 179"/>
                <a:gd name="T6" fmla="*/ 4 w 209"/>
                <a:gd name="T7" fmla="*/ 11 h 179"/>
                <a:gd name="T8" fmla="*/ 5 w 209"/>
                <a:gd name="T9" fmla="*/ 11 h 179"/>
                <a:gd name="T10" fmla="*/ 6 w 209"/>
                <a:gd name="T11" fmla="*/ 11 h 179"/>
                <a:gd name="T12" fmla="*/ 7 w 209"/>
                <a:gd name="T13" fmla="*/ 10 h 179"/>
                <a:gd name="T14" fmla="*/ 9 w 209"/>
                <a:gd name="T15" fmla="*/ 9 h 179"/>
                <a:gd name="T16" fmla="*/ 10 w 209"/>
                <a:gd name="T17" fmla="*/ 8 h 179"/>
                <a:gd name="T18" fmla="*/ 12 w 209"/>
                <a:gd name="T19" fmla="*/ 7 h 179"/>
                <a:gd name="T20" fmla="*/ 13 w 209"/>
                <a:gd name="T21" fmla="*/ 6 h 179"/>
                <a:gd name="T22" fmla="*/ 14 w 209"/>
                <a:gd name="T23" fmla="*/ 5 h 179"/>
                <a:gd name="T24" fmla="*/ 9 w 209"/>
                <a:gd name="T25" fmla="*/ 0 h 179"/>
                <a:gd name="T26" fmla="*/ 8 w 209"/>
                <a:gd name="T27" fmla="*/ 1 h 179"/>
                <a:gd name="T28" fmla="*/ 7 w 209"/>
                <a:gd name="T29" fmla="*/ 2 h 179"/>
                <a:gd name="T30" fmla="*/ 6 w 209"/>
                <a:gd name="T31" fmla="*/ 3 h 179"/>
                <a:gd name="T32" fmla="*/ 5 w 209"/>
                <a:gd name="T33" fmla="*/ 4 h 179"/>
                <a:gd name="T34" fmla="*/ 4 w 209"/>
                <a:gd name="T35" fmla="*/ 4 h 179"/>
                <a:gd name="T36" fmla="*/ 3 w 209"/>
                <a:gd name="T37" fmla="*/ 5 h 179"/>
                <a:gd name="T38" fmla="*/ 3 w 209"/>
                <a:gd name="T39" fmla="*/ 5 h 179"/>
                <a:gd name="T40" fmla="*/ 3 w 209"/>
                <a:gd name="T41" fmla="*/ 5 h 179"/>
                <a:gd name="T42" fmla="*/ 3 w 209"/>
                <a:gd name="T43" fmla="*/ 5 h 179"/>
                <a:gd name="T44" fmla="*/ 2 w 209"/>
                <a:gd name="T45" fmla="*/ 5 h 179"/>
                <a:gd name="T46" fmla="*/ 0 w 209"/>
                <a:gd name="T47" fmla="*/ 6 h 179"/>
                <a:gd name="T48" fmla="*/ 2 w 209"/>
                <a:gd name="T49" fmla="*/ 5 h 179"/>
                <a:gd name="T50" fmla="*/ 1 w 209"/>
                <a:gd name="T51" fmla="*/ 5 h 179"/>
                <a:gd name="T52" fmla="*/ 0 w 209"/>
                <a:gd name="T53" fmla="*/ 6 h 179"/>
                <a:gd name="T54" fmla="*/ 5 w 209"/>
                <a:gd name="T55" fmla="*/ 10 h 17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09" h="179">
                  <a:moveTo>
                    <a:pt x="71" y="163"/>
                  </a:moveTo>
                  <a:lnTo>
                    <a:pt x="35" y="179"/>
                  </a:lnTo>
                  <a:lnTo>
                    <a:pt x="49" y="177"/>
                  </a:lnTo>
                  <a:lnTo>
                    <a:pt x="63" y="175"/>
                  </a:lnTo>
                  <a:lnTo>
                    <a:pt x="77" y="171"/>
                  </a:lnTo>
                  <a:lnTo>
                    <a:pt x="92" y="166"/>
                  </a:lnTo>
                  <a:lnTo>
                    <a:pt x="112" y="154"/>
                  </a:lnTo>
                  <a:lnTo>
                    <a:pt x="134" y="140"/>
                  </a:lnTo>
                  <a:lnTo>
                    <a:pt x="154" y="123"/>
                  </a:lnTo>
                  <a:lnTo>
                    <a:pt x="173" y="106"/>
                  </a:lnTo>
                  <a:lnTo>
                    <a:pt x="191" y="88"/>
                  </a:lnTo>
                  <a:lnTo>
                    <a:pt x="209" y="71"/>
                  </a:lnTo>
                  <a:lnTo>
                    <a:pt x="138" y="0"/>
                  </a:lnTo>
                  <a:lnTo>
                    <a:pt x="121" y="18"/>
                  </a:lnTo>
                  <a:lnTo>
                    <a:pt x="104" y="34"/>
                  </a:lnTo>
                  <a:lnTo>
                    <a:pt x="89" y="48"/>
                  </a:lnTo>
                  <a:lnTo>
                    <a:pt x="75" y="60"/>
                  </a:lnTo>
                  <a:lnTo>
                    <a:pt x="62" y="69"/>
                  </a:lnTo>
                  <a:lnTo>
                    <a:pt x="48" y="75"/>
                  </a:lnTo>
                  <a:lnTo>
                    <a:pt x="45" y="77"/>
                  </a:lnTo>
                  <a:lnTo>
                    <a:pt x="41" y="78"/>
                  </a:lnTo>
                  <a:lnTo>
                    <a:pt x="37" y="78"/>
                  </a:lnTo>
                  <a:lnTo>
                    <a:pt x="35" y="79"/>
                  </a:lnTo>
                  <a:lnTo>
                    <a:pt x="0" y="93"/>
                  </a:lnTo>
                  <a:lnTo>
                    <a:pt x="35" y="79"/>
                  </a:lnTo>
                  <a:lnTo>
                    <a:pt x="14" y="79"/>
                  </a:lnTo>
                  <a:lnTo>
                    <a:pt x="0" y="93"/>
                  </a:lnTo>
                  <a:lnTo>
                    <a:pt x="71" y="163"/>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23" name="Freeform 219"/>
            <p:cNvSpPr>
              <a:spLocks noChangeAspect="1"/>
            </p:cNvSpPr>
            <p:nvPr/>
          </p:nvSpPr>
          <p:spPr bwMode="auto">
            <a:xfrm>
              <a:off x="4466" y="2248"/>
              <a:ext cx="33" cy="29"/>
            </a:xfrm>
            <a:custGeom>
              <a:avLst/>
              <a:gdLst>
                <a:gd name="T0" fmla="*/ 6 w 132"/>
                <a:gd name="T1" fmla="*/ 5 h 117"/>
                <a:gd name="T2" fmla="*/ 5 w 132"/>
                <a:gd name="T3" fmla="*/ 7 h 117"/>
                <a:gd name="T4" fmla="*/ 8 w 132"/>
                <a:gd name="T5" fmla="*/ 4 h 117"/>
                <a:gd name="T6" fmla="*/ 4 w 132"/>
                <a:gd name="T7" fmla="*/ 0 h 117"/>
                <a:gd name="T8" fmla="*/ 1 w 132"/>
                <a:gd name="T9" fmla="*/ 3 h 117"/>
                <a:gd name="T10" fmla="*/ 0 w 132"/>
                <a:gd name="T11" fmla="*/ 5 h 117"/>
                <a:gd name="T12" fmla="*/ 1 w 132"/>
                <a:gd name="T13" fmla="*/ 3 h 117"/>
                <a:gd name="T14" fmla="*/ 0 w 132"/>
                <a:gd name="T15" fmla="*/ 4 h 117"/>
                <a:gd name="T16" fmla="*/ 0 w 132"/>
                <a:gd name="T17" fmla="*/ 5 h 117"/>
                <a:gd name="T18" fmla="*/ 6 w 132"/>
                <a:gd name="T19" fmla="*/ 5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2" h="117">
                  <a:moveTo>
                    <a:pt x="100" y="82"/>
                  </a:moveTo>
                  <a:lnTo>
                    <a:pt x="85" y="117"/>
                  </a:lnTo>
                  <a:lnTo>
                    <a:pt x="132" y="70"/>
                  </a:lnTo>
                  <a:lnTo>
                    <a:pt x="61" y="0"/>
                  </a:lnTo>
                  <a:lnTo>
                    <a:pt x="14" y="47"/>
                  </a:lnTo>
                  <a:lnTo>
                    <a:pt x="0" y="82"/>
                  </a:lnTo>
                  <a:lnTo>
                    <a:pt x="14" y="47"/>
                  </a:lnTo>
                  <a:lnTo>
                    <a:pt x="0" y="61"/>
                  </a:lnTo>
                  <a:lnTo>
                    <a:pt x="0" y="82"/>
                  </a:lnTo>
                  <a:lnTo>
                    <a:pt x="100" y="82"/>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24" name="Freeform 220"/>
            <p:cNvSpPr>
              <a:spLocks noChangeAspect="1"/>
            </p:cNvSpPr>
            <p:nvPr/>
          </p:nvSpPr>
          <p:spPr bwMode="auto">
            <a:xfrm>
              <a:off x="4430" y="2268"/>
              <a:ext cx="61" cy="48"/>
            </a:xfrm>
            <a:custGeom>
              <a:avLst/>
              <a:gdLst>
                <a:gd name="T0" fmla="*/ 6 w 238"/>
                <a:gd name="T1" fmla="*/ 9 h 189"/>
                <a:gd name="T2" fmla="*/ 3 w 238"/>
                <a:gd name="T3" fmla="*/ 12 h 189"/>
                <a:gd name="T4" fmla="*/ 4 w 238"/>
                <a:gd name="T5" fmla="*/ 12 h 189"/>
                <a:gd name="T6" fmla="*/ 6 w 238"/>
                <a:gd name="T7" fmla="*/ 12 h 189"/>
                <a:gd name="T8" fmla="*/ 7 w 238"/>
                <a:gd name="T9" fmla="*/ 11 h 189"/>
                <a:gd name="T10" fmla="*/ 8 w 238"/>
                <a:gd name="T11" fmla="*/ 11 h 189"/>
                <a:gd name="T12" fmla="*/ 8 w 238"/>
                <a:gd name="T13" fmla="*/ 10 h 189"/>
                <a:gd name="T14" fmla="*/ 9 w 238"/>
                <a:gd name="T15" fmla="*/ 9 h 189"/>
                <a:gd name="T16" fmla="*/ 10 w 238"/>
                <a:gd name="T17" fmla="*/ 9 h 189"/>
                <a:gd name="T18" fmla="*/ 11 w 238"/>
                <a:gd name="T19" fmla="*/ 8 h 189"/>
                <a:gd name="T20" fmla="*/ 12 w 238"/>
                <a:gd name="T21" fmla="*/ 7 h 189"/>
                <a:gd name="T22" fmla="*/ 13 w 238"/>
                <a:gd name="T23" fmla="*/ 6 h 189"/>
                <a:gd name="T24" fmla="*/ 14 w 238"/>
                <a:gd name="T25" fmla="*/ 5 h 189"/>
                <a:gd name="T26" fmla="*/ 14 w 238"/>
                <a:gd name="T27" fmla="*/ 4 h 189"/>
                <a:gd name="T28" fmla="*/ 15 w 238"/>
                <a:gd name="T29" fmla="*/ 3 h 189"/>
                <a:gd name="T30" fmla="*/ 15 w 238"/>
                <a:gd name="T31" fmla="*/ 2 h 189"/>
                <a:gd name="T32" fmla="*/ 15 w 238"/>
                <a:gd name="T33" fmla="*/ 1 h 189"/>
                <a:gd name="T34" fmla="*/ 16 w 238"/>
                <a:gd name="T35" fmla="*/ 0 h 189"/>
                <a:gd name="T36" fmla="*/ 9 w 238"/>
                <a:gd name="T37" fmla="*/ 0 h 189"/>
                <a:gd name="T38" fmla="*/ 9 w 238"/>
                <a:gd name="T39" fmla="*/ 0 h 189"/>
                <a:gd name="T40" fmla="*/ 9 w 238"/>
                <a:gd name="T41" fmla="*/ 0 h 189"/>
                <a:gd name="T42" fmla="*/ 9 w 238"/>
                <a:gd name="T43" fmla="*/ 1 h 189"/>
                <a:gd name="T44" fmla="*/ 8 w 238"/>
                <a:gd name="T45" fmla="*/ 1 h 189"/>
                <a:gd name="T46" fmla="*/ 8 w 238"/>
                <a:gd name="T47" fmla="*/ 2 h 189"/>
                <a:gd name="T48" fmla="*/ 8 w 238"/>
                <a:gd name="T49" fmla="*/ 2 h 189"/>
                <a:gd name="T50" fmla="*/ 7 w 238"/>
                <a:gd name="T51" fmla="*/ 3 h 189"/>
                <a:gd name="T52" fmla="*/ 7 w 238"/>
                <a:gd name="T53" fmla="*/ 3 h 189"/>
                <a:gd name="T54" fmla="*/ 6 w 238"/>
                <a:gd name="T55" fmla="*/ 4 h 189"/>
                <a:gd name="T56" fmla="*/ 5 w 238"/>
                <a:gd name="T57" fmla="*/ 5 h 189"/>
                <a:gd name="T58" fmla="*/ 5 w 238"/>
                <a:gd name="T59" fmla="*/ 5 h 189"/>
                <a:gd name="T60" fmla="*/ 4 w 238"/>
                <a:gd name="T61" fmla="*/ 5 h 189"/>
                <a:gd name="T62" fmla="*/ 4 w 238"/>
                <a:gd name="T63" fmla="*/ 6 h 189"/>
                <a:gd name="T64" fmla="*/ 3 w 238"/>
                <a:gd name="T65" fmla="*/ 6 h 189"/>
                <a:gd name="T66" fmla="*/ 3 w 238"/>
                <a:gd name="T67" fmla="*/ 6 h 189"/>
                <a:gd name="T68" fmla="*/ 3 w 238"/>
                <a:gd name="T69" fmla="*/ 6 h 189"/>
                <a:gd name="T70" fmla="*/ 0 w 238"/>
                <a:gd name="T71" fmla="*/ 9 h 189"/>
                <a:gd name="T72" fmla="*/ 3 w 238"/>
                <a:gd name="T73" fmla="*/ 6 h 189"/>
                <a:gd name="T74" fmla="*/ 0 w 238"/>
                <a:gd name="T75" fmla="*/ 6 h 189"/>
                <a:gd name="T76" fmla="*/ 0 w 238"/>
                <a:gd name="T77" fmla="*/ 9 h 189"/>
                <a:gd name="T78" fmla="*/ 6 w 238"/>
                <a:gd name="T79" fmla="*/ 9 h 18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8" h="189">
                  <a:moveTo>
                    <a:pt x="99" y="139"/>
                  </a:moveTo>
                  <a:lnTo>
                    <a:pt x="49" y="189"/>
                  </a:lnTo>
                  <a:lnTo>
                    <a:pt x="68" y="187"/>
                  </a:lnTo>
                  <a:lnTo>
                    <a:pt x="86" y="182"/>
                  </a:lnTo>
                  <a:lnTo>
                    <a:pt x="102" y="175"/>
                  </a:lnTo>
                  <a:lnTo>
                    <a:pt x="116" y="166"/>
                  </a:lnTo>
                  <a:lnTo>
                    <a:pt x="130" y="157"/>
                  </a:lnTo>
                  <a:lnTo>
                    <a:pt x="144" y="146"/>
                  </a:lnTo>
                  <a:lnTo>
                    <a:pt x="157" y="135"/>
                  </a:lnTo>
                  <a:lnTo>
                    <a:pt x="170" y="122"/>
                  </a:lnTo>
                  <a:lnTo>
                    <a:pt x="183" y="109"/>
                  </a:lnTo>
                  <a:lnTo>
                    <a:pt x="195" y="96"/>
                  </a:lnTo>
                  <a:lnTo>
                    <a:pt x="205" y="82"/>
                  </a:lnTo>
                  <a:lnTo>
                    <a:pt x="214" y="68"/>
                  </a:lnTo>
                  <a:lnTo>
                    <a:pt x="223" y="52"/>
                  </a:lnTo>
                  <a:lnTo>
                    <a:pt x="230" y="37"/>
                  </a:lnTo>
                  <a:lnTo>
                    <a:pt x="235" y="20"/>
                  </a:lnTo>
                  <a:lnTo>
                    <a:pt x="238" y="1"/>
                  </a:lnTo>
                  <a:lnTo>
                    <a:pt x="138" y="1"/>
                  </a:lnTo>
                  <a:lnTo>
                    <a:pt x="138" y="0"/>
                  </a:lnTo>
                  <a:lnTo>
                    <a:pt x="137" y="2"/>
                  </a:lnTo>
                  <a:lnTo>
                    <a:pt x="134" y="9"/>
                  </a:lnTo>
                  <a:lnTo>
                    <a:pt x="130" y="16"/>
                  </a:lnTo>
                  <a:lnTo>
                    <a:pt x="124" y="24"/>
                  </a:lnTo>
                  <a:lnTo>
                    <a:pt x="117" y="33"/>
                  </a:lnTo>
                  <a:lnTo>
                    <a:pt x="110" y="43"/>
                  </a:lnTo>
                  <a:lnTo>
                    <a:pt x="100" y="52"/>
                  </a:lnTo>
                  <a:lnTo>
                    <a:pt x="91" y="62"/>
                  </a:lnTo>
                  <a:lnTo>
                    <a:pt x="82" y="69"/>
                  </a:lnTo>
                  <a:lnTo>
                    <a:pt x="73" y="76"/>
                  </a:lnTo>
                  <a:lnTo>
                    <a:pt x="64" y="82"/>
                  </a:lnTo>
                  <a:lnTo>
                    <a:pt x="57" y="86"/>
                  </a:lnTo>
                  <a:lnTo>
                    <a:pt x="51" y="89"/>
                  </a:lnTo>
                  <a:lnTo>
                    <a:pt x="49" y="90"/>
                  </a:lnTo>
                  <a:lnTo>
                    <a:pt x="0" y="139"/>
                  </a:lnTo>
                  <a:lnTo>
                    <a:pt x="49" y="90"/>
                  </a:lnTo>
                  <a:lnTo>
                    <a:pt x="0" y="90"/>
                  </a:lnTo>
                  <a:lnTo>
                    <a:pt x="0" y="139"/>
                  </a:lnTo>
                  <a:lnTo>
                    <a:pt x="99" y="13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25" name="Freeform 221"/>
            <p:cNvSpPr>
              <a:spLocks noChangeAspect="1"/>
            </p:cNvSpPr>
            <p:nvPr/>
          </p:nvSpPr>
          <p:spPr bwMode="auto">
            <a:xfrm>
              <a:off x="4407" y="2304"/>
              <a:ext cx="49" cy="35"/>
            </a:xfrm>
            <a:custGeom>
              <a:avLst/>
              <a:gdLst>
                <a:gd name="T0" fmla="*/ 6 w 192"/>
                <a:gd name="T1" fmla="*/ 6 h 142"/>
                <a:gd name="T2" fmla="*/ 3 w 192"/>
                <a:gd name="T3" fmla="*/ 9 h 142"/>
                <a:gd name="T4" fmla="*/ 4 w 192"/>
                <a:gd name="T5" fmla="*/ 9 h 142"/>
                <a:gd name="T6" fmla="*/ 5 w 192"/>
                <a:gd name="T7" fmla="*/ 9 h 142"/>
                <a:gd name="T8" fmla="*/ 6 w 192"/>
                <a:gd name="T9" fmla="*/ 8 h 142"/>
                <a:gd name="T10" fmla="*/ 7 w 192"/>
                <a:gd name="T11" fmla="*/ 8 h 142"/>
                <a:gd name="T12" fmla="*/ 8 w 192"/>
                <a:gd name="T13" fmla="*/ 8 h 142"/>
                <a:gd name="T14" fmla="*/ 8 w 192"/>
                <a:gd name="T15" fmla="*/ 7 h 142"/>
                <a:gd name="T16" fmla="*/ 9 w 192"/>
                <a:gd name="T17" fmla="*/ 6 h 142"/>
                <a:gd name="T18" fmla="*/ 10 w 192"/>
                <a:gd name="T19" fmla="*/ 6 h 142"/>
                <a:gd name="T20" fmla="*/ 10 w 192"/>
                <a:gd name="T21" fmla="*/ 5 h 142"/>
                <a:gd name="T22" fmla="*/ 11 w 192"/>
                <a:gd name="T23" fmla="*/ 5 h 142"/>
                <a:gd name="T24" fmla="*/ 11 w 192"/>
                <a:gd name="T25" fmla="*/ 4 h 142"/>
                <a:gd name="T26" fmla="*/ 12 w 192"/>
                <a:gd name="T27" fmla="*/ 3 h 142"/>
                <a:gd name="T28" fmla="*/ 12 w 192"/>
                <a:gd name="T29" fmla="*/ 3 h 142"/>
                <a:gd name="T30" fmla="*/ 12 w 192"/>
                <a:gd name="T31" fmla="*/ 2 h 142"/>
                <a:gd name="T32" fmla="*/ 13 w 192"/>
                <a:gd name="T33" fmla="*/ 1 h 142"/>
                <a:gd name="T34" fmla="*/ 13 w 192"/>
                <a:gd name="T35" fmla="*/ 0 h 142"/>
                <a:gd name="T36" fmla="*/ 6 w 192"/>
                <a:gd name="T37" fmla="*/ 0 h 142"/>
                <a:gd name="T38" fmla="*/ 6 w 192"/>
                <a:gd name="T39" fmla="*/ 0 h 142"/>
                <a:gd name="T40" fmla="*/ 6 w 192"/>
                <a:gd name="T41" fmla="*/ 0 h 142"/>
                <a:gd name="T42" fmla="*/ 6 w 192"/>
                <a:gd name="T43" fmla="*/ 0 h 142"/>
                <a:gd name="T44" fmla="*/ 6 w 192"/>
                <a:gd name="T45" fmla="*/ 1 h 142"/>
                <a:gd name="T46" fmla="*/ 6 w 192"/>
                <a:gd name="T47" fmla="*/ 1 h 142"/>
                <a:gd name="T48" fmla="*/ 6 w 192"/>
                <a:gd name="T49" fmla="*/ 1 h 142"/>
                <a:gd name="T50" fmla="*/ 5 w 192"/>
                <a:gd name="T51" fmla="*/ 1 h 142"/>
                <a:gd name="T52" fmla="*/ 5 w 192"/>
                <a:gd name="T53" fmla="*/ 2 h 142"/>
                <a:gd name="T54" fmla="*/ 5 w 192"/>
                <a:gd name="T55" fmla="*/ 2 h 142"/>
                <a:gd name="T56" fmla="*/ 5 w 192"/>
                <a:gd name="T57" fmla="*/ 2 h 142"/>
                <a:gd name="T58" fmla="*/ 4 w 192"/>
                <a:gd name="T59" fmla="*/ 2 h 142"/>
                <a:gd name="T60" fmla="*/ 4 w 192"/>
                <a:gd name="T61" fmla="*/ 2 h 142"/>
                <a:gd name="T62" fmla="*/ 4 w 192"/>
                <a:gd name="T63" fmla="*/ 2 h 142"/>
                <a:gd name="T64" fmla="*/ 4 w 192"/>
                <a:gd name="T65" fmla="*/ 2 h 142"/>
                <a:gd name="T66" fmla="*/ 4 w 192"/>
                <a:gd name="T67" fmla="*/ 3 h 142"/>
                <a:gd name="T68" fmla="*/ 3 w 192"/>
                <a:gd name="T69" fmla="*/ 3 h 142"/>
                <a:gd name="T70" fmla="*/ 0 w 192"/>
                <a:gd name="T71" fmla="*/ 6 h 142"/>
                <a:gd name="T72" fmla="*/ 3 w 192"/>
                <a:gd name="T73" fmla="*/ 3 h 142"/>
                <a:gd name="T74" fmla="*/ 0 w 192"/>
                <a:gd name="T75" fmla="*/ 3 h 142"/>
                <a:gd name="T76" fmla="*/ 0 w 192"/>
                <a:gd name="T77" fmla="*/ 6 h 142"/>
                <a:gd name="T78" fmla="*/ 6 w 192"/>
                <a:gd name="T79" fmla="*/ 6 h 1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2" h="142">
                  <a:moveTo>
                    <a:pt x="99" y="93"/>
                  </a:moveTo>
                  <a:lnTo>
                    <a:pt x="50" y="142"/>
                  </a:lnTo>
                  <a:lnTo>
                    <a:pt x="64" y="141"/>
                  </a:lnTo>
                  <a:lnTo>
                    <a:pt x="78" y="140"/>
                  </a:lnTo>
                  <a:lnTo>
                    <a:pt x="91" y="134"/>
                  </a:lnTo>
                  <a:lnTo>
                    <a:pt x="104" y="129"/>
                  </a:lnTo>
                  <a:lnTo>
                    <a:pt x="117" y="124"/>
                  </a:lnTo>
                  <a:lnTo>
                    <a:pt x="128" y="116"/>
                  </a:lnTo>
                  <a:lnTo>
                    <a:pt x="139" y="107"/>
                  </a:lnTo>
                  <a:lnTo>
                    <a:pt x="148" y="100"/>
                  </a:lnTo>
                  <a:lnTo>
                    <a:pt x="157" y="89"/>
                  </a:lnTo>
                  <a:lnTo>
                    <a:pt x="165" y="79"/>
                  </a:lnTo>
                  <a:lnTo>
                    <a:pt x="173" y="67"/>
                  </a:lnTo>
                  <a:lnTo>
                    <a:pt x="179" y="56"/>
                  </a:lnTo>
                  <a:lnTo>
                    <a:pt x="184" y="43"/>
                  </a:lnTo>
                  <a:lnTo>
                    <a:pt x="188" y="29"/>
                  </a:lnTo>
                  <a:lnTo>
                    <a:pt x="191" y="14"/>
                  </a:lnTo>
                  <a:lnTo>
                    <a:pt x="192" y="0"/>
                  </a:lnTo>
                  <a:lnTo>
                    <a:pt x="93" y="0"/>
                  </a:lnTo>
                  <a:lnTo>
                    <a:pt x="93" y="3"/>
                  </a:lnTo>
                  <a:lnTo>
                    <a:pt x="91" y="7"/>
                  </a:lnTo>
                  <a:lnTo>
                    <a:pt x="90" y="9"/>
                  </a:lnTo>
                  <a:lnTo>
                    <a:pt x="89" y="13"/>
                  </a:lnTo>
                  <a:lnTo>
                    <a:pt x="87" y="17"/>
                  </a:lnTo>
                  <a:lnTo>
                    <a:pt x="85" y="21"/>
                  </a:lnTo>
                  <a:lnTo>
                    <a:pt x="81" y="25"/>
                  </a:lnTo>
                  <a:lnTo>
                    <a:pt x="78" y="29"/>
                  </a:lnTo>
                  <a:lnTo>
                    <a:pt x="75" y="32"/>
                  </a:lnTo>
                  <a:lnTo>
                    <a:pt x="71" y="35"/>
                  </a:lnTo>
                  <a:lnTo>
                    <a:pt x="67" y="38"/>
                  </a:lnTo>
                  <a:lnTo>
                    <a:pt x="63" y="40"/>
                  </a:lnTo>
                  <a:lnTo>
                    <a:pt x="59" y="41"/>
                  </a:lnTo>
                  <a:lnTo>
                    <a:pt x="55" y="41"/>
                  </a:lnTo>
                  <a:lnTo>
                    <a:pt x="53" y="43"/>
                  </a:lnTo>
                  <a:lnTo>
                    <a:pt x="50" y="43"/>
                  </a:lnTo>
                  <a:lnTo>
                    <a:pt x="0" y="93"/>
                  </a:lnTo>
                  <a:lnTo>
                    <a:pt x="50" y="43"/>
                  </a:lnTo>
                  <a:lnTo>
                    <a:pt x="0" y="43"/>
                  </a:lnTo>
                  <a:lnTo>
                    <a:pt x="0" y="93"/>
                  </a:lnTo>
                  <a:lnTo>
                    <a:pt x="99" y="93"/>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26" name="Freeform 222"/>
            <p:cNvSpPr>
              <a:spLocks noChangeAspect="1"/>
            </p:cNvSpPr>
            <p:nvPr/>
          </p:nvSpPr>
          <p:spPr bwMode="auto">
            <a:xfrm>
              <a:off x="4383" y="2327"/>
              <a:ext cx="49" cy="60"/>
            </a:xfrm>
            <a:custGeom>
              <a:avLst/>
              <a:gdLst>
                <a:gd name="T0" fmla="*/ 3 w 191"/>
                <a:gd name="T1" fmla="*/ 15 h 235"/>
                <a:gd name="T2" fmla="*/ 6 w 191"/>
                <a:gd name="T3" fmla="*/ 12 h 235"/>
                <a:gd name="T4" fmla="*/ 6 w 191"/>
                <a:gd name="T5" fmla="*/ 12 h 235"/>
                <a:gd name="T6" fmla="*/ 7 w 191"/>
                <a:gd name="T7" fmla="*/ 12 h 235"/>
                <a:gd name="T8" fmla="*/ 7 w 191"/>
                <a:gd name="T9" fmla="*/ 11 h 235"/>
                <a:gd name="T10" fmla="*/ 7 w 191"/>
                <a:gd name="T11" fmla="*/ 11 h 235"/>
                <a:gd name="T12" fmla="*/ 8 w 191"/>
                <a:gd name="T13" fmla="*/ 9 h 235"/>
                <a:gd name="T14" fmla="*/ 9 w 191"/>
                <a:gd name="T15" fmla="*/ 8 h 235"/>
                <a:gd name="T16" fmla="*/ 10 w 191"/>
                <a:gd name="T17" fmla="*/ 6 h 235"/>
                <a:gd name="T18" fmla="*/ 11 w 191"/>
                <a:gd name="T19" fmla="*/ 4 h 235"/>
                <a:gd name="T20" fmla="*/ 12 w 191"/>
                <a:gd name="T21" fmla="*/ 3 h 235"/>
                <a:gd name="T22" fmla="*/ 12 w 191"/>
                <a:gd name="T23" fmla="*/ 2 h 235"/>
                <a:gd name="T24" fmla="*/ 13 w 191"/>
                <a:gd name="T25" fmla="*/ 1 h 235"/>
                <a:gd name="T26" fmla="*/ 13 w 191"/>
                <a:gd name="T27" fmla="*/ 0 h 235"/>
                <a:gd name="T28" fmla="*/ 6 w 191"/>
                <a:gd name="T29" fmla="*/ 0 h 235"/>
                <a:gd name="T30" fmla="*/ 6 w 191"/>
                <a:gd name="T31" fmla="*/ 0 h 235"/>
                <a:gd name="T32" fmla="*/ 6 w 191"/>
                <a:gd name="T33" fmla="*/ 0 h 235"/>
                <a:gd name="T34" fmla="*/ 6 w 191"/>
                <a:gd name="T35" fmla="*/ 1 h 235"/>
                <a:gd name="T36" fmla="*/ 6 w 191"/>
                <a:gd name="T37" fmla="*/ 1 h 235"/>
                <a:gd name="T38" fmla="*/ 5 w 191"/>
                <a:gd name="T39" fmla="*/ 3 h 235"/>
                <a:gd name="T40" fmla="*/ 4 w 191"/>
                <a:gd name="T41" fmla="*/ 4 h 235"/>
                <a:gd name="T42" fmla="*/ 2 w 191"/>
                <a:gd name="T43" fmla="*/ 6 h 235"/>
                <a:gd name="T44" fmla="*/ 1 w 191"/>
                <a:gd name="T45" fmla="*/ 8 h 235"/>
                <a:gd name="T46" fmla="*/ 1 w 191"/>
                <a:gd name="T47" fmla="*/ 9 h 235"/>
                <a:gd name="T48" fmla="*/ 1 w 191"/>
                <a:gd name="T49" fmla="*/ 10 h 235"/>
                <a:gd name="T50" fmla="*/ 0 w 191"/>
                <a:gd name="T51" fmla="*/ 11 h 235"/>
                <a:gd name="T52" fmla="*/ 0 w 191"/>
                <a:gd name="T53" fmla="*/ 12 h 235"/>
                <a:gd name="T54" fmla="*/ 3 w 191"/>
                <a:gd name="T55" fmla="*/ 9 h 235"/>
                <a:gd name="T56" fmla="*/ 3 w 191"/>
                <a:gd name="T57" fmla="*/ 15 h 235"/>
                <a:gd name="T58" fmla="*/ 6 w 191"/>
                <a:gd name="T59" fmla="*/ 15 h 235"/>
                <a:gd name="T60" fmla="*/ 6 w 191"/>
                <a:gd name="T61" fmla="*/ 12 h 235"/>
                <a:gd name="T62" fmla="*/ 3 w 191"/>
                <a:gd name="T63" fmla="*/ 15 h 23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1" h="235">
                  <a:moveTo>
                    <a:pt x="49" y="235"/>
                  </a:moveTo>
                  <a:lnTo>
                    <a:pt x="99" y="186"/>
                  </a:lnTo>
                  <a:lnTo>
                    <a:pt x="101" y="182"/>
                  </a:lnTo>
                  <a:lnTo>
                    <a:pt x="103" y="176"/>
                  </a:lnTo>
                  <a:lnTo>
                    <a:pt x="107" y="168"/>
                  </a:lnTo>
                  <a:lnTo>
                    <a:pt x="120" y="146"/>
                  </a:lnTo>
                  <a:lnTo>
                    <a:pt x="137" y="120"/>
                  </a:lnTo>
                  <a:lnTo>
                    <a:pt x="155" y="94"/>
                  </a:lnTo>
                  <a:lnTo>
                    <a:pt x="170" y="67"/>
                  </a:lnTo>
                  <a:lnTo>
                    <a:pt x="178" y="52"/>
                  </a:lnTo>
                  <a:lnTo>
                    <a:pt x="185" y="36"/>
                  </a:lnTo>
                  <a:lnTo>
                    <a:pt x="190" y="19"/>
                  </a:lnTo>
                  <a:lnTo>
                    <a:pt x="191" y="1"/>
                  </a:lnTo>
                  <a:lnTo>
                    <a:pt x="92" y="1"/>
                  </a:lnTo>
                  <a:lnTo>
                    <a:pt x="92" y="0"/>
                  </a:lnTo>
                  <a:lnTo>
                    <a:pt x="90" y="4"/>
                  </a:lnTo>
                  <a:lnTo>
                    <a:pt x="88" y="10"/>
                  </a:lnTo>
                  <a:lnTo>
                    <a:pt x="84" y="18"/>
                  </a:lnTo>
                  <a:lnTo>
                    <a:pt x="71" y="41"/>
                  </a:lnTo>
                  <a:lnTo>
                    <a:pt x="54" y="66"/>
                  </a:lnTo>
                  <a:lnTo>
                    <a:pt x="36" y="93"/>
                  </a:lnTo>
                  <a:lnTo>
                    <a:pt x="20" y="119"/>
                  </a:lnTo>
                  <a:lnTo>
                    <a:pt x="13" y="134"/>
                  </a:lnTo>
                  <a:lnTo>
                    <a:pt x="6" y="150"/>
                  </a:lnTo>
                  <a:lnTo>
                    <a:pt x="1" y="167"/>
                  </a:lnTo>
                  <a:lnTo>
                    <a:pt x="0" y="186"/>
                  </a:lnTo>
                  <a:lnTo>
                    <a:pt x="49" y="136"/>
                  </a:lnTo>
                  <a:lnTo>
                    <a:pt x="49" y="235"/>
                  </a:lnTo>
                  <a:lnTo>
                    <a:pt x="99" y="235"/>
                  </a:lnTo>
                  <a:lnTo>
                    <a:pt x="99" y="186"/>
                  </a:lnTo>
                  <a:lnTo>
                    <a:pt x="49" y="23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27" name="Freeform 223"/>
            <p:cNvSpPr>
              <a:spLocks noChangeAspect="1"/>
            </p:cNvSpPr>
            <p:nvPr/>
          </p:nvSpPr>
          <p:spPr bwMode="auto">
            <a:xfrm>
              <a:off x="4360" y="2362"/>
              <a:ext cx="35" cy="49"/>
            </a:xfrm>
            <a:custGeom>
              <a:avLst/>
              <a:gdLst>
                <a:gd name="T0" fmla="*/ 3 w 142"/>
                <a:gd name="T1" fmla="*/ 13 h 192"/>
                <a:gd name="T2" fmla="*/ 6 w 142"/>
                <a:gd name="T3" fmla="*/ 9 h 192"/>
                <a:gd name="T4" fmla="*/ 6 w 142"/>
                <a:gd name="T5" fmla="*/ 9 h 192"/>
                <a:gd name="T6" fmla="*/ 6 w 142"/>
                <a:gd name="T7" fmla="*/ 9 h 192"/>
                <a:gd name="T8" fmla="*/ 6 w 142"/>
                <a:gd name="T9" fmla="*/ 9 h 192"/>
                <a:gd name="T10" fmla="*/ 6 w 142"/>
                <a:gd name="T11" fmla="*/ 8 h 192"/>
                <a:gd name="T12" fmla="*/ 6 w 142"/>
                <a:gd name="T13" fmla="*/ 8 h 192"/>
                <a:gd name="T14" fmla="*/ 6 w 142"/>
                <a:gd name="T15" fmla="*/ 8 h 192"/>
                <a:gd name="T16" fmla="*/ 7 w 142"/>
                <a:gd name="T17" fmla="*/ 8 h 192"/>
                <a:gd name="T18" fmla="*/ 7 w 142"/>
                <a:gd name="T19" fmla="*/ 7 h 192"/>
                <a:gd name="T20" fmla="*/ 7 w 142"/>
                <a:gd name="T21" fmla="*/ 7 h 192"/>
                <a:gd name="T22" fmla="*/ 7 w 142"/>
                <a:gd name="T23" fmla="*/ 7 h 192"/>
                <a:gd name="T24" fmla="*/ 8 w 142"/>
                <a:gd name="T25" fmla="*/ 7 h 192"/>
                <a:gd name="T26" fmla="*/ 8 w 142"/>
                <a:gd name="T27" fmla="*/ 7 h 192"/>
                <a:gd name="T28" fmla="*/ 8 w 142"/>
                <a:gd name="T29" fmla="*/ 7 h 192"/>
                <a:gd name="T30" fmla="*/ 8 w 142"/>
                <a:gd name="T31" fmla="*/ 7 h 192"/>
                <a:gd name="T32" fmla="*/ 8 w 142"/>
                <a:gd name="T33" fmla="*/ 6 h 192"/>
                <a:gd name="T34" fmla="*/ 9 w 142"/>
                <a:gd name="T35" fmla="*/ 6 h 192"/>
                <a:gd name="T36" fmla="*/ 9 w 142"/>
                <a:gd name="T37" fmla="*/ 0 h 192"/>
                <a:gd name="T38" fmla="*/ 8 w 142"/>
                <a:gd name="T39" fmla="*/ 0 h 192"/>
                <a:gd name="T40" fmla="*/ 7 w 142"/>
                <a:gd name="T41" fmla="*/ 0 h 192"/>
                <a:gd name="T42" fmla="*/ 6 w 142"/>
                <a:gd name="T43" fmla="*/ 1 h 192"/>
                <a:gd name="T44" fmla="*/ 5 w 142"/>
                <a:gd name="T45" fmla="*/ 1 h 192"/>
                <a:gd name="T46" fmla="*/ 4 w 142"/>
                <a:gd name="T47" fmla="*/ 1 h 192"/>
                <a:gd name="T48" fmla="*/ 4 w 142"/>
                <a:gd name="T49" fmla="*/ 2 h 192"/>
                <a:gd name="T50" fmla="*/ 3 w 142"/>
                <a:gd name="T51" fmla="*/ 2 h 192"/>
                <a:gd name="T52" fmla="*/ 3 w 142"/>
                <a:gd name="T53" fmla="*/ 3 h 192"/>
                <a:gd name="T54" fmla="*/ 2 w 142"/>
                <a:gd name="T55" fmla="*/ 4 h 192"/>
                <a:gd name="T56" fmla="*/ 2 w 142"/>
                <a:gd name="T57" fmla="*/ 4 h 192"/>
                <a:gd name="T58" fmla="*/ 1 w 142"/>
                <a:gd name="T59" fmla="*/ 5 h 192"/>
                <a:gd name="T60" fmla="*/ 1 w 142"/>
                <a:gd name="T61" fmla="*/ 6 h 192"/>
                <a:gd name="T62" fmla="*/ 0 w 142"/>
                <a:gd name="T63" fmla="*/ 7 h 192"/>
                <a:gd name="T64" fmla="*/ 0 w 142"/>
                <a:gd name="T65" fmla="*/ 7 h 192"/>
                <a:gd name="T66" fmla="*/ 0 w 142"/>
                <a:gd name="T67" fmla="*/ 8 h 192"/>
                <a:gd name="T68" fmla="*/ 0 w 142"/>
                <a:gd name="T69" fmla="*/ 9 h 192"/>
                <a:gd name="T70" fmla="*/ 3 w 142"/>
                <a:gd name="T71" fmla="*/ 6 h 192"/>
                <a:gd name="T72" fmla="*/ 3 w 142"/>
                <a:gd name="T73" fmla="*/ 13 h 192"/>
                <a:gd name="T74" fmla="*/ 6 w 142"/>
                <a:gd name="T75" fmla="*/ 13 h 192"/>
                <a:gd name="T76" fmla="*/ 6 w 142"/>
                <a:gd name="T77" fmla="*/ 9 h 192"/>
                <a:gd name="T78" fmla="*/ 3 w 142"/>
                <a:gd name="T79" fmla="*/ 13 h 1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2" h="192">
                  <a:moveTo>
                    <a:pt x="50" y="192"/>
                  </a:moveTo>
                  <a:lnTo>
                    <a:pt x="99" y="142"/>
                  </a:lnTo>
                  <a:lnTo>
                    <a:pt x="99" y="139"/>
                  </a:lnTo>
                  <a:lnTo>
                    <a:pt x="101" y="137"/>
                  </a:lnTo>
                  <a:lnTo>
                    <a:pt x="102" y="133"/>
                  </a:lnTo>
                  <a:lnTo>
                    <a:pt x="103" y="129"/>
                  </a:lnTo>
                  <a:lnTo>
                    <a:pt x="104" y="125"/>
                  </a:lnTo>
                  <a:lnTo>
                    <a:pt x="107" y="121"/>
                  </a:lnTo>
                  <a:lnTo>
                    <a:pt x="111" y="117"/>
                  </a:lnTo>
                  <a:lnTo>
                    <a:pt x="113" y="113"/>
                  </a:lnTo>
                  <a:lnTo>
                    <a:pt x="117" y="109"/>
                  </a:lnTo>
                  <a:lnTo>
                    <a:pt x="121" y="107"/>
                  </a:lnTo>
                  <a:lnTo>
                    <a:pt x="125" y="104"/>
                  </a:lnTo>
                  <a:lnTo>
                    <a:pt x="129" y="103"/>
                  </a:lnTo>
                  <a:lnTo>
                    <a:pt x="133" y="100"/>
                  </a:lnTo>
                  <a:lnTo>
                    <a:pt x="137" y="100"/>
                  </a:lnTo>
                  <a:lnTo>
                    <a:pt x="139" y="99"/>
                  </a:lnTo>
                  <a:lnTo>
                    <a:pt x="142" y="99"/>
                  </a:lnTo>
                  <a:lnTo>
                    <a:pt x="142" y="0"/>
                  </a:lnTo>
                  <a:lnTo>
                    <a:pt x="128" y="1"/>
                  </a:lnTo>
                  <a:lnTo>
                    <a:pt x="113" y="3"/>
                  </a:lnTo>
                  <a:lnTo>
                    <a:pt x="101" y="7"/>
                  </a:lnTo>
                  <a:lnTo>
                    <a:pt x="88" y="12"/>
                  </a:lnTo>
                  <a:lnTo>
                    <a:pt x="75" y="19"/>
                  </a:lnTo>
                  <a:lnTo>
                    <a:pt x="64" y="25"/>
                  </a:lnTo>
                  <a:lnTo>
                    <a:pt x="53" y="34"/>
                  </a:lnTo>
                  <a:lnTo>
                    <a:pt x="44" y="43"/>
                  </a:lnTo>
                  <a:lnTo>
                    <a:pt x="35" y="53"/>
                  </a:lnTo>
                  <a:lnTo>
                    <a:pt x="27" y="63"/>
                  </a:lnTo>
                  <a:lnTo>
                    <a:pt x="19" y="74"/>
                  </a:lnTo>
                  <a:lnTo>
                    <a:pt x="13" y="87"/>
                  </a:lnTo>
                  <a:lnTo>
                    <a:pt x="7" y="100"/>
                  </a:lnTo>
                  <a:lnTo>
                    <a:pt x="4" y="113"/>
                  </a:lnTo>
                  <a:lnTo>
                    <a:pt x="1" y="127"/>
                  </a:lnTo>
                  <a:lnTo>
                    <a:pt x="0" y="142"/>
                  </a:lnTo>
                  <a:lnTo>
                    <a:pt x="50" y="91"/>
                  </a:lnTo>
                  <a:lnTo>
                    <a:pt x="50" y="192"/>
                  </a:lnTo>
                  <a:lnTo>
                    <a:pt x="99" y="192"/>
                  </a:lnTo>
                  <a:lnTo>
                    <a:pt x="99" y="142"/>
                  </a:lnTo>
                  <a:lnTo>
                    <a:pt x="50" y="192"/>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28" name="Freeform 224"/>
            <p:cNvSpPr>
              <a:spLocks noChangeAspect="1"/>
            </p:cNvSpPr>
            <p:nvPr/>
          </p:nvSpPr>
          <p:spPr bwMode="auto">
            <a:xfrm>
              <a:off x="4267" y="2385"/>
              <a:ext cx="106" cy="96"/>
            </a:xfrm>
            <a:custGeom>
              <a:avLst/>
              <a:gdLst>
                <a:gd name="T0" fmla="*/ 6 w 415"/>
                <a:gd name="T1" fmla="*/ 23 h 378"/>
                <a:gd name="T2" fmla="*/ 3 w 415"/>
                <a:gd name="T3" fmla="*/ 24 h 378"/>
                <a:gd name="T4" fmla="*/ 4 w 415"/>
                <a:gd name="T5" fmla="*/ 24 h 378"/>
                <a:gd name="T6" fmla="*/ 5 w 415"/>
                <a:gd name="T7" fmla="*/ 24 h 378"/>
                <a:gd name="T8" fmla="*/ 7 w 415"/>
                <a:gd name="T9" fmla="*/ 24 h 378"/>
                <a:gd name="T10" fmla="*/ 8 w 415"/>
                <a:gd name="T11" fmla="*/ 23 h 378"/>
                <a:gd name="T12" fmla="*/ 9 w 415"/>
                <a:gd name="T13" fmla="*/ 23 h 378"/>
                <a:gd name="T14" fmla="*/ 9 w 415"/>
                <a:gd name="T15" fmla="*/ 22 h 378"/>
                <a:gd name="T16" fmla="*/ 10 w 415"/>
                <a:gd name="T17" fmla="*/ 22 h 378"/>
                <a:gd name="T18" fmla="*/ 11 w 415"/>
                <a:gd name="T19" fmla="*/ 21 h 378"/>
                <a:gd name="T20" fmla="*/ 13 w 415"/>
                <a:gd name="T21" fmla="*/ 19 h 378"/>
                <a:gd name="T22" fmla="*/ 15 w 415"/>
                <a:gd name="T23" fmla="*/ 18 h 378"/>
                <a:gd name="T24" fmla="*/ 16 w 415"/>
                <a:gd name="T25" fmla="*/ 16 h 378"/>
                <a:gd name="T26" fmla="*/ 17 w 415"/>
                <a:gd name="T27" fmla="*/ 14 h 378"/>
                <a:gd name="T28" fmla="*/ 19 w 415"/>
                <a:gd name="T29" fmla="*/ 13 h 378"/>
                <a:gd name="T30" fmla="*/ 20 w 415"/>
                <a:gd name="T31" fmla="*/ 11 h 378"/>
                <a:gd name="T32" fmla="*/ 22 w 415"/>
                <a:gd name="T33" fmla="*/ 10 h 378"/>
                <a:gd name="T34" fmla="*/ 23 w 415"/>
                <a:gd name="T35" fmla="*/ 8 h 378"/>
                <a:gd name="T36" fmla="*/ 23 w 415"/>
                <a:gd name="T37" fmla="*/ 8 h 378"/>
                <a:gd name="T38" fmla="*/ 24 w 415"/>
                <a:gd name="T39" fmla="*/ 8 h 378"/>
                <a:gd name="T40" fmla="*/ 25 w 415"/>
                <a:gd name="T41" fmla="*/ 7 h 378"/>
                <a:gd name="T42" fmla="*/ 25 w 415"/>
                <a:gd name="T43" fmla="*/ 7 h 378"/>
                <a:gd name="T44" fmla="*/ 26 w 415"/>
                <a:gd name="T45" fmla="*/ 7 h 378"/>
                <a:gd name="T46" fmla="*/ 26 w 415"/>
                <a:gd name="T47" fmla="*/ 7 h 378"/>
                <a:gd name="T48" fmla="*/ 27 w 415"/>
                <a:gd name="T49" fmla="*/ 7 h 378"/>
                <a:gd name="T50" fmla="*/ 27 w 415"/>
                <a:gd name="T51" fmla="*/ 7 h 378"/>
                <a:gd name="T52" fmla="*/ 27 w 415"/>
                <a:gd name="T53" fmla="*/ 0 h 378"/>
                <a:gd name="T54" fmla="*/ 26 w 415"/>
                <a:gd name="T55" fmla="*/ 0 h 378"/>
                <a:gd name="T56" fmla="*/ 25 w 415"/>
                <a:gd name="T57" fmla="*/ 0 h 378"/>
                <a:gd name="T58" fmla="*/ 23 w 415"/>
                <a:gd name="T59" fmla="*/ 1 h 378"/>
                <a:gd name="T60" fmla="*/ 22 w 415"/>
                <a:gd name="T61" fmla="*/ 1 h 378"/>
                <a:gd name="T62" fmla="*/ 21 w 415"/>
                <a:gd name="T63" fmla="*/ 2 h 378"/>
                <a:gd name="T64" fmla="*/ 20 w 415"/>
                <a:gd name="T65" fmla="*/ 2 h 378"/>
                <a:gd name="T66" fmla="*/ 19 w 415"/>
                <a:gd name="T67" fmla="*/ 3 h 378"/>
                <a:gd name="T68" fmla="*/ 19 w 415"/>
                <a:gd name="T69" fmla="*/ 4 h 378"/>
                <a:gd name="T70" fmla="*/ 17 w 415"/>
                <a:gd name="T71" fmla="*/ 5 h 378"/>
                <a:gd name="T72" fmla="*/ 16 w 415"/>
                <a:gd name="T73" fmla="*/ 7 h 378"/>
                <a:gd name="T74" fmla="*/ 14 w 415"/>
                <a:gd name="T75" fmla="*/ 8 h 378"/>
                <a:gd name="T76" fmla="*/ 13 w 415"/>
                <a:gd name="T77" fmla="*/ 10 h 378"/>
                <a:gd name="T78" fmla="*/ 11 w 415"/>
                <a:gd name="T79" fmla="*/ 12 h 378"/>
                <a:gd name="T80" fmla="*/ 10 w 415"/>
                <a:gd name="T81" fmla="*/ 13 h 378"/>
                <a:gd name="T82" fmla="*/ 8 w 415"/>
                <a:gd name="T83" fmla="*/ 15 h 378"/>
                <a:gd name="T84" fmla="*/ 7 w 415"/>
                <a:gd name="T85" fmla="*/ 16 h 378"/>
                <a:gd name="T86" fmla="*/ 7 w 415"/>
                <a:gd name="T87" fmla="*/ 17 h 378"/>
                <a:gd name="T88" fmla="*/ 6 w 415"/>
                <a:gd name="T89" fmla="*/ 17 h 378"/>
                <a:gd name="T90" fmla="*/ 5 w 415"/>
                <a:gd name="T91" fmla="*/ 17 h 378"/>
                <a:gd name="T92" fmla="*/ 5 w 415"/>
                <a:gd name="T93" fmla="*/ 18 h 378"/>
                <a:gd name="T94" fmla="*/ 4 w 415"/>
                <a:gd name="T95" fmla="*/ 18 h 378"/>
                <a:gd name="T96" fmla="*/ 4 w 415"/>
                <a:gd name="T97" fmla="*/ 18 h 378"/>
                <a:gd name="T98" fmla="*/ 3 w 415"/>
                <a:gd name="T99" fmla="*/ 18 h 378"/>
                <a:gd name="T100" fmla="*/ 3 w 415"/>
                <a:gd name="T101" fmla="*/ 18 h 378"/>
                <a:gd name="T102" fmla="*/ 0 w 415"/>
                <a:gd name="T103" fmla="*/ 20 h 378"/>
                <a:gd name="T104" fmla="*/ 3 w 415"/>
                <a:gd name="T105" fmla="*/ 18 h 378"/>
                <a:gd name="T106" fmla="*/ 1 w 415"/>
                <a:gd name="T107" fmla="*/ 18 h 378"/>
                <a:gd name="T108" fmla="*/ 0 w 415"/>
                <a:gd name="T109" fmla="*/ 20 h 378"/>
                <a:gd name="T110" fmla="*/ 6 w 415"/>
                <a:gd name="T111" fmla="*/ 23 h 3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5" h="378">
                  <a:moveTo>
                    <a:pt x="89" y="350"/>
                  </a:moveTo>
                  <a:lnTo>
                    <a:pt x="45" y="378"/>
                  </a:lnTo>
                  <a:lnTo>
                    <a:pt x="63" y="376"/>
                  </a:lnTo>
                  <a:lnTo>
                    <a:pt x="83" y="372"/>
                  </a:lnTo>
                  <a:lnTo>
                    <a:pt x="100" y="369"/>
                  </a:lnTo>
                  <a:lnTo>
                    <a:pt x="116" y="361"/>
                  </a:lnTo>
                  <a:lnTo>
                    <a:pt x="132" y="353"/>
                  </a:lnTo>
                  <a:lnTo>
                    <a:pt x="146" y="344"/>
                  </a:lnTo>
                  <a:lnTo>
                    <a:pt x="160" y="334"/>
                  </a:lnTo>
                  <a:lnTo>
                    <a:pt x="175" y="322"/>
                  </a:lnTo>
                  <a:lnTo>
                    <a:pt x="199" y="299"/>
                  </a:lnTo>
                  <a:lnTo>
                    <a:pt x="224" y="273"/>
                  </a:lnTo>
                  <a:lnTo>
                    <a:pt x="246" y="247"/>
                  </a:lnTo>
                  <a:lnTo>
                    <a:pt x="268" y="221"/>
                  </a:lnTo>
                  <a:lnTo>
                    <a:pt x="290" y="195"/>
                  </a:lnTo>
                  <a:lnTo>
                    <a:pt x="310" y="172"/>
                  </a:lnTo>
                  <a:lnTo>
                    <a:pt x="331" y="150"/>
                  </a:lnTo>
                  <a:lnTo>
                    <a:pt x="352" y="131"/>
                  </a:lnTo>
                  <a:lnTo>
                    <a:pt x="360" y="124"/>
                  </a:lnTo>
                  <a:lnTo>
                    <a:pt x="369" y="118"/>
                  </a:lnTo>
                  <a:lnTo>
                    <a:pt x="378" y="111"/>
                  </a:lnTo>
                  <a:lnTo>
                    <a:pt x="385" y="108"/>
                  </a:lnTo>
                  <a:lnTo>
                    <a:pt x="393" y="105"/>
                  </a:lnTo>
                  <a:lnTo>
                    <a:pt x="401" y="102"/>
                  </a:lnTo>
                  <a:lnTo>
                    <a:pt x="409" y="101"/>
                  </a:lnTo>
                  <a:lnTo>
                    <a:pt x="415" y="101"/>
                  </a:lnTo>
                  <a:lnTo>
                    <a:pt x="415" y="0"/>
                  </a:lnTo>
                  <a:lnTo>
                    <a:pt x="396" y="2"/>
                  </a:lnTo>
                  <a:lnTo>
                    <a:pt x="378" y="5"/>
                  </a:lnTo>
                  <a:lnTo>
                    <a:pt x="361" y="11"/>
                  </a:lnTo>
                  <a:lnTo>
                    <a:pt x="344" y="17"/>
                  </a:lnTo>
                  <a:lnTo>
                    <a:pt x="328" y="26"/>
                  </a:lnTo>
                  <a:lnTo>
                    <a:pt x="313" y="35"/>
                  </a:lnTo>
                  <a:lnTo>
                    <a:pt x="299" y="46"/>
                  </a:lnTo>
                  <a:lnTo>
                    <a:pt x="285" y="57"/>
                  </a:lnTo>
                  <a:lnTo>
                    <a:pt x="260" y="80"/>
                  </a:lnTo>
                  <a:lnTo>
                    <a:pt x="237" y="105"/>
                  </a:lnTo>
                  <a:lnTo>
                    <a:pt x="213" y="131"/>
                  </a:lnTo>
                  <a:lnTo>
                    <a:pt x="191" y="158"/>
                  </a:lnTo>
                  <a:lnTo>
                    <a:pt x="171" y="182"/>
                  </a:lnTo>
                  <a:lnTo>
                    <a:pt x="150" y="207"/>
                  </a:lnTo>
                  <a:lnTo>
                    <a:pt x="129" y="229"/>
                  </a:lnTo>
                  <a:lnTo>
                    <a:pt x="109" y="247"/>
                  </a:lnTo>
                  <a:lnTo>
                    <a:pt x="100" y="255"/>
                  </a:lnTo>
                  <a:lnTo>
                    <a:pt x="91" y="261"/>
                  </a:lnTo>
                  <a:lnTo>
                    <a:pt x="83" y="266"/>
                  </a:lnTo>
                  <a:lnTo>
                    <a:pt x="74" y="270"/>
                  </a:lnTo>
                  <a:lnTo>
                    <a:pt x="66" y="274"/>
                  </a:lnTo>
                  <a:lnTo>
                    <a:pt x="60" y="277"/>
                  </a:lnTo>
                  <a:lnTo>
                    <a:pt x="52" y="278"/>
                  </a:lnTo>
                  <a:lnTo>
                    <a:pt x="45" y="278"/>
                  </a:lnTo>
                  <a:lnTo>
                    <a:pt x="0" y="305"/>
                  </a:lnTo>
                  <a:lnTo>
                    <a:pt x="45" y="278"/>
                  </a:lnTo>
                  <a:lnTo>
                    <a:pt x="14" y="278"/>
                  </a:lnTo>
                  <a:lnTo>
                    <a:pt x="1" y="305"/>
                  </a:lnTo>
                  <a:lnTo>
                    <a:pt x="89" y="35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29" name="Freeform 225"/>
            <p:cNvSpPr>
              <a:spLocks noChangeAspect="1"/>
            </p:cNvSpPr>
            <p:nvPr/>
          </p:nvSpPr>
          <p:spPr bwMode="auto">
            <a:xfrm>
              <a:off x="4160" y="2463"/>
              <a:ext cx="129" cy="136"/>
            </a:xfrm>
            <a:custGeom>
              <a:avLst/>
              <a:gdLst>
                <a:gd name="T0" fmla="*/ 3 w 509"/>
                <a:gd name="T1" fmla="*/ 35 h 535"/>
                <a:gd name="T2" fmla="*/ 6 w 509"/>
                <a:gd name="T3" fmla="*/ 31 h 535"/>
                <a:gd name="T4" fmla="*/ 6 w 509"/>
                <a:gd name="T5" fmla="*/ 31 h 535"/>
                <a:gd name="T6" fmla="*/ 7 w 509"/>
                <a:gd name="T7" fmla="*/ 31 h 535"/>
                <a:gd name="T8" fmla="*/ 7 w 509"/>
                <a:gd name="T9" fmla="*/ 30 h 535"/>
                <a:gd name="T10" fmla="*/ 7 w 509"/>
                <a:gd name="T11" fmla="*/ 29 h 535"/>
                <a:gd name="T12" fmla="*/ 7 w 509"/>
                <a:gd name="T13" fmla="*/ 28 h 535"/>
                <a:gd name="T14" fmla="*/ 8 w 509"/>
                <a:gd name="T15" fmla="*/ 28 h 535"/>
                <a:gd name="T16" fmla="*/ 9 w 509"/>
                <a:gd name="T17" fmla="*/ 27 h 535"/>
                <a:gd name="T18" fmla="*/ 9 w 509"/>
                <a:gd name="T19" fmla="*/ 26 h 535"/>
                <a:gd name="T20" fmla="*/ 11 w 509"/>
                <a:gd name="T21" fmla="*/ 24 h 535"/>
                <a:gd name="T22" fmla="*/ 13 w 509"/>
                <a:gd name="T23" fmla="*/ 22 h 535"/>
                <a:gd name="T24" fmla="*/ 15 w 509"/>
                <a:gd name="T25" fmla="*/ 20 h 535"/>
                <a:gd name="T26" fmla="*/ 17 w 509"/>
                <a:gd name="T27" fmla="*/ 18 h 535"/>
                <a:gd name="T28" fmla="*/ 22 w 509"/>
                <a:gd name="T29" fmla="*/ 14 h 535"/>
                <a:gd name="T30" fmla="*/ 27 w 509"/>
                <a:gd name="T31" fmla="*/ 10 h 535"/>
                <a:gd name="T32" fmla="*/ 28 w 509"/>
                <a:gd name="T33" fmla="*/ 8 h 535"/>
                <a:gd name="T34" fmla="*/ 30 w 509"/>
                <a:gd name="T35" fmla="*/ 6 h 535"/>
                <a:gd name="T36" fmla="*/ 31 w 509"/>
                <a:gd name="T37" fmla="*/ 5 h 535"/>
                <a:gd name="T38" fmla="*/ 32 w 509"/>
                <a:gd name="T39" fmla="*/ 5 h 535"/>
                <a:gd name="T40" fmla="*/ 32 w 509"/>
                <a:gd name="T41" fmla="*/ 4 h 535"/>
                <a:gd name="T42" fmla="*/ 33 w 509"/>
                <a:gd name="T43" fmla="*/ 3 h 535"/>
                <a:gd name="T44" fmla="*/ 27 w 509"/>
                <a:gd name="T45" fmla="*/ 0 h 535"/>
                <a:gd name="T46" fmla="*/ 27 w 509"/>
                <a:gd name="T47" fmla="*/ 0 h 535"/>
                <a:gd name="T48" fmla="*/ 27 w 509"/>
                <a:gd name="T49" fmla="*/ 1 h 535"/>
                <a:gd name="T50" fmla="*/ 26 w 509"/>
                <a:gd name="T51" fmla="*/ 1 h 535"/>
                <a:gd name="T52" fmla="*/ 26 w 509"/>
                <a:gd name="T53" fmla="*/ 2 h 535"/>
                <a:gd name="T54" fmla="*/ 24 w 509"/>
                <a:gd name="T55" fmla="*/ 3 h 535"/>
                <a:gd name="T56" fmla="*/ 22 w 509"/>
                <a:gd name="T57" fmla="*/ 5 h 535"/>
                <a:gd name="T58" fmla="*/ 18 w 509"/>
                <a:gd name="T59" fmla="*/ 9 h 535"/>
                <a:gd name="T60" fmla="*/ 13 w 509"/>
                <a:gd name="T61" fmla="*/ 13 h 535"/>
                <a:gd name="T62" fmla="*/ 11 w 509"/>
                <a:gd name="T63" fmla="*/ 15 h 535"/>
                <a:gd name="T64" fmla="*/ 9 w 509"/>
                <a:gd name="T65" fmla="*/ 17 h 535"/>
                <a:gd name="T66" fmla="*/ 7 w 509"/>
                <a:gd name="T67" fmla="*/ 20 h 535"/>
                <a:gd name="T68" fmla="*/ 5 w 509"/>
                <a:gd name="T69" fmla="*/ 22 h 535"/>
                <a:gd name="T70" fmla="*/ 4 w 509"/>
                <a:gd name="T71" fmla="*/ 23 h 535"/>
                <a:gd name="T72" fmla="*/ 3 w 509"/>
                <a:gd name="T73" fmla="*/ 24 h 535"/>
                <a:gd name="T74" fmla="*/ 2 w 509"/>
                <a:gd name="T75" fmla="*/ 25 h 535"/>
                <a:gd name="T76" fmla="*/ 1 w 509"/>
                <a:gd name="T77" fmla="*/ 26 h 535"/>
                <a:gd name="T78" fmla="*/ 1 w 509"/>
                <a:gd name="T79" fmla="*/ 27 h 535"/>
                <a:gd name="T80" fmla="*/ 0 w 509"/>
                <a:gd name="T81" fmla="*/ 29 h 535"/>
                <a:gd name="T82" fmla="*/ 0 w 509"/>
                <a:gd name="T83" fmla="*/ 30 h 535"/>
                <a:gd name="T84" fmla="*/ 0 w 509"/>
                <a:gd name="T85" fmla="*/ 31 h 535"/>
                <a:gd name="T86" fmla="*/ 3 w 509"/>
                <a:gd name="T87" fmla="*/ 28 h 535"/>
                <a:gd name="T88" fmla="*/ 3 w 509"/>
                <a:gd name="T89" fmla="*/ 35 h 535"/>
                <a:gd name="T90" fmla="*/ 6 w 509"/>
                <a:gd name="T91" fmla="*/ 35 h 535"/>
                <a:gd name="T92" fmla="*/ 6 w 509"/>
                <a:gd name="T93" fmla="*/ 31 h 535"/>
                <a:gd name="T94" fmla="*/ 3 w 509"/>
                <a:gd name="T95" fmla="*/ 35 h 5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09" h="535">
                  <a:moveTo>
                    <a:pt x="49" y="535"/>
                  </a:moveTo>
                  <a:lnTo>
                    <a:pt x="100" y="485"/>
                  </a:lnTo>
                  <a:lnTo>
                    <a:pt x="100" y="478"/>
                  </a:lnTo>
                  <a:lnTo>
                    <a:pt x="101" y="472"/>
                  </a:lnTo>
                  <a:lnTo>
                    <a:pt x="105" y="463"/>
                  </a:lnTo>
                  <a:lnTo>
                    <a:pt x="110" y="451"/>
                  </a:lnTo>
                  <a:lnTo>
                    <a:pt x="116" y="440"/>
                  </a:lnTo>
                  <a:lnTo>
                    <a:pt x="124" y="427"/>
                  </a:lnTo>
                  <a:lnTo>
                    <a:pt x="134" y="414"/>
                  </a:lnTo>
                  <a:lnTo>
                    <a:pt x="146" y="400"/>
                  </a:lnTo>
                  <a:lnTo>
                    <a:pt x="173" y="369"/>
                  </a:lnTo>
                  <a:lnTo>
                    <a:pt x="204" y="338"/>
                  </a:lnTo>
                  <a:lnTo>
                    <a:pt x="238" y="305"/>
                  </a:lnTo>
                  <a:lnTo>
                    <a:pt x="273" y="274"/>
                  </a:lnTo>
                  <a:lnTo>
                    <a:pt x="346" y="211"/>
                  </a:lnTo>
                  <a:lnTo>
                    <a:pt x="414" y="151"/>
                  </a:lnTo>
                  <a:lnTo>
                    <a:pt x="443" y="124"/>
                  </a:lnTo>
                  <a:lnTo>
                    <a:pt x="469" y="98"/>
                  </a:lnTo>
                  <a:lnTo>
                    <a:pt x="482" y="84"/>
                  </a:lnTo>
                  <a:lnTo>
                    <a:pt x="493" y="73"/>
                  </a:lnTo>
                  <a:lnTo>
                    <a:pt x="502" y="58"/>
                  </a:lnTo>
                  <a:lnTo>
                    <a:pt x="509" y="45"/>
                  </a:lnTo>
                  <a:lnTo>
                    <a:pt x="420" y="0"/>
                  </a:lnTo>
                  <a:lnTo>
                    <a:pt x="419" y="5"/>
                  </a:lnTo>
                  <a:lnTo>
                    <a:pt x="414" y="12"/>
                  </a:lnTo>
                  <a:lnTo>
                    <a:pt x="407" y="20"/>
                  </a:lnTo>
                  <a:lnTo>
                    <a:pt x="398" y="29"/>
                  </a:lnTo>
                  <a:lnTo>
                    <a:pt x="375" y="52"/>
                  </a:lnTo>
                  <a:lnTo>
                    <a:pt x="348" y="78"/>
                  </a:lnTo>
                  <a:lnTo>
                    <a:pt x="281" y="136"/>
                  </a:lnTo>
                  <a:lnTo>
                    <a:pt x="207" y="199"/>
                  </a:lnTo>
                  <a:lnTo>
                    <a:pt x="169" y="233"/>
                  </a:lnTo>
                  <a:lnTo>
                    <a:pt x="134" y="266"/>
                  </a:lnTo>
                  <a:lnTo>
                    <a:pt x="101" y="301"/>
                  </a:lnTo>
                  <a:lnTo>
                    <a:pt x="70" y="335"/>
                  </a:lnTo>
                  <a:lnTo>
                    <a:pt x="56" y="353"/>
                  </a:lnTo>
                  <a:lnTo>
                    <a:pt x="43" y="370"/>
                  </a:lnTo>
                  <a:lnTo>
                    <a:pt x="31" y="388"/>
                  </a:lnTo>
                  <a:lnTo>
                    <a:pt x="21" y="406"/>
                  </a:lnTo>
                  <a:lnTo>
                    <a:pt x="13" y="424"/>
                  </a:lnTo>
                  <a:lnTo>
                    <a:pt x="5" y="444"/>
                  </a:lnTo>
                  <a:lnTo>
                    <a:pt x="1" y="464"/>
                  </a:lnTo>
                  <a:lnTo>
                    <a:pt x="0" y="485"/>
                  </a:lnTo>
                  <a:lnTo>
                    <a:pt x="49" y="434"/>
                  </a:lnTo>
                  <a:lnTo>
                    <a:pt x="49" y="535"/>
                  </a:lnTo>
                  <a:lnTo>
                    <a:pt x="100" y="535"/>
                  </a:lnTo>
                  <a:lnTo>
                    <a:pt x="100" y="485"/>
                  </a:lnTo>
                  <a:lnTo>
                    <a:pt x="49" y="53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30" name="Freeform 226"/>
            <p:cNvSpPr>
              <a:spLocks noChangeAspect="1"/>
            </p:cNvSpPr>
            <p:nvPr/>
          </p:nvSpPr>
          <p:spPr bwMode="auto">
            <a:xfrm>
              <a:off x="4135" y="2573"/>
              <a:ext cx="37" cy="50"/>
            </a:xfrm>
            <a:custGeom>
              <a:avLst/>
              <a:gdLst>
                <a:gd name="T0" fmla="*/ 3 w 142"/>
                <a:gd name="T1" fmla="*/ 13 h 193"/>
                <a:gd name="T2" fmla="*/ 7 w 142"/>
                <a:gd name="T3" fmla="*/ 10 h 193"/>
                <a:gd name="T4" fmla="*/ 7 w 142"/>
                <a:gd name="T5" fmla="*/ 10 h 193"/>
                <a:gd name="T6" fmla="*/ 7 w 142"/>
                <a:gd name="T7" fmla="*/ 9 h 193"/>
                <a:gd name="T8" fmla="*/ 7 w 142"/>
                <a:gd name="T9" fmla="*/ 9 h 193"/>
                <a:gd name="T10" fmla="*/ 7 w 142"/>
                <a:gd name="T11" fmla="*/ 8 h 193"/>
                <a:gd name="T12" fmla="*/ 7 w 142"/>
                <a:gd name="T13" fmla="*/ 8 h 193"/>
                <a:gd name="T14" fmla="*/ 8 w 142"/>
                <a:gd name="T15" fmla="*/ 8 h 193"/>
                <a:gd name="T16" fmla="*/ 8 w 142"/>
                <a:gd name="T17" fmla="*/ 7 h 193"/>
                <a:gd name="T18" fmla="*/ 8 w 142"/>
                <a:gd name="T19" fmla="*/ 7 h 193"/>
                <a:gd name="T20" fmla="*/ 8 w 142"/>
                <a:gd name="T21" fmla="*/ 7 h 193"/>
                <a:gd name="T22" fmla="*/ 9 w 142"/>
                <a:gd name="T23" fmla="*/ 7 h 193"/>
                <a:gd name="T24" fmla="*/ 9 w 142"/>
                <a:gd name="T25" fmla="*/ 7 h 193"/>
                <a:gd name="T26" fmla="*/ 10 w 142"/>
                <a:gd name="T27" fmla="*/ 7 h 193"/>
                <a:gd name="T28" fmla="*/ 10 w 142"/>
                <a:gd name="T29" fmla="*/ 0 h 193"/>
                <a:gd name="T30" fmla="*/ 8 w 142"/>
                <a:gd name="T31" fmla="*/ 0 h 193"/>
                <a:gd name="T32" fmla="*/ 7 w 142"/>
                <a:gd name="T33" fmla="*/ 1 h 193"/>
                <a:gd name="T34" fmla="*/ 5 w 142"/>
                <a:gd name="T35" fmla="*/ 1 h 193"/>
                <a:gd name="T36" fmla="*/ 4 w 142"/>
                <a:gd name="T37" fmla="*/ 2 h 193"/>
                <a:gd name="T38" fmla="*/ 3 w 142"/>
                <a:gd name="T39" fmla="*/ 2 h 193"/>
                <a:gd name="T40" fmla="*/ 2 w 142"/>
                <a:gd name="T41" fmla="*/ 3 h 193"/>
                <a:gd name="T42" fmla="*/ 2 w 142"/>
                <a:gd name="T43" fmla="*/ 4 h 193"/>
                <a:gd name="T44" fmla="*/ 1 w 142"/>
                <a:gd name="T45" fmla="*/ 5 h 193"/>
                <a:gd name="T46" fmla="*/ 1 w 142"/>
                <a:gd name="T47" fmla="*/ 7 h 193"/>
                <a:gd name="T48" fmla="*/ 0 w 142"/>
                <a:gd name="T49" fmla="*/ 8 h 193"/>
                <a:gd name="T50" fmla="*/ 0 w 142"/>
                <a:gd name="T51" fmla="*/ 9 h 193"/>
                <a:gd name="T52" fmla="*/ 0 w 142"/>
                <a:gd name="T53" fmla="*/ 10 h 193"/>
                <a:gd name="T54" fmla="*/ 3 w 142"/>
                <a:gd name="T55" fmla="*/ 6 h 193"/>
                <a:gd name="T56" fmla="*/ 3 w 142"/>
                <a:gd name="T57" fmla="*/ 13 h 193"/>
                <a:gd name="T58" fmla="*/ 7 w 142"/>
                <a:gd name="T59" fmla="*/ 13 h 193"/>
                <a:gd name="T60" fmla="*/ 7 w 142"/>
                <a:gd name="T61" fmla="*/ 10 h 193"/>
                <a:gd name="T62" fmla="*/ 3 w 142"/>
                <a:gd name="T63" fmla="*/ 13 h 1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2" h="193">
                  <a:moveTo>
                    <a:pt x="50" y="193"/>
                  </a:moveTo>
                  <a:lnTo>
                    <a:pt x="99" y="143"/>
                  </a:lnTo>
                  <a:lnTo>
                    <a:pt x="99" y="144"/>
                  </a:lnTo>
                  <a:lnTo>
                    <a:pt x="101" y="137"/>
                  </a:lnTo>
                  <a:lnTo>
                    <a:pt x="102" y="128"/>
                  </a:lnTo>
                  <a:lnTo>
                    <a:pt x="107" y="118"/>
                  </a:lnTo>
                  <a:lnTo>
                    <a:pt x="109" y="115"/>
                  </a:lnTo>
                  <a:lnTo>
                    <a:pt x="111" y="112"/>
                  </a:lnTo>
                  <a:lnTo>
                    <a:pt x="114" y="109"/>
                  </a:lnTo>
                  <a:lnTo>
                    <a:pt x="116" y="106"/>
                  </a:lnTo>
                  <a:lnTo>
                    <a:pt x="120" y="104"/>
                  </a:lnTo>
                  <a:lnTo>
                    <a:pt x="125" y="103"/>
                  </a:lnTo>
                  <a:lnTo>
                    <a:pt x="133" y="101"/>
                  </a:lnTo>
                  <a:lnTo>
                    <a:pt x="142" y="101"/>
                  </a:lnTo>
                  <a:lnTo>
                    <a:pt x="142" y="0"/>
                  </a:lnTo>
                  <a:lnTo>
                    <a:pt x="120" y="3"/>
                  </a:lnTo>
                  <a:lnTo>
                    <a:pt x="98" y="7"/>
                  </a:lnTo>
                  <a:lnTo>
                    <a:pt x="79" y="15"/>
                  </a:lnTo>
                  <a:lnTo>
                    <a:pt x="62" y="24"/>
                  </a:lnTo>
                  <a:lnTo>
                    <a:pt x="46" y="35"/>
                  </a:lnTo>
                  <a:lnTo>
                    <a:pt x="35" y="48"/>
                  </a:lnTo>
                  <a:lnTo>
                    <a:pt x="24" y="61"/>
                  </a:lnTo>
                  <a:lnTo>
                    <a:pt x="17" y="77"/>
                  </a:lnTo>
                  <a:lnTo>
                    <a:pt x="8" y="99"/>
                  </a:lnTo>
                  <a:lnTo>
                    <a:pt x="3" y="119"/>
                  </a:lnTo>
                  <a:lnTo>
                    <a:pt x="1" y="135"/>
                  </a:lnTo>
                  <a:lnTo>
                    <a:pt x="0" y="143"/>
                  </a:lnTo>
                  <a:lnTo>
                    <a:pt x="50" y="94"/>
                  </a:lnTo>
                  <a:lnTo>
                    <a:pt x="50" y="193"/>
                  </a:lnTo>
                  <a:lnTo>
                    <a:pt x="99" y="193"/>
                  </a:lnTo>
                  <a:lnTo>
                    <a:pt x="99" y="143"/>
                  </a:lnTo>
                  <a:lnTo>
                    <a:pt x="50" y="193"/>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31" name="Freeform 227"/>
            <p:cNvSpPr>
              <a:spLocks noChangeAspect="1"/>
            </p:cNvSpPr>
            <p:nvPr/>
          </p:nvSpPr>
          <p:spPr bwMode="auto">
            <a:xfrm>
              <a:off x="4128" y="2597"/>
              <a:ext cx="21" cy="26"/>
            </a:xfrm>
            <a:custGeom>
              <a:avLst/>
              <a:gdLst>
                <a:gd name="T0" fmla="*/ 5 w 81"/>
                <a:gd name="T1" fmla="*/ 6 h 99"/>
                <a:gd name="T2" fmla="*/ 2 w 81"/>
                <a:gd name="T3" fmla="*/ 7 h 99"/>
                <a:gd name="T4" fmla="*/ 5 w 81"/>
                <a:gd name="T5" fmla="*/ 7 h 99"/>
                <a:gd name="T6" fmla="*/ 5 w 81"/>
                <a:gd name="T7" fmla="*/ 0 h 99"/>
                <a:gd name="T8" fmla="*/ 2 w 81"/>
                <a:gd name="T9" fmla="*/ 0 h 99"/>
                <a:gd name="T10" fmla="*/ 0 w 81"/>
                <a:gd name="T11" fmla="*/ 1 h 99"/>
                <a:gd name="T12" fmla="*/ 2 w 81"/>
                <a:gd name="T13" fmla="*/ 0 h 99"/>
                <a:gd name="T14" fmla="*/ 1 w 81"/>
                <a:gd name="T15" fmla="*/ 0 h 99"/>
                <a:gd name="T16" fmla="*/ 0 w 81"/>
                <a:gd name="T17" fmla="*/ 1 h 99"/>
                <a:gd name="T18" fmla="*/ 5 w 81"/>
                <a:gd name="T19" fmla="*/ 6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99">
                  <a:moveTo>
                    <a:pt x="70" y="85"/>
                  </a:moveTo>
                  <a:lnTo>
                    <a:pt x="35" y="99"/>
                  </a:lnTo>
                  <a:lnTo>
                    <a:pt x="81" y="99"/>
                  </a:lnTo>
                  <a:lnTo>
                    <a:pt x="81" y="0"/>
                  </a:lnTo>
                  <a:lnTo>
                    <a:pt x="35" y="0"/>
                  </a:lnTo>
                  <a:lnTo>
                    <a:pt x="0" y="14"/>
                  </a:lnTo>
                  <a:lnTo>
                    <a:pt x="35" y="0"/>
                  </a:lnTo>
                  <a:lnTo>
                    <a:pt x="14" y="0"/>
                  </a:lnTo>
                  <a:lnTo>
                    <a:pt x="0" y="14"/>
                  </a:lnTo>
                  <a:lnTo>
                    <a:pt x="70" y="8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32" name="Freeform 228"/>
            <p:cNvSpPr>
              <a:spLocks noChangeAspect="1"/>
            </p:cNvSpPr>
            <p:nvPr/>
          </p:nvSpPr>
          <p:spPr bwMode="auto">
            <a:xfrm>
              <a:off x="4065" y="2600"/>
              <a:ext cx="81" cy="117"/>
            </a:xfrm>
            <a:custGeom>
              <a:avLst/>
              <a:gdLst>
                <a:gd name="T0" fmla="*/ 3 w 316"/>
                <a:gd name="T1" fmla="*/ 30 h 455"/>
                <a:gd name="T2" fmla="*/ 7 w 316"/>
                <a:gd name="T3" fmla="*/ 27 h 455"/>
                <a:gd name="T4" fmla="*/ 7 w 316"/>
                <a:gd name="T5" fmla="*/ 27 h 455"/>
                <a:gd name="T6" fmla="*/ 7 w 316"/>
                <a:gd name="T7" fmla="*/ 26 h 455"/>
                <a:gd name="T8" fmla="*/ 7 w 316"/>
                <a:gd name="T9" fmla="*/ 25 h 455"/>
                <a:gd name="T10" fmla="*/ 8 w 316"/>
                <a:gd name="T11" fmla="*/ 24 h 455"/>
                <a:gd name="T12" fmla="*/ 10 w 316"/>
                <a:gd name="T13" fmla="*/ 20 h 455"/>
                <a:gd name="T14" fmla="*/ 13 w 316"/>
                <a:gd name="T15" fmla="*/ 16 h 455"/>
                <a:gd name="T16" fmla="*/ 15 w 316"/>
                <a:gd name="T17" fmla="*/ 12 h 455"/>
                <a:gd name="T18" fmla="*/ 17 w 316"/>
                <a:gd name="T19" fmla="*/ 9 h 455"/>
                <a:gd name="T20" fmla="*/ 18 w 316"/>
                <a:gd name="T21" fmla="*/ 7 h 455"/>
                <a:gd name="T22" fmla="*/ 19 w 316"/>
                <a:gd name="T23" fmla="*/ 6 h 455"/>
                <a:gd name="T24" fmla="*/ 20 w 316"/>
                <a:gd name="T25" fmla="*/ 5 h 455"/>
                <a:gd name="T26" fmla="*/ 21 w 316"/>
                <a:gd name="T27" fmla="*/ 5 h 455"/>
                <a:gd name="T28" fmla="*/ 16 w 316"/>
                <a:gd name="T29" fmla="*/ 0 h 455"/>
                <a:gd name="T30" fmla="*/ 15 w 316"/>
                <a:gd name="T31" fmla="*/ 1 h 455"/>
                <a:gd name="T32" fmla="*/ 14 w 316"/>
                <a:gd name="T33" fmla="*/ 2 h 455"/>
                <a:gd name="T34" fmla="*/ 13 w 316"/>
                <a:gd name="T35" fmla="*/ 4 h 455"/>
                <a:gd name="T36" fmla="*/ 12 w 316"/>
                <a:gd name="T37" fmla="*/ 5 h 455"/>
                <a:gd name="T38" fmla="*/ 9 w 316"/>
                <a:gd name="T39" fmla="*/ 9 h 455"/>
                <a:gd name="T40" fmla="*/ 7 w 316"/>
                <a:gd name="T41" fmla="*/ 13 h 455"/>
                <a:gd name="T42" fmla="*/ 4 w 316"/>
                <a:gd name="T43" fmla="*/ 17 h 455"/>
                <a:gd name="T44" fmla="*/ 2 w 316"/>
                <a:gd name="T45" fmla="*/ 21 h 455"/>
                <a:gd name="T46" fmla="*/ 2 w 316"/>
                <a:gd name="T47" fmla="*/ 22 h 455"/>
                <a:gd name="T48" fmla="*/ 1 w 316"/>
                <a:gd name="T49" fmla="*/ 24 h 455"/>
                <a:gd name="T50" fmla="*/ 0 w 316"/>
                <a:gd name="T51" fmla="*/ 25 h 455"/>
                <a:gd name="T52" fmla="*/ 0 w 316"/>
                <a:gd name="T53" fmla="*/ 27 h 455"/>
                <a:gd name="T54" fmla="*/ 3 w 316"/>
                <a:gd name="T55" fmla="*/ 23 h 455"/>
                <a:gd name="T56" fmla="*/ 3 w 316"/>
                <a:gd name="T57" fmla="*/ 30 h 455"/>
                <a:gd name="T58" fmla="*/ 7 w 316"/>
                <a:gd name="T59" fmla="*/ 30 h 455"/>
                <a:gd name="T60" fmla="*/ 7 w 316"/>
                <a:gd name="T61" fmla="*/ 27 h 455"/>
                <a:gd name="T62" fmla="*/ 3 w 316"/>
                <a:gd name="T63" fmla="*/ 30 h 45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16" h="455">
                  <a:moveTo>
                    <a:pt x="49" y="455"/>
                  </a:moveTo>
                  <a:lnTo>
                    <a:pt x="100" y="404"/>
                  </a:lnTo>
                  <a:lnTo>
                    <a:pt x="100" y="408"/>
                  </a:lnTo>
                  <a:lnTo>
                    <a:pt x="104" y="396"/>
                  </a:lnTo>
                  <a:lnTo>
                    <a:pt x="111" y="380"/>
                  </a:lnTo>
                  <a:lnTo>
                    <a:pt x="123" y="358"/>
                  </a:lnTo>
                  <a:lnTo>
                    <a:pt x="153" y="305"/>
                  </a:lnTo>
                  <a:lnTo>
                    <a:pt x="190" y="247"/>
                  </a:lnTo>
                  <a:lnTo>
                    <a:pt x="228" y="188"/>
                  </a:lnTo>
                  <a:lnTo>
                    <a:pt x="265" y="134"/>
                  </a:lnTo>
                  <a:lnTo>
                    <a:pt x="282" y="112"/>
                  </a:lnTo>
                  <a:lnTo>
                    <a:pt x="296" y="93"/>
                  </a:lnTo>
                  <a:lnTo>
                    <a:pt x="308" y="79"/>
                  </a:lnTo>
                  <a:lnTo>
                    <a:pt x="316" y="71"/>
                  </a:lnTo>
                  <a:lnTo>
                    <a:pt x="246" y="0"/>
                  </a:lnTo>
                  <a:lnTo>
                    <a:pt x="233" y="14"/>
                  </a:lnTo>
                  <a:lnTo>
                    <a:pt x="219" y="32"/>
                  </a:lnTo>
                  <a:lnTo>
                    <a:pt x="202" y="53"/>
                  </a:lnTo>
                  <a:lnTo>
                    <a:pt x="184" y="77"/>
                  </a:lnTo>
                  <a:lnTo>
                    <a:pt x="146" y="133"/>
                  </a:lnTo>
                  <a:lnTo>
                    <a:pt x="106" y="194"/>
                  </a:lnTo>
                  <a:lnTo>
                    <a:pt x="67" y="254"/>
                  </a:lnTo>
                  <a:lnTo>
                    <a:pt x="36" y="310"/>
                  </a:lnTo>
                  <a:lnTo>
                    <a:pt x="22" y="336"/>
                  </a:lnTo>
                  <a:lnTo>
                    <a:pt x="12" y="358"/>
                  </a:lnTo>
                  <a:lnTo>
                    <a:pt x="4" y="380"/>
                  </a:lnTo>
                  <a:lnTo>
                    <a:pt x="0" y="404"/>
                  </a:lnTo>
                  <a:lnTo>
                    <a:pt x="49" y="355"/>
                  </a:lnTo>
                  <a:lnTo>
                    <a:pt x="49" y="455"/>
                  </a:lnTo>
                  <a:lnTo>
                    <a:pt x="100" y="455"/>
                  </a:lnTo>
                  <a:lnTo>
                    <a:pt x="100" y="404"/>
                  </a:lnTo>
                  <a:lnTo>
                    <a:pt x="49" y="45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33" name="Freeform 229"/>
            <p:cNvSpPr>
              <a:spLocks noChangeAspect="1"/>
            </p:cNvSpPr>
            <p:nvPr/>
          </p:nvSpPr>
          <p:spPr bwMode="auto">
            <a:xfrm>
              <a:off x="4042" y="2691"/>
              <a:ext cx="37" cy="38"/>
            </a:xfrm>
            <a:custGeom>
              <a:avLst/>
              <a:gdLst>
                <a:gd name="T0" fmla="*/ 6 w 146"/>
                <a:gd name="T1" fmla="*/ 7 h 146"/>
                <a:gd name="T2" fmla="*/ 3 w 146"/>
                <a:gd name="T3" fmla="*/ 10 h 146"/>
                <a:gd name="T4" fmla="*/ 4 w 146"/>
                <a:gd name="T5" fmla="*/ 10 h 146"/>
                <a:gd name="T6" fmla="*/ 6 w 146"/>
                <a:gd name="T7" fmla="*/ 10 h 146"/>
                <a:gd name="T8" fmla="*/ 7 w 146"/>
                <a:gd name="T9" fmla="*/ 9 h 146"/>
                <a:gd name="T10" fmla="*/ 8 w 146"/>
                <a:gd name="T11" fmla="*/ 9 h 146"/>
                <a:gd name="T12" fmla="*/ 9 w 146"/>
                <a:gd name="T13" fmla="*/ 8 h 146"/>
                <a:gd name="T14" fmla="*/ 9 w 146"/>
                <a:gd name="T15" fmla="*/ 7 h 146"/>
                <a:gd name="T16" fmla="*/ 9 w 146"/>
                <a:gd name="T17" fmla="*/ 5 h 146"/>
                <a:gd name="T18" fmla="*/ 9 w 146"/>
                <a:gd name="T19" fmla="*/ 5 h 146"/>
                <a:gd name="T20" fmla="*/ 9 w 146"/>
                <a:gd name="T21" fmla="*/ 5 h 146"/>
                <a:gd name="T22" fmla="*/ 9 w 146"/>
                <a:gd name="T23" fmla="*/ 5 h 146"/>
                <a:gd name="T24" fmla="*/ 9 w 146"/>
                <a:gd name="T25" fmla="*/ 6 h 146"/>
                <a:gd name="T26" fmla="*/ 8 w 146"/>
                <a:gd name="T27" fmla="*/ 7 h 146"/>
                <a:gd name="T28" fmla="*/ 8 w 146"/>
                <a:gd name="T29" fmla="*/ 7 h 146"/>
                <a:gd name="T30" fmla="*/ 8 w 146"/>
                <a:gd name="T31" fmla="*/ 7 h 146"/>
                <a:gd name="T32" fmla="*/ 8 w 146"/>
                <a:gd name="T33" fmla="*/ 7 h 146"/>
                <a:gd name="T34" fmla="*/ 9 w 146"/>
                <a:gd name="T35" fmla="*/ 7 h 146"/>
                <a:gd name="T36" fmla="*/ 9 w 146"/>
                <a:gd name="T37" fmla="*/ 0 h 146"/>
                <a:gd name="T38" fmla="*/ 8 w 146"/>
                <a:gd name="T39" fmla="*/ 0 h 146"/>
                <a:gd name="T40" fmla="*/ 7 w 146"/>
                <a:gd name="T41" fmla="*/ 0 h 146"/>
                <a:gd name="T42" fmla="*/ 6 w 146"/>
                <a:gd name="T43" fmla="*/ 1 h 146"/>
                <a:gd name="T44" fmla="*/ 5 w 146"/>
                <a:gd name="T45" fmla="*/ 1 h 146"/>
                <a:gd name="T46" fmla="*/ 4 w 146"/>
                <a:gd name="T47" fmla="*/ 2 h 146"/>
                <a:gd name="T48" fmla="*/ 3 w 146"/>
                <a:gd name="T49" fmla="*/ 3 h 146"/>
                <a:gd name="T50" fmla="*/ 3 w 146"/>
                <a:gd name="T51" fmla="*/ 4 h 146"/>
                <a:gd name="T52" fmla="*/ 3 w 146"/>
                <a:gd name="T53" fmla="*/ 5 h 146"/>
                <a:gd name="T54" fmla="*/ 3 w 146"/>
                <a:gd name="T55" fmla="*/ 5 h 146"/>
                <a:gd name="T56" fmla="*/ 3 w 146"/>
                <a:gd name="T57" fmla="*/ 4 h 146"/>
                <a:gd name="T58" fmla="*/ 3 w 146"/>
                <a:gd name="T59" fmla="*/ 4 h 146"/>
                <a:gd name="T60" fmla="*/ 4 w 146"/>
                <a:gd name="T61" fmla="*/ 3 h 146"/>
                <a:gd name="T62" fmla="*/ 4 w 146"/>
                <a:gd name="T63" fmla="*/ 3 h 146"/>
                <a:gd name="T64" fmla="*/ 4 w 146"/>
                <a:gd name="T65" fmla="*/ 3 h 146"/>
                <a:gd name="T66" fmla="*/ 4 w 146"/>
                <a:gd name="T67" fmla="*/ 3 h 146"/>
                <a:gd name="T68" fmla="*/ 3 w 146"/>
                <a:gd name="T69" fmla="*/ 3 h 146"/>
                <a:gd name="T70" fmla="*/ 0 w 146"/>
                <a:gd name="T71" fmla="*/ 7 h 146"/>
                <a:gd name="T72" fmla="*/ 3 w 146"/>
                <a:gd name="T73" fmla="*/ 3 h 146"/>
                <a:gd name="T74" fmla="*/ 0 w 146"/>
                <a:gd name="T75" fmla="*/ 3 h 146"/>
                <a:gd name="T76" fmla="*/ 0 w 146"/>
                <a:gd name="T77" fmla="*/ 7 h 146"/>
                <a:gd name="T78" fmla="*/ 6 w 146"/>
                <a:gd name="T79" fmla="*/ 7 h 1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6" h="146">
                  <a:moveTo>
                    <a:pt x="100" y="96"/>
                  </a:moveTo>
                  <a:lnTo>
                    <a:pt x="51" y="146"/>
                  </a:lnTo>
                  <a:lnTo>
                    <a:pt x="69" y="145"/>
                  </a:lnTo>
                  <a:lnTo>
                    <a:pt x="87" y="142"/>
                  </a:lnTo>
                  <a:lnTo>
                    <a:pt x="102" y="138"/>
                  </a:lnTo>
                  <a:lnTo>
                    <a:pt x="120" y="129"/>
                  </a:lnTo>
                  <a:lnTo>
                    <a:pt x="135" y="114"/>
                  </a:lnTo>
                  <a:lnTo>
                    <a:pt x="144" y="96"/>
                  </a:lnTo>
                  <a:lnTo>
                    <a:pt x="146" y="82"/>
                  </a:lnTo>
                  <a:lnTo>
                    <a:pt x="146" y="74"/>
                  </a:lnTo>
                  <a:lnTo>
                    <a:pt x="146" y="72"/>
                  </a:lnTo>
                  <a:lnTo>
                    <a:pt x="145" y="78"/>
                  </a:lnTo>
                  <a:lnTo>
                    <a:pt x="140" y="88"/>
                  </a:lnTo>
                  <a:lnTo>
                    <a:pt x="132" y="97"/>
                  </a:lnTo>
                  <a:lnTo>
                    <a:pt x="126" y="101"/>
                  </a:lnTo>
                  <a:lnTo>
                    <a:pt x="131" y="100"/>
                  </a:lnTo>
                  <a:lnTo>
                    <a:pt x="142" y="100"/>
                  </a:lnTo>
                  <a:lnTo>
                    <a:pt x="142" y="0"/>
                  </a:lnTo>
                  <a:lnTo>
                    <a:pt x="124" y="0"/>
                  </a:lnTo>
                  <a:lnTo>
                    <a:pt x="106" y="3"/>
                  </a:lnTo>
                  <a:lnTo>
                    <a:pt x="91" y="8"/>
                  </a:lnTo>
                  <a:lnTo>
                    <a:pt x="73" y="17"/>
                  </a:lnTo>
                  <a:lnTo>
                    <a:pt x="58" y="32"/>
                  </a:lnTo>
                  <a:lnTo>
                    <a:pt x="49" y="51"/>
                  </a:lnTo>
                  <a:lnTo>
                    <a:pt x="47" y="65"/>
                  </a:lnTo>
                  <a:lnTo>
                    <a:pt x="47" y="71"/>
                  </a:lnTo>
                  <a:lnTo>
                    <a:pt x="47" y="72"/>
                  </a:lnTo>
                  <a:lnTo>
                    <a:pt x="48" y="67"/>
                  </a:lnTo>
                  <a:lnTo>
                    <a:pt x="53" y="57"/>
                  </a:lnTo>
                  <a:lnTo>
                    <a:pt x="61" y="48"/>
                  </a:lnTo>
                  <a:lnTo>
                    <a:pt x="67" y="45"/>
                  </a:lnTo>
                  <a:lnTo>
                    <a:pt x="62" y="45"/>
                  </a:lnTo>
                  <a:lnTo>
                    <a:pt x="51" y="47"/>
                  </a:lnTo>
                  <a:lnTo>
                    <a:pt x="0" y="96"/>
                  </a:lnTo>
                  <a:lnTo>
                    <a:pt x="51" y="47"/>
                  </a:lnTo>
                  <a:lnTo>
                    <a:pt x="0" y="47"/>
                  </a:lnTo>
                  <a:lnTo>
                    <a:pt x="0" y="96"/>
                  </a:lnTo>
                  <a:lnTo>
                    <a:pt x="100" y="96"/>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34" name="Freeform 230"/>
            <p:cNvSpPr>
              <a:spLocks noChangeAspect="1"/>
            </p:cNvSpPr>
            <p:nvPr/>
          </p:nvSpPr>
          <p:spPr bwMode="auto">
            <a:xfrm>
              <a:off x="4042" y="2716"/>
              <a:ext cx="25" cy="12"/>
            </a:xfrm>
            <a:custGeom>
              <a:avLst/>
              <a:gdLst>
                <a:gd name="T0" fmla="*/ 6 w 100"/>
                <a:gd name="T1" fmla="*/ 3 h 46"/>
                <a:gd name="T2" fmla="*/ 6 w 100"/>
                <a:gd name="T3" fmla="*/ 3 h 46"/>
                <a:gd name="T4" fmla="*/ 6 w 100"/>
                <a:gd name="T5" fmla="*/ 0 h 46"/>
                <a:gd name="T6" fmla="*/ 0 w 100"/>
                <a:gd name="T7" fmla="*/ 0 h 46"/>
                <a:gd name="T8" fmla="*/ 0 w 100"/>
                <a:gd name="T9" fmla="*/ 3 h 46"/>
                <a:gd name="T10" fmla="*/ 0 w 100"/>
                <a:gd name="T11" fmla="*/ 3 h 46"/>
                <a:gd name="T12" fmla="*/ 6 w 100"/>
                <a:gd name="T13" fmla="*/ 3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 h="46">
                  <a:moveTo>
                    <a:pt x="100" y="46"/>
                  </a:moveTo>
                  <a:lnTo>
                    <a:pt x="100" y="46"/>
                  </a:lnTo>
                  <a:lnTo>
                    <a:pt x="100" y="0"/>
                  </a:lnTo>
                  <a:lnTo>
                    <a:pt x="0" y="0"/>
                  </a:lnTo>
                  <a:lnTo>
                    <a:pt x="0" y="46"/>
                  </a:lnTo>
                  <a:lnTo>
                    <a:pt x="100" y="46"/>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35" name="Freeform 231"/>
            <p:cNvSpPr>
              <a:spLocks noChangeAspect="1"/>
            </p:cNvSpPr>
            <p:nvPr/>
          </p:nvSpPr>
          <p:spPr bwMode="auto">
            <a:xfrm>
              <a:off x="4042" y="2728"/>
              <a:ext cx="25" cy="22"/>
            </a:xfrm>
            <a:custGeom>
              <a:avLst/>
              <a:gdLst>
                <a:gd name="T0" fmla="*/ 5 w 100"/>
                <a:gd name="T1" fmla="*/ 5 h 91"/>
                <a:gd name="T2" fmla="*/ 6 w 100"/>
                <a:gd name="T3" fmla="*/ 3 h 91"/>
                <a:gd name="T4" fmla="*/ 6 w 100"/>
                <a:gd name="T5" fmla="*/ 0 h 91"/>
                <a:gd name="T6" fmla="*/ 0 w 100"/>
                <a:gd name="T7" fmla="*/ 0 h 91"/>
                <a:gd name="T8" fmla="*/ 0 w 100"/>
                <a:gd name="T9" fmla="*/ 3 h 91"/>
                <a:gd name="T10" fmla="*/ 2 w 100"/>
                <a:gd name="T11" fmla="*/ 0 h 91"/>
                <a:gd name="T12" fmla="*/ 5 w 100"/>
                <a:gd name="T13" fmla="*/ 5 h 91"/>
                <a:gd name="T14" fmla="*/ 6 w 100"/>
                <a:gd name="T15" fmla="*/ 5 h 91"/>
                <a:gd name="T16" fmla="*/ 6 w 100"/>
                <a:gd name="T17" fmla="*/ 3 h 91"/>
                <a:gd name="T18" fmla="*/ 5 w 100"/>
                <a:gd name="T19" fmla="*/ 5 h 9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1">
                  <a:moveTo>
                    <a:pt x="73" y="91"/>
                  </a:moveTo>
                  <a:lnTo>
                    <a:pt x="100" y="47"/>
                  </a:lnTo>
                  <a:lnTo>
                    <a:pt x="100" y="0"/>
                  </a:lnTo>
                  <a:lnTo>
                    <a:pt x="0" y="0"/>
                  </a:lnTo>
                  <a:lnTo>
                    <a:pt x="0" y="47"/>
                  </a:lnTo>
                  <a:lnTo>
                    <a:pt x="29" y="2"/>
                  </a:lnTo>
                  <a:lnTo>
                    <a:pt x="73" y="91"/>
                  </a:lnTo>
                  <a:lnTo>
                    <a:pt x="100" y="77"/>
                  </a:lnTo>
                  <a:lnTo>
                    <a:pt x="100" y="47"/>
                  </a:lnTo>
                  <a:lnTo>
                    <a:pt x="73" y="9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36" name="Freeform 232"/>
            <p:cNvSpPr>
              <a:spLocks noChangeAspect="1"/>
            </p:cNvSpPr>
            <p:nvPr/>
          </p:nvSpPr>
          <p:spPr bwMode="auto">
            <a:xfrm>
              <a:off x="4018" y="2728"/>
              <a:ext cx="42" cy="35"/>
            </a:xfrm>
            <a:custGeom>
              <a:avLst/>
              <a:gdLst>
                <a:gd name="T0" fmla="*/ 6 w 165"/>
                <a:gd name="T1" fmla="*/ 6 h 135"/>
                <a:gd name="T2" fmla="*/ 5 w 165"/>
                <a:gd name="T3" fmla="*/ 9 h 135"/>
                <a:gd name="T4" fmla="*/ 11 w 165"/>
                <a:gd name="T5" fmla="*/ 6 h 135"/>
                <a:gd name="T6" fmla="*/ 8 w 165"/>
                <a:gd name="T7" fmla="*/ 0 h 135"/>
                <a:gd name="T8" fmla="*/ 2 w 165"/>
                <a:gd name="T9" fmla="*/ 3 h 135"/>
                <a:gd name="T10" fmla="*/ 0 w 165"/>
                <a:gd name="T11" fmla="*/ 6 h 135"/>
                <a:gd name="T12" fmla="*/ 2 w 165"/>
                <a:gd name="T13" fmla="*/ 3 h 135"/>
                <a:gd name="T14" fmla="*/ 0 w 165"/>
                <a:gd name="T15" fmla="*/ 4 h 135"/>
                <a:gd name="T16" fmla="*/ 0 w 165"/>
                <a:gd name="T17" fmla="*/ 6 h 135"/>
                <a:gd name="T18" fmla="*/ 6 w 165"/>
                <a:gd name="T19" fmla="*/ 6 h 1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 h="135">
                  <a:moveTo>
                    <a:pt x="100" y="90"/>
                  </a:moveTo>
                  <a:lnTo>
                    <a:pt x="72" y="135"/>
                  </a:lnTo>
                  <a:lnTo>
                    <a:pt x="165" y="89"/>
                  </a:lnTo>
                  <a:lnTo>
                    <a:pt x="121" y="0"/>
                  </a:lnTo>
                  <a:lnTo>
                    <a:pt x="28" y="46"/>
                  </a:lnTo>
                  <a:lnTo>
                    <a:pt x="0" y="90"/>
                  </a:lnTo>
                  <a:lnTo>
                    <a:pt x="28" y="46"/>
                  </a:lnTo>
                  <a:lnTo>
                    <a:pt x="0" y="60"/>
                  </a:lnTo>
                  <a:lnTo>
                    <a:pt x="0" y="90"/>
                  </a:lnTo>
                  <a:lnTo>
                    <a:pt x="100" y="9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37" name="Freeform 233"/>
            <p:cNvSpPr>
              <a:spLocks noChangeAspect="1"/>
            </p:cNvSpPr>
            <p:nvPr/>
          </p:nvSpPr>
          <p:spPr bwMode="auto">
            <a:xfrm>
              <a:off x="4018" y="2751"/>
              <a:ext cx="26" cy="59"/>
            </a:xfrm>
            <a:custGeom>
              <a:avLst/>
              <a:gdLst>
                <a:gd name="T0" fmla="*/ 3 w 100"/>
                <a:gd name="T1" fmla="*/ 15 h 235"/>
                <a:gd name="T2" fmla="*/ 7 w 100"/>
                <a:gd name="T3" fmla="*/ 12 h 235"/>
                <a:gd name="T4" fmla="*/ 7 w 100"/>
                <a:gd name="T5" fmla="*/ 0 h 235"/>
                <a:gd name="T6" fmla="*/ 0 w 100"/>
                <a:gd name="T7" fmla="*/ 0 h 235"/>
                <a:gd name="T8" fmla="*/ 0 w 100"/>
                <a:gd name="T9" fmla="*/ 12 h 235"/>
                <a:gd name="T10" fmla="*/ 3 w 100"/>
                <a:gd name="T11" fmla="*/ 9 h 235"/>
                <a:gd name="T12" fmla="*/ 3 w 100"/>
                <a:gd name="T13" fmla="*/ 15 h 235"/>
                <a:gd name="T14" fmla="*/ 7 w 100"/>
                <a:gd name="T15" fmla="*/ 15 h 235"/>
                <a:gd name="T16" fmla="*/ 7 w 100"/>
                <a:gd name="T17" fmla="*/ 12 h 235"/>
                <a:gd name="T18" fmla="*/ 3 w 100"/>
                <a:gd name="T19" fmla="*/ 15 h 23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235">
                  <a:moveTo>
                    <a:pt x="50" y="235"/>
                  </a:moveTo>
                  <a:lnTo>
                    <a:pt x="100" y="185"/>
                  </a:lnTo>
                  <a:lnTo>
                    <a:pt x="100" y="0"/>
                  </a:lnTo>
                  <a:lnTo>
                    <a:pt x="0" y="0"/>
                  </a:lnTo>
                  <a:lnTo>
                    <a:pt x="0" y="185"/>
                  </a:lnTo>
                  <a:lnTo>
                    <a:pt x="50" y="136"/>
                  </a:lnTo>
                  <a:lnTo>
                    <a:pt x="50" y="235"/>
                  </a:lnTo>
                  <a:lnTo>
                    <a:pt x="100" y="235"/>
                  </a:lnTo>
                  <a:lnTo>
                    <a:pt x="100" y="185"/>
                  </a:lnTo>
                  <a:lnTo>
                    <a:pt x="50" y="23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38" name="Freeform 234"/>
            <p:cNvSpPr>
              <a:spLocks noChangeAspect="1"/>
            </p:cNvSpPr>
            <p:nvPr/>
          </p:nvSpPr>
          <p:spPr bwMode="auto">
            <a:xfrm>
              <a:off x="4006" y="2785"/>
              <a:ext cx="25" cy="25"/>
            </a:xfrm>
            <a:custGeom>
              <a:avLst/>
              <a:gdLst>
                <a:gd name="T0" fmla="*/ 6 w 99"/>
                <a:gd name="T1" fmla="*/ 3 h 99"/>
                <a:gd name="T2" fmla="*/ 3 w 99"/>
                <a:gd name="T3" fmla="*/ 6 h 99"/>
                <a:gd name="T4" fmla="*/ 6 w 99"/>
                <a:gd name="T5" fmla="*/ 6 h 99"/>
                <a:gd name="T6" fmla="*/ 6 w 99"/>
                <a:gd name="T7" fmla="*/ 0 h 99"/>
                <a:gd name="T8" fmla="*/ 3 w 99"/>
                <a:gd name="T9" fmla="*/ 0 h 99"/>
                <a:gd name="T10" fmla="*/ 0 w 99"/>
                <a:gd name="T11" fmla="*/ 3 h 99"/>
                <a:gd name="T12" fmla="*/ 3 w 99"/>
                <a:gd name="T13" fmla="*/ 0 h 99"/>
                <a:gd name="T14" fmla="*/ 0 w 99"/>
                <a:gd name="T15" fmla="*/ 0 h 99"/>
                <a:gd name="T16" fmla="*/ 0 w 99"/>
                <a:gd name="T17" fmla="*/ 3 h 99"/>
                <a:gd name="T18" fmla="*/ 6 w 99"/>
                <a:gd name="T19" fmla="*/ 3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99">
                  <a:moveTo>
                    <a:pt x="99" y="49"/>
                  </a:moveTo>
                  <a:lnTo>
                    <a:pt x="50" y="99"/>
                  </a:lnTo>
                  <a:lnTo>
                    <a:pt x="96" y="99"/>
                  </a:lnTo>
                  <a:lnTo>
                    <a:pt x="96" y="0"/>
                  </a:lnTo>
                  <a:lnTo>
                    <a:pt x="50" y="0"/>
                  </a:lnTo>
                  <a:lnTo>
                    <a:pt x="0" y="49"/>
                  </a:lnTo>
                  <a:lnTo>
                    <a:pt x="50" y="0"/>
                  </a:lnTo>
                  <a:lnTo>
                    <a:pt x="0" y="0"/>
                  </a:lnTo>
                  <a:lnTo>
                    <a:pt x="0" y="49"/>
                  </a:lnTo>
                  <a:lnTo>
                    <a:pt x="99" y="4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39" name="Freeform 235"/>
            <p:cNvSpPr>
              <a:spLocks noChangeAspect="1"/>
            </p:cNvSpPr>
            <p:nvPr/>
          </p:nvSpPr>
          <p:spPr bwMode="auto">
            <a:xfrm>
              <a:off x="4006" y="2798"/>
              <a:ext cx="25" cy="11"/>
            </a:xfrm>
            <a:custGeom>
              <a:avLst/>
              <a:gdLst>
                <a:gd name="T0" fmla="*/ 6 w 99"/>
                <a:gd name="T1" fmla="*/ 3 h 46"/>
                <a:gd name="T2" fmla="*/ 6 w 99"/>
                <a:gd name="T3" fmla="*/ 3 h 46"/>
                <a:gd name="T4" fmla="*/ 6 w 99"/>
                <a:gd name="T5" fmla="*/ 0 h 46"/>
                <a:gd name="T6" fmla="*/ 0 w 99"/>
                <a:gd name="T7" fmla="*/ 0 h 46"/>
                <a:gd name="T8" fmla="*/ 0 w 99"/>
                <a:gd name="T9" fmla="*/ 3 h 46"/>
                <a:gd name="T10" fmla="*/ 0 w 99"/>
                <a:gd name="T11" fmla="*/ 3 h 46"/>
                <a:gd name="T12" fmla="*/ 6 w 99"/>
                <a:gd name="T13" fmla="*/ 3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46">
                  <a:moveTo>
                    <a:pt x="99" y="46"/>
                  </a:moveTo>
                  <a:lnTo>
                    <a:pt x="99" y="46"/>
                  </a:lnTo>
                  <a:lnTo>
                    <a:pt x="99" y="0"/>
                  </a:lnTo>
                  <a:lnTo>
                    <a:pt x="0" y="0"/>
                  </a:lnTo>
                  <a:lnTo>
                    <a:pt x="0" y="46"/>
                  </a:lnTo>
                  <a:lnTo>
                    <a:pt x="99" y="46"/>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40" name="Freeform 236"/>
            <p:cNvSpPr>
              <a:spLocks noChangeAspect="1"/>
            </p:cNvSpPr>
            <p:nvPr/>
          </p:nvSpPr>
          <p:spPr bwMode="auto">
            <a:xfrm>
              <a:off x="4006" y="2808"/>
              <a:ext cx="25" cy="26"/>
            </a:xfrm>
            <a:custGeom>
              <a:avLst/>
              <a:gdLst>
                <a:gd name="T0" fmla="*/ 3 w 99"/>
                <a:gd name="T1" fmla="*/ 7 h 100"/>
                <a:gd name="T2" fmla="*/ 6 w 99"/>
                <a:gd name="T3" fmla="*/ 3 h 100"/>
                <a:gd name="T4" fmla="*/ 6 w 99"/>
                <a:gd name="T5" fmla="*/ 0 h 100"/>
                <a:gd name="T6" fmla="*/ 0 w 99"/>
                <a:gd name="T7" fmla="*/ 0 h 100"/>
                <a:gd name="T8" fmla="*/ 0 w 99"/>
                <a:gd name="T9" fmla="*/ 3 h 100"/>
                <a:gd name="T10" fmla="*/ 3 w 99"/>
                <a:gd name="T11" fmla="*/ 0 h 100"/>
                <a:gd name="T12" fmla="*/ 3 w 99"/>
                <a:gd name="T13" fmla="*/ 7 h 100"/>
                <a:gd name="T14" fmla="*/ 6 w 99"/>
                <a:gd name="T15" fmla="*/ 7 h 100"/>
                <a:gd name="T16" fmla="*/ 6 w 99"/>
                <a:gd name="T17" fmla="*/ 3 h 100"/>
                <a:gd name="T18" fmla="*/ 3 w 99"/>
                <a:gd name="T19" fmla="*/ 7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0">
                  <a:moveTo>
                    <a:pt x="50" y="100"/>
                  </a:moveTo>
                  <a:lnTo>
                    <a:pt x="99" y="51"/>
                  </a:lnTo>
                  <a:lnTo>
                    <a:pt x="99" y="4"/>
                  </a:lnTo>
                  <a:lnTo>
                    <a:pt x="0" y="4"/>
                  </a:lnTo>
                  <a:lnTo>
                    <a:pt x="0" y="51"/>
                  </a:lnTo>
                  <a:lnTo>
                    <a:pt x="50" y="0"/>
                  </a:lnTo>
                  <a:lnTo>
                    <a:pt x="50" y="100"/>
                  </a:lnTo>
                  <a:lnTo>
                    <a:pt x="99" y="100"/>
                  </a:lnTo>
                  <a:lnTo>
                    <a:pt x="99" y="51"/>
                  </a:lnTo>
                  <a:lnTo>
                    <a:pt x="50" y="10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41" name="Freeform 237"/>
            <p:cNvSpPr>
              <a:spLocks noChangeAspect="1"/>
            </p:cNvSpPr>
            <p:nvPr/>
          </p:nvSpPr>
          <p:spPr bwMode="auto">
            <a:xfrm>
              <a:off x="3995" y="2808"/>
              <a:ext cx="25" cy="26"/>
            </a:xfrm>
            <a:custGeom>
              <a:avLst/>
              <a:gdLst>
                <a:gd name="T0" fmla="*/ 6 w 100"/>
                <a:gd name="T1" fmla="*/ 3 h 100"/>
                <a:gd name="T2" fmla="*/ 3 w 100"/>
                <a:gd name="T3" fmla="*/ 7 h 100"/>
                <a:gd name="T4" fmla="*/ 6 w 100"/>
                <a:gd name="T5" fmla="*/ 7 h 100"/>
                <a:gd name="T6" fmla="*/ 6 w 100"/>
                <a:gd name="T7" fmla="*/ 0 h 100"/>
                <a:gd name="T8" fmla="*/ 3 w 100"/>
                <a:gd name="T9" fmla="*/ 0 h 100"/>
                <a:gd name="T10" fmla="*/ 0 w 100"/>
                <a:gd name="T11" fmla="*/ 3 h 100"/>
                <a:gd name="T12" fmla="*/ 3 w 100"/>
                <a:gd name="T13" fmla="*/ 0 h 100"/>
                <a:gd name="T14" fmla="*/ 0 w 100"/>
                <a:gd name="T15" fmla="*/ 0 h 100"/>
                <a:gd name="T16" fmla="*/ 0 w 100"/>
                <a:gd name="T17" fmla="*/ 3 h 100"/>
                <a:gd name="T18" fmla="*/ 6 w 100"/>
                <a:gd name="T19" fmla="*/ 3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100" y="51"/>
                  </a:moveTo>
                  <a:lnTo>
                    <a:pt x="51" y="100"/>
                  </a:lnTo>
                  <a:lnTo>
                    <a:pt x="97" y="100"/>
                  </a:lnTo>
                  <a:lnTo>
                    <a:pt x="97" y="0"/>
                  </a:lnTo>
                  <a:lnTo>
                    <a:pt x="51" y="0"/>
                  </a:lnTo>
                  <a:lnTo>
                    <a:pt x="0" y="51"/>
                  </a:lnTo>
                  <a:lnTo>
                    <a:pt x="51" y="0"/>
                  </a:lnTo>
                  <a:lnTo>
                    <a:pt x="0" y="0"/>
                  </a:lnTo>
                  <a:lnTo>
                    <a:pt x="0" y="51"/>
                  </a:lnTo>
                  <a:lnTo>
                    <a:pt x="100" y="5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42" name="Freeform 238"/>
            <p:cNvSpPr>
              <a:spLocks noChangeAspect="1"/>
            </p:cNvSpPr>
            <p:nvPr/>
          </p:nvSpPr>
          <p:spPr bwMode="auto">
            <a:xfrm>
              <a:off x="3995" y="2822"/>
              <a:ext cx="25" cy="32"/>
            </a:xfrm>
            <a:custGeom>
              <a:avLst/>
              <a:gdLst>
                <a:gd name="T0" fmla="*/ 6 w 100"/>
                <a:gd name="T1" fmla="*/ 8 h 128"/>
                <a:gd name="T2" fmla="*/ 6 w 100"/>
                <a:gd name="T3" fmla="*/ 6 h 128"/>
                <a:gd name="T4" fmla="*/ 6 w 100"/>
                <a:gd name="T5" fmla="*/ 0 h 128"/>
                <a:gd name="T6" fmla="*/ 0 w 100"/>
                <a:gd name="T7" fmla="*/ 0 h 128"/>
                <a:gd name="T8" fmla="*/ 0 w 100"/>
                <a:gd name="T9" fmla="*/ 6 h 128"/>
                <a:gd name="T10" fmla="*/ 1 w 100"/>
                <a:gd name="T11" fmla="*/ 4 h 128"/>
                <a:gd name="T12" fmla="*/ 6 w 100"/>
                <a:gd name="T13" fmla="*/ 8 h 128"/>
                <a:gd name="T14" fmla="*/ 6 w 100"/>
                <a:gd name="T15" fmla="*/ 7 h 128"/>
                <a:gd name="T16" fmla="*/ 6 w 100"/>
                <a:gd name="T17" fmla="*/ 6 h 128"/>
                <a:gd name="T18" fmla="*/ 6 w 100"/>
                <a:gd name="T19" fmla="*/ 8 h 1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28">
                  <a:moveTo>
                    <a:pt x="86" y="128"/>
                  </a:moveTo>
                  <a:lnTo>
                    <a:pt x="100" y="92"/>
                  </a:lnTo>
                  <a:lnTo>
                    <a:pt x="100" y="0"/>
                  </a:lnTo>
                  <a:lnTo>
                    <a:pt x="0" y="0"/>
                  </a:lnTo>
                  <a:lnTo>
                    <a:pt x="0" y="92"/>
                  </a:lnTo>
                  <a:lnTo>
                    <a:pt x="16" y="57"/>
                  </a:lnTo>
                  <a:lnTo>
                    <a:pt x="86" y="128"/>
                  </a:lnTo>
                  <a:lnTo>
                    <a:pt x="100" y="112"/>
                  </a:lnTo>
                  <a:lnTo>
                    <a:pt x="100" y="92"/>
                  </a:lnTo>
                  <a:lnTo>
                    <a:pt x="86" y="128"/>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43" name="Freeform 239"/>
            <p:cNvSpPr>
              <a:spLocks noChangeAspect="1"/>
            </p:cNvSpPr>
            <p:nvPr/>
          </p:nvSpPr>
          <p:spPr bwMode="auto">
            <a:xfrm>
              <a:off x="3986" y="2836"/>
              <a:ext cx="30" cy="34"/>
            </a:xfrm>
            <a:custGeom>
              <a:avLst/>
              <a:gdLst>
                <a:gd name="T0" fmla="*/ 2 w 117"/>
                <a:gd name="T1" fmla="*/ 9 h 132"/>
                <a:gd name="T2" fmla="*/ 5 w 117"/>
                <a:gd name="T3" fmla="*/ 8 h 132"/>
                <a:gd name="T4" fmla="*/ 8 w 117"/>
                <a:gd name="T5" fmla="*/ 5 h 132"/>
                <a:gd name="T6" fmla="*/ 3 w 117"/>
                <a:gd name="T7" fmla="*/ 0 h 132"/>
                <a:gd name="T8" fmla="*/ 0 w 117"/>
                <a:gd name="T9" fmla="*/ 3 h 132"/>
                <a:gd name="T10" fmla="*/ 2 w 117"/>
                <a:gd name="T11" fmla="*/ 2 h 132"/>
                <a:gd name="T12" fmla="*/ 2 w 117"/>
                <a:gd name="T13" fmla="*/ 9 h 132"/>
                <a:gd name="T14" fmla="*/ 4 w 117"/>
                <a:gd name="T15" fmla="*/ 9 h 132"/>
                <a:gd name="T16" fmla="*/ 5 w 117"/>
                <a:gd name="T17" fmla="*/ 8 h 132"/>
                <a:gd name="T18" fmla="*/ 2 w 117"/>
                <a:gd name="T19" fmla="*/ 9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7" h="132">
                  <a:moveTo>
                    <a:pt x="35" y="132"/>
                  </a:moveTo>
                  <a:lnTo>
                    <a:pt x="70" y="116"/>
                  </a:lnTo>
                  <a:lnTo>
                    <a:pt x="117" y="71"/>
                  </a:lnTo>
                  <a:lnTo>
                    <a:pt x="47" y="0"/>
                  </a:lnTo>
                  <a:lnTo>
                    <a:pt x="0" y="46"/>
                  </a:lnTo>
                  <a:lnTo>
                    <a:pt x="35" y="31"/>
                  </a:lnTo>
                  <a:lnTo>
                    <a:pt x="35" y="132"/>
                  </a:lnTo>
                  <a:lnTo>
                    <a:pt x="56" y="132"/>
                  </a:lnTo>
                  <a:lnTo>
                    <a:pt x="70" y="116"/>
                  </a:lnTo>
                  <a:lnTo>
                    <a:pt x="35" y="132"/>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44" name="Freeform 240"/>
            <p:cNvSpPr>
              <a:spLocks noChangeAspect="1"/>
            </p:cNvSpPr>
            <p:nvPr/>
          </p:nvSpPr>
          <p:spPr bwMode="auto">
            <a:xfrm>
              <a:off x="3971" y="2844"/>
              <a:ext cx="26" cy="26"/>
            </a:xfrm>
            <a:custGeom>
              <a:avLst/>
              <a:gdLst>
                <a:gd name="T0" fmla="*/ 7 w 99"/>
                <a:gd name="T1" fmla="*/ 3 h 101"/>
                <a:gd name="T2" fmla="*/ 3 w 99"/>
                <a:gd name="T3" fmla="*/ 7 h 101"/>
                <a:gd name="T4" fmla="*/ 7 w 99"/>
                <a:gd name="T5" fmla="*/ 7 h 101"/>
                <a:gd name="T6" fmla="*/ 7 w 99"/>
                <a:gd name="T7" fmla="*/ 0 h 101"/>
                <a:gd name="T8" fmla="*/ 3 w 99"/>
                <a:gd name="T9" fmla="*/ 0 h 101"/>
                <a:gd name="T10" fmla="*/ 0 w 99"/>
                <a:gd name="T11" fmla="*/ 3 h 101"/>
                <a:gd name="T12" fmla="*/ 3 w 99"/>
                <a:gd name="T13" fmla="*/ 0 h 101"/>
                <a:gd name="T14" fmla="*/ 0 w 99"/>
                <a:gd name="T15" fmla="*/ 0 h 101"/>
                <a:gd name="T16" fmla="*/ 0 w 99"/>
                <a:gd name="T17" fmla="*/ 3 h 101"/>
                <a:gd name="T18" fmla="*/ 7 w 99"/>
                <a:gd name="T19" fmla="*/ 3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1">
                  <a:moveTo>
                    <a:pt x="99" y="50"/>
                  </a:moveTo>
                  <a:lnTo>
                    <a:pt x="49" y="101"/>
                  </a:lnTo>
                  <a:lnTo>
                    <a:pt x="95" y="101"/>
                  </a:lnTo>
                  <a:lnTo>
                    <a:pt x="95" y="0"/>
                  </a:lnTo>
                  <a:lnTo>
                    <a:pt x="49" y="0"/>
                  </a:lnTo>
                  <a:lnTo>
                    <a:pt x="0" y="50"/>
                  </a:lnTo>
                  <a:lnTo>
                    <a:pt x="49" y="0"/>
                  </a:lnTo>
                  <a:lnTo>
                    <a:pt x="0" y="0"/>
                  </a:lnTo>
                  <a:lnTo>
                    <a:pt x="0" y="50"/>
                  </a:lnTo>
                  <a:lnTo>
                    <a:pt x="99" y="5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45" name="Freeform 241"/>
            <p:cNvSpPr>
              <a:spLocks noChangeAspect="1"/>
            </p:cNvSpPr>
            <p:nvPr/>
          </p:nvSpPr>
          <p:spPr bwMode="auto">
            <a:xfrm>
              <a:off x="3971" y="2857"/>
              <a:ext cx="26" cy="21"/>
            </a:xfrm>
            <a:custGeom>
              <a:avLst/>
              <a:gdLst>
                <a:gd name="T0" fmla="*/ 6 w 99"/>
                <a:gd name="T1" fmla="*/ 5 h 82"/>
                <a:gd name="T2" fmla="*/ 7 w 99"/>
                <a:gd name="T3" fmla="*/ 3 h 82"/>
                <a:gd name="T4" fmla="*/ 7 w 99"/>
                <a:gd name="T5" fmla="*/ 0 h 82"/>
                <a:gd name="T6" fmla="*/ 0 w 99"/>
                <a:gd name="T7" fmla="*/ 0 h 82"/>
                <a:gd name="T8" fmla="*/ 0 w 99"/>
                <a:gd name="T9" fmla="*/ 3 h 82"/>
                <a:gd name="T10" fmla="*/ 1 w 99"/>
                <a:gd name="T11" fmla="*/ 1 h 82"/>
                <a:gd name="T12" fmla="*/ 6 w 99"/>
                <a:gd name="T13" fmla="*/ 5 h 82"/>
                <a:gd name="T14" fmla="*/ 7 w 99"/>
                <a:gd name="T15" fmla="*/ 4 h 82"/>
                <a:gd name="T16" fmla="*/ 7 w 99"/>
                <a:gd name="T17" fmla="*/ 3 h 82"/>
                <a:gd name="T18" fmla="*/ 6 w 99"/>
                <a:gd name="T19" fmla="*/ 5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82">
                  <a:moveTo>
                    <a:pt x="85" y="82"/>
                  </a:moveTo>
                  <a:lnTo>
                    <a:pt x="99" y="47"/>
                  </a:lnTo>
                  <a:lnTo>
                    <a:pt x="99" y="0"/>
                  </a:lnTo>
                  <a:lnTo>
                    <a:pt x="0" y="0"/>
                  </a:lnTo>
                  <a:lnTo>
                    <a:pt x="0" y="47"/>
                  </a:lnTo>
                  <a:lnTo>
                    <a:pt x="14" y="10"/>
                  </a:lnTo>
                  <a:lnTo>
                    <a:pt x="85" y="82"/>
                  </a:lnTo>
                  <a:lnTo>
                    <a:pt x="99" y="67"/>
                  </a:lnTo>
                  <a:lnTo>
                    <a:pt x="99" y="47"/>
                  </a:lnTo>
                  <a:lnTo>
                    <a:pt x="85" y="82"/>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46" name="Freeform 242"/>
            <p:cNvSpPr>
              <a:spLocks noChangeAspect="1"/>
            </p:cNvSpPr>
            <p:nvPr/>
          </p:nvSpPr>
          <p:spPr bwMode="auto">
            <a:xfrm>
              <a:off x="3963" y="2859"/>
              <a:ext cx="30" cy="34"/>
            </a:xfrm>
            <a:custGeom>
              <a:avLst/>
              <a:gdLst>
                <a:gd name="T0" fmla="*/ 2 w 118"/>
                <a:gd name="T1" fmla="*/ 9 h 132"/>
                <a:gd name="T2" fmla="*/ 5 w 118"/>
                <a:gd name="T3" fmla="*/ 8 h 132"/>
                <a:gd name="T4" fmla="*/ 8 w 118"/>
                <a:gd name="T5" fmla="*/ 5 h 132"/>
                <a:gd name="T6" fmla="*/ 3 w 118"/>
                <a:gd name="T7" fmla="*/ 0 h 132"/>
                <a:gd name="T8" fmla="*/ 0 w 118"/>
                <a:gd name="T9" fmla="*/ 3 h 132"/>
                <a:gd name="T10" fmla="*/ 2 w 118"/>
                <a:gd name="T11" fmla="*/ 2 h 132"/>
                <a:gd name="T12" fmla="*/ 2 w 118"/>
                <a:gd name="T13" fmla="*/ 9 h 132"/>
                <a:gd name="T14" fmla="*/ 4 w 118"/>
                <a:gd name="T15" fmla="*/ 9 h 132"/>
                <a:gd name="T16" fmla="*/ 5 w 118"/>
                <a:gd name="T17" fmla="*/ 8 h 132"/>
                <a:gd name="T18" fmla="*/ 2 w 118"/>
                <a:gd name="T19" fmla="*/ 9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8" h="132">
                  <a:moveTo>
                    <a:pt x="36" y="132"/>
                  </a:moveTo>
                  <a:lnTo>
                    <a:pt x="71" y="118"/>
                  </a:lnTo>
                  <a:lnTo>
                    <a:pt x="118" y="72"/>
                  </a:lnTo>
                  <a:lnTo>
                    <a:pt x="47" y="0"/>
                  </a:lnTo>
                  <a:lnTo>
                    <a:pt x="0" y="47"/>
                  </a:lnTo>
                  <a:lnTo>
                    <a:pt x="36" y="33"/>
                  </a:lnTo>
                  <a:lnTo>
                    <a:pt x="36" y="132"/>
                  </a:lnTo>
                  <a:lnTo>
                    <a:pt x="57" y="132"/>
                  </a:lnTo>
                  <a:lnTo>
                    <a:pt x="71" y="118"/>
                  </a:lnTo>
                  <a:lnTo>
                    <a:pt x="36" y="132"/>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47" name="Freeform 243"/>
            <p:cNvSpPr>
              <a:spLocks noChangeAspect="1"/>
            </p:cNvSpPr>
            <p:nvPr/>
          </p:nvSpPr>
          <p:spPr bwMode="auto">
            <a:xfrm>
              <a:off x="3900" y="2868"/>
              <a:ext cx="72" cy="72"/>
            </a:xfrm>
            <a:custGeom>
              <a:avLst/>
              <a:gdLst>
                <a:gd name="T0" fmla="*/ 6 w 281"/>
                <a:gd name="T1" fmla="*/ 15 h 284"/>
                <a:gd name="T2" fmla="*/ 3 w 281"/>
                <a:gd name="T3" fmla="*/ 18 h 284"/>
                <a:gd name="T4" fmla="*/ 4 w 281"/>
                <a:gd name="T5" fmla="*/ 18 h 284"/>
                <a:gd name="T6" fmla="*/ 5 w 281"/>
                <a:gd name="T7" fmla="*/ 18 h 284"/>
                <a:gd name="T8" fmla="*/ 6 w 281"/>
                <a:gd name="T9" fmla="*/ 17 h 284"/>
                <a:gd name="T10" fmla="*/ 6 w 281"/>
                <a:gd name="T11" fmla="*/ 17 h 284"/>
                <a:gd name="T12" fmla="*/ 7 w 281"/>
                <a:gd name="T13" fmla="*/ 16 h 284"/>
                <a:gd name="T14" fmla="*/ 8 w 281"/>
                <a:gd name="T15" fmla="*/ 15 h 284"/>
                <a:gd name="T16" fmla="*/ 10 w 281"/>
                <a:gd name="T17" fmla="*/ 13 h 284"/>
                <a:gd name="T18" fmla="*/ 12 w 281"/>
                <a:gd name="T19" fmla="*/ 11 h 284"/>
                <a:gd name="T20" fmla="*/ 13 w 281"/>
                <a:gd name="T21" fmla="*/ 10 h 284"/>
                <a:gd name="T22" fmla="*/ 14 w 281"/>
                <a:gd name="T23" fmla="*/ 9 h 284"/>
                <a:gd name="T24" fmla="*/ 15 w 281"/>
                <a:gd name="T25" fmla="*/ 8 h 284"/>
                <a:gd name="T26" fmla="*/ 16 w 281"/>
                <a:gd name="T27" fmla="*/ 8 h 284"/>
                <a:gd name="T28" fmla="*/ 17 w 281"/>
                <a:gd name="T29" fmla="*/ 7 h 284"/>
                <a:gd name="T30" fmla="*/ 18 w 281"/>
                <a:gd name="T31" fmla="*/ 7 h 284"/>
                <a:gd name="T32" fmla="*/ 18 w 281"/>
                <a:gd name="T33" fmla="*/ 7 h 284"/>
                <a:gd name="T34" fmla="*/ 18 w 281"/>
                <a:gd name="T35" fmla="*/ 7 h 284"/>
                <a:gd name="T36" fmla="*/ 18 w 281"/>
                <a:gd name="T37" fmla="*/ 6 h 284"/>
                <a:gd name="T38" fmla="*/ 18 w 281"/>
                <a:gd name="T39" fmla="*/ 6 h 284"/>
                <a:gd name="T40" fmla="*/ 18 w 281"/>
                <a:gd name="T41" fmla="*/ 0 h 284"/>
                <a:gd name="T42" fmla="*/ 17 w 281"/>
                <a:gd name="T43" fmla="*/ 0 h 284"/>
                <a:gd name="T44" fmla="*/ 17 w 281"/>
                <a:gd name="T45" fmla="*/ 0 h 284"/>
                <a:gd name="T46" fmla="*/ 16 w 281"/>
                <a:gd name="T47" fmla="*/ 1 h 284"/>
                <a:gd name="T48" fmla="*/ 15 w 281"/>
                <a:gd name="T49" fmla="*/ 1 h 284"/>
                <a:gd name="T50" fmla="*/ 13 w 281"/>
                <a:gd name="T51" fmla="*/ 2 h 284"/>
                <a:gd name="T52" fmla="*/ 12 w 281"/>
                <a:gd name="T53" fmla="*/ 3 h 284"/>
                <a:gd name="T54" fmla="*/ 11 w 281"/>
                <a:gd name="T55" fmla="*/ 4 h 284"/>
                <a:gd name="T56" fmla="*/ 9 w 281"/>
                <a:gd name="T57" fmla="*/ 5 h 284"/>
                <a:gd name="T58" fmla="*/ 8 w 281"/>
                <a:gd name="T59" fmla="*/ 6 h 284"/>
                <a:gd name="T60" fmla="*/ 7 w 281"/>
                <a:gd name="T61" fmla="*/ 7 h 284"/>
                <a:gd name="T62" fmla="*/ 5 w 281"/>
                <a:gd name="T63" fmla="*/ 9 h 284"/>
                <a:gd name="T64" fmla="*/ 4 w 281"/>
                <a:gd name="T65" fmla="*/ 11 h 284"/>
                <a:gd name="T66" fmla="*/ 3 w 281"/>
                <a:gd name="T67" fmla="*/ 12 h 284"/>
                <a:gd name="T68" fmla="*/ 3 w 281"/>
                <a:gd name="T69" fmla="*/ 12 h 284"/>
                <a:gd name="T70" fmla="*/ 3 w 281"/>
                <a:gd name="T71" fmla="*/ 12 h 284"/>
                <a:gd name="T72" fmla="*/ 3 w 281"/>
                <a:gd name="T73" fmla="*/ 12 h 284"/>
                <a:gd name="T74" fmla="*/ 3 w 281"/>
                <a:gd name="T75" fmla="*/ 12 h 284"/>
                <a:gd name="T76" fmla="*/ 3 w 281"/>
                <a:gd name="T77" fmla="*/ 12 h 284"/>
                <a:gd name="T78" fmla="*/ 0 w 281"/>
                <a:gd name="T79" fmla="*/ 15 h 284"/>
                <a:gd name="T80" fmla="*/ 3 w 281"/>
                <a:gd name="T81" fmla="*/ 12 h 284"/>
                <a:gd name="T82" fmla="*/ 0 w 281"/>
                <a:gd name="T83" fmla="*/ 12 h 284"/>
                <a:gd name="T84" fmla="*/ 0 w 281"/>
                <a:gd name="T85" fmla="*/ 15 h 284"/>
                <a:gd name="T86" fmla="*/ 6 w 281"/>
                <a:gd name="T87" fmla="*/ 15 h 2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81" h="284">
                  <a:moveTo>
                    <a:pt x="99" y="234"/>
                  </a:moveTo>
                  <a:lnTo>
                    <a:pt x="50" y="284"/>
                  </a:lnTo>
                  <a:lnTo>
                    <a:pt x="66" y="283"/>
                  </a:lnTo>
                  <a:lnTo>
                    <a:pt x="78" y="278"/>
                  </a:lnTo>
                  <a:lnTo>
                    <a:pt x="89" y="272"/>
                  </a:lnTo>
                  <a:lnTo>
                    <a:pt x="99" y="266"/>
                  </a:lnTo>
                  <a:lnTo>
                    <a:pt x="113" y="254"/>
                  </a:lnTo>
                  <a:lnTo>
                    <a:pt x="129" y="239"/>
                  </a:lnTo>
                  <a:lnTo>
                    <a:pt x="156" y="209"/>
                  </a:lnTo>
                  <a:lnTo>
                    <a:pt x="186" y="174"/>
                  </a:lnTo>
                  <a:lnTo>
                    <a:pt x="200" y="159"/>
                  </a:lnTo>
                  <a:lnTo>
                    <a:pt x="214" y="143"/>
                  </a:lnTo>
                  <a:lnTo>
                    <a:pt x="228" y="129"/>
                  </a:lnTo>
                  <a:lnTo>
                    <a:pt x="243" y="117"/>
                  </a:lnTo>
                  <a:lnTo>
                    <a:pt x="256" y="110"/>
                  </a:lnTo>
                  <a:lnTo>
                    <a:pt x="268" y="102"/>
                  </a:lnTo>
                  <a:lnTo>
                    <a:pt x="271" y="102"/>
                  </a:lnTo>
                  <a:lnTo>
                    <a:pt x="275" y="101"/>
                  </a:lnTo>
                  <a:lnTo>
                    <a:pt x="278" y="99"/>
                  </a:lnTo>
                  <a:lnTo>
                    <a:pt x="281" y="99"/>
                  </a:lnTo>
                  <a:lnTo>
                    <a:pt x="281" y="0"/>
                  </a:lnTo>
                  <a:lnTo>
                    <a:pt x="266" y="1"/>
                  </a:lnTo>
                  <a:lnTo>
                    <a:pt x="252" y="4"/>
                  </a:lnTo>
                  <a:lnTo>
                    <a:pt x="239" y="8"/>
                  </a:lnTo>
                  <a:lnTo>
                    <a:pt x="225" y="13"/>
                  </a:lnTo>
                  <a:lnTo>
                    <a:pt x="203" y="24"/>
                  </a:lnTo>
                  <a:lnTo>
                    <a:pt x="182" y="39"/>
                  </a:lnTo>
                  <a:lnTo>
                    <a:pt x="162" y="55"/>
                  </a:lnTo>
                  <a:lnTo>
                    <a:pt x="144" y="73"/>
                  </a:lnTo>
                  <a:lnTo>
                    <a:pt x="126" y="92"/>
                  </a:lnTo>
                  <a:lnTo>
                    <a:pt x="111" y="110"/>
                  </a:lnTo>
                  <a:lnTo>
                    <a:pt x="81" y="143"/>
                  </a:lnTo>
                  <a:lnTo>
                    <a:pt x="56" y="172"/>
                  </a:lnTo>
                  <a:lnTo>
                    <a:pt x="47" y="181"/>
                  </a:lnTo>
                  <a:lnTo>
                    <a:pt x="40" y="187"/>
                  </a:lnTo>
                  <a:lnTo>
                    <a:pt x="40" y="186"/>
                  </a:lnTo>
                  <a:lnTo>
                    <a:pt x="44" y="186"/>
                  </a:lnTo>
                  <a:lnTo>
                    <a:pt x="50" y="185"/>
                  </a:lnTo>
                  <a:lnTo>
                    <a:pt x="0" y="234"/>
                  </a:lnTo>
                  <a:lnTo>
                    <a:pt x="50" y="185"/>
                  </a:lnTo>
                  <a:lnTo>
                    <a:pt x="0" y="185"/>
                  </a:lnTo>
                  <a:lnTo>
                    <a:pt x="0" y="234"/>
                  </a:lnTo>
                  <a:lnTo>
                    <a:pt x="99" y="234"/>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48" name="Freeform 244"/>
            <p:cNvSpPr>
              <a:spLocks noChangeAspect="1"/>
            </p:cNvSpPr>
            <p:nvPr/>
          </p:nvSpPr>
          <p:spPr bwMode="auto">
            <a:xfrm>
              <a:off x="3900" y="2928"/>
              <a:ext cx="25" cy="48"/>
            </a:xfrm>
            <a:custGeom>
              <a:avLst/>
              <a:gdLst>
                <a:gd name="T0" fmla="*/ 3 w 99"/>
                <a:gd name="T1" fmla="*/ 12 h 188"/>
                <a:gd name="T2" fmla="*/ 6 w 99"/>
                <a:gd name="T3" fmla="*/ 9 h 188"/>
                <a:gd name="T4" fmla="*/ 6 w 99"/>
                <a:gd name="T5" fmla="*/ 0 h 188"/>
                <a:gd name="T6" fmla="*/ 0 w 99"/>
                <a:gd name="T7" fmla="*/ 0 h 188"/>
                <a:gd name="T8" fmla="*/ 0 w 99"/>
                <a:gd name="T9" fmla="*/ 9 h 188"/>
                <a:gd name="T10" fmla="*/ 3 w 99"/>
                <a:gd name="T11" fmla="*/ 6 h 188"/>
                <a:gd name="T12" fmla="*/ 3 w 99"/>
                <a:gd name="T13" fmla="*/ 12 h 188"/>
                <a:gd name="T14" fmla="*/ 6 w 99"/>
                <a:gd name="T15" fmla="*/ 12 h 188"/>
                <a:gd name="T16" fmla="*/ 6 w 99"/>
                <a:gd name="T17" fmla="*/ 9 h 188"/>
                <a:gd name="T18" fmla="*/ 3 w 99"/>
                <a:gd name="T19" fmla="*/ 12 h 1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88">
                  <a:moveTo>
                    <a:pt x="50" y="188"/>
                  </a:moveTo>
                  <a:lnTo>
                    <a:pt x="99" y="139"/>
                  </a:lnTo>
                  <a:lnTo>
                    <a:pt x="99" y="0"/>
                  </a:lnTo>
                  <a:lnTo>
                    <a:pt x="0" y="0"/>
                  </a:lnTo>
                  <a:lnTo>
                    <a:pt x="0" y="139"/>
                  </a:lnTo>
                  <a:lnTo>
                    <a:pt x="50" y="89"/>
                  </a:lnTo>
                  <a:lnTo>
                    <a:pt x="50" y="188"/>
                  </a:lnTo>
                  <a:lnTo>
                    <a:pt x="99" y="188"/>
                  </a:lnTo>
                  <a:lnTo>
                    <a:pt x="99" y="139"/>
                  </a:lnTo>
                  <a:lnTo>
                    <a:pt x="50" y="188"/>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49" name="Freeform 245"/>
            <p:cNvSpPr>
              <a:spLocks noChangeAspect="1"/>
            </p:cNvSpPr>
            <p:nvPr/>
          </p:nvSpPr>
          <p:spPr bwMode="auto">
            <a:xfrm>
              <a:off x="3889" y="2950"/>
              <a:ext cx="25" cy="26"/>
            </a:xfrm>
            <a:custGeom>
              <a:avLst/>
              <a:gdLst>
                <a:gd name="T0" fmla="*/ 6 w 100"/>
                <a:gd name="T1" fmla="*/ 3 h 99"/>
                <a:gd name="T2" fmla="*/ 3 w 100"/>
                <a:gd name="T3" fmla="*/ 7 h 99"/>
                <a:gd name="T4" fmla="*/ 6 w 100"/>
                <a:gd name="T5" fmla="*/ 7 h 99"/>
                <a:gd name="T6" fmla="*/ 6 w 100"/>
                <a:gd name="T7" fmla="*/ 0 h 99"/>
                <a:gd name="T8" fmla="*/ 3 w 100"/>
                <a:gd name="T9" fmla="*/ 0 h 99"/>
                <a:gd name="T10" fmla="*/ 0 w 100"/>
                <a:gd name="T11" fmla="*/ 3 h 99"/>
                <a:gd name="T12" fmla="*/ 3 w 100"/>
                <a:gd name="T13" fmla="*/ 0 h 99"/>
                <a:gd name="T14" fmla="*/ 0 w 100"/>
                <a:gd name="T15" fmla="*/ 0 h 99"/>
                <a:gd name="T16" fmla="*/ 0 w 100"/>
                <a:gd name="T17" fmla="*/ 3 h 99"/>
                <a:gd name="T18" fmla="*/ 6 w 100"/>
                <a:gd name="T19" fmla="*/ 3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9">
                  <a:moveTo>
                    <a:pt x="100" y="50"/>
                  </a:moveTo>
                  <a:lnTo>
                    <a:pt x="49" y="99"/>
                  </a:lnTo>
                  <a:lnTo>
                    <a:pt x="96" y="99"/>
                  </a:lnTo>
                  <a:lnTo>
                    <a:pt x="96" y="0"/>
                  </a:lnTo>
                  <a:lnTo>
                    <a:pt x="49" y="0"/>
                  </a:lnTo>
                  <a:lnTo>
                    <a:pt x="0" y="50"/>
                  </a:lnTo>
                  <a:lnTo>
                    <a:pt x="49" y="0"/>
                  </a:lnTo>
                  <a:lnTo>
                    <a:pt x="0" y="0"/>
                  </a:lnTo>
                  <a:lnTo>
                    <a:pt x="0" y="50"/>
                  </a:lnTo>
                  <a:lnTo>
                    <a:pt x="100" y="5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50" name="Freeform 246"/>
            <p:cNvSpPr>
              <a:spLocks noChangeAspect="1"/>
            </p:cNvSpPr>
            <p:nvPr/>
          </p:nvSpPr>
          <p:spPr bwMode="auto">
            <a:xfrm>
              <a:off x="3889" y="2963"/>
              <a:ext cx="25" cy="44"/>
            </a:xfrm>
            <a:custGeom>
              <a:avLst/>
              <a:gdLst>
                <a:gd name="T0" fmla="*/ 5 w 100"/>
                <a:gd name="T1" fmla="*/ 7 h 173"/>
                <a:gd name="T2" fmla="*/ 6 w 100"/>
                <a:gd name="T3" fmla="*/ 9 h 173"/>
                <a:gd name="T4" fmla="*/ 6 w 100"/>
                <a:gd name="T5" fmla="*/ 0 h 173"/>
                <a:gd name="T6" fmla="*/ 0 w 100"/>
                <a:gd name="T7" fmla="*/ 0 h 173"/>
                <a:gd name="T8" fmla="*/ 0 w 100"/>
                <a:gd name="T9" fmla="*/ 9 h 173"/>
                <a:gd name="T10" fmla="*/ 1 w 100"/>
                <a:gd name="T11" fmla="*/ 11 h 173"/>
                <a:gd name="T12" fmla="*/ 0 w 100"/>
                <a:gd name="T13" fmla="*/ 9 h 173"/>
                <a:gd name="T14" fmla="*/ 0 w 100"/>
                <a:gd name="T15" fmla="*/ 10 h 173"/>
                <a:gd name="T16" fmla="*/ 1 w 100"/>
                <a:gd name="T17" fmla="*/ 11 h 173"/>
                <a:gd name="T18" fmla="*/ 5 w 100"/>
                <a:gd name="T19" fmla="*/ 7 h 1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73">
                  <a:moveTo>
                    <a:pt x="84" y="104"/>
                  </a:moveTo>
                  <a:lnTo>
                    <a:pt x="100" y="139"/>
                  </a:lnTo>
                  <a:lnTo>
                    <a:pt x="100" y="0"/>
                  </a:lnTo>
                  <a:lnTo>
                    <a:pt x="0" y="0"/>
                  </a:lnTo>
                  <a:lnTo>
                    <a:pt x="0" y="139"/>
                  </a:lnTo>
                  <a:lnTo>
                    <a:pt x="15" y="173"/>
                  </a:lnTo>
                  <a:lnTo>
                    <a:pt x="0" y="139"/>
                  </a:lnTo>
                  <a:lnTo>
                    <a:pt x="0" y="159"/>
                  </a:lnTo>
                  <a:lnTo>
                    <a:pt x="15" y="173"/>
                  </a:lnTo>
                  <a:lnTo>
                    <a:pt x="84" y="104"/>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51" name="Freeform 247"/>
            <p:cNvSpPr>
              <a:spLocks noChangeAspect="1"/>
            </p:cNvSpPr>
            <p:nvPr/>
          </p:nvSpPr>
          <p:spPr bwMode="auto">
            <a:xfrm>
              <a:off x="3893" y="2989"/>
              <a:ext cx="64" cy="69"/>
            </a:xfrm>
            <a:custGeom>
              <a:avLst/>
              <a:gdLst>
                <a:gd name="T0" fmla="*/ 14 w 254"/>
                <a:gd name="T1" fmla="*/ 11 h 268"/>
                <a:gd name="T2" fmla="*/ 16 w 254"/>
                <a:gd name="T3" fmla="*/ 12 h 268"/>
                <a:gd name="T4" fmla="*/ 4 w 254"/>
                <a:gd name="T5" fmla="*/ 0 h 268"/>
                <a:gd name="T6" fmla="*/ 0 w 254"/>
                <a:gd name="T7" fmla="*/ 5 h 268"/>
                <a:gd name="T8" fmla="*/ 12 w 254"/>
                <a:gd name="T9" fmla="*/ 17 h 268"/>
                <a:gd name="T10" fmla="*/ 14 w 254"/>
                <a:gd name="T11" fmla="*/ 18 h 268"/>
                <a:gd name="T12" fmla="*/ 12 w 254"/>
                <a:gd name="T13" fmla="*/ 17 h 268"/>
                <a:gd name="T14" fmla="*/ 13 w 254"/>
                <a:gd name="T15" fmla="*/ 18 h 268"/>
                <a:gd name="T16" fmla="*/ 14 w 254"/>
                <a:gd name="T17" fmla="*/ 18 h 268"/>
                <a:gd name="T18" fmla="*/ 14 w 254"/>
                <a:gd name="T19" fmla="*/ 11 h 2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 h="268">
                  <a:moveTo>
                    <a:pt x="219" y="169"/>
                  </a:moveTo>
                  <a:lnTo>
                    <a:pt x="254" y="184"/>
                  </a:lnTo>
                  <a:lnTo>
                    <a:pt x="69" y="0"/>
                  </a:lnTo>
                  <a:lnTo>
                    <a:pt x="0" y="69"/>
                  </a:lnTo>
                  <a:lnTo>
                    <a:pt x="184" y="254"/>
                  </a:lnTo>
                  <a:lnTo>
                    <a:pt x="219" y="268"/>
                  </a:lnTo>
                  <a:lnTo>
                    <a:pt x="184" y="254"/>
                  </a:lnTo>
                  <a:lnTo>
                    <a:pt x="199" y="268"/>
                  </a:lnTo>
                  <a:lnTo>
                    <a:pt x="219" y="268"/>
                  </a:lnTo>
                  <a:lnTo>
                    <a:pt x="219" y="16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52" name="Freeform 248"/>
            <p:cNvSpPr>
              <a:spLocks noChangeAspect="1"/>
            </p:cNvSpPr>
            <p:nvPr/>
          </p:nvSpPr>
          <p:spPr bwMode="auto">
            <a:xfrm>
              <a:off x="3949" y="3033"/>
              <a:ext cx="142" cy="25"/>
            </a:xfrm>
            <a:custGeom>
              <a:avLst/>
              <a:gdLst>
                <a:gd name="T0" fmla="*/ 36 w 559"/>
                <a:gd name="T1" fmla="*/ 3 h 99"/>
                <a:gd name="T2" fmla="*/ 33 w 559"/>
                <a:gd name="T3" fmla="*/ 0 h 99"/>
                <a:gd name="T4" fmla="*/ 0 w 559"/>
                <a:gd name="T5" fmla="*/ 0 h 99"/>
                <a:gd name="T6" fmla="*/ 0 w 559"/>
                <a:gd name="T7" fmla="*/ 6 h 99"/>
                <a:gd name="T8" fmla="*/ 33 w 559"/>
                <a:gd name="T9" fmla="*/ 6 h 99"/>
                <a:gd name="T10" fmla="*/ 30 w 559"/>
                <a:gd name="T11" fmla="*/ 3 h 99"/>
                <a:gd name="T12" fmla="*/ 36 w 559"/>
                <a:gd name="T13" fmla="*/ 3 h 99"/>
                <a:gd name="T14" fmla="*/ 36 w 559"/>
                <a:gd name="T15" fmla="*/ 0 h 99"/>
                <a:gd name="T16" fmla="*/ 33 w 559"/>
                <a:gd name="T17" fmla="*/ 0 h 99"/>
                <a:gd name="T18" fmla="*/ 36 w 559"/>
                <a:gd name="T19" fmla="*/ 3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59" h="99">
                  <a:moveTo>
                    <a:pt x="559" y="50"/>
                  </a:moveTo>
                  <a:lnTo>
                    <a:pt x="508" y="0"/>
                  </a:lnTo>
                  <a:lnTo>
                    <a:pt x="0" y="0"/>
                  </a:lnTo>
                  <a:lnTo>
                    <a:pt x="0" y="99"/>
                  </a:lnTo>
                  <a:lnTo>
                    <a:pt x="508" y="99"/>
                  </a:lnTo>
                  <a:lnTo>
                    <a:pt x="459" y="50"/>
                  </a:lnTo>
                  <a:lnTo>
                    <a:pt x="559" y="50"/>
                  </a:lnTo>
                  <a:lnTo>
                    <a:pt x="559" y="0"/>
                  </a:lnTo>
                  <a:lnTo>
                    <a:pt x="508" y="0"/>
                  </a:lnTo>
                  <a:lnTo>
                    <a:pt x="559" y="5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53" name="Freeform 249"/>
            <p:cNvSpPr>
              <a:spLocks noChangeAspect="1"/>
            </p:cNvSpPr>
            <p:nvPr/>
          </p:nvSpPr>
          <p:spPr bwMode="auto">
            <a:xfrm>
              <a:off x="4065" y="3045"/>
              <a:ext cx="26" cy="45"/>
            </a:xfrm>
            <a:custGeom>
              <a:avLst/>
              <a:gdLst>
                <a:gd name="T0" fmla="*/ 6 w 100"/>
                <a:gd name="T1" fmla="*/ 12 h 173"/>
                <a:gd name="T2" fmla="*/ 7 w 100"/>
                <a:gd name="T3" fmla="*/ 9 h 173"/>
                <a:gd name="T4" fmla="*/ 7 w 100"/>
                <a:gd name="T5" fmla="*/ 0 h 173"/>
                <a:gd name="T6" fmla="*/ 0 w 100"/>
                <a:gd name="T7" fmla="*/ 0 h 173"/>
                <a:gd name="T8" fmla="*/ 0 w 100"/>
                <a:gd name="T9" fmla="*/ 9 h 173"/>
                <a:gd name="T10" fmla="*/ 1 w 100"/>
                <a:gd name="T11" fmla="*/ 7 h 173"/>
                <a:gd name="T12" fmla="*/ 6 w 100"/>
                <a:gd name="T13" fmla="*/ 12 h 173"/>
                <a:gd name="T14" fmla="*/ 7 w 100"/>
                <a:gd name="T15" fmla="*/ 11 h 173"/>
                <a:gd name="T16" fmla="*/ 7 w 100"/>
                <a:gd name="T17" fmla="*/ 9 h 173"/>
                <a:gd name="T18" fmla="*/ 6 w 100"/>
                <a:gd name="T19" fmla="*/ 12 h 1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73">
                  <a:moveTo>
                    <a:pt x="86" y="173"/>
                  </a:moveTo>
                  <a:lnTo>
                    <a:pt x="100" y="139"/>
                  </a:lnTo>
                  <a:lnTo>
                    <a:pt x="100" y="0"/>
                  </a:lnTo>
                  <a:lnTo>
                    <a:pt x="0" y="0"/>
                  </a:lnTo>
                  <a:lnTo>
                    <a:pt x="0" y="139"/>
                  </a:lnTo>
                  <a:lnTo>
                    <a:pt x="14" y="104"/>
                  </a:lnTo>
                  <a:lnTo>
                    <a:pt x="86" y="173"/>
                  </a:lnTo>
                  <a:lnTo>
                    <a:pt x="100" y="159"/>
                  </a:lnTo>
                  <a:lnTo>
                    <a:pt x="100" y="139"/>
                  </a:lnTo>
                  <a:lnTo>
                    <a:pt x="86" y="173"/>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54" name="Freeform 250"/>
            <p:cNvSpPr>
              <a:spLocks noChangeAspect="1"/>
            </p:cNvSpPr>
            <p:nvPr/>
          </p:nvSpPr>
          <p:spPr bwMode="auto">
            <a:xfrm>
              <a:off x="4046" y="3071"/>
              <a:ext cx="41" cy="45"/>
            </a:xfrm>
            <a:custGeom>
              <a:avLst/>
              <a:gdLst>
                <a:gd name="T0" fmla="*/ 2 w 165"/>
                <a:gd name="T1" fmla="*/ 11 h 177"/>
                <a:gd name="T2" fmla="*/ 4 w 165"/>
                <a:gd name="T3" fmla="*/ 10 h 177"/>
                <a:gd name="T4" fmla="*/ 10 w 165"/>
                <a:gd name="T5" fmla="*/ 5 h 177"/>
                <a:gd name="T6" fmla="*/ 6 w 165"/>
                <a:gd name="T7" fmla="*/ 0 h 177"/>
                <a:gd name="T8" fmla="*/ 0 w 165"/>
                <a:gd name="T9" fmla="*/ 6 h 177"/>
                <a:gd name="T10" fmla="*/ 2 w 165"/>
                <a:gd name="T11" fmla="*/ 5 h 177"/>
                <a:gd name="T12" fmla="*/ 2 w 165"/>
                <a:gd name="T13" fmla="*/ 11 h 177"/>
                <a:gd name="T14" fmla="*/ 3 w 165"/>
                <a:gd name="T15" fmla="*/ 11 h 177"/>
                <a:gd name="T16" fmla="*/ 4 w 165"/>
                <a:gd name="T17" fmla="*/ 10 h 177"/>
                <a:gd name="T18" fmla="*/ 2 w 165"/>
                <a:gd name="T19" fmla="*/ 11 h 17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65" h="177">
                  <a:moveTo>
                    <a:pt x="37" y="177"/>
                  </a:moveTo>
                  <a:lnTo>
                    <a:pt x="72" y="163"/>
                  </a:lnTo>
                  <a:lnTo>
                    <a:pt x="165" y="69"/>
                  </a:lnTo>
                  <a:lnTo>
                    <a:pt x="93" y="0"/>
                  </a:lnTo>
                  <a:lnTo>
                    <a:pt x="0" y="91"/>
                  </a:lnTo>
                  <a:lnTo>
                    <a:pt x="37" y="77"/>
                  </a:lnTo>
                  <a:lnTo>
                    <a:pt x="37" y="177"/>
                  </a:lnTo>
                  <a:lnTo>
                    <a:pt x="57" y="177"/>
                  </a:lnTo>
                  <a:lnTo>
                    <a:pt x="72" y="163"/>
                  </a:lnTo>
                  <a:lnTo>
                    <a:pt x="37" y="177"/>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55" name="Freeform 251"/>
            <p:cNvSpPr>
              <a:spLocks noChangeAspect="1"/>
            </p:cNvSpPr>
            <p:nvPr/>
          </p:nvSpPr>
          <p:spPr bwMode="auto">
            <a:xfrm>
              <a:off x="3786" y="2950"/>
              <a:ext cx="269" cy="166"/>
            </a:xfrm>
            <a:custGeom>
              <a:avLst/>
              <a:gdLst>
                <a:gd name="T0" fmla="*/ 0 w 1054"/>
                <a:gd name="T1" fmla="*/ 5 h 654"/>
                <a:gd name="T2" fmla="*/ 7 w 1054"/>
                <a:gd name="T3" fmla="*/ 14 h 654"/>
                <a:gd name="T4" fmla="*/ 14 w 1054"/>
                <a:gd name="T5" fmla="*/ 21 h 654"/>
                <a:gd name="T6" fmla="*/ 18 w 1054"/>
                <a:gd name="T7" fmla="*/ 24 h 654"/>
                <a:gd name="T8" fmla="*/ 21 w 1054"/>
                <a:gd name="T9" fmla="*/ 27 h 654"/>
                <a:gd name="T10" fmla="*/ 25 w 1054"/>
                <a:gd name="T11" fmla="*/ 30 h 654"/>
                <a:gd name="T12" fmla="*/ 28 w 1054"/>
                <a:gd name="T13" fmla="*/ 33 h 654"/>
                <a:gd name="T14" fmla="*/ 32 w 1054"/>
                <a:gd name="T15" fmla="*/ 35 h 654"/>
                <a:gd name="T16" fmla="*/ 36 w 1054"/>
                <a:gd name="T17" fmla="*/ 37 h 654"/>
                <a:gd name="T18" fmla="*/ 41 w 1054"/>
                <a:gd name="T19" fmla="*/ 39 h 654"/>
                <a:gd name="T20" fmla="*/ 45 w 1054"/>
                <a:gd name="T21" fmla="*/ 40 h 654"/>
                <a:gd name="T22" fmla="*/ 50 w 1054"/>
                <a:gd name="T23" fmla="*/ 41 h 654"/>
                <a:gd name="T24" fmla="*/ 56 w 1054"/>
                <a:gd name="T25" fmla="*/ 42 h 654"/>
                <a:gd name="T26" fmla="*/ 62 w 1054"/>
                <a:gd name="T27" fmla="*/ 42 h 654"/>
                <a:gd name="T28" fmla="*/ 69 w 1054"/>
                <a:gd name="T29" fmla="*/ 42 h 654"/>
                <a:gd name="T30" fmla="*/ 65 w 1054"/>
                <a:gd name="T31" fmla="*/ 36 h 654"/>
                <a:gd name="T32" fmla="*/ 59 w 1054"/>
                <a:gd name="T33" fmla="*/ 35 h 654"/>
                <a:gd name="T34" fmla="*/ 54 w 1054"/>
                <a:gd name="T35" fmla="*/ 35 h 654"/>
                <a:gd name="T36" fmla="*/ 49 w 1054"/>
                <a:gd name="T37" fmla="*/ 34 h 654"/>
                <a:gd name="T38" fmla="*/ 45 w 1054"/>
                <a:gd name="T39" fmla="*/ 33 h 654"/>
                <a:gd name="T40" fmla="*/ 41 w 1054"/>
                <a:gd name="T41" fmla="*/ 32 h 654"/>
                <a:gd name="T42" fmla="*/ 37 w 1054"/>
                <a:gd name="T43" fmla="*/ 30 h 654"/>
                <a:gd name="T44" fmla="*/ 33 w 1054"/>
                <a:gd name="T45" fmla="*/ 28 h 654"/>
                <a:gd name="T46" fmla="*/ 30 w 1054"/>
                <a:gd name="T47" fmla="*/ 26 h 654"/>
                <a:gd name="T48" fmla="*/ 27 w 1054"/>
                <a:gd name="T49" fmla="*/ 24 h 654"/>
                <a:gd name="T50" fmla="*/ 23 w 1054"/>
                <a:gd name="T51" fmla="*/ 21 h 654"/>
                <a:gd name="T52" fmla="*/ 20 w 1054"/>
                <a:gd name="T53" fmla="*/ 18 h 654"/>
                <a:gd name="T54" fmla="*/ 16 w 1054"/>
                <a:gd name="T55" fmla="*/ 13 h 654"/>
                <a:gd name="T56" fmla="*/ 9 w 1054"/>
                <a:gd name="T57" fmla="*/ 5 h 654"/>
                <a:gd name="T58" fmla="*/ 2 w 1054"/>
                <a:gd name="T59" fmla="*/ 0 h 654"/>
                <a:gd name="T60" fmla="*/ 4 w 1054"/>
                <a:gd name="T61" fmla="*/ 0 h 654"/>
                <a:gd name="T62" fmla="*/ 2 w 1054"/>
                <a:gd name="T63" fmla="*/ 6 h 6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54" h="654">
                  <a:moveTo>
                    <a:pt x="36" y="99"/>
                  </a:moveTo>
                  <a:lnTo>
                    <a:pt x="0" y="83"/>
                  </a:lnTo>
                  <a:lnTo>
                    <a:pt x="58" y="150"/>
                  </a:lnTo>
                  <a:lnTo>
                    <a:pt x="114" y="213"/>
                  </a:lnTo>
                  <a:lnTo>
                    <a:pt x="167" y="273"/>
                  </a:lnTo>
                  <a:lnTo>
                    <a:pt x="218" y="327"/>
                  </a:lnTo>
                  <a:lnTo>
                    <a:pt x="244" y="353"/>
                  </a:lnTo>
                  <a:lnTo>
                    <a:pt x="270" y="378"/>
                  </a:lnTo>
                  <a:lnTo>
                    <a:pt x="296" y="402"/>
                  </a:lnTo>
                  <a:lnTo>
                    <a:pt x="322" y="425"/>
                  </a:lnTo>
                  <a:lnTo>
                    <a:pt x="349" y="447"/>
                  </a:lnTo>
                  <a:lnTo>
                    <a:pt x="376" y="469"/>
                  </a:lnTo>
                  <a:lnTo>
                    <a:pt x="403" y="488"/>
                  </a:lnTo>
                  <a:lnTo>
                    <a:pt x="432" y="508"/>
                  </a:lnTo>
                  <a:lnTo>
                    <a:pt x="460" y="526"/>
                  </a:lnTo>
                  <a:lnTo>
                    <a:pt x="491" y="543"/>
                  </a:lnTo>
                  <a:lnTo>
                    <a:pt x="522" y="558"/>
                  </a:lnTo>
                  <a:lnTo>
                    <a:pt x="555" y="572"/>
                  </a:lnTo>
                  <a:lnTo>
                    <a:pt x="587" y="585"/>
                  </a:lnTo>
                  <a:lnTo>
                    <a:pt x="622" y="597"/>
                  </a:lnTo>
                  <a:lnTo>
                    <a:pt x="657" y="609"/>
                  </a:lnTo>
                  <a:lnTo>
                    <a:pt x="694" y="618"/>
                  </a:lnTo>
                  <a:lnTo>
                    <a:pt x="733" y="627"/>
                  </a:lnTo>
                  <a:lnTo>
                    <a:pt x="773" y="634"/>
                  </a:lnTo>
                  <a:lnTo>
                    <a:pt x="816" y="640"/>
                  </a:lnTo>
                  <a:lnTo>
                    <a:pt x="858" y="645"/>
                  </a:lnTo>
                  <a:lnTo>
                    <a:pt x="905" y="649"/>
                  </a:lnTo>
                  <a:lnTo>
                    <a:pt x="951" y="651"/>
                  </a:lnTo>
                  <a:lnTo>
                    <a:pt x="1002" y="654"/>
                  </a:lnTo>
                  <a:lnTo>
                    <a:pt x="1054" y="654"/>
                  </a:lnTo>
                  <a:lnTo>
                    <a:pt x="1054" y="554"/>
                  </a:lnTo>
                  <a:lnTo>
                    <a:pt x="1003" y="554"/>
                  </a:lnTo>
                  <a:lnTo>
                    <a:pt x="957" y="553"/>
                  </a:lnTo>
                  <a:lnTo>
                    <a:pt x="911" y="549"/>
                  </a:lnTo>
                  <a:lnTo>
                    <a:pt x="869" y="546"/>
                  </a:lnTo>
                  <a:lnTo>
                    <a:pt x="827" y="541"/>
                  </a:lnTo>
                  <a:lnTo>
                    <a:pt x="790" y="536"/>
                  </a:lnTo>
                  <a:lnTo>
                    <a:pt x="752" y="528"/>
                  </a:lnTo>
                  <a:lnTo>
                    <a:pt x="717" y="521"/>
                  </a:lnTo>
                  <a:lnTo>
                    <a:pt x="684" y="513"/>
                  </a:lnTo>
                  <a:lnTo>
                    <a:pt x="653" y="503"/>
                  </a:lnTo>
                  <a:lnTo>
                    <a:pt x="622" y="492"/>
                  </a:lnTo>
                  <a:lnTo>
                    <a:pt x="592" y="481"/>
                  </a:lnTo>
                  <a:lnTo>
                    <a:pt x="565" y="468"/>
                  </a:lnTo>
                  <a:lnTo>
                    <a:pt x="538" y="453"/>
                  </a:lnTo>
                  <a:lnTo>
                    <a:pt x="511" y="439"/>
                  </a:lnTo>
                  <a:lnTo>
                    <a:pt x="485" y="424"/>
                  </a:lnTo>
                  <a:lnTo>
                    <a:pt x="460" y="407"/>
                  </a:lnTo>
                  <a:lnTo>
                    <a:pt x="436" y="389"/>
                  </a:lnTo>
                  <a:lnTo>
                    <a:pt x="411" y="369"/>
                  </a:lnTo>
                  <a:lnTo>
                    <a:pt x="387" y="350"/>
                  </a:lnTo>
                  <a:lnTo>
                    <a:pt x="362" y="328"/>
                  </a:lnTo>
                  <a:lnTo>
                    <a:pt x="339" y="306"/>
                  </a:lnTo>
                  <a:lnTo>
                    <a:pt x="314" y="283"/>
                  </a:lnTo>
                  <a:lnTo>
                    <a:pt x="290" y="258"/>
                  </a:lnTo>
                  <a:lnTo>
                    <a:pt x="239" y="204"/>
                  </a:lnTo>
                  <a:lnTo>
                    <a:pt x="187" y="147"/>
                  </a:lnTo>
                  <a:lnTo>
                    <a:pt x="133" y="84"/>
                  </a:lnTo>
                  <a:lnTo>
                    <a:pt x="74" y="17"/>
                  </a:lnTo>
                  <a:lnTo>
                    <a:pt x="36" y="0"/>
                  </a:lnTo>
                  <a:lnTo>
                    <a:pt x="74" y="17"/>
                  </a:lnTo>
                  <a:lnTo>
                    <a:pt x="59" y="0"/>
                  </a:lnTo>
                  <a:lnTo>
                    <a:pt x="36" y="0"/>
                  </a:lnTo>
                  <a:lnTo>
                    <a:pt x="36" y="9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56" name="Freeform 252"/>
            <p:cNvSpPr>
              <a:spLocks noChangeAspect="1"/>
            </p:cNvSpPr>
            <p:nvPr/>
          </p:nvSpPr>
          <p:spPr bwMode="auto">
            <a:xfrm>
              <a:off x="3773" y="2950"/>
              <a:ext cx="22" cy="26"/>
            </a:xfrm>
            <a:custGeom>
              <a:avLst/>
              <a:gdLst>
                <a:gd name="T0" fmla="*/ 0 w 85"/>
                <a:gd name="T1" fmla="*/ 6 h 99"/>
                <a:gd name="T2" fmla="*/ 3 w 85"/>
                <a:gd name="T3" fmla="*/ 7 h 99"/>
                <a:gd name="T4" fmla="*/ 6 w 85"/>
                <a:gd name="T5" fmla="*/ 7 h 99"/>
                <a:gd name="T6" fmla="*/ 6 w 85"/>
                <a:gd name="T7" fmla="*/ 0 h 99"/>
                <a:gd name="T8" fmla="*/ 3 w 85"/>
                <a:gd name="T9" fmla="*/ 0 h 99"/>
                <a:gd name="T10" fmla="*/ 5 w 85"/>
                <a:gd name="T11" fmla="*/ 2 h 99"/>
                <a:gd name="T12" fmla="*/ 0 w 85"/>
                <a:gd name="T13" fmla="*/ 6 h 99"/>
                <a:gd name="T14" fmla="*/ 1 w 85"/>
                <a:gd name="T15" fmla="*/ 7 h 99"/>
                <a:gd name="T16" fmla="*/ 3 w 85"/>
                <a:gd name="T17" fmla="*/ 7 h 99"/>
                <a:gd name="T18" fmla="*/ 0 w 85"/>
                <a:gd name="T19" fmla="*/ 6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5" h="99">
                  <a:moveTo>
                    <a:pt x="0" y="80"/>
                  </a:moveTo>
                  <a:lnTo>
                    <a:pt x="40" y="99"/>
                  </a:lnTo>
                  <a:lnTo>
                    <a:pt x="85" y="99"/>
                  </a:lnTo>
                  <a:lnTo>
                    <a:pt x="85" y="0"/>
                  </a:lnTo>
                  <a:lnTo>
                    <a:pt x="40" y="0"/>
                  </a:lnTo>
                  <a:lnTo>
                    <a:pt x="79" y="21"/>
                  </a:lnTo>
                  <a:lnTo>
                    <a:pt x="0" y="80"/>
                  </a:lnTo>
                  <a:lnTo>
                    <a:pt x="15" y="99"/>
                  </a:lnTo>
                  <a:lnTo>
                    <a:pt x="40" y="99"/>
                  </a:lnTo>
                  <a:lnTo>
                    <a:pt x="0" y="8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57" name="Freeform 253"/>
            <p:cNvSpPr>
              <a:spLocks noChangeAspect="1"/>
            </p:cNvSpPr>
            <p:nvPr/>
          </p:nvSpPr>
          <p:spPr bwMode="auto">
            <a:xfrm>
              <a:off x="3736" y="2895"/>
              <a:ext cx="58" cy="76"/>
            </a:xfrm>
            <a:custGeom>
              <a:avLst/>
              <a:gdLst>
                <a:gd name="T0" fmla="*/ 1 w 228"/>
                <a:gd name="T1" fmla="*/ 5 h 296"/>
                <a:gd name="T2" fmla="*/ 0 w 228"/>
                <a:gd name="T3" fmla="*/ 2 h 296"/>
                <a:gd name="T4" fmla="*/ 0 w 228"/>
                <a:gd name="T5" fmla="*/ 4 h 296"/>
                <a:gd name="T6" fmla="*/ 1 w 228"/>
                <a:gd name="T7" fmla="*/ 5 h 296"/>
                <a:gd name="T8" fmla="*/ 1 w 228"/>
                <a:gd name="T9" fmla="*/ 6 h 296"/>
                <a:gd name="T10" fmla="*/ 2 w 228"/>
                <a:gd name="T11" fmla="*/ 8 h 296"/>
                <a:gd name="T12" fmla="*/ 3 w 228"/>
                <a:gd name="T13" fmla="*/ 10 h 296"/>
                <a:gd name="T14" fmla="*/ 5 w 228"/>
                <a:gd name="T15" fmla="*/ 13 h 296"/>
                <a:gd name="T16" fmla="*/ 7 w 228"/>
                <a:gd name="T17" fmla="*/ 15 h 296"/>
                <a:gd name="T18" fmla="*/ 8 w 228"/>
                <a:gd name="T19" fmla="*/ 17 h 296"/>
                <a:gd name="T20" fmla="*/ 9 w 228"/>
                <a:gd name="T21" fmla="*/ 19 h 296"/>
                <a:gd name="T22" fmla="*/ 10 w 228"/>
                <a:gd name="T23" fmla="*/ 20 h 296"/>
                <a:gd name="T24" fmla="*/ 15 w 228"/>
                <a:gd name="T25" fmla="*/ 16 h 296"/>
                <a:gd name="T26" fmla="*/ 15 w 228"/>
                <a:gd name="T27" fmla="*/ 15 h 296"/>
                <a:gd name="T28" fmla="*/ 13 w 228"/>
                <a:gd name="T29" fmla="*/ 14 h 296"/>
                <a:gd name="T30" fmla="*/ 12 w 228"/>
                <a:gd name="T31" fmla="*/ 12 h 296"/>
                <a:gd name="T32" fmla="*/ 10 w 228"/>
                <a:gd name="T33" fmla="*/ 9 h 296"/>
                <a:gd name="T34" fmla="*/ 9 w 228"/>
                <a:gd name="T35" fmla="*/ 7 h 296"/>
                <a:gd name="T36" fmla="*/ 7 w 228"/>
                <a:gd name="T37" fmla="*/ 4 h 296"/>
                <a:gd name="T38" fmla="*/ 7 w 228"/>
                <a:gd name="T39" fmla="*/ 3 h 296"/>
                <a:gd name="T40" fmla="*/ 7 w 228"/>
                <a:gd name="T41" fmla="*/ 3 h 296"/>
                <a:gd name="T42" fmla="*/ 6 w 228"/>
                <a:gd name="T43" fmla="*/ 2 h 296"/>
                <a:gd name="T44" fmla="*/ 6 w 228"/>
                <a:gd name="T45" fmla="*/ 2 h 296"/>
                <a:gd name="T46" fmla="*/ 6 w 228"/>
                <a:gd name="T47" fmla="*/ 0 h 296"/>
                <a:gd name="T48" fmla="*/ 6 w 228"/>
                <a:gd name="T49" fmla="*/ 2 h 296"/>
                <a:gd name="T50" fmla="*/ 6 w 228"/>
                <a:gd name="T51" fmla="*/ 1 h 296"/>
                <a:gd name="T52" fmla="*/ 6 w 228"/>
                <a:gd name="T53" fmla="*/ 0 h 296"/>
                <a:gd name="T54" fmla="*/ 1 w 228"/>
                <a:gd name="T55" fmla="*/ 5 h 29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28" h="296">
                  <a:moveTo>
                    <a:pt x="14" y="70"/>
                  </a:moveTo>
                  <a:lnTo>
                    <a:pt x="0" y="35"/>
                  </a:lnTo>
                  <a:lnTo>
                    <a:pt x="3" y="57"/>
                  </a:lnTo>
                  <a:lnTo>
                    <a:pt x="9" y="76"/>
                  </a:lnTo>
                  <a:lnTo>
                    <a:pt x="18" y="94"/>
                  </a:lnTo>
                  <a:lnTo>
                    <a:pt x="29" y="115"/>
                  </a:lnTo>
                  <a:lnTo>
                    <a:pt x="52" y="154"/>
                  </a:lnTo>
                  <a:lnTo>
                    <a:pt x="78" y="195"/>
                  </a:lnTo>
                  <a:lnTo>
                    <a:pt x="104" y="234"/>
                  </a:lnTo>
                  <a:lnTo>
                    <a:pt x="127" y="265"/>
                  </a:lnTo>
                  <a:lnTo>
                    <a:pt x="142" y="287"/>
                  </a:lnTo>
                  <a:lnTo>
                    <a:pt x="149" y="296"/>
                  </a:lnTo>
                  <a:lnTo>
                    <a:pt x="228" y="237"/>
                  </a:lnTo>
                  <a:lnTo>
                    <a:pt x="223" y="229"/>
                  </a:lnTo>
                  <a:lnTo>
                    <a:pt x="207" y="207"/>
                  </a:lnTo>
                  <a:lnTo>
                    <a:pt x="185" y="177"/>
                  </a:lnTo>
                  <a:lnTo>
                    <a:pt x="161" y="141"/>
                  </a:lnTo>
                  <a:lnTo>
                    <a:pt x="136" y="102"/>
                  </a:lnTo>
                  <a:lnTo>
                    <a:pt x="115" y="66"/>
                  </a:lnTo>
                  <a:lnTo>
                    <a:pt x="108" y="52"/>
                  </a:lnTo>
                  <a:lnTo>
                    <a:pt x="102" y="40"/>
                  </a:lnTo>
                  <a:lnTo>
                    <a:pt x="100" y="32"/>
                  </a:lnTo>
                  <a:lnTo>
                    <a:pt x="100" y="35"/>
                  </a:lnTo>
                  <a:lnTo>
                    <a:pt x="86" y="0"/>
                  </a:lnTo>
                  <a:lnTo>
                    <a:pt x="100" y="35"/>
                  </a:lnTo>
                  <a:lnTo>
                    <a:pt x="100" y="14"/>
                  </a:lnTo>
                  <a:lnTo>
                    <a:pt x="86" y="0"/>
                  </a:lnTo>
                  <a:lnTo>
                    <a:pt x="14" y="7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58" name="Freeform 254"/>
            <p:cNvSpPr>
              <a:spLocks noChangeAspect="1"/>
            </p:cNvSpPr>
            <p:nvPr/>
          </p:nvSpPr>
          <p:spPr bwMode="auto">
            <a:xfrm>
              <a:off x="3727" y="2880"/>
              <a:ext cx="30" cy="32"/>
            </a:xfrm>
            <a:custGeom>
              <a:avLst/>
              <a:gdLst>
                <a:gd name="T0" fmla="*/ 2 w 118"/>
                <a:gd name="T1" fmla="*/ 6 h 131"/>
                <a:gd name="T2" fmla="*/ 0 w 118"/>
                <a:gd name="T3" fmla="*/ 5 h 131"/>
                <a:gd name="T4" fmla="*/ 3 w 118"/>
                <a:gd name="T5" fmla="*/ 8 h 131"/>
                <a:gd name="T6" fmla="*/ 8 w 118"/>
                <a:gd name="T7" fmla="*/ 4 h 131"/>
                <a:gd name="T8" fmla="*/ 5 w 118"/>
                <a:gd name="T9" fmla="*/ 1 h 131"/>
                <a:gd name="T10" fmla="*/ 2 w 118"/>
                <a:gd name="T11" fmla="*/ 0 h 131"/>
                <a:gd name="T12" fmla="*/ 5 w 118"/>
                <a:gd name="T13" fmla="*/ 1 h 131"/>
                <a:gd name="T14" fmla="*/ 4 w 118"/>
                <a:gd name="T15" fmla="*/ 0 h 131"/>
                <a:gd name="T16" fmla="*/ 2 w 118"/>
                <a:gd name="T17" fmla="*/ 0 h 131"/>
                <a:gd name="T18" fmla="*/ 2 w 118"/>
                <a:gd name="T19" fmla="*/ 6 h 1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8" h="131">
                  <a:moveTo>
                    <a:pt x="36" y="100"/>
                  </a:moveTo>
                  <a:lnTo>
                    <a:pt x="0" y="86"/>
                  </a:lnTo>
                  <a:lnTo>
                    <a:pt x="46" y="131"/>
                  </a:lnTo>
                  <a:lnTo>
                    <a:pt x="118" y="61"/>
                  </a:lnTo>
                  <a:lnTo>
                    <a:pt x="71" y="15"/>
                  </a:lnTo>
                  <a:lnTo>
                    <a:pt x="36" y="0"/>
                  </a:lnTo>
                  <a:lnTo>
                    <a:pt x="71" y="15"/>
                  </a:lnTo>
                  <a:lnTo>
                    <a:pt x="57" y="0"/>
                  </a:lnTo>
                  <a:lnTo>
                    <a:pt x="36" y="0"/>
                  </a:lnTo>
                  <a:lnTo>
                    <a:pt x="36" y="10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59" name="Freeform 255"/>
            <p:cNvSpPr>
              <a:spLocks noChangeAspect="1"/>
            </p:cNvSpPr>
            <p:nvPr/>
          </p:nvSpPr>
          <p:spPr bwMode="auto">
            <a:xfrm>
              <a:off x="3664" y="2864"/>
              <a:ext cx="73" cy="41"/>
            </a:xfrm>
            <a:custGeom>
              <a:avLst/>
              <a:gdLst>
                <a:gd name="T0" fmla="*/ 7 w 282"/>
                <a:gd name="T1" fmla="*/ 4 h 159"/>
                <a:gd name="T2" fmla="*/ 6 w 282"/>
                <a:gd name="T3" fmla="*/ 6 h 159"/>
                <a:gd name="T4" fmla="*/ 6 w 282"/>
                <a:gd name="T5" fmla="*/ 7 h 159"/>
                <a:gd name="T6" fmla="*/ 5 w 282"/>
                <a:gd name="T7" fmla="*/ 7 h 159"/>
                <a:gd name="T8" fmla="*/ 5 w 282"/>
                <a:gd name="T9" fmla="*/ 7 h 159"/>
                <a:gd name="T10" fmla="*/ 5 w 282"/>
                <a:gd name="T11" fmla="*/ 7 h 159"/>
                <a:gd name="T12" fmla="*/ 6 w 282"/>
                <a:gd name="T13" fmla="*/ 7 h 159"/>
                <a:gd name="T14" fmla="*/ 6 w 282"/>
                <a:gd name="T15" fmla="*/ 7 h 159"/>
                <a:gd name="T16" fmla="*/ 7 w 282"/>
                <a:gd name="T17" fmla="*/ 7 h 159"/>
                <a:gd name="T18" fmla="*/ 8 w 282"/>
                <a:gd name="T19" fmla="*/ 7 h 159"/>
                <a:gd name="T20" fmla="*/ 9 w 282"/>
                <a:gd name="T21" fmla="*/ 7 h 159"/>
                <a:gd name="T22" fmla="*/ 10 w 282"/>
                <a:gd name="T23" fmla="*/ 8 h 159"/>
                <a:gd name="T24" fmla="*/ 12 w 282"/>
                <a:gd name="T25" fmla="*/ 9 h 159"/>
                <a:gd name="T26" fmla="*/ 14 w 282"/>
                <a:gd name="T27" fmla="*/ 9 h 159"/>
                <a:gd name="T28" fmla="*/ 16 w 282"/>
                <a:gd name="T29" fmla="*/ 10 h 159"/>
                <a:gd name="T30" fmla="*/ 17 w 282"/>
                <a:gd name="T31" fmla="*/ 10 h 159"/>
                <a:gd name="T32" fmla="*/ 18 w 282"/>
                <a:gd name="T33" fmla="*/ 10 h 159"/>
                <a:gd name="T34" fmla="*/ 19 w 282"/>
                <a:gd name="T35" fmla="*/ 11 h 159"/>
                <a:gd name="T36" fmla="*/ 19 w 282"/>
                <a:gd name="T37" fmla="*/ 4 h 159"/>
                <a:gd name="T38" fmla="*/ 19 w 282"/>
                <a:gd name="T39" fmla="*/ 4 h 159"/>
                <a:gd name="T40" fmla="*/ 18 w 282"/>
                <a:gd name="T41" fmla="*/ 4 h 159"/>
                <a:gd name="T42" fmla="*/ 18 w 282"/>
                <a:gd name="T43" fmla="*/ 4 h 159"/>
                <a:gd name="T44" fmla="*/ 17 w 282"/>
                <a:gd name="T45" fmla="*/ 3 h 159"/>
                <a:gd name="T46" fmla="*/ 15 w 282"/>
                <a:gd name="T47" fmla="*/ 2 h 159"/>
                <a:gd name="T48" fmla="*/ 12 w 282"/>
                <a:gd name="T49" fmla="*/ 2 h 159"/>
                <a:gd name="T50" fmla="*/ 11 w 282"/>
                <a:gd name="T51" fmla="*/ 1 h 159"/>
                <a:gd name="T52" fmla="*/ 10 w 282"/>
                <a:gd name="T53" fmla="*/ 1 h 159"/>
                <a:gd name="T54" fmla="*/ 9 w 282"/>
                <a:gd name="T55" fmla="*/ 0 h 159"/>
                <a:gd name="T56" fmla="*/ 7 w 282"/>
                <a:gd name="T57" fmla="*/ 0 h 159"/>
                <a:gd name="T58" fmla="*/ 5 w 282"/>
                <a:gd name="T59" fmla="*/ 0 h 159"/>
                <a:gd name="T60" fmla="*/ 4 w 282"/>
                <a:gd name="T61" fmla="*/ 0 h 159"/>
                <a:gd name="T62" fmla="*/ 3 w 282"/>
                <a:gd name="T63" fmla="*/ 1 h 159"/>
                <a:gd name="T64" fmla="*/ 3 w 282"/>
                <a:gd name="T65" fmla="*/ 1 h 159"/>
                <a:gd name="T66" fmla="*/ 2 w 282"/>
                <a:gd name="T67" fmla="*/ 1 h 159"/>
                <a:gd name="T68" fmla="*/ 1 w 282"/>
                <a:gd name="T69" fmla="*/ 2 h 159"/>
                <a:gd name="T70" fmla="*/ 0 w 282"/>
                <a:gd name="T71" fmla="*/ 4 h 159"/>
                <a:gd name="T72" fmla="*/ 1 w 282"/>
                <a:gd name="T73" fmla="*/ 2 h 159"/>
                <a:gd name="T74" fmla="*/ 0 w 282"/>
                <a:gd name="T75" fmla="*/ 3 h 159"/>
                <a:gd name="T76" fmla="*/ 0 w 282"/>
                <a:gd name="T77" fmla="*/ 4 h 159"/>
                <a:gd name="T78" fmla="*/ 7 w 282"/>
                <a:gd name="T79" fmla="*/ 4 h 1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82" h="159">
                  <a:moveTo>
                    <a:pt x="101" y="62"/>
                  </a:moveTo>
                  <a:lnTo>
                    <a:pt x="86" y="98"/>
                  </a:lnTo>
                  <a:lnTo>
                    <a:pt x="84" y="99"/>
                  </a:lnTo>
                  <a:lnTo>
                    <a:pt x="83" y="99"/>
                  </a:lnTo>
                  <a:lnTo>
                    <a:pt x="80" y="101"/>
                  </a:lnTo>
                  <a:lnTo>
                    <a:pt x="87" y="99"/>
                  </a:lnTo>
                  <a:lnTo>
                    <a:pt x="95" y="99"/>
                  </a:lnTo>
                  <a:lnTo>
                    <a:pt x="105" y="102"/>
                  </a:lnTo>
                  <a:lnTo>
                    <a:pt x="119" y="105"/>
                  </a:lnTo>
                  <a:lnTo>
                    <a:pt x="133" y="110"/>
                  </a:lnTo>
                  <a:lnTo>
                    <a:pt x="149" y="115"/>
                  </a:lnTo>
                  <a:lnTo>
                    <a:pt x="183" y="128"/>
                  </a:lnTo>
                  <a:lnTo>
                    <a:pt x="215" y="141"/>
                  </a:lnTo>
                  <a:lnTo>
                    <a:pt x="230" y="147"/>
                  </a:lnTo>
                  <a:lnTo>
                    <a:pt x="247" y="152"/>
                  </a:lnTo>
                  <a:lnTo>
                    <a:pt x="263" y="156"/>
                  </a:lnTo>
                  <a:lnTo>
                    <a:pt x="282" y="159"/>
                  </a:lnTo>
                  <a:lnTo>
                    <a:pt x="282" y="59"/>
                  </a:lnTo>
                  <a:lnTo>
                    <a:pt x="281" y="59"/>
                  </a:lnTo>
                  <a:lnTo>
                    <a:pt x="274" y="57"/>
                  </a:lnTo>
                  <a:lnTo>
                    <a:pt x="264" y="54"/>
                  </a:lnTo>
                  <a:lnTo>
                    <a:pt x="251" y="49"/>
                  </a:lnTo>
                  <a:lnTo>
                    <a:pt x="219" y="36"/>
                  </a:lnTo>
                  <a:lnTo>
                    <a:pt x="184" y="22"/>
                  </a:lnTo>
                  <a:lnTo>
                    <a:pt x="164" y="15"/>
                  </a:lnTo>
                  <a:lnTo>
                    <a:pt x="145" y="9"/>
                  </a:lnTo>
                  <a:lnTo>
                    <a:pt x="126" y="4"/>
                  </a:lnTo>
                  <a:lnTo>
                    <a:pt x="105" y="1"/>
                  </a:lnTo>
                  <a:lnTo>
                    <a:pt x="83" y="0"/>
                  </a:lnTo>
                  <a:lnTo>
                    <a:pt x="64" y="2"/>
                  </a:lnTo>
                  <a:lnTo>
                    <a:pt x="49" y="6"/>
                  </a:lnTo>
                  <a:lnTo>
                    <a:pt x="38" y="11"/>
                  </a:lnTo>
                  <a:lnTo>
                    <a:pt x="26" y="18"/>
                  </a:lnTo>
                  <a:lnTo>
                    <a:pt x="16" y="27"/>
                  </a:lnTo>
                  <a:lnTo>
                    <a:pt x="0" y="62"/>
                  </a:lnTo>
                  <a:lnTo>
                    <a:pt x="16" y="27"/>
                  </a:lnTo>
                  <a:lnTo>
                    <a:pt x="0" y="43"/>
                  </a:lnTo>
                  <a:lnTo>
                    <a:pt x="0" y="62"/>
                  </a:lnTo>
                  <a:lnTo>
                    <a:pt x="101" y="62"/>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60" name="Freeform 256"/>
            <p:cNvSpPr>
              <a:spLocks noChangeAspect="1"/>
            </p:cNvSpPr>
            <p:nvPr/>
          </p:nvSpPr>
          <p:spPr bwMode="auto">
            <a:xfrm>
              <a:off x="3664" y="2880"/>
              <a:ext cx="27" cy="23"/>
            </a:xfrm>
            <a:custGeom>
              <a:avLst/>
              <a:gdLst>
                <a:gd name="T0" fmla="*/ 6 w 101"/>
                <a:gd name="T1" fmla="*/ 6 h 89"/>
                <a:gd name="T2" fmla="*/ 7 w 101"/>
                <a:gd name="T3" fmla="*/ 3 h 89"/>
                <a:gd name="T4" fmla="*/ 7 w 101"/>
                <a:gd name="T5" fmla="*/ 0 h 89"/>
                <a:gd name="T6" fmla="*/ 0 w 101"/>
                <a:gd name="T7" fmla="*/ 0 h 89"/>
                <a:gd name="T8" fmla="*/ 0 w 101"/>
                <a:gd name="T9" fmla="*/ 3 h 89"/>
                <a:gd name="T10" fmla="*/ 2 w 101"/>
                <a:gd name="T11" fmla="*/ 0 h 89"/>
                <a:gd name="T12" fmla="*/ 6 w 101"/>
                <a:gd name="T13" fmla="*/ 6 h 89"/>
                <a:gd name="T14" fmla="*/ 7 w 101"/>
                <a:gd name="T15" fmla="*/ 5 h 89"/>
                <a:gd name="T16" fmla="*/ 7 w 101"/>
                <a:gd name="T17" fmla="*/ 3 h 89"/>
                <a:gd name="T18" fmla="*/ 6 w 101"/>
                <a:gd name="T19" fmla="*/ 6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89">
                  <a:moveTo>
                    <a:pt x="77" y="89"/>
                  </a:moveTo>
                  <a:lnTo>
                    <a:pt x="101" y="46"/>
                  </a:lnTo>
                  <a:lnTo>
                    <a:pt x="101" y="0"/>
                  </a:lnTo>
                  <a:lnTo>
                    <a:pt x="0" y="0"/>
                  </a:lnTo>
                  <a:lnTo>
                    <a:pt x="0" y="46"/>
                  </a:lnTo>
                  <a:lnTo>
                    <a:pt x="25" y="5"/>
                  </a:lnTo>
                  <a:lnTo>
                    <a:pt x="77" y="89"/>
                  </a:lnTo>
                  <a:lnTo>
                    <a:pt x="101" y="75"/>
                  </a:lnTo>
                  <a:lnTo>
                    <a:pt x="101" y="46"/>
                  </a:lnTo>
                  <a:lnTo>
                    <a:pt x="77" y="8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61" name="Freeform 257"/>
            <p:cNvSpPr>
              <a:spLocks noChangeAspect="1"/>
            </p:cNvSpPr>
            <p:nvPr/>
          </p:nvSpPr>
          <p:spPr bwMode="auto">
            <a:xfrm>
              <a:off x="3193" y="2880"/>
              <a:ext cx="491" cy="51"/>
            </a:xfrm>
            <a:custGeom>
              <a:avLst/>
              <a:gdLst>
                <a:gd name="T0" fmla="*/ 3 w 1924"/>
                <a:gd name="T1" fmla="*/ 6 h 202"/>
                <a:gd name="T2" fmla="*/ 9 w 1924"/>
                <a:gd name="T3" fmla="*/ 7 h 202"/>
                <a:gd name="T4" fmla="*/ 15 w 1924"/>
                <a:gd name="T5" fmla="*/ 7 h 202"/>
                <a:gd name="T6" fmla="*/ 30 w 1924"/>
                <a:gd name="T7" fmla="*/ 8 h 202"/>
                <a:gd name="T8" fmla="*/ 46 w 1924"/>
                <a:gd name="T9" fmla="*/ 10 h 202"/>
                <a:gd name="T10" fmla="*/ 64 w 1924"/>
                <a:gd name="T11" fmla="*/ 12 h 202"/>
                <a:gd name="T12" fmla="*/ 73 w 1924"/>
                <a:gd name="T13" fmla="*/ 12 h 202"/>
                <a:gd name="T14" fmla="*/ 82 w 1924"/>
                <a:gd name="T15" fmla="*/ 13 h 202"/>
                <a:gd name="T16" fmla="*/ 91 w 1924"/>
                <a:gd name="T17" fmla="*/ 13 h 202"/>
                <a:gd name="T18" fmla="*/ 99 w 1924"/>
                <a:gd name="T19" fmla="*/ 13 h 202"/>
                <a:gd name="T20" fmla="*/ 106 w 1924"/>
                <a:gd name="T21" fmla="*/ 12 h 202"/>
                <a:gd name="T22" fmla="*/ 113 w 1924"/>
                <a:gd name="T23" fmla="*/ 10 h 202"/>
                <a:gd name="T24" fmla="*/ 117 w 1924"/>
                <a:gd name="T25" fmla="*/ 10 h 202"/>
                <a:gd name="T26" fmla="*/ 120 w 1924"/>
                <a:gd name="T27" fmla="*/ 9 h 202"/>
                <a:gd name="T28" fmla="*/ 123 w 1924"/>
                <a:gd name="T29" fmla="*/ 7 h 202"/>
                <a:gd name="T30" fmla="*/ 125 w 1924"/>
                <a:gd name="T31" fmla="*/ 6 h 202"/>
                <a:gd name="T32" fmla="*/ 121 w 1924"/>
                <a:gd name="T33" fmla="*/ 1 h 202"/>
                <a:gd name="T34" fmla="*/ 119 w 1924"/>
                <a:gd name="T35" fmla="*/ 2 h 202"/>
                <a:gd name="T36" fmla="*/ 116 w 1924"/>
                <a:gd name="T37" fmla="*/ 3 h 202"/>
                <a:gd name="T38" fmla="*/ 113 w 1924"/>
                <a:gd name="T39" fmla="*/ 4 h 202"/>
                <a:gd name="T40" fmla="*/ 109 w 1924"/>
                <a:gd name="T41" fmla="*/ 5 h 202"/>
                <a:gd name="T42" fmla="*/ 102 w 1924"/>
                <a:gd name="T43" fmla="*/ 6 h 202"/>
                <a:gd name="T44" fmla="*/ 94 w 1924"/>
                <a:gd name="T45" fmla="*/ 7 h 202"/>
                <a:gd name="T46" fmla="*/ 86 w 1924"/>
                <a:gd name="T47" fmla="*/ 7 h 202"/>
                <a:gd name="T48" fmla="*/ 78 w 1924"/>
                <a:gd name="T49" fmla="*/ 6 h 202"/>
                <a:gd name="T50" fmla="*/ 69 w 1924"/>
                <a:gd name="T51" fmla="*/ 6 h 202"/>
                <a:gd name="T52" fmla="*/ 56 w 1924"/>
                <a:gd name="T53" fmla="*/ 5 h 202"/>
                <a:gd name="T54" fmla="*/ 39 w 1924"/>
                <a:gd name="T55" fmla="*/ 3 h 202"/>
                <a:gd name="T56" fmla="*/ 23 w 1924"/>
                <a:gd name="T57" fmla="*/ 1 h 202"/>
                <a:gd name="T58" fmla="*/ 12 w 1924"/>
                <a:gd name="T59" fmla="*/ 0 h 202"/>
                <a:gd name="T60" fmla="*/ 6 w 1924"/>
                <a:gd name="T61" fmla="*/ 0 h 202"/>
                <a:gd name="T62" fmla="*/ 6 w 1924"/>
                <a:gd name="T63" fmla="*/ 3 h 202"/>
                <a:gd name="T64" fmla="*/ 0 w 1924"/>
                <a:gd name="T65" fmla="*/ 6 h 202"/>
                <a:gd name="T66" fmla="*/ 0 w 1924"/>
                <a:gd name="T67" fmla="*/ 3 h 20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24" h="202">
                  <a:moveTo>
                    <a:pt x="0" y="49"/>
                  </a:moveTo>
                  <a:lnTo>
                    <a:pt x="49" y="100"/>
                  </a:lnTo>
                  <a:lnTo>
                    <a:pt x="89" y="100"/>
                  </a:lnTo>
                  <a:lnTo>
                    <a:pt x="132" y="102"/>
                  </a:lnTo>
                  <a:lnTo>
                    <a:pt x="180" y="105"/>
                  </a:lnTo>
                  <a:lnTo>
                    <a:pt x="229" y="109"/>
                  </a:lnTo>
                  <a:lnTo>
                    <a:pt x="337" y="119"/>
                  </a:lnTo>
                  <a:lnTo>
                    <a:pt x="456" y="132"/>
                  </a:lnTo>
                  <a:lnTo>
                    <a:pt x="583" y="146"/>
                  </a:lnTo>
                  <a:lnTo>
                    <a:pt x="715" y="161"/>
                  </a:lnTo>
                  <a:lnTo>
                    <a:pt x="849" y="173"/>
                  </a:lnTo>
                  <a:lnTo>
                    <a:pt x="986" y="186"/>
                  </a:lnTo>
                  <a:lnTo>
                    <a:pt x="1056" y="192"/>
                  </a:lnTo>
                  <a:lnTo>
                    <a:pt x="1125" y="195"/>
                  </a:lnTo>
                  <a:lnTo>
                    <a:pt x="1192" y="198"/>
                  </a:lnTo>
                  <a:lnTo>
                    <a:pt x="1259" y="201"/>
                  </a:lnTo>
                  <a:lnTo>
                    <a:pt x="1325" y="202"/>
                  </a:lnTo>
                  <a:lnTo>
                    <a:pt x="1390" y="202"/>
                  </a:lnTo>
                  <a:lnTo>
                    <a:pt x="1453" y="201"/>
                  </a:lnTo>
                  <a:lnTo>
                    <a:pt x="1515" y="197"/>
                  </a:lnTo>
                  <a:lnTo>
                    <a:pt x="1575" y="192"/>
                  </a:lnTo>
                  <a:lnTo>
                    <a:pt x="1633" y="185"/>
                  </a:lnTo>
                  <a:lnTo>
                    <a:pt x="1688" y="176"/>
                  </a:lnTo>
                  <a:lnTo>
                    <a:pt x="1740" y="164"/>
                  </a:lnTo>
                  <a:lnTo>
                    <a:pt x="1766" y="158"/>
                  </a:lnTo>
                  <a:lnTo>
                    <a:pt x="1792" y="150"/>
                  </a:lnTo>
                  <a:lnTo>
                    <a:pt x="1815" y="142"/>
                  </a:lnTo>
                  <a:lnTo>
                    <a:pt x="1838" y="135"/>
                  </a:lnTo>
                  <a:lnTo>
                    <a:pt x="1862" y="124"/>
                  </a:lnTo>
                  <a:lnTo>
                    <a:pt x="1883" y="114"/>
                  </a:lnTo>
                  <a:lnTo>
                    <a:pt x="1904" y="104"/>
                  </a:lnTo>
                  <a:lnTo>
                    <a:pt x="1924" y="92"/>
                  </a:lnTo>
                  <a:lnTo>
                    <a:pt x="1872" y="8"/>
                  </a:lnTo>
                  <a:lnTo>
                    <a:pt x="1856" y="17"/>
                  </a:lnTo>
                  <a:lnTo>
                    <a:pt x="1840" y="25"/>
                  </a:lnTo>
                  <a:lnTo>
                    <a:pt x="1821" y="34"/>
                  </a:lnTo>
                  <a:lnTo>
                    <a:pt x="1802" y="42"/>
                  </a:lnTo>
                  <a:lnTo>
                    <a:pt x="1783" y="49"/>
                  </a:lnTo>
                  <a:lnTo>
                    <a:pt x="1762" y="56"/>
                  </a:lnTo>
                  <a:lnTo>
                    <a:pt x="1740" y="62"/>
                  </a:lnTo>
                  <a:lnTo>
                    <a:pt x="1718" y="68"/>
                  </a:lnTo>
                  <a:lnTo>
                    <a:pt x="1670" y="78"/>
                  </a:lnTo>
                  <a:lnTo>
                    <a:pt x="1618" y="86"/>
                  </a:lnTo>
                  <a:lnTo>
                    <a:pt x="1564" y="93"/>
                  </a:lnTo>
                  <a:lnTo>
                    <a:pt x="1509" y="97"/>
                  </a:lnTo>
                  <a:lnTo>
                    <a:pt x="1449" y="101"/>
                  </a:lnTo>
                  <a:lnTo>
                    <a:pt x="1388" y="102"/>
                  </a:lnTo>
                  <a:lnTo>
                    <a:pt x="1325" y="102"/>
                  </a:lnTo>
                  <a:lnTo>
                    <a:pt x="1262" y="101"/>
                  </a:lnTo>
                  <a:lnTo>
                    <a:pt x="1196" y="100"/>
                  </a:lnTo>
                  <a:lnTo>
                    <a:pt x="1130" y="96"/>
                  </a:lnTo>
                  <a:lnTo>
                    <a:pt x="1063" y="92"/>
                  </a:lnTo>
                  <a:lnTo>
                    <a:pt x="995" y="87"/>
                  </a:lnTo>
                  <a:lnTo>
                    <a:pt x="860" y="75"/>
                  </a:lnTo>
                  <a:lnTo>
                    <a:pt x="725" y="61"/>
                  </a:lnTo>
                  <a:lnTo>
                    <a:pt x="593" y="47"/>
                  </a:lnTo>
                  <a:lnTo>
                    <a:pt x="467" y="33"/>
                  </a:lnTo>
                  <a:lnTo>
                    <a:pt x="348" y="20"/>
                  </a:lnTo>
                  <a:lnTo>
                    <a:pt x="238" y="9"/>
                  </a:lnTo>
                  <a:lnTo>
                    <a:pt x="186" y="5"/>
                  </a:lnTo>
                  <a:lnTo>
                    <a:pt x="137" y="3"/>
                  </a:lnTo>
                  <a:lnTo>
                    <a:pt x="92" y="0"/>
                  </a:lnTo>
                  <a:lnTo>
                    <a:pt x="49" y="0"/>
                  </a:lnTo>
                  <a:lnTo>
                    <a:pt x="99" y="49"/>
                  </a:lnTo>
                  <a:lnTo>
                    <a:pt x="0" y="49"/>
                  </a:lnTo>
                  <a:lnTo>
                    <a:pt x="0" y="100"/>
                  </a:lnTo>
                  <a:lnTo>
                    <a:pt x="49" y="100"/>
                  </a:lnTo>
                  <a:lnTo>
                    <a:pt x="0" y="4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62" name="Freeform 258"/>
            <p:cNvSpPr>
              <a:spLocks noChangeAspect="1"/>
            </p:cNvSpPr>
            <p:nvPr/>
          </p:nvSpPr>
          <p:spPr bwMode="auto">
            <a:xfrm>
              <a:off x="2817" y="2774"/>
              <a:ext cx="402" cy="120"/>
            </a:xfrm>
            <a:custGeom>
              <a:avLst/>
              <a:gdLst>
                <a:gd name="T0" fmla="*/ 0 w 1578"/>
                <a:gd name="T1" fmla="*/ 3 h 473"/>
                <a:gd name="T2" fmla="*/ 1 w 1578"/>
                <a:gd name="T3" fmla="*/ 6 h 473"/>
                <a:gd name="T4" fmla="*/ 2 w 1578"/>
                <a:gd name="T5" fmla="*/ 8 h 473"/>
                <a:gd name="T6" fmla="*/ 3 w 1578"/>
                <a:gd name="T7" fmla="*/ 11 h 473"/>
                <a:gd name="T8" fmla="*/ 5 w 1578"/>
                <a:gd name="T9" fmla="*/ 12 h 473"/>
                <a:gd name="T10" fmla="*/ 8 w 1578"/>
                <a:gd name="T11" fmla="*/ 14 h 473"/>
                <a:gd name="T12" fmla="*/ 11 w 1578"/>
                <a:gd name="T13" fmla="*/ 15 h 473"/>
                <a:gd name="T14" fmla="*/ 14 w 1578"/>
                <a:gd name="T15" fmla="*/ 16 h 473"/>
                <a:gd name="T16" fmla="*/ 17 w 1578"/>
                <a:gd name="T17" fmla="*/ 18 h 473"/>
                <a:gd name="T18" fmla="*/ 25 w 1578"/>
                <a:gd name="T19" fmla="*/ 19 h 473"/>
                <a:gd name="T20" fmla="*/ 33 w 1578"/>
                <a:gd name="T21" fmla="*/ 21 h 473"/>
                <a:gd name="T22" fmla="*/ 42 w 1578"/>
                <a:gd name="T23" fmla="*/ 22 h 473"/>
                <a:gd name="T24" fmla="*/ 51 w 1578"/>
                <a:gd name="T25" fmla="*/ 23 h 473"/>
                <a:gd name="T26" fmla="*/ 69 w 1578"/>
                <a:gd name="T27" fmla="*/ 25 h 473"/>
                <a:gd name="T28" fmla="*/ 76 w 1578"/>
                <a:gd name="T29" fmla="*/ 26 h 473"/>
                <a:gd name="T30" fmla="*/ 84 w 1578"/>
                <a:gd name="T31" fmla="*/ 27 h 473"/>
                <a:gd name="T32" fmla="*/ 90 w 1578"/>
                <a:gd name="T33" fmla="*/ 28 h 473"/>
                <a:gd name="T34" fmla="*/ 92 w 1578"/>
                <a:gd name="T35" fmla="*/ 29 h 473"/>
                <a:gd name="T36" fmla="*/ 94 w 1578"/>
                <a:gd name="T37" fmla="*/ 29 h 473"/>
                <a:gd name="T38" fmla="*/ 95 w 1578"/>
                <a:gd name="T39" fmla="*/ 30 h 473"/>
                <a:gd name="T40" fmla="*/ 96 w 1578"/>
                <a:gd name="T41" fmla="*/ 30 h 473"/>
                <a:gd name="T42" fmla="*/ 96 w 1578"/>
                <a:gd name="T43" fmla="*/ 30 h 473"/>
                <a:gd name="T44" fmla="*/ 96 w 1578"/>
                <a:gd name="T45" fmla="*/ 30 h 473"/>
                <a:gd name="T46" fmla="*/ 102 w 1578"/>
                <a:gd name="T47" fmla="*/ 29 h 473"/>
                <a:gd name="T48" fmla="*/ 101 w 1578"/>
                <a:gd name="T49" fmla="*/ 26 h 473"/>
                <a:gd name="T50" fmla="*/ 99 w 1578"/>
                <a:gd name="T51" fmla="*/ 25 h 473"/>
                <a:gd name="T52" fmla="*/ 97 w 1578"/>
                <a:gd name="T53" fmla="*/ 24 h 473"/>
                <a:gd name="T54" fmla="*/ 95 w 1578"/>
                <a:gd name="T55" fmla="*/ 23 h 473"/>
                <a:gd name="T56" fmla="*/ 92 w 1578"/>
                <a:gd name="T57" fmla="*/ 22 h 473"/>
                <a:gd name="T58" fmla="*/ 88 w 1578"/>
                <a:gd name="T59" fmla="*/ 21 h 473"/>
                <a:gd name="T60" fmla="*/ 81 w 1578"/>
                <a:gd name="T61" fmla="*/ 20 h 473"/>
                <a:gd name="T62" fmla="*/ 73 w 1578"/>
                <a:gd name="T63" fmla="*/ 19 h 473"/>
                <a:gd name="T64" fmla="*/ 60 w 1578"/>
                <a:gd name="T65" fmla="*/ 18 h 473"/>
                <a:gd name="T66" fmla="*/ 47 w 1578"/>
                <a:gd name="T67" fmla="*/ 16 h 473"/>
                <a:gd name="T68" fmla="*/ 38 w 1578"/>
                <a:gd name="T69" fmla="*/ 15 h 473"/>
                <a:gd name="T70" fmla="*/ 30 w 1578"/>
                <a:gd name="T71" fmla="*/ 14 h 473"/>
                <a:gd name="T72" fmla="*/ 22 w 1578"/>
                <a:gd name="T73" fmla="*/ 12 h 473"/>
                <a:gd name="T74" fmla="*/ 18 w 1578"/>
                <a:gd name="T75" fmla="*/ 11 h 473"/>
                <a:gd name="T76" fmla="*/ 15 w 1578"/>
                <a:gd name="T77" fmla="*/ 10 h 473"/>
                <a:gd name="T78" fmla="*/ 12 w 1578"/>
                <a:gd name="T79" fmla="*/ 9 h 473"/>
                <a:gd name="T80" fmla="*/ 10 w 1578"/>
                <a:gd name="T81" fmla="*/ 8 h 473"/>
                <a:gd name="T82" fmla="*/ 8 w 1578"/>
                <a:gd name="T83" fmla="*/ 7 h 473"/>
                <a:gd name="T84" fmla="*/ 7 w 1578"/>
                <a:gd name="T85" fmla="*/ 6 h 473"/>
                <a:gd name="T86" fmla="*/ 7 w 1578"/>
                <a:gd name="T87" fmla="*/ 5 h 473"/>
                <a:gd name="T88" fmla="*/ 7 w 1578"/>
                <a:gd name="T89" fmla="*/ 4 h 473"/>
                <a:gd name="T90" fmla="*/ 3 w 1578"/>
                <a:gd name="T91" fmla="*/ 0 h 473"/>
                <a:gd name="T92" fmla="*/ 6 w 1578"/>
                <a:gd name="T93" fmla="*/ 0 h 473"/>
                <a:gd name="T94" fmla="*/ 3 w 1578"/>
                <a:gd name="T95" fmla="*/ 6 h 4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578" h="473">
                  <a:moveTo>
                    <a:pt x="50" y="100"/>
                  </a:moveTo>
                  <a:lnTo>
                    <a:pt x="0" y="51"/>
                  </a:lnTo>
                  <a:lnTo>
                    <a:pt x="1" y="71"/>
                  </a:lnTo>
                  <a:lnTo>
                    <a:pt x="7" y="93"/>
                  </a:lnTo>
                  <a:lnTo>
                    <a:pt x="14" y="114"/>
                  </a:lnTo>
                  <a:lnTo>
                    <a:pt x="25" y="132"/>
                  </a:lnTo>
                  <a:lnTo>
                    <a:pt x="36" y="150"/>
                  </a:lnTo>
                  <a:lnTo>
                    <a:pt x="52" y="166"/>
                  </a:lnTo>
                  <a:lnTo>
                    <a:pt x="67" y="180"/>
                  </a:lnTo>
                  <a:lnTo>
                    <a:pt x="84" y="194"/>
                  </a:lnTo>
                  <a:lnTo>
                    <a:pt x="103" y="206"/>
                  </a:lnTo>
                  <a:lnTo>
                    <a:pt x="123" y="217"/>
                  </a:lnTo>
                  <a:lnTo>
                    <a:pt x="145" y="229"/>
                  </a:lnTo>
                  <a:lnTo>
                    <a:pt x="167" y="238"/>
                  </a:lnTo>
                  <a:lnTo>
                    <a:pt x="190" y="248"/>
                  </a:lnTo>
                  <a:lnTo>
                    <a:pt x="215" y="257"/>
                  </a:lnTo>
                  <a:lnTo>
                    <a:pt x="240" y="265"/>
                  </a:lnTo>
                  <a:lnTo>
                    <a:pt x="268" y="273"/>
                  </a:lnTo>
                  <a:lnTo>
                    <a:pt x="323" y="288"/>
                  </a:lnTo>
                  <a:lnTo>
                    <a:pt x="383" y="301"/>
                  </a:lnTo>
                  <a:lnTo>
                    <a:pt x="445" y="313"/>
                  </a:lnTo>
                  <a:lnTo>
                    <a:pt x="511" y="325"/>
                  </a:lnTo>
                  <a:lnTo>
                    <a:pt x="577" y="334"/>
                  </a:lnTo>
                  <a:lnTo>
                    <a:pt x="645" y="343"/>
                  </a:lnTo>
                  <a:lnTo>
                    <a:pt x="715" y="352"/>
                  </a:lnTo>
                  <a:lnTo>
                    <a:pt x="783" y="359"/>
                  </a:lnTo>
                  <a:lnTo>
                    <a:pt x="922" y="374"/>
                  </a:lnTo>
                  <a:lnTo>
                    <a:pt x="1055" y="388"/>
                  </a:lnTo>
                  <a:lnTo>
                    <a:pt x="1118" y="394"/>
                  </a:lnTo>
                  <a:lnTo>
                    <a:pt x="1179" y="402"/>
                  </a:lnTo>
                  <a:lnTo>
                    <a:pt x="1237" y="410"/>
                  </a:lnTo>
                  <a:lnTo>
                    <a:pt x="1290" y="418"/>
                  </a:lnTo>
                  <a:lnTo>
                    <a:pt x="1338" y="425"/>
                  </a:lnTo>
                  <a:lnTo>
                    <a:pt x="1381" y="434"/>
                  </a:lnTo>
                  <a:lnTo>
                    <a:pt x="1400" y="440"/>
                  </a:lnTo>
                  <a:lnTo>
                    <a:pt x="1417" y="445"/>
                  </a:lnTo>
                  <a:lnTo>
                    <a:pt x="1434" y="450"/>
                  </a:lnTo>
                  <a:lnTo>
                    <a:pt x="1447" y="455"/>
                  </a:lnTo>
                  <a:lnTo>
                    <a:pt x="1458" y="459"/>
                  </a:lnTo>
                  <a:lnTo>
                    <a:pt x="1467" y="464"/>
                  </a:lnTo>
                  <a:lnTo>
                    <a:pt x="1475" y="468"/>
                  </a:lnTo>
                  <a:lnTo>
                    <a:pt x="1479" y="472"/>
                  </a:lnTo>
                  <a:lnTo>
                    <a:pt x="1480" y="473"/>
                  </a:lnTo>
                  <a:lnTo>
                    <a:pt x="1479" y="469"/>
                  </a:lnTo>
                  <a:lnTo>
                    <a:pt x="1479" y="465"/>
                  </a:lnTo>
                  <a:lnTo>
                    <a:pt x="1578" y="465"/>
                  </a:lnTo>
                  <a:lnTo>
                    <a:pt x="1576" y="445"/>
                  </a:lnTo>
                  <a:lnTo>
                    <a:pt x="1568" y="425"/>
                  </a:lnTo>
                  <a:lnTo>
                    <a:pt x="1558" y="410"/>
                  </a:lnTo>
                  <a:lnTo>
                    <a:pt x="1545" y="397"/>
                  </a:lnTo>
                  <a:lnTo>
                    <a:pt x="1531" y="387"/>
                  </a:lnTo>
                  <a:lnTo>
                    <a:pt x="1516" y="378"/>
                  </a:lnTo>
                  <a:lnTo>
                    <a:pt x="1500" y="368"/>
                  </a:lnTo>
                  <a:lnTo>
                    <a:pt x="1483" y="362"/>
                  </a:lnTo>
                  <a:lnTo>
                    <a:pt x="1465" y="356"/>
                  </a:lnTo>
                  <a:lnTo>
                    <a:pt x="1445" y="349"/>
                  </a:lnTo>
                  <a:lnTo>
                    <a:pt x="1425" y="344"/>
                  </a:lnTo>
                  <a:lnTo>
                    <a:pt x="1403" y="337"/>
                  </a:lnTo>
                  <a:lnTo>
                    <a:pt x="1356" y="328"/>
                  </a:lnTo>
                  <a:lnTo>
                    <a:pt x="1306" y="319"/>
                  </a:lnTo>
                  <a:lnTo>
                    <a:pt x="1250" y="310"/>
                  </a:lnTo>
                  <a:lnTo>
                    <a:pt x="1192" y="303"/>
                  </a:lnTo>
                  <a:lnTo>
                    <a:pt x="1130" y="296"/>
                  </a:lnTo>
                  <a:lnTo>
                    <a:pt x="1067" y="288"/>
                  </a:lnTo>
                  <a:lnTo>
                    <a:pt x="932" y="275"/>
                  </a:lnTo>
                  <a:lnTo>
                    <a:pt x="795" y="260"/>
                  </a:lnTo>
                  <a:lnTo>
                    <a:pt x="725" y="252"/>
                  </a:lnTo>
                  <a:lnTo>
                    <a:pt x="658" y="244"/>
                  </a:lnTo>
                  <a:lnTo>
                    <a:pt x="591" y="235"/>
                  </a:lnTo>
                  <a:lnTo>
                    <a:pt x="525" y="226"/>
                  </a:lnTo>
                  <a:lnTo>
                    <a:pt x="463" y="216"/>
                  </a:lnTo>
                  <a:lnTo>
                    <a:pt x="403" y="204"/>
                  </a:lnTo>
                  <a:lnTo>
                    <a:pt x="346" y="191"/>
                  </a:lnTo>
                  <a:lnTo>
                    <a:pt x="293" y="177"/>
                  </a:lnTo>
                  <a:lnTo>
                    <a:pt x="270" y="171"/>
                  </a:lnTo>
                  <a:lnTo>
                    <a:pt x="247" y="163"/>
                  </a:lnTo>
                  <a:lnTo>
                    <a:pt x="226" y="155"/>
                  </a:lnTo>
                  <a:lnTo>
                    <a:pt x="206" y="148"/>
                  </a:lnTo>
                  <a:lnTo>
                    <a:pt x="187" y="138"/>
                  </a:lnTo>
                  <a:lnTo>
                    <a:pt x="171" y="129"/>
                  </a:lnTo>
                  <a:lnTo>
                    <a:pt x="155" y="122"/>
                  </a:lnTo>
                  <a:lnTo>
                    <a:pt x="142" y="113"/>
                  </a:lnTo>
                  <a:lnTo>
                    <a:pt x="131" y="104"/>
                  </a:lnTo>
                  <a:lnTo>
                    <a:pt x="122" y="96"/>
                  </a:lnTo>
                  <a:lnTo>
                    <a:pt x="114" y="87"/>
                  </a:lnTo>
                  <a:lnTo>
                    <a:pt x="109" y="79"/>
                  </a:lnTo>
                  <a:lnTo>
                    <a:pt x="105" y="73"/>
                  </a:lnTo>
                  <a:lnTo>
                    <a:pt x="102" y="65"/>
                  </a:lnTo>
                  <a:lnTo>
                    <a:pt x="101" y="58"/>
                  </a:lnTo>
                  <a:lnTo>
                    <a:pt x="100" y="51"/>
                  </a:lnTo>
                  <a:lnTo>
                    <a:pt x="50" y="0"/>
                  </a:lnTo>
                  <a:lnTo>
                    <a:pt x="100" y="51"/>
                  </a:lnTo>
                  <a:lnTo>
                    <a:pt x="100" y="0"/>
                  </a:lnTo>
                  <a:lnTo>
                    <a:pt x="50" y="0"/>
                  </a:lnTo>
                  <a:lnTo>
                    <a:pt x="50" y="10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63" name="Freeform 259"/>
            <p:cNvSpPr>
              <a:spLocks noChangeAspect="1"/>
            </p:cNvSpPr>
            <p:nvPr/>
          </p:nvSpPr>
          <p:spPr bwMode="auto">
            <a:xfrm>
              <a:off x="2746" y="2750"/>
              <a:ext cx="83" cy="49"/>
            </a:xfrm>
            <a:custGeom>
              <a:avLst/>
              <a:gdLst>
                <a:gd name="T0" fmla="*/ 0 w 327"/>
                <a:gd name="T1" fmla="*/ 3 h 193"/>
                <a:gd name="T2" fmla="*/ 3 w 327"/>
                <a:gd name="T3" fmla="*/ 7 h 193"/>
                <a:gd name="T4" fmla="*/ 4 w 327"/>
                <a:gd name="T5" fmla="*/ 7 h 193"/>
                <a:gd name="T6" fmla="*/ 5 w 327"/>
                <a:gd name="T7" fmla="*/ 7 h 193"/>
                <a:gd name="T8" fmla="*/ 6 w 327"/>
                <a:gd name="T9" fmla="*/ 7 h 193"/>
                <a:gd name="T10" fmla="*/ 7 w 327"/>
                <a:gd name="T11" fmla="*/ 7 h 193"/>
                <a:gd name="T12" fmla="*/ 9 w 327"/>
                <a:gd name="T13" fmla="*/ 8 h 193"/>
                <a:gd name="T14" fmla="*/ 11 w 327"/>
                <a:gd name="T15" fmla="*/ 9 h 193"/>
                <a:gd name="T16" fmla="*/ 13 w 327"/>
                <a:gd name="T17" fmla="*/ 10 h 193"/>
                <a:gd name="T18" fmla="*/ 15 w 327"/>
                <a:gd name="T19" fmla="*/ 11 h 193"/>
                <a:gd name="T20" fmla="*/ 17 w 327"/>
                <a:gd name="T21" fmla="*/ 12 h 193"/>
                <a:gd name="T22" fmla="*/ 18 w 327"/>
                <a:gd name="T23" fmla="*/ 12 h 193"/>
                <a:gd name="T24" fmla="*/ 20 w 327"/>
                <a:gd name="T25" fmla="*/ 12 h 193"/>
                <a:gd name="T26" fmla="*/ 21 w 327"/>
                <a:gd name="T27" fmla="*/ 12 h 193"/>
                <a:gd name="T28" fmla="*/ 21 w 327"/>
                <a:gd name="T29" fmla="*/ 6 h 193"/>
                <a:gd name="T30" fmla="*/ 20 w 327"/>
                <a:gd name="T31" fmla="*/ 6 h 193"/>
                <a:gd name="T32" fmla="*/ 20 w 327"/>
                <a:gd name="T33" fmla="*/ 6 h 193"/>
                <a:gd name="T34" fmla="*/ 19 w 327"/>
                <a:gd name="T35" fmla="*/ 6 h 193"/>
                <a:gd name="T36" fmla="*/ 18 w 327"/>
                <a:gd name="T37" fmla="*/ 5 h 193"/>
                <a:gd name="T38" fmla="*/ 16 w 327"/>
                <a:gd name="T39" fmla="*/ 5 h 193"/>
                <a:gd name="T40" fmla="*/ 13 w 327"/>
                <a:gd name="T41" fmla="*/ 3 h 193"/>
                <a:gd name="T42" fmla="*/ 11 w 327"/>
                <a:gd name="T43" fmla="*/ 2 h 193"/>
                <a:gd name="T44" fmla="*/ 9 w 327"/>
                <a:gd name="T45" fmla="*/ 1 h 193"/>
                <a:gd name="T46" fmla="*/ 7 w 327"/>
                <a:gd name="T47" fmla="*/ 1 h 193"/>
                <a:gd name="T48" fmla="*/ 6 w 327"/>
                <a:gd name="T49" fmla="*/ 0 h 193"/>
                <a:gd name="T50" fmla="*/ 5 w 327"/>
                <a:gd name="T51" fmla="*/ 0 h 193"/>
                <a:gd name="T52" fmla="*/ 3 w 327"/>
                <a:gd name="T53" fmla="*/ 0 h 193"/>
                <a:gd name="T54" fmla="*/ 6 w 327"/>
                <a:gd name="T55" fmla="*/ 3 h 193"/>
                <a:gd name="T56" fmla="*/ 0 w 327"/>
                <a:gd name="T57" fmla="*/ 3 h 193"/>
                <a:gd name="T58" fmla="*/ 0 w 327"/>
                <a:gd name="T59" fmla="*/ 7 h 193"/>
                <a:gd name="T60" fmla="*/ 3 w 327"/>
                <a:gd name="T61" fmla="*/ 7 h 193"/>
                <a:gd name="T62" fmla="*/ 0 w 327"/>
                <a:gd name="T63" fmla="*/ 3 h 19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27" h="193">
                  <a:moveTo>
                    <a:pt x="0" y="51"/>
                  </a:moveTo>
                  <a:lnTo>
                    <a:pt x="50" y="101"/>
                  </a:lnTo>
                  <a:lnTo>
                    <a:pt x="61" y="101"/>
                  </a:lnTo>
                  <a:lnTo>
                    <a:pt x="74" y="104"/>
                  </a:lnTo>
                  <a:lnTo>
                    <a:pt x="87" y="107"/>
                  </a:lnTo>
                  <a:lnTo>
                    <a:pt x="101" y="111"/>
                  </a:lnTo>
                  <a:lnTo>
                    <a:pt x="134" y="125"/>
                  </a:lnTo>
                  <a:lnTo>
                    <a:pt x="166" y="141"/>
                  </a:lnTo>
                  <a:lnTo>
                    <a:pt x="202" y="159"/>
                  </a:lnTo>
                  <a:lnTo>
                    <a:pt x="240" y="175"/>
                  </a:lnTo>
                  <a:lnTo>
                    <a:pt x="260" y="182"/>
                  </a:lnTo>
                  <a:lnTo>
                    <a:pt x="282" y="188"/>
                  </a:lnTo>
                  <a:lnTo>
                    <a:pt x="304" y="191"/>
                  </a:lnTo>
                  <a:lnTo>
                    <a:pt x="327" y="193"/>
                  </a:lnTo>
                  <a:lnTo>
                    <a:pt x="327" y="93"/>
                  </a:lnTo>
                  <a:lnTo>
                    <a:pt x="316" y="92"/>
                  </a:lnTo>
                  <a:lnTo>
                    <a:pt x="303" y="91"/>
                  </a:lnTo>
                  <a:lnTo>
                    <a:pt x="290" y="87"/>
                  </a:lnTo>
                  <a:lnTo>
                    <a:pt x="276" y="83"/>
                  </a:lnTo>
                  <a:lnTo>
                    <a:pt x="243" y="69"/>
                  </a:lnTo>
                  <a:lnTo>
                    <a:pt x="210" y="52"/>
                  </a:lnTo>
                  <a:lnTo>
                    <a:pt x="175" y="35"/>
                  </a:lnTo>
                  <a:lnTo>
                    <a:pt x="137" y="20"/>
                  </a:lnTo>
                  <a:lnTo>
                    <a:pt x="115" y="12"/>
                  </a:lnTo>
                  <a:lnTo>
                    <a:pt x="95" y="5"/>
                  </a:lnTo>
                  <a:lnTo>
                    <a:pt x="73" y="3"/>
                  </a:lnTo>
                  <a:lnTo>
                    <a:pt x="50" y="0"/>
                  </a:lnTo>
                  <a:lnTo>
                    <a:pt x="100" y="51"/>
                  </a:lnTo>
                  <a:lnTo>
                    <a:pt x="0" y="51"/>
                  </a:lnTo>
                  <a:lnTo>
                    <a:pt x="0" y="101"/>
                  </a:lnTo>
                  <a:lnTo>
                    <a:pt x="50" y="101"/>
                  </a:lnTo>
                  <a:lnTo>
                    <a:pt x="0" y="5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64" name="Freeform 260"/>
            <p:cNvSpPr>
              <a:spLocks noChangeAspect="1"/>
            </p:cNvSpPr>
            <p:nvPr/>
          </p:nvSpPr>
          <p:spPr bwMode="auto">
            <a:xfrm>
              <a:off x="2722" y="2719"/>
              <a:ext cx="49" cy="44"/>
            </a:xfrm>
            <a:custGeom>
              <a:avLst/>
              <a:gdLst>
                <a:gd name="T0" fmla="*/ 0 w 193"/>
                <a:gd name="T1" fmla="*/ 2 h 174"/>
                <a:gd name="T2" fmla="*/ 1 w 193"/>
                <a:gd name="T3" fmla="*/ 5 h 174"/>
                <a:gd name="T4" fmla="*/ 2 w 193"/>
                <a:gd name="T5" fmla="*/ 6 h 174"/>
                <a:gd name="T6" fmla="*/ 3 w 193"/>
                <a:gd name="T7" fmla="*/ 7 h 174"/>
                <a:gd name="T8" fmla="*/ 4 w 193"/>
                <a:gd name="T9" fmla="*/ 8 h 174"/>
                <a:gd name="T10" fmla="*/ 5 w 193"/>
                <a:gd name="T11" fmla="*/ 9 h 174"/>
                <a:gd name="T12" fmla="*/ 5 w 193"/>
                <a:gd name="T13" fmla="*/ 9 h 174"/>
                <a:gd name="T14" fmla="*/ 6 w 193"/>
                <a:gd name="T15" fmla="*/ 10 h 174"/>
                <a:gd name="T16" fmla="*/ 6 w 193"/>
                <a:gd name="T17" fmla="*/ 10 h 174"/>
                <a:gd name="T18" fmla="*/ 6 w 193"/>
                <a:gd name="T19" fmla="*/ 11 h 174"/>
                <a:gd name="T20" fmla="*/ 6 w 193"/>
                <a:gd name="T21" fmla="*/ 11 h 174"/>
                <a:gd name="T22" fmla="*/ 6 w 193"/>
                <a:gd name="T23" fmla="*/ 11 h 174"/>
                <a:gd name="T24" fmla="*/ 12 w 193"/>
                <a:gd name="T25" fmla="*/ 11 h 174"/>
                <a:gd name="T26" fmla="*/ 12 w 193"/>
                <a:gd name="T27" fmla="*/ 10 h 174"/>
                <a:gd name="T28" fmla="*/ 12 w 193"/>
                <a:gd name="T29" fmla="*/ 9 h 174"/>
                <a:gd name="T30" fmla="*/ 12 w 193"/>
                <a:gd name="T31" fmla="*/ 8 h 174"/>
                <a:gd name="T32" fmla="*/ 12 w 193"/>
                <a:gd name="T33" fmla="*/ 8 h 174"/>
                <a:gd name="T34" fmla="*/ 11 w 193"/>
                <a:gd name="T35" fmla="*/ 6 h 174"/>
                <a:gd name="T36" fmla="*/ 10 w 193"/>
                <a:gd name="T37" fmla="*/ 5 h 174"/>
                <a:gd name="T38" fmla="*/ 9 w 193"/>
                <a:gd name="T39" fmla="*/ 4 h 174"/>
                <a:gd name="T40" fmla="*/ 8 w 193"/>
                <a:gd name="T41" fmla="*/ 2 h 174"/>
                <a:gd name="T42" fmla="*/ 7 w 193"/>
                <a:gd name="T43" fmla="*/ 1 h 174"/>
                <a:gd name="T44" fmla="*/ 6 w 193"/>
                <a:gd name="T45" fmla="*/ 0 h 174"/>
                <a:gd name="T46" fmla="*/ 6 w 193"/>
                <a:gd name="T47" fmla="*/ 2 h 174"/>
                <a:gd name="T48" fmla="*/ 0 w 193"/>
                <a:gd name="T49" fmla="*/ 2 h 174"/>
                <a:gd name="T50" fmla="*/ 0 w 193"/>
                <a:gd name="T51" fmla="*/ 4 h 174"/>
                <a:gd name="T52" fmla="*/ 1 w 193"/>
                <a:gd name="T53" fmla="*/ 5 h 174"/>
                <a:gd name="T54" fmla="*/ 0 w 193"/>
                <a:gd name="T55" fmla="*/ 2 h 17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93" h="174">
                  <a:moveTo>
                    <a:pt x="0" y="35"/>
                  </a:moveTo>
                  <a:lnTo>
                    <a:pt x="15" y="70"/>
                  </a:lnTo>
                  <a:lnTo>
                    <a:pt x="31" y="87"/>
                  </a:lnTo>
                  <a:lnTo>
                    <a:pt x="48" y="104"/>
                  </a:lnTo>
                  <a:lnTo>
                    <a:pt x="62" y="119"/>
                  </a:lnTo>
                  <a:lnTo>
                    <a:pt x="74" y="133"/>
                  </a:lnTo>
                  <a:lnTo>
                    <a:pt x="83" y="148"/>
                  </a:lnTo>
                  <a:lnTo>
                    <a:pt x="90" y="161"/>
                  </a:lnTo>
                  <a:lnTo>
                    <a:pt x="91" y="163"/>
                  </a:lnTo>
                  <a:lnTo>
                    <a:pt x="92" y="167"/>
                  </a:lnTo>
                  <a:lnTo>
                    <a:pt x="92" y="171"/>
                  </a:lnTo>
                  <a:lnTo>
                    <a:pt x="93" y="174"/>
                  </a:lnTo>
                  <a:lnTo>
                    <a:pt x="193" y="174"/>
                  </a:lnTo>
                  <a:lnTo>
                    <a:pt x="192" y="159"/>
                  </a:lnTo>
                  <a:lnTo>
                    <a:pt x="189" y="145"/>
                  </a:lnTo>
                  <a:lnTo>
                    <a:pt x="185" y="132"/>
                  </a:lnTo>
                  <a:lnTo>
                    <a:pt x="180" y="118"/>
                  </a:lnTo>
                  <a:lnTo>
                    <a:pt x="168" y="96"/>
                  </a:lnTo>
                  <a:lnTo>
                    <a:pt x="154" y="75"/>
                  </a:lnTo>
                  <a:lnTo>
                    <a:pt x="137" y="55"/>
                  </a:lnTo>
                  <a:lnTo>
                    <a:pt x="121" y="35"/>
                  </a:lnTo>
                  <a:lnTo>
                    <a:pt x="104" y="17"/>
                  </a:lnTo>
                  <a:lnTo>
                    <a:pt x="86" y="0"/>
                  </a:lnTo>
                  <a:lnTo>
                    <a:pt x="100" y="35"/>
                  </a:lnTo>
                  <a:lnTo>
                    <a:pt x="0" y="35"/>
                  </a:lnTo>
                  <a:lnTo>
                    <a:pt x="0" y="56"/>
                  </a:lnTo>
                  <a:lnTo>
                    <a:pt x="15" y="70"/>
                  </a:lnTo>
                  <a:lnTo>
                    <a:pt x="0" y="3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65" name="Freeform 261"/>
            <p:cNvSpPr>
              <a:spLocks noChangeAspect="1"/>
            </p:cNvSpPr>
            <p:nvPr/>
          </p:nvSpPr>
          <p:spPr bwMode="auto">
            <a:xfrm>
              <a:off x="2690" y="2644"/>
              <a:ext cx="57" cy="84"/>
            </a:xfrm>
            <a:custGeom>
              <a:avLst/>
              <a:gdLst>
                <a:gd name="T0" fmla="*/ 2 w 224"/>
                <a:gd name="T1" fmla="*/ 7 h 327"/>
                <a:gd name="T2" fmla="*/ 0 w 224"/>
                <a:gd name="T3" fmla="*/ 6 h 327"/>
                <a:gd name="T4" fmla="*/ 1 w 224"/>
                <a:gd name="T5" fmla="*/ 7 h 327"/>
                <a:gd name="T6" fmla="*/ 2 w 224"/>
                <a:gd name="T7" fmla="*/ 8 h 327"/>
                <a:gd name="T8" fmla="*/ 4 w 224"/>
                <a:gd name="T9" fmla="*/ 11 h 327"/>
                <a:gd name="T10" fmla="*/ 5 w 224"/>
                <a:gd name="T11" fmla="*/ 13 h 327"/>
                <a:gd name="T12" fmla="*/ 6 w 224"/>
                <a:gd name="T13" fmla="*/ 14 h 327"/>
                <a:gd name="T14" fmla="*/ 6 w 224"/>
                <a:gd name="T15" fmla="*/ 15 h 327"/>
                <a:gd name="T16" fmla="*/ 7 w 224"/>
                <a:gd name="T17" fmla="*/ 16 h 327"/>
                <a:gd name="T18" fmla="*/ 7 w 224"/>
                <a:gd name="T19" fmla="*/ 18 h 327"/>
                <a:gd name="T20" fmla="*/ 8 w 224"/>
                <a:gd name="T21" fmla="*/ 19 h 327"/>
                <a:gd name="T22" fmla="*/ 8 w 224"/>
                <a:gd name="T23" fmla="*/ 20 h 327"/>
                <a:gd name="T24" fmla="*/ 8 w 224"/>
                <a:gd name="T25" fmla="*/ 21 h 327"/>
                <a:gd name="T26" fmla="*/ 8 w 224"/>
                <a:gd name="T27" fmla="*/ 22 h 327"/>
                <a:gd name="T28" fmla="*/ 15 w 224"/>
                <a:gd name="T29" fmla="*/ 22 h 327"/>
                <a:gd name="T30" fmla="*/ 15 w 224"/>
                <a:gd name="T31" fmla="*/ 20 h 327"/>
                <a:gd name="T32" fmla="*/ 14 w 224"/>
                <a:gd name="T33" fmla="*/ 18 h 327"/>
                <a:gd name="T34" fmla="*/ 14 w 224"/>
                <a:gd name="T35" fmla="*/ 17 h 327"/>
                <a:gd name="T36" fmla="*/ 13 w 224"/>
                <a:gd name="T37" fmla="*/ 16 h 327"/>
                <a:gd name="T38" fmla="*/ 13 w 224"/>
                <a:gd name="T39" fmla="*/ 14 h 327"/>
                <a:gd name="T40" fmla="*/ 12 w 224"/>
                <a:gd name="T41" fmla="*/ 13 h 327"/>
                <a:gd name="T42" fmla="*/ 11 w 224"/>
                <a:gd name="T43" fmla="*/ 11 h 327"/>
                <a:gd name="T44" fmla="*/ 11 w 224"/>
                <a:gd name="T45" fmla="*/ 10 h 327"/>
                <a:gd name="T46" fmla="*/ 9 w 224"/>
                <a:gd name="T47" fmla="*/ 7 h 327"/>
                <a:gd name="T48" fmla="*/ 8 w 224"/>
                <a:gd name="T49" fmla="*/ 5 h 327"/>
                <a:gd name="T50" fmla="*/ 6 w 224"/>
                <a:gd name="T51" fmla="*/ 3 h 327"/>
                <a:gd name="T52" fmla="*/ 5 w 224"/>
                <a:gd name="T53" fmla="*/ 1 h 327"/>
                <a:gd name="T54" fmla="*/ 2 w 224"/>
                <a:gd name="T55" fmla="*/ 0 h 327"/>
                <a:gd name="T56" fmla="*/ 5 w 224"/>
                <a:gd name="T57" fmla="*/ 1 h 327"/>
                <a:gd name="T58" fmla="*/ 4 w 224"/>
                <a:gd name="T59" fmla="*/ 0 h 327"/>
                <a:gd name="T60" fmla="*/ 2 w 224"/>
                <a:gd name="T61" fmla="*/ 0 h 327"/>
                <a:gd name="T62" fmla="*/ 2 w 224"/>
                <a:gd name="T63" fmla="*/ 7 h 32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24" h="327">
                  <a:moveTo>
                    <a:pt x="35" y="100"/>
                  </a:moveTo>
                  <a:lnTo>
                    <a:pt x="0" y="86"/>
                  </a:lnTo>
                  <a:lnTo>
                    <a:pt x="17" y="104"/>
                  </a:lnTo>
                  <a:lnTo>
                    <a:pt x="36" y="128"/>
                  </a:lnTo>
                  <a:lnTo>
                    <a:pt x="58" y="161"/>
                  </a:lnTo>
                  <a:lnTo>
                    <a:pt x="79" y="195"/>
                  </a:lnTo>
                  <a:lnTo>
                    <a:pt x="88" y="214"/>
                  </a:lnTo>
                  <a:lnTo>
                    <a:pt x="97" y="232"/>
                  </a:lnTo>
                  <a:lnTo>
                    <a:pt x="105" y="250"/>
                  </a:lnTo>
                  <a:lnTo>
                    <a:pt x="113" y="268"/>
                  </a:lnTo>
                  <a:lnTo>
                    <a:pt x="118" y="285"/>
                  </a:lnTo>
                  <a:lnTo>
                    <a:pt x="122" y="300"/>
                  </a:lnTo>
                  <a:lnTo>
                    <a:pt x="124" y="314"/>
                  </a:lnTo>
                  <a:lnTo>
                    <a:pt x="124" y="327"/>
                  </a:lnTo>
                  <a:lnTo>
                    <a:pt x="224" y="327"/>
                  </a:lnTo>
                  <a:lnTo>
                    <a:pt x="223" y="304"/>
                  </a:lnTo>
                  <a:lnTo>
                    <a:pt x="219" y="281"/>
                  </a:lnTo>
                  <a:lnTo>
                    <a:pt x="214" y="257"/>
                  </a:lnTo>
                  <a:lnTo>
                    <a:pt x="206" y="236"/>
                  </a:lnTo>
                  <a:lnTo>
                    <a:pt x="198" y="212"/>
                  </a:lnTo>
                  <a:lnTo>
                    <a:pt x="188" y="190"/>
                  </a:lnTo>
                  <a:lnTo>
                    <a:pt x="177" y="168"/>
                  </a:lnTo>
                  <a:lnTo>
                    <a:pt x="166" y="146"/>
                  </a:lnTo>
                  <a:lnTo>
                    <a:pt x="141" y="106"/>
                  </a:lnTo>
                  <a:lnTo>
                    <a:pt x="117" y="70"/>
                  </a:lnTo>
                  <a:lnTo>
                    <a:pt x="93" y="39"/>
                  </a:lnTo>
                  <a:lnTo>
                    <a:pt x="71" y="15"/>
                  </a:lnTo>
                  <a:lnTo>
                    <a:pt x="35" y="0"/>
                  </a:lnTo>
                  <a:lnTo>
                    <a:pt x="71" y="15"/>
                  </a:lnTo>
                  <a:lnTo>
                    <a:pt x="56" y="0"/>
                  </a:lnTo>
                  <a:lnTo>
                    <a:pt x="35" y="0"/>
                  </a:lnTo>
                  <a:lnTo>
                    <a:pt x="35" y="10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66" name="Freeform 262"/>
            <p:cNvSpPr>
              <a:spLocks noChangeAspect="1"/>
            </p:cNvSpPr>
            <p:nvPr/>
          </p:nvSpPr>
          <p:spPr bwMode="auto">
            <a:xfrm>
              <a:off x="2643" y="2644"/>
              <a:ext cx="56" cy="26"/>
            </a:xfrm>
            <a:custGeom>
              <a:avLst/>
              <a:gdLst>
                <a:gd name="T0" fmla="*/ 5 w 220"/>
                <a:gd name="T1" fmla="*/ 6 h 100"/>
                <a:gd name="T2" fmla="*/ 2 w 220"/>
                <a:gd name="T3" fmla="*/ 7 h 100"/>
                <a:gd name="T4" fmla="*/ 14 w 220"/>
                <a:gd name="T5" fmla="*/ 7 h 100"/>
                <a:gd name="T6" fmla="*/ 14 w 220"/>
                <a:gd name="T7" fmla="*/ 0 h 100"/>
                <a:gd name="T8" fmla="*/ 2 w 220"/>
                <a:gd name="T9" fmla="*/ 0 h 100"/>
                <a:gd name="T10" fmla="*/ 0 w 220"/>
                <a:gd name="T11" fmla="*/ 1 h 100"/>
                <a:gd name="T12" fmla="*/ 2 w 220"/>
                <a:gd name="T13" fmla="*/ 0 h 100"/>
                <a:gd name="T14" fmla="*/ 1 w 220"/>
                <a:gd name="T15" fmla="*/ 0 h 100"/>
                <a:gd name="T16" fmla="*/ 0 w 220"/>
                <a:gd name="T17" fmla="*/ 1 h 100"/>
                <a:gd name="T18" fmla="*/ 5 w 220"/>
                <a:gd name="T19" fmla="*/ 6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0" h="100">
                  <a:moveTo>
                    <a:pt x="71" y="86"/>
                  </a:moveTo>
                  <a:lnTo>
                    <a:pt x="35" y="100"/>
                  </a:lnTo>
                  <a:lnTo>
                    <a:pt x="220" y="100"/>
                  </a:lnTo>
                  <a:lnTo>
                    <a:pt x="220" y="0"/>
                  </a:lnTo>
                  <a:lnTo>
                    <a:pt x="35" y="0"/>
                  </a:lnTo>
                  <a:lnTo>
                    <a:pt x="0" y="15"/>
                  </a:lnTo>
                  <a:lnTo>
                    <a:pt x="35" y="0"/>
                  </a:lnTo>
                  <a:lnTo>
                    <a:pt x="15" y="0"/>
                  </a:lnTo>
                  <a:lnTo>
                    <a:pt x="0" y="15"/>
                  </a:lnTo>
                  <a:lnTo>
                    <a:pt x="71" y="86"/>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67" name="Freeform 263"/>
            <p:cNvSpPr>
              <a:spLocks noChangeAspect="1"/>
            </p:cNvSpPr>
            <p:nvPr/>
          </p:nvSpPr>
          <p:spPr bwMode="auto">
            <a:xfrm>
              <a:off x="2628" y="2647"/>
              <a:ext cx="34" cy="30"/>
            </a:xfrm>
            <a:custGeom>
              <a:avLst/>
              <a:gdLst>
                <a:gd name="T0" fmla="*/ 7 w 131"/>
                <a:gd name="T1" fmla="*/ 5 h 116"/>
                <a:gd name="T2" fmla="*/ 6 w 131"/>
                <a:gd name="T3" fmla="*/ 8 h 116"/>
                <a:gd name="T4" fmla="*/ 9 w 131"/>
                <a:gd name="T5" fmla="*/ 5 h 116"/>
                <a:gd name="T6" fmla="*/ 4 w 131"/>
                <a:gd name="T7" fmla="*/ 0 h 116"/>
                <a:gd name="T8" fmla="*/ 1 w 131"/>
                <a:gd name="T9" fmla="*/ 3 h 116"/>
                <a:gd name="T10" fmla="*/ 0 w 131"/>
                <a:gd name="T11" fmla="*/ 5 h 116"/>
                <a:gd name="T12" fmla="*/ 1 w 131"/>
                <a:gd name="T13" fmla="*/ 3 h 116"/>
                <a:gd name="T14" fmla="*/ 0 w 131"/>
                <a:gd name="T15" fmla="*/ 4 h 116"/>
                <a:gd name="T16" fmla="*/ 0 w 131"/>
                <a:gd name="T17" fmla="*/ 5 h 116"/>
                <a:gd name="T18" fmla="*/ 7 w 131"/>
                <a:gd name="T19" fmla="*/ 5 h 1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1" h="116">
                  <a:moveTo>
                    <a:pt x="99" y="81"/>
                  </a:moveTo>
                  <a:lnTo>
                    <a:pt x="85" y="116"/>
                  </a:lnTo>
                  <a:lnTo>
                    <a:pt x="131" y="71"/>
                  </a:lnTo>
                  <a:lnTo>
                    <a:pt x="60" y="0"/>
                  </a:lnTo>
                  <a:lnTo>
                    <a:pt x="14" y="46"/>
                  </a:lnTo>
                  <a:lnTo>
                    <a:pt x="0" y="81"/>
                  </a:lnTo>
                  <a:lnTo>
                    <a:pt x="14" y="46"/>
                  </a:lnTo>
                  <a:lnTo>
                    <a:pt x="0" y="60"/>
                  </a:lnTo>
                  <a:lnTo>
                    <a:pt x="0" y="81"/>
                  </a:lnTo>
                  <a:lnTo>
                    <a:pt x="99" y="8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68" name="Freeform 264"/>
            <p:cNvSpPr>
              <a:spLocks noChangeAspect="1"/>
            </p:cNvSpPr>
            <p:nvPr/>
          </p:nvSpPr>
          <p:spPr bwMode="auto">
            <a:xfrm>
              <a:off x="2616" y="2669"/>
              <a:ext cx="38" cy="187"/>
            </a:xfrm>
            <a:custGeom>
              <a:avLst/>
              <a:gdLst>
                <a:gd name="T0" fmla="*/ 5 w 146"/>
                <a:gd name="T1" fmla="*/ 42 h 737"/>
                <a:gd name="T2" fmla="*/ 7 w 146"/>
                <a:gd name="T3" fmla="*/ 45 h 737"/>
                <a:gd name="T4" fmla="*/ 7 w 146"/>
                <a:gd name="T5" fmla="*/ 42 h 737"/>
                <a:gd name="T6" fmla="*/ 7 w 146"/>
                <a:gd name="T7" fmla="*/ 39 h 737"/>
                <a:gd name="T8" fmla="*/ 7 w 146"/>
                <a:gd name="T9" fmla="*/ 36 h 737"/>
                <a:gd name="T10" fmla="*/ 7 w 146"/>
                <a:gd name="T11" fmla="*/ 33 h 737"/>
                <a:gd name="T12" fmla="*/ 8 w 146"/>
                <a:gd name="T13" fmla="*/ 27 h 737"/>
                <a:gd name="T14" fmla="*/ 8 w 146"/>
                <a:gd name="T15" fmla="*/ 21 h 737"/>
                <a:gd name="T16" fmla="*/ 9 w 146"/>
                <a:gd name="T17" fmla="*/ 16 h 737"/>
                <a:gd name="T18" fmla="*/ 9 w 146"/>
                <a:gd name="T19" fmla="*/ 10 h 737"/>
                <a:gd name="T20" fmla="*/ 10 w 146"/>
                <a:gd name="T21" fmla="*/ 7 h 737"/>
                <a:gd name="T22" fmla="*/ 10 w 146"/>
                <a:gd name="T23" fmla="*/ 5 h 737"/>
                <a:gd name="T24" fmla="*/ 10 w 146"/>
                <a:gd name="T25" fmla="*/ 2 h 737"/>
                <a:gd name="T26" fmla="*/ 10 w 146"/>
                <a:gd name="T27" fmla="*/ 0 h 737"/>
                <a:gd name="T28" fmla="*/ 3 w 146"/>
                <a:gd name="T29" fmla="*/ 0 h 737"/>
                <a:gd name="T30" fmla="*/ 3 w 146"/>
                <a:gd name="T31" fmla="*/ 2 h 737"/>
                <a:gd name="T32" fmla="*/ 3 w 146"/>
                <a:gd name="T33" fmla="*/ 5 h 737"/>
                <a:gd name="T34" fmla="*/ 3 w 146"/>
                <a:gd name="T35" fmla="*/ 7 h 737"/>
                <a:gd name="T36" fmla="*/ 3 w 146"/>
                <a:gd name="T37" fmla="*/ 10 h 737"/>
                <a:gd name="T38" fmla="*/ 2 w 146"/>
                <a:gd name="T39" fmla="*/ 15 h 737"/>
                <a:gd name="T40" fmla="*/ 2 w 146"/>
                <a:gd name="T41" fmla="*/ 21 h 737"/>
                <a:gd name="T42" fmla="*/ 1 w 146"/>
                <a:gd name="T43" fmla="*/ 27 h 737"/>
                <a:gd name="T44" fmla="*/ 1 w 146"/>
                <a:gd name="T45" fmla="*/ 33 h 737"/>
                <a:gd name="T46" fmla="*/ 0 w 146"/>
                <a:gd name="T47" fmla="*/ 36 h 737"/>
                <a:gd name="T48" fmla="*/ 0 w 146"/>
                <a:gd name="T49" fmla="*/ 39 h 737"/>
                <a:gd name="T50" fmla="*/ 0 w 146"/>
                <a:gd name="T51" fmla="*/ 42 h 737"/>
                <a:gd name="T52" fmla="*/ 0 w 146"/>
                <a:gd name="T53" fmla="*/ 45 h 737"/>
                <a:gd name="T54" fmla="*/ 2 w 146"/>
                <a:gd name="T55" fmla="*/ 47 h 737"/>
                <a:gd name="T56" fmla="*/ 0 w 146"/>
                <a:gd name="T57" fmla="*/ 45 h 737"/>
                <a:gd name="T58" fmla="*/ 0 w 146"/>
                <a:gd name="T59" fmla="*/ 46 h 737"/>
                <a:gd name="T60" fmla="*/ 2 w 146"/>
                <a:gd name="T61" fmla="*/ 47 h 737"/>
                <a:gd name="T62" fmla="*/ 5 w 146"/>
                <a:gd name="T63" fmla="*/ 42 h 7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6" h="737">
                  <a:moveTo>
                    <a:pt x="74" y="649"/>
                  </a:moveTo>
                  <a:lnTo>
                    <a:pt x="101" y="693"/>
                  </a:lnTo>
                  <a:lnTo>
                    <a:pt x="101" y="650"/>
                  </a:lnTo>
                  <a:lnTo>
                    <a:pt x="102" y="606"/>
                  </a:lnTo>
                  <a:lnTo>
                    <a:pt x="105" y="562"/>
                  </a:lnTo>
                  <a:lnTo>
                    <a:pt x="107" y="517"/>
                  </a:lnTo>
                  <a:lnTo>
                    <a:pt x="115" y="425"/>
                  </a:lnTo>
                  <a:lnTo>
                    <a:pt x="123" y="333"/>
                  </a:lnTo>
                  <a:lnTo>
                    <a:pt x="132" y="244"/>
                  </a:lnTo>
                  <a:lnTo>
                    <a:pt x="140" y="158"/>
                  </a:lnTo>
                  <a:lnTo>
                    <a:pt x="142" y="116"/>
                  </a:lnTo>
                  <a:lnTo>
                    <a:pt x="145" y="76"/>
                  </a:lnTo>
                  <a:lnTo>
                    <a:pt x="146" y="37"/>
                  </a:lnTo>
                  <a:lnTo>
                    <a:pt x="146" y="0"/>
                  </a:lnTo>
                  <a:lnTo>
                    <a:pt x="47" y="0"/>
                  </a:lnTo>
                  <a:lnTo>
                    <a:pt x="47" y="35"/>
                  </a:lnTo>
                  <a:lnTo>
                    <a:pt x="45" y="71"/>
                  </a:lnTo>
                  <a:lnTo>
                    <a:pt x="43" y="110"/>
                  </a:lnTo>
                  <a:lnTo>
                    <a:pt x="40" y="150"/>
                  </a:lnTo>
                  <a:lnTo>
                    <a:pt x="32" y="235"/>
                  </a:lnTo>
                  <a:lnTo>
                    <a:pt x="25" y="324"/>
                  </a:lnTo>
                  <a:lnTo>
                    <a:pt x="16" y="416"/>
                  </a:lnTo>
                  <a:lnTo>
                    <a:pt x="8" y="509"/>
                  </a:lnTo>
                  <a:lnTo>
                    <a:pt x="5" y="557"/>
                  </a:lnTo>
                  <a:lnTo>
                    <a:pt x="3" y="602"/>
                  </a:lnTo>
                  <a:lnTo>
                    <a:pt x="1" y="649"/>
                  </a:lnTo>
                  <a:lnTo>
                    <a:pt x="0" y="693"/>
                  </a:lnTo>
                  <a:lnTo>
                    <a:pt x="27" y="737"/>
                  </a:lnTo>
                  <a:lnTo>
                    <a:pt x="0" y="693"/>
                  </a:lnTo>
                  <a:lnTo>
                    <a:pt x="0" y="722"/>
                  </a:lnTo>
                  <a:lnTo>
                    <a:pt x="27" y="737"/>
                  </a:lnTo>
                  <a:lnTo>
                    <a:pt x="74" y="64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69" name="Freeform 265"/>
            <p:cNvSpPr>
              <a:spLocks noChangeAspect="1"/>
            </p:cNvSpPr>
            <p:nvPr/>
          </p:nvSpPr>
          <p:spPr bwMode="auto">
            <a:xfrm>
              <a:off x="2623" y="2834"/>
              <a:ext cx="196" cy="116"/>
            </a:xfrm>
            <a:custGeom>
              <a:avLst/>
              <a:gdLst>
                <a:gd name="T0" fmla="*/ 50 w 767"/>
                <a:gd name="T1" fmla="*/ 27 h 457"/>
                <a:gd name="T2" fmla="*/ 48 w 767"/>
                <a:gd name="T3" fmla="*/ 24 h 457"/>
                <a:gd name="T4" fmla="*/ 3 w 767"/>
                <a:gd name="T5" fmla="*/ 0 h 457"/>
                <a:gd name="T6" fmla="*/ 0 w 767"/>
                <a:gd name="T7" fmla="*/ 6 h 457"/>
                <a:gd name="T8" fmla="*/ 45 w 767"/>
                <a:gd name="T9" fmla="*/ 29 h 457"/>
                <a:gd name="T10" fmla="*/ 43 w 767"/>
                <a:gd name="T11" fmla="*/ 27 h 457"/>
                <a:gd name="T12" fmla="*/ 50 w 767"/>
                <a:gd name="T13" fmla="*/ 27 h 457"/>
                <a:gd name="T14" fmla="*/ 50 w 767"/>
                <a:gd name="T15" fmla="*/ 25 h 457"/>
                <a:gd name="T16" fmla="*/ 48 w 767"/>
                <a:gd name="T17" fmla="*/ 24 h 457"/>
                <a:gd name="T18" fmla="*/ 50 w 767"/>
                <a:gd name="T19" fmla="*/ 27 h 4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67" h="457">
                  <a:moveTo>
                    <a:pt x="767" y="413"/>
                  </a:moveTo>
                  <a:lnTo>
                    <a:pt x="740" y="369"/>
                  </a:lnTo>
                  <a:lnTo>
                    <a:pt x="47" y="0"/>
                  </a:lnTo>
                  <a:lnTo>
                    <a:pt x="0" y="88"/>
                  </a:lnTo>
                  <a:lnTo>
                    <a:pt x="693" y="457"/>
                  </a:lnTo>
                  <a:lnTo>
                    <a:pt x="667" y="413"/>
                  </a:lnTo>
                  <a:lnTo>
                    <a:pt x="767" y="413"/>
                  </a:lnTo>
                  <a:lnTo>
                    <a:pt x="767" y="383"/>
                  </a:lnTo>
                  <a:lnTo>
                    <a:pt x="740" y="369"/>
                  </a:lnTo>
                  <a:lnTo>
                    <a:pt x="767" y="413"/>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70" name="Freeform 266"/>
            <p:cNvSpPr>
              <a:spLocks noChangeAspect="1"/>
            </p:cNvSpPr>
            <p:nvPr/>
          </p:nvSpPr>
          <p:spPr bwMode="auto">
            <a:xfrm>
              <a:off x="2783" y="2939"/>
              <a:ext cx="48" cy="319"/>
            </a:xfrm>
            <a:custGeom>
              <a:avLst/>
              <a:gdLst>
                <a:gd name="T0" fmla="*/ 3 w 188"/>
                <a:gd name="T1" fmla="*/ 81 h 1251"/>
                <a:gd name="T2" fmla="*/ 5 w 188"/>
                <a:gd name="T3" fmla="*/ 80 h 1251"/>
                <a:gd name="T4" fmla="*/ 7 w 188"/>
                <a:gd name="T5" fmla="*/ 78 h 1251"/>
                <a:gd name="T6" fmla="*/ 8 w 188"/>
                <a:gd name="T7" fmla="*/ 76 h 1251"/>
                <a:gd name="T8" fmla="*/ 9 w 188"/>
                <a:gd name="T9" fmla="*/ 74 h 1251"/>
                <a:gd name="T10" fmla="*/ 9 w 188"/>
                <a:gd name="T11" fmla="*/ 71 h 1251"/>
                <a:gd name="T12" fmla="*/ 10 w 188"/>
                <a:gd name="T13" fmla="*/ 69 h 1251"/>
                <a:gd name="T14" fmla="*/ 11 w 188"/>
                <a:gd name="T15" fmla="*/ 66 h 1251"/>
                <a:gd name="T16" fmla="*/ 11 w 188"/>
                <a:gd name="T17" fmla="*/ 64 h 1251"/>
                <a:gd name="T18" fmla="*/ 11 w 188"/>
                <a:gd name="T19" fmla="*/ 61 h 1251"/>
                <a:gd name="T20" fmla="*/ 12 w 188"/>
                <a:gd name="T21" fmla="*/ 59 h 1251"/>
                <a:gd name="T22" fmla="*/ 12 w 188"/>
                <a:gd name="T23" fmla="*/ 56 h 1251"/>
                <a:gd name="T24" fmla="*/ 12 w 188"/>
                <a:gd name="T25" fmla="*/ 53 h 1251"/>
                <a:gd name="T26" fmla="*/ 12 w 188"/>
                <a:gd name="T27" fmla="*/ 50 h 1251"/>
                <a:gd name="T28" fmla="*/ 12 w 188"/>
                <a:gd name="T29" fmla="*/ 47 h 1251"/>
                <a:gd name="T30" fmla="*/ 12 w 188"/>
                <a:gd name="T31" fmla="*/ 45 h 1251"/>
                <a:gd name="T32" fmla="*/ 12 w 188"/>
                <a:gd name="T33" fmla="*/ 42 h 1251"/>
                <a:gd name="T34" fmla="*/ 12 w 188"/>
                <a:gd name="T35" fmla="*/ 39 h 1251"/>
                <a:gd name="T36" fmla="*/ 12 w 188"/>
                <a:gd name="T37" fmla="*/ 33 h 1251"/>
                <a:gd name="T38" fmla="*/ 11 w 188"/>
                <a:gd name="T39" fmla="*/ 28 h 1251"/>
                <a:gd name="T40" fmla="*/ 11 w 188"/>
                <a:gd name="T41" fmla="*/ 22 h 1251"/>
                <a:gd name="T42" fmla="*/ 10 w 188"/>
                <a:gd name="T43" fmla="*/ 17 h 1251"/>
                <a:gd name="T44" fmla="*/ 10 w 188"/>
                <a:gd name="T45" fmla="*/ 12 h 1251"/>
                <a:gd name="T46" fmla="*/ 9 w 188"/>
                <a:gd name="T47" fmla="*/ 8 h 1251"/>
                <a:gd name="T48" fmla="*/ 9 w 188"/>
                <a:gd name="T49" fmla="*/ 4 h 1251"/>
                <a:gd name="T50" fmla="*/ 9 w 188"/>
                <a:gd name="T51" fmla="*/ 0 h 1251"/>
                <a:gd name="T52" fmla="*/ 3 w 188"/>
                <a:gd name="T53" fmla="*/ 0 h 1251"/>
                <a:gd name="T54" fmla="*/ 3 w 188"/>
                <a:gd name="T55" fmla="*/ 4 h 1251"/>
                <a:gd name="T56" fmla="*/ 3 w 188"/>
                <a:gd name="T57" fmla="*/ 8 h 1251"/>
                <a:gd name="T58" fmla="*/ 3 w 188"/>
                <a:gd name="T59" fmla="*/ 13 h 1251"/>
                <a:gd name="T60" fmla="*/ 4 w 188"/>
                <a:gd name="T61" fmla="*/ 18 h 1251"/>
                <a:gd name="T62" fmla="*/ 4 w 188"/>
                <a:gd name="T63" fmla="*/ 23 h 1251"/>
                <a:gd name="T64" fmla="*/ 5 w 188"/>
                <a:gd name="T65" fmla="*/ 28 h 1251"/>
                <a:gd name="T66" fmla="*/ 5 w 188"/>
                <a:gd name="T67" fmla="*/ 34 h 1251"/>
                <a:gd name="T68" fmla="*/ 5 w 188"/>
                <a:gd name="T69" fmla="*/ 39 h 1251"/>
                <a:gd name="T70" fmla="*/ 6 w 188"/>
                <a:gd name="T71" fmla="*/ 42 h 1251"/>
                <a:gd name="T72" fmla="*/ 6 w 188"/>
                <a:gd name="T73" fmla="*/ 45 h 1251"/>
                <a:gd name="T74" fmla="*/ 6 w 188"/>
                <a:gd name="T75" fmla="*/ 47 h 1251"/>
                <a:gd name="T76" fmla="*/ 6 w 188"/>
                <a:gd name="T77" fmla="*/ 50 h 1251"/>
                <a:gd name="T78" fmla="*/ 6 w 188"/>
                <a:gd name="T79" fmla="*/ 53 h 1251"/>
                <a:gd name="T80" fmla="*/ 6 w 188"/>
                <a:gd name="T81" fmla="*/ 56 h 1251"/>
                <a:gd name="T82" fmla="*/ 5 w 188"/>
                <a:gd name="T83" fmla="*/ 58 h 1251"/>
                <a:gd name="T84" fmla="*/ 5 w 188"/>
                <a:gd name="T85" fmla="*/ 60 h 1251"/>
                <a:gd name="T86" fmla="*/ 5 w 188"/>
                <a:gd name="T87" fmla="*/ 63 h 1251"/>
                <a:gd name="T88" fmla="*/ 4 w 188"/>
                <a:gd name="T89" fmla="*/ 65 h 1251"/>
                <a:gd name="T90" fmla="*/ 4 w 188"/>
                <a:gd name="T91" fmla="*/ 67 h 1251"/>
                <a:gd name="T92" fmla="*/ 3 w 188"/>
                <a:gd name="T93" fmla="*/ 69 h 1251"/>
                <a:gd name="T94" fmla="*/ 3 w 188"/>
                <a:gd name="T95" fmla="*/ 71 h 1251"/>
                <a:gd name="T96" fmla="*/ 2 w 188"/>
                <a:gd name="T97" fmla="*/ 73 h 1251"/>
                <a:gd name="T98" fmla="*/ 1 w 188"/>
                <a:gd name="T99" fmla="*/ 75 h 1251"/>
                <a:gd name="T100" fmla="*/ 0 w 188"/>
                <a:gd name="T101" fmla="*/ 76 h 1251"/>
                <a:gd name="T102" fmla="*/ 3 w 188"/>
                <a:gd name="T103" fmla="*/ 75 h 1251"/>
                <a:gd name="T104" fmla="*/ 3 w 188"/>
                <a:gd name="T105" fmla="*/ 81 h 1251"/>
                <a:gd name="T106" fmla="*/ 5 w 188"/>
                <a:gd name="T107" fmla="*/ 81 h 1251"/>
                <a:gd name="T108" fmla="*/ 5 w 188"/>
                <a:gd name="T109" fmla="*/ 80 h 1251"/>
                <a:gd name="T110" fmla="*/ 3 w 188"/>
                <a:gd name="T111" fmla="*/ 81 h 12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8" h="1251">
                  <a:moveTo>
                    <a:pt x="42" y="1251"/>
                  </a:moveTo>
                  <a:lnTo>
                    <a:pt x="83" y="1229"/>
                  </a:lnTo>
                  <a:lnTo>
                    <a:pt x="103" y="1198"/>
                  </a:lnTo>
                  <a:lnTo>
                    <a:pt x="118" y="1166"/>
                  </a:lnTo>
                  <a:lnTo>
                    <a:pt x="132" y="1132"/>
                  </a:lnTo>
                  <a:lnTo>
                    <a:pt x="145" y="1096"/>
                  </a:lnTo>
                  <a:lnTo>
                    <a:pt x="156" y="1060"/>
                  </a:lnTo>
                  <a:lnTo>
                    <a:pt x="163" y="1021"/>
                  </a:lnTo>
                  <a:lnTo>
                    <a:pt x="171" y="982"/>
                  </a:lnTo>
                  <a:lnTo>
                    <a:pt x="178" y="942"/>
                  </a:lnTo>
                  <a:lnTo>
                    <a:pt x="181" y="901"/>
                  </a:lnTo>
                  <a:lnTo>
                    <a:pt x="184" y="860"/>
                  </a:lnTo>
                  <a:lnTo>
                    <a:pt x="187" y="817"/>
                  </a:lnTo>
                  <a:lnTo>
                    <a:pt x="188" y="773"/>
                  </a:lnTo>
                  <a:lnTo>
                    <a:pt x="188" y="730"/>
                  </a:lnTo>
                  <a:lnTo>
                    <a:pt x="188" y="686"/>
                  </a:lnTo>
                  <a:lnTo>
                    <a:pt x="187" y="642"/>
                  </a:lnTo>
                  <a:lnTo>
                    <a:pt x="184" y="599"/>
                  </a:lnTo>
                  <a:lnTo>
                    <a:pt x="179" y="511"/>
                  </a:lnTo>
                  <a:lnTo>
                    <a:pt x="172" y="425"/>
                  </a:lnTo>
                  <a:lnTo>
                    <a:pt x="165" y="341"/>
                  </a:lnTo>
                  <a:lnTo>
                    <a:pt x="157" y="261"/>
                  </a:lnTo>
                  <a:lnTo>
                    <a:pt x="149" y="186"/>
                  </a:lnTo>
                  <a:lnTo>
                    <a:pt x="144" y="117"/>
                  </a:lnTo>
                  <a:lnTo>
                    <a:pt x="140" y="54"/>
                  </a:lnTo>
                  <a:lnTo>
                    <a:pt x="139" y="0"/>
                  </a:lnTo>
                  <a:lnTo>
                    <a:pt x="39" y="0"/>
                  </a:lnTo>
                  <a:lnTo>
                    <a:pt x="41" y="58"/>
                  </a:lnTo>
                  <a:lnTo>
                    <a:pt x="44" y="124"/>
                  </a:lnTo>
                  <a:lnTo>
                    <a:pt x="51" y="195"/>
                  </a:lnTo>
                  <a:lnTo>
                    <a:pt x="57" y="270"/>
                  </a:lnTo>
                  <a:lnTo>
                    <a:pt x="65" y="350"/>
                  </a:lnTo>
                  <a:lnTo>
                    <a:pt x="73" y="433"/>
                  </a:lnTo>
                  <a:lnTo>
                    <a:pt x="79" y="518"/>
                  </a:lnTo>
                  <a:lnTo>
                    <a:pt x="84" y="604"/>
                  </a:lnTo>
                  <a:lnTo>
                    <a:pt x="87" y="646"/>
                  </a:lnTo>
                  <a:lnTo>
                    <a:pt x="88" y="689"/>
                  </a:lnTo>
                  <a:lnTo>
                    <a:pt x="88" y="730"/>
                  </a:lnTo>
                  <a:lnTo>
                    <a:pt x="88" y="772"/>
                  </a:lnTo>
                  <a:lnTo>
                    <a:pt x="87" y="813"/>
                  </a:lnTo>
                  <a:lnTo>
                    <a:pt x="86" y="853"/>
                  </a:lnTo>
                  <a:lnTo>
                    <a:pt x="82" y="892"/>
                  </a:lnTo>
                  <a:lnTo>
                    <a:pt x="78" y="929"/>
                  </a:lnTo>
                  <a:lnTo>
                    <a:pt x="73" y="967"/>
                  </a:lnTo>
                  <a:lnTo>
                    <a:pt x="66" y="1002"/>
                  </a:lnTo>
                  <a:lnTo>
                    <a:pt x="59" y="1035"/>
                  </a:lnTo>
                  <a:lnTo>
                    <a:pt x="50" y="1066"/>
                  </a:lnTo>
                  <a:lnTo>
                    <a:pt x="39" y="1097"/>
                  </a:lnTo>
                  <a:lnTo>
                    <a:pt x="28" y="1125"/>
                  </a:lnTo>
                  <a:lnTo>
                    <a:pt x="15" y="1150"/>
                  </a:lnTo>
                  <a:lnTo>
                    <a:pt x="0" y="1174"/>
                  </a:lnTo>
                  <a:lnTo>
                    <a:pt x="42" y="1152"/>
                  </a:lnTo>
                  <a:lnTo>
                    <a:pt x="42" y="1251"/>
                  </a:lnTo>
                  <a:lnTo>
                    <a:pt x="69" y="1251"/>
                  </a:lnTo>
                  <a:lnTo>
                    <a:pt x="83" y="1229"/>
                  </a:lnTo>
                  <a:lnTo>
                    <a:pt x="42" y="125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71" name="Freeform 267"/>
            <p:cNvSpPr>
              <a:spLocks noChangeAspect="1"/>
            </p:cNvSpPr>
            <p:nvPr/>
          </p:nvSpPr>
          <p:spPr bwMode="auto">
            <a:xfrm>
              <a:off x="2773" y="3233"/>
              <a:ext cx="20" cy="25"/>
            </a:xfrm>
            <a:custGeom>
              <a:avLst/>
              <a:gdLst>
                <a:gd name="T0" fmla="*/ 4 w 82"/>
                <a:gd name="T1" fmla="*/ 5 h 99"/>
                <a:gd name="T2" fmla="*/ 2 w 82"/>
                <a:gd name="T3" fmla="*/ 6 h 99"/>
                <a:gd name="T4" fmla="*/ 5 w 82"/>
                <a:gd name="T5" fmla="*/ 6 h 99"/>
                <a:gd name="T6" fmla="*/ 5 w 82"/>
                <a:gd name="T7" fmla="*/ 0 h 99"/>
                <a:gd name="T8" fmla="*/ 2 w 82"/>
                <a:gd name="T9" fmla="*/ 0 h 99"/>
                <a:gd name="T10" fmla="*/ 0 w 82"/>
                <a:gd name="T11" fmla="*/ 1 h 99"/>
                <a:gd name="T12" fmla="*/ 2 w 82"/>
                <a:gd name="T13" fmla="*/ 0 h 99"/>
                <a:gd name="T14" fmla="*/ 1 w 82"/>
                <a:gd name="T15" fmla="*/ 0 h 99"/>
                <a:gd name="T16" fmla="*/ 0 w 82"/>
                <a:gd name="T17" fmla="*/ 1 h 99"/>
                <a:gd name="T18" fmla="*/ 4 w 82"/>
                <a:gd name="T19" fmla="*/ 5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 h="99">
                  <a:moveTo>
                    <a:pt x="71" y="85"/>
                  </a:moveTo>
                  <a:lnTo>
                    <a:pt x="37" y="99"/>
                  </a:lnTo>
                  <a:lnTo>
                    <a:pt x="82" y="99"/>
                  </a:lnTo>
                  <a:lnTo>
                    <a:pt x="82" y="0"/>
                  </a:lnTo>
                  <a:lnTo>
                    <a:pt x="37" y="0"/>
                  </a:lnTo>
                  <a:lnTo>
                    <a:pt x="0" y="14"/>
                  </a:lnTo>
                  <a:lnTo>
                    <a:pt x="37" y="0"/>
                  </a:lnTo>
                  <a:lnTo>
                    <a:pt x="16" y="0"/>
                  </a:lnTo>
                  <a:lnTo>
                    <a:pt x="0" y="14"/>
                  </a:lnTo>
                  <a:lnTo>
                    <a:pt x="71" y="8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72" name="Freeform 268"/>
            <p:cNvSpPr>
              <a:spLocks noChangeAspect="1"/>
            </p:cNvSpPr>
            <p:nvPr/>
          </p:nvSpPr>
          <p:spPr bwMode="auto">
            <a:xfrm>
              <a:off x="2722" y="3237"/>
              <a:ext cx="69" cy="68"/>
            </a:xfrm>
            <a:custGeom>
              <a:avLst/>
              <a:gdLst>
                <a:gd name="T0" fmla="*/ 7 w 270"/>
                <a:gd name="T1" fmla="*/ 14 h 270"/>
                <a:gd name="T2" fmla="*/ 3 w 270"/>
                <a:gd name="T3" fmla="*/ 17 h 270"/>
                <a:gd name="T4" fmla="*/ 4 w 270"/>
                <a:gd name="T5" fmla="*/ 17 h 270"/>
                <a:gd name="T6" fmla="*/ 5 w 270"/>
                <a:gd name="T7" fmla="*/ 17 h 270"/>
                <a:gd name="T8" fmla="*/ 6 w 270"/>
                <a:gd name="T9" fmla="*/ 17 h 270"/>
                <a:gd name="T10" fmla="*/ 7 w 270"/>
                <a:gd name="T11" fmla="*/ 16 h 270"/>
                <a:gd name="T12" fmla="*/ 8 w 270"/>
                <a:gd name="T13" fmla="*/ 16 h 270"/>
                <a:gd name="T14" fmla="*/ 9 w 270"/>
                <a:gd name="T15" fmla="*/ 15 h 270"/>
                <a:gd name="T16" fmla="*/ 10 w 270"/>
                <a:gd name="T17" fmla="*/ 14 h 270"/>
                <a:gd name="T18" fmla="*/ 11 w 270"/>
                <a:gd name="T19" fmla="*/ 13 h 270"/>
                <a:gd name="T20" fmla="*/ 12 w 270"/>
                <a:gd name="T21" fmla="*/ 12 h 270"/>
                <a:gd name="T22" fmla="*/ 13 w 270"/>
                <a:gd name="T23" fmla="*/ 11 h 270"/>
                <a:gd name="T24" fmla="*/ 15 w 270"/>
                <a:gd name="T25" fmla="*/ 9 h 270"/>
                <a:gd name="T26" fmla="*/ 16 w 270"/>
                <a:gd name="T27" fmla="*/ 7 h 270"/>
                <a:gd name="T28" fmla="*/ 16 w 270"/>
                <a:gd name="T29" fmla="*/ 6 h 270"/>
                <a:gd name="T30" fmla="*/ 17 w 270"/>
                <a:gd name="T31" fmla="*/ 5 h 270"/>
                <a:gd name="T32" fmla="*/ 17 w 270"/>
                <a:gd name="T33" fmla="*/ 5 h 270"/>
                <a:gd name="T34" fmla="*/ 18 w 270"/>
                <a:gd name="T35" fmla="*/ 5 h 270"/>
                <a:gd name="T36" fmla="*/ 13 w 270"/>
                <a:gd name="T37" fmla="*/ 0 h 270"/>
                <a:gd name="T38" fmla="*/ 12 w 270"/>
                <a:gd name="T39" fmla="*/ 1 h 270"/>
                <a:gd name="T40" fmla="*/ 12 w 270"/>
                <a:gd name="T41" fmla="*/ 2 h 270"/>
                <a:gd name="T42" fmla="*/ 11 w 270"/>
                <a:gd name="T43" fmla="*/ 3 h 270"/>
                <a:gd name="T44" fmla="*/ 10 w 270"/>
                <a:gd name="T45" fmla="*/ 4 h 270"/>
                <a:gd name="T46" fmla="*/ 9 w 270"/>
                <a:gd name="T47" fmla="*/ 6 h 270"/>
                <a:gd name="T48" fmla="*/ 8 w 270"/>
                <a:gd name="T49" fmla="*/ 7 h 270"/>
                <a:gd name="T50" fmla="*/ 7 w 270"/>
                <a:gd name="T51" fmla="*/ 8 h 270"/>
                <a:gd name="T52" fmla="*/ 7 w 270"/>
                <a:gd name="T53" fmla="*/ 9 h 270"/>
                <a:gd name="T54" fmla="*/ 6 w 270"/>
                <a:gd name="T55" fmla="*/ 10 h 270"/>
                <a:gd name="T56" fmla="*/ 5 w 270"/>
                <a:gd name="T57" fmla="*/ 10 h 270"/>
                <a:gd name="T58" fmla="*/ 5 w 270"/>
                <a:gd name="T59" fmla="*/ 10 h 270"/>
                <a:gd name="T60" fmla="*/ 4 w 270"/>
                <a:gd name="T61" fmla="*/ 11 h 270"/>
                <a:gd name="T62" fmla="*/ 4 w 270"/>
                <a:gd name="T63" fmla="*/ 11 h 270"/>
                <a:gd name="T64" fmla="*/ 4 w 270"/>
                <a:gd name="T65" fmla="*/ 11 h 270"/>
                <a:gd name="T66" fmla="*/ 4 w 270"/>
                <a:gd name="T67" fmla="*/ 11 h 270"/>
                <a:gd name="T68" fmla="*/ 3 w 270"/>
                <a:gd name="T69" fmla="*/ 11 h 270"/>
                <a:gd name="T70" fmla="*/ 0 w 270"/>
                <a:gd name="T71" fmla="*/ 14 h 270"/>
                <a:gd name="T72" fmla="*/ 3 w 270"/>
                <a:gd name="T73" fmla="*/ 11 h 270"/>
                <a:gd name="T74" fmla="*/ 0 w 270"/>
                <a:gd name="T75" fmla="*/ 11 h 270"/>
                <a:gd name="T76" fmla="*/ 0 w 270"/>
                <a:gd name="T77" fmla="*/ 14 h 270"/>
                <a:gd name="T78" fmla="*/ 7 w 270"/>
                <a:gd name="T79" fmla="*/ 14 h 2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70" h="270">
                  <a:moveTo>
                    <a:pt x="100" y="220"/>
                  </a:moveTo>
                  <a:lnTo>
                    <a:pt x="51" y="270"/>
                  </a:lnTo>
                  <a:lnTo>
                    <a:pt x="64" y="270"/>
                  </a:lnTo>
                  <a:lnTo>
                    <a:pt x="77" y="267"/>
                  </a:lnTo>
                  <a:lnTo>
                    <a:pt x="88" y="265"/>
                  </a:lnTo>
                  <a:lnTo>
                    <a:pt x="102" y="260"/>
                  </a:lnTo>
                  <a:lnTo>
                    <a:pt x="122" y="251"/>
                  </a:lnTo>
                  <a:lnTo>
                    <a:pt x="141" y="238"/>
                  </a:lnTo>
                  <a:lnTo>
                    <a:pt x="158" y="223"/>
                  </a:lnTo>
                  <a:lnTo>
                    <a:pt x="174" y="207"/>
                  </a:lnTo>
                  <a:lnTo>
                    <a:pt x="188" y="191"/>
                  </a:lnTo>
                  <a:lnTo>
                    <a:pt x="201" y="173"/>
                  </a:lnTo>
                  <a:lnTo>
                    <a:pt x="223" y="141"/>
                  </a:lnTo>
                  <a:lnTo>
                    <a:pt x="242" y="110"/>
                  </a:lnTo>
                  <a:lnTo>
                    <a:pt x="250" y="97"/>
                  </a:lnTo>
                  <a:lnTo>
                    <a:pt x="258" y="85"/>
                  </a:lnTo>
                  <a:lnTo>
                    <a:pt x="265" y="76"/>
                  </a:lnTo>
                  <a:lnTo>
                    <a:pt x="270" y="71"/>
                  </a:lnTo>
                  <a:lnTo>
                    <a:pt x="199" y="0"/>
                  </a:lnTo>
                  <a:lnTo>
                    <a:pt x="188" y="14"/>
                  </a:lnTo>
                  <a:lnTo>
                    <a:pt x="177" y="27"/>
                  </a:lnTo>
                  <a:lnTo>
                    <a:pt x="167" y="43"/>
                  </a:lnTo>
                  <a:lnTo>
                    <a:pt x="158" y="57"/>
                  </a:lnTo>
                  <a:lnTo>
                    <a:pt x="139" y="88"/>
                  </a:lnTo>
                  <a:lnTo>
                    <a:pt x="119" y="117"/>
                  </a:lnTo>
                  <a:lnTo>
                    <a:pt x="110" y="129"/>
                  </a:lnTo>
                  <a:lnTo>
                    <a:pt x="100" y="141"/>
                  </a:lnTo>
                  <a:lnTo>
                    <a:pt x="91" y="151"/>
                  </a:lnTo>
                  <a:lnTo>
                    <a:pt x="82" y="158"/>
                  </a:lnTo>
                  <a:lnTo>
                    <a:pt x="73" y="164"/>
                  </a:lnTo>
                  <a:lnTo>
                    <a:pt x="64" y="168"/>
                  </a:lnTo>
                  <a:lnTo>
                    <a:pt x="61" y="169"/>
                  </a:lnTo>
                  <a:lnTo>
                    <a:pt x="58" y="169"/>
                  </a:lnTo>
                  <a:lnTo>
                    <a:pt x="55" y="170"/>
                  </a:lnTo>
                  <a:lnTo>
                    <a:pt x="51" y="170"/>
                  </a:lnTo>
                  <a:lnTo>
                    <a:pt x="0" y="220"/>
                  </a:lnTo>
                  <a:lnTo>
                    <a:pt x="51" y="170"/>
                  </a:lnTo>
                  <a:lnTo>
                    <a:pt x="0" y="170"/>
                  </a:lnTo>
                  <a:lnTo>
                    <a:pt x="0" y="220"/>
                  </a:lnTo>
                  <a:lnTo>
                    <a:pt x="100" y="22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73" name="Freeform 269"/>
            <p:cNvSpPr>
              <a:spLocks noChangeAspect="1"/>
            </p:cNvSpPr>
            <p:nvPr/>
          </p:nvSpPr>
          <p:spPr bwMode="auto">
            <a:xfrm>
              <a:off x="2722" y="3293"/>
              <a:ext cx="25" cy="35"/>
            </a:xfrm>
            <a:custGeom>
              <a:avLst/>
              <a:gdLst>
                <a:gd name="T0" fmla="*/ 3 w 100"/>
                <a:gd name="T1" fmla="*/ 9 h 143"/>
                <a:gd name="T2" fmla="*/ 6 w 100"/>
                <a:gd name="T3" fmla="*/ 6 h 143"/>
                <a:gd name="T4" fmla="*/ 6 w 100"/>
                <a:gd name="T5" fmla="*/ 0 h 143"/>
                <a:gd name="T6" fmla="*/ 0 w 100"/>
                <a:gd name="T7" fmla="*/ 0 h 143"/>
                <a:gd name="T8" fmla="*/ 0 w 100"/>
                <a:gd name="T9" fmla="*/ 6 h 143"/>
                <a:gd name="T10" fmla="*/ 3 w 100"/>
                <a:gd name="T11" fmla="*/ 2 h 143"/>
                <a:gd name="T12" fmla="*/ 3 w 100"/>
                <a:gd name="T13" fmla="*/ 9 h 143"/>
                <a:gd name="T14" fmla="*/ 6 w 100"/>
                <a:gd name="T15" fmla="*/ 9 h 143"/>
                <a:gd name="T16" fmla="*/ 6 w 100"/>
                <a:gd name="T17" fmla="*/ 6 h 143"/>
                <a:gd name="T18" fmla="*/ 3 w 100"/>
                <a:gd name="T19" fmla="*/ 9 h 1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43">
                  <a:moveTo>
                    <a:pt x="51" y="143"/>
                  </a:moveTo>
                  <a:lnTo>
                    <a:pt x="100" y="93"/>
                  </a:lnTo>
                  <a:lnTo>
                    <a:pt x="100" y="0"/>
                  </a:lnTo>
                  <a:lnTo>
                    <a:pt x="0" y="0"/>
                  </a:lnTo>
                  <a:lnTo>
                    <a:pt x="0" y="93"/>
                  </a:lnTo>
                  <a:lnTo>
                    <a:pt x="51" y="42"/>
                  </a:lnTo>
                  <a:lnTo>
                    <a:pt x="51" y="143"/>
                  </a:lnTo>
                  <a:lnTo>
                    <a:pt x="100" y="143"/>
                  </a:lnTo>
                  <a:lnTo>
                    <a:pt x="100" y="93"/>
                  </a:lnTo>
                  <a:lnTo>
                    <a:pt x="51" y="143"/>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74" name="Freeform 270"/>
            <p:cNvSpPr>
              <a:spLocks noChangeAspect="1"/>
            </p:cNvSpPr>
            <p:nvPr/>
          </p:nvSpPr>
          <p:spPr bwMode="auto">
            <a:xfrm>
              <a:off x="2711" y="3303"/>
              <a:ext cx="25" cy="25"/>
            </a:xfrm>
            <a:custGeom>
              <a:avLst/>
              <a:gdLst>
                <a:gd name="T0" fmla="*/ 6 w 99"/>
                <a:gd name="T1" fmla="*/ 3 h 101"/>
                <a:gd name="T2" fmla="*/ 3 w 99"/>
                <a:gd name="T3" fmla="*/ 6 h 101"/>
                <a:gd name="T4" fmla="*/ 6 w 99"/>
                <a:gd name="T5" fmla="*/ 6 h 101"/>
                <a:gd name="T6" fmla="*/ 6 w 99"/>
                <a:gd name="T7" fmla="*/ 0 h 101"/>
                <a:gd name="T8" fmla="*/ 3 w 99"/>
                <a:gd name="T9" fmla="*/ 0 h 101"/>
                <a:gd name="T10" fmla="*/ 0 w 99"/>
                <a:gd name="T11" fmla="*/ 3 h 101"/>
                <a:gd name="T12" fmla="*/ 3 w 99"/>
                <a:gd name="T13" fmla="*/ 0 h 101"/>
                <a:gd name="T14" fmla="*/ 0 w 99"/>
                <a:gd name="T15" fmla="*/ 0 h 101"/>
                <a:gd name="T16" fmla="*/ 0 w 99"/>
                <a:gd name="T17" fmla="*/ 3 h 101"/>
                <a:gd name="T18" fmla="*/ 6 w 99"/>
                <a:gd name="T19" fmla="*/ 3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1">
                  <a:moveTo>
                    <a:pt x="99" y="51"/>
                  </a:moveTo>
                  <a:lnTo>
                    <a:pt x="50" y="101"/>
                  </a:lnTo>
                  <a:lnTo>
                    <a:pt x="97" y="101"/>
                  </a:lnTo>
                  <a:lnTo>
                    <a:pt x="97" y="0"/>
                  </a:lnTo>
                  <a:lnTo>
                    <a:pt x="50" y="0"/>
                  </a:lnTo>
                  <a:lnTo>
                    <a:pt x="0" y="51"/>
                  </a:lnTo>
                  <a:lnTo>
                    <a:pt x="50" y="0"/>
                  </a:lnTo>
                  <a:lnTo>
                    <a:pt x="0" y="0"/>
                  </a:lnTo>
                  <a:lnTo>
                    <a:pt x="0" y="51"/>
                  </a:lnTo>
                  <a:lnTo>
                    <a:pt x="99" y="5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75" name="Freeform 271"/>
            <p:cNvSpPr>
              <a:spLocks noChangeAspect="1"/>
            </p:cNvSpPr>
            <p:nvPr/>
          </p:nvSpPr>
          <p:spPr bwMode="auto">
            <a:xfrm>
              <a:off x="2711" y="3316"/>
              <a:ext cx="25" cy="12"/>
            </a:xfrm>
            <a:custGeom>
              <a:avLst/>
              <a:gdLst>
                <a:gd name="T0" fmla="*/ 6 w 99"/>
                <a:gd name="T1" fmla="*/ 3 h 46"/>
                <a:gd name="T2" fmla="*/ 6 w 99"/>
                <a:gd name="T3" fmla="*/ 3 h 46"/>
                <a:gd name="T4" fmla="*/ 6 w 99"/>
                <a:gd name="T5" fmla="*/ 0 h 46"/>
                <a:gd name="T6" fmla="*/ 0 w 99"/>
                <a:gd name="T7" fmla="*/ 0 h 46"/>
                <a:gd name="T8" fmla="*/ 0 w 99"/>
                <a:gd name="T9" fmla="*/ 3 h 46"/>
                <a:gd name="T10" fmla="*/ 0 w 99"/>
                <a:gd name="T11" fmla="*/ 3 h 46"/>
                <a:gd name="T12" fmla="*/ 6 w 99"/>
                <a:gd name="T13" fmla="*/ 3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46">
                  <a:moveTo>
                    <a:pt x="99" y="46"/>
                  </a:moveTo>
                  <a:lnTo>
                    <a:pt x="99" y="46"/>
                  </a:lnTo>
                  <a:lnTo>
                    <a:pt x="99" y="0"/>
                  </a:lnTo>
                  <a:lnTo>
                    <a:pt x="0" y="0"/>
                  </a:lnTo>
                  <a:lnTo>
                    <a:pt x="0" y="46"/>
                  </a:lnTo>
                  <a:lnTo>
                    <a:pt x="99" y="46"/>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76" name="Freeform 272"/>
            <p:cNvSpPr>
              <a:spLocks noChangeAspect="1"/>
            </p:cNvSpPr>
            <p:nvPr/>
          </p:nvSpPr>
          <p:spPr bwMode="auto">
            <a:xfrm>
              <a:off x="2711" y="3327"/>
              <a:ext cx="25" cy="25"/>
            </a:xfrm>
            <a:custGeom>
              <a:avLst/>
              <a:gdLst>
                <a:gd name="T0" fmla="*/ 3 w 99"/>
                <a:gd name="T1" fmla="*/ 6 h 100"/>
                <a:gd name="T2" fmla="*/ 6 w 99"/>
                <a:gd name="T3" fmla="*/ 3 h 100"/>
                <a:gd name="T4" fmla="*/ 6 w 99"/>
                <a:gd name="T5" fmla="*/ 0 h 100"/>
                <a:gd name="T6" fmla="*/ 0 w 99"/>
                <a:gd name="T7" fmla="*/ 0 h 100"/>
                <a:gd name="T8" fmla="*/ 0 w 99"/>
                <a:gd name="T9" fmla="*/ 3 h 100"/>
                <a:gd name="T10" fmla="*/ 3 w 99"/>
                <a:gd name="T11" fmla="*/ 0 h 100"/>
                <a:gd name="T12" fmla="*/ 3 w 99"/>
                <a:gd name="T13" fmla="*/ 6 h 100"/>
                <a:gd name="T14" fmla="*/ 6 w 99"/>
                <a:gd name="T15" fmla="*/ 6 h 100"/>
                <a:gd name="T16" fmla="*/ 6 w 99"/>
                <a:gd name="T17" fmla="*/ 3 h 100"/>
                <a:gd name="T18" fmla="*/ 3 w 99"/>
                <a:gd name="T19" fmla="*/ 6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0">
                  <a:moveTo>
                    <a:pt x="50" y="100"/>
                  </a:moveTo>
                  <a:lnTo>
                    <a:pt x="99" y="49"/>
                  </a:lnTo>
                  <a:lnTo>
                    <a:pt x="99" y="4"/>
                  </a:lnTo>
                  <a:lnTo>
                    <a:pt x="0" y="4"/>
                  </a:lnTo>
                  <a:lnTo>
                    <a:pt x="0" y="49"/>
                  </a:lnTo>
                  <a:lnTo>
                    <a:pt x="50" y="0"/>
                  </a:lnTo>
                  <a:lnTo>
                    <a:pt x="50" y="100"/>
                  </a:lnTo>
                  <a:lnTo>
                    <a:pt x="99" y="100"/>
                  </a:lnTo>
                  <a:lnTo>
                    <a:pt x="99" y="49"/>
                  </a:lnTo>
                  <a:lnTo>
                    <a:pt x="50" y="10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77" name="Freeform 273"/>
            <p:cNvSpPr>
              <a:spLocks noChangeAspect="1"/>
            </p:cNvSpPr>
            <p:nvPr/>
          </p:nvSpPr>
          <p:spPr bwMode="auto">
            <a:xfrm>
              <a:off x="2698" y="3327"/>
              <a:ext cx="26" cy="25"/>
            </a:xfrm>
            <a:custGeom>
              <a:avLst/>
              <a:gdLst>
                <a:gd name="T0" fmla="*/ 7 w 99"/>
                <a:gd name="T1" fmla="*/ 3 h 100"/>
                <a:gd name="T2" fmla="*/ 3 w 99"/>
                <a:gd name="T3" fmla="*/ 6 h 100"/>
                <a:gd name="T4" fmla="*/ 7 w 99"/>
                <a:gd name="T5" fmla="*/ 6 h 100"/>
                <a:gd name="T6" fmla="*/ 7 w 99"/>
                <a:gd name="T7" fmla="*/ 0 h 100"/>
                <a:gd name="T8" fmla="*/ 3 w 99"/>
                <a:gd name="T9" fmla="*/ 0 h 100"/>
                <a:gd name="T10" fmla="*/ 0 w 99"/>
                <a:gd name="T11" fmla="*/ 3 h 100"/>
                <a:gd name="T12" fmla="*/ 3 w 99"/>
                <a:gd name="T13" fmla="*/ 0 h 100"/>
                <a:gd name="T14" fmla="*/ 0 w 99"/>
                <a:gd name="T15" fmla="*/ 0 h 100"/>
                <a:gd name="T16" fmla="*/ 0 w 99"/>
                <a:gd name="T17" fmla="*/ 3 h 100"/>
                <a:gd name="T18" fmla="*/ 7 w 99"/>
                <a:gd name="T19" fmla="*/ 3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0">
                  <a:moveTo>
                    <a:pt x="99" y="49"/>
                  </a:moveTo>
                  <a:lnTo>
                    <a:pt x="49" y="100"/>
                  </a:lnTo>
                  <a:lnTo>
                    <a:pt x="95" y="100"/>
                  </a:lnTo>
                  <a:lnTo>
                    <a:pt x="95" y="0"/>
                  </a:lnTo>
                  <a:lnTo>
                    <a:pt x="49" y="0"/>
                  </a:lnTo>
                  <a:lnTo>
                    <a:pt x="0" y="49"/>
                  </a:lnTo>
                  <a:lnTo>
                    <a:pt x="49" y="0"/>
                  </a:lnTo>
                  <a:lnTo>
                    <a:pt x="0" y="0"/>
                  </a:lnTo>
                  <a:lnTo>
                    <a:pt x="0" y="49"/>
                  </a:lnTo>
                  <a:lnTo>
                    <a:pt x="99" y="4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78" name="Freeform 274"/>
            <p:cNvSpPr>
              <a:spLocks noChangeAspect="1"/>
            </p:cNvSpPr>
            <p:nvPr/>
          </p:nvSpPr>
          <p:spPr bwMode="auto">
            <a:xfrm>
              <a:off x="2698" y="3340"/>
              <a:ext cx="26" cy="83"/>
            </a:xfrm>
            <a:custGeom>
              <a:avLst/>
              <a:gdLst>
                <a:gd name="T0" fmla="*/ 3 w 99"/>
                <a:gd name="T1" fmla="*/ 15 h 327"/>
                <a:gd name="T2" fmla="*/ 7 w 99"/>
                <a:gd name="T3" fmla="*/ 18 h 327"/>
                <a:gd name="T4" fmla="*/ 7 w 99"/>
                <a:gd name="T5" fmla="*/ 0 h 327"/>
                <a:gd name="T6" fmla="*/ 0 w 99"/>
                <a:gd name="T7" fmla="*/ 0 h 327"/>
                <a:gd name="T8" fmla="*/ 0 w 99"/>
                <a:gd name="T9" fmla="*/ 18 h 327"/>
                <a:gd name="T10" fmla="*/ 3 w 99"/>
                <a:gd name="T11" fmla="*/ 21 h 327"/>
                <a:gd name="T12" fmla="*/ 0 w 99"/>
                <a:gd name="T13" fmla="*/ 18 h 327"/>
                <a:gd name="T14" fmla="*/ 0 w 99"/>
                <a:gd name="T15" fmla="*/ 21 h 327"/>
                <a:gd name="T16" fmla="*/ 3 w 99"/>
                <a:gd name="T17" fmla="*/ 21 h 327"/>
                <a:gd name="T18" fmla="*/ 3 w 99"/>
                <a:gd name="T19" fmla="*/ 15 h 3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327">
                  <a:moveTo>
                    <a:pt x="49" y="228"/>
                  </a:moveTo>
                  <a:lnTo>
                    <a:pt x="99" y="278"/>
                  </a:lnTo>
                  <a:lnTo>
                    <a:pt x="99" y="0"/>
                  </a:lnTo>
                  <a:lnTo>
                    <a:pt x="0" y="0"/>
                  </a:lnTo>
                  <a:lnTo>
                    <a:pt x="0" y="278"/>
                  </a:lnTo>
                  <a:lnTo>
                    <a:pt x="49" y="327"/>
                  </a:lnTo>
                  <a:lnTo>
                    <a:pt x="0" y="278"/>
                  </a:lnTo>
                  <a:lnTo>
                    <a:pt x="0" y="327"/>
                  </a:lnTo>
                  <a:lnTo>
                    <a:pt x="49" y="327"/>
                  </a:lnTo>
                  <a:lnTo>
                    <a:pt x="49" y="228"/>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79" name="Freeform 275"/>
            <p:cNvSpPr>
              <a:spLocks noChangeAspect="1"/>
            </p:cNvSpPr>
            <p:nvPr/>
          </p:nvSpPr>
          <p:spPr bwMode="auto">
            <a:xfrm>
              <a:off x="2711" y="3398"/>
              <a:ext cx="25" cy="25"/>
            </a:xfrm>
            <a:custGeom>
              <a:avLst/>
              <a:gdLst>
                <a:gd name="T0" fmla="*/ 6 w 99"/>
                <a:gd name="T1" fmla="*/ 3 h 99"/>
                <a:gd name="T2" fmla="*/ 3 w 99"/>
                <a:gd name="T3" fmla="*/ 0 h 99"/>
                <a:gd name="T4" fmla="*/ 0 w 99"/>
                <a:gd name="T5" fmla="*/ 0 h 99"/>
                <a:gd name="T6" fmla="*/ 0 w 99"/>
                <a:gd name="T7" fmla="*/ 6 h 99"/>
                <a:gd name="T8" fmla="*/ 3 w 99"/>
                <a:gd name="T9" fmla="*/ 6 h 99"/>
                <a:gd name="T10" fmla="*/ 0 w 99"/>
                <a:gd name="T11" fmla="*/ 3 h 99"/>
                <a:gd name="T12" fmla="*/ 6 w 99"/>
                <a:gd name="T13" fmla="*/ 3 h 99"/>
                <a:gd name="T14" fmla="*/ 6 w 99"/>
                <a:gd name="T15" fmla="*/ 0 h 99"/>
                <a:gd name="T16" fmla="*/ 3 w 99"/>
                <a:gd name="T17" fmla="*/ 0 h 99"/>
                <a:gd name="T18" fmla="*/ 6 w 99"/>
                <a:gd name="T19" fmla="*/ 3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99">
                  <a:moveTo>
                    <a:pt x="99" y="50"/>
                  </a:moveTo>
                  <a:lnTo>
                    <a:pt x="50" y="0"/>
                  </a:lnTo>
                  <a:lnTo>
                    <a:pt x="4" y="0"/>
                  </a:lnTo>
                  <a:lnTo>
                    <a:pt x="4" y="99"/>
                  </a:lnTo>
                  <a:lnTo>
                    <a:pt x="50" y="99"/>
                  </a:lnTo>
                  <a:lnTo>
                    <a:pt x="0" y="50"/>
                  </a:lnTo>
                  <a:lnTo>
                    <a:pt x="99" y="50"/>
                  </a:lnTo>
                  <a:lnTo>
                    <a:pt x="99" y="0"/>
                  </a:lnTo>
                  <a:lnTo>
                    <a:pt x="50" y="0"/>
                  </a:lnTo>
                  <a:lnTo>
                    <a:pt x="99" y="5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80" name="Freeform 276"/>
            <p:cNvSpPr>
              <a:spLocks noChangeAspect="1"/>
            </p:cNvSpPr>
            <p:nvPr/>
          </p:nvSpPr>
          <p:spPr bwMode="auto">
            <a:xfrm>
              <a:off x="2711" y="3410"/>
              <a:ext cx="25" cy="48"/>
            </a:xfrm>
            <a:custGeom>
              <a:avLst/>
              <a:gdLst>
                <a:gd name="T0" fmla="*/ 3 w 99"/>
                <a:gd name="T1" fmla="*/ 6 h 189"/>
                <a:gd name="T2" fmla="*/ 6 w 99"/>
                <a:gd name="T3" fmla="*/ 9 h 189"/>
                <a:gd name="T4" fmla="*/ 6 w 99"/>
                <a:gd name="T5" fmla="*/ 0 h 189"/>
                <a:gd name="T6" fmla="*/ 0 w 99"/>
                <a:gd name="T7" fmla="*/ 0 h 189"/>
                <a:gd name="T8" fmla="*/ 0 w 99"/>
                <a:gd name="T9" fmla="*/ 9 h 189"/>
                <a:gd name="T10" fmla="*/ 3 w 99"/>
                <a:gd name="T11" fmla="*/ 12 h 189"/>
                <a:gd name="T12" fmla="*/ 0 w 99"/>
                <a:gd name="T13" fmla="*/ 9 h 189"/>
                <a:gd name="T14" fmla="*/ 0 w 99"/>
                <a:gd name="T15" fmla="*/ 12 h 189"/>
                <a:gd name="T16" fmla="*/ 3 w 99"/>
                <a:gd name="T17" fmla="*/ 12 h 189"/>
                <a:gd name="T18" fmla="*/ 3 w 99"/>
                <a:gd name="T19" fmla="*/ 6 h 1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89">
                  <a:moveTo>
                    <a:pt x="50" y="89"/>
                  </a:moveTo>
                  <a:lnTo>
                    <a:pt x="99" y="138"/>
                  </a:lnTo>
                  <a:lnTo>
                    <a:pt x="99" y="0"/>
                  </a:lnTo>
                  <a:lnTo>
                    <a:pt x="0" y="0"/>
                  </a:lnTo>
                  <a:lnTo>
                    <a:pt x="0" y="138"/>
                  </a:lnTo>
                  <a:lnTo>
                    <a:pt x="50" y="189"/>
                  </a:lnTo>
                  <a:lnTo>
                    <a:pt x="0" y="138"/>
                  </a:lnTo>
                  <a:lnTo>
                    <a:pt x="0" y="189"/>
                  </a:lnTo>
                  <a:lnTo>
                    <a:pt x="50" y="189"/>
                  </a:lnTo>
                  <a:lnTo>
                    <a:pt x="50" y="8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81" name="Freeform 277"/>
            <p:cNvSpPr>
              <a:spLocks noChangeAspect="1"/>
            </p:cNvSpPr>
            <p:nvPr/>
          </p:nvSpPr>
          <p:spPr bwMode="auto">
            <a:xfrm>
              <a:off x="2722" y="3433"/>
              <a:ext cx="25" cy="29"/>
            </a:xfrm>
            <a:custGeom>
              <a:avLst/>
              <a:gdLst>
                <a:gd name="T0" fmla="*/ 3 w 100"/>
                <a:gd name="T1" fmla="*/ 6 h 115"/>
                <a:gd name="T2" fmla="*/ 0 w 100"/>
                <a:gd name="T3" fmla="*/ 3 h 115"/>
                <a:gd name="T4" fmla="*/ 0 w 100"/>
                <a:gd name="T5" fmla="*/ 4 h 115"/>
                <a:gd name="T6" fmla="*/ 0 w 100"/>
                <a:gd name="T7" fmla="*/ 4 h 115"/>
                <a:gd name="T8" fmla="*/ 2 w 100"/>
                <a:gd name="T9" fmla="*/ 2 h 115"/>
                <a:gd name="T10" fmla="*/ 5 w 100"/>
                <a:gd name="T11" fmla="*/ 2 h 115"/>
                <a:gd name="T12" fmla="*/ 5 w 100"/>
                <a:gd name="T13" fmla="*/ 2 h 115"/>
                <a:gd name="T14" fmla="*/ 5 w 100"/>
                <a:gd name="T15" fmla="*/ 2 h 115"/>
                <a:gd name="T16" fmla="*/ 5 w 100"/>
                <a:gd name="T17" fmla="*/ 2 h 115"/>
                <a:gd name="T18" fmla="*/ 4 w 100"/>
                <a:gd name="T19" fmla="*/ 1 h 115"/>
                <a:gd name="T20" fmla="*/ 3 w 100"/>
                <a:gd name="T21" fmla="*/ 1 h 115"/>
                <a:gd name="T22" fmla="*/ 2 w 100"/>
                <a:gd name="T23" fmla="*/ 0 h 115"/>
                <a:gd name="T24" fmla="*/ 1 w 100"/>
                <a:gd name="T25" fmla="*/ 0 h 115"/>
                <a:gd name="T26" fmla="*/ 0 w 100"/>
                <a:gd name="T27" fmla="*/ 0 h 115"/>
                <a:gd name="T28" fmla="*/ 0 w 100"/>
                <a:gd name="T29" fmla="*/ 6 h 115"/>
                <a:gd name="T30" fmla="*/ 1 w 100"/>
                <a:gd name="T31" fmla="*/ 6 h 115"/>
                <a:gd name="T32" fmla="*/ 1 w 100"/>
                <a:gd name="T33" fmla="*/ 6 h 115"/>
                <a:gd name="T34" fmla="*/ 1 w 100"/>
                <a:gd name="T35" fmla="*/ 6 h 115"/>
                <a:gd name="T36" fmla="*/ 0 w 100"/>
                <a:gd name="T37" fmla="*/ 6 h 115"/>
                <a:gd name="T38" fmla="*/ 1 w 100"/>
                <a:gd name="T39" fmla="*/ 6 h 115"/>
                <a:gd name="T40" fmla="*/ 1 w 100"/>
                <a:gd name="T41" fmla="*/ 7 h 115"/>
                <a:gd name="T42" fmla="*/ 1 w 100"/>
                <a:gd name="T43" fmla="*/ 7 h 115"/>
                <a:gd name="T44" fmla="*/ 2 w 100"/>
                <a:gd name="T45" fmla="*/ 7 h 115"/>
                <a:gd name="T46" fmla="*/ 5 w 100"/>
                <a:gd name="T47" fmla="*/ 7 h 115"/>
                <a:gd name="T48" fmla="*/ 6 w 100"/>
                <a:gd name="T49" fmla="*/ 5 h 115"/>
                <a:gd name="T50" fmla="*/ 6 w 100"/>
                <a:gd name="T51" fmla="*/ 4 h 115"/>
                <a:gd name="T52" fmla="*/ 6 w 100"/>
                <a:gd name="T53" fmla="*/ 3 h 115"/>
                <a:gd name="T54" fmla="*/ 3 w 100"/>
                <a:gd name="T55" fmla="*/ 0 h 115"/>
                <a:gd name="T56" fmla="*/ 6 w 100"/>
                <a:gd name="T57" fmla="*/ 3 h 115"/>
                <a:gd name="T58" fmla="*/ 6 w 100"/>
                <a:gd name="T59" fmla="*/ 0 h 115"/>
                <a:gd name="T60" fmla="*/ 3 w 100"/>
                <a:gd name="T61" fmla="*/ 0 h 115"/>
                <a:gd name="T62" fmla="*/ 3 w 100"/>
                <a:gd name="T63" fmla="*/ 6 h 11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00" h="115">
                  <a:moveTo>
                    <a:pt x="51" y="100"/>
                  </a:moveTo>
                  <a:lnTo>
                    <a:pt x="0" y="49"/>
                  </a:lnTo>
                  <a:lnTo>
                    <a:pt x="0" y="61"/>
                  </a:lnTo>
                  <a:lnTo>
                    <a:pt x="0" y="60"/>
                  </a:lnTo>
                  <a:lnTo>
                    <a:pt x="27" y="25"/>
                  </a:lnTo>
                  <a:lnTo>
                    <a:pt x="71" y="26"/>
                  </a:lnTo>
                  <a:lnTo>
                    <a:pt x="79" y="31"/>
                  </a:lnTo>
                  <a:lnTo>
                    <a:pt x="70" y="22"/>
                  </a:lnTo>
                  <a:lnTo>
                    <a:pt x="57" y="13"/>
                  </a:lnTo>
                  <a:lnTo>
                    <a:pt x="44" y="8"/>
                  </a:lnTo>
                  <a:lnTo>
                    <a:pt x="31" y="3"/>
                  </a:lnTo>
                  <a:lnTo>
                    <a:pt x="18" y="0"/>
                  </a:lnTo>
                  <a:lnTo>
                    <a:pt x="4" y="0"/>
                  </a:lnTo>
                  <a:lnTo>
                    <a:pt x="4" y="100"/>
                  </a:lnTo>
                  <a:lnTo>
                    <a:pt x="7" y="100"/>
                  </a:lnTo>
                  <a:lnTo>
                    <a:pt x="5" y="99"/>
                  </a:lnTo>
                  <a:lnTo>
                    <a:pt x="8" y="101"/>
                  </a:lnTo>
                  <a:lnTo>
                    <a:pt x="11" y="104"/>
                  </a:lnTo>
                  <a:lnTo>
                    <a:pt x="13" y="106"/>
                  </a:lnTo>
                  <a:lnTo>
                    <a:pt x="25" y="114"/>
                  </a:lnTo>
                  <a:lnTo>
                    <a:pt x="70" y="115"/>
                  </a:lnTo>
                  <a:lnTo>
                    <a:pt x="99" y="78"/>
                  </a:lnTo>
                  <a:lnTo>
                    <a:pt x="100" y="65"/>
                  </a:lnTo>
                  <a:lnTo>
                    <a:pt x="100" y="49"/>
                  </a:lnTo>
                  <a:lnTo>
                    <a:pt x="51" y="0"/>
                  </a:lnTo>
                  <a:lnTo>
                    <a:pt x="100" y="49"/>
                  </a:lnTo>
                  <a:lnTo>
                    <a:pt x="100" y="0"/>
                  </a:lnTo>
                  <a:lnTo>
                    <a:pt x="51" y="0"/>
                  </a:lnTo>
                  <a:lnTo>
                    <a:pt x="51" y="10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82" name="Freeform 278"/>
            <p:cNvSpPr>
              <a:spLocks noChangeAspect="1"/>
            </p:cNvSpPr>
            <p:nvPr/>
          </p:nvSpPr>
          <p:spPr bwMode="auto">
            <a:xfrm>
              <a:off x="2687" y="3433"/>
              <a:ext cx="48" cy="25"/>
            </a:xfrm>
            <a:custGeom>
              <a:avLst/>
              <a:gdLst>
                <a:gd name="T0" fmla="*/ 0 w 189"/>
                <a:gd name="T1" fmla="*/ 3 h 100"/>
                <a:gd name="T2" fmla="*/ 3 w 189"/>
                <a:gd name="T3" fmla="*/ 6 h 100"/>
                <a:gd name="T4" fmla="*/ 12 w 189"/>
                <a:gd name="T5" fmla="*/ 6 h 100"/>
                <a:gd name="T6" fmla="*/ 12 w 189"/>
                <a:gd name="T7" fmla="*/ 0 h 100"/>
                <a:gd name="T8" fmla="*/ 3 w 189"/>
                <a:gd name="T9" fmla="*/ 0 h 100"/>
                <a:gd name="T10" fmla="*/ 6 w 189"/>
                <a:gd name="T11" fmla="*/ 3 h 100"/>
                <a:gd name="T12" fmla="*/ 0 w 189"/>
                <a:gd name="T13" fmla="*/ 3 h 100"/>
                <a:gd name="T14" fmla="*/ 0 w 189"/>
                <a:gd name="T15" fmla="*/ 6 h 100"/>
                <a:gd name="T16" fmla="*/ 3 w 189"/>
                <a:gd name="T17" fmla="*/ 6 h 100"/>
                <a:gd name="T18" fmla="*/ 0 w 189"/>
                <a:gd name="T19" fmla="*/ 3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9" h="100">
                  <a:moveTo>
                    <a:pt x="0" y="49"/>
                  </a:moveTo>
                  <a:lnTo>
                    <a:pt x="49" y="100"/>
                  </a:lnTo>
                  <a:lnTo>
                    <a:pt x="189" y="100"/>
                  </a:lnTo>
                  <a:lnTo>
                    <a:pt x="189" y="0"/>
                  </a:lnTo>
                  <a:lnTo>
                    <a:pt x="49" y="0"/>
                  </a:lnTo>
                  <a:lnTo>
                    <a:pt x="100" y="49"/>
                  </a:lnTo>
                  <a:lnTo>
                    <a:pt x="0" y="49"/>
                  </a:lnTo>
                  <a:lnTo>
                    <a:pt x="0" y="100"/>
                  </a:lnTo>
                  <a:lnTo>
                    <a:pt x="49" y="100"/>
                  </a:lnTo>
                  <a:lnTo>
                    <a:pt x="0" y="4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83" name="Freeform 279"/>
            <p:cNvSpPr>
              <a:spLocks noChangeAspect="1"/>
            </p:cNvSpPr>
            <p:nvPr/>
          </p:nvSpPr>
          <p:spPr bwMode="auto">
            <a:xfrm>
              <a:off x="2687" y="3425"/>
              <a:ext cx="26" cy="21"/>
            </a:xfrm>
            <a:custGeom>
              <a:avLst/>
              <a:gdLst>
                <a:gd name="T0" fmla="*/ 1 w 100"/>
                <a:gd name="T1" fmla="*/ 5 h 81"/>
                <a:gd name="T2" fmla="*/ 0 w 100"/>
                <a:gd name="T3" fmla="*/ 2 h 81"/>
                <a:gd name="T4" fmla="*/ 0 w 100"/>
                <a:gd name="T5" fmla="*/ 5 h 81"/>
                <a:gd name="T6" fmla="*/ 7 w 100"/>
                <a:gd name="T7" fmla="*/ 5 h 81"/>
                <a:gd name="T8" fmla="*/ 7 w 100"/>
                <a:gd name="T9" fmla="*/ 2 h 81"/>
                <a:gd name="T10" fmla="*/ 6 w 100"/>
                <a:gd name="T11" fmla="*/ 0 h 81"/>
                <a:gd name="T12" fmla="*/ 7 w 100"/>
                <a:gd name="T13" fmla="*/ 2 h 81"/>
                <a:gd name="T14" fmla="*/ 7 w 100"/>
                <a:gd name="T15" fmla="*/ 1 h 81"/>
                <a:gd name="T16" fmla="*/ 6 w 100"/>
                <a:gd name="T17" fmla="*/ 0 h 81"/>
                <a:gd name="T18" fmla="*/ 1 w 100"/>
                <a:gd name="T19" fmla="*/ 5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81">
                  <a:moveTo>
                    <a:pt x="14" y="71"/>
                  </a:moveTo>
                  <a:lnTo>
                    <a:pt x="0" y="35"/>
                  </a:lnTo>
                  <a:lnTo>
                    <a:pt x="0" y="81"/>
                  </a:lnTo>
                  <a:lnTo>
                    <a:pt x="100" y="81"/>
                  </a:lnTo>
                  <a:lnTo>
                    <a:pt x="100" y="35"/>
                  </a:lnTo>
                  <a:lnTo>
                    <a:pt x="85" y="0"/>
                  </a:lnTo>
                  <a:lnTo>
                    <a:pt x="100" y="35"/>
                  </a:lnTo>
                  <a:lnTo>
                    <a:pt x="100" y="14"/>
                  </a:lnTo>
                  <a:lnTo>
                    <a:pt x="85" y="0"/>
                  </a:lnTo>
                  <a:lnTo>
                    <a:pt x="14" y="7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84" name="Freeform 280"/>
            <p:cNvSpPr>
              <a:spLocks noChangeAspect="1"/>
            </p:cNvSpPr>
            <p:nvPr/>
          </p:nvSpPr>
          <p:spPr bwMode="auto">
            <a:xfrm>
              <a:off x="2565" y="3398"/>
              <a:ext cx="144" cy="46"/>
            </a:xfrm>
            <a:custGeom>
              <a:avLst/>
              <a:gdLst>
                <a:gd name="T0" fmla="*/ 0 w 566"/>
                <a:gd name="T1" fmla="*/ 6 h 179"/>
                <a:gd name="T2" fmla="*/ 2 w 566"/>
                <a:gd name="T3" fmla="*/ 6 h 179"/>
                <a:gd name="T4" fmla="*/ 4 w 566"/>
                <a:gd name="T5" fmla="*/ 7 h 179"/>
                <a:gd name="T6" fmla="*/ 8 w 566"/>
                <a:gd name="T7" fmla="*/ 7 h 179"/>
                <a:gd name="T8" fmla="*/ 13 w 566"/>
                <a:gd name="T9" fmla="*/ 8 h 179"/>
                <a:gd name="T10" fmla="*/ 19 w 566"/>
                <a:gd name="T11" fmla="*/ 8 h 179"/>
                <a:gd name="T12" fmla="*/ 21 w 566"/>
                <a:gd name="T13" fmla="*/ 9 h 179"/>
                <a:gd name="T14" fmla="*/ 24 w 566"/>
                <a:gd name="T15" fmla="*/ 9 h 179"/>
                <a:gd name="T16" fmla="*/ 26 w 566"/>
                <a:gd name="T17" fmla="*/ 10 h 179"/>
                <a:gd name="T18" fmla="*/ 28 w 566"/>
                <a:gd name="T19" fmla="*/ 10 h 179"/>
                <a:gd name="T20" fmla="*/ 30 w 566"/>
                <a:gd name="T21" fmla="*/ 11 h 179"/>
                <a:gd name="T22" fmla="*/ 31 w 566"/>
                <a:gd name="T23" fmla="*/ 11 h 179"/>
                <a:gd name="T24" fmla="*/ 32 w 566"/>
                <a:gd name="T25" fmla="*/ 12 h 179"/>
                <a:gd name="T26" fmla="*/ 32 w 566"/>
                <a:gd name="T27" fmla="*/ 12 h 179"/>
                <a:gd name="T28" fmla="*/ 32 w 566"/>
                <a:gd name="T29" fmla="*/ 12 h 179"/>
                <a:gd name="T30" fmla="*/ 32 w 566"/>
                <a:gd name="T31" fmla="*/ 12 h 179"/>
                <a:gd name="T32" fmla="*/ 37 w 566"/>
                <a:gd name="T33" fmla="*/ 7 h 179"/>
                <a:gd name="T34" fmla="*/ 36 w 566"/>
                <a:gd name="T35" fmla="*/ 6 h 179"/>
                <a:gd name="T36" fmla="*/ 35 w 566"/>
                <a:gd name="T37" fmla="*/ 6 h 179"/>
                <a:gd name="T38" fmla="*/ 34 w 566"/>
                <a:gd name="T39" fmla="*/ 6 h 179"/>
                <a:gd name="T40" fmla="*/ 33 w 566"/>
                <a:gd name="T41" fmla="*/ 5 h 179"/>
                <a:gd name="T42" fmla="*/ 32 w 566"/>
                <a:gd name="T43" fmla="*/ 5 h 179"/>
                <a:gd name="T44" fmla="*/ 30 w 566"/>
                <a:gd name="T45" fmla="*/ 4 h 179"/>
                <a:gd name="T46" fmla="*/ 27 w 566"/>
                <a:gd name="T47" fmla="*/ 3 h 179"/>
                <a:gd name="T48" fmla="*/ 25 w 566"/>
                <a:gd name="T49" fmla="*/ 3 h 179"/>
                <a:gd name="T50" fmla="*/ 22 w 566"/>
                <a:gd name="T51" fmla="*/ 3 h 179"/>
                <a:gd name="T52" fmla="*/ 20 w 566"/>
                <a:gd name="T53" fmla="*/ 2 h 179"/>
                <a:gd name="T54" fmla="*/ 14 w 566"/>
                <a:gd name="T55" fmla="*/ 1 h 179"/>
                <a:gd name="T56" fmla="*/ 9 w 566"/>
                <a:gd name="T57" fmla="*/ 1 h 179"/>
                <a:gd name="T58" fmla="*/ 5 w 566"/>
                <a:gd name="T59" fmla="*/ 0 h 179"/>
                <a:gd name="T60" fmla="*/ 2 w 566"/>
                <a:gd name="T61" fmla="*/ 0 h 179"/>
                <a:gd name="T62" fmla="*/ 3 w 566"/>
                <a:gd name="T63" fmla="*/ 0 h 179"/>
                <a:gd name="T64" fmla="*/ 0 w 566"/>
                <a:gd name="T65" fmla="*/ 6 h 179"/>
                <a:gd name="T66" fmla="*/ 1 w 566"/>
                <a:gd name="T67" fmla="*/ 6 h 179"/>
                <a:gd name="T68" fmla="*/ 2 w 566"/>
                <a:gd name="T69" fmla="*/ 6 h 179"/>
                <a:gd name="T70" fmla="*/ 0 w 566"/>
                <a:gd name="T71" fmla="*/ 6 h 17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6" h="179">
                  <a:moveTo>
                    <a:pt x="0" y="94"/>
                  </a:moveTo>
                  <a:lnTo>
                    <a:pt x="22" y="99"/>
                  </a:lnTo>
                  <a:lnTo>
                    <a:pt x="65" y="102"/>
                  </a:lnTo>
                  <a:lnTo>
                    <a:pt x="129" y="107"/>
                  </a:lnTo>
                  <a:lnTo>
                    <a:pt x="206" y="116"/>
                  </a:lnTo>
                  <a:lnTo>
                    <a:pt x="287" y="128"/>
                  </a:lnTo>
                  <a:lnTo>
                    <a:pt x="326" y="134"/>
                  </a:lnTo>
                  <a:lnTo>
                    <a:pt x="365" y="142"/>
                  </a:lnTo>
                  <a:lnTo>
                    <a:pt x="400" y="150"/>
                  </a:lnTo>
                  <a:lnTo>
                    <a:pt x="432" y="157"/>
                  </a:lnTo>
                  <a:lnTo>
                    <a:pt x="460" y="164"/>
                  </a:lnTo>
                  <a:lnTo>
                    <a:pt x="482" y="172"/>
                  </a:lnTo>
                  <a:lnTo>
                    <a:pt x="489" y="176"/>
                  </a:lnTo>
                  <a:lnTo>
                    <a:pt x="495" y="177"/>
                  </a:lnTo>
                  <a:lnTo>
                    <a:pt x="497" y="179"/>
                  </a:lnTo>
                  <a:lnTo>
                    <a:pt x="495" y="178"/>
                  </a:lnTo>
                  <a:lnTo>
                    <a:pt x="566" y="107"/>
                  </a:lnTo>
                  <a:lnTo>
                    <a:pt x="553" y="98"/>
                  </a:lnTo>
                  <a:lnTo>
                    <a:pt x="542" y="90"/>
                  </a:lnTo>
                  <a:lnTo>
                    <a:pt x="530" y="84"/>
                  </a:lnTo>
                  <a:lnTo>
                    <a:pt x="516" y="79"/>
                  </a:lnTo>
                  <a:lnTo>
                    <a:pt x="489" y="70"/>
                  </a:lnTo>
                  <a:lnTo>
                    <a:pt x="456" y="61"/>
                  </a:lnTo>
                  <a:lnTo>
                    <a:pt x="422" y="51"/>
                  </a:lnTo>
                  <a:lnTo>
                    <a:pt x="383" y="44"/>
                  </a:lnTo>
                  <a:lnTo>
                    <a:pt x="343" y="37"/>
                  </a:lnTo>
                  <a:lnTo>
                    <a:pt x="301" y="30"/>
                  </a:lnTo>
                  <a:lnTo>
                    <a:pt x="219" y="18"/>
                  </a:lnTo>
                  <a:lnTo>
                    <a:pt x="140" y="9"/>
                  </a:lnTo>
                  <a:lnTo>
                    <a:pt x="72" y="2"/>
                  </a:lnTo>
                  <a:lnTo>
                    <a:pt x="22" y="0"/>
                  </a:lnTo>
                  <a:lnTo>
                    <a:pt x="44" y="5"/>
                  </a:lnTo>
                  <a:lnTo>
                    <a:pt x="0" y="94"/>
                  </a:lnTo>
                  <a:lnTo>
                    <a:pt x="10" y="99"/>
                  </a:lnTo>
                  <a:lnTo>
                    <a:pt x="22" y="99"/>
                  </a:lnTo>
                  <a:lnTo>
                    <a:pt x="0" y="94"/>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85" name="Freeform 281"/>
            <p:cNvSpPr>
              <a:spLocks noChangeAspect="1"/>
            </p:cNvSpPr>
            <p:nvPr/>
          </p:nvSpPr>
          <p:spPr bwMode="auto">
            <a:xfrm>
              <a:off x="2537" y="3388"/>
              <a:ext cx="39" cy="33"/>
            </a:xfrm>
            <a:custGeom>
              <a:avLst/>
              <a:gdLst>
                <a:gd name="T0" fmla="*/ 0 w 150"/>
                <a:gd name="T1" fmla="*/ 5 h 134"/>
                <a:gd name="T2" fmla="*/ 1 w 150"/>
                <a:gd name="T3" fmla="*/ 5 h 134"/>
                <a:gd name="T4" fmla="*/ 7 w 150"/>
                <a:gd name="T5" fmla="*/ 8 h 134"/>
                <a:gd name="T6" fmla="*/ 10 w 150"/>
                <a:gd name="T7" fmla="*/ 3 h 134"/>
                <a:gd name="T8" fmla="*/ 4 w 150"/>
                <a:gd name="T9" fmla="*/ 0 h 134"/>
                <a:gd name="T10" fmla="*/ 5 w 150"/>
                <a:gd name="T11" fmla="*/ 0 h 134"/>
                <a:gd name="T12" fmla="*/ 0 w 150"/>
                <a:gd name="T13" fmla="*/ 5 h 134"/>
                <a:gd name="T14" fmla="*/ 1 w 150"/>
                <a:gd name="T15" fmla="*/ 5 h 134"/>
                <a:gd name="T16" fmla="*/ 1 w 150"/>
                <a:gd name="T17" fmla="*/ 5 h 134"/>
                <a:gd name="T18" fmla="*/ 0 w 150"/>
                <a:gd name="T19" fmla="*/ 5 h 13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0" h="134">
                  <a:moveTo>
                    <a:pt x="0" y="79"/>
                  </a:moveTo>
                  <a:lnTo>
                    <a:pt x="14" y="89"/>
                  </a:lnTo>
                  <a:lnTo>
                    <a:pt x="106" y="134"/>
                  </a:lnTo>
                  <a:lnTo>
                    <a:pt x="150" y="45"/>
                  </a:lnTo>
                  <a:lnTo>
                    <a:pt x="58" y="0"/>
                  </a:lnTo>
                  <a:lnTo>
                    <a:pt x="71" y="9"/>
                  </a:lnTo>
                  <a:lnTo>
                    <a:pt x="0" y="79"/>
                  </a:lnTo>
                  <a:lnTo>
                    <a:pt x="7" y="85"/>
                  </a:lnTo>
                  <a:lnTo>
                    <a:pt x="14" y="89"/>
                  </a:lnTo>
                  <a:lnTo>
                    <a:pt x="0" y="7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86" name="Freeform 282"/>
            <p:cNvSpPr>
              <a:spLocks noChangeAspect="1"/>
            </p:cNvSpPr>
            <p:nvPr/>
          </p:nvSpPr>
          <p:spPr bwMode="auto">
            <a:xfrm>
              <a:off x="2511" y="3350"/>
              <a:ext cx="45" cy="57"/>
            </a:xfrm>
            <a:custGeom>
              <a:avLst/>
              <a:gdLst>
                <a:gd name="T0" fmla="*/ 3 w 177"/>
                <a:gd name="T1" fmla="*/ 7 h 224"/>
                <a:gd name="T2" fmla="*/ 0 w 177"/>
                <a:gd name="T3" fmla="*/ 3 h 224"/>
                <a:gd name="T4" fmla="*/ 0 w 177"/>
                <a:gd name="T5" fmla="*/ 5 h 224"/>
                <a:gd name="T6" fmla="*/ 1 w 177"/>
                <a:gd name="T7" fmla="*/ 6 h 224"/>
                <a:gd name="T8" fmla="*/ 1 w 177"/>
                <a:gd name="T9" fmla="*/ 7 h 224"/>
                <a:gd name="T10" fmla="*/ 1 w 177"/>
                <a:gd name="T11" fmla="*/ 8 h 224"/>
                <a:gd name="T12" fmla="*/ 3 w 177"/>
                <a:gd name="T13" fmla="*/ 9 h 224"/>
                <a:gd name="T14" fmla="*/ 4 w 177"/>
                <a:gd name="T15" fmla="*/ 11 h 224"/>
                <a:gd name="T16" fmla="*/ 5 w 177"/>
                <a:gd name="T17" fmla="*/ 12 h 224"/>
                <a:gd name="T18" fmla="*/ 6 w 177"/>
                <a:gd name="T19" fmla="*/ 13 h 224"/>
                <a:gd name="T20" fmla="*/ 7 w 177"/>
                <a:gd name="T21" fmla="*/ 14 h 224"/>
                <a:gd name="T22" fmla="*/ 7 w 177"/>
                <a:gd name="T23" fmla="*/ 15 h 224"/>
                <a:gd name="T24" fmla="*/ 11 w 177"/>
                <a:gd name="T25" fmla="*/ 10 h 224"/>
                <a:gd name="T26" fmla="*/ 11 w 177"/>
                <a:gd name="T27" fmla="*/ 10 h 224"/>
                <a:gd name="T28" fmla="*/ 11 w 177"/>
                <a:gd name="T29" fmla="*/ 9 h 224"/>
                <a:gd name="T30" fmla="*/ 10 w 177"/>
                <a:gd name="T31" fmla="*/ 8 h 224"/>
                <a:gd name="T32" fmla="*/ 9 w 177"/>
                <a:gd name="T33" fmla="*/ 7 h 224"/>
                <a:gd name="T34" fmla="*/ 8 w 177"/>
                <a:gd name="T35" fmla="*/ 6 h 224"/>
                <a:gd name="T36" fmla="*/ 7 w 177"/>
                <a:gd name="T37" fmla="*/ 4 h 224"/>
                <a:gd name="T38" fmla="*/ 7 w 177"/>
                <a:gd name="T39" fmla="*/ 4 h 224"/>
                <a:gd name="T40" fmla="*/ 7 w 177"/>
                <a:gd name="T41" fmla="*/ 3 h 224"/>
                <a:gd name="T42" fmla="*/ 6 w 177"/>
                <a:gd name="T43" fmla="*/ 3 h 224"/>
                <a:gd name="T44" fmla="*/ 6 w 177"/>
                <a:gd name="T45" fmla="*/ 3 h 224"/>
                <a:gd name="T46" fmla="*/ 3 w 177"/>
                <a:gd name="T47" fmla="*/ 0 h 224"/>
                <a:gd name="T48" fmla="*/ 6 w 177"/>
                <a:gd name="T49" fmla="*/ 3 h 224"/>
                <a:gd name="T50" fmla="*/ 6 w 177"/>
                <a:gd name="T51" fmla="*/ 0 h 224"/>
                <a:gd name="T52" fmla="*/ 3 w 177"/>
                <a:gd name="T53" fmla="*/ 0 h 224"/>
                <a:gd name="T54" fmla="*/ 3 w 177"/>
                <a:gd name="T55" fmla="*/ 7 h 22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77" h="224">
                  <a:moveTo>
                    <a:pt x="49" y="101"/>
                  </a:moveTo>
                  <a:lnTo>
                    <a:pt x="0" y="50"/>
                  </a:lnTo>
                  <a:lnTo>
                    <a:pt x="1" y="70"/>
                  </a:lnTo>
                  <a:lnTo>
                    <a:pt x="7" y="87"/>
                  </a:lnTo>
                  <a:lnTo>
                    <a:pt x="13" y="102"/>
                  </a:lnTo>
                  <a:lnTo>
                    <a:pt x="21" y="118"/>
                  </a:lnTo>
                  <a:lnTo>
                    <a:pt x="38" y="143"/>
                  </a:lnTo>
                  <a:lnTo>
                    <a:pt x="57" y="168"/>
                  </a:lnTo>
                  <a:lnTo>
                    <a:pt x="75" y="190"/>
                  </a:lnTo>
                  <a:lnTo>
                    <a:pt x="91" y="207"/>
                  </a:lnTo>
                  <a:lnTo>
                    <a:pt x="102" y="220"/>
                  </a:lnTo>
                  <a:lnTo>
                    <a:pt x="106" y="224"/>
                  </a:lnTo>
                  <a:lnTo>
                    <a:pt x="177" y="154"/>
                  </a:lnTo>
                  <a:lnTo>
                    <a:pt x="175" y="151"/>
                  </a:lnTo>
                  <a:lnTo>
                    <a:pt x="164" y="141"/>
                  </a:lnTo>
                  <a:lnTo>
                    <a:pt x="150" y="125"/>
                  </a:lnTo>
                  <a:lnTo>
                    <a:pt x="135" y="106"/>
                  </a:lnTo>
                  <a:lnTo>
                    <a:pt x="119" y="87"/>
                  </a:lnTo>
                  <a:lnTo>
                    <a:pt x="106" y="66"/>
                  </a:lnTo>
                  <a:lnTo>
                    <a:pt x="103" y="59"/>
                  </a:lnTo>
                  <a:lnTo>
                    <a:pt x="101" y="53"/>
                  </a:lnTo>
                  <a:lnTo>
                    <a:pt x="100" y="49"/>
                  </a:lnTo>
                  <a:lnTo>
                    <a:pt x="100" y="50"/>
                  </a:lnTo>
                  <a:lnTo>
                    <a:pt x="49" y="0"/>
                  </a:lnTo>
                  <a:lnTo>
                    <a:pt x="100" y="50"/>
                  </a:lnTo>
                  <a:lnTo>
                    <a:pt x="100" y="0"/>
                  </a:lnTo>
                  <a:lnTo>
                    <a:pt x="49" y="0"/>
                  </a:lnTo>
                  <a:lnTo>
                    <a:pt x="49" y="10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87" name="Freeform 283"/>
            <p:cNvSpPr>
              <a:spLocks noChangeAspect="1"/>
            </p:cNvSpPr>
            <p:nvPr/>
          </p:nvSpPr>
          <p:spPr bwMode="auto">
            <a:xfrm>
              <a:off x="2475" y="3339"/>
              <a:ext cx="48" cy="37"/>
            </a:xfrm>
            <a:custGeom>
              <a:avLst/>
              <a:gdLst>
                <a:gd name="T0" fmla="*/ 0 w 189"/>
                <a:gd name="T1" fmla="*/ 3 h 146"/>
                <a:gd name="T2" fmla="*/ 3 w 189"/>
                <a:gd name="T3" fmla="*/ 6 h 146"/>
                <a:gd name="T4" fmla="*/ 3 w 189"/>
                <a:gd name="T5" fmla="*/ 6 h 146"/>
                <a:gd name="T6" fmla="*/ 4 w 189"/>
                <a:gd name="T7" fmla="*/ 6 h 146"/>
                <a:gd name="T8" fmla="*/ 4 w 189"/>
                <a:gd name="T9" fmla="*/ 7 h 146"/>
                <a:gd name="T10" fmla="*/ 4 w 189"/>
                <a:gd name="T11" fmla="*/ 7 h 146"/>
                <a:gd name="T12" fmla="*/ 5 w 189"/>
                <a:gd name="T13" fmla="*/ 7 h 146"/>
                <a:gd name="T14" fmla="*/ 6 w 189"/>
                <a:gd name="T15" fmla="*/ 8 h 146"/>
                <a:gd name="T16" fmla="*/ 8 w 189"/>
                <a:gd name="T17" fmla="*/ 8 h 146"/>
                <a:gd name="T18" fmla="*/ 9 w 189"/>
                <a:gd name="T19" fmla="*/ 9 h 146"/>
                <a:gd name="T20" fmla="*/ 10 w 189"/>
                <a:gd name="T21" fmla="*/ 9 h 146"/>
                <a:gd name="T22" fmla="*/ 10 w 189"/>
                <a:gd name="T23" fmla="*/ 9 h 146"/>
                <a:gd name="T24" fmla="*/ 11 w 189"/>
                <a:gd name="T25" fmla="*/ 9 h 146"/>
                <a:gd name="T26" fmla="*/ 12 w 189"/>
                <a:gd name="T27" fmla="*/ 9 h 146"/>
                <a:gd name="T28" fmla="*/ 12 w 189"/>
                <a:gd name="T29" fmla="*/ 3 h 146"/>
                <a:gd name="T30" fmla="*/ 12 w 189"/>
                <a:gd name="T31" fmla="*/ 3 h 146"/>
                <a:gd name="T32" fmla="*/ 12 w 189"/>
                <a:gd name="T33" fmla="*/ 3 h 146"/>
                <a:gd name="T34" fmla="*/ 11 w 189"/>
                <a:gd name="T35" fmla="*/ 3 h 146"/>
                <a:gd name="T36" fmla="*/ 11 w 189"/>
                <a:gd name="T37" fmla="*/ 3 h 146"/>
                <a:gd name="T38" fmla="*/ 10 w 189"/>
                <a:gd name="T39" fmla="*/ 2 h 146"/>
                <a:gd name="T40" fmla="*/ 9 w 189"/>
                <a:gd name="T41" fmla="*/ 2 h 146"/>
                <a:gd name="T42" fmla="*/ 8 w 189"/>
                <a:gd name="T43" fmla="*/ 1 h 146"/>
                <a:gd name="T44" fmla="*/ 7 w 189"/>
                <a:gd name="T45" fmla="*/ 1 h 146"/>
                <a:gd name="T46" fmla="*/ 6 w 189"/>
                <a:gd name="T47" fmla="*/ 1 h 146"/>
                <a:gd name="T48" fmla="*/ 5 w 189"/>
                <a:gd name="T49" fmla="*/ 0 h 146"/>
                <a:gd name="T50" fmla="*/ 4 w 189"/>
                <a:gd name="T51" fmla="*/ 0 h 146"/>
                <a:gd name="T52" fmla="*/ 3 w 189"/>
                <a:gd name="T53" fmla="*/ 0 h 146"/>
                <a:gd name="T54" fmla="*/ 7 w 189"/>
                <a:gd name="T55" fmla="*/ 3 h 146"/>
                <a:gd name="T56" fmla="*/ 0 w 189"/>
                <a:gd name="T57" fmla="*/ 3 h 146"/>
                <a:gd name="T58" fmla="*/ 0 w 189"/>
                <a:gd name="T59" fmla="*/ 6 h 146"/>
                <a:gd name="T60" fmla="*/ 3 w 189"/>
                <a:gd name="T61" fmla="*/ 6 h 146"/>
                <a:gd name="T62" fmla="*/ 0 w 189"/>
                <a:gd name="T63" fmla="*/ 3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9" h="146">
                  <a:moveTo>
                    <a:pt x="0" y="49"/>
                  </a:moveTo>
                  <a:lnTo>
                    <a:pt x="51" y="99"/>
                  </a:lnTo>
                  <a:lnTo>
                    <a:pt x="53" y="99"/>
                  </a:lnTo>
                  <a:lnTo>
                    <a:pt x="57" y="99"/>
                  </a:lnTo>
                  <a:lnTo>
                    <a:pt x="63" y="101"/>
                  </a:lnTo>
                  <a:lnTo>
                    <a:pt x="68" y="103"/>
                  </a:lnTo>
                  <a:lnTo>
                    <a:pt x="82" y="108"/>
                  </a:lnTo>
                  <a:lnTo>
                    <a:pt x="99" y="117"/>
                  </a:lnTo>
                  <a:lnTo>
                    <a:pt x="117" y="126"/>
                  </a:lnTo>
                  <a:lnTo>
                    <a:pt x="136" y="134"/>
                  </a:lnTo>
                  <a:lnTo>
                    <a:pt x="149" y="139"/>
                  </a:lnTo>
                  <a:lnTo>
                    <a:pt x="162" y="142"/>
                  </a:lnTo>
                  <a:lnTo>
                    <a:pt x="175" y="145"/>
                  </a:lnTo>
                  <a:lnTo>
                    <a:pt x="189" y="146"/>
                  </a:lnTo>
                  <a:lnTo>
                    <a:pt x="189" y="45"/>
                  </a:lnTo>
                  <a:lnTo>
                    <a:pt x="187" y="45"/>
                  </a:lnTo>
                  <a:lnTo>
                    <a:pt x="183" y="45"/>
                  </a:lnTo>
                  <a:lnTo>
                    <a:pt x="178" y="44"/>
                  </a:lnTo>
                  <a:lnTo>
                    <a:pt x="174" y="42"/>
                  </a:lnTo>
                  <a:lnTo>
                    <a:pt x="158" y="36"/>
                  </a:lnTo>
                  <a:lnTo>
                    <a:pt x="143" y="28"/>
                  </a:lnTo>
                  <a:lnTo>
                    <a:pt x="123" y="19"/>
                  </a:lnTo>
                  <a:lnTo>
                    <a:pt x="104" y="10"/>
                  </a:lnTo>
                  <a:lnTo>
                    <a:pt x="91" y="6"/>
                  </a:lnTo>
                  <a:lnTo>
                    <a:pt x="79" y="2"/>
                  </a:lnTo>
                  <a:lnTo>
                    <a:pt x="65" y="0"/>
                  </a:lnTo>
                  <a:lnTo>
                    <a:pt x="51" y="0"/>
                  </a:lnTo>
                  <a:lnTo>
                    <a:pt x="101" y="49"/>
                  </a:lnTo>
                  <a:lnTo>
                    <a:pt x="0" y="49"/>
                  </a:lnTo>
                  <a:lnTo>
                    <a:pt x="0" y="99"/>
                  </a:lnTo>
                  <a:lnTo>
                    <a:pt x="51" y="99"/>
                  </a:lnTo>
                  <a:lnTo>
                    <a:pt x="0" y="4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88" name="Freeform 284"/>
            <p:cNvSpPr>
              <a:spLocks noChangeAspect="1"/>
            </p:cNvSpPr>
            <p:nvPr/>
          </p:nvSpPr>
          <p:spPr bwMode="auto">
            <a:xfrm>
              <a:off x="2464" y="3292"/>
              <a:ext cx="37" cy="59"/>
            </a:xfrm>
            <a:custGeom>
              <a:avLst/>
              <a:gdLst>
                <a:gd name="T0" fmla="*/ 3 w 143"/>
                <a:gd name="T1" fmla="*/ 6 h 234"/>
                <a:gd name="T2" fmla="*/ 0 w 143"/>
                <a:gd name="T3" fmla="*/ 4 h 234"/>
                <a:gd name="T4" fmla="*/ 0 w 143"/>
                <a:gd name="T5" fmla="*/ 5 h 234"/>
                <a:gd name="T6" fmla="*/ 1 w 143"/>
                <a:gd name="T7" fmla="*/ 6 h 234"/>
                <a:gd name="T8" fmla="*/ 1 w 143"/>
                <a:gd name="T9" fmla="*/ 7 h 234"/>
                <a:gd name="T10" fmla="*/ 2 w 143"/>
                <a:gd name="T11" fmla="*/ 9 h 234"/>
                <a:gd name="T12" fmla="*/ 2 w 143"/>
                <a:gd name="T13" fmla="*/ 11 h 234"/>
                <a:gd name="T14" fmla="*/ 3 w 143"/>
                <a:gd name="T15" fmla="*/ 12 h 234"/>
                <a:gd name="T16" fmla="*/ 3 w 143"/>
                <a:gd name="T17" fmla="*/ 14 h 234"/>
                <a:gd name="T18" fmla="*/ 3 w 143"/>
                <a:gd name="T19" fmla="*/ 15 h 234"/>
                <a:gd name="T20" fmla="*/ 10 w 143"/>
                <a:gd name="T21" fmla="*/ 15 h 234"/>
                <a:gd name="T22" fmla="*/ 9 w 143"/>
                <a:gd name="T23" fmla="*/ 13 h 234"/>
                <a:gd name="T24" fmla="*/ 9 w 143"/>
                <a:gd name="T25" fmla="*/ 11 h 234"/>
                <a:gd name="T26" fmla="*/ 9 w 143"/>
                <a:gd name="T27" fmla="*/ 9 h 234"/>
                <a:gd name="T28" fmla="*/ 8 w 143"/>
                <a:gd name="T29" fmla="*/ 7 h 234"/>
                <a:gd name="T30" fmla="*/ 7 w 143"/>
                <a:gd name="T31" fmla="*/ 5 h 234"/>
                <a:gd name="T32" fmla="*/ 7 w 143"/>
                <a:gd name="T33" fmla="*/ 4 h 234"/>
                <a:gd name="T34" fmla="*/ 6 w 143"/>
                <a:gd name="T35" fmla="*/ 3 h 234"/>
                <a:gd name="T36" fmla="*/ 6 w 143"/>
                <a:gd name="T37" fmla="*/ 2 h 234"/>
                <a:gd name="T38" fmla="*/ 3 w 143"/>
                <a:gd name="T39" fmla="*/ 0 h 234"/>
                <a:gd name="T40" fmla="*/ 6 w 143"/>
                <a:gd name="T41" fmla="*/ 2 h 234"/>
                <a:gd name="T42" fmla="*/ 5 w 143"/>
                <a:gd name="T43" fmla="*/ 0 h 234"/>
                <a:gd name="T44" fmla="*/ 3 w 143"/>
                <a:gd name="T45" fmla="*/ 0 h 234"/>
                <a:gd name="T46" fmla="*/ 3 w 143"/>
                <a:gd name="T47" fmla="*/ 6 h 23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3" h="234">
                  <a:moveTo>
                    <a:pt x="46" y="99"/>
                  </a:moveTo>
                  <a:lnTo>
                    <a:pt x="0" y="65"/>
                  </a:lnTo>
                  <a:lnTo>
                    <a:pt x="1" y="71"/>
                  </a:lnTo>
                  <a:lnTo>
                    <a:pt x="6" y="87"/>
                  </a:lnTo>
                  <a:lnTo>
                    <a:pt x="14" y="110"/>
                  </a:lnTo>
                  <a:lnTo>
                    <a:pt x="22" y="138"/>
                  </a:lnTo>
                  <a:lnTo>
                    <a:pt x="31" y="168"/>
                  </a:lnTo>
                  <a:lnTo>
                    <a:pt x="37" y="196"/>
                  </a:lnTo>
                  <a:lnTo>
                    <a:pt x="41" y="220"/>
                  </a:lnTo>
                  <a:lnTo>
                    <a:pt x="42" y="234"/>
                  </a:lnTo>
                  <a:lnTo>
                    <a:pt x="143" y="234"/>
                  </a:lnTo>
                  <a:lnTo>
                    <a:pt x="141" y="205"/>
                  </a:lnTo>
                  <a:lnTo>
                    <a:pt x="134" y="176"/>
                  </a:lnTo>
                  <a:lnTo>
                    <a:pt x="126" y="143"/>
                  </a:lnTo>
                  <a:lnTo>
                    <a:pt x="117" y="111"/>
                  </a:lnTo>
                  <a:lnTo>
                    <a:pt x="110" y="81"/>
                  </a:lnTo>
                  <a:lnTo>
                    <a:pt x="102" y="57"/>
                  </a:lnTo>
                  <a:lnTo>
                    <a:pt x="95" y="40"/>
                  </a:lnTo>
                  <a:lnTo>
                    <a:pt x="94" y="34"/>
                  </a:lnTo>
                  <a:lnTo>
                    <a:pt x="46" y="0"/>
                  </a:lnTo>
                  <a:lnTo>
                    <a:pt x="94" y="34"/>
                  </a:lnTo>
                  <a:lnTo>
                    <a:pt x="83" y="0"/>
                  </a:lnTo>
                  <a:lnTo>
                    <a:pt x="46" y="0"/>
                  </a:lnTo>
                  <a:lnTo>
                    <a:pt x="46" y="9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89" name="Freeform 285"/>
            <p:cNvSpPr>
              <a:spLocks noChangeAspect="1"/>
            </p:cNvSpPr>
            <p:nvPr/>
          </p:nvSpPr>
          <p:spPr bwMode="auto">
            <a:xfrm>
              <a:off x="2455" y="3292"/>
              <a:ext cx="21" cy="25"/>
            </a:xfrm>
            <a:custGeom>
              <a:avLst/>
              <a:gdLst>
                <a:gd name="T0" fmla="*/ 0 w 81"/>
                <a:gd name="T1" fmla="*/ 5 h 99"/>
                <a:gd name="T2" fmla="*/ 2 w 81"/>
                <a:gd name="T3" fmla="*/ 6 h 99"/>
                <a:gd name="T4" fmla="*/ 5 w 81"/>
                <a:gd name="T5" fmla="*/ 6 h 99"/>
                <a:gd name="T6" fmla="*/ 5 w 81"/>
                <a:gd name="T7" fmla="*/ 0 h 99"/>
                <a:gd name="T8" fmla="*/ 2 w 81"/>
                <a:gd name="T9" fmla="*/ 0 h 99"/>
                <a:gd name="T10" fmla="*/ 5 w 81"/>
                <a:gd name="T11" fmla="*/ 1 h 99"/>
                <a:gd name="T12" fmla="*/ 0 w 81"/>
                <a:gd name="T13" fmla="*/ 5 h 99"/>
                <a:gd name="T14" fmla="*/ 1 w 81"/>
                <a:gd name="T15" fmla="*/ 6 h 99"/>
                <a:gd name="T16" fmla="*/ 2 w 81"/>
                <a:gd name="T17" fmla="*/ 6 h 99"/>
                <a:gd name="T18" fmla="*/ 0 w 81"/>
                <a:gd name="T19" fmla="*/ 5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99">
                  <a:moveTo>
                    <a:pt x="0" y="85"/>
                  </a:moveTo>
                  <a:lnTo>
                    <a:pt x="36" y="99"/>
                  </a:lnTo>
                  <a:lnTo>
                    <a:pt x="81" y="99"/>
                  </a:lnTo>
                  <a:lnTo>
                    <a:pt x="81" y="0"/>
                  </a:lnTo>
                  <a:lnTo>
                    <a:pt x="36" y="0"/>
                  </a:lnTo>
                  <a:lnTo>
                    <a:pt x="71" y="14"/>
                  </a:lnTo>
                  <a:lnTo>
                    <a:pt x="0" y="85"/>
                  </a:lnTo>
                  <a:lnTo>
                    <a:pt x="15" y="99"/>
                  </a:lnTo>
                  <a:lnTo>
                    <a:pt x="36" y="99"/>
                  </a:lnTo>
                  <a:lnTo>
                    <a:pt x="0" y="8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90" name="Freeform 286"/>
            <p:cNvSpPr>
              <a:spLocks noChangeAspect="1"/>
            </p:cNvSpPr>
            <p:nvPr/>
          </p:nvSpPr>
          <p:spPr bwMode="auto">
            <a:xfrm>
              <a:off x="2393" y="3198"/>
              <a:ext cx="80" cy="115"/>
            </a:xfrm>
            <a:custGeom>
              <a:avLst/>
              <a:gdLst>
                <a:gd name="T0" fmla="*/ 0 w 317"/>
                <a:gd name="T1" fmla="*/ 3 h 455"/>
                <a:gd name="T2" fmla="*/ 3 w 317"/>
                <a:gd name="T3" fmla="*/ 6 h 455"/>
                <a:gd name="T4" fmla="*/ 3 w 317"/>
                <a:gd name="T5" fmla="*/ 6 h 455"/>
                <a:gd name="T6" fmla="*/ 3 w 317"/>
                <a:gd name="T7" fmla="*/ 6 h 455"/>
                <a:gd name="T8" fmla="*/ 3 w 317"/>
                <a:gd name="T9" fmla="*/ 7 h 455"/>
                <a:gd name="T10" fmla="*/ 4 w 317"/>
                <a:gd name="T11" fmla="*/ 7 h 455"/>
                <a:gd name="T12" fmla="*/ 4 w 317"/>
                <a:gd name="T13" fmla="*/ 7 h 455"/>
                <a:gd name="T14" fmla="*/ 4 w 317"/>
                <a:gd name="T15" fmla="*/ 7 h 455"/>
                <a:gd name="T16" fmla="*/ 5 w 317"/>
                <a:gd name="T17" fmla="*/ 8 h 455"/>
                <a:gd name="T18" fmla="*/ 5 w 317"/>
                <a:gd name="T19" fmla="*/ 8 h 455"/>
                <a:gd name="T20" fmla="*/ 6 w 317"/>
                <a:gd name="T21" fmla="*/ 10 h 455"/>
                <a:gd name="T22" fmla="*/ 7 w 317"/>
                <a:gd name="T23" fmla="*/ 11 h 455"/>
                <a:gd name="T24" fmla="*/ 8 w 317"/>
                <a:gd name="T25" fmla="*/ 13 h 455"/>
                <a:gd name="T26" fmla="*/ 9 w 317"/>
                <a:gd name="T27" fmla="*/ 15 h 455"/>
                <a:gd name="T28" fmla="*/ 11 w 317"/>
                <a:gd name="T29" fmla="*/ 19 h 455"/>
                <a:gd name="T30" fmla="*/ 12 w 317"/>
                <a:gd name="T31" fmla="*/ 23 h 455"/>
                <a:gd name="T32" fmla="*/ 13 w 317"/>
                <a:gd name="T33" fmla="*/ 25 h 455"/>
                <a:gd name="T34" fmla="*/ 14 w 317"/>
                <a:gd name="T35" fmla="*/ 27 h 455"/>
                <a:gd name="T36" fmla="*/ 15 w 317"/>
                <a:gd name="T37" fmla="*/ 28 h 455"/>
                <a:gd name="T38" fmla="*/ 16 w 317"/>
                <a:gd name="T39" fmla="*/ 29 h 455"/>
                <a:gd name="T40" fmla="*/ 20 w 317"/>
                <a:gd name="T41" fmla="*/ 25 h 455"/>
                <a:gd name="T42" fmla="*/ 20 w 317"/>
                <a:gd name="T43" fmla="*/ 24 h 455"/>
                <a:gd name="T44" fmla="*/ 19 w 317"/>
                <a:gd name="T45" fmla="*/ 24 h 455"/>
                <a:gd name="T46" fmla="*/ 19 w 317"/>
                <a:gd name="T47" fmla="*/ 22 h 455"/>
                <a:gd name="T48" fmla="*/ 18 w 317"/>
                <a:gd name="T49" fmla="*/ 20 h 455"/>
                <a:gd name="T50" fmla="*/ 16 w 317"/>
                <a:gd name="T51" fmla="*/ 17 h 455"/>
                <a:gd name="T52" fmla="*/ 15 w 317"/>
                <a:gd name="T53" fmla="*/ 13 h 455"/>
                <a:gd name="T54" fmla="*/ 14 w 317"/>
                <a:gd name="T55" fmla="*/ 10 h 455"/>
                <a:gd name="T56" fmla="*/ 12 w 317"/>
                <a:gd name="T57" fmla="*/ 8 h 455"/>
                <a:gd name="T58" fmla="*/ 11 w 317"/>
                <a:gd name="T59" fmla="*/ 6 h 455"/>
                <a:gd name="T60" fmla="*/ 10 w 317"/>
                <a:gd name="T61" fmla="*/ 5 h 455"/>
                <a:gd name="T62" fmla="*/ 10 w 317"/>
                <a:gd name="T63" fmla="*/ 4 h 455"/>
                <a:gd name="T64" fmla="*/ 9 w 317"/>
                <a:gd name="T65" fmla="*/ 3 h 455"/>
                <a:gd name="T66" fmla="*/ 8 w 317"/>
                <a:gd name="T67" fmla="*/ 2 h 455"/>
                <a:gd name="T68" fmla="*/ 7 w 317"/>
                <a:gd name="T69" fmla="*/ 2 h 455"/>
                <a:gd name="T70" fmla="*/ 7 w 317"/>
                <a:gd name="T71" fmla="*/ 1 h 455"/>
                <a:gd name="T72" fmla="*/ 6 w 317"/>
                <a:gd name="T73" fmla="*/ 1 h 455"/>
                <a:gd name="T74" fmla="*/ 4 w 317"/>
                <a:gd name="T75" fmla="*/ 0 h 455"/>
                <a:gd name="T76" fmla="*/ 3 w 317"/>
                <a:gd name="T77" fmla="*/ 0 h 455"/>
                <a:gd name="T78" fmla="*/ 6 w 317"/>
                <a:gd name="T79" fmla="*/ 3 h 455"/>
                <a:gd name="T80" fmla="*/ 0 w 317"/>
                <a:gd name="T81" fmla="*/ 3 h 455"/>
                <a:gd name="T82" fmla="*/ 0 w 317"/>
                <a:gd name="T83" fmla="*/ 6 h 455"/>
                <a:gd name="T84" fmla="*/ 3 w 317"/>
                <a:gd name="T85" fmla="*/ 6 h 455"/>
                <a:gd name="T86" fmla="*/ 0 w 317"/>
                <a:gd name="T87" fmla="*/ 3 h 45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7" h="455">
                  <a:moveTo>
                    <a:pt x="0" y="49"/>
                  </a:moveTo>
                  <a:lnTo>
                    <a:pt x="51" y="100"/>
                  </a:lnTo>
                  <a:lnTo>
                    <a:pt x="49" y="100"/>
                  </a:lnTo>
                  <a:lnTo>
                    <a:pt x="51" y="101"/>
                  </a:lnTo>
                  <a:lnTo>
                    <a:pt x="55" y="104"/>
                  </a:lnTo>
                  <a:lnTo>
                    <a:pt x="60" y="108"/>
                  </a:lnTo>
                  <a:lnTo>
                    <a:pt x="65" y="114"/>
                  </a:lnTo>
                  <a:lnTo>
                    <a:pt x="71" y="121"/>
                  </a:lnTo>
                  <a:lnTo>
                    <a:pt x="78" y="130"/>
                  </a:lnTo>
                  <a:lnTo>
                    <a:pt x="93" y="153"/>
                  </a:lnTo>
                  <a:lnTo>
                    <a:pt x="109" y="179"/>
                  </a:lnTo>
                  <a:lnTo>
                    <a:pt x="123" y="207"/>
                  </a:lnTo>
                  <a:lnTo>
                    <a:pt x="139" y="238"/>
                  </a:lnTo>
                  <a:lnTo>
                    <a:pt x="167" y="303"/>
                  </a:lnTo>
                  <a:lnTo>
                    <a:pt x="194" y="362"/>
                  </a:lnTo>
                  <a:lnTo>
                    <a:pt x="206" y="389"/>
                  </a:lnTo>
                  <a:lnTo>
                    <a:pt x="219" y="414"/>
                  </a:lnTo>
                  <a:lnTo>
                    <a:pt x="230" y="435"/>
                  </a:lnTo>
                  <a:lnTo>
                    <a:pt x="246" y="455"/>
                  </a:lnTo>
                  <a:lnTo>
                    <a:pt x="317" y="384"/>
                  </a:lnTo>
                  <a:lnTo>
                    <a:pt x="314" y="380"/>
                  </a:lnTo>
                  <a:lnTo>
                    <a:pt x="305" y="366"/>
                  </a:lnTo>
                  <a:lnTo>
                    <a:pt x="296" y="347"/>
                  </a:lnTo>
                  <a:lnTo>
                    <a:pt x="285" y="322"/>
                  </a:lnTo>
                  <a:lnTo>
                    <a:pt x="258" y="261"/>
                  </a:lnTo>
                  <a:lnTo>
                    <a:pt x="229" y="197"/>
                  </a:lnTo>
                  <a:lnTo>
                    <a:pt x="212" y="163"/>
                  </a:lnTo>
                  <a:lnTo>
                    <a:pt x="195" y="131"/>
                  </a:lnTo>
                  <a:lnTo>
                    <a:pt x="179" y="100"/>
                  </a:lnTo>
                  <a:lnTo>
                    <a:pt x="161" y="73"/>
                  </a:lnTo>
                  <a:lnTo>
                    <a:pt x="149" y="59"/>
                  </a:lnTo>
                  <a:lnTo>
                    <a:pt x="139" y="47"/>
                  </a:lnTo>
                  <a:lnTo>
                    <a:pt x="128" y="35"/>
                  </a:lnTo>
                  <a:lnTo>
                    <a:pt x="115" y="25"/>
                  </a:lnTo>
                  <a:lnTo>
                    <a:pt x="102" y="16"/>
                  </a:lnTo>
                  <a:lnTo>
                    <a:pt x="87" y="8"/>
                  </a:lnTo>
                  <a:lnTo>
                    <a:pt x="69" y="2"/>
                  </a:lnTo>
                  <a:lnTo>
                    <a:pt x="51" y="0"/>
                  </a:lnTo>
                  <a:lnTo>
                    <a:pt x="100" y="49"/>
                  </a:lnTo>
                  <a:lnTo>
                    <a:pt x="0" y="49"/>
                  </a:lnTo>
                  <a:lnTo>
                    <a:pt x="0" y="100"/>
                  </a:lnTo>
                  <a:lnTo>
                    <a:pt x="51" y="100"/>
                  </a:lnTo>
                  <a:lnTo>
                    <a:pt x="0" y="4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91" name="Freeform 287"/>
            <p:cNvSpPr>
              <a:spLocks noChangeAspect="1"/>
            </p:cNvSpPr>
            <p:nvPr/>
          </p:nvSpPr>
          <p:spPr bwMode="auto">
            <a:xfrm>
              <a:off x="2310" y="3056"/>
              <a:ext cx="108" cy="154"/>
            </a:xfrm>
            <a:custGeom>
              <a:avLst/>
              <a:gdLst>
                <a:gd name="T0" fmla="*/ 3 w 423"/>
                <a:gd name="T1" fmla="*/ 6 h 603"/>
                <a:gd name="T2" fmla="*/ 0 w 423"/>
                <a:gd name="T3" fmla="*/ 3 h 603"/>
                <a:gd name="T4" fmla="*/ 0 w 423"/>
                <a:gd name="T5" fmla="*/ 5 h 603"/>
                <a:gd name="T6" fmla="*/ 0 w 423"/>
                <a:gd name="T7" fmla="*/ 6 h 603"/>
                <a:gd name="T8" fmla="*/ 1 w 423"/>
                <a:gd name="T9" fmla="*/ 7 h 603"/>
                <a:gd name="T10" fmla="*/ 1 w 423"/>
                <a:gd name="T11" fmla="*/ 9 h 603"/>
                <a:gd name="T12" fmla="*/ 2 w 423"/>
                <a:gd name="T13" fmla="*/ 10 h 603"/>
                <a:gd name="T14" fmla="*/ 2 w 423"/>
                <a:gd name="T15" fmla="*/ 11 h 603"/>
                <a:gd name="T16" fmla="*/ 3 w 423"/>
                <a:gd name="T17" fmla="*/ 13 h 603"/>
                <a:gd name="T18" fmla="*/ 4 w 423"/>
                <a:gd name="T19" fmla="*/ 14 h 603"/>
                <a:gd name="T20" fmla="*/ 6 w 423"/>
                <a:gd name="T21" fmla="*/ 16 h 603"/>
                <a:gd name="T22" fmla="*/ 7 w 423"/>
                <a:gd name="T23" fmla="*/ 19 h 603"/>
                <a:gd name="T24" fmla="*/ 9 w 423"/>
                <a:gd name="T25" fmla="*/ 21 h 603"/>
                <a:gd name="T26" fmla="*/ 11 w 423"/>
                <a:gd name="T27" fmla="*/ 23 h 603"/>
                <a:gd name="T28" fmla="*/ 13 w 423"/>
                <a:gd name="T29" fmla="*/ 26 h 603"/>
                <a:gd name="T30" fmla="*/ 15 w 423"/>
                <a:gd name="T31" fmla="*/ 28 h 603"/>
                <a:gd name="T32" fmla="*/ 17 w 423"/>
                <a:gd name="T33" fmla="*/ 30 h 603"/>
                <a:gd name="T34" fmla="*/ 18 w 423"/>
                <a:gd name="T35" fmla="*/ 32 h 603"/>
                <a:gd name="T36" fmla="*/ 19 w 423"/>
                <a:gd name="T37" fmla="*/ 33 h 603"/>
                <a:gd name="T38" fmla="*/ 20 w 423"/>
                <a:gd name="T39" fmla="*/ 34 h 603"/>
                <a:gd name="T40" fmla="*/ 20 w 423"/>
                <a:gd name="T41" fmla="*/ 35 h 603"/>
                <a:gd name="T42" fmla="*/ 20 w 423"/>
                <a:gd name="T43" fmla="*/ 36 h 603"/>
                <a:gd name="T44" fmla="*/ 21 w 423"/>
                <a:gd name="T45" fmla="*/ 37 h 603"/>
                <a:gd name="T46" fmla="*/ 21 w 423"/>
                <a:gd name="T47" fmla="*/ 38 h 603"/>
                <a:gd name="T48" fmla="*/ 21 w 423"/>
                <a:gd name="T49" fmla="*/ 39 h 603"/>
                <a:gd name="T50" fmla="*/ 21 w 423"/>
                <a:gd name="T51" fmla="*/ 39 h 603"/>
                <a:gd name="T52" fmla="*/ 28 w 423"/>
                <a:gd name="T53" fmla="*/ 39 h 603"/>
                <a:gd name="T54" fmla="*/ 28 w 423"/>
                <a:gd name="T55" fmla="*/ 38 h 603"/>
                <a:gd name="T56" fmla="*/ 27 w 423"/>
                <a:gd name="T57" fmla="*/ 37 h 603"/>
                <a:gd name="T58" fmla="*/ 27 w 423"/>
                <a:gd name="T59" fmla="*/ 35 h 603"/>
                <a:gd name="T60" fmla="*/ 27 w 423"/>
                <a:gd name="T61" fmla="*/ 34 h 603"/>
                <a:gd name="T62" fmla="*/ 26 w 423"/>
                <a:gd name="T63" fmla="*/ 32 h 603"/>
                <a:gd name="T64" fmla="*/ 25 w 423"/>
                <a:gd name="T65" fmla="*/ 31 h 603"/>
                <a:gd name="T66" fmla="*/ 25 w 423"/>
                <a:gd name="T67" fmla="*/ 30 h 603"/>
                <a:gd name="T68" fmla="*/ 24 w 423"/>
                <a:gd name="T69" fmla="*/ 29 h 603"/>
                <a:gd name="T70" fmla="*/ 22 w 423"/>
                <a:gd name="T71" fmla="*/ 26 h 603"/>
                <a:gd name="T72" fmla="*/ 20 w 423"/>
                <a:gd name="T73" fmla="*/ 24 h 603"/>
                <a:gd name="T74" fmla="*/ 18 w 423"/>
                <a:gd name="T75" fmla="*/ 21 h 603"/>
                <a:gd name="T76" fmla="*/ 16 w 423"/>
                <a:gd name="T77" fmla="*/ 19 h 603"/>
                <a:gd name="T78" fmla="*/ 14 w 423"/>
                <a:gd name="T79" fmla="*/ 17 h 603"/>
                <a:gd name="T80" fmla="*/ 13 w 423"/>
                <a:gd name="T81" fmla="*/ 15 h 603"/>
                <a:gd name="T82" fmla="*/ 11 w 423"/>
                <a:gd name="T83" fmla="*/ 13 h 603"/>
                <a:gd name="T84" fmla="*/ 9 w 423"/>
                <a:gd name="T85" fmla="*/ 10 h 603"/>
                <a:gd name="T86" fmla="*/ 9 w 423"/>
                <a:gd name="T87" fmla="*/ 9 h 603"/>
                <a:gd name="T88" fmla="*/ 8 w 423"/>
                <a:gd name="T89" fmla="*/ 8 h 603"/>
                <a:gd name="T90" fmla="*/ 8 w 423"/>
                <a:gd name="T91" fmla="*/ 7 h 603"/>
                <a:gd name="T92" fmla="*/ 7 w 423"/>
                <a:gd name="T93" fmla="*/ 7 h 603"/>
                <a:gd name="T94" fmla="*/ 7 w 423"/>
                <a:gd name="T95" fmla="*/ 6 h 603"/>
                <a:gd name="T96" fmla="*/ 7 w 423"/>
                <a:gd name="T97" fmla="*/ 5 h 603"/>
                <a:gd name="T98" fmla="*/ 7 w 423"/>
                <a:gd name="T99" fmla="*/ 4 h 603"/>
                <a:gd name="T100" fmla="*/ 7 w 423"/>
                <a:gd name="T101" fmla="*/ 3 h 603"/>
                <a:gd name="T102" fmla="*/ 3 w 423"/>
                <a:gd name="T103" fmla="*/ 0 h 603"/>
                <a:gd name="T104" fmla="*/ 7 w 423"/>
                <a:gd name="T105" fmla="*/ 3 h 603"/>
                <a:gd name="T106" fmla="*/ 7 w 423"/>
                <a:gd name="T107" fmla="*/ 0 h 603"/>
                <a:gd name="T108" fmla="*/ 3 w 423"/>
                <a:gd name="T109" fmla="*/ 0 h 603"/>
                <a:gd name="T110" fmla="*/ 3 w 423"/>
                <a:gd name="T111" fmla="*/ 6 h 60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23" h="603">
                  <a:moveTo>
                    <a:pt x="50" y="99"/>
                  </a:moveTo>
                  <a:lnTo>
                    <a:pt x="0" y="49"/>
                  </a:lnTo>
                  <a:lnTo>
                    <a:pt x="1" y="72"/>
                  </a:lnTo>
                  <a:lnTo>
                    <a:pt x="5" y="94"/>
                  </a:lnTo>
                  <a:lnTo>
                    <a:pt x="10" y="115"/>
                  </a:lnTo>
                  <a:lnTo>
                    <a:pt x="17" y="137"/>
                  </a:lnTo>
                  <a:lnTo>
                    <a:pt x="26" y="158"/>
                  </a:lnTo>
                  <a:lnTo>
                    <a:pt x="36" y="177"/>
                  </a:lnTo>
                  <a:lnTo>
                    <a:pt x="47" y="196"/>
                  </a:lnTo>
                  <a:lnTo>
                    <a:pt x="60" y="216"/>
                  </a:lnTo>
                  <a:lnTo>
                    <a:pt x="85" y="252"/>
                  </a:lnTo>
                  <a:lnTo>
                    <a:pt x="114" y="288"/>
                  </a:lnTo>
                  <a:lnTo>
                    <a:pt x="144" y="324"/>
                  </a:lnTo>
                  <a:lnTo>
                    <a:pt x="175" y="359"/>
                  </a:lnTo>
                  <a:lnTo>
                    <a:pt x="204" y="394"/>
                  </a:lnTo>
                  <a:lnTo>
                    <a:pt x="233" y="428"/>
                  </a:lnTo>
                  <a:lnTo>
                    <a:pt x="259" y="460"/>
                  </a:lnTo>
                  <a:lnTo>
                    <a:pt x="282" y="494"/>
                  </a:lnTo>
                  <a:lnTo>
                    <a:pt x="291" y="508"/>
                  </a:lnTo>
                  <a:lnTo>
                    <a:pt x="300" y="523"/>
                  </a:lnTo>
                  <a:lnTo>
                    <a:pt x="306" y="538"/>
                  </a:lnTo>
                  <a:lnTo>
                    <a:pt x="313" y="552"/>
                  </a:lnTo>
                  <a:lnTo>
                    <a:pt x="318" y="566"/>
                  </a:lnTo>
                  <a:lnTo>
                    <a:pt x="321" y="579"/>
                  </a:lnTo>
                  <a:lnTo>
                    <a:pt x="323" y="592"/>
                  </a:lnTo>
                  <a:lnTo>
                    <a:pt x="323" y="603"/>
                  </a:lnTo>
                  <a:lnTo>
                    <a:pt x="423" y="603"/>
                  </a:lnTo>
                  <a:lnTo>
                    <a:pt x="422" y="582"/>
                  </a:lnTo>
                  <a:lnTo>
                    <a:pt x="419" y="560"/>
                  </a:lnTo>
                  <a:lnTo>
                    <a:pt x="414" y="538"/>
                  </a:lnTo>
                  <a:lnTo>
                    <a:pt x="406" y="517"/>
                  </a:lnTo>
                  <a:lnTo>
                    <a:pt x="397" y="496"/>
                  </a:lnTo>
                  <a:lnTo>
                    <a:pt x="388" y="477"/>
                  </a:lnTo>
                  <a:lnTo>
                    <a:pt x="376" y="457"/>
                  </a:lnTo>
                  <a:lnTo>
                    <a:pt x="365" y="438"/>
                  </a:lnTo>
                  <a:lnTo>
                    <a:pt x="339" y="401"/>
                  </a:lnTo>
                  <a:lnTo>
                    <a:pt x="310" y="364"/>
                  </a:lnTo>
                  <a:lnTo>
                    <a:pt x="279" y="330"/>
                  </a:lnTo>
                  <a:lnTo>
                    <a:pt x="250" y="295"/>
                  </a:lnTo>
                  <a:lnTo>
                    <a:pt x="220" y="260"/>
                  </a:lnTo>
                  <a:lnTo>
                    <a:pt x="191" y="226"/>
                  </a:lnTo>
                  <a:lnTo>
                    <a:pt x="166" y="193"/>
                  </a:lnTo>
                  <a:lnTo>
                    <a:pt x="142" y="160"/>
                  </a:lnTo>
                  <a:lnTo>
                    <a:pt x="132" y="145"/>
                  </a:lnTo>
                  <a:lnTo>
                    <a:pt x="124" y="130"/>
                  </a:lnTo>
                  <a:lnTo>
                    <a:pt x="116" y="115"/>
                  </a:lnTo>
                  <a:lnTo>
                    <a:pt x="110" y="101"/>
                  </a:lnTo>
                  <a:lnTo>
                    <a:pt x="106" y="88"/>
                  </a:lnTo>
                  <a:lnTo>
                    <a:pt x="102" y="75"/>
                  </a:lnTo>
                  <a:lnTo>
                    <a:pt x="101" y="62"/>
                  </a:lnTo>
                  <a:lnTo>
                    <a:pt x="100" y="49"/>
                  </a:lnTo>
                  <a:lnTo>
                    <a:pt x="50" y="0"/>
                  </a:lnTo>
                  <a:lnTo>
                    <a:pt x="100" y="49"/>
                  </a:lnTo>
                  <a:lnTo>
                    <a:pt x="100" y="0"/>
                  </a:lnTo>
                  <a:lnTo>
                    <a:pt x="50" y="0"/>
                  </a:lnTo>
                  <a:lnTo>
                    <a:pt x="50" y="9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92" name="Freeform 288"/>
            <p:cNvSpPr>
              <a:spLocks noChangeAspect="1"/>
            </p:cNvSpPr>
            <p:nvPr/>
          </p:nvSpPr>
          <p:spPr bwMode="auto">
            <a:xfrm>
              <a:off x="2286" y="3045"/>
              <a:ext cx="37" cy="37"/>
            </a:xfrm>
            <a:custGeom>
              <a:avLst/>
              <a:gdLst>
                <a:gd name="T0" fmla="*/ 7 w 142"/>
                <a:gd name="T1" fmla="*/ 0 h 142"/>
                <a:gd name="T2" fmla="*/ 0 w 142"/>
                <a:gd name="T3" fmla="*/ 0 h 142"/>
                <a:gd name="T4" fmla="*/ 0 w 142"/>
                <a:gd name="T5" fmla="*/ 1 h 142"/>
                <a:gd name="T6" fmla="*/ 0 w 142"/>
                <a:gd name="T7" fmla="*/ 2 h 142"/>
                <a:gd name="T8" fmla="*/ 1 w 142"/>
                <a:gd name="T9" fmla="*/ 3 h 142"/>
                <a:gd name="T10" fmla="*/ 1 w 142"/>
                <a:gd name="T11" fmla="*/ 4 h 142"/>
                <a:gd name="T12" fmla="*/ 1 w 142"/>
                <a:gd name="T13" fmla="*/ 5 h 142"/>
                <a:gd name="T14" fmla="*/ 2 w 142"/>
                <a:gd name="T15" fmla="*/ 5 h 142"/>
                <a:gd name="T16" fmla="*/ 2 w 142"/>
                <a:gd name="T17" fmla="*/ 6 h 142"/>
                <a:gd name="T18" fmla="*/ 3 w 142"/>
                <a:gd name="T19" fmla="*/ 7 h 142"/>
                <a:gd name="T20" fmla="*/ 4 w 142"/>
                <a:gd name="T21" fmla="*/ 7 h 142"/>
                <a:gd name="T22" fmla="*/ 4 w 142"/>
                <a:gd name="T23" fmla="*/ 8 h 142"/>
                <a:gd name="T24" fmla="*/ 5 w 142"/>
                <a:gd name="T25" fmla="*/ 8 h 142"/>
                <a:gd name="T26" fmla="*/ 6 w 142"/>
                <a:gd name="T27" fmla="*/ 9 h 142"/>
                <a:gd name="T28" fmla="*/ 7 w 142"/>
                <a:gd name="T29" fmla="*/ 9 h 142"/>
                <a:gd name="T30" fmla="*/ 8 w 142"/>
                <a:gd name="T31" fmla="*/ 9 h 142"/>
                <a:gd name="T32" fmla="*/ 9 w 142"/>
                <a:gd name="T33" fmla="*/ 10 h 142"/>
                <a:gd name="T34" fmla="*/ 10 w 142"/>
                <a:gd name="T35" fmla="*/ 10 h 142"/>
                <a:gd name="T36" fmla="*/ 10 w 142"/>
                <a:gd name="T37" fmla="*/ 3 h 142"/>
                <a:gd name="T38" fmla="*/ 9 w 142"/>
                <a:gd name="T39" fmla="*/ 3 h 142"/>
                <a:gd name="T40" fmla="*/ 9 w 142"/>
                <a:gd name="T41" fmla="*/ 3 h 142"/>
                <a:gd name="T42" fmla="*/ 9 w 142"/>
                <a:gd name="T43" fmla="*/ 3 h 142"/>
                <a:gd name="T44" fmla="*/ 9 w 142"/>
                <a:gd name="T45" fmla="*/ 3 h 142"/>
                <a:gd name="T46" fmla="*/ 9 w 142"/>
                <a:gd name="T47" fmla="*/ 3 h 142"/>
                <a:gd name="T48" fmla="*/ 8 w 142"/>
                <a:gd name="T49" fmla="*/ 2 h 142"/>
                <a:gd name="T50" fmla="*/ 8 w 142"/>
                <a:gd name="T51" fmla="*/ 2 h 142"/>
                <a:gd name="T52" fmla="*/ 8 w 142"/>
                <a:gd name="T53" fmla="*/ 2 h 142"/>
                <a:gd name="T54" fmla="*/ 8 w 142"/>
                <a:gd name="T55" fmla="*/ 2 h 142"/>
                <a:gd name="T56" fmla="*/ 7 w 142"/>
                <a:gd name="T57" fmla="*/ 1 h 142"/>
                <a:gd name="T58" fmla="*/ 7 w 142"/>
                <a:gd name="T59" fmla="*/ 1 h 142"/>
                <a:gd name="T60" fmla="*/ 7 w 142"/>
                <a:gd name="T61" fmla="*/ 1 h 142"/>
                <a:gd name="T62" fmla="*/ 7 w 142"/>
                <a:gd name="T63" fmla="*/ 1 h 142"/>
                <a:gd name="T64" fmla="*/ 7 w 142"/>
                <a:gd name="T65" fmla="*/ 0 h 142"/>
                <a:gd name="T66" fmla="*/ 7 w 142"/>
                <a:gd name="T67" fmla="*/ 0 h 142"/>
                <a:gd name="T68" fmla="*/ 7 w 142"/>
                <a:gd name="T69" fmla="*/ 0 h 142"/>
                <a:gd name="T70" fmla="*/ 0 w 142"/>
                <a:gd name="T71" fmla="*/ 0 h 142"/>
                <a:gd name="T72" fmla="*/ 7 w 142"/>
                <a:gd name="T73" fmla="*/ 0 h 142"/>
                <a:gd name="T74" fmla="*/ 3 w 142"/>
                <a:gd name="T75" fmla="*/ 0 h 142"/>
                <a:gd name="T76" fmla="*/ 0 w 142"/>
                <a:gd name="T77" fmla="*/ 0 h 142"/>
                <a:gd name="T78" fmla="*/ 7 w 142"/>
                <a:gd name="T79" fmla="*/ 0 h 1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2" h="142">
                  <a:moveTo>
                    <a:pt x="100" y="0"/>
                  </a:moveTo>
                  <a:lnTo>
                    <a:pt x="0" y="0"/>
                  </a:lnTo>
                  <a:lnTo>
                    <a:pt x="0" y="15"/>
                  </a:lnTo>
                  <a:lnTo>
                    <a:pt x="3" y="29"/>
                  </a:lnTo>
                  <a:lnTo>
                    <a:pt x="7" y="42"/>
                  </a:lnTo>
                  <a:lnTo>
                    <a:pt x="12" y="55"/>
                  </a:lnTo>
                  <a:lnTo>
                    <a:pt x="18" y="68"/>
                  </a:lnTo>
                  <a:lnTo>
                    <a:pt x="26" y="79"/>
                  </a:lnTo>
                  <a:lnTo>
                    <a:pt x="34" y="89"/>
                  </a:lnTo>
                  <a:lnTo>
                    <a:pt x="43" y="99"/>
                  </a:lnTo>
                  <a:lnTo>
                    <a:pt x="53" y="108"/>
                  </a:lnTo>
                  <a:lnTo>
                    <a:pt x="64" y="117"/>
                  </a:lnTo>
                  <a:lnTo>
                    <a:pt x="75" y="123"/>
                  </a:lnTo>
                  <a:lnTo>
                    <a:pt x="87" y="130"/>
                  </a:lnTo>
                  <a:lnTo>
                    <a:pt x="100" y="135"/>
                  </a:lnTo>
                  <a:lnTo>
                    <a:pt x="113" y="139"/>
                  </a:lnTo>
                  <a:lnTo>
                    <a:pt x="127" y="141"/>
                  </a:lnTo>
                  <a:lnTo>
                    <a:pt x="142" y="142"/>
                  </a:lnTo>
                  <a:lnTo>
                    <a:pt x="142" y="43"/>
                  </a:lnTo>
                  <a:lnTo>
                    <a:pt x="139" y="43"/>
                  </a:lnTo>
                  <a:lnTo>
                    <a:pt x="136" y="42"/>
                  </a:lnTo>
                  <a:lnTo>
                    <a:pt x="132" y="42"/>
                  </a:lnTo>
                  <a:lnTo>
                    <a:pt x="130" y="39"/>
                  </a:lnTo>
                  <a:lnTo>
                    <a:pt x="126" y="38"/>
                  </a:lnTo>
                  <a:lnTo>
                    <a:pt x="122" y="35"/>
                  </a:lnTo>
                  <a:lnTo>
                    <a:pt x="118" y="31"/>
                  </a:lnTo>
                  <a:lnTo>
                    <a:pt x="114" y="29"/>
                  </a:lnTo>
                  <a:lnTo>
                    <a:pt x="110" y="25"/>
                  </a:lnTo>
                  <a:lnTo>
                    <a:pt x="108" y="21"/>
                  </a:lnTo>
                  <a:lnTo>
                    <a:pt x="105" y="17"/>
                  </a:lnTo>
                  <a:lnTo>
                    <a:pt x="102" y="13"/>
                  </a:lnTo>
                  <a:lnTo>
                    <a:pt x="101" y="9"/>
                  </a:lnTo>
                  <a:lnTo>
                    <a:pt x="100" y="5"/>
                  </a:lnTo>
                  <a:lnTo>
                    <a:pt x="100" y="3"/>
                  </a:lnTo>
                  <a:lnTo>
                    <a:pt x="100" y="0"/>
                  </a:lnTo>
                  <a:lnTo>
                    <a:pt x="0" y="0"/>
                  </a:lnTo>
                  <a:lnTo>
                    <a:pt x="100" y="0"/>
                  </a:lnTo>
                  <a:lnTo>
                    <a:pt x="49" y="0"/>
                  </a:lnTo>
                  <a:lnTo>
                    <a:pt x="0" y="0"/>
                  </a:lnTo>
                  <a:lnTo>
                    <a:pt x="100"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93" name="Freeform 289"/>
            <p:cNvSpPr>
              <a:spLocks noChangeAspect="1"/>
            </p:cNvSpPr>
            <p:nvPr/>
          </p:nvSpPr>
          <p:spPr bwMode="auto">
            <a:xfrm>
              <a:off x="2251" y="3045"/>
              <a:ext cx="61" cy="574"/>
            </a:xfrm>
            <a:custGeom>
              <a:avLst/>
              <a:gdLst>
                <a:gd name="T0" fmla="*/ 6 w 239"/>
                <a:gd name="T1" fmla="*/ 146 h 2253"/>
                <a:gd name="T2" fmla="*/ 7 w 239"/>
                <a:gd name="T3" fmla="*/ 144 h 2253"/>
                <a:gd name="T4" fmla="*/ 7 w 239"/>
                <a:gd name="T5" fmla="*/ 139 h 2253"/>
                <a:gd name="T6" fmla="*/ 7 w 239"/>
                <a:gd name="T7" fmla="*/ 135 h 2253"/>
                <a:gd name="T8" fmla="*/ 7 w 239"/>
                <a:gd name="T9" fmla="*/ 130 h 2253"/>
                <a:gd name="T10" fmla="*/ 7 w 239"/>
                <a:gd name="T11" fmla="*/ 126 h 2253"/>
                <a:gd name="T12" fmla="*/ 7 w 239"/>
                <a:gd name="T13" fmla="*/ 117 h 2253"/>
                <a:gd name="T14" fmla="*/ 8 w 239"/>
                <a:gd name="T15" fmla="*/ 108 h 2253"/>
                <a:gd name="T16" fmla="*/ 9 w 239"/>
                <a:gd name="T17" fmla="*/ 99 h 2253"/>
                <a:gd name="T18" fmla="*/ 9 w 239"/>
                <a:gd name="T19" fmla="*/ 90 h 2253"/>
                <a:gd name="T20" fmla="*/ 10 w 239"/>
                <a:gd name="T21" fmla="*/ 81 h 2253"/>
                <a:gd name="T22" fmla="*/ 11 w 239"/>
                <a:gd name="T23" fmla="*/ 72 h 2253"/>
                <a:gd name="T24" fmla="*/ 12 w 239"/>
                <a:gd name="T25" fmla="*/ 63 h 2253"/>
                <a:gd name="T26" fmla="*/ 13 w 239"/>
                <a:gd name="T27" fmla="*/ 54 h 2253"/>
                <a:gd name="T28" fmla="*/ 14 w 239"/>
                <a:gd name="T29" fmla="*/ 45 h 2253"/>
                <a:gd name="T30" fmla="*/ 14 w 239"/>
                <a:gd name="T31" fmla="*/ 36 h 2253"/>
                <a:gd name="T32" fmla="*/ 15 w 239"/>
                <a:gd name="T33" fmla="*/ 27 h 2253"/>
                <a:gd name="T34" fmla="*/ 15 w 239"/>
                <a:gd name="T35" fmla="*/ 18 h 2253"/>
                <a:gd name="T36" fmla="*/ 15 w 239"/>
                <a:gd name="T37" fmla="*/ 14 h 2253"/>
                <a:gd name="T38" fmla="*/ 15 w 239"/>
                <a:gd name="T39" fmla="*/ 9 h 2253"/>
                <a:gd name="T40" fmla="*/ 16 w 239"/>
                <a:gd name="T41" fmla="*/ 5 h 2253"/>
                <a:gd name="T42" fmla="*/ 16 w 239"/>
                <a:gd name="T43" fmla="*/ 0 h 2253"/>
                <a:gd name="T44" fmla="*/ 9 w 239"/>
                <a:gd name="T45" fmla="*/ 0 h 2253"/>
                <a:gd name="T46" fmla="*/ 9 w 239"/>
                <a:gd name="T47" fmla="*/ 5 h 2253"/>
                <a:gd name="T48" fmla="*/ 9 w 239"/>
                <a:gd name="T49" fmla="*/ 9 h 2253"/>
                <a:gd name="T50" fmla="*/ 9 w 239"/>
                <a:gd name="T51" fmla="*/ 14 h 2253"/>
                <a:gd name="T52" fmla="*/ 9 w 239"/>
                <a:gd name="T53" fmla="*/ 18 h 2253"/>
                <a:gd name="T54" fmla="*/ 8 w 239"/>
                <a:gd name="T55" fmla="*/ 27 h 2253"/>
                <a:gd name="T56" fmla="*/ 8 w 239"/>
                <a:gd name="T57" fmla="*/ 36 h 2253"/>
                <a:gd name="T58" fmla="*/ 7 w 239"/>
                <a:gd name="T59" fmla="*/ 45 h 2253"/>
                <a:gd name="T60" fmla="*/ 6 w 239"/>
                <a:gd name="T61" fmla="*/ 54 h 2253"/>
                <a:gd name="T62" fmla="*/ 5 w 239"/>
                <a:gd name="T63" fmla="*/ 63 h 2253"/>
                <a:gd name="T64" fmla="*/ 5 w 239"/>
                <a:gd name="T65" fmla="*/ 72 h 2253"/>
                <a:gd name="T66" fmla="*/ 4 w 239"/>
                <a:gd name="T67" fmla="*/ 81 h 2253"/>
                <a:gd name="T68" fmla="*/ 3 w 239"/>
                <a:gd name="T69" fmla="*/ 90 h 2253"/>
                <a:gd name="T70" fmla="*/ 2 w 239"/>
                <a:gd name="T71" fmla="*/ 99 h 2253"/>
                <a:gd name="T72" fmla="*/ 2 w 239"/>
                <a:gd name="T73" fmla="*/ 108 h 2253"/>
                <a:gd name="T74" fmla="*/ 1 w 239"/>
                <a:gd name="T75" fmla="*/ 117 h 2253"/>
                <a:gd name="T76" fmla="*/ 1 w 239"/>
                <a:gd name="T77" fmla="*/ 126 h 2253"/>
                <a:gd name="T78" fmla="*/ 0 w 239"/>
                <a:gd name="T79" fmla="*/ 130 h 2253"/>
                <a:gd name="T80" fmla="*/ 0 w 239"/>
                <a:gd name="T81" fmla="*/ 135 h 2253"/>
                <a:gd name="T82" fmla="*/ 0 w 239"/>
                <a:gd name="T83" fmla="*/ 139 h 2253"/>
                <a:gd name="T84" fmla="*/ 0 w 239"/>
                <a:gd name="T85" fmla="*/ 144 h 2253"/>
                <a:gd name="T86" fmla="*/ 1 w 239"/>
                <a:gd name="T87" fmla="*/ 142 h 2253"/>
                <a:gd name="T88" fmla="*/ 6 w 239"/>
                <a:gd name="T89" fmla="*/ 146 h 2253"/>
                <a:gd name="T90" fmla="*/ 7 w 239"/>
                <a:gd name="T91" fmla="*/ 145 h 2253"/>
                <a:gd name="T92" fmla="*/ 7 w 239"/>
                <a:gd name="T93" fmla="*/ 144 h 2253"/>
                <a:gd name="T94" fmla="*/ 6 w 239"/>
                <a:gd name="T95" fmla="*/ 146 h 22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39" h="2253">
                  <a:moveTo>
                    <a:pt x="85" y="2253"/>
                  </a:moveTo>
                  <a:lnTo>
                    <a:pt x="101" y="2218"/>
                  </a:lnTo>
                  <a:lnTo>
                    <a:pt x="101" y="2148"/>
                  </a:lnTo>
                  <a:lnTo>
                    <a:pt x="102" y="2080"/>
                  </a:lnTo>
                  <a:lnTo>
                    <a:pt x="103" y="2011"/>
                  </a:lnTo>
                  <a:lnTo>
                    <a:pt x="106" y="1943"/>
                  </a:lnTo>
                  <a:lnTo>
                    <a:pt x="112" y="1804"/>
                  </a:lnTo>
                  <a:lnTo>
                    <a:pt x="121" y="1666"/>
                  </a:lnTo>
                  <a:lnTo>
                    <a:pt x="132" y="1528"/>
                  </a:lnTo>
                  <a:lnTo>
                    <a:pt x="143" y="1390"/>
                  </a:lnTo>
                  <a:lnTo>
                    <a:pt x="156" y="1251"/>
                  </a:lnTo>
                  <a:lnTo>
                    <a:pt x="169" y="1113"/>
                  </a:lnTo>
                  <a:lnTo>
                    <a:pt x="182" y="975"/>
                  </a:lnTo>
                  <a:lnTo>
                    <a:pt x="195" y="836"/>
                  </a:lnTo>
                  <a:lnTo>
                    <a:pt x="207" y="697"/>
                  </a:lnTo>
                  <a:lnTo>
                    <a:pt x="217" y="557"/>
                  </a:lnTo>
                  <a:lnTo>
                    <a:pt x="226" y="419"/>
                  </a:lnTo>
                  <a:lnTo>
                    <a:pt x="232" y="279"/>
                  </a:lnTo>
                  <a:lnTo>
                    <a:pt x="235" y="210"/>
                  </a:lnTo>
                  <a:lnTo>
                    <a:pt x="236" y="140"/>
                  </a:lnTo>
                  <a:lnTo>
                    <a:pt x="238" y="70"/>
                  </a:lnTo>
                  <a:lnTo>
                    <a:pt x="239" y="0"/>
                  </a:lnTo>
                  <a:lnTo>
                    <a:pt x="139" y="0"/>
                  </a:lnTo>
                  <a:lnTo>
                    <a:pt x="138" y="69"/>
                  </a:lnTo>
                  <a:lnTo>
                    <a:pt x="138" y="137"/>
                  </a:lnTo>
                  <a:lnTo>
                    <a:pt x="135" y="207"/>
                  </a:lnTo>
                  <a:lnTo>
                    <a:pt x="133" y="276"/>
                  </a:lnTo>
                  <a:lnTo>
                    <a:pt x="126" y="413"/>
                  </a:lnTo>
                  <a:lnTo>
                    <a:pt x="117" y="551"/>
                  </a:lnTo>
                  <a:lnTo>
                    <a:pt x="107" y="689"/>
                  </a:lnTo>
                  <a:lnTo>
                    <a:pt x="95" y="827"/>
                  </a:lnTo>
                  <a:lnTo>
                    <a:pt x="82" y="966"/>
                  </a:lnTo>
                  <a:lnTo>
                    <a:pt x="69" y="1104"/>
                  </a:lnTo>
                  <a:lnTo>
                    <a:pt x="57" y="1242"/>
                  </a:lnTo>
                  <a:lnTo>
                    <a:pt x="44" y="1382"/>
                  </a:lnTo>
                  <a:lnTo>
                    <a:pt x="32" y="1520"/>
                  </a:lnTo>
                  <a:lnTo>
                    <a:pt x="22" y="1660"/>
                  </a:lnTo>
                  <a:lnTo>
                    <a:pt x="13" y="1799"/>
                  </a:lnTo>
                  <a:lnTo>
                    <a:pt x="6" y="1937"/>
                  </a:lnTo>
                  <a:lnTo>
                    <a:pt x="4" y="2009"/>
                  </a:lnTo>
                  <a:lnTo>
                    <a:pt x="2" y="2078"/>
                  </a:lnTo>
                  <a:lnTo>
                    <a:pt x="1" y="2148"/>
                  </a:lnTo>
                  <a:lnTo>
                    <a:pt x="0" y="2218"/>
                  </a:lnTo>
                  <a:lnTo>
                    <a:pt x="15" y="2182"/>
                  </a:lnTo>
                  <a:lnTo>
                    <a:pt x="85" y="2253"/>
                  </a:lnTo>
                  <a:lnTo>
                    <a:pt x="101" y="2239"/>
                  </a:lnTo>
                  <a:lnTo>
                    <a:pt x="101" y="2218"/>
                  </a:lnTo>
                  <a:lnTo>
                    <a:pt x="85" y="2253"/>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94" name="Freeform 290"/>
            <p:cNvSpPr>
              <a:spLocks noChangeAspect="1"/>
            </p:cNvSpPr>
            <p:nvPr/>
          </p:nvSpPr>
          <p:spPr bwMode="auto">
            <a:xfrm>
              <a:off x="2243" y="3602"/>
              <a:ext cx="30" cy="33"/>
            </a:xfrm>
            <a:custGeom>
              <a:avLst/>
              <a:gdLst>
                <a:gd name="T0" fmla="*/ 2 w 116"/>
                <a:gd name="T1" fmla="*/ 8 h 132"/>
                <a:gd name="T2" fmla="*/ 5 w 116"/>
                <a:gd name="T3" fmla="*/ 7 h 132"/>
                <a:gd name="T4" fmla="*/ 8 w 116"/>
                <a:gd name="T5" fmla="*/ 5 h 132"/>
                <a:gd name="T6" fmla="*/ 3 w 116"/>
                <a:gd name="T7" fmla="*/ 0 h 132"/>
                <a:gd name="T8" fmla="*/ 0 w 116"/>
                <a:gd name="T9" fmla="*/ 3 h 132"/>
                <a:gd name="T10" fmla="*/ 2 w 116"/>
                <a:gd name="T11" fmla="*/ 2 h 132"/>
                <a:gd name="T12" fmla="*/ 2 w 116"/>
                <a:gd name="T13" fmla="*/ 8 h 132"/>
                <a:gd name="T14" fmla="*/ 4 w 116"/>
                <a:gd name="T15" fmla="*/ 8 h 132"/>
                <a:gd name="T16" fmla="*/ 5 w 116"/>
                <a:gd name="T17" fmla="*/ 7 h 132"/>
                <a:gd name="T18" fmla="*/ 2 w 116"/>
                <a:gd name="T19" fmla="*/ 8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32">
                  <a:moveTo>
                    <a:pt x="35" y="132"/>
                  </a:moveTo>
                  <a:lnTo>
                    <a:pt x="69" y="117"/>
                  </a:lnTo>
                  <a:lnTo>
                    <a:pt x="116" y="71"/>
                  </a:lnTo>
                  <a:lnTo>
                    <a:pt x="46" y="0"/>
                  </a:lnTo>
                  <a:lnTo>
                    <a:pt x="0" y="46"/>
                  </a:lnTo>
                  <a:lnTo>
                    <a:pt x="35" y="32"/>
                  </a:lnTo>
                  <a:lnTo>
                    <a:pt x="35" y="132"/>
                  </a:lnTo>
                  <a:lnTo>
                    <a:pt x="55" y="132"/>
                  </a:lnTo>
                  <a:lnTo>
                    <a:pt x="69" y="117"/>
                  </a:lnTo>
                  <a:lnTo>
                    <a:pt x="35" y="132"/>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95" name="Freeform 291"/>
            <p:cNvSpPr>
              <a:spLocks noChangeAspect="1"/>
            </p:cNvSpPr>
            <p:nvPr/>
          </p:nvSpPr>
          <p:spPr bwMode="auto">
            <a:xfrm>
              <a:off x="2204" y="3610"/>
              <a:ext cx="48" cy="49"/>
            </a:xfrm>
            <a:custGeom>
              <a:avLst/>
              <a:gdLst>
                <a:gd name="T0" fmla="*/ 3 w 189"/>
                <a:gd name="T1" fmla="*/ 13 h 191"/>
                <a:gd name="T2" fmla="*/ 7 w 189"/>
                <a:gd name="T3" fmla="*/ 9 h 191"/>
                <a:gd name="T4" fmla="*/ 6 w 189"/>
                <a:gd name="T5" fmla="*/ 9 h 191"/>
                <a:gd name="T6" fmla="*/ 6 w 189"/>
                <a:gd name="T7" fmla="*/ 9 h 191"/>
                <a:gd name="T8" fmla="*/ 7 w 189"/>
                <a:gd name="T9" fmla="*/ 9 h 191"/>
                <a:gd name="T10" fmla="*/ 7 w 189"/>
                <a:gd name="T11" fmla="*/ 9 h 191"/>
                <a:gd name="T12" fmla="*/ 7 w 189"/>
                <a:gd name="T13" fmla="*/ 9 h 191"/>
                <a:gd name="T14" fmla="*/ 7 w 189"/>
                <a:gd name="T15" fmla="*/ 9 h 191"/>
                <a:gd name="T16" fmla="*/ 8 w 189"/>
                <a:gd name="T17" fmla="*/ 8 h 191"/>
                <a:gd name="T18" fmla="*/ 8 w 189"/>
                <a:gd name="T19" fmla="*/ 8 h 191"/>
                <a:gd name="T20" fmla="*/ 9 w 189"/>
                <a:gd name="T21" fmla="*/ 8 h 191"/>
                <a:gd name="T22" fmla="*/ 9 w 189"/>
                <a:gd name="T23" fmla="*/ 7 h 191"/>
                <a:gd name="T24" fmla="*/ 10 w 189"/>
                <a:gd name="T25" fmla="*/ 7 h 191"/>
                <a:gd name="T26" fmla="*/ 10 w 189"/>
                <a:gd name="T27" fmla="*/ 7 h 191"/>
                <a:gd name="T28" fmla="*/ 11 w 189"/>
                <a:gd name="T29" fmla="*/ 7 h 191"/>
                <a:gd name="T30" fmla="*/ 12 w 189"/>
                <a:gd name="T31" fmla="*/ 7 h 191"/>
                <a:gd name="T32" fmla="*/ 12 w 189"/>
                <a:gd name="T33" fmla="*/ 7 h 191"/>
                <a:gd name="T34" fmla="*/ 12 w 189"/>
                <a:gd name="T35" fmla="*/ 7 h 191"/>
                <a:gd name="T36" fmla="*/ 12 w 189"/>
                <a:gd name="T37" fmla="*/ 0 h 191"/>
                <a:gd name="T38" fmla="*/ 11 w 189"/>
                <a:gd name="T39" fmla="*/ 0 h 191"/>
                <a:gd name="T40" fmla="*/ 10 w 189"/>
                <a:gd name="T41" fmla="*/ 0 h 191"/>
                <a:gd name="T42" fmla="*/ 9 w 189"/>
                <a:gd name="T43" fmla="*/ 1 h 191"/>
                <a:gd name="T44" fmla="*/ 9 w 189"/>
                <a:gd name="T45" fmla="*/ 1 h 191"/>
                <a:gd name="T46" fmla="*/ 8 w 189"/>
                <a:gd name="T47" fmla="*/ 1 h 191"/>
                <a:gd name="T48" fmla="*/ 7 w 189"/>
                <a:gd name="T49" fmla="*/ 2 h 191"/>
                <a:gd name="T50" fmla="*/ 6 w 189"/>
                <a:gd name="T51" fmla="*/ 2 h 191"/>
                <a:gd name="T52" fmla="*/ 5 w 189"/>
                <a:gd name="T53" fmla="*/ 2 h 191"/>
                <a:gd name="T54" fmla="*/ 4 w 189"/>
                <a:gd name="T55" fmla="*/ 3 h 191"/>
                <a:gd name="T56" fmla="*/ 3 w 189"/>
                <a:gd name="T57" fmla="*/ 4 h 191"/>
                <a:gd name="T58" fmla="*/ 3 w 189"/>
                <a:gd name="T59" fmla="*/ 4 h 191"/>
                <a:gd name="T60" fmla="*/ 2 w 189"/>
                <a:gd name="T61" fmla="*/ 5 h 191"/>
                <a:gd name="T62" fmla="*/ 1 w 189"/>
                <a:gd name="T63" fmla="*/ 6 h 191"/>
                <a:gd name="T64" fmla="*/ 1 w 189"/>
                <a:gd name="T65" fmla="*/ 7 h 191"/>
                <a:gd name="T66" fmla="*/ 0 w 189"/>
                <a:gd name="T67" fmla="*/ 8 h 191"/>
                <a:gd name="T68" fmla="*/ 0 w 189"/>
                <a:gd name="T69" fmla="*/ 9 h 191"/>
                <a:gd name="T70" fmla="*/ 3 w 189"/>
                <a:gd name="T71" fmla="*/ 6 h 191"/>
                <a:gd name="T72" fmla="*/ 3 w 189"/>
                <a:gd name="T73" fmla="*/ 13 h 191"/>
                <a:gd name="T74" fmla="*/ 7 w 189"/>
                <a:gd name="T75" fmla="*/ 13 h 191"/>
                <a:gd name="T76" fmla="*/ 7 w 189"/>
                <a:gd name="T77" fmla="*/ 9 h 191"/>
                <a:gd name="T78" fmla="*/ 3 w 189"/>
                <a:gd name="T79" fmla="*/ 13 h 19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89" h="191">
                  <a:moveTo>
                    <a:pt x="50" y="191"/>
                  </a:moveTo>
                  <a:lnTo>
                    <a:pt x="101" y="142"/>
                  </a:lnTo>
                  <a:lnTo>
                    <a:pt x="99" y="145"/>
                  </a:lnTo>
                  <a:lnTo>
                    <a:pt x="101" y="143"/>
                  </a:lnTo>
                  <a:lnTo>
                    <a:pt x="103" y="141"/>
                  </a:lnTo>
                  <a:lnTo>
                    <a:pt x="107" y="136"/>
                  </a:lnTo>
                  <a:lnTo>
                    <a:pt x="112" y="132"/>
                  </a:lnTo>
                  <a:lnTo>
                    <a:pt x="120" y="127"/>
                  </a:lnTo>
                  <a:lnTo>
                    <a:pt x="128" y="122"/>
                  </a:lnTo>
                  <a:lnTo>
                    <a:pt x="137" y="116"/>
                  </a:lnTo>
                  <a:lnTo>
                    <a:pt x="146" y="111"/>
                  </a:lnTo>
                  <a:lnTo>
                    <a:pt x="155" y="109"/>
                  </a:lnTo>
                  <a:lnTo>
                    <a:pt x="163" y="105"/>
                  </a:lnTo>
                  <a:lnTo>
                    <a:pt x="172" y="102"/>
                  </a:lnTo>
                  <a:lnTo>
                    <a:pt x="180" y="101"/>
                  </a:lnTo>
                  <a:lnTo>
                    <a:pt x="185" y="100"/>
                  </a:lnTo>
                  <a:lnTo>
                    <a:pt x="189" y="100"/>
                  </a:lnTo>
                  <a:lnTo>
                    <a:pt x="189" y="0"/>
                  </a:lnTo>
                  <a:lnTo>
                    <a:pt x="174" y="0"/>
                  </a:lnTo>
                  <a:lnTo>
                    <a:pt x="160" y="3"/>
                  </a:lnTo>
                  <a:lnTo>
                    <a:pt x="146" y="6"/>
                  </a:lnTo>
                  <a:lnTo>
                    <a:pt x="132" y="10"/>
                  </a:lnTo>
                  <a:lnTo>
                    <a:pt x="117" y="16"/>
                  </a:lnTo>
                  <a:lnTo>
                    <a:pt x="105" y="22"/>
                  </a:lnTo>
                  <a:lnTo>
                    <a:pt x="90" y="28"/>
                  </a:lnTo>
                  <a:lnTo>
                    <a:pt x="76" y="36"/>
                  </a:lnTo>
                  <a:lnTo>
                    <a:pt x="63" y="44"/>
                  </a:lnTo>
                  <a:lnTo>
                    <a:pt x="52" y="53"/>
                  </a:lnTo>
                  <a:lnTo>
                    <a:pt x="39" y="63"/>
                  </a:lnTo>
                  <a:lnTo>
                    <a:pt x="28" y="75"/>
                  </a:lnTo>
                  <a:lnTo>
                    <a:pt x="18" y="89"/>
                  </a:lnTo>
                  <a:lnTo>
                    <a:pt x="9" y="103"/>
                  </a:lnTo>
                  <a:lnTo>
                    <a:pt x="2" y="122"/>
                  </a:lnTo>
                  <a:lnTo>
                    <a:pt x="0" y="142"/>
                  </a:lnTo>
                  <a:lnTo>
                    <a:pt x="50" y="92"/>
                  </a:lnTo>
                  <a:lnTo>
                    <a:pt x="50" y="191"/>
                  </a:lnTo>
                  <a:lnTo>
                    <a:pt x="101" y="191"/>
                  </a:lnTo>
                  <a:lnTo>
                    <a:pt x="101" y="142"/>
                  </a:lnTo>
                  <a:lnTo>
                    <a:pt x="50" y="19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96" name="Freeform 292"/>
            <p:cNvSpPr>
              <a:spLocks noChangeAspect="1"/>
            </p:cNvSpPr>
            <p:nvPr/>
          </p:nvSpPr>
          <p:spPr bwMode="auto">
            <a:xfrm>
              <a:off x="2074" y="3633"/>
              <a:ext cx="143" cy="36"/>
            </a:xfrm>
            <a:custGeom>
              <a:avLst/>
              <a:gdLst>
                <a:gd name="T0" fmla="*/ 3 w 558"/>
                <a:gd name="T1" fmla="*/ 6 h 141"/>
                <a:gd name="T2" fmla="*/ 0 w 558"/>
                <a:gd name="T3" fmla="*/ 3 h 141"/>
                <a:gd name="T4" fmla="*/ 0 w 558"/>
                <a:gd name="T5" fmla="*/ 4 h 141"/>
                <a:gd name="T6" fmla="*/ 0 w 558"/>
                <a:gd name="T7" fmla="*/ 5 h 141"/>
                <a:gd name="T8" fmla="*/ 1 w 558"/>
                <a:gd name="T9" fmla="*/ 6 h 141"/>
                <a:gd name="T10" fmla="*/ 1 w 558"/>
                <a:gd name="T11" fmla="*/ 6 h 141"/>
                <a:gd name="T12" fmla="*/ 2 w 558"/>
                <a:gd name="T13" fmla="*/ 7 h 141"/>
                <a:gd name="T14" fmla="*/ 3 w 558"/>
                <a:gd name="T15" fmla="*/ 8 h 141"/>
                <a:gd name="T16" fmla="*/ 4 w 558"/>
                <a:gd name="T17" fmla="*/ 8 h 141"/>
                <a:gd name="T18" fmla="*/ 5 w 558"/>
                <a:gd name="T19" fmla="*/ 9 h 141"/>
                <a:gd name="T20" fmla="*/ 6 w 558"/>
                <a:gd name="T21" fmla="*/ 9 h 141"/>
                <a:gd name="T22" fmla="*/ 8 w 558"/>
                <a:gd name="T23" fmla="*/ 9 h 141"/>
                <a:gd name="T24" fmla="*/ 10 w 558"/>
                <a:gd name="T25" fmla="*/ 9 h 141"/>
                <a:gd name="T26" fmla="*/ 13 w 558"/>
                <a:gd name="T27" fmla="*/ 9 h 141"/>
                <a:gd name="T28" fmla="*/ 16 w 558"/>
                <a:gd name="T29" fmla="*/ 9 h 141"/>
                <a:gd name="T30" fmla="*/ 19 w 558"/>
                <a:gd name="T31" fmla="*/ 9 h 141"/>
                <a:gd name="T32" fmla="*/ 25 w 558"/>
                <a:gd name="T33" fmla="*/ 8 h 141"/>
                <a:gd name="T34" fmla="*/ 30 w 558"/>
                <a:gd name="T35" fmla="*/ 7 h 141"/>
                <a:gd name="T36" fmla="*/ 35 w 558"/>
                <a:gd name="T37" fmla="*/ 7 h 141"/>
                <a:gd name="T38" fmla="*/ 37 w 558"/>
                <a:gd name="T39" fmla="*/ 6 h 141"/>
                <a:gd name="T40" fmla="*/ 37 w 558"/>
                <a:gd name="T41" fmla="*/ 0 h 141"/>
                <a:gd name="T42" fmla="*/ 34 w 558"/>
                <a:gd name="T43" fmla="*/ 0 h 141"/>
                <a:gd name="T44" fmla="*/ 30 w 558"/>
                <a:gd name="T45" fmla="*/ 1 h 141"/>
                <a:gd name="T46" fmla="*/ 24 w 558"/>
                <a:gd name="T47" fmla="*/ 2 h 141"/>
                <a:gd name="T48" fmla="*/ 18 w 558"/>
                <a:gd name="T49" fmla="*/ 2 h 141"/>
                <a:gd name="T50" fmla="*/ 16 w 558"/>
                <a:gd name="T51" fmla="*/ 3 h 141"/>
                <a:gd name="T52" fmla="*/ 13 w 558"/>
                <a:gd name="T53" fmla="*/ 3 h 141"/>
                <a:gd name="T54" fmla="*/ 11 w 558"/>
                <a:gd name="T55" fmla="*/ 3 h 141"/>
                <a:gd name="T56" fmla="*/ 8 w 558"/>
                <a:gd name="T57" fmla="*/ 3 h 141"/>
                <a:gd name="T58" fmla="*/ 7 w 558"/>
                <a:gd name="T59" fmla="*/ 2 h 141"/>
                <a:gd name="T60" fmla="*/ 7 w 558"/>
                <a:gd name="T61" fmla="*/ 2 h 141"/>
                <a:gd name="T62" fmla="*/ 6 w 558"/>
                <a:gd name="T63" fmla="*/ 2 h 141"/>
                <a:gd name="T64" fmla="*/ 6 w 558"/>
                <a:gd name="T65" fmla="*/ 2 h 141"/>
                <a:gd name="T66" fmla="*/ 6 w 558"/>
                <a:gd name="T67" fmla="*/ 2 h 141"/>
                <a:gd name="T68" fmla="*/ 6 w 558"/>
                <a:gd name="T69" fmla="*/ 2 h 141"/>
                <a:gd name="T70" fmla="*/ 6 w 558"/>
                <a:gd name="T71" fmla="*/ 3 h 141"/>
                <a:gd name="T72" fmla="*/ 6 w 558"/>
                <a:gd name="T73" fmla="*/ 3 h 141"/>
                <a:gd name="T74" fmla="*/ 6 w 558"/>
                <a:gd name="T75" fmla="*/ 3 h 141"/>
                <a:gd name="T76" fmla="*/ 6 w 558"/>
                <a:gd name="T77" fmla="*/ 3 h 141"/>
                <a:gd name="T78" fmla="*/ 3 w 558"/>
                <a:gd name="T79" fmla="*/ 0 h 141"/>
                <a:gd name="T80" fmla="*/ 6 w 558"/>
                <a:gd name="T81" fmla="*/ 3 h 141"/>
                <a:gd name="T82" fmla="*/ 6 w 558"/>
                <a:gd name="T83" fmla="*/ 0 h 141"/>
                <a:gd name="T84" fmla="*/ 3 w 558"/>
                <a:gd name="T85" fmla="*/ 0 h 141"/>
                <a:gd name="T86" fmla="*/ 3 w 558"/>
                <a:gd name="T87" fmla="*/ 6 h 1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58" h="141">
                  <a:moveTo>
                    <a:pt x="50" y="99"/>
                  </a:moveTo>
                  <a:lnTo>
                    <a:pt x="0" y="50"/>
                  </a:lnTo>
                  <a:lnTo>
                    <a:pt x="1" y="62"/>
                  </a:lnTo>
                  <a:lnTo>
                    <a:pt x="4" y="75"/>
                  </a:lnTo>
                  <a:lnTo>
                    <a:pt x="9" y="85"/>
                  </a:lnTo>
                  <a:lnTo>
                    <a:pt x="18" y="98"/>
                  </a:lnTo>
                  <a:lnTo>
                    <a:pt x="31" y="111"/>
                  </a:lnTo>
                  <a:lnTo>
                    <a:pt x="48" y="121"/>
                  </a:lnTo>
                  <a:lnTo>
                    <a:pt x="64" y="128"/>
                  </a:lnTo>
                  <a:lnTo>
                    <a:pt x="81" y="133"/>
                  </a:lnTo>
                  <a:lnTo>
                    <a:pt x="99" y="137"/>
                  </a:lnTo>
                  <a:lnTo>
                    <a:pt x="119" y="138"/>
                  </a:lnTo>
                  <a:lnTo>
                    <a:pt x="157" y="141"/>
                  </a:lnTo>
                  <a:lnTo>
                    <a:pt x="200" y="141"/>
                  </a:lnTo>
                  <a:lnTo>
                    <a:pt x="245" y="138"/>
                  </a:lnTo>
                  <a:lnTo>
                    <a:pt x="292" y="134"/>
                  </a:lnTo>
                  <a:lnTo>
                    <a:pt x="384" y="124"/>
                  </a:lnTo>
                  <a:lnTo>
                    <a:pt x="466" y="112"/>
                  </a:lnTo>
                  <a:lnTo>
                    <a:pt x="530" y="103"/>
                  </a:lnTo>
                  <a:lnTo>
                    <a:pt x="558" y="99"/>
                  </a:lnTo>
                  <a:lnTo>
                    <a:pt x="558" y="0"/>
                  </a:lnTo>
                  <a:lnTo>
                    <a:pt x="517" y="5"/>
                  </a:lnTo>
                  <a:lnTo>
                    <a:pt x="452" y="14"/>
                  </a:lnTo>
                  <a:lnTo>
                    <a:pt x="371" y="24"/>
                  </a:lnTo>
                  <a:lnTo>
                    <a:pt x="282" y="35"/>
                  </a:lnTo>
                  <a:lnTo>
                    <a:pt x="239" y="39"/>
                  </a:lnTo>
                  <a:lnTo>
                    <a:pt x="198" y="41"/>
                  </a:lnTo>
                  <a:lnTo>
                    <a:pt x="160" y="41"/>
                  </a:lnTo>
                  <a:lnTo>
                    <a:pt x="126" y="40"/>
                  </a:lnTo>
                  <a:lnTo>
                    <a:pt x="115" y="37"/>
                  </a:lnTo>
                  <a:lnTo>
                    <a:pt x="104" y="36"/>
                  </a:lnTo>
                  <a:lnTo>
                    <a:pt x="97" y="33"/>
                  </a:lnTo>
                  <a:lnTo>
                    <a:pt x="92" y="32"/>
                  </a:lnTo>
                  <a:lnTo>
                    <a:pt x="93" y="32"/>
                  </a:lnTo>
                  <a:lnTo>
                    <a:pt x="97" y="39"/>
                  </a:lnTo>
                  <a:lnTo>
                    <a:pt x="98" y="42"/>
                  </a:lnTo>
                  <a:lnTo>
                    <a:pt x="99" y="46"/>
                  </a:lnTo>
                  <a:lnTo>
                    <a:pt x="99" y="50"/>
                  </a:lnTo>
                  <a:lnTo>
                    <a:pt x="50" y="0"/>
                  </a:lnTo>
                  <a:lnTo>
                    <a:pt x="99" y="50"/>
                  </a:lnTo>
                  <a:lnTo>
                    <a:pt x="99" y="0"/>
                  </a:lnTo>
                  <a:lnTo>
                    <a:pt x="50" y="0"/>
                  </a:lnTo>
                  <a:lnTo>
                    <a:pt x="50" y="9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97" name="Freeform 293"/>
            <p:cNvSpPr>
              <a:spLocks noChangeAspect="1"/>
            </p:cNvSpPr>
            <p:nvPr/>
          </p:nvSpPr>
          <p:spPr bwMode="auto">
            <a:xfrm>
              <a:off x="1148" y="3350"/>
              <a:ext cx="940" cy="309"/>
            </a:xfrm>
            <a:custGeom>
              <a:avLst/>
              <a:gdLst>
                <a:gd name="T0" fmla="*/ 2 w 3683"/>
                <a:gd name="T1" fmla="*/ 7 h 1208"/>
                <a:gd name="T2" fmla="*/ 10 w 3683"/>
                <a:gd name="T3" fmla="*/ 7 h 1208"/>
                <a:gd name="T4" fmla="*/ 17 w 3683"/>
                <a:gd name="T5" fmla="*/ 7 h 1208"/>
                <a:gd name="T6" fmla="*/ 25 w 3683"/>
                <a:gd name="T7" fmla="*/ 8 h 1208"/>
                <a:gd name="T8" fmla="*/ 33 w 3683"/>
                <a:gd name="T9" fmla="*/ 10 h 1208"/>
                <a:gd name="T10" fmla="*/ 40 w 3683"/>
                <a:gd name="T11" fmla="*/ 11 h 1208"/>
                <a:gd name="T12" fmla="*/ 48 w 3683"/>
                <a:gd name="T13" fmla="*/ 13 h 1208"/>
                <a:gd name="T14" fmla="*/ 55 w 3683"/>
                <a:gd name="T15" fmla="*/ 15 h 1208"/>
                <a:gd name="T16" fmla="*/ 63 w 3683"/>
                <a:gd name="T17" fmla="*/ 18 h 1208"/>
                <a:gd name="T18" fmla="*/ 70 w 3683"/>
                <a:gd name="T19" fmla="*/ 20 h 1208"/>
                <a:gd name="T20" fmla="*/ 77 w 3683"/>
                <a:gd name="T21" fmla="*/ 23 h 1208"/>
                <a:gd name="T22" fmla="*/ 92 w 3683"/>
                <a:gd name="T23" fmla="*/ 29 h 1208"/>
                <a:gd name="T24" fmla="*/ 106 w 3683"/>
                <a:gd name="T25" fmla="*/ 36 h 1208"/>
                <a:gd name="T26" fmla="*/ 121 w 3683"/>
                <a:gd name="T27" fmla="*/ 42 h 1208"/>
                <a:gd name="T28" fmla="*/ 135 w 3683"/>
                <a:gd name="T29" fmla="*/ 49 h 1208"/>
                <a:gd name="T30" fmla="*/ 150 w 3683"/>
                <a:gd name="T31" fmla="*/ 56 h 1208"/>
                <a:gd name="T32" fmla="*/ 164 w 3683"/>
                <a:gd name="T33" fmla="*/ 62 h 1208"/>
                <a:gd name="T34" fmla="*/ 172 w 3683"/>
                <a:gd name="T35" fmla="*/ 65 h 1208"/>
                <a:gd name="T36" fmla="*/ 179 w 3683"/>
                <a:gd name="T37" fmla="*/ 68 h 1208"/>
                <a:gd name="T38" fmla="*/ 187 w 3683"/>
                <a:gd name="T39" fmla="*/ 70 h 1208"/>
                <a:gd name="T40" fmla="*/ 194 w 3683"/>
                <a:gd name="T41" fmla="*/ 72 h 1208"/>
                <a:gd name="T42" fmla="*/ 202 w 3683"/>
                <a:gd name="T43" fmla="*/ 74 h 1208"/>
                <a:gd name="T44" fmla="*/ 209 w 3683"/>
                <a:gd name="T45" fmla="*/ 76 h 1208"/>
                <a:gd name="T46" fmla="*/ 217 w 3683"/>
                <a:gd name="T47" fmla="*/ 77 h 1208"/>
                <a:gd name="T48" fmla="*/ 224 w 3683"/>
                <a:gd name="T49" fmla="*/ 78 h 1208"/>
                <a:gd name="T50" fmla="*/ 232 w 3683"/>
                <a:gd name="T51" fmla="*/ 79 h 1208"/>
                <a:gd name="T52" fmla="*/ 240 w 3683"/>
                <a:gd name="T53" fmla="*/ 79 h 1208"/>
                <a:gd name="T54" fmla="*/ 236 w 3683"/>
                <a:gd name="T55" fmla="*/ 73 h 1208"/>
                <a:gd name="T56" fmla="*/ 229 w 3683"/>
                <a:gd name="T57" fmla="*/ 72 h 1208"/>
                <a:gd name="T58" fmla="*/ 222 w 3683"/>
                <a:gd name="T59" fmla="*/ 71 h 1208"/>
                <a:gd name="T60" fmla="*/ 214 w 3683"/>
                <a:gd name="T61" fmla="*/ 70 h 1208"/>
                <a:gd name="T62" fmla="*/ 207 w 3683"/>
                <a:gd name="T63" fmla="*/ 69 h 1208"/>
                <a:gd name="T64" fmla="*/ 200 w 3683"/>
                <a:gd name="T65" fmla="*/ 67 h 1208"/>
                <a:gd name="T66" fmla="*/ 192 w 3683"/>
                <a:gd name="T67" fmla="*/ 65 h 1208"/>
                <a:gd name="T68" fmla="*/ 185 w 3683"/>
                <a:gd name="T69" fmla="*/ 63 h 1208"/>
                <a:gd name="T70" fmla="*/ 178 w 3683"/>
                <a:gd name="T71" fmla="*/ 60 h 1208"/>
                <a:gd name="T72" fmla="*/ 170 w 3683"/>
                <a:gd name="T73" fmla="*/ 57 h 1208"/>
                <a:gd name="T74" fmla="*/ 160 w 3683"/>
                <a:gd name="T75" fmla="*/ 53 h 1208"/>
                <a:gd name="T76" fmla="*/ 145 w 3683"/>
                <a:gd name="T77" fmla="*/ 47 h 1208"/>
                <a:gd name="T78" fmla="*/ 131 w 3683"/>
                <a:gd name="T79" fmla="*/ 40 h 1208"/>
                <a:gd name="T80" fmla="*/ 116 w 3683"/>
                <a:gd name="T81" fmla="*/ 33 h 1208"/>
                <a:gd name="T82" fmla="*/ 102 w 3683"/>
                <a:gd name="T83" fmla="*/ 27 h 1208"/>
                <a:gd name="T84" fmla="*/ 87 w 3683"/>
                <a:gd name="T85" fmla="*/ 20 h 1208"/>
                <a:gd name="T86" fmla="*/ 76 w 3683"/>
                <a:gd name="T87" fmla="*/ 16 h 1208"/>
                <a:gd name="T88" fmla="*/ 68 w 3683"/>
                <a:gd name="T89" fmla="*/ 13 h 1208"/>
                <a:gd name="T90" fmla="*/ 61 w 3683"/>
                <a:gd name="T91" fmla="*/ 10 h 1208"/>
                <a:gd name="T92" fmla="*/ 53 w 3683"/>
                <a:gd name="T93" fmla="*/ 8 h 1208"/>
                <a:gd name="T94" fmla="*/ 45 w 3683"/>
                <a:gd name="T95" fmla="*/ 6 h 1208"/>
                <a:gd name="T96" fmla="*/ 38 w 3683"/>
                <a:gd name="T97" fmla="*/ 4 h 1208"/>
                <a:gd name="T98" fmla="*/ 30 w 3683"/>
                <a:gd name="T99" fmla="*/ 3 h 1208"/>
                <a:gd name="T100" fmla="*/ 22 w 3683"/>
                <a:gd name="T101" fmla="*/ 1 h 1208"/>
                <a:gd name="T102" fmla="*/ 14 w 3683"/>
                <a:gd name="T103" fmla="*/ 1 h 1208"/>
                <a:gd name="T104" fmla="*/ 6 w 3683"/>
                <a:gd name="T105" fmla="*/ 0 h 1208"/>
                <a:gd name="T106" fmla="*/ 4 w 3683"/>
                <a:gd name="T107" fmla="*/ 1 h 1208"/>
                <a:gd name="T108" fmla="*/ 1 w 3683"/>
                <a:gd name="T109" fmla="*/ 7 h 1208"/>
                <a:gd name="T110" fmla="*/ 0 w 3683"/>
                <a:gd name="T111" fmla="*/ 6 h 120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683" h="1208">
                  <a:moveTo>
                    <a:pt x="0" y="88"/>
                  </a:moveTo>
                  <a:lnTo>
                    <a:pt x="32" y="101"/>
                  </a:lnTo>
                  <a:lnTo>
                    <a:pt x="92" y="101"/>
                  </a:lnTo>
                  <a:lnTo>
                    <a:pt x="151" y="103"/>
                  </a:lnTo>
                  <a:lnTo>
                    <a:pt x="210" y="107"/>
                  </a:lnTo>
                  <a:lnTo>
                    <a:pt x="268" y="112"/>
                  </a:lnTo>
                  <a:lnTo>
                    <a:pt x="327" y="119"/>
                  </a:lnTo>
                  <a:lnTo>
                    <a:pt x="385" y="127"/>
                  </a:lnTo>
                  <a:lnTo>
                    <a:pt x="442" y="136"/>
                  </a:lnTo>
                  <a:lnTo>
                    <a:pt x="500" y="147"/>
                  </a:lnTo>
                  <a:lnTo>
                    <a:pt x="559" y="159"/>
                  </a:lnTo>
                  <a:lnTo>
                    <a:pt x="615" y="172"/>
                  </a:lnTo>
                  <a:lnTo>
                    <a:pt x="672" y="186"/>
                  </a:lnTo>
                  <a:lnTo>
                    <a:pt x="731" y="200"/>
                  </a:lnTo>
                  <a:lnTo>
                    <a:pt x="787" y="217"/>
                  </a:lnTo>
                  <a:lnTo>
                    <a:pt x="844" y="234"/>
                  </a:lnTo>
                  <a:lnTo>
                    <a:pt x="901" y="252"/>
                  </a:lnTo>
                  <a:lnTo>
                    <a:pt x="958" y="270"/>
                  </a:lnTo>
                  <a:lnTo>
                    <a:pt x="1014" y="291"/>
                  </a:lnTo>
                  <a:lnTo>
                    <a:pt x="1071" y="311"/>
                  </a:lnTo>
                  <a:lnTo>
                    <a:pt x="1127" y="332"/>
                  </a:lnTo>
                  <a:lnTo>
                    <a:pt x="1183" y="354"/>
                  </a:lnTo>
                  <a:lnTo>
                    <a:pt x="1295" y="399"/>
                  </a:lnTo>
                  <a:lnTo>
                    <a:pt x="1408" y="447"/>
                  </a:lnTo>
                  <a:lnTo>
                    <a:pt x="1519" y="496"/>
                  </a:lnTo>
                  <a:lnTo>
                    <a:pt x="1632" y="547"/>
                  </a:lnTo>
                  <a:lnTo>
                    <a:pt x="1743" y="598"/>
                  </a:lnTo>
                  <a:lnTo>
                    <a:pt x="1854" y="650"/>
                  </a:lnTo>
                  <a:lnTo>
                    <a:pt x="1966" y="702"/>
                  </a:lnTo>
                  <a:lnTo>
                    <a:pt x="2078" y="753"/>
                  </a:lnTo>
                  <a:lnTo>
                    <a:pt x="2189" y="804"/>
                  </a:lnTo>
                  <a:lnTo>
                    <a:pt x="2301" y="854"/>
                  </a:lnTo>
                  <a:lnTo>
                    <a:pt x="2414" y="902"/>
                  </a:lnTo>
                  <a:lnTo>
                    <a:pt x="2525" y="949"/>
                  </a:lnTo>
                  <a:lnTo>
                    <a:pt x="2582" y="971"/>
                  </a:lnTo>
                  <a:lnTo>
                    <a:pt x="2639" y="991"/>
                  </a:lnTo>
                  <a:lnTo>
                    <a:pt x="2696" y="1013"/>
                  </a:lnTo>
                  <a:lnTo>
                    <a:pt x="2752" y="1033"/>
                  </a:lnTo>
                  <a:lnTo>
                    <a:pt x="2809" y="1052"/>
                  </a:lnTo>
                  <a:lnTo>
                    <a:pt x="2866" y="1070"/>
                  </a:lnTo>
                  <a:lnTo>
                    <a:pt x="2923" y="1088"/>
                  </a:lnTo>
                  <a:lnTo>
                    <a:pt x="2980" y="1105"/>
                  </a:lnTo>
                  <a:lnTo>
                    <a:pt x="3038" y="1120"/>
                  </a:lnTo>
                  <a:lnTo>
                    <a:pt x="3095" y="1135"/>
                  </a:lnTo>
                  <a:lnTo>
                    <a:pt x="3153" y="1148"/>
                  </a:lnTo>
                  <a:lnTo>
                    <a:pt x="3211" y="1160"/>
                  </a:lnTo>
                  <a:lnTo>
                    <a:pt x="3270" y="1171"/>
                  </a:lnTo>
                  <a:lnTo>
                    <a:pt x="3328" y="1181"/>
                  </a:lnTo>
                  <a:lnTo>
                    <a:pt x="3387" y="1189"/>
                  </a:lnTo>
                  <a:lnTo>
                    <a:pt x="3445" y="1195"/>
                  </a:lnTo>
                  <a:lnTo>
                    <a:pt x="3505" y="1202"/>
                  </a:lnTo>
                  <a:lnTo>
                    <a:pt x="3564" y="1206"/>
                  </a:lnTo>
                  <a:lnTo>
                    <a:pt x="3624" y="1208"/>
                  </a:lnTo>
                  <a:lnTo>
                    <a:pt x="3683" y="1208"/>
                  </a:lnTo>
                  <a:lnTo>
                    <a:pt x="3683" y="1109"/>
                  </a:lnTo>
                  <a:lnTo>
                    <a:pt x="3626" y="1109"/>
                  </a:lnTo>
                  <a:lnTo>
                    <a:pt x="3569" y="1106"/>
                  </a:lnTo>
                  <a:lnTo>
                    <a:pt x="3513" y="1102"/>
                  </a:lnTo>
                  <a:lnTo>
                    <a:pt x="3456" y="1097"/>
                  </a:lnTo>
                  <a:lnTo>
                    <a:pt x="3399" y="1091"/>
                  </a:lnTo>
                  <a:lnTo>
                    <a:pt x="3343" y="1082"/>
                  </a:lnTo>
                  <a:lnTo>
                    <a:pt x="3286" y="1073"/>
                  </a:lnTo>
                  <a:lnTo>
                    <a:pt x="3231" y="1062"/>
                  </a:lnTo>
                  <a:lnTo>
                    <a:pt x="3175" y="1051"/>
                  </a:lnTo>
                  <a:lnTo>
                    <a:pt x="3118" y="1038"/>
                  </a:lnTo>
                  <a:lnTo>
                    <a:pt x="3063" y="1023"/>
                  </a:lnTo>
                  <a:lnTo>
                    <a:pt x="3007" y="1009"/>
                  </a:lnTo>
                  <a:lnTo>
                    <a:pt x="2951" y="992"/>
                  </a:lnTo>
                  <a:lnTo>
                    <a:pt x="2896" y="976"/>
                  </a:lnTo>
                  <a:lnTo>
                    <a:pt x="2840" y="958"/>
                  </a:lnTo>
                  <a:lnTo>
                    <a:pt x="2785" y="938"/>
                  </a:lnTo>
                  <a:lnTo>
                    <a:pt x="2729" y="919"/>
                  </a:lnTo>
                  <a:lnTo>
                    <a:pt x="2674" y="898"/>
                  </a:lnTo>
                  <a:lnTo>
                    <a:pt x="2618" y="877"/>
                  </a:lnTo>
                  <a:lnTo>
                    <a:pt x="2562" y="855"/>
                  </a:lnTo>
                  <a:lnTo>
                    <a:pt x="2451" y="810"/>
                  </a:lnTo>
                  <a:lnTo>
                    <a:pt x="2341" y="762"/>
                  </a:lnTo>
                  <a:lnTo>
                    <a:pt x="2230" y="713"/>
                  </a:lnTo>
                  <a:lnTo>
                    <a:pt x="2119" y="663"/>
                  </a:lnTo>
                  <a:lnTo>
                    <a:pt x="2008" y="611"/>
                  </a:lnTo>
                  <a:lnTo>
                    <a:pt x="1897" y="560"/>
                  </a:lnTo>
                  <a:lnTo>
                    <a:pt x="1784" y="508"/>
                  </a:lnTo>
                  <a:lnTo>
                    <a:pt x="1673" y="456"/>
                  </a:lnTo>
                  <a:lnTo>
                    <a:pt x="1560" y="406"/>
                  </a:lnTo>
                  <a:lnTo>
                    <a:pt x="1447" y="355"/>
                  </a:lnTo>
                  <a:lnTo>
                    <a:pt x="1333" y="308"/>
                  </a:lnTo>
                  <a:lnTo>
                    <a:pt x="1219" y="261"/>
                  </a:lnTo>
                  <a:lnTo>
                    <a:pt x="1162" y="239"/>
                  </a:lnTo>
                  <a:lnTo>
                    <a:pt x="1104" y="217"/>
                  </a:lnTo>
                  <a:lnTo>
                    <a:pt x="1047" y="196"/>
                  </a:lnTo>
                  <a:lnTo>
                    <a:pt x="989" y="177"/>
                  </a:lnTo>
                  <a:lnTo>
                    <a:pt x="931" y="158"/>
                  </a:lnTo>
                  <a:lnTo>
                    <a:pt x="873" y="138"/>
                  </a:lnTo>
                  <a:lnTo>
                    <a:pt x="815" y="121"/>
                  </a:lnTo>
                  <a:lnTo>
                    <a:pt x="756" y="105"/>
                  </a:lnTo>
                  <a:lnTo>
                    <a:pt x="697" y="89"/>
                  </a:lnTo>
                  <a:lnTo>
                    <a:pt x="639" y="75"/>
                  </a:lnTo>
                  <a:lnTo>
                    <a:pt x="579" y="61"/>
                  </a:lnTo>
                  <a:lnTo>
                    <a:pt x="520" y="49"/>
                  </a:lnTo>
                  <a:lnTo>
                    <a:pt x="459" y="39"/>
                  </a:lnTo>
                  <a:lnTo>
                    <a:pt x="400" y="28"/>
                  </a:lnTo>
                  <a:lnTo>
                    <a:pt x="339" y="21"/>
                  </a:lnTo>
                  <a:lnTo>
                    <a:pt x="278" y="13"/>
                  </a:lnTo>
                  <a:lnTo>
                    <a:pt x="217" y="8"/>
                  </a:lnTo>
                  <a:lnTo>
                    <a:pt x="157" y="4"/>
                  </a:lnTo>
                  <a:lnTo>
                    <a:pt x="95" y="1"/>
                  </a:lnTo>
                  <a:lnTo>
                    <a:pt x="32" y="0"/>
                  </a:lnTo>
                  <a:lnTo>
                    <a:pt x="65" y="13"/>
                  </a:lnTo>
                  <a:lnTo>
                    <a:pt x="0" y="88"/>
                  </a:lnTo>
                  <a:lnTo>
                    <a:pt x="14" y="101"/>
                  </a:lnTo>
                  <a:lnTo>
                    <a:pt x="32" y="101"/>
                  </a:lnTo>
                  <a:lnTo>
                    <a:pt x="0" y="88"/>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98" name="Freeform 294"/>
            <p:cNvSpPr>
              <a:spLocks noChangeAspect="1"/>
            </p:cNvSpPr>
            <p:nvPr/>
          </p:nvSpPr>
          <p:spPr bwMode="auto">
            <a:xfrm>
              <a:off x="1061" y="3283"/>
              <a:ext cx="104" cy="89"/>
            </a:xfrm>
            <a:custGeom>
              <a:avLst/>
              <a:gdLst>
                <a:gd name="T0" fmla="*/ 0 w 406"/>
                <a:gd name="T1" fmla="*/ 3 h 353"/>
                <a:gd name="T2" fmla="*/ 1 w 406"/>
                <a:gd name="T3" fmla="*/ 5 h 353"/>
                <a:gd name="T4" fmla="*/ 22 w 406"/>
                <a:gd name="T5" fmla="*/ 22 h 353"/>
                <a:gd name="T6" fmla="*/ 27 w 406"/>
                <a:gd name="T7" fmla="*/ 18 h 353"/>
                <a:gd name="T8" fmla="*/ 5 w 406"/>
                <a:gd name="T9" fmla="*/ 0 h 353"/>
                <a:gd name="T10" fmla="*/ 7 w 406"/>
                <a:gd name="T11" fmla="*/ 3 h 353"/>
                <a:gd name="T12" fmla="*/ 0 w 406"/>
                <a:gd name="T13" fmla="*/ 3 h 353"/>
                <a:gd name="T14" fmla="*/ 0 w 406"/>
                <a:gd name="T15" fmla="*/ 4 h 353"/>
                <a:gd name="T16" fmla="*/ 1 w 406"/>
                <a:gd name="T17" fmla="*/ 5 h 353"/>
                <a:gd name="T18" fmla="*/ 0 w 406"/>
                <a:gd name="T19" fmla="*/ 3 h 3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06" h="353">
                  <a:moveTo>
                    <a:pt x="0" y="38"/>
                  </a:moveTo>
                  <a:lnTo>
                    <a:pt x="18" y="76"/>
                  </a:lnTo>
                  <a:lnTo>
                    <a:pt x="341" y="353"/>
                  </a:lnTo>
                  <a:lnTo>
                    <a:pt x="406" y="278"/>
                  </a:lnTo>
                  <a:lnTo>
                    <a:pt x="83" y="0"/>
                  </a:lnTo>
                  <a:lnTo>
                    <a:pt x="101" y="38"/>
                  </a:lnTo>
                  <a:lnTo>
                    <a:pt x="0" y="38"/>
                  </a:lnTo>
                  <a:lnTo>
                    <a:pt x="0" y="61"/>
                  </a:lnTo>
                  <a:lnTo>
                    <a:pt x="18" y="76"/>
                  </a:lnTo>
                  <a:lnTo>
                    <a:pt x="0" y="38"/>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099" name="Freeform 295"/>
            <p:cNvSpPr>
              <a:spLocks noChangeAspect="1"/>
            </p:cNvSpPr>
            <p:nvPr/>
          </p:nvSpPr>
          <p:spPr bwMode="auto">
            <a:xfrm>
              <a:off x="1061" y="3248"/>
              <a:ext cx="26" cy="45"/>
            </a:xfrm>
            <a:custGeom>
              <a:avLst/>
              <a:gdLst>
                <a:gd name="T0" fmla="*/ 1 w 101"/>
                <a:gd name="T1" fmla="*/ 5 h 174"/>
                <a:gd name="T2" fmla="*/ 0 w 101"/>
                <a:gd name="T3" fmla="*/ 2 h 174"/>
                <a:gd name="T4" fmla="*/ 0 w 101"/>
                <a:gd name="T5" fmla="*/ 12 h 174"/>
                <a:gd name="T6" fmla="*/ 7 w 101"/>
                <a:gd name="T7" fmla="*/ 12 h 174"/>
                <a:gd name="T8" fmla="*/ 7 w 101"/>
                <a:gd name="T9" fmla="*/ 2 h 174"/>
                <a:gd name="T10" fmla="*/ 6 w 101"/>
                <a:gd name="T11" fmla="*/ 0 h 174"/>
                <a:gd name="T12" fmla="*/ 7 w 101"/>
                <a:gd name="T13" fmla="*/ 2 h 174"/>
                <a:gd name="T14" fmla="*/ 7 w 101"/>
                <a:gd name="T15" fmla="*/ 1 h 174"/>
                <a:gd name="T16" fmla="*/ 6 w 101"/>
                <a:gd name="T17" fmla="*/ 0 h 174"/>
                <a:gd name="T18" fmla="*/ 1 w 101"/>
                <a:gd name="T19" fmla="*/ 5 h 1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174">
                  <a:moveTo>
                    <a:pt x="15" y="71"/>
                  </a:moveTo>
                  <a:lnTo>
                    <a:pt x="0" y="35"/>
                  </a:lnTo>
                  <a:lnTo>
                    <a:pt x="0" y="174"/>
                  </a:lnTo>
                  <a:lnTo>
                    <a:pt x="101" y="174"/>
                  </a:lnTo>
                  <a:lnTo>
                    <a:pt x="101" y="35"/>
                  </a:lnTo>
                  <a:lnTo>
                    <a:pt x="85" y="0"/>
                  </a:lnTo>
                  <a:lnTo>
                    <a:pt x="101" y="35"/>
                  </a:lnTo>
                  <a:lnTo>
                    <a:pt x="101" y="15"/>
                  </a:lnTo>
                  <a:lnTo>
                    <a:pt x="85" y="0"/>
                  </a:lnTo>
                  <a:lnTo>
                    <a:pt x="15" y="7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00" name="Freeform 296"/>
            <p:cNvSpPr>
              <a:spLocks noChangeAspect="1"/>
            </p:cNvSpPr>
            <p:nvPr/>
          </p:nvSpPr>
          <p:spPr bwMode="auto">
            <a:xfrm>
              <a:off x="1019" y="3068"/>
              <a:ext cx="64" cy="198"/>
            </a:xfrm>
            <a:custGeom>
              <a:avLst/>
              <a:gdLst>
                <a:gd name="T0" fmla="*/ 5 w 249"/>
                <a:gd name="T1" fmla="*/ 0 h 778"/>
                <a:gd name="T2" fmla="*/ 2 w 249"/>
                <a:gd name="T3" fmla="*/ 2 h 778"/>
                <a:gd name="T4" fmla="*/ 2 w 249"/>
                <a:gd name="T5" fmla="*/ 3 h 778"/>
                <a:gd name="T6" fmla="*/ 1 w 249"/>
                <a:gd name="T7" fmla="*/ 4 h 778"/>
                <a:gd name="T8" fmla="*/ 1 w 249"/>
                <a:gd name="T9" fmla="*/ 6 h 778"/>
                <a:gd name="T10" fmla="*/ 0 w 249"/>
                <a:gd name="T11" fmla="*/ 7 h 778"/>
                <a:gd name="T12" fmla="*/ 0 w 249"/>
                <a:gd name="T13" fmla="*/ 9 h 778"/>
                <a:gd name="T14" fmla="*/ 0 w 249"/>
                <a:gd name="T15" fmla="*/ 10 h 778"/>
                <a:gd name="T16" fmla="*/ 0 w 249"/>
                <a:gd name="T17" fmla="*/ 12 h 778"/>
                <a:gd name="T18" fmla="*/ 0 w 249"/>
                <a:gd name="T19" fmla="*/ 14 h 778"/>
                <a:gd name="T20" fmla="*/ 0 w 249"/>
                <a:gd name="T21" fmla="*/ 16 h 778"/>
                <a:gd name="T22" fmla="*/ 1 w 249"/>
                <a:gd name="T23" fmla="*/ 17 h 778"/>
                <a:gd name="T24" fmla="*/ 1 w 249"/>
                <a:gd name="T25" fmla="*/ 19 h 778"/>
                <a:gd name="T26" fmla="*/ 1 w 249"/>
                <a:gd name="T27" fmla="*/ 21 h 778"/>
                <a:gd name="T28" fmla="*/ 2 w 249"/>
                <a:gd name="T29" fmla="*/ 25 h 778"/>
                <a:gd name="T30" fmla="*/ 3 w 249"/>
                <a:gd name="T31" fmla="*/ 29 h 778"/>
                <a:gd name="T32" fmla="*/ 4 w 249"/>
                <a:gd name="T33" fmla="*/ 33 h 778"/>
                <a:gd name="T34" fmla="*/ 5 w 249"/>
                <a:gd name="T35" fmla="*/ 36 h 778"/>
                <a:gd name="T36" fmla="*/ 6 w 249"/>
                <a:gd name="T37" fmla="*/ 39 h 778"/>
                <a:gd name="T38" fmla="*/ 7 w 249"/>
                <a:gd name="T39" fmla="*/ 42 h 778"/>
                <a:gd name="T40" fmla="*/ 8 w 249"/>
                <a:gd name="T41" fmla="*/ 45 h 778"/>
                <a:gd name="T42" fmla="*/ 10 w 249"/>
                <a:gd name="T43" fmla="*/ 47 h 778"/>
                <a:gd name="T44" fmla="*/ 10 w 249"/>
                <a:gd name="T45" fmla="*/ 48 h 778"/>
                <a:gd name="T46" fmla="*/ 11 w 249"/>
                <a:gd name="T47" fmla="*/ 49 h 778"/>
                <a:gd name="T48" fmla="*/ 11 w 249"/>
                <a:gd name="T49" fmla="*/ 50 h 778"/>
                <a:gd name="T50" fmla="*/ 12 w 249"/>
                <a:gd name="T51" fmla="*/ 50 h 778"/>
                <a:gd name="T52" fmla="*/ 16 w 249"/>
                <a:gd name="T53" fmla="*/ 46 h 778"/>
                <a:gd name="T54" fmla="*/ 16 w 249"/>
                <a:gd name="T55" fmla="*/ 46 h 778"/>
                <a:gd name="T56" fmla="*/ 16 w 249"/>
                <a:gd name="T57" fmla="*/ 46 h 778"/>
                <a:gd name="T58" fmla="*/ 16 w 249"/>
                <a:gd name="T59" fmla="*/ 45 h 778"/>
                <a:gd name="T60" fmla="*/ 16 w 249"/>
                <a:gd name="T61" fmla="*/ 44 h 778"/>
                <a:gd name="T62" fmla="*/ 15 w 249"/>
                <a:gd name="T63" fmla="*/ 42 h 778"/>
                <a:gd name="T64" fmla="*/ 14 w 249"/>
                <a:gd name="T65" fmla="*/ 40 h 778"/>
                <a:gd name="T66" fmla="*/ 13 w 249"/>
                <a:gd name="T67" fmla="*/ 37 h 778"/>
                <a:gd name="T68" fmla="*/ 11 w 249"/>
                <a:gd name="T69" fmla="*/ 34 h 778"/>
                <a:gd name="T70" fmla="*/ 10 w 249"/>
                <a:gd name="T71" fmla="*/ 31 h 778"/>
                <a:gd name="T72" fmla="*/ 9 w 249"/>
                <a:gd name="T73" fmla="*/ 27 h 778"/>
                <a:gd name="T74" fmla="*/ 8 w 249"/>
                <a:gd name="T75" fmla="*/ 24 h 778"/>
                <a:gd name="T76" fmla="*/ 8 w 249"/>
                <a:gd name="T77" fmla="*/ 20 h 778"/>
                <a:gd name="T78" fmla="*/ 7 w 249"/>
                <a:gd name="T79" fmla="*/ 18 h 778"/>
                <a:gd name="T80" fmla="*/ 7 w 249"/>
                <a:gd name="T81" fmla="*/ 17 h 778"/>
                <a:gd name="T82" fmla="*/ 7 w 249"/>
                <a:gd name="T83" fmla="*/ 15 h 778"/>
                <a:gd name="T84" fmla="*/ 7 w 249"/>
                <a:gd name="T85" fmla="*/ 13 h 778"/>
                <a:gd name="T86" fmla="*/ 7 w 249"/>
                <a:gd name="T87" fmla="*/ 12 h 778"/>
                <a:gd name="T88" fmla="*/ 7 w 249"/>
                <a:gd name="T89" fmla="*/ 10 h 778"/>
                <a:gd name="T90" fmla="*/ 7 w 249"/>
                <a:gd name="T91" fmla="*/ 9 h 778"/>
                <a:gd name="T92" fmla="*/ 7 w 249"/>
                <a:gd name="T93" fmla="*/ 8 h 778"/>
                <a:gd name="T94" fmla="*/ 7 w 249"/>
                <a:gd name="T95" fmla="*/ 7 h 778"/>
                <a:gd name="T96" fmla="*/ 7 w 249"/>
                <a:gd name="T97" fmla="*/ 6 h 778"/>
                <a:gd name="T98" fmla="*/ 7 w 249"/>
                <a:gd name="T99" fmla="*/ 5 h 778"/>
                <a:gd name="T100" fmla="*/ 8 w 249"/>
                <a:gd name="T101" fmla="*/ 5 h 778"/>
                <a:gd name="T102" fmla="*/ 5 w 249"/>
                <a:gd name="T103" fmla="*/ 6 h 778"/>
                <a:gd name="T104" fmla="*/ 5 w 249"/>
                <a:gd name="T105" fmla="*/ 0 h 778"/>
                <a:gd name="T106" fmla="*/ 3 w 249"/>
                <a:gd name="T107" fmla="*/ 0 h 778"/>
                <a:gd name="T108" fmla="*/ 2 w 249"/>
                <a:gd name="T109" fmla="*/ 2 h 778"/>
                <a:gd name="T110" fmla="*/ 5 w 249"/>
                <a:gd name="T111" fmla="*/ 0 h 7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9" h="778">
                  <a:moveTo>
                    <a:pt x="76" y="0"/>
                  </a:moveTo>
                  <a:lnTo>
                    <a:pt x="35" y="22"/>
                  </a:lnTo>
                  <a:lnTo>
                    <a:pt x="23" y="43"/>
                  </a:lnTo>
                  <a:lnTo>
                    <a:pt x="14" y="65"/>
                  </a:lnTo>
                  <a:lnTo>
                    <a:pt x="7" y="87"/>
                  </a:lnTo>
                  <a:lnTo>
                    <a:pt x="4" y="110"/>
                  </a:lnTo>
                  <a:lnTo>
                    <a:pt x="1" y="135"/>
                  </a:lnTo>
                  <a:lnTo>
                    <a:pt x="0" y="161"/>
                  </a:lnTo>
                  <a:lnTo>
                    <a:pt x="1" y="187"/>
                  </a:lnTo>
                  <a:lnTo>
                    <a:pt x="2" y="214"/>
                  </a:lnTo>
                  <a:lnTo>
                    <a:pt x="5" y="241"/>
                  </a:lnTo>
                  <a:lnTo>
                    <a:pt x="9" y="269"/>
                  </a:lnTo>
                  <a:lnTo>
                    <a:pt x="13" y="298"/>
                  </a:lnTo>
                  <a:lnTo>
                    <a:pt x="18" y="327"/>
                  </a:lnTo>
                  <a:lnTo>
                    <a:pt x="31" y="386"/>
                  </a:lnTo>
                  <a:lnTo>
                    <a:pt x="45" y="444"/>
                  </a:lnTo>
                  <a:lnTo>
                    <a:pt x="62" y="501"/>
                  </a:lnTo>
                  <a:lnTo>
                    <a:pt x="79" y="555"/>
                  </a:lnTo>
                  <a:lnTo>
                    <a:pt x="97" y="607"/>
                  </a:lnTo>
                  <a:lnTo>
                    <a:pt x="113" y="653"/>
                  </a:lnTo>
                  <a:lnTo>
                    <a:pt x="130" y="693"/>
                  </a:lnTo>
                  <a:lnTo>
                    <a:pt x="147" y="727"/>
                  </a:lnTo>
                  <a:lnTo>
                    <a:pt x="155" y="742"/>
                  </a:lnTo>
                  <a:lnTo>
                    <a:pt x="161" y="755"/>
                  </a:lnTo>
                  <a:lnTo>
                    <a:pt x="169" y="767"/>
                  </a:lnTo>
                  <a:lnTo>
                    <a:pt x="179" y="778"/>
                  </a:lnTo>
                  <a:lnTo>
                    <a:pt x="249" y="707"/>
                  </a:lnTo>
                  <a:lnTo>
                    <a:pt x="247" y="702"/>
                  </a:lnTo>
                  <a:lnTo>
                    <a:pt x="241" y="694"/>
                  </a:lnTo>
                  <a:lnTo>
                    <a:pt x="236" y="684"/>
                  </a:lnTo>
                  <a:lnTo>
                    <a:pt x="222" y="653"/>
                  </a:lnTo>
                  <a:lnTo>
                    <a:pt x="207" y="616"/>
                  </a:lnTo>
                  <a:lnTo>
                    <a:pt x="190" y="573"/>
                  </a:lnTo>
                  <a:lnTo>
                    <a:pt x="173" y="524"/>
                  </a:lnTo>
                  <a:lnTo>
                    <a:pt x="156" y="472"/>
                  </a:lnTo>
                  <a:lnTo>
                    <a:pt x="141" y="418"/>
                  </a:lnTo>
                  <a:lnTo>
                    <a:pt x="128" y="364"/>
                  </a:lnTo>
                  <a:lnTo>
                    <a:pt x="116" y="308"/>
                  </a:lnTo>
                  <a:lnTo>
                    <a:pt x="111" y="282"/>
                  </a:lnTo>
                  <a:lnTo>
                    <a:pt x="107" y="256"/>
                  </a:lnTo>
                  <a:lnTo>
                    <a:pt x="103" y="231"/>
                  </a:lnTo>
                  <a:lnTo>
                    <a:pt x="102" y="206"/>
                  </a:lnTo>
                  <a:lnTo>
                    <a:pt x="101" y="184"/>
                  </a:lnTo>
                  <a:lnTo>
                    <a:pt x="101" y="162"/>
                  </a:lnTo>
                  <a:lnTo>
                    <a:pt x="101" y="141"/>
                  </a:lnTo>
                  <a:lnTo>
                    <a:pt x="103" y="125"/>
                  </a:lnTo>
                  <a:lnTo>
                    <a:pt x="106" y="109"/>
                  </a:lnTo>
                  <a:lnTo>
                    <a:pt x="108" y="95"/>
                  </a:lnTo>
                  <a:lnTo>
                    <a:pt x="112" y="84"/>
                  </a:lnTo>
                  <a:lnTo>
                    <a:pt x="117" y="78"/>
                  </a:lnTo>
                  <a:lnTo>
                    <a:pt x="76" y="100"/>
                  </a:lnTo>
                  <a:lnTo>
                    <a:pt x="76" y="0"/>
                  </a:lnTo>
                  <a:lnTo>
                    <a:pt x="49" y="0"/>
                  </a:lnTo>
                  <a:lnTo>
                    <a:pt x="35" y="22"/>
                  </a:lnTo>
                  <a:lnTo>
                    <a:pt x="76"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01" name="Freeform 297"/>
            <p:cNvSpPr>
              <a:spLocks noChangeAspect="1"/>
            </p:cNvSpPr>
            <p:nvPr/>
          </p:nvSpPr>
          <p:spPr bwMode="auto">
            <a:xfrm>
              <a:off x="1038" y="3068"/>
              <a:ext cx="23" cy="26"/>
            </a:xfrm>
            <a:custGeom>
              <a:avLst/>
              <a:gdLst>
                <a:gd name="T0" fmla="*/ 0 w 88"/>
                <a:gd name="T1" fmla="*/ 2 h 100"/>
                <a:gd name="T2" fmla="*/ 3 w 88"/>
                <a:gd name="T3" fmla="*/ 0 h 100"/>
                <a:gd name="T4" fmla="*/ 0 w 88"/>
                <a:gd name="T5" fmla="*/ 0 h 100"/>
                <a:gd name="T6" fmla="*/ 0 w 88"/>
                <a:gd name="T7" fmla="*/ 7 h 100"/>
                <a:gd name="T8" fmla="*/ 3 w 88"/>
                <a:gd name="T9" fmla="*/ 7 h 100"/>
                <a:gd name="T10" fmla="*/ 6 w 88"/>
                <a:gd name="T11" fmla="*/ 5 h 100"/>
                <a:gd name="T12" fmla="*/ 3 w 88"/>
                <a:gd name="T13" fmla="*/ 7 h 100"/>
                <a:gd name="T14" fmla="*/ 5 w 88"/>
                <a:gd name="T15" fmla="*/ 7 h 100"/>
                <a:gd name="T16" fmla="*/ 6 w 88"/>
                <a:gd name="T17" fmla="*/ 5 h 100"/>
                <a:gd name="T18" fmla="*/ 0 w 88"/>
                <a:gd name="T19" fmla="*/ 2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8" h="100">
                  <a:moveTo>
                    <a:pt x="4" y="24"/>
                  </a:moveTo>
                  <a:lnTo>
                    <a:pt x="46" y="0"/>
                  </a:lnTo>
                  <a:lnTo>
                    <a:pt x="0" y="0"/>
                  </a:lnTo>
                  <a:lnTo>
                    <a:pt x="0" y="100"/>
                  </a:lnTo>
                  <a:lnTo>
                    <a:pt x="46" y="100"/>
                  </a:lnTo>
                  <a:lnTo>
                    <a:pt x="88" y="75"/>
                  </a:lnTo>
                  <a:lnTo>
                    <a:pt x="46" y="100"/>
                  </a:lnTo>
                  <a:lnTo>
                    <a:pt x="74" y="100"/>
                  </a:lnTo>
                  <a:lnTo>
                    <a:pt x="88" y="75"/>
                  </a:lnTo>
                  <a:lnTo>
                    <a:pt x="4" y="24"/>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02" name="Freeform 298"/>
            <p:cNvSpPr>
              <a:spLocks noChangeAspect="1"/>
            </p:cNvSpPr>
            <p:nvPr/>
          </p:nvSpPr>
          <p:spPr bwMode="auto">
            <a:xfrm>
              <a:off x="979" y="2844"/>
              <a:ext cx="101" cy="243"/>
            </a:xfrm>
            <a:custGeom>
              <a:avLst/>
              <a:gdLst>
                <a:gd name="T0" fmla="*/ 0 w 395"/>
                <a:gd name="T1" fmla="*/ 3 h 953"/>
                <a:gd name="T2" fmla="*/ 1 w 395"/>
                <a:gd name="T3" fmla="*/ 7 h 953"/>
                <a:gd name="T4" fmla="*/ 2 w 395"/>
                <a:gd name="T5" fmla="*/ 10 h 953"/>
                <a:gd name="T6" fmla="*/ 3 w 395"/>
                <a:gd name="T7" fmla="*/ 14 h 953"/>
                <a:gd name="T8" fmla="*/ 5 w 395"/>
                <a:gd name="T9" fmla="*/ 17 h 953"/>
                <a:gd name="T10" fmla="*/ 14 w 395"/>
                <a:gd name="T11" fmla="*/ 30 h 953"/>
                <a:gd name="T12" fmla="*/ 16 w 395"/>
                <a:gd name="T13" fmla="*/ 33 h 953"/>
                <a:gd name="T14" fmla="*/ 17 w 395"/>
                <a:gd name="T15" fmla="*/ 37 h 953"/>
                <a:gd name="T16" fmla="*/ 18 w 395"/>
                <a:gd name="T17" fmla="*/ 40 h 953"/>
                <a:gd name="T18" fmla="*/ 19 w 395"/>
                <a:gd name="T19" fmla="*/ 44 h 953"/>
                <a:gd name="T20" fmla="*/ 19 w 395"/>
                <a:gd name="T21" fmla="*/ 45 h 953"/>
                <a:gd name="T22" fmla="*/ 19 w 395"/>
                <a:gd name="T23" fmla="*/ 47 h 953"/>
                <a:gd name="T24" fmla="*/ 19 w 395"/>
                <a:gd name="T25" fmla="*/ 49 h 953"/>
                <a:gd name="T26" fmla="*/ 19 w 395"/>
                <a:gd name="T27" fmla="*/ 51 h 953"/>
                <a:gd name="T28" fmla="*/ 18 w 395"/>
                <a:gd name="T29" fmla="*/ 53 h 953"/>
                <a:gd name="T30" fmla="*/ 18 w 395"/>
                <a:gd name="T31" fmla="*/ 55 h 953"/>
                <a:gd name="T32" fmla="*/ 17 w 395"/>
                <a:gd name="T33" fmla="*/ 57 h 953"/>
                <a:gd name="T34" fmla="*/ 16 w 395"/>
                <a:gd name="T35" fmla="*/ 59 h 953"/>
                <a:gd name="T36" fmla="*/ 22 w 395"/>
                <a:gd name="T37" fmla="*/ 61 h 953"/>
                <a:gd name="T38" fmla="*/ 23 w 395"/>
                <a:gd name="T39" fmla="*/ 58 h 953"/>
                <a:gd name="T40" fmla="*/ 24 w 395"/>
                <a:gd name="T41" fmla="*/ 56 h 953"/>
                <a:gd name="T42" fmla="*/ 25 w 395"/>
                <a:gd name="T43" fmla="*/ 54 h 953"/>
                <a:gd name="T44" fmla="*/ 26 w 395"/>
                <a:gd name="T45" fmla="*/ 51 h 953"/>
                <a:gd name="T46" fmla="*/ 26 w 395"/>
                <a:gd name="T47" fmla="*/ 49 h 953"/>
                <a:gd name="T48" fmla="*/ 26 w 395"/>
                <a:gd name="T49" fmla="*/ 46 h 953"/>
                <a:gd name="T50" fmla="*/ 26 w 395"/>
                <a:gd name="T51" fmla="*/ 44 h 953"/>
                <a:gd name="T52" fmla="*/ 25 w 395"/>
                <a:gd name="T53" fmla="*/ 41 h 953"/>
                <a:gd name="T54" fmla="*/ 24 w 395"/>
                <a:gd name="T55" fmla="*/ 36 h 953"/>
                <a:gd name="T56" fmla="*/ 22 w 395"/>
                <a:gd name="T57" fmla="*/ 32 h 953"/>
                <a:gd name="T58" fmla="*/ 20 w 395"/>
                <a:gd name="T59" fmla="*/ 29 h 953"/>
                <a:gd name="T60" fmla="*/ 15 w 395"/>
                <a:gd name="T61" fmla="*/ 20 h 953"/>
                <a:gd name="T62" fmla="*/ 10 w 395"/>
                <a:gd name="T63" fmla="*/ 12 h 953"/>
                <a:gd name="T64" fmla="*/ 8 w 395"/>
                <a:gd name="T65" fmla="*/ 9 h 953"/>
                <a:gd name="T66" fmla="*/ 7 w 395"/>
                <a:gd name="T67" fmla="*/ 7 h 953"/>
                <a:gd name="T68" fmla="*/ 7 w 395"/>
                <a:gd name="T69" fmla="*/ 4 h 953"/>
                <a:gd name="T70" fmla="*/ 3 w 395"/>
                <a:gd name="T71" fmla="*/ 0 h 953"/>
                <a:gd name="T72" fmla="*/ 6 w 395"/>
                <a:gd name="T73" fmla="*/ 0 h 953"/>
                <a:gd name="T74" fmla="*/ 3 w 395"/>
                <a:gd name="T75" fmla="*/ 7 h 9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95" h="953">
                  <a:moveTo>
                    <a:pt x="50" y="101"/>
                  </a:moveTo>
                  <a:lnTo>
                    <a:pt x="0" y="50"/>
                  </a:lnTo>
                  <a:lnTo>
                    <a:pt x="2" y="77"/>
                  </a:lnTo>
                  <a:lnTo>
                    <a:pt x="6" y="104"/>
                  </a:lnTo>
                  <a:lnTo>
                    <a:pt x="14" y="132"/>
                  </a:lnTo>
                  <a:lnTo>
                    <a:pt x="23" y="157"/>
                  </a:lnTo>
                  <a:lnTo>
                    <a:pt x="35" y="183"/>
                  </a:lnTo>
                  <a:lnTo>
                    <a:pt x="47" y="208"/>
                  </a:lnTo>
                  <a:lnTo>
                    <a:pt x="60" y="234"/>
                  </a:lnTo>
                  <a:lnTo>
                    <a:pt x="77" y="259"/>
                  </a:lnTo>
                  <a:lnTo>
                    <a:pt x="142" y="359"/>
                  </a:lnTo>
                  <a:lnTo>
                    <a:pt x="210" y="464"/>
                  </a:lnTo>
                  <a:lnTo>
                    <a:pt x="225" y="488"/>
                  </a:lnTo>
                  <a:lnTo>
                    <a:pt x="239" y="515"/>
                  </a:lnTo>
                  <a:lnTo>
                    <a:pt x="252" y="541"/>
                  </a:lnTo>
                  <a:lnTo>
                    <a:pt x="263" y="567"/>
                  </a:lnTo>
                  <a:lnTo>
                    <a:pt x="274" y="594"/>
                  </a:lnTo>
                  <a:lnTo>
                    <a:pt x="281" y="620"/>
                  </a:lnTo>
                  <a:lnTo>
                    <a:pt x="288" y="647"/>
                  </a:lnTo>
                  <a:lnTo>
                    <a:pt x="293" y="674"/>
                  </a:lnTo>
                  <a:lnTo>
                    <a:pt x="294" y="687"/>
                  </a:lnTo>
                  <a:lnTo>
                    <a:pt x="296" y="700"/>
                  </a:lnTo>
                  <a:lnTo>
                    <a:pt x="296" y="714"/>
                  </a:lnTo>
                  <a:lnTo>
                    <a:pt x="296" y="727"/>
                  </a:lnTo>
                  <a:lnTo>
                    <a:pt x="294" y="742"/>
                  </a:lnTo>
                  <a:lnTo>
                    <a:pt x="293" y="756"/>
                  </a:lnTo>
                  <a:lnTo>
                    <a:pt x="292" y="769"/>
                  </a:lnTo>
                  <a:lnTo>
                    <a:pt x="288" y="783"/>
                  </a:lnTo>
                  <a:lnTo>
                    <a:pt x="285" y="797"/>
                  </a:lnTo>
                  <a:lnTo>
                    <a:pt x="281" y="811"/>
                  </a:lnTo>
                  <a:lnTo>
                    <a:pt x="276" y="826"/>
                  </a:lnTo>
                  <a:lnTo>
                    <a:pt x="270" y="841"/>
                  </a:lnTo>
                  <a:lnTo>
                    <a:pt x="263" y="855"/>
                  </a:lnTo>
                  <a:lnTo>
                    <a:pt x="257" y="871"/>
                  </a:lnTo>
                  <a:lnTo>
                    <a:pt x="248" y="886"/>
                  </a:lnTo>
                  <a:lnTo>
                    <a:pt x="239" y="902"/>
                  </a:lnTo>
                  <a:lnTo>
                    <a:pt x="323" y="953"/>
                  </a:lnTo>
                  <a:lnTo>
                    <a:pt x="334" y="935"/>
                  </a:lnTo>
                  <a:lnTo>
                    <a:pt x="345" y="916"/>
                  </a:lnTo>
                  <a:lnTo>
                    <a:pt x="354" y="898"/>
                  </a:lnTo>
                  <a:lnTo>
                    <a:pt x="363" y="878"/>
                  </a:lnTo>
                  <a:lnTo>
                    <a:pt x="369" y="860"/>
                  </a:lnTo>
                  <a:lnTo>
                    <a:pt x="376" y="841"/>
                  </a:lnTo>
                  <a:lnTo>
                    <a:pt x="381" y="823"/>
                  </a:lnTo>
                  <a:lnTo>
                    <a:pt x="386" y="804"/>
                  </a:lnTo>
                  <a:lnTo>
                    <a:pt x="390" y="785"/>
                  </a:lnTo>
                  <a:lnTo>
                    <a:pt x="393" y="767"/>
                  </a:lnTo>
                  <a:lnTo>
                    <a:pt x="394" y="749"/>
                  </a:lnTo>
                  <a:lnTo>
                    <a:pt x="395" y="731"/>
                  </a:lnTo>
                  <a:lnTo>
                    <a:pt x="395" y="713"/>
                  </a:lnTo>
                  <a:lnTo>
                    <a:pt x="395" y="696"/>
                  </a:lnTo>
                  <a:lnTo>
                    <a:pt x="394" y="678"/>
                  </a:lnTo>
                  <a:lnTo>
                    <a:pt x="391" y="660"/>
                  </a:lnTo>
                  <a:lnTo>
                    <a:pt x="386" y="626"/>
                  </a:lnTo>
                  <a:lnTo>
                    <a:pt x="377" y="594"/>
                  </a:lnTo>
                  <a:lnTo>
                    <a:pt x="367" y="561"/>
                  </a:lnTo>
                  <a:lnTo>
                    <a:pt x="355" y="530"/>
                  </a:lnTo>
                  <a:lnTo>
                    <a:pt x="342" y="499"/>
                  </a:lnTo>
                  <a:lnTo>
                    <a:pt x="327" y="469"/>
                  </a:lnTo>
                  <a:lnTo>
                    <a:pt x="311" y="440"/>
                  </a:lnTo>
                  <a:lnTo>
                    <a:pt x="294" y="411"/>
                  </a:lnTo>
                  <a:lnTo>
                    <a:pt x="226" y="305"/>
                  </a:lnTo>
                  <a:lnTo>
                    <a:pt x="160" y="205"/>
                  </a:lnTo>
                  <a:lnTo>
                    <a:pt x="147" y="185"/>
                  </a:lnTo>
                  <a:lnTo>
                    <a:pt x="135" y="163"/>
                  </a:lnTo>
                  <a:lnTo>
                    <a:pt x="124" y="141"/>
                  </a:lnTo>
                  <a:lnTo>
                    <a:pt x="116" y="121"/>
                  </a:lnTo>
                  <a:lnTo>
                    <a:pt x="108" y="102"/>
                  </a:lnTo>
                  <a:lnTo>
                    <a:pt x="103" y="84"/>
                  </a:lnTo>
                  <a:lnTo>
                    <a:pt x="100" y="67"/>
                  </a:lnTo>
                  <a:lnTo>
                    <a:pt x="99" y="50"/>
                  </a:lnTo>
                  <a:lnTo>
                    <a:pt x="50" y="0"/>
                  </a:lnTo>
                  <a:lnTo>
                    <a:pt x="99" y="50"/>
                  </a:lnTo>
                  <a:lnTo>
                    <a:pt x="99" y="0"/>
                  </a:lnTo>
                  <a:lnTo>
                    <a:pt x="50" y="0"/>
                  </a:lnTo>
                  <a:lnTo>
                    <a:pt x="50" y="10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03" name="Freeform 299"/>
            <p:cNvSpPr>
              <a:spLocks noChangeAspect="1"/>
            </p:cNvSpPr>
            <p:nvPr/>
          </p:nvSpPr>
          <p:spPr bwMode="auto">
            <a:xfrm>
              <a:off x="861" y="2738"/>
              <a:ext cx="130" cy="132"/>
            </a:xfrm>
            <a:custGeom>
              <a:avLst/>
              <a:gdLst>
                <a:gd name="T0" fmla="*/ 0 w 512"/>
                <a:gd name="T1" fmla="*/ 3 h 516"/>
                <a:gd name="T2" fmla="*/ 3 w 512"/>
                <a:gd name="T3" fmla="*/ 6 h 516"/>
                <a:gd name="T4" fmla="*/ 3 w 512"/>
                <a:gd name="T5" fmla="*/ 6 h 516"/>
                <a:gd name="T6" fmla="*/ 3 w 512"/>
                <a:gd name="T7" fmla="*/ 6 h 516"/>
                <a:gd name="T8" fmla="*/ 3 w 512"/>
                <a:gd name="T9" fmla="*/ 7 h 516"/>
                <a:gd name="T10" fmla="*/ 4 w 512"/>
                <a:gd name="T11" fmla="*/ 7 h 516"/>
                <a:gd name="T12" fmla="*/ 4 w 512"/>
                <a:gd name="T13" fmla="*/ 7 h 516"/>
                <a:gd name="T14" fmla="*/ 5 w 512"/>
                <a:gd name="T15" fmla="*/ 8 h 516"/>
                <a:gd name="T16" fmla="*/ 6 w 512"/>
                <a:gd name="T17" fmla="*/ 9 h 516"/>
                <a:gd name="T18" fmla="*/ 6 w 512"/>
                <a:gd name="T19" fmla="*/ 9 h 516"/>
                <a:gd name="T20" fmla="*/ 10 w 512"/>
                <a:gd name="T21" fmla="*/ 14 h 516"/>
                <a:gd name="T22" fmla="*/ 13 w 512"/>
                <a:gd name="T23" fmla="*/ 19 h 516"/>
                <a:gd name="T24" fmla="*/ 15 w 512"/>
                <a:gd name="T25" fmla="*/ 21 h 516"/>
                <a:gd name="T26" fmla="*/ 18 w 512"/>
                <a:gd name="T27" fmla="*/ 24 h 516"/>
                <a:gd name="T28" fmla="*/ 19 w 512"/>
                <a:gd name="T29" fmla="*/ 25 h 516"/>
                <a:gd name="T30" fmla="*/ 20 w 512"/>
                <a:gd name="T31" fmla="*/ 26 h 516"/>
                <a:gd name="T32" fmla="*/ 21 w 512"/>
                <a:gd name="T33" fmla="*/ 28 h 516"/>
                <a:gd name="T34" fmla="*/ 22 w 512"/>
                <a:gd name="T35" fmla="*/ 29 h 516"/>
                <a:gd name="T36" fmla="*/ 23 w 512"/>
                <a:gd name="T37" fmla="*/ 30 h 516"/>
                <a:gd name="T38" fmla="*/ 24 w 512"/>
                <a:gd name="T39" fmla="*/ 31 h 516"/>
                <a:gd name="T40" fmla="*/ 26 w 512"/>
                <a:gd name="T41" fmla="*/ 31 h 516"/>
                <a:gd name="T42" fmla="*/ 27 w 512"/>
                <a:gd name="T43" fmla="*/ 32 h 516"/>
                <a:gd name="T44" fmla="*/ 28 w 512"/>
                <a:gd name="T45" fmla="*/ 33 h 516"/>
                <a:gd name="T46" fmla="*/ 30 w 512"/>
                <a:gd name="T47" fmla="*/ 33 h 516"/>
                <a:gd name="T48" fmla="*/ 31 w 512"/>
                <a:gd name="T49" fmla="*/ 34 h 516"/>
                <a:gd name="T50" fmla="*/ 33 w 512"/>
                <a:gd name="T51" fmla="*/ 34 h 516"/>
                <a:gd name="T52" fmla="*/ 33 w 512"/>
                <a:gd name="T53" fmla="*/ 27 h 516"/>
                <a:gd name="T54" fmla="*/ 32 w 512"/>
                <a:gd name="T55" fmla="*/ 27 h 516"/>
                <a:gd name="T56" fmla="*/ 31 w 512"/>
                <a:gd name="T57" fmla="*/ 27 h 516"/>
                <a:gd name="T58" fmla="*/ 31 w 512"/>
                <a:gd name="T59" fmla="*/ 27 h 516"/>
                <a:gd name="T60" fmla="*/ 30 w 512"/>
                <a:gd name="T61" fmla="*/ 26 h 516"/>
                <a:gd name="T62" fmla="*/ 29 w 512"/>
                <a:gd name="T63" fmla="*/ 26 h 516"/>
                <a:gd name="T64" fmla="*/ 28 w 512"/>
                <a:gd name="T65" fmla="*/ 25 h 516"/>
                <a:gd name="T66" fmla="*/ 27 w 512"/>
                <a:gd name="T67" fmla="*/ 25 h 516"/>
                <a:gd name="T68" fmla="*/ 26 w 512"/>
                <a:gd name="T69" fmla="*/ 24 h 516"/>
                <a:gd name="T70" fmla="*/ 25 w 512"/>
                <a:gd name="T71" fmla="*/ 23 h 516"/>
                <a:gd name="T72" fmla="*/ 24 w 512"/>
                <a:gd name="T73" fmla="*/ 22 h 516"/>
                <a:gd name="T74" fmla="*/ 23 w 512"/>
                <a:gd name="T75" fmla="*/ 21 h 516"/>
                <a:gd name="T76" fmla="*/ 22 w 512"/>
                <a:gd name="T77" fmla="*/ 20 h 516"/>
                <a:gd name="T78" fmla="*/ 20 w 512"/>
                <a:gd name="T79" fmla="*/ 17 h 516"/>
                <a:gd name="T80" fmla="*/ 19 w 512"/>
                <a:gd name="T81" fmla="*/ 15 h 516"/>
                <a:gd name="T82" fmla="*/ 15 w 512"/>
                <a:gd name="T83" fmla="*/ 10 h 516"/>
                <a:gd name="T84" fmla="*/ 11 w 512"/>
                <a:gd name="T85" fmla="*/ 5 h 516"/>
                <a:gd name="T86" fmla="*/ 10 w 512"/>
                <a:gd name="T87" fmla="*/ 4 h 516"/>
                <a:gd name="T88" fmla="*/ 9 w 512"/>
                <a:gd name="T89" fmla="*/ 4 h 516"/>
                <a:gd name="T90" fmla="*/ 9 w 512"/>
                <a:gd name="T91" fmla="*/ 3 h 516"/>
                <a:gd name="T92" fmla="*/ 8 w 512"/>
                <a:gd name="T93" fmla="*/ 2 h 516"/>
                <a:gd name="T94" fmla="*/ 7 w 512"/>
                <a:gd name="T95" fmla="*/ 1 h 516"/>
                <a:gd name="T96" fmla="*/ 6 w 512"/>
                <a:gd name="T97" fmla="*/ 1 h 516"/>
                <a:gd name="T98" fmla="*/ 5 w 512"/>
                <a:gd name="T99" fmla="*/ 0 h 516"/>
                <a:gd name="T100" fmla="*/ 3 w 512"/>
                <a:gd name="T101" fmla="*/ 0 h 516"/>
                <a:gd name="T102" fmla="*/ 6 w 512"/>
                <a:gd name="T103" fmla="*/ 3 h 516"/>
                <a:gd name="T104" fmla="*/ 0 w 512"/>
                <a:gd name="T105" fmla="*/ 3 h 516"/>
                <a:gd name="T106" fmla="*/ 0 w 512"/>
                <a:gd name="T107" fmla="*/ 6 h 516"/>
                <a:gd name="T108" fmla="*/ 3 w 512"/>
                <a:gd name="T109" fmla="*/ 6 h 516"/>
                <a:gd name="T110" fmla="*/ 0 w 512"/>
                <a:gd name="T111" fmla="*/ 3 h 5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2" h="516">
                  <a:moveTo>
                    <a:pt x="0" y="49"/>
                  </a:moveTo>
                  <a:lnTo>
                    <a:pt x="49" y="99"/>
                  </a:lnTo>
                  <a:lnTo>
                    <a:pt x="47" y="99"/>
                  </a:lnTo>
                  <a:lnTo>
                    <a:pt x="52" y="102"/>
                  </a:lnTo>
                  <a:lnTo>
                    <a:pt x="57" y="106"/>
                  </a:lnTo>
                  <a:lnTo>
                    <a:pt x="66" y="114"/>
                  </a:lnTo>
                  <a:lnTo>
                    <a:pt x="75" y="123"/>
                  </a:lnTo>
                  <a:lnTo>
                    <a:pt x="85" y="134"/>
                  </a:lnTo>
                  <a:lnTo>
                    <a:pt x="96" y="146"/>
                  </a:lnTo>
                  <a:lnTo>
                    <a:pt x="149" y="212"/>
                  </a:lnTo>
                  <a:lnTo>
                    <a:pt x="207" y="288"/>
                  </a:lnTo>
                  <a:lnTo>
                    <a:pt x="238" y="328"/>
                  </a:lnTo>
                  <a:lnTo>
                    <a:pt x="272" y="366"/>
                  </a:lnTo>
                  <a:lnTo>
                    <a:pt x="288" y="385"/>
                  </a:lnTo>
                  <a:lnTo>
                    <a:pt x="307" y="403"/>
                  </a:lnTo>
                  <a:lnTo>
                    <a:pt x="323" y="421"/>
                  </a:lnTo>
                  <a:lnTo>
                    <a:pt x="341" y="438"/>
                  </a:lnTo>
                  <a:lnTo>
                    <a:pt x="361" y="454"/>
                  </a:lnTo>
                  <a:lnTo>
                    <a:pt x="380" y="468"/>
                  </a:lnTo>
                  <a:lnTo>
                    <a:pt x="400" y="481"/>
                  </a:lnTo>
                  <a:lnTo>
                    <a:pt x="420" y="492"/>
                  </a:lnTo>
                  <a:lnTo>
                    <a:pt x="442" y="501"/>
                  </a:lnTo>
                  <a:lnTo>
                    <a:pt x="464" y="509"/>
                  </a:lnTo>
                  <a:lnTo>
                    <a:pt x="488" y="513"/>
                  </a:lnTo>
                  <a:lnTo>
                    <a:pt x="512" y="516"/>
                  </a:lnTo>
                  <a:lnTo>
                    <a:pt x="512" y="415"/>
                  </a:lnTo>
                  <a:lnTo>
                    <a:pt x="502" y="415"/>
                  </a:lnTo>
                  <a:lnTo>
                    <a:pt x="490" y="412"/>
                  </a:lnTo>
                  <a:lnTo>
                    <a:pt x="477" y="408"/>
                  </a:lnTo>
                  <a:lnTo>
                    <a:pt x="464" y="403"/>
                  </a:lnTo>
                  <a:lnTo>
                    <a:pt x="451" y="395"/>
                  </a:lnTo>
                  <a:lnTo>
                    <a:pt x="437" y="386"/>
                  </a:lnTo>
                  <a:lnTo>
                    <a:pt x="423" y="375"/>
                  </a:lnTo>
                  <a:lnTo>
                    <a:pt x="407" y="363"/>
                  </a:lnTo>
                  <a:lnTo>
                    <a:pt x="392" y="349"/>
                  </a:lnTo>
                  <a:lnTo>
                    <a:pt x="376" y="333"/>
                  </a:lnTo>
                  <a:lnTo>
                    <a:pt x="361" y="318"/>
                  </a:lnTo>
                  <a:lnTo>
                    <a:pt x="347" y="301"/>
                  </a:lnTo>
                  <a:lnTo>
                    <a:pt x="316" y="265"/>
                  </a:lnTo>
                  <a:lnTo>
                    <a:pt x="286" y="227"/>
                  </a:lnTo>
                  <a:lnTo>
                    <a:pt x="228" y="150"/>
                  </a:lnTo>
                  <a:lnTo>
                    <a:pt x="173" y="83"/>
                  </a:lnTo>
                  <a:lnTo>
                    <a:pt x="159" y="67"/>
                  </a:lnTo>
                  <a:lnTo>
                    <a:pt x="146" y="53"/>
                  </a:lnTo>
                  <a:lnTo>
                    <a:pt x="133" y="40"/>
                  </a:lnTo>
                  <a:lnTo>
                    <a:pt x="119" y="28"/>
                  </a:lnTo>
                  <a:lnTo>
                    <a:pt x="105" y="18"/>
                  </a:lnTo>
                  <a:lnTo>
                    <a:pt x="89" y="9"/>
                  </a:lnTo>
                  <a:lnTo>
                    <a:pt x="71" y="2"/>
                  </a:lnTo>
                  <a:lnTo>
                    <a:pt x="49" y="0"/>
                  </a:lnTo>
                  <a:lnTo>
                    <a:pt x="100" y="49"/>
                  </a:lnTo>
                  <a:lnTo>
                    <a:pt x="0" y="49"/>
                  </a:lnTo>
                  <a:lnTo>
                    <a:pt x="0" y="99"/>
                  </a:lnTo>
                  <a:lnTo>
                    <a:pt x="49" y="99"/>
                  </a:lnTo>
                  <a:lnTo>
                    <a:pt x="0" y="4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04" name="Freeform 300"/>
            <p:cNvSpPr>
              <a:spLocks noChangeAspect="1"/>
            </p:cNvSpPr>
            <p:nvPr/>
          </p:nvSpPr>
          <p:spPr bwMode="auto">
            <a:xfrm>
              <a:off x="720" y="2201"/>
              <a:ext cx="166" cy="550"/>
            </a:xfrm>
            <a:custGeom>
              <a:avLst/>
              <a:gdLst>
                <a:gd name="T0" fmla="*/ 0 w 654"/>
                <a:gd name="T1" fmla="*/ 2 h 2159"/>
                <a:gd name="T2" fmla="*/ 0 w 654"/>
                <a:gd name="T3" fmla="*/ 7 h 2159"/>
                <a:gd name="T4" fmla="*/ 1 w 654"/>
                <a:gd name="T5" fmla="*/ 11 h 2159"/>
                <a:gd name="T6" fmla="*/ 1 w 654"/>
                <a:gd name="T7" fmla="*/ 16 h 2159"/>
                <a:gd name="T8" fmla="*/ 2 w 654"/>
                <a:gd name="T9" fmla="*/ 21 h 2159"/>
                <a:gd name="T10" fmla="*/ 3 w 654"/>
                <a:gd name="T11" fmla="*/ 29 h 2159"/>
                <a:gd name="T12" fmla="*/ 6 w 654"/>
                <a:gd name="T13" fmla="*/ 38 h 2159"/>
                <a:gd name="T14" fmla="*/ 8 w 654"/>
                <a:gd name="T15" fmla="*/ 47 h 2159"/>
                <a:gd name="T16" fmla="*/ 11 w 654"/>
                <a:gd name="T17" fmla="*/ 56 h 2159"/>
                <a:gd name="T18" fmla="*/ 18 w 654"/>
                <a:gd name="T19" fmla="*/ 72 h 2159"/>
                <a:gd name="T20" fmla="*/ 25 w 654"/>
                <a:gd name="T21" fmla="*/ 89 h 2159"/>
                <a:gd name="T22" fmla="*/ 27 w 654"/>
                <a:gd name="T23" fmla="*/ 98 h 2159"/>
                <a:gd name="T24" fmla="*/ 30 w 654"/>
                <a:gd name="T25" fmla="*/ 106 h 2159"/>
                <a:gd name="T26" fmla="*/ 32 w 654"/>
                <a:gd name="T27" fmla="*/ 114 h 2159"/>
                <a:gd name="T28" fmla="*/ 34 w 654"/>
                <a:gd name="T29" fmla="*/ 123 h 2159"/>
                <a:gd name="T30" fmla="*/ 35 w 654"/>
                <a:gd name="T31" fmla="*/ 127 h 2159"/>
                <a:gd name="T32" fmla="*/ 35 w 654"/>
                <a:gd name="T33" fmla="*/ 131 h 2159"/>
                <a:gd name="T34" fmla="*/ 36 w 654"/>
                <a:gd name="T35" fmla="*/ 136 h 2159"/>
                <a:gd name="T36" fmla="*/ 36 w 654"/>
                <a:gd name="T37" fmla="*/ 140 h 2159"/>
                <a:gd name="T38" fmla="*/ 42 w 654"/>
                <a:gd name="T39" fmla="*/ 138 h 2159"/>
                <a:gd name="T40" fmla="*/ 42 w 654"/>
                <a:gd name="T41" fmla="*/ 133 h 2159"/>
                <a:gd name="T42" fmla="*/ 41 w 654"/>
                <a:gd name="T43" fmla="*/ 129 h 2159"/>
                <a:gd name="T44" fmla="*/ 41 w 654"/>
                <a:gd name="T45" fmla="*/ 124 h 2159"/>
                <a:gd name="T46" fmla="*/ 40 w 654"/>
                <a:gd name="T47" fmla="*/ 117 h 2159"/>
                <a:gd name="T48" fmla="*/ 38 w 654"/>
                <a:gd name="T49" fmla="*/ 109 h 2159"/>
                <a:gd name="T50" fmla="*/ 35 w 654"/>
                <a:gd name="T51" fmla="*/ 100 h 2159"/>
                <a:gd name="T52" fmla="*/ 32 w 654"/>
                <a:gd name="T53" fmla="*/ 91 h 2159"/>
                <a:gd name="T54" fmla="*/ 27 w 654"/>
                <a:gd name="T55" fmla="*/ 78 h 2159"/>
                <a:gd name="T56" fmla="*/ 21 w 654"/>
                <a:gd name="T57" fmla="*/ 62 h 2159"/>
                <a:gd name="T58" fmla="*/ 16 w 654"/>
                <a:gd name="T59" fmla="*/ 49 h 2159"/>
                <a:gd name="T60" fmla="*/ 13 w 654"/>
                <a:gd name="T61" fmla="*/ 41 h 2159"/>
                <a:gd name="T62" fmla="*/ 11 w 654"/>
                <a:gd name="T63" fmla="*/ 32 h 2159"/>
                <a:gd name="T64" fmla="*/ 9 w 654"/>
                <a:gd name="T65" fmla="*/ 24 h 2159"/>
                <a:gd name="T66" fmla="*/ 8 w 654"/>
                <a:gd name="T67" fmla="*/ 17 h 2159"/>
                <a:gd name="T68" fmla="*/ 7 w 654"/>
                <a:gd name="T69" fmla="*/ 13 h 2159"/>
                <a:gd name="T70" fmla="*/ 7 w 654"/>
                <a:gd name="T71" fmla="*/ 9 h 2159"/>
                <a:gd name="T72" fmla="*/ 6 w 654"/>
                <a:gd name="T73" fmla="*/ 4 h 2159"/>
                <a:gd name="T74" fmla="*/ 6 w 654"/>
                <a:gd name="T75" fmla="*/ 5 h 2159"/>
                <a:gd name="T76" fmla="*/ 0 w 654"/>
                <a:gd name="T77" fmla="*/ 1 h 2159"/>
                <a:gd name="T78" fmla="*/ 1 w 654"/>
                <a:gd name="T79" fmla="*/ 0 h 21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54" h="2159">
                  <a:moveTo>
                    <a:pt x="14" y="0"/>
                  </a:moveTo>
                  <a:lnTo>
                    <a:pt x="0" y="34"/>
                  </a:lnTo>
                  <a:lnTo>
                    <a:pt x="0" y="71"/>
                  </a:lnTo>
                  <a:lnTo>
                    <a:pt x="1" y="106"/>
                  </a:lnTo>
                  <a:lnTo>
                    <a:pt x="3" y="142"/>
                  </a:lnTo>
                  <a:lnTo>
                    <a:pt x="6" y="177"/>
                  </a:lnTo>
                  <a:lnTo>
                    <a:pt x="10" y="212"/>
                  </a:lnTo>
                  <a:lnTo>
                    <a:pt x="14" y="246"/>
                  </a:lnTo>
                  <a:lnTo>
                    <a:pt x="19" y="281"/>
                  </a:lnTo>
                  <a:lnTo>
                    <a:pt x="24" y="316"/>
                  </a:lnTo>
                  <a:lnTo>
                    <a:pt x="37" y="385"/>
                  </a:lnTo>
                  <a:lnTo>
                    <a:pt x="53" y="453"/>
                  </a:lnTo>
                  <a:lnTo>
                    <a:pt x="69" y="522"/>
                  </a:lnTo>
                  <a:lnTo>
                    <a:pt x="89" y="589"/>
                  </a:lnTo>
                  <a:lnTo>
                    <a:pt x="109" y="656"/>
                  </a:lnTo>
                  <a:lnTo>
                    <a:pt x="130" y="722"/>
                  </a:lnTo>
                  <a:lnTo>
                    <a:pt x="153" y="788"/>
                  </a:lnTo>
                  <a:lnTo>
                    <a:pt x="178" y="854"/>
                  </a:lnTo>
                  <a:lnTo>
                    <a:pt x="228" y="986"/>
                  </a:lnTo>
                  <a:lnTo>
                    <a:pt x="280" y="1115"/>
                  </a:lnTo>
                  <a:lnTo>
                    <a:pt x="332" y="1245"/>
                  </a:lnTo>
                  <a:lnTo>
                    <a:pt x="382" y="1375"/>
                  </a:lnTo>
                  <a:lnTo>
                    <a:pt x="405" y="1439"/>
                  </a:lnTo>
                  <a:lnTo>
                    <a:pt x="427" y="1504"/>
                  </a:lnTo>
                  <a:lnTo>
                    <a:pt x="449" y="1568"/>
                  </a:lnTo>
                  <a:lnTo>
                    <a:pt x="469" y="1633"/>
                  </a:lnTo>
                  <a:lnTo>
                    <a:pt x="488" y="1699"/>
                  </a:lnTo>
                  <a:lnTo>
                    <a:pt x="504" y="1764"/>
                  </a:lnTo>
                  <a:lnTo>
                    <a:pt x="519" y="1829"/>
                  </a:lnTo>
                  <a:lnTo>
                    <a:pt x="531" y="1895"/>
                  </a:lnTo>
                  <a:lnTo>
                    <a:pt x="536" y="1928"/>
                  </a:lnTo>
                  <a:lnTo>
                    <a:pt x="541" y="1960"/>
                  </a:lnTo>
                  <a:lnTo>
                    <a:pt x="545" y="1994"/>
                  </a:lnTo>
                  <a:lnTo>
                    <a:pt x="548" y="2026"/>
                  </a:lnTo>
                  <a:lnTo>
                    <a:pt x="550" y="2060"/>
                  </a:lnTo>
                  <a:lnTo>
                    <a:pt x="553" y="2093"/>
                  </a:lnTo>
                  <a:lnTo>
                    <a:pt x="554" y="2125"/>
                  </a:lnTo>
                  <a:lnTo>
                    <a:pt x="554" y="2159"/>
                  </a:lnTo>
                  <a:lnTo>
                    <a:pt x="654" y="2159"/>
                  </a:lnTo>
                  <a:lnTo>
                    <a:pt x="652" y="2124"/>
                  </a:lnTo>
                  <a:lnTo>
                    <a:pt x="652" y="2088"/>
                  </a:lnTo>
                  <a:lnTo>
                    <a:pt x="650" y="2053"/>
                  </a:lnTo>
                  <a:lnTo>
                    <a:pt x="647" y="2018"/>
                  </a:lnTo>
                  <a:lnTo>
                    <a:pt x="643" y="1982"/>
                  </a:lnTo>
                  <a:lnTo>
                    <a:pt x="639" y="1947"/>
                  </a:lnTo>
                  <a:lnTo>
                    <a:pt x="634" y="1913"/>
                  </a:lnTo>
                  <a:lnTo>
                    <a:pt x="629" y="1877"/>
                  </a:lnTo>
                  <a:lnTo>
                    <a:pt x="616" y="1809"/>
                  </a:lnTo>
                  <a:lnTo>
                    <a:pt x="601" y="1740"/>
                  </a:lnTo>
                  <a:lnTo>
                    <a:pt x="584" y="1673"/>
                  </a:lnTo>
                  <a:lnTo>
                    <a:pt x="564" y="1606"/>
                  </a:lnTo>
                  <a:lnTo>
                    <a:pt x="544" y="1539"/>
                  </a:lnTo>
                  <a:lnTo>
                    <a:pt x="522" y="1472"/>
                  </a:lnTo>
                  <a:lnTo>
                    <a:pt x="499" y="1406"/>
                  </a:lnTo>
                  <a:lnTo>
                    <a:pt x="475" y="1340"/>
                  </a:lnTo>
                  <a:lnTo>
                    <a:pt x="425" y="1209"/>
                  </a:lnTo>
                  <a:lnTo>
                    <a:pt x="373" y="1079"/>
                  </a:lnTo>
                  <a:lnTo>
                    <a:pt x="321" y="949"/>
                  </a:lnTo>
                  <a:lnTo>
                    <a:pt x="271" y="819"/>
                  </a:lnTo>
                  <a:lnTo>
                    <a:pt x="248" y="754"/>
                  </a:lnTo>
                  <a:lnTo>
                    <a:pt x="225" y="690"/>
                  </a:lnTo>
                  <a:lnTo>
                    <a:pt x="204" y="625"/>
                  </a:lnTo>
                  <a:lnTo>
                    <a:pt x="183" y="560"/>
                  </a:lnTo>
                  <a:lnTo>
                    <a:pt x="165" y="496"/>
                  </a:lnTo>
                  <a:lnTo>
                    <a:pt x="150" y="430"/>
                  </a:lnTo>
                  <a:lnTo>
                    <a:pt x="134" y="365"/>
                  </a:lnTo>
                  <a:lnTo>
                    <a:pt x="122" y="299"/>
                  </a:lnTo>
                  <a:lnTo>
                    <a:pt x="117" y="267"/>
                  </a:lnTo>
                  <a:lnTo>
                    <a:pt x="112" y="233"/>
                  </a:lnTo>
                  <a:lnTo>
                    <a:pt x="108" y="201"/>
                  </a:lnTo>
                  <a:lnTo>
                    <a:pt x="106" y="168"/>
                  </a:lnTo>
                  <a:lnTo>
                    <a:pt x="103" y="135"/>
                  </a:lnTo>
                  <a:lnTo>
                    <a:pt x="100" y="102"/>
                  </a:lnTo>
                  <a:lnTo>
                    <a:pt x="99" y="68"/>
                  </a:lnTo>
                  <a:lnTo>
                    <a:pt x="99" y="34"/>
                  </a:lnTo>
                  <a:lnTo>
                    <a:pt x="85" y="69"/>
                  </a:lnTo>
                  <a:lnTo>
                    <a:pt x="14" y="0"/>
                  </a:lnTo>
                  <a:lnTo>
                    <a:pt x="0" y="14"/>
                  </a:lnTo>
                  <a:lnTo>
                    <a:pt x="0" y="34"/>
                  </a:lnTo>
                  <a:lnTo>
                    <a:pt x="14"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05" name="Freeform 301"/>
            <p:cNvSpPr>
              <a:spLocks noChangeAspect="1"/>
            </p:cNvSpPr>
            <p:nvPr/>
          </p:nvSpPr>
          <p:spPr bwMode="auto">
            <a:xfrm>
              <a:off x="723" y="2184"/>
              <a:ext cx="30" cy="34"/>
            </a:xfrm>
            <a:custGeom>
              <a:avLst/>
              <a:gdLst>
                <a:gd name="T0" fmla="*/ 5 w 116"/>
                <a:gd name="T1" fmla="*/ 0 h 130"/>
                <a:gd name="T2" fmla="*/ 3 w 116"/>
                <a:gd name="T3" fmla="*/ 1 h 130"/>
                <a:gd name="T4" fmla="*/ 0 w 116"/>
                <a:gd name="T5" fmla="*/ 4 h 130"/>
                <a:gd name="T6" fmla="*/ 5 w 116"/>
                <a:gd name="T7" fmla="*/ 9 h 130"/>
                <a:gd name="T8" fmla="*/ 8 w 116"/>
                <a:gd name="T9" fmla="*/ 6 h 130"/>
                <a:gd name="T10" fmla="*/ 5 w 116"/>
                <a:gd name="T11" fmla="*/ 7 h 130"/>
                <a:gd name="T12" fmla="*/ 5 w 116"/>
                <a:gd name="T13" fmla="*/ 0 h 130"/>
                <a:gd name="T14" fmla="*/ 4 w 116"/>
                <a:gd name="T15" fmla="*/ 0 h 130"/>
                <a:gd name="T16" fmla="*/ 3 w 116"/>
                <a:gd name="T17" fmla="*/ 1 h 130"/>
                <a:gd name="T18" fmla="*/ 5 w 116"/>
                <a:gd name="T19" fmla="*/ 0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30">
                  <a:moveTo>
                    <a:pt x="81" y="0"/>
                  </a:moveTo>
                  <a:lnTo>
                    <a:pt x="46" y="14"/>
                  </a:lnTo>
                  <a:lnTo>
                    <a:pt x="0" y="61"/>
                  </a:lnTo>
                  <a:lnTo>
                    <a:pt x="71" y="130"/>
                  </a:lnTo>
                  <a:lnTo>
                    <a:pt x="116" y="85"/>
                  </a:lnTo>
                  <a:lnTo>
                    <a:pt x="81" y="99"/>
                  </a:lnTo>
                  <a:lnTo>
                    <a:pt x="81" y="0"/>
                  </a:lnTo>
                  <a:lnTo>
                    <a:pt x="61" y="0"/>
                  </a:lnTo>
                  <a:lnTo>
                    <a:pt x="46" y="14"/>
                  </a:lnTo>
                  <a:lnTo>
                    <a:pt x="81"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06" name="Freeform 302"/>
            <p:cNvSpPr>
              <a:spLocks noChangeAspect="1"/>
            </p:cNvSpPr>
            <p:nvPr/>
          </p:nvSpPr>
          <p:spPr bwMode="auto">
            <a:xfrm>
              <a:off x="744" y="1878"/>
              <a:ext cx="73" cy="332"/>
            </a:xfrm>
            <a:custGeom>
              <a:avLst/>
              <a:gdLst>
                <a:gd name="T0" fmla="*/ 12 w 287"/>
                <a:gd name="T1" fmla="*/ 2 h 1300"/>
                <a:gd name="T2" fmla="*/ 11 w 287"/>
                <a:gd name="T3" fmla="*/ 4 h 1300"/>
                <a:gd name="T4" fmla="*/ 11 w 287"/>
                <a:gd name="T5" fmla="*/ 6 h 1300"/>
                <a:gd name="T6" fmla="*/ 10 w 287"/>
                <a:gd name="T7" fmla="*/ 10 h 1300"/>
                <a:gd name="T8" fmla="*/ 10 w 287"/>
                <a:gd name="T9" fmla="*/ 15 h 1300"/>
                <a:gd name="T10" fmla="*/ 11 w 287"/>
                <a:gd name="T11" fmla="*/ 21 h 1300"/>
                <a:gd name="T12" fmla="*/ 11 w 287"/>
                <a:gd name="T13" fmla="*/ 33 h 1300"/>
                <a:gd name="T14" fmla="*/ 12 w 287"/>
                <a:gd name="T15" fmla="*/ 47 h 1300"/>
                <a:gd name="T16" fmla="*/ 12 w 287"/>
                <a:gd name="T17" fmla="*/ 54 h 1300"/>
                <a:gd name="T18" fmla="*/ 12 w 287"/>
                <a:gd name="T19" fmla="*/ 60 h 1300"/>
                <a:gd name="T20" fmla="*/ 11 w 287"/>
                <a:gd name="T21" fmla="*/ 65 h 1300"/>
                <a:gd name="T22" fmla="*/ 10 w 287"/>
                <a:gd name="T23" fmla="*/ 68 h 1300"/>
                <a:gd name="T24" fmla="*/ 10 w 287"/>
                <a:gd name="T25" fmla="*/ 70 h 1300"/>
                <a:gd name="T26" fmla="*/ 9 w 287"/>
                <a:gd name="T27" fmla="*/ 72 h 1300"/>
                <a:gd name="T28" fmla="*/ 8 w 287"/>
                <a:gd name="T29" fmla="*/ 74 h 1300"/>
                <a:gd name="T30" fmla="*/ 7 w 287"/>
                <a:gd name="T31" fmla="*/ 75 h 1300"/>
                <a:gd name="T32" fmla="*/ 6 w 287"/>
                <a:gd name="T33" fmla="*/ 76 h 1300"/>
                <a:gd name="T34" fmla="*/ 5 w 287"/>
                <a:gd name="T35" fmla="*/ 77 h 1300"/>
                <a:gd name="T36" fmla="*/ 3 w 287"/>
                <a:gd name="T37" fmla="*/ 78 h 1300"/>
                <a:gd name="T38" fmla="*/ 2 w 287"/>
                <a:gd name="T39" fmla="*/ 78 h 1300"/>
                <a:gd name="T40" fmla="*/ 0 w 287"/>
                <a:gd name="T41" fmla="*/ 78 h 1300"/>
                <a:gd name="T42" fmla="*/ 2 w 287"/>
                <a:gd name="T43" fmla="*/ 85 h 1300"/>
                <a:gd name="T44" fmla="*/ 4 w 287"/>
                <a:gd name="T45" fmla="*/ 84 h 1300"/>
                <a:gd name="T46" fmla="*/ 7 w 287"/>
                <a:gd name="T47" fmla="*/ 83 h 1300"/>
                <a:gd name="T48" fmla="*/ 9 w 287"/>
                <a:gd name="T49" fmla="*/ 82 h 1300"/>
                <a:gd name="T50" fmla="*/ 11 w 287"/>
                <a:gd name="T51" fmla="*/ 80 h 1300"/>
                <a:gd name="T52" fmla="*/ 13 w 287"/>
                <a:gd name="T53" fmla="*/ 78 h 1300"/>
                <a:gd name="T54" fmla="*/ 14 w 287"/>
                <a:gd name="T55" fmla="*/ 76 h 1300"/>
                <a:gd name="T56" fmla="*/ 16 w 287"/>
                <a:gd name="T57" fmla="*/ 73 h 1300"/>
                <a:gd name="T58" fmla="*/ 16 w 287"/>
                <a:gd name="T59" fmla="*/ 71 h 1300"/>
                <a:gd name="T60" fmla="*/ 17 w 287"/>
                <a:gd name="T61" fmla="*/ 68 h 1300"/>
                <a:gd name="T62" fmla="*/ 18 w 287"/>
                <a:gd name="T63" fmla="*/ 63 h 1300"/>
                <a:gd name="T64" fmla="*/ 18 w 287"/>
                <a:gd name="T65" fmla="*/ 57 h 1300"/>
                <a:gd name="T66" fmla="*/ 19 w 287"/>
                <a:gd name="T67" fmla="*/ 50 h 1300"/>
                <a:gd name="T68" fmla="*/ 18 w 287"/>
                <a:gd name="T69" fmla="*/ 40 h 1300"/>
                <a:gd name="T70" fmla="*/ 18 w 287"/>
                <a:gd name="T71" fmla="*/ 27 h 1300"/>
                <a:gd name="T72" fmla="*/ 17 w 287"/>
                <a:gd name="T73" fmla="*/ 18 h 1300"/>
                <a:gd name="T74" fmla="*/ 17 w 287"/>
                <a:gd name="T75" fmla="*/ 13 h 1300"/>
                <a:gd name="T76" fmla="*/ 17 w 287"/>
                <a:gd name="T77" fmla="*/ 8 h 1300"/>
                <a:gd name="T78" fmla="*/ 17 w 287"/>
                <a:gd name="T79" fmla="*/ 6 h 1300"/>
                <a:gd name="T80" fmla="*/ 18 w 287"/>
                <a:gd name="T81" fmla="*/ 5 h 1300"/>
                <a:gd name="T82" fmla="*/ 15 w 287"/>
                <a:gd name="T83" fmla="*/ 7 h 1300"/>
                <a:gd name="T84" fmla="*/ 13 w 287"/>
                <a:gd name="T85" fmla="*/ 0 h 1300"/>
                <a:gd name="T86" fmla="*/ 15 w 287"/>
                <a:gd name="T87" fmla="*/ 0 h 13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87" h="1300">
                  <a:moveTo>
                    <a:pt x="232" y="0"/>
                  </a:moveTo>
                  <a:lnTo>
                    <a:pt x="186" y="27"/>
                  </a:lnTo>
                  <a:lnTo>
                    <a:pt x="181" y="40"/>
                  </a:lnTo>
                  <a:lnTo>
                    <a:pt x="176" y="55"/>
                  </a:lnTo>
                  <a:lnTo>
                    <a:pt x="172" y="70"/>
                  </a:lnTo>
                  <a:lnTo>
                    <a:pt x="170" y="86"/>
                  </a:lnTo>
                  <a:lnTo>
                    <a:pt x="164" y="117"/>
                  </a:lnTo>
                  <a:lnTo>
                    <a:pt x="162" y="152"/>
                  </a:lnTo>
                  <a:lnTo>
                    <a:pt x="162" y="190"/>
                  </a:lnTo>
                  <a:lnTo>
                    <a:pt x="162" y="230"/>
                  </a:lnTo>
                  <a:lnTo>
                    <a:pt x="163" y="273"/>
                  </a:lnTo>
                  <a:lnTo>
                    <a:pt x="166" y="318"/>
                  </a:lnTo>
                  <a:lnTo>
                    <a:pt x="171" y="413"/>
                  </a:lnTo>
                  <a:lnTo>
                    <a:pt x="177" y="513"/>
                  </a:lnTo>
                  <a:lnTo>
                    <a:pt x="184" y="617"/>
                  </a:lnTo>
                  <a:lnTo>
                    <a:pt x="188" y="720"/>
                  </a:lnTo>
                  <a:lnTo>
                    <a:pt x="188" y="771"/>
                  </a:lnTo>
                  <a:lnTo>
                    <a:pt x="188" y="821"/>
                  </a:lnTo>
                  <a:lnTo>
                    <a:pt x="185" y="869"/>
                  </a:lnTo>
                  <a:lnTo>
                    <a:pt x="183" y="915"/>
                  </a:lnTo>
                  <a:lnTo>
                    <a:pt x="177" y="959"/>
                  </a:lnTo>
                  <a:lnTo>
                    <a:pt x="171" y="1001"/>
                  </a:lnTo>
                  <a:lnTo>
                    <a:pt x="167" y="1020"/>
                  </a:lnTo>
                  <a:lnTo>
                    <a:pt x="162" y="1038"/>
                  </a:lnTo>
                  <a:lnTo>
                    <a:pt x="158" y="1056"/>
                  </a:lnTo>
                  <a:lnTo>
                    <a:pt x="151" y="1073"/>
                  </a:lnTo>
                  <a:lnTo>
                    <a:pt x="146" y="1088"/>
                  </a:lnTo>
                  <a:lnTo>
                    <a:pt x="140" y="1104"/>
                  </a:lnTo>
                  <a:lnTo>
                    <a:pt x="133" y="1117"/>
                  </a:lnTo>
                  <a:lnTo>
                    <a:pt x="126" y="1130"/>
                  </a:lnTo>
                  <a:lnTo>
                    <a:pt x="118" y="1141"/>
                  </a:lnTo>
                  <a:lnTo>
                    <a:pt x="110" y="1152"/>
                  </a:lnTo>
                  <a:lnTo>
                    <a:pt x="102" y="1161"/>
                  </a:lnTo>
                  <a:lnTo>
                    <a:pt x="93" y="1169"/>
                  </a:lnTo>
                  <a:lnTo>
                    <a:pt x="84" y="1176"/>
                  </a:lnTo>
                  <a:lnTo>
                    <a:pt x="75" y="1183"/>
                  </a:lnTo>
                  <a:lnTo>
                    <a:pt x="65" y="1188"/>
                  </a:lnTo>
                  <a:lnTo>
                    <a:pt x="53" y="1192"/>
                  </a:lnTo>
                  <a:lnTo>
                    <a:pt x="42" y="1196"/>
                  </a:lnTo>
                  <a:lnTo>
                    <a:pt x="30" y="1198"/>
                  </a:lnTo>
                  <a:lnTo>
                    <a:pt x="16" y="1200"/>
                  </a:lnTo>
                  <a:lnTo>
                    <a:pt x="0" y="1201"/>
                  </a:lnTo>
                  <a:lnTo>
                    <a:pt x="0" y="1300"/>
                  </a:lnTo>
                  <a:lnTo>
                    <a:pt x="23" y="1299"/>
                  </a:lnTo>
                  <a:lnTo>
                    <a:pt x="45" y="1296"/>
                  </a:lnTo>
                  <a:lnTo>
                    <a:pt x="66" y="1293"/>
                  </a:lnTo>
                  <a:lnTo>
                    <a:pt x="87" y="1286"/>
                  </a:lnTo>
                  <a:lnTo>
                    <a:pt x="106" y="1278"/>
                  </a:lnTo>
                  <a:lnTo>
                    <a:pt x="126" y="1268"/>
                  </a:lnTo>
                  <a:lnTo>
                    <a:pt x="142" y="1256"/>
                  </a:lnTo>
                  <a:lnTo>
                    <a:pt x="158" y="1243"/>
                  </a:lnTo>
                  <a:lnTo>
                    <a:pt x="173" y="1231"/>
                  </a:lnTo>
                  <a:lnTo>
                    <a:pt x="188" y="1215"/>
                  </a:lnTo>
                  <a:lnTo>
                    <a:pt x="199" y="1198"/>
                  </a:lnTo>
                  <a:lnTo>
                    <a:pt x="211" y="1181"/>
                  </a:lnTo>
                  <a:lnTo>
                    <a:pt x="221" y="1163"/>
                  </a:lnTo>
                  <a:lnTo>
                    <a:pt x="230" y="1144"/>
                  </a:lnTo>
                  <a:lnTo>
                    <a:pt x="238" y="1125"/>
                  </a:lnTo>
                  <a:lnTo>
                    <a:pt x="246" y="1105"/>
                  </a:lnTo>
                  <a:lnTo>
                    <a:pt x="252" y="1085"/>
                  </a:lnTo>
                  <a:lnTo>
                    <a:pt x="259" y="1063"/>
                  </a:lnTo>
                  <a:lnTo>
                    <a:pt x="264" y="1041"/>
                  </a:lnTo>
                  <a:lnTo>
                    <a:pt x="269" y="1017"/>
                  </a:lnTo>
                  <a:lnTo>
                    <a:pt x="276" y="972"/>
                  </a:lnTo>
                  <a:lnTo>
                    <a:pt x="282" y="924"/>
                  </a:lnTo>
                  <a:lnTo>
                    <a:pt x="285" y="874"/>
                  </a:lnTo>
                  <a:lnTo>
                    <a:pt x="287" y="823"/>
                  </a:lnTo>
                  <a:lnTo>
                    <a:pt x="287" y="771"/>
                  </a:lnTo>
                  <a:lnTo>
                    <a:pt x="287" y="718"/>
                  </a:lnTo>
                  <a:lnTo>
                    <a:pt x="283" y="613"/>
                  </a:lnTo>
                  <a:lnTo>
                    <a:pt x="277" y="508"/>
                  </a:lnTo>
                  <a:lnTo>
                    <a:pt x="270" y="407"/>
                  </a:lnTo>
                  <a:lnTo>
                    <a:pt x="265" y="313"/>
                  </a:lnTo>
                  <a:lnTo>
                    <a:pt x="263" y="269"/>
                  </a:lnTo>
                  <a:lnTo>
                    <a:pt x="261" y="228"/>
                  </a:lnTo>
                  <a:lnTo>
                    <a:pt x="261" y="190"/>
                  </a:lnTo>
                  <a:lnTo>
                    <a:pt x="261" y="157"/>
                  </a:lnTo>
                  <a:lnTo>
                    <a:pt x="264" y="127"/>
                  </a:lnTo>
                  <a:lnTo>
                    <a:pt x="268" y="101"/>
                  </a:lnTo>
                  <a:lnTo>
                    <a:pt x="269" y="92"/>
                  </a:lnTo>
                  <a:lnTo>
                    <a:pt x="272" y="83"/>
                  </a:lnTo>
                  <a:lnTo>
                    <a:pt x="274" y="77"/>
                  </a:lnTo>
                  <a:lnTo>
                    <a:pt x="276" y="71"/>
                  </a:lnTo>
                  <a:lnTo>
                    <a:pt x="232" y="100"/>
                  </a:lnTo>
                  <a:lnTo>
                    <a:pt x="232" y="0"/>
                  </a:lnTo>
                  <a:lnTo>
                    <a:pt x="201" y="0"/>
                  </a:lnTo>
                  <a:lnTo>
                    <a:pt x="188" y="27"/>
                  </a:lnTo>
                  <a:lnTo>
                    <a:pt x="232"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07" name="Freeform 303"/>
            <p:cNvSpPr>
              <a:spLocks noChangeAspect="1"/>
            </p:cNvSpPr>
            <p:nvPr/>
          </p:nvSpPr>
          <p:spPr bwMode="auto">
            <a:xfrm>
              <a:off x="803" y="1878"/>
              <a:ext cx="24" cy="26"/>
            </a:xfrm>
            <a:custGeom>
              <a:avLst/>
              <a:gdLst>
                <a:gd name="T0" fmla="*/ 0 w 97"/>
                <a:gd name="T1" fmla="*/ 3 h 100"/>
                <a:gd name="T2" fmla="*/ 3 w 97"/>
                <a:gd name="T3" fmla="*/ 0 h 100"/>
                <a:gd name="T4" fmla="*/ 0 w 97"/>
                <a:gd name="T5" fmla="*/ 0 h 100"/>
                <a:gd name="T6" fmla="*/ 0 w 97"/>
                <a:gd name="T7" fmla="*/ 7 h 100"/>
                <a:gd name="T8" fmla="*/ 3 w 97"/>
                <a:gd name="T9" fmla="*/ 7 h 100"/>
                <a:gd name="T10" fmla="*/ 6 w 97"/>
                <a:gd name="T11" fmla="*/ 4 h 100"/>
                <a:gd name="T12" fmla="*/ 3 w 97"/>
                <a:gd name="T13" fmla="*/ 7 h 100"/>
                <a:gd name="T14" fmla="*/ 5 w 97"/>
                <a:gd name="T15" fmla="*/ 7 h 100"/>
                <a:gd name="T16" fmla="*/ 6 w 97"/>
                <a:gd name="T17" fmla="*/ 4 h 100"/>
                <a:gd name="T18" fmla="*/ 0 w 97"/>
                <a:gd name="T19" fmla="*/ 3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7" h="100">
                  <a:moveTo>
                    <a:pt x="0" y="38"/>
                  </a:moveTo>
                  <a:lnTo>
                    <a:pt x="49" y="0"/>
                  </a:lnTo>
                  <a:lnTo>
                    <a:pt x="3" y="0"/>
                  </a:lnTo>
                  <a:lnTo>
                    <a:pt x="3" y="100"/>
                  </a:lnTo>
                  <a:lnTo>
                    <a:pt x="49" y="100"/>
                  </a:lnTo>
                  <a:lnTo>
                    <a:pt x="97" y="61"/>
                  </a:lnTo>
                  <a:lnTo>
                    <a:pt x="49" y="100"/>
                  </a:lnTo>
                  <a:lnTo>
                    <a:pt x="88" y="100"/>
                  </a:lnTo>
                  <a:lnTo>
                    <a:pt x="97" y="61"/>
                  </a:lnTo>
                  <a:lnTo>
                    <a:pt x="0" y="38"/>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08" name="Freeform 304"/>
            <p:cNvSpPr>
              <a:spLocks noChangeAspect="1"/>
            </p:cNvSpPr>
            <p:nvPr/>
          </p:nvSpPr>
          <p:spPr bwMode="auto">
            <a:xfrm>
              <a:off x="803" y="1832"/>
              <a:ext cx="36" cy="63"/>
            </a:xfrm>
            <a:custGeom>
              <a:avLst/>
              <a:gdLst>
                <a:gd name="T0" fmla="*/ 6 w 144"/>
                <a:gd name="T1" fmla="*/ 0 h 245"/>
                <a:gd name="T2" fmla="*/ 3 w 144"/>
                <a:gd name="T3" fmla="*/ 3 h 245"/>
                <a:gd name="T4" fmla="*/ 0 w 144"/>
                <a:gd name="T5" fmla="*/ 15 h 245"/>
                <a:gd name="T6" fmla="*/ 6 w 144"/>
                <a:gd name="T7" fmla="*/ 16 h 245"/>
                <a:gd name="T8" fmla="*/ 9 w 144"/>
                <a:gd name="T9" fmla="*/ 4 h 245"/>
                <a:gd name="T10" fmla="*/ 6 w 144"/>
                <a:gd name="T11" fmla="*/ 6 h 245"/>
                <a:gd name="T12" fmla="*/ 6 w 144"/>
                <a:gd name="T13" fmla="*/ 0 h 245"/>
                <a:gd name="T14" fmla="*/ 4 w 144"/>
                <a:gd name="T15" fmla="*/ 0 h 245"/>
                <a:gd name="T16" fmla="*/ 3 w 144"/>
                <a:gd name="T17" fmla="*/ 3 h 245"/>
                <a:gd name="T18" fmla="*/ 6 w 144"/>
                <a:gd name="T19" fmla="*/ 0 h 2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4" h="245">
                  <a:moveTo>
                    <a:pt x="94" y="0"/>
                  </a:moveTo>
                  <a:lnTo>
                    <a:pt x="47" y="37"/>
                  </a:lnTo>
                  <a:lnTo>
                    <a:pt x="0" y="222"/>
                  </a:lnTo>
                  <a:lnTo>
                    <a:pt x="97" y="245"/>
                  </a:lnTo>
                  <a:lnTo>
                    <a:pt x="144" y="60"/>
                  </a:lnTo>
                  <a:lnTo>
                    <a:pt x="94" y="99"/>
                  </a:lnTo>
                  <a:lnTo>
                    <a:pt x="94" y="0"/>
                  </a:lnTo>
                  <a:lnTo>
                    <a:pt x="56" y="0"/>
                  </a:lnTo>
                  <a:lnTo>
                    <a:pt x="47" y="37"/>
                  </a:lnTo>
                  <a:lnTo>
                    <a:pt x="94"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09" name="Freeform 305"/>
            <p:cNvSpPr>
              <a:spLocks noChangeAspect="1"/>
            </p:cNvSpPr>
            <p:nvPr/>
          </p:nvSpPr>
          <p:spPr bwMode="auto">
            <a:xfrm>
              <a:off x="826" y="1832"/>
              <a:ext cx="25" cy="25"/>
            </a:xfrm>
            <a:custGeom>
              <a:avLst/>
              <a:gdLst>
                <a:gd name="T0" fmla="*/ 0 w 95"/>
                <a:gd name="T1" fmla="*/ 2 h 99"/>
                <a:gd name="T2" fmla="*/ 3 w 95"/>
                <a:gd name="T3" fmla="*/ 0 h 99"/>
                <a:gd name="T4" fmla="*/ 0 w 95"/>
                <a:gd name="T5" fmla="*/ 0 h 99"/>
                <a:gd name="T6" fmla="*/ 0 w 95"/>
                <a:gd name="T7" fmla="*/ 6 h 99"/>
                <a:gd name="T8" fmla="*/ 3 w 95"/>
                <a:gd name="T9" fmla="*/ 6 h 99"/>
                <a:gd name="T10" fmla="*/ 7 w 95"/>
                <a:gd name="T11" fmla="*/ 4 h 99"/>
                <a:gd name="T12" fmla="*/ 3 w 95"/>
                <a:gd name="T13" fmla="*/ 6 h 99"/>
                <a:gd name="T14" fmla="*/ 6 w 95"/>
                <a:gd name="T15" fmla="*/ 6 h 99"/>
                <a:gd name="T16" fmla="*/ 7 w 95"/>
                <a:gd name="T17" fmla="*/ 4 h 99"/>
                <a:gd name="T18" fmla="*/ 0 w 95"/>
                <a:gd name="T19" fmla="*/ 2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5" h="99">
                  <a:moveTo>
                    <a:pt x="0" y="33"/>
                  </a:moveTo>
                  <a:lnTo>
                    <a:pt x="47" y="0"/>
                  </a:lnTo>
                  <a:lnTo>
                    <a:pt x="0" y="0"/>
                  </a:lnTo>
                  <a:lnTo>
                    <a:pt x="0" y="99"/>
                  </a:lnTo>
                  <a:lnTo>
                    <a:pt x="47" y="99"/>
                  </a:lnTo>
                  <a:lnTo>
                    <a:pt x="95" y="64"/>
                  </a:lnTo>
                  <a:lnTo>
                    <a:pt x="47" y="99"/>
                  </a:lnTo>
                  <a:lnTo>
                    <a:pt x="83" y="99"/>
                  </a:lnTo>
                  <a:lnTo>
                    <a:pt x="95" y="64"/>
                  </a:lnTo>
                  <a:lnTo>
                    <a:pt x="0" y="33"/>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10" name="Freeform 306"/>
            <p:cNvSpPr>
              <a:spLocks noChangeAspect="1"/>
            </p:cNvSpPr>
            <p:nvPr/>
          </p:nvSpPr>
          <p:spPr bwMode="auto">
            <a:xfrm>
              <a:off x="826" y="1796"/>
              <a:ext cx="36" cy="52"/>
            </a:xfrm>
            <a:custGeom>
              <a:avLst/>
              <a:gdLst>
                <a:gd name="T0" fmla="*/ 6 w 140"/>
                <a:gd name="T1" fmla="*/ 0 h 204"/>
                <a:gd name="T2" fmla="*/ 3 w 140"/>
                <a:gd name="T3" fmla="*/ 2 h 204"/>
                <a:gd name="T4" fmla="*/ 0 w 140"/>
                <a:gd name="T5" fmla="*/ 11 h 204"/>
                <a:gd name="T6" fmla="*/ 6 w 140"/>
                <a:gd name="T7" fmla="*/ 13 h 204"/>
                <a:gd name="T8" fmla="*/ 9 w 140"/>
                <a:gd name="T9" fmla="*/ 4 h 204"/>
                <a:gd name="T10" fmla="*/ 6 w 140"/>
                <a:gd name="T11" fmla="*/ 6 h 204"/>
                <a:gd name="T12" fmla="*/ 6 w 140"/>
                <a:gd name="T13" fmla="*/ 0 h 204"/>
                <a:gd name="T14" fmla="*/ 4 w 140"/>
                <a:gd name="T15" fmla="*/ 0 h 204"/>
                <a:gd name="T16" fmla="*/ 3 w 140"/>
                <a:gd name="T17" fmla="*/ 2 h 204"/>
                <a:gd name="T18" fmla="*/ 6 w 140"/>
                <a:gd name="T19" fmla="*/ 0 h 2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0" h="204">
                  <a:moveTo>
                    <a:pt x="93" y="0"/>
                  </a:moveTo>
                  <a:lnTo>
                    <a:pt x="46" y="35"/>
                  </a:lnTo>
                  <a:lnTo>
                    <a:pt x="0" y="173"/>
                  </a:lnTo>
                  <a:lnTo>
                    <a:pt x="95" y="204"/>
                  </a:lnTo>
                  <a:lnTo>
                    <a:pt x="140" y="66"/>
                  </a:lnTo>
                  <a:lnTo>
                    <a:pt x="93" y="99"/>
                  </a:lnTo>
                  <a:lnTo>
                    <a:pt x="93" y="0"/>
                  </a:lnTo>
                  <a:lnTo>
                    <a:pt x="57" y="0"/>
                  </a:lnTo>
                  <a:lnTo>
                    <a:pt x="46" y="35"/>
                  </a:lnTo>
                  <a:lnTo>
                    <a:pt x="93"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11" name="Freeform 307"/>
            <p:cNvSpPr>
              <a:spLocks noChangeAspect="1"/>
            </p:cNvSpPr>
            <p:nvPr/>
          </p:nvSpPr>
          <p:spPr bwMode="auto">
            <a:xfrm>
              <a:off x="851" y="1796"/>
              <a:ext cx="11" cy="25"/>
            </a:xfrm>
            <a:custGeom>
              <a:avLst/>
              <a:gdLst>
                <a:gd name="T0" fmla="*/ 3 w 47"/>
                <a:gd name="T1" fmla="*/ 0 h 99"/>
                <a:gd name="T2" fmla="*/ 3 w 47"/>
                <a:gd name="T3" fmla="*/ 0 h 99"/>
                <a:gd name="T4" fmla="*/ 0 w 47"/>
                <a:gd name="T5" fmla="*/ 0 h 99"/>
                <a:gd name="T6" fmla="*/ 0 w 47"/>
                <a:gd name="T7" fmla="*/ 6 h 99"/>
                <a:gd name="T8" fmla="*/ 3 w 47"/>
                <a:gd name="T9" fmla="*/ 6 h 99"/>
                <a:gd name="T10" fmla="*/ 3 w 47"/>
                <a:gd name="T11" fmla="*/ 6 h 99"/>
                <a:gd name="T12" fmla="*/ 3 w 47"/>
                <a:gd name="T13" fmla="*/ 0 h 9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99">
                  <a:moveTo>
                    <a:pt x="47" y="0"/>
                  </a:moveTo>
                  <a:lnTo>
                    <a:pt x="47" y="0"/>
                  </a:lnTo>
                  <a:lnTo>
                    <a:pt x="0" y="0"/>
                  </a:lnTo>
                  <a:lnTo>
                    <a:pt x="0" y="99"/>
                  </a:lnTo>
                  <a:lnTo>
                    <a:pt x="47" y="99"/>
                  </a:lnTo>
                  <a:lnTo>
                    <a:pt x="47"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12" name="Freeform 308"/>
            <p:cNvSpPr>
              <a:spLocks noChangeAspect="1"/>
            </p:cNvSpPr>
            <p:nvPr/>
          </p:nvSpPr>
          <p:spPr bwMode="auto">
            <a:xfrm>
              <a:off x="861" y="1796"/>
              <a:ext cx="25" cy="25"/>
            </a:xfrm>
            <a:custGeom>
              <a:avLst/>
              <a:gdLst>
                <a:gd name="T0" fmla="*/ 0 w 100"/>
                <a:gd name="T1" fmla="*/ 3 h 99"/>
                <a:gd name="T2" fmla="*/ 3 w 100"/>
                <a:gd name="T3" fmla="*/ 0 h 99"/>
                <a:gd name="T4" fmla="*/ 0 w 100"/>
                <a:gd name="T5" fmla="*/ 0 h 99"/>
                <a:gd name="T6" fmla="*/ 0 w 100"/>
                <a:gd name="T7" fmla="*/ 6 h 99"/>
                <a:gd name="T8" fmla="*/ 3 w 100"/>
                <a:gd name="T9" fmla="*/ 6 h 99"/>
                <a:gd name="T10" fmla="*/ 6 w 100"/>
                <a:gd name="T11" fmla="*/ 3 h 99"/>
                <a:gd name="T12" fmla="*/ 3 w 100"/>
                <a:gd name="T13" fmla="*/ 6 h 99"/>
                <a:gd name="T14" fmla="*/ 6 w 100"/>
                <a:gd name="T15" fmla="*/ 6 h 99"/>
                <a:gd name="T16" fmla="*/ 6 w 100"/>
                <a:gd name="T17" fmla="*/ 3 h 99"/>
                <a:gd name="T18" fmla="*/ 0 w 100"/>
                <a:gd name="T19" fmla="*/ 3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9">
                  <a:moveTo>
                    <a:pt x="0" y="50"/>
                  </a:moveTo>
                  <a:lnTo>
                    <a:pt x="49" y="0"/>
                  </a:lnTo>
                  <a:lnTo>
                    <a:pt x="4" y="0"/>
                  </a:lnTo>
                  <a:lnTo>
                    <a:pt x="4" y="99"/>
                  </a:lnTo>
                  <a:lnTo>
                    <a:pt x="49" y="99"/>
                  </a:lnTo>
                  <a:lnTo>
                    <a:pt x="100" y="50"/>
                  </a:lnTo>
                  <a:lnTo>
                    <a:pt x="49" y="99"/>
                  </a:lnTo>
                  <a:lnTo>
                    <a:pt x="100" y="99"/>
                  </a:lnTo>
                  <a:lnTo>
                    <a:pt x="100" y="50"/>
                  </a:lnTo>
                  <a:lnTo>
                    <a:pt x="0" y="5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13" name="Freeform 309"/>
            <p:cNvSpPr>
              <a:spLocks noChangeAspect="1"/>
            </p:cNvSpPr>
            <p:nvPr/>
          </p:nvSpPr>
          <p:spPr bwMode="auto">
            <a:xfrm>
              <a:off x="861" y="1772"/>
              <a:ext cx="61" cy="38"/>
            </a:xfrm>
            <a:custGeom>
              <a:avLst/>
              <a:gdLst>
                <a:gd name="T0" fmla="*/ 9 w 238"/>
                <a:gd name="T1" fmla="*/ 3 h 146"/>
                <a:gd name="T2" fmla="*/ 12 w 238"/>
                <a:gd name="T3" fmla="*/ 0 h 146"/>
                <a:gd name="T4" fmla="*/ 11 w 238"/>
                <a:gd name="T5" fmla="*/ 0 h 146"/>
                <a:gd name="T6" fmla="*/ 11 w 238"/>
                <a:gd name="T7" fmla="*/ 0 h 146"/>
                <a:gd name="T8" fmla="*/ 9 w 238"/>
                <a:gd name="T9" fmla="*/ 1 h 146"/>
                <a:gd name="T10" fmla="*/ 9 w 238"/>
                <a:gd name="T11" fmla="*/ 1 h 146"/>
                <a:gd name="T12" fmla="*/ 8 w 238"/>
                <a:gd name="T13" fmla="*/ 1 h 146"/>
                <a:gd name="T14" fmla="*/ 7 w 238"/>
                <a:gd name="T15" fmla="*/ 2 h 146"/>
                <a:gd name="T16" fmla="*/ 6 w 238"/>
                <a:gd name="T17" fmla="*/ 2 h 146"/>
                <a:gd name="T18" fmla="*/ 5 w 238"/>
                <a:gd name="T19" fmla="*/ 2 h 146"/>
                <a:gd name="T20" fmla="*/ 4 w 238"/>
                <a:gd name="T21" fmla="*/ 3 h 146"/>
                <a:gd name="T22" fmla="*/ 3 w 238"/>
                <a:gd name="T23" fmla="*/ 4 h 146"/>
                <a:gd name="T24" fmla="*/ 3 w 238"/>
                <a:gd name="T25" fmla="*/ 4 h 146"/>
                <a:gd name="T26" fmla="*/ 2 w 238"/>
                <a:gd name="T27" fmla="*/ 5 h 146"/>
                <a:gd name="T28" fmla="*/ 1 w 238"/>
                <a:gd name="T29" fmla="*/ 6 h 146"/>
                <a:gd name="T30" fmla="*/ 1 w 238"/>
                <a:gd name="T31" fmla="*/ 7 h 146"/>
                <a:gd name="T32" fmla="*/ 0 w 238"/>
                <a:gd name="T33" fmla="*/ 8 h 146"/>
                <a:gd name="T34" fmla="*/ 0 w 238"/>
                <a:gd name="T35" fmla="*/ 10 h 146"/>
                <a:gd name="T36" fmla="*/ 7 w 238"/>
                <a:gd name="T37" fmla="*/ 10 h 146"/>
                <a:gd name="T38" fmla="*/ 7 w 238"/>
                <a:gd name="T39" fmla="*/ 10 h 146"/>
                <a:gd name="T40" fmla="*/ 6 w 238"/>
                <a:gd name="T41" fmla="*/ 10 h 146"/>
                <a:gd name="T42" fmla="*/ 7 w 238"/>
                <a:gd name="T43" fmla="*/ 10 h 146"/>
                <a:gd name="T44" fmla="*/ 7 w 238"/>
                <a:gd name="T45" fmla="*/ 10 h 146"/>
                <a:gd name="T46" fmla="*/ 7 w 238"/>
                <a:gd name="T47" fmla="*/ 9 h 146"/>
                <a:gd name="T48" fmla="*/ 7 w 238"/>
                <a:gd name="T49" fmla="*/ 9 h 146"/>
                <a:gd name="T50" fmla="*/ 8 w 238"/>
                <a:gd name="T51" fmla="*/ 9 h 146"/>
                <a:gd name="T52" fmla="*/ 8 w 238"/>
                <a:gd name="T53" fmla="*/ 8 h 146"/>
                <a:gd name="T54" fmla="*/ 9 w 238"/>
                <a:gd name="T55" fmla="*/ 8 h 146"/>
                <a:gd name="T56" fmla="*/ 9 w 238"/>
                <a:gd name="T57" fmla="*/ 8 h 146"/>
                <a:gd name="T58" fmla="*/ 10 w 238"/>
                <a:gd name="T59" fmla="*/ 7 h 146"/>
                <a:gd name="T60" fmla="*/ 11 w 238"/>
                <a:gd name="T61" fmla="*/ 7 h 146"/>
                <a:gd name="T62" fmla="*/ 11 w 238"/>
                <a:gd name="T63" fmla="*/ 7 h 146"/>
                <a:gd name="T64" fmla="*/ 12 w 238"/>
                <a:gd name="T65" fmla="*/ 7 h 146"/>
                <a:gd name="T66" fmla="*/ 12 w 238"/>
                <a:gd name="T67" fmla="*/ 7 h 146"/>
                <a:gd name="T68" fmla="*/ 12 w 238"/>
                <a:gd name="T69" fmla="*/ 7 h 146"/>
                <a:gd name="T70" fmla="*/ 16 w 238"/>
                <a:gd name="T71" fmla="*/ 3 h 146"/>
                <a:gd name="T72" fmla="*/ 12 w 238"/>
                <a:gd name="T73" fmla="*/ 7 h 146"/>
                <a:gd name="T74" fmla="*/ 16 w 238"/>
                <a:gd name="T75" fmla="*/ 7 h 146"/>
                <a:gd name="T76" fmla="*/ 16 w 238"/>
                <a:gd name="T77" fmla="*/ 3 h 146"/>
                <a:gd name="T78" fmla="*/ 9 w 238"/>
                <a:gd name="T79" fmla="*/ 3 h 1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8" h="146">
                  <a:moveTo>
                    <a:pt x="138" y="49"/>
                  </a:moveTo>
                  <a:lnTo>
                    <a:pt x="189" y="0"/>
                  </a:lnTo>
                  <a:lnTo>
                    <a:pt x="173" y="1"/>
                  </a:lnTo>
                  <a:lnTo>
                    <a:pt x="159" y="3"/>
                  </a:lnTo>
                  <a:lnTo>
                    <a:pt x="145" y="7"/>
                  </a:lnTo>
                  <a:lnTo>
                    <a:pt x="132" y="11"/>
                  </a:lnTo>
                  <a:lnTo>
                    <a:pt x="118" y="16"/>
                  </a:lnTo>
                  <a:lnTo>
                    <a:pt x="104" y="22"/>
                  </a:lnTo>
                  <a:lnTo>
                    <a:pt x="89" y="29"/>
                  </a:lnTo>
                  <a:lnTo>
                    <a:pt x="76" y="36"/>
                  </a:lnTo>
                  <a:lnTo>
                    <a:pt x="63" y="44"/>
                  </a:lnTo>
                  <a:lnTo>
                    <a:pt x="51" y="53"/>
                  </a:lnTo>
                  <a:lnTo>
                    <a:pt x="39" y="64"/>
                  </a:lnTo>
                  <a:lnTo>
                    <a:pt x="27" y="76"/>
                  </a:lnTo>
                  <a:lnTo>
                    <a:pt x="17" y="89"/>
                  </a:lnTo>
                  <a:lnTo>
                    <a:pt x="9" y="105"/>
                  </a:lnTo>
                  <a:lnTo>
                    <a:pt x="3" y="123"/>
                  </a:lnTo>
                  <a:lnTo>
                    <a:pt x="0" y="142"/>
                  </a:lnTo>
                  <a:lnTo>
                    <a:pt x="100" y="142"/>
                  </a:lnTo>
                  <a:lnTo>
                    <a:pt x="100" y="145"/>
                  </a:lnTo>
                  <a:lnTo>
                    <a:pt x="98" y="146"/>
                  </a:lnTo>
                  <a:lnTo>
                    <a:pt x="100" y="144"/>
                  </a:lnTo>
                  <a:lnTo>
                    <a:pt x="102" y="141"/>
                  </a:lnTo>
                  <a:lnTo>
                    <a:pt x="106" y="137"/>
                  </a:lnTo>
                  <a:lnTo>
                    <a:pt x="113" y="132"/>
                  </a:lnTo>
                  <a:lnTo>
                    <a:pt x="119" y="127"/>
                  </a:lnTo>
                  <a:lnTo>
                    <a:pt x="127" y="122"/>
                  </a:lnTo>
                  <a:lnTo>
                    <a:pt x="136" y="116"/>
                  </a:lnTo>
                  <a:lnTo>
                    <a:pt x="145" y="113"/>
                  </a:lnTo>
                  <a:lnTo>
                    <a:pt x="154" y="109"/>
                  </a:lnTo>
                  <a:lnTo>
                    <a:pt x="163" y="105"/>
                  </a:lnTo>
                  <a:lnTo>
                    <a:pt x="171" y="102"/>
                  </a:lnTo>
                  <a:lnTo>
                    <a:pt x="179" y="101"/>
                  </a:lnTo>
                  <a:lnTo>
                    <a:pt x="185" y="100"/>
                  </a:lnTo>
                  <a:lnTo>
                    <a:pt x="189" y="100"/>
                  </a:lnTo>
                  <a:lnTo>
                    <a:pt x="238" y="49"/>
                  </a:lnTo>
                  <a:lnTo>
                    <a:pt x="189" y="100"/>
                  </a:lnTo>
                  <a:lnTo>
                    <a:pt x="238" y="100"/>
                  </a:lnTo>
                  <a:lnTo>
                    <a:pt x="238" y="49"/>
                  </a:lnTo>
                  <a:lnTo>
                    <a:pt x="138" y="4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14" name="Freeform 310"/>
            <p:cNvSpPr>
              <a:spLocks noChangeAspect="1"/>
            </p:cNvSpPr>
            <p:nvPr/>
          </p:nvSpPr>
          <p:spPr bwMode="auto">
            <a:xfrm>
              <a:off x="896" y="1764"/>
              <a:ext cx="26" cy="22"/>
            </a:xfrm>
            <a:custGeom>
              <a:avLst/>
              <a:gdLst>
                <a:gd name="T0" fmla="*/ 1 w 100"/>
                <a:gd name="T1" fmla="*/ 0 h 81"/>
                <a:gd name="T2" fmla="*/ 0 w 100"/>
                <a:gd name="T3" fmla="*/ 3 h 81"/>
                <a:gd name="T4" fmla="*/ 0 w 100"/>
                <a:gd name="T5" fmla="*/ 6 h 81"/>
                <a:gd name="T6" fmla="*/ 7 w 100"/>
                <a:gd name="T7" fmla="*/ 6 h 81"/>
                <a:gd name="T8" fmla="*/ 7 w 100"/>
                <a:gd name="T9" fmla="*/ 3 h 81"/>
                <a:gd name="T10" fmla="*/ 6 w 100"/>
                <a:gd name="T11" fmla="*/ 5 h 81"/>
                <a:gd name="T12" fmla="*/ 1 w 100"/>
                <a:gd name="T13" fmla="*/ 0 h 81"/>
                <a:gd name="T14" fmla="*/ 0 w 100"/>
                <a:gd name="T15" fmla="*/ 1 h 81"/>
                <a:gd name="T16" fmla="*/ 0 w 100"/>
                <a:gd name="T17" fmla="*/ 3 h 81"/>
                <a:gd name="T18" fmla="*/ 1 w 100"/>
                <a:gd name="T19" fmla="*/ 0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81">
                  <a:moveTo>
                    <a:pt x="15" y="0"/>
                  </a:moveTo>
                  <a:lnTo>
                    <a:pt x="0" y="36"/>
                  </a:lnTo>
                  <a:lnTo>
                    <a:pt x="0" y="81"/>
                  </a:lnTo>
                  <a:lnTo>
                    <a:pt x="100" y="81"/>
                  </a:lnTo>
                  <a:lnTo>
                    <a:pt x="100" y="36"/>
                  </a:lnTo>
                  <a:lnTo>
                    <a:pt x="86" y="71"/>
                  </a:lnTo>
                  <a:lnTo>
                    <a:pt x="15" y="0"/>
                  </a:lnTo>
                  <a:lnTo>
                    <a:pt x="0" y="15"/>
                  </a:lnTo>
                  <a:lnTo>
                    <a:pt x="0" y="36"/>
                  </a:lnTo>
                  <a:lnTo>
                    <a:pt x="15"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15" name="Freeform 311"/>
            <p:cNvSpPr>
              <a:spLocks noChangeAspect="1"/>
            </p:cNvSpPr>
            <p:nvPr/>
          </p:nvSpPr>
          <p:spPr bwMode="auto">
            <a:xfrm>
              <a:off x="899" y="1726"/>
              <a:ext cx="82" cy="57"/>
            </a:xfrm>
            <a:custGeom>
              <a:avLst/>
              <a:gdLst>
                <a:gd name="T0" fmla="*/ 18 w 316"/>
                <a:gd name="T1" fmla="*/ 0 h 224"/>
                <a:gd name="T2" fmla="*/ 15 w 316"/>
                <a:gd name="T3" fmla="*/ 3 h 224"/>
                <a:gd name="T4" fmla="*/ 15 w 316"/>
                <a:gd name="T5" fmla="*/ 3 h 224"/>
                <a:gd name="T6" fmla="*/ 15 w 316"/>
                <a:gd name="T7" fmla="*/ 3 h 224"/>
                <a:gd name="T8" fmla="*/ 15 w 316"/>
                <a:gd name="T9" fmla="*/ 2 h 224"/>
                <a:gd name="T10" fmla="*/ 15 w 316"/>
                <a:gd name="T11" fmla="*/ 2 h 224"/>
                <a:gd name="T12" fmla="*/ 15 w 316"/>
                <a:gd name="T13" fmla="*/ 3 h 224"/>
                <a:gd name="T14" fmla="*/ 14 w 316"/>
                <a:gd name="T15" fmla="*/ 3 h 224"/>
                <a:gd name="T16" fmla="*/ 13 w 316"/>
                <a:gd name="T17" fmla="*/ 3 h 224"/>
                <a:gd name="T18" fmla="*/ 12 w 316"/>
                <a:gd name="T19" fmla="*/ 4 h 224"/>
                <a:gd name="T20" fmla="*/ 11 w 316"/>
                <a:gd name="T21" fmla="*/ 4 h 224"/>
                <a:gd name="T22" fmla="*/ 10 w 316"/>
                <a:gd name="T23" fmla="*/ 5 h 224"/>
                <a:gd name="T24" fmla="*/ 7 w 316"/>
                <a:gd name="T25" fmla="*/ 6 h 224"/>
                <a:gd name="T26" fmla="*/ 5 w 316"/>
                <a:gd name="T27" fmla="*/ 7 h 224"/>
                <a:gd name="T28" fmla="*/ 3 w 316"/>
                <a:gd name="T29" fmla="*/ 8 h 224"/>
                <a:gd name="T30" fmla="*/ 2 w 316"/>
                <a:gd name="T31" fmla="*/ 8 h 224"/>
                <a:gd name="T32" fmla="*/ 1 w 316"/>
                <a:gd name="T33" fmla="*/ 9 h 224"/>
                <a:gd name="T34" fmla="*/ 0 w 316"/>
                <a:gd name="T35" fmla="*/ 10 h 224"/>
                <a:gd name="T36" fmla="*/ 5 w 316"/>
                <a:gd name="T37" fmla="*/ 15 h 224"/>
                <a:gd name="T38" fmla="*/ 5 w 316"/>
                <a:gd name="T39" fmla="*/ 14 h 224"/>
                <a:gd name="T40" fmla="*/ 6 w 316"/>
                <a:gd name="T41" fmla="*/ 14 h 224"/>
                <a:gd name="T42" fmla="*/ 6 w 316"/>
                <a:gd name="T43" fmla="*/ 13 h 224"/>
                <a:gd name="T44" fmla="*/ 8 w 316"/>
                <a:gd name="T45" fmla="*/ 13 h 224"/>
                <a:gd name="T46" fmla="*/ 10 w 316"/>
                <a:gd name="T47" fmla="*/ 12 h 224"/>
                <a:gd name="T48" fmla="*/ 13 w 316"/>
                <a:gd name="T49" fmla="*/ 11 h 224"/>
                <a:gd name="T50" fmla="*/ 14 w 316"/>
                <a:gd name="T51" fmla="*/ 10 h 224"/>
                <a:gd name="T52" fmla="*/ 15 w 316"/>
                <a:gd name="T53" fmla="*/ 9 h 224"/>
                <a:gd name="T54" fmla="*/ 17 w 316"/>
                <a:gd name="T55" fmla="*/ 9 h 224"/>
                <a:gd name="T56" fmla="*/ 18 w 316"/>
                <a:gd name="T57" fmla="*/ 8 h 224"/>
                <a:gd name="T58" fmla="*/ 19 w 316"/>
                <a:gd name="T59" fmla="*/ 7 h 224"/>
                <a:gd name="T60" fmla="*/ 20 w 316"/>
                <a:gd name="T61" fmla="*/ 7 h 224"/>
                <a:gd name="T62" fmla="*/ 21 w 316"/>
                <a:gd name="T63" fmla="*/ 6 h 224"/>
                <a:gd name="T64" fmla="*/ 21 w 316"/>
                <a:gd name="T65" fmla="*/ 5 h 224"/>
                <a:gd name="T66" fmla="*/ 21 w 316"/>
                <a:gd name="T67" fmla="*/ 4 h 224"/>
                <a:gd name="T68" fmla="*/ 21 w 316"/>
                <a:gd name="T69" fmla="*/ 3 h 224"/>
                <a:gd name="T70" fmla="*/ 18 w 316"/>
                <a:gd name="T71" fmla="*/ 6 h 224"/>
                <a:gd name="T72" fmla="*/ 18 w 316"/>
                <a:gd name="T73" fmla="*/ 0 h 224"/>
                <a:gd name="T74" fmla="*/ 15 w 316"/>
                <a:gd name="T75" fmla="*/ 0 h 224"/>
                <a:gd name="T76" fmla="*/ 15 w 316"/>
                <a:gd name="T77" fmla="*/ 3 h 224"/>
                <a:gd name="T78" fmla="*/ 18 w 316"/>
                <a:gd name="T79" fmla="*/ 0 h 22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16" h="224">
                  <a:moveTo>
                    <a:pt x="266" y="0"/>
                  </a:moveTo>
                  <a:lnTo>
                    <a:pt x="217" y="49"/>
                  </a:lnTo>
                  <a:lnTo>
                    <a:pt x="218" y="43"/>
                  </a:lnTo>
                  <a:lnTo>
                    <a:pt x="219" y="38"/>
                  </a:lnTo>
                  <a:lnTo>
                    <a:pt x="221" y="35"/>
                  </a:lnTo>
                  <a:lnTo>
                    <a:pt x="223" y="33"/>
                  </a:lnTo>
                  <a:lnTo>
                    <a:pt x="218" y="38"/>
                  </a:lnTo>
                  <a:lnTo>
                    <a:pt x="210" y="43"/>
                  </a:lnTo>
                  <a:lnTo>
                    <a:pt x="197" y="49"/>
                  </a:lnTo>
                  <a:lnTo>
                    <a:pt x="183" y="57"/>
                  </a:lnTo>
                  <a:lnTo>
                    <a:pt x="166" y="65"/>
                  </a:lnTo>
                  <a:lnTo>
                    <a:pt x="148" y="74"/>
                  </a:lnTo>
                  <a:lnTo>
                    <a:pt x="108" y="91"/>
                  </a:lnTo>
                  <a:lnTo>
                    <a:pt x="70" y="109"/>
                  </a:lnTo>
                  <a:lnTo>
                    <a:pt x="50" y="119"/>
                  </a:lnTo>
                  <a:lnTo>
                    <a:pt x="32" y="128"/>
                  </a:lnTo>
                  <a:lnTo>
                    <a:pt x="15" y="140"/>
                  </a:lnTo>
                  <a:lnTo>
                    <a:pt x="0" y="153"/>
                  </a:lnTo>
                  <a:lnTo>
                    <a:pt x="71" y="224"/>
                  </a:lnTo>
                  <a:lnTo>
                    <a:pt x="76" y="220"/>
                  </a:lnTo>
                  <a:lnTo>
                    <a:pt x="85" y="214"/>
                  </a:lnTo>
                  <a:lnTo>
                    <a:pt x="97" y="207"/>
                  </a:lnTo>
                  <a:lnTo>
                    <a:pt x="112" y="199"/>
                  </a:lnTo>
                  <a:lnTo>
                    <a:pt x="150" y="183"/>
                  </a:lnTo>
                  <a:lnTo>
                    <a:pt x="188" y="165"/>
                  </a:lnTo>
                  <a:lnTo>
                    <a:pt x="208" y="155"/>
                  </a:lnTo>
                  <a:lnTo>
                    <a:pt x="227" y="146"/>
                  </a:lnTo>
                  <a:lnTo>
                    <a:pt x="247" y="137"/>
                  </a:lnTo>
                  <a:lnTo>
                    <a:pt x="263" y="127"/>
                  </a:lnTo>
                  <a:lnTo>
                    <a:pt x="280" y="115"/>
                  </a:lnTo>
                  <a:lnTo>
                    <a:pt x="294" y="102"/>
                  </a:lnTo>
                  <a:lnTo>
                    <a:pt x="303" y="91"/>
                  </a:lnTo>
                  <a:lnTo>
                    <a:pt x="310" y="81"/>
                  </a:lnTo>
                  <a:lnTo>
                    <a:pt x="314" y="66"/>
                  </a:lnTo>
                  <a:lnTo>
                    <a:pt x="316" y="49"/>
                  </a:lnTo>
                  <a:lnTo>
                    <a:pt x="266" y="100"/>
                  </a:lnTo>
                  <a:lnTo>
                    <a:pt x="266" y="0"/>
                  </a:lnTo>
                  <a:lnTo>
                    <a:pt x="217" y="0"/>
                  </a:lnTo>
                  <a:lnTo>
                    <a:pt x="217" y="49"/>
                  </a:lnTo>
                  <a:lnTo>
                    <a:pt x="266"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16" name="Freeform 312"/>
            <p:cNvSpPr>
              <a:spLocks noChangeAspect="1"/>
            </p:cNvSpPr>
            <p:nvPr/>
          </p:nvSpPr>
          <p:spPr bwMode="auto">
            <a:xfrm>
              <a:off x="968" y="1726"/>
              <a:ext cx="12" cy="25"/>
            </a:xfrm>
            <a:custGeom>
              <a:avLst/>
              <a:gdLst>
                <a:gd name="T0" fmla="*/ 3 w 47"/>
                <a:gd name="T1" fmla="*/ 0 h 100"/>
                <a:gd name="T2" fmla="*/ 3 w 47"/>
                <a:gd name="T3" fmla="*/ 0 h 100"/>
                <a:gd name="T4" fmla="*/ 0 w 47"/>
                <a:gd name="T5" fmla="*/ 0 h 100"/>
                <a:gd name="T6" fmla="*/ 0 w 47"/>
                <a:gd name="T7" fmla="*/ 6 h 100"/>
                <a:gd name="T8" fmla="*/ 3 w 47"/>
                <a:gd name="T9" fmla="*/ 6 h 100"/>
                <a:gd name="T10" fmla="*/ 3 w 47"/>
                <a:gd name="T11" fmla="*/ 6 h 100"/>
                <a:gd name="T12" fmla="*/ 3 w 47"/>
                <a:gd name="T13" fmla="*/ 0 h 1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100">
                  <a:moveTo>
                    <a:pt x="47" y="0"/>
                  </a:moveTo>
                  <a:lnTo>
                    <a:pt x="47" y="0"/>
                  </a:lnTo>
                  <a:lnTo>
                    <a:pt x="0" y="0"/>
                  </a:lnTo>
                  <a:lnTo>
                    <a:pt x="0" y="100"/>
                  </a:lnTo>
                  <a:lnTo>
                    <a:pt x="47" y="100"/>
                  </a:lnTo>
                  <a:lnTo>
                    <a:pt x="47"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17" name="Freeform 313"/>
            <p:cNvSpPr>
              <a:spLocks noChangeAspect="1"/>
            </p:cNvSpPr>
            <p:nvPr/>
          </p:nvSpPr>
          <p:spPr bwMode="auto">
            <a:xfrm>
              <a:off x="979" y="1726"/>
              <a:ext cx="26" cy="25"/>
            </a:xfrm>
            <a:custGeom>
              <a:avLst/>
              <a:gdLst>
                <a:gd name="T0" fmla="*/ 0 w 99"/>
                <a:gd name="T1" fmla="*/ 3 h 100"/>
                <a:gd name="T2" fmla="*/ 3 w 99"/>
                <a:gd name="T3" fmla="*/ 0 h 100"/>
                <a:gd name="T4" fmla="*/ 0 w 99"/>
                <a:gd name="T5" fmla="*/ 0 h 100"/>
                <a:gd name="T6" fmla="*/ 0 w 99"/>
                <a:gd name="T7" fmla="*/ 6 h 100"/>
                <a:gd name="T8" fmla="*/ 3 w 99"/>
                <a:gd name="T9" fmla="*/ 6 h 100"/>
                <a:gd name="T10" fmla="*/ 7 w 99"/>
                <a:gd name="T11" fmla="*/ 3 h 100"/>
                <a:gd name="T12" fmla="*/ 3 w 99"/>
                <a:gd name="T13" fmla="*/ 6 h 100"/>
                <a:gd name="T14" fmla="*/ 7 w 99"/>
                <a:gd name="T15" fmla="*/ 6 h 100"/>
                <a:gd name="T16" fmla="*/ 7 w 99"/>
                <a:gd name="T17" fmla="*/ 3 h 100"/>
                <a:gd name="T18" fmla="*/ 0 w 99"/>
                <a:gd name="T19" fmla="*/ 3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0">
                  <a:moveTo>
                    <a:pt x="0" y="49"/>
                  </a:moveTo>
                  <a:lnTo>
                    <a:pt x="50" y="0"/>
                  </a:lnTo>
                  <a:lnTo>
                    <a:pt x="4" y="0"/>
                  </a:lnTo>
                  <a:lnTo>
                    <a:pt x="4" y="100"/>
                  </a:lnTo>
                  <a:lnTo>
                    <a:pt x="50" y="100"/>
                  </a:lnTo>
                  <a:lnTo>
                    <a:pt x="99" y="49"/>
                  </a:lnTo>
                  <a:lnTo>
                    <a:pt x="50" y="100"/>
                  </a:lnTo>
                  <a:lnTo>
                    <a:pt x="99" y="100"/>
                  </a:lnTo>
                  <a:lnTo>
                    <a:pt x="99" y="49"/>
                  </a:lnTo>
                  <a:lnTo>
                    <a:pt x="0" y="4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18" name="Freeform 314"/>
            <p:cNvSpPr>
              <a:spLocks noChangeAspect="1"/>
            </p:cNvSpPr>
            <p:nvPr/>
          </p:nvSpPr>
          <p:spPr bwMode="auto">
            <a:xfrm>
              <a:off x="979" y="1705"/>
              <a:ext cx="119" cy="33"/>
            </a:xfrm>
            <a:custGeom>
              <a:avLst/>
              <a:gdLst>
                <a:gd name="T0" fmla="*/ 24 w 469"/>
                <a:gd name="T1" fmla="*/ 3 h 130"/>
                <a:gd name="T2" fmla="*/ 25 w 469"/>
                <a:gd name="T3" fmla="*/ 0 h 130"/>
                <a:gd name="T4" fmla="*/ 25 w 469"/>
                <a:gd name="T5" fmla="*/ 0 h 130"/>
                <a:gd name="T6" fmla="*/ 25 w 469"/>
                <a:gd name="T7" fmla="*/ 0 h 130"/>
                <a:gd name="T8" fmla="*/ 25 w 469"/>
                <a:gd name="T9" fmla="*/ 0 h 130"/>
                <a:gd name="T10" fmla="*/ 25 w 469"/>
                <a:gd name="T11" fmla="*/ 0 h 130"/>
                <a:gd name="T12" fmla="*/ 24 w 469"/>
                <a:gd name="T13" fmla="*/ 0 h 130"/>
                <a:gd name="T14" fmla="*/ 22 w 469"/>
                <a:gd name="T15" fmla="*/ 0 h 130"/>
                <a:gd name="T16" fmla="*/ 18 w 469"/>
                <a:gd name="T17" fmla="*/ 0 h 130"/>
                <a:gd name="T18" fmla="*/ 14 w 469"/>
                <a:gd name="T19" fmla="*/ 0 h 130"/>
                <a:gd name="T20" fmla="*/ 12 w 469"/>
                <a:gd name="T21" fmla="*/ 0 h 130"/>
                <a:gd name="T22" fmla="*/ 10 w 469"/>
                <a:gd name="T23" fmla="*/ 0 h 130"/>
                <a:gd name="T24" fmla="*/ 9 w 469"/>
                <a:gd name="T25" fmla="*/ 1 h 130"/>
                <a:gd name="T26" fmla="*/ 7 w 469"/>
                <a:gd name="T27" fmla="*/ 1 h 130"/>
                <a:gd name="T28" fmla="*/ 6 w 469"/>
                <a:gd name="T29" fmla="*/ 1 h 130"/>
                <a:gd name="T30" fmla="*/ 5 w 469"/>
                <a:gd name="T31" fmla="*/ 1 h 130"/>
                <a:gd name="T32" fmla="*/ 4 w 469"/>
                <a:gd name="T33" fmla="*/ 2 h 130"/>
                <a:gd name="T34" fmla="*/ 3 w 469"/>
                <a:gd name="T35" fmla="*/ 2 h 130"/>
                <a:gd name="T36" fmla="*/ 3 w 469"/>
                <a:gd name="T37" fmla="*/ 3 h 130"/>
                <a:gd name="T38" fmla="*/ 2 w 469"/>
                <a:gd name="T39" fmla="*/ 4 h 130"/>
                <a:gd name="T40" fmla="*/ 1 w 469"/>
                <a:gd name="T41" fmla="*/ 5 h 130"/>
                <a:gd name="T42" fmla="*/ 1 w 469"/>
                <a:gd name="T43" fmla="*/ 6 h 130"/>
                <a:gd name="T44" fmla="*/ 0 w 469"/>
                <a:gd name="T45" fmla="*/ 7 h 130"/>
                <a:gd name="T46" fmla="*/ 0 w 469"/>
                <a:gd name="T47" fmla="*/ 8 h 130"/>
                <a:gd name="T48" fmla="*/ 6 w 469"/>
                <a:gd name="T49" fmla="*/ 8 h 130"/>
                <a:gd name="T50" fmla="*/ 6 w 469"/>
                <a:gd name="T51" fmla="*/ 8 h 130"/>
                <a:gd name="T52" fmla="*/ 6 w 469"/>
                <a:gd name="T53" fmla="*/ 8 h 130"/>
                <a:gd name="T54" fmla="*/ 7 w 469"/>
                <a:gd name="T55" fmla="*/ 8 h 130"/>
                <a:gd name="T56" fmla="*/ 7 w 469"/>
                <a:gd name="T57" fmla="*/ 8 h 130"/>
                <a:gd name="T58" fmla="*/ 7 w 469"/>
                <a:gd name="T59" fmla="*/ 8 h 130"/>
                <a:gd name="T60" fmla="*/ 7 w 469"/>
                <a:gd name="T61" fmla="*/ 7 h 130"/>
                <a:gd name="T62" fmla="*/ 7 w 469"/>
                <a:gd name="T63" fmla="*/ 7 h 130"/>
                <a:gd name="T64" fmla="*/ 8 w 469"/>
                <a:gd name="T65" fmla="*/ 7 h 130"/>
                <a:gd name="T66" fmla="*/ 8 w 469"/>
                <a:gd name="T67" fmla="*/ 7 h 130"/>
                <a:gd name="T68" fmla="*/ 9 w 469"/>
                <a:gd name="T69" fmla="*/ 7 h 130"/>
                <a:gd name="T70" fmla="*/ 9 w 469"/>
                <a:gd name="T71" fmla="*/ 7 h 130"/>
                <a:gd name="T72" fmla="*/ 10 w 469"/>
                <a:gd name="T73" fmla="*/ 7 h 130"/>
                <a:gd name="T74" fmla="*/ 12 w 469"/>
                <a:gd name="T75" fmla="*/ 7 h 130"/>
                <a:gd name="T76" fmla="*/ 14 w 469"/>
                <a:gd name="T77" fmla="*/ 6 h 130"/>
                <a:gd name="T78" fmla="*/ 18 w 469"/>
                <a:gd name="T79" fmla="*/ 7 h 130"/>
                <a:gd name="T80" fmla="*/ 22 w 469"/>
                <a:gd name="T81" fmla="*/ 7 h 130"/>
                <a:gd name="T82" fmla="*/ 24 w 469"/>
                <a:gd name="T83" fmla="*/ 7 h 130"/>
                <a:gd name="T84" fmla="*/ 26 w 469"/>
                <a:gd name="T85" fmla="*/ 6 h 130"/>
                <a:gd name="T86" fmla="*/ 27 w 469"/>
                <a:gd name="T87" fmla="*/ 6 h 130"/>
                <a:gd name="T88" fmla="*/ 27 w 469"/>
                <a:gd name="T89" fmla="*/ 6 h 130"/>
                <a:gd name="T90" fmla="*/ 28 w 469"/>
                <a:gd name="T91" fmla="*/ 6 h 130"/>
                <a:gd name="T92" fmla="*/ 29 w 469"/>
                <a:gd name="T93" fmla="*/ 5 h 130"/>
                <a:gd name="T94" fmla="*/ 30 w 469"/>
                <a:gd name="T95" fmla="*/ 3 h 130"/>
                <a:gd name="T96" fmla="*/ 29 w 469"/>
                <a:gd name="T97" fmla="*/ 5 h 130"/>
                <a:gd name="T98" fmla="*/ 30 w 469"/>
                <a:gd name="T99" fmla="*/ 4 h 130"/>
                <a:gd name="T100" fmla="*/ 30 w 469"/>
                <a:gd name="T101" fmla="*/ 3 h 130"/>
                <a:gd name="T102" fmla="*/ 24 w 469"/>
                <a:gd name="T103" fmla="*/ 3 h 13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69" h="130">
                  <a:moveTo>
                    <a:pt x="369" y="39"/>
                  </a:moveTo>
                  <a:lnTo>
                    <a:pt x="384" y="4"/>
                  </a:lnTo>
                  <a:lnTo>
                    <a:pt x="389" y="0"/>
                  </a:lnTo>
                  <a:lnTo>
                    <a:pt x="390" y="0"/>
                  </a:lnTo>
                  <a:lnTo>
                    <a:pt x="387" y="0"/>
                  </a:lnTo>
                  <a:lnTo>
                    <a:pt x="384" y="1"/>
                  </a:lnTo>
                  <a:lnTo>
                    <a:pt x="366" y="3"/>
                  </a:lnTo>
                  <a:lnTo>
                    <a:pt x="342" y="4"/>
                  </a:lnTo>
                  <a:lnTo>
                    <a:pt x="283" y="3"/>
                  </a:lnTo>
                  <a:lnTo>
                    <a:pt x="218" y="0"/>
                  </a:lnTo>
                  <a:lnTo>
                    <a:pt x="183" y="1"/>
                  </a:lnTo>
                  <a:lnTo>
                    <a:pt x="150" y="4"/>
                  </a:lnTo>
                  <a:lnTo>
                    <a:pt x="133" y="6"/>
                  </a:lnTo>
                  <a:lnTo>
                    <a:pt x="116" y="9"/>
                  </a:lnTo>
                  <a:lnTo>
                    <a:pt x="99" y="13"/>
                  </a:lnTo>
                  <a:lnTo>
                    <a:pt x="84" y="18"/>
                  </a:lnTo>
                  <a:lnTo>
                    <a:pt x="68" y="25"/>
                  </a:lnTo>
                  <a:lnTo>
                    <a:pt x="53" y="34"/>
                  </a:lnTo>
                  <a:lnTo>
                    <a:pt x="38" y="44"/>
                  </a:lnTo>
                  <a:lnTo>
                    <a:pt x="26" y="58"/>
                  </a:lnTo>
                  <a:lnTo>
                    <a:pt x="14" y="74"/>
                  </a:lnTo>
                  <a:lnTo>
                    <a:pt x="6" y="92"/>
                  </a:lnTo>
                  <a:lnTo>
                    <a:pt x="2" y="111"/>
                  </a:lnTo>
                  <a:lnTo>
                    <a:pt x="0" y="130"/>
                  </a:lnTo>
                  <a:lnTo>
                    <a:pt x="99" y="130"/>
                  </a:lnTo>
                  <a:lnTo>
                    <a:pt x="99" y="127"/>
                  </a:lnTo>
                  <a:lnTo>
                    <a:pt x="100" y="124"/>
                  </a:lnTo>
                  <a:lnTo>
                    <a:pt x="102" y="121"/>
                  </a:lnTo>
                  <a:lnTo>
                    <a:pt x="102" y="120"/>
                  </a:lnTo>
                  <a:lnTo>
                    <a:pt x="104" y="119"/>
                  </a:lnTo>
                  <a:lnTo>
                    <a:pt x="107" y="116"/>
                  </a:lnTo>
                  <a:lnTo>
                    <a:pt x="112" y="114"/>
                  </a:lnTo>
                  <a:lnTo>
                    <a:pt x="119" y="111"/>
                  </a:lnTo>
                  <a:lnTo>
                    <a:pt x="126" y="109"/>
                  </a:lnTo>
                  <a:lnTo>
                    <a:pt x="137" y="106"/>
                  </a:lnTo>
                  <a:lnTo>
                    <a:pt x="147" y="105"/>
                  </a:lnTo>
                  <a:lnTo>
                    <a:pt x="159" y="102"/>
                  </a:lnTo>
                  <a:lnTo>
                    <a:pt x="187" y="101"/>
                  </a:lnTo>
                  <a:lnTo>
                    <a:pt x="217" y="99"/>
                  </a:lnTo>
                  <a:lnTo>
                    <a:pt x="281" y="101"/>
                  </a:lnTo>
                  <a:lnTo>
                    <a:pt x="342" y="103"/>
                  </a:lnTo>
                  <a:lnTo>
                    <a:pt x="371" y="102"/>
                  </a:lnTo>
                  <a:lnTo>
                    <a:pt x="397" y="99"/>
                  </a:lnTo>
                  <a:lnTo>
                    <a:pt x="412" y="97"/>
                  </a:lnTo>
                  <a:lnTo>
                    <a:pt x="425" y="92"/>
                  </a:lnTo>
                  <a:lnTo>
                    <a:pt x="440" y="85"/>
                  </a:lnTo>
                  <a:lnTo>
                    <a:pt x="455" y="74"/>
                  </a:lnTo>
                  <a:lnTo>
                    <a:pt x="469" y="39"/>
                  </a:lnTo>
                  <a:lnTo>
                    <a:pt x="455" y="74"/>
                  </a:lnTo>
                  <a:lnTo>
                    <a:pt x="469" y="59"/>
                  </a:lnTo>
                  <a:lnTo>
                    <a:pt x="469" y="39"/>
                  </a:lnTo>
                  <a:lnTo>
                    <a:pt x="369" y="3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19" name="Freeform 315"/>
            <p:cNvSpPr>
              <a:spLocks noChangeAspect="1"/>
            </p:cNvSpPr>
            <p:nvPr/>
          </p:nvSpPr>
          <p:spPr bwMode="auto">
            <a:xfrm>
              <a:off x="1073" y="1692"/>
              <a:ext cx="25" cy="22"/>
            </a:xfrm>
            <a:custGeom>
              <a:avLst/>
              <a:gdLst>
                <a:gd name="T0" fmla="*/ 2 w 100"/>
                <a:gd name="T1" fmla="*/ 0 h 88"/>
                <a:gd name="T2" fmla="*/ 0 w 100"/>
                <a:gd name="T3" fmla="*/ 3 h 88"/>
                <a:gd name="T4" fmla="*/ 0 w 100"/>
                <a:gd name="T5" fmla="*/ 6 h 88"/>
                <a:gd name="T6" fmla="*/ 6 w 100"/>
                <a:gd name="T7" fmla="*/ 6 h 88"/>
                <a:gd name="T8" fmla="*/ 6 w 100"/>
                <a:gd name="T9" fmla="*/ 3 h 88"/>
                <a:gd name="T10" fmla="*/ 5 w 100"/>
                <a:gd name="T11" fmla="*/ 5 h 88"/>
                <a:gd name="T12" fmla="*/ 2 w 100"/>
                <a:gd name="T13" fmla="*/ 0 h 88"/>
                <a:gd name="T14" fmla="*/ 0 w 100"/>
                <a:gd name="T15" fmla="*/ 1 h 88"/>
                <a:gd name="T16" fmla="*/ 0 w 100"/>
                <a:gd name="T17" fmla="*/ 3 h 88"/>
                <a:gd name="T18" fmla="*/ 2 w 100"/>
                <a:gd name="T19" fmla="*/ 0 h 8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88">
                  <a:moveTo>
                    <a:pt x="22" y="0"/>
                  </a:moveTo>
                  <a:lnTo>
                    <a:pt x="0" y="41"/>
                  </a:lnTo>
                  <a:lnTo>
                    <a:pt x="0" y="88"/>
                  </a:lnTo>
                  <a:lnTo>
                    <a:pt x="100" y="88"/>
                  </a:lnTo>
                  <a:lnTo>
                    <a:pt x="100" y="41"/>
                  </a:lnTo>
                  <a:lnTo>
                    <a:pt x="78" y="83"/>
                  </a:lnTo>
                  <a:lnTo>
                    <a:pt x="22" y="0"/>
                  </a:lnTo>
                  <a:lnTo>
                    <a:pt x="0" y="15"/>
                  </a:lnTo>
                  <a:lnTo>
                    <a:pt x="0" y="41"/>
                  </a:lnTo>
                  <a:lnTo>
                    <a:pt x="22"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20" name="Freeform 316"/>
            <p:cNvSpPr>
              <a:spLocks noChangeAspect="1"/>
            </p:cNvSpPr>
            <p:nvPr/>
          </p:nvSpPr>
          <p:spPr bwMode="auto">
            <a:xfrm>
              <a:off x="1079" y="1666"/>
              <a:ext cx="373" cy="47"/>
            </a:xfrm>
            <a:custGeom>
              <a:avLst/>
              <a:gdLst>
                <a:gd name="T0" fmla="*/ 88 w 1465"/>
                <a:gd name="T1" fmla="*/ 3 h 184"/>
                <a:gd name="T2" fmla="*/ 92 w 1465"/>
                <a:gd name="T3" fmla="*/ 0 h 184"/>
                <a:gd name="T4" fmla="*/ 86 w 1465"/>
                <a:gd name="T5" fmla="*/ 0 h 184"/>
                <a:gd name="T6" fmla="*/ 75 w 1465"/>
                <a:gd name="T7" fmla="*/ 0 h 184"/>
                <a:gd name="T8" fmla="*/ 69 w 1465"/>
                <a:gd name="T9" fmla="*/ 0 h 184"/>
                <a:gd name="T10" fmla="*/ 62 w 1465"/>
                <a:gd name="T11" fmla="*/ 0 h 184"/>
                <a:gd name="T12" fmla="*/ 54 w 1465"/>
                <a:gd name="T13" fmla="*/ 1 h 184"/>
                <a:gd name="T14" fmla="*/ 47 w 1465"/>
                <a:gd name="T15" fmla="*/ 1 h 184"/>
                <a:gd name="T16" fmla="*/ 39 w 1465"/>
                <a:gd name="T17" fmla="*/ 1 h 184"/>
                <a:gd name="T18" fmla="*/ 32 w 1465"/>
                <a:gd name="T19" fmla="*/ 2 h 184"/>
                <a:gd name="T20" fmla="*/ 24 w 1465"/>
                <a:gd name="T21" fmla="*/ 2 h 184"/>
                <a:gd name="T22" fmla="*/ 18 w 1465"/>
                <a:gd name="T23" fmla="*/ 3 h 184"/>
                <a:gd name="T24" fmla="*/ 15 w 1465"/>
                <a:gd name="T25" fmla="*/ 3 h 184"/>
                <a:gd name="T26" fmla="*/ 12 w 1465"/>
                <a:gd name="T27" fmla="*/ 3 h 184"/>
                <a:gd name="T28" fmla="*/ 10 w 1465"/>
                <a:gd name="T29" fmla="*/ 4 h 184"/>
                <a:gd name="T30" fmla="*/ 7 w 1465"/>
                <a:gd name="T31" fmla="*/ 4 h 184"/>
                <a:gd name="T32" fmla="*/ 5 w 1465"/>
                <a:gd name="T33" fmla="*/ 5 h 184"/>
                <a:gd name="T34" fmla="*/ 3 w 1465"/>
                <a:gd name="T35" fmla="*/ 5 h 184"/>
                <a:gd name="T36" fmla="*/ 2 w 1465"/>
                <a:gd name="T37" fmla="*/ 5 h 184"/>
                <a:gd name="T38" fmla="*/ 2 w 1465"/>
                <a:gd name="T39" fmla="*/ 6 h 184"/>
                <a:gd name="T40" fmla="*/ 1 w 1465"/>
                <a:gd name="T41" fmla="*/ 6 h 184"/>
                <a:gd name="T42" fmla="*/ 0 w 1465"/>
                <a:gd name="T43" fmla="*/ 7 h 184"/>
                <a:gd name="T44" fmla="*/ 4 w 1465"/>
                <a:gd name="T45" fmla="*/ 12 h 184"/>
                <a:gd name="T46" fmla="*/ 4 w 1465"/>
                <a:gd name="T47" fmla="*/ 12 h 184"/>
                <a:gd name="T48" fmla="*/ 4 w 1465"/>
                <a:gd name="T49" fmla="*/ 12 h 184"/>
                <a:gd name="T50" fmla="*/ 5 w 1465"/>
                <a:gd name="T51" fmla="*/ 11 h 184"/>
                <a:gd name="T52" fmla="*/ 5 w 1465"/>
                <a:gd name="T53" fmla="*/ 11 h 184"/>
                <a:gd name="T54" fmla="*/ 7 w 1465"/>
                <a:gd name="T55" fmla="*/ 11 h 184"/>
                <a:gd name="T56" fmla="*/ 9 w 1465"/>
                <a:gd name="T57" fmla="*/ 10 h 184"/>
                <a:gd name="T58" fmla="*/ 11 w 1465"/>
                <a:gd name="T59" fmla="*/ 10 h 184"/>
                <a:gd name="T60" fmla="*/ 13 w 1465"/>
                <a:gd name="T61" fmla="*/ 10 h 184"/>
                <a:gd name="T62" fmla="*/ 16 w 1465"/>
                <a:gd name="T63" fmla="*/ 9 h 184"/>
                <a:gd name="T64" fmla="*/ 19 w 1465"/>
                <a:gd name="T65" fmla="*/ 9 h 184"/>
                <a:gd name="T66" fmla="*/ 25 w 1465"/>
                <a:gd name="T67" fmla="*/ 8 h 184"/>
                <a:gd name="T68" fmla="*/ 32 w 1465"/>
                <a:gd name="T69" fmla="*/ 8 h 184"/>
                <a:gd name="T70" fmla="*/ 39 w 1465"/>
                <a:gd name="T71" fmla="*/ 8 h 184"/>
                <a:gd name="T72" fmla="*/ 47 w 1465"/>
                <a:gd name="T73" fmla="*/ 7 h 184"/>
                <a:gd name="T74" fmla="*/ 54 w 1465"/>
                <a:gd name="T75" fmla="*/ 7 h 184"/>
                <a:gd name="T76" fmla="*/ 62 w 1465"/>
                <a:gd name="T77" fmla="*/ 7 h 184"/>
                <a:gd name="T78" fmla="*/ 69 w 1465"/>
                <a:gd name="T79" fmla="*/ 7 h 184"/>
                <a:gd name="T80" fmla="*/ 75 w 1465"/>
                <a:gd name="T81" fmla="*/ 7 h 184"/>
                <a:gd name="T82" fmla="*/ 86 w 1465"/>
                <a:gd name="T83" fmla="*/ 7 h 184"/>
                <a:gd name="T84" fmla="*/ 92 w 1465"/>
                <a:gd name="T85" fmla="*/ 7 h 184"/>
                <a:gd name="T86" fmla="*/ 95 w 1465"/>
                <a:gd name="T87" fmla="*/ 3 h 184"/>
                <a:gd name="T88" fmla="*/ 92 w 1465"/>
                <a:gd name="T89" fmla="*/ 7 h 184"/>
                <a:gd name="T90" fmla="*/ 95 w 1465"/>
                <a:gd name="T91" fmla="*/ 7 h 184"/>
                <a:gd name="T92" fmla="*/ 95 w 1465"/>
                <a:gd name="T93" fmla="*/ 3 h 184"/>
                <a:gd name="T94" fmla="*/ 88 w 1465"/>
                <a:gd name="T95" fmla="*/ 3 h 18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465" h="184">
                  <a:moveTo>
                    <a:pt x="1364" y="50"/>
                  </a:moveTo>
                  <a:lnTo>
                    <a:pt x="1415" y="0"/>
                  </a:lnTo>
                  <a:lnTo>
                    <a:pt x="1320" y="0"/>
                  </a:lnTo>
                  <a:lnTo>
                    <a:pt x="1159" y="1"/>
                  </a:lnTo>
                  <a:lnTo>
                    <a:pt x="1059" y="4"/>
                  </a:lnTo>
                  <a:lnTo>
                    <a:pt x="951" y="5"/>
                  </a:lnTo>
                  <a:lnTo>
                    <a:pt x="837" y="8"/>
                  </a:lnTo>
                  <a:lnTo>
                    <a:pt x="720" y="12"/>
                  </a:lnTo>
                  <a:lnTo>
                    <a:pt x="603" y="17"/>
                  </a:lnTo>
                  <a:lnTo>
                    <a:pt x="489" y="23"/>
                  </a:lnTo>
                  <a:lnTo>
                    <a:pt x="379" y="31"/>
                  </a:lnTo>
                  <a:lnTo>
                    <a:pt x="280" y="40"/>
                  </a:lnTo>
                  <a:lnTo>
                    <a:pt x="233" y="45"/>
                  </a:lnTo>
                  <a:lnTo>
                    <a:pt x="189" y="50"/>
                  </a:lnTo>
                  <a:lnTo>
                    <a:pt x="149" y="57"/>
                  </a:lnTo>
                  <a:lnTo>
                    <a:pt x="113" y="63"/>
                  </a:lnTo>
                  <a:lnTo>
                    <a:pt x="79" y="71"/>
                  </a:lnTo>
                  <a:lnTo>
                    <a:pt x="51" y="79"/>
                  </a:lnTo>
                  <a:lnTo>
                    <a:pt x="37" y="84"/>
                  </a:lnTo>
                  <a:lnTo>
                    <a:pt x="24" y="88"/>
                  </a:lnTo>
                  <a:lnTo>
                    <a:pt x="12" y="94"/>
                  </a:lnTo>
                  <a:lnTo>
                    <a:pt x="0" y="101"/>
                  </a:lnTo>
                  <a:lnTo>
                    <a:pt x="56" y="184"/>
                  </a:lnTo>
                  <a:lnTo>
                    <a:pt x="59" y="182"/>
                  </a:lnTo>
                  <a:lnTo>
                    <a:pt x="64" y="180"/>
                  </a:lnTo>
                  <a:lnTo>
                    <a:pt x="71" y="177"/>
                  </a:lnTo>
                  <a:lnTo>
                    <a:pt x="79" y="175"/>
                  </a:lnTo>
                  <a:lnTo>
                    <a:pt x="104" y="167"/>
                  </a:lnTo>
                  <a:lnTo>
                    <a:pt x="132" y="160"/>
                  </a:lnTo>
                  <a:lnTo>
                    <a:pt x="166" y="155"/>
                  </a:lnTo>
                  <a:lnTo>
                    <a:pt x="203" y="149"/>
                  </a:lnTo>
                  <a:lnTo>
                    <a:pt x="245" y="144"/>
                  </a:lnTo>
                  <a:lnTo>
                    <a:pt x="289" y="138"/>
                  </a:lnTo>
                  <a:lnTo>
                    <a:pt x="387" y="129"/>
                  </a:lnTo>
                  <a:lnTo>
                    <a:pt x="494" y="123"/>
                  </a:lnTo>
                  <a:lnTo>
                    <a:pt x="608" y="116"/>
                  </a:lnTo>
                  <a:lnTo>
                    <a:pt x="723" y="111"/>
                  </a:lnTo>
                  <a:lnTo>
                    <a:pt x="839" y="107"/>
                  </a:lnTo>
                  <a:lnTo>
                    <a:pt x="953" y="105"/>
                  </a:lnTo>
                  <a:lnTo>
                    <a:pt x="1060" y="102"/>
                  </a:lnTo>
                  <a:lnTo>
                    <a:pt x="1160" y="101"/>
                  </a:lnTo>
                  <a:lnTo>
                    <a:pt x="1322" y="100"/>
                  </a:lnTo>
                  <a:lnTo>
                    <a:pt x="1415" y="100"/>
                  </a:lnTo>
                  <a:lnTo>
                    <a:pt x="1465" y="50"/>
                  </a:lnTo>
                  <a:lnTo>
                    <a:pt x="1415" y="100"/>
                  </a:lnTo>
                  <a:lnTo>
                    <a:pt x="1465" y="100"/>
                  </a:lnTo>
                  <a:lnTo>
                    <a:pt x="1465" y="50"/>
                  </a:lnTo>
                  <a:lnTo>
                    <a:pt x="1364" y="5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21" name="Freeform 317"/>
            <p:cNvSpPr>
              <a:spLocks noChangeAspect="1"/>
            </p:cNvSpPr>
            <p:nvPr/>
          </p:nvSpPr>
          <p:spPr bwMode="auto">
            <a:xfrm>
              <a:off x="1427" y="1643"/>
              <a:ext cx="49" cy="37"/>
            </a:xfrm>
            <a:custGeom>
              <a:avLst/>
              <a:gdLst>
                <a:gd name="T0" fmla="*/ 6 w 193"/>
                <a:gd name="T1" fmla="*/ 3 h 142"/>
                <a:gd name="T2" fmla="*/ 9 w 193"/>
                <a:gd name="T3" fmla="*/ 0 h 142"/>
                <a:gd name="T4" fmla="*/ 8 w 193"/>
                <a:gd name="T5" fmla="*/ 0 h 142"/>
                <a:gd name="T6" fmla="*/ 7 w 193"/>
                <a:gd name="T7" fmla="*/ 0 h 142"/>
                <a:gd name="T8" fmla="*/ 7 w 193"/>
                <a:gd name="T9" fmla="*/ 1 h 142"/>
                <a:gd name="T10" fmla="*/ 6 w 193"/>
                <a:gd name="T11" fmla="*/ 1 h 142"/>
                <a:gd name="T12" fmla="*/ 5 w 193"/>
                <a:gd name="T13" fmla="*/ 1 h 142"/>
                <a:gd name="T14" fmla="*/ 4 w 193"/>
                <a:gd name="T15" fmla="*/ 2 h 142"/>
                <a:gd name="T16" fmla="*/ 4 w 193"/>
                <a:gd name="T17" fmla="*/ 2 h 142"/>
                <a:gd name="T18" fmla="*/ 3 w 193"/>
                <a:gd name="T19" fmla="*/ 3 h 142"/>
                <a:gd name="T20" fmla="*/ 2 w 193"/>
                <a:gd name="T21" fmla="*/ 4 h 142"/>
                <a:gd name="T22" fmla="*/ 2 w 193"/>
                <a:gd name="T23" fmla="*/ 4 h 142"/>
                <a:gd name="T24" fmla="*/ 1 w 193"/>
                <a:gd name="T25" fmla="*/ 5 h 142"/>
                <a:gd name="T26" fmla="*/ 1 w 193"/>
                <a:gd name="T27" fmla="*/ 6 h 142"/>
                <a:gd name="T28" fmla="*/ 1 w 193"/>
                <a:gd name="T29" fmla="*/ 7 h 142"/>
                <a:gd name="T30" fmla="*/ 0 w 193"/>
                <a:gd name="T31" fmla="*/ 8 h 142"/>
                <a:gd name="T32" fmla="*/ 0 w 193"/>
                <a:gd name="T33" fmla="*/ 9 h 142"/>
                <a:gd name="T34" fmla="*/ 0 w 193"/>
                <a:gd name="T35" fmla="*/ 10 h 142"/>
                <a:gd name="T36" fmla="*/ 7 w 193"/>
                <a:gd name="T37" fmla="*/ 10 h 142"/>
                <a:gd name="T38" fmla="*/ 7 w 193"/>
                <a:gd name="T39" fmla="*/ 9 h 142"/>
                <a:gd name="T40" fmla="*/ 7 w 193"/>
                <a:gd name="T41" fmla="*/ 9 h 142"/>
                <a:gd name="T42" fmla="*/ 7 w 193"/>
                <a:gd name="T43" fmla="*/ 9 h 142"/>
                <a:gd name="T44" fmla="*/ 7 w 193"/>
                <a:gd name="T45" fmla="*/ 9 h 142"/>
                <a:gd name="T46" fmla="*/ 7 w 193"/>
                <a:gd name="T47" fmla="*/ 9 h 142"/>
                <a:gd name="T48" fmla="*/ 7 w 193"/>
                <a:gd name="T49" fmla="*/ 8 h 142"/>
                <a:gd name="T50" fmla="*/ 7 w 193"/>
                <a:gd name="T51" fmla="*/ 8 h 142"/>
                <a:gd name="T52" fmla="*/ 7 w 193"/>
                <a:gd name="T53" fmla="*/ 8 h 142"/>
                <a:gd name="T54" fmla="*/ 8 w 193"/>
                <a:gd name="T55" fmla="*/ 8 h 142"/>
                <a:gd name="T56" fmla="*/ 8 w 193"/>
                <a:gd name="T57" fmla="*/ 7 h 142"/>
                <a:gd name="T58" fmla="*/ 8 w 193"/>
                <a:gd name="T59" fmla="*/ 7 h 142"/>
                <a:gd name="T60" fmla="*/ 8 w 193"/>
                <a:gd name="T61" fmla="*/ 7 h 142"/>
                <a:gd name="T62" fmla="*/ 9 w 193"/>
                <a:gd name="T63" fmla="*/ 7 h 142"/>
                <a:gd name="T64" fmla="*/ 9 w 193"/>
                <a:gd name="T65" fmla="*/ 7 h 142"/>
                <a:gd name="T66" fmla="*/ 9 w 193"/>
                <a:gd name="T67" fmla="*/ 7 h 142"/>
                <a:gd name="T68" fmla="*/ 9 w 193"/>
                <a:gd name="T69" fmla="*/ 7 h 142"/>
                <a:gd name="T70" fmla="*/ 12 w 193"/>
                <a:gd name="T71" fmla="*/ 3 h 142"/>
                <a:gd name="T72" fmla="*/ 9 w 193"/>
                <a:gd name="T73" fmla="*/ 7 h 142"/>
                <a:gd name="T74" fmla="*/ 12 w 193"/>
                <a:gd name="T75" fmla="*/ 7 h 142"/>
                <a:gd name="T76" fmla="*/ 12 w 193"/>
                <a:gd name="T77" fmla="*/ 3 h 142"/>
                <a:gd name="T78" fmla="*/ 6 w 193"/>
                <a:gd name="T79" fmla="*/ 3 h 1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3" h="142">
                  <a:moveTo>
                    <a:pt x="93" y="49"/>
                  </a:moveTo>
                  <a:lnTo>
                    <a:pt x="142" y="0"/>
                  </a:lnTo>
                  <a:lnTo>
                    <a:pt x="128" y="0"/>
                  </a:lnTo>
                  <a:lnTo>
                    <a:pt x="114" y="3"/>
                  </a:lnTo>
                  <a:lnTo>
                    <a:pt x="101" y="7"/>
                  </a:lnTo>
                  <a:lnTo>
                    <a:pt x="88" y="12"/>
                  </a:lnTo>
                  <a:lnTo>
                    <a:pt x="76" y="18"/>
                  </a:lnTo>
                  <a:lnTo>
                    <a:pt x="65" y="26"/>
                  </a:lnTo>
                  <a:lnTo>
                    <a:pt x="55" y="34"/>
                  </a:lnTo>
                  <a:lnTo>
                    <a:pt x="44" y="43"/>
                  </a:lnTo>
                  <a:lnTo>
                    <a:pt x="35" y="53"/>
                  </a:lnTo>
                  <a:lnTo>
                    <a:pt x="27" y="64"/>
                  </a:lnTo>
                  <a:lnTo>
                    <a:pt x="20" y="75"/>
                  </a:lnTo>
                  <a:lnTo>
                    <a:pt x="13" y="87"/>
                  </a:lnTo>
                  <a:lnTo>
                    <a:pt x="8" y="100"/>
                  </a:lnTo>
                  <a:lnTo>
                    <a:pt x="4" y="114"/>
                  </a:lnTo>
                  <a:lnTo>
                    <a:pt x="2" y="128"/>
                  </a:lnTo>
                  <a:lnTo>
                    <a:pt x="0" y="142"/>
                  </a:lnTo>
                  <a:lnTo>
                    <a:pt x="101" y="142"/>
                  </a:lnTo>
                  <a:lnTo>
                    <a:pt x="101" y="140"/>
                  </a:lnTo>
                  <a:lnTo>
                    <a:pt x="101" y="136"/>
                  </a:lnTo>
                  <a:lnTo>
                    <a:pt x="102" y="133"/>
                  </a:lnTo>
                  <a:lnTo>
                    <a:pt x="104" y="130"/>
                  </a:lnTo>
                  <a:lnTo>
                    <a:pt x="106" y="126"/>
                  </a:lnTo>
                  <a:lnTo>
                    <a:pt x="109" y="122"/>
                  </a:lnTo>
                  <a:lnTo>
                    <a:pt x="111" y="118"/>
                  </a:lnTo>
                  <a:lnTo>
                    <a:pt x="115" y="114"/>
                  </a:lnTo>
                  <a:lnTo>
                    <a:pt x="118" y="110"/>
                  </a:lnTo>
                  <a:lnTo>
                    <a:pt x="122" y="108"/>
                  </a:lnTo>
                  <a:lnTo>
                    <a:pt x="126" y="105"/>
                  </a:lnTo>
                  <a:lnTo>
                    <a:pt x="131" y="102"/>
                  </a:lnTo>
                  <a:lnTo>
                    <a:pt x="133" y="101"/>
                  </a:lnTo>
                  <a:lnTo>
                    <a:pt x="137" y="100"/>
                  </a:lnTo>
                  <a:lnTo>
                    <a:pt x="140" y="100"/>
                  </a:lnTo>
                  <a:lnTo>
                    <a:pt x="142" y="100"/>
                  </a:lnTo>
                  <a:lnTo>
                    <a:pt x="193" y="49"/>
                  </a:lnTo>
                  <a:lnTo>
                    <a:pt x="142" y="100"/>
                  </a:lnTo>
                  <a:lnTo>
                    <a:pt x="193" y="100"/>
                  </a:lnTo>
                  <a:lnTo>
                    <a:pt x="193" y="49"/>
                  </a:lnTo>
                  <a:lnTo>
                    <a:pt x="93" y="4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22" name="Freeform 318"/>
            <p:cNvSpPr>
              <a:spLocks noChangeAspect="1"/>
            </p:cNvSpPr>
            <p:nvPr/>
          </p:nvSpPr>
          <p:spPr bwMode="auto">
            <a:xfrm>
              <a:off x="1450" y="1468"/>
              <a:ext cx="26" cy="188"/>
            </a:xfrm>
            <a:custGeom>
              <a:avLst/>
              <a:gdLst>
                <a:gd name="T0" fmla="*/ 2 w 100"/>
                <a:gd name="T1" fmla="*/ 6 h 736"/>
                <a:gd name="T2" fmla="*/ 0 w 100"/>
                <a:gd name="T3" fmla="*/ 3 h 736"/>
                <a:gd name="T4" fmla="*/ 0 w 100"/>
                <a:gd name="T5" fmla="*/ 48 h 736"/>
                <a:gd name="T6" fmla="*/ 7 w 100"/>
                <a:gd name="T7" fmla="*/ 48 h 736"/>
                <a:gd name="T8" fmla="*/ 7 w 100"/>
                <a:gd name="T9" fmla="*/ 3 h 736"/>
                <a:gd name="T10" fmla="*/ 5 w 100"/>
                <a:gd name="T11" fmla="*/ 0 h 736"/>
                <a:gd name="T12" fmla="*/ 7 w 100"/>
                <a:gd name="T13" fmla="*/ 3 h 736"/>
                <a:gd name="T14" fmla="*/ 7 w 100"/>
                <a:gd name="T15" fmla="*/ 1 h 736"/>
                <a:gd name="T16" fmla="*/ 5 w 100"/>
                <a:gd name="T17" fmla="*/ 0 h 736"/>
                <a:gd name="T18" fmla="*/ 2 w 100"/>
                <a:gd name="T19" fmla="*/ 6 h 7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736">
                  <a:moveTo>
                    <a:pt x="27" y="89"/>
                  </a:moveTo>
                  <a:lnTo>
                    <a:pt x="0" y="44"/>
                  </a:lnTo>
                  <a:lnTo>
                    <a:pt x="0" y="736"/>
                  </a:lnTo>
                  <a:lnTo>
                    <a:pt x="100" y="736"/>
                  </a:lnTo>
                  <a:lnTo>
                    <a:pt x="100" y="44"/>
                  </a:lnTo>
                  <a:lnTo>
                    <a:pt x="73" y="0"/>
                  </a:lnTo>
                  <a:lnTo>
                    <a:pt x="100" y="44"/>
                  </a:lnTo>
                  <a:lnTo>
                    <a:pt x="100" y="13"/>
                  </a:lnTo>
                  <a:lnTo>
                    <a:pt x="73" y="0"/>
                  </a:lnTo>
                  <a:lnTo>
                    <a:pt x="27" y="8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23" name="Freeform 319"/>
            <p:cNvSpPr>
              <a:spLocks noChangeAspect="1"/>
            </p:cNvSpPr>
            <p:nvPr/>
          </p:nvSpPr>
          <p:spPr bwMode="auto">
            <a:xfrm>
              <a:off x="1344" y="1431"/>
              <a:ext cx="125" cy="60"/>
            </a:xfrm>
            <a:custGeom>
              <a:avLst/>
              <a:gdLst>
                <a:gd name="T0" fmla="*/ 0 w 489"/>
                <a:gd name="T1" fmla="*/ 3 h 234"/>
                <a:gd name="T2" fmla="*/ 3 w 489"/>
                <a:gd name="T3" fmla="*/ 7 h 234"/>
                <a:gd name="T4" fmla="*/ 4 w 489"/>
                <a:gd name="T5" fmla="*/ 7 h 234"/>
                <a:gd name="T6" fmla="*/ 5 w 489"/>
                <a:gd name="T7" fmla="*/ 7 h 234"/>
                <a:gd name="T8" fmla="*/ 7 w 489"/>
                <a:gd name="T9" fmla="*/ 7 h 234"/>
                <a:gd name="T10" fmla="*/ 8 w 489"/>
                <a:gd name="T11" fmla="*/ 7 h 234"/>
                <a:gd name="T12" fmla="*/ 10 w 489"/>
                <a:gd name="T13" fmla="*/ 8 h 234"/>
                <a:gd name="T14" fmla="*/ 12 w 489"/>
                <a:gd name="T15" fmla="*/ 8 h 234"/>
                <a:gd name="T16" fmla="*/ 14 w 489"/>
                <a:gd name="T17" fmla="*/ 9 h 234"/>
                <a:gd name="T18" fmla="*/ 16 w 489"/>
                <a:gd name="T19" fmla="*/ 10 h 234"/>
                <a:gd name="T20" fmla="*/ 20 w 489"/>
                <a:gd name="T21" fmla="*/ 11 h 234"/>
                <a:gd name="T22" fmla="*/ 23 w 489"/>
                <a:gd name="T23" fmla="*/ 13 h 234"/>
                <a:gd name="T24" fmla="*/ 27 w 489"/>
                <a:gd name="T25" fmla="*/ 14 h 234"/>
                <a:gd name="T26" fmla="*/ 29 w 489"/>
                <a:gd name="T27" fmla="*/ 15 h 234"/>
                <a:gd name="T28" fmla="*/ 32 w 489"/>
                <a:gd name="T29" fmla="*/ 9 h 234"/>
                <a:gd name="T30" fmla="*/ 29 w 489"/>
                <a:gd name="T31" fmla="*/ 8 h 234"/>
                <a:gd name="T32" fmla="*/ 26 w 489"/>
                <a:gd name="T33" fmla="*/ 7 h 234"/>
                <a:gd name="T34" fmla="*/ 22 w 489"/>
                <a:gd name="T35" fmla="*/ 5 h 234"/>
                <a:gd name="T36" fmla="*/ 18 w 489"/>
                <a:gd name="T37" fmla="*/ 4 h 234"/>
                <a:gd name="T38" fmla="*/ 16 w 489"/>
                <a:gd name="T39" fmla="*/ 3 h 234"/>
                <a:gd name="T40" fmla="*/ 14 w 489"/>
                <a:gd name="T41" fmla="*/ 2 h 234"/>
                <a:gd name="T42" fmla="*/ 12 w 489"/>
                <a:gd name="T43" fmla="*/ 2 h 234"/>
                <a:gd name="T44" fmla="*/ 10 w 489"/>
                <a:gd name="T45" fmla="*/ 1 h 234"/>
                <a:gd name="T46" fmla="*/ 8 w 489"/>
                <a:gd name="T47" fmla="*/ 1 h 234"/>
                <a:gd name="T48" fmla="*/ 7 w 489"/>
                <a:gd name="T49" fmla="*/ 0 h 234"/>
                <a:gd name="T50" fmla="*/ 5 w 489"/>
                <a:gd name="T51" fmla="*/ 0 h 234"/>
                <a:gd name="T52" fmla="*/ 3 w 489"/>
                <a:gd name="T53" fmla="*/ 0 h 234"/>
                <a:gd name="T54" fmla="*/ 7 w 489"/>
                <a:gd name="T55" fmla="*/ 3 h 234"/>
                <a:gd name="T56" fmla="*/ 0 w 489"/>
                <a:gd name="T57" fmla="*/ 3 h 234"/>
                <a:gd name="T58" fmla="*/ 0 w 489"/>
                <a:gd name="T59" fmla="*/ 7 h 234"/>
                <a:gd name="T60" fmla="*/ 3 w 489"/>
                <a:gd name="T61" fmla="*/ 7 h 234"/>
                <a:gd name="T62" fmla="*/ 0 w 489"/>
                <a:gd name="T63" fmla="*/ 3 h 2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89" h="234">
                  <a:moveTo>
                    <a:pt x="0" y="50"/>
                  </a:moveTo>
                  <a:lnTo>
                    <a:pt x="50" y="100"/>
                  </a:lnTo>
                  <a:lnTo>
                    <a:pt x="65" y="101"/>
                  </a:lnTo>
                  <a:lnTo>
                    <a:pt x="83" y="103"/>
                  </a:lnTo>
                  <a:lnTo>
                    <a:pt x="105" y="107"/>
                  </a:lnTo>
                  <a:lnTo>
                    <a:pt x="129" y="114"/>
                  </a:lnTo>
                  <a:lnTo>
                    <a:pt x="155" y="120"/>
                  </a:lnTo>
                  <a:lnTo>
                    <a:pt x="184" y="129"/>
                  </a:lnTo>
                  <a:lnTo>
                    <a:pt x="212" y="138"/>
                  </a:lnTo>
                  <a:lnTo>
                    <a:pt x="242" y="149"/>
                  </a:lnTo>
                  <a:lnTo>
                    <a:pt x="300" y="171"/>
                  </a:lnTo>
                  <a:lnTo>
                    <a:pt x="356" y="194"/>
                  </a:lnTo>
                  <a:lnTo>
                    <a:pt x="405" y="215"/>
                  </a:lnTo>
                  <a:lnTo>
                    <a:pt x="443" y="234"/>
                  </a:lnTo>
                  <a:lnTo>
                    <a:pt x="489" y="145"/>
                  </a:lnTo>
                  <a:lnTo>
                    <a:pt x="446" y="124"/>
                  </a:lnTo>
                  <a:lnTo>
                    <a:pt x="394" y="102"/>
                  </a:lnTo>
                  <a:lnTo>
                    <a:pt x="336" y="79"/>
                  </a:lnTo>
                  <a:lnTo>
                    <a:pt x="275" y="56"/>
                  </a:lnTo>
                  <a:lnTo>
                    <a:pt x="243" y="45"/>
                  </a:lnTo>
                  <a:lnTo>
                    <a:pt x="213" y="35"/>
                  </a:lnTo>
                  <a:lnTo>
                    <a:pt x="182" y="26"/>
                  </a:lnTo>
                  <a:lnTo>
                    <a:pt x="154" y="17"/>
                  </a:lnTo>
                  <a:lnTo>
                    <a:pt x="125" y="10"/>
                  </a:lnTo>
                  <a:lnTo>
                    <a:pt x="100" y="5"/>
                  </a:lnTo>
                  <a:lnTo>
                    <a:pt x="74" y="1"/>
                  </a:lnTo>
                  <a:lnTo>
                    <a:pt x="50" y="0"/>
                  </a:lnTo>
                  <a:lnTo>
                    <a:pt x="100" y="50"/>
                  </a:lnTo>
                  <a:lnTo>
                    <a:pt x="0" y="50"/>
                  </a:lnTo>
                  <a:lnTo>
                    <a:pt x="0" y="100"/>
                  </a:lnTo>
                  <a:lnTo>
                    <a:pt x="50" y="100"/>
                  </a:lnTo>
                  <a:lnTo>
                    <a:pt x="0" y="5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24" name="Freeform 320"/>
            <p:cNvSpPr>
              <a:spLocks noChangeAspect="1"/>
            </p:cNvSpPr>
            <p:nvPr/>
          </p:nvSpPr>
          <p:spPr bwMode="auto">
            <a:xfrm>
              <a:off x="1344" y="1352"/>
              <a:ext cx="26" cy="92"/>
            </a:xfrm>
            <a:custGeom>
              <a:avLst/>
              <a:gdLst>
                <a:gd name="T0" fmla="*/ 1 w 100"/>
                <a:gd name="T1" fmla="*/ 0 h 359"/>
                <a:gd name="T2" fmla="*/ 0 w 100"/>
                <a:gd name="T3" fmla="*/ 2 h 359"/>
                <a:gd name="T4" fmla="*/ 0 w 100"/>
                <a:gd name="T5" fmla="*/ 24 h 359"/>
                <a:gd name="T6" fmla="*/ 7 w 100"/>
                <a:gd name="T7" fmla="*/ 24 h 359"/>
                <a:gd name="T8" fmla="*/ 7 w 100"/>
                <a:gd name="T9" fmla="*/ 2 h 359"/>
                <a:gd name="T10" fmla="*/ 6 w 100"/>
                <a:gd name="T11" fmla="*/ 5 h 359"/>
                <a:gd name="T12" fmla="*/ 1 w 100"/>
                <a:gd name="T13" fmla="*/ 0 h 359"/>
                <a:gd name="T14" fmla="*/ 0 w 100"/>
                <a:gd name="T15" fmla="*/ 1 h 359"/>
                <a:gd name="T16" fmla="*/ 0 w 100"/>
                <a:gd name="T17" fmla="*/ 2 h 359"/>
                <a:gd name="T18" fmla="*/ 1 w 100"/>
                <a:gd name="T19" fmla="*/ 0 h 35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359">
                  <a:moveTo>
                    <a:pt x="16" y="0"/>
                  </a:moveTo>
                  <a:lnTo>
                    <a:pt x="0" y="36"/>
                  </a:lnTo>
                  <a:lnTo>
                    <a:pt x="0" y="359"/>
                  </a:lnTo>
                  <a:lnTo>
                    <a:pt x="100" y="359"/>
                  </a:lnTo>
                  <a:lnTo>
                    <a:pt x="100" y="36"/>
                  </a:lnTo>
                  <a:lnTo>
                    <a:pt x="85" y="71"/>
                  </a:lnTo>
                  <a:lnTo>
                    <a:pt x="16" y="0"/>
                  </a:lnTo>
                  <a:lnTo>
                    <a:pt x="0" y="16"/>
                  </a:lnTo>
                  <a:lnTo>
                    <a:pt x="0" y="36"/>
                  </a:lnTo>
                  <a:lnTo>
                    <a:pt x="16"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25" name="Freeform 321"/>
            <p:cNvSpPr>
              <a:spLocks noChangeAspect="1"/>
            </p:cNvSpPr>
            <p:nvPr/>
          </p:nvSpPr>
          <p:spPr bwMode="auto">
            <a:xfrm>
              <a:off x="1348" y="1337"/>
              <a:ext cx="30" cy="34"/>
            </a:xfrm>
            <a:custGeom>
              <a:avLst/>
              <a:gdLst>
                <a:gd name="T0" fmla="*/ 5 w 116"/>
                <a:gd name="T1" fmla="*/ 0 h 132"/>
                <a:gd name="T2" fmla="*/ 3 w 116"/>
                <a:gd name="T3" fmla="*/ 1 h 132"/>
                <a:gd name="T4" fmla="*/ 0 w 116"/>
                <a:gd name="T5" fmla="*/ 4 h 132"/>
                <a:gd name="T6" fmla="*/ 5 w 116"/>
                <a:gd name="T7" fmla="*/ 9 h 132"/>
                <a:gd name="T8" fmla="*/ 8 w 116"/>
                <a:gd name="T9" fmla="*/ 6 h 132"/>
                <a:gd name="T10" fmla="*/ 5 w 116"/>
                <a:gd name="T11" fmla="*/ 7 h 132"/>
                <a:gd name="T12" fmla="*/ 5 w 116"/>
                <a:gd name="T13" fmla="*/ 0 h 132"/>
                <a:gd name="T14" fmla="*/ 4 w 116"/>
                <a:gd name="T15" fmla="*/ 0 h 132"/>
                <a:gd name="T16" fmla="*/ 3 w 116"/>
                <a:gd name="T17" fmla="*/ 1 h 132"/>
                <a:gd name="T18" fmla="*/ 5 w 116"/>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32">
                  <a:moveTo>
                    <a:pt x="81" y="0"/>
                  </a:moveTo>
                  <a:lnTo>
                    <a:pt x="45" y="16"/>
                  </a:lnTo>
                  <a:lnTo>
                    <a:pt x="0" y="61"/>
                  </a:lnTo>
                  <a:lnTo>
                    <a:pt x="69" y="132"/>
                  </a:lnTo>
                  <a:lnTo>
                    <a:pt x="116" y="86"/>
                  </a:lnTo>
                  <a:lnTo>
                    <a:pt x="81" y="101"/>
                  </a:lnTo>
                  <a:lnTo>
                    <a:pt x="81" y="0"/>
                  </a:lnTo>
                  <a:lnTo>
                    <a:pt x="60" y="0"/>
                  </a:lnTo>
                  <a:lnTo>
                    <a:pt x="45" y="16"/>
                  </a:lnTo>
                  <a:lnTo>
                    <a:pt x="81"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26" name="Freeform 322"/>
            <p:cNvSpPr>
              <a:spLocks noChangeAspect="1"/>
            </p:cNvSpPr>
            <p:nvPr/>
          </p:nvSpPr>
          <p:spPr bwMode="auto">
            <a:xfrm>
              <a:off x="1369" y="1337"/>
              <a:ext cx="48" cy="26"/>
            </a:xfrm>
            <a:custGeom>
              <a:avLst/>
              <a:gdLst>
                <a:gd name="T0" fmla="*/ 6 w 187"/>
                <a:gd name="T1" fmla="*/ 3 h 101"/>
                <a:gd name="T2" fmla="*/ 9 w 187"/>
                <a:gd name="T3" fmla="*/ 0 h 101"/>
                <a:gd name="T4" fmla="*/ 0 w 187"/>
                <a:gd name="T5" fmla="*/ 0 h 101"/>
                <a:gd name="T6" fmla="*/ 0 w 187"/>
                <a:gd name="T7" fmla="*/ 7 h 101"/>
                <a:gd name="T8" fmla="*/ 9 w 187"/>
                <a:gd name="T9" fmla="*/ 7 h 101"/>
                <a:gd name="T10" fmla="*/ 12 w 187"/>
                <a:gd name="T11" fmla="*/ 3 h 101"/>
                <a:gd name="T12" fmla="*/ 9 w 187"/>
                <a:gd name="T13" fmla="*/ 7 h 101"/>
                <a:gd name="T14" fmla="*/ 12 w 187"/>
                <a:gd name="T15" fmla="*/ 7 h 101"/>
                <a:gd name="T16" fmla="*/ 12 w 187"/>
                <a:gd name="T17" fmla="*/ 3 h 101"/>
                <a:gd name="T18" fmla="*/ 6 w 187"/>
                <a:gd name="T19" fmla="*/ 3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7" h="101">
                  <a:moveTo>
                    <a:pt x="88" y="51"/>
                  </a:moveTo>
                  <a:lnTo>
                    <a:pt x="138" y="0"/>
                  </a:lnTo>
                  <a:lnTo>
                    <a:pt x="0" y="0"/>
                  </a:lnTo>
                  <a:lnTo>
                    <a:pt x="0" y="101"/>
                  </a:lnTo>
                  <a:lnTo>
                    <a:pt x="138" y="101"/>
                  </a:lnTo>
                  <a:lnTo>
                    <a:pt x="187" y="51"/>
                  </a:lnTo>
                  <a:lnTo>
                    <a:pt x="138" y="101"/>
                  </a:lnTo>
                  <a:lnTo>
                    <a:pt x="187" y="101"/>
                  </a:lnTo>
                  <a:lnTo>
                    <a:pt x="187" y="51"/>
                  </a:lnTo>
                  <a:lnTo>
                    <a:pt x="88" y="51"/>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27" name="Freeform 323"/>
            <p:cNvSpPr>
              <a:spLocks noChangeAspect="1"/>
            </p:cNvSpPr>
            <p:nvPr/>
          </p:nvSpPr>
          <p:spPr bwMode="auto">
            <a:xfrm>
              <a:off x="1391" y="1326"/>
              <a:ext cx="26" cy="24"/>
            </a:xfrm>
            <a:custGeom>
              <a:avLst/>
              <a:gdLst>
                <a:gd name="T0" fmla="*/ 3 w 99"/>
                <a:gd name="T1" fmla="*/ 0 h 100"/>
                <a:gd name="T2" fmla="*/ 0 w 99"/>
                <a:gd name="T3" fmla="*/ 3 h 100"/>
                <a:gd name="T4" fmla="*/ 0 w 99"/>
                <a:gd name="T5" fmla="*/ 6 h 100"/>
                <a:gd name="T6" fmla="*/ 7 w 99"/>
                <a:gd name="T7" fmla="*/ 6 h 100"/>
                <a:gd name="T8" fmla="*/ 7 w 99"/>
                <a:gd name="T9" fmla="*/ 3 h 100"/>
                <a:gd name="T10" fmla="*/ 3 w 99"/>
                <a:gd name="T11" fmla="*/ 6 h 100"/>
                <a:gd name="T12" fmla="*/ 3 w 99"/>
                <a:gd name="T13" fmla="*/ 0 h 100"/>
                <a:gd name="T14" fmla="*/ 0 w 99"/>
                <a:gd name="T15" fmla="*/ 0 h 100"/>
                <a:gd name="T16" fmla="*/ 0 w 99"/>
                <a:gd name="T17" fmla="*/ 3 h 100"/>
                <a:gd name="T18" fmla="*/ 3 w 99"/>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0">
                  <a:moveTo>
                    <a:pt x="50" y="0"/>
                  </a:moveTo>
                  <a:lnTo>
                    <a:pt x="0" y="49"/>
                  </a:lnTo>
                  <a:lnTo>
                    <a:pt x="0" y="96"/>
                  </a:lnTo>
                  <a:lnTo>
                    <a:pt x="99" y="96"/>
                  </a:lnTo>
                  <a:lnTo>
                    <a:pt x="99" y="49"/>
                  </a:lnTo>
                  <a:lnTo>
                    <a:pt x="50" y="100"/>
                  </a:lnTo>
                  <a:lnTo>
                    <a:pt x="50" y="0"/>
                  </a:lnTo>
                  <a:lnTo>
                    <a:pt x="0" y="0"/>
                  </a:lnTo>
                  <a:lnTo>
                    <a:pt x="0" y="49"/>
                  </a:lnTo>
                  <a:lnTo>
                    <a:pt x="50"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28" name="Freeform 324"/>
            <p:cNvSpPr>
              <a:spLocks noChangeAspect="1"/>
            </p:cNvSpPr>
            <p:nvPr/>
          </p:nvSpPr>
          <p:spPr bwMode="auto">
            <a:xfrm>
              <a:off x="1404" y="1326"/>
              <a:ext cx="68" cy="24"/>
            </a:xfrm>
            <a:custGeom>
              <a:avLst/>
              <a:gdLst>
                <a:gd name="T0" fmla="*/ 13 w 267"/>
                <a:gd name="T1" fmla="*/ 1 h 100"/>
                <a:gd name="T2" fmla="*/ 15 w 267"/>
                <a:gd name="T3" fmla="*/ 0 h 100"/>
                <a:gd name="T4" fmla="*/ 0 w 267"/>
                <a:gd name="T5" fmla="*/ 0 h 100"/>
                <a:gd name="T6" fmla="*/ 0 w 267"/>
                <a:gd name="T7" fmla="*/ 6 h 100"/>
                <a:gd name="T8" fmla="*/ 15 w 267"/>
                <a:gd name="T9" fmla="*/ 6 h 100"/>
                <a:gd name="T10" fmla="*/ 17 w 267"/>
                <a:gd name="T11" fmla="*/ 5 h 100"/>
                <a:gd name="T12" fmla="*/ 15 w 267"/>
                <a:gd name="T13" fmla="*/ 6 h 100"/>
                <a:gd name="T14" fmla="*/ 16 w 267"/>
                <a:gd name="T15" fmla="*/ 6 h 100"/>
                <a:gd name="T16" fmla="*/ 17 w 267"/>
                <a:gd name="T17" fmla="*/ 5 h 100"/>
                <a:gd name="T18" fmla="*/ 13 w 267"/>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7" h="100">
                  <a:moveTo>
                    <a:pt x="196" y="14"/>
                  </a:moveTo>
                  <a:lnTo>
                    <a:pt x="230" y="0"/>
                  </a:lnTo>
                  <a:lnTo>
                    <a:pt x="0" y="0"/>
                  </a:lnTo>
                  <a:lnTo>
                    <a:pt x="0" y="100"/>
                  </a:lnTo>
                  <a:lnTo>
                    <a:pt x="230" y="100"/>
                  </a:lnTo>
                  <a:lnTo>
                    <a:pt x="267" y="84"/>
                  </a:lnTo>
                  <a:lnTo>
                    <a:pt x="230" y="100"/>
                  </a:lnTo>
                  <a:lnTo>
                    <a:pt x="251" y="100"/>
                  </a:lnTo>
                  <a:lnTo>
                    <a:pt x="267" y="84"/>
                  </a:lnTo>
                  <a:lnTo>
                    <a:pt x="196" y="14"/>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29" name="Freeform 325"/>
            <p:cNvSpPr>
              <a:spLocks noChangeAspect="1"/>
            </p:cNvSpPr>
            <p:nvPr/>
          </p:nvSpPr>
          <p:spPr bwMode="auto">
            <a:xfrm>
              <a:off x="1453" y="1004"/>
              <a:ext cx="104" cy="343"/>
            </a:xfrm>
            <a:custGeom>
              <a:avLst/>
              <a:gdLst>
                <a:gd name="T0" fmla="*/ 18 w 404"/>
                <a:gd name="T1" fmla="*/ 3 h 1348"/>
                <a:gd name="T2" fmla="*/ 18 w 404"/>
                <a:gd name="T3" fmla="*/ 4 h 1348"/>
                <a:gd name="T4" fmla="*/ 19 w 404"/>
                <a:gd name="T5" fmla="*/ 6 h 1348"/>
                <a:gd name="T6" fmla="*/ 20 w 404"/>
                <a:gd name="T7" fmla="*/ 11 h 1348"/>
                <a:gd name="T8" fmla="*/ 20 w 404"/>
                <a:gd name="T9" fmla="*/ 16 h 1348"/>
                <a:gd name="T10" fmla="*/ 20 w 404"/>
                <a:gd name="T11" fmla="*/ 21 h 1348"/>
                <a:gd name="T12" fmla="*/ 20 w 404"/>
                <a:gd name="T13" fmla="*/ 27 h 1348"/>
                <a:gd name="T14" fmla="*/ 19 w 404"/>
                <a:gd name="T15" fmla="*/ 33 h 1348"/>
                <a:gd name="T16" fmla="*/ 18 w 404"/>
                <a:gd name="T17" fmla="*/ 40 h 1348"/>
                <a:gd name="T18" fmla="*/ 16 w 404"/>
                <a:gd name="T19" fmla="*/ 46 h 1348"/>
                <a:gd name="T20" fmla="*/ 15 w 404"/>
                <a:gd name="T21" fmla="*/ 52 h 1348"/>
                <a:gd name="T22" fmla="*/ 13 w 404"/>
                <a:gd name="T23" fmla="*/ 58 h 1348"/>
                <a:gd name="T24" fmla="*/ 11 w 404"/>
                <a:gd name="T25" fmla="*/ 63 h 1348"/>
                <a:gd name="T26" fmla="*/ 8 w 404"/>
                <a:gd name="T27" fmla="*/ 68 h 1348"/>
                <a:gd name="T28" fmla="*/ 6 w 404"/>
                <a:gd name="T29" fmla="*/ 73 h 1348"/>
                <a:gd name="T30" fmla="*/ 4 w 404"/>
                <a:gd name="T31" fmla="*/ 77 h 1348"/>
                <a:gd name="T32" fmla="*/ 2 w 404"/>
                <a:gd name="T33" fmla="*/ 80 h 1348"/>
                <a:gd name="T34" fmla="*/ 0 w 404"/>
                <a:gd name="T35" fmla="*/ 83 h 1348"/>
                <a:gd name="T36" fmla="*/ 6 w 404"/>
                <a:gd name="T37" fmla="*/ 86 h 1348"/>
                <a:gd name="T38" fmla="*/ 8 w 404"/>
                <a:gd name="T39" fmla="*/ 82 h 1348"/>
                <a:gd name="T40" fmla="*/ 11 w 404"/>
                <a:gd name="T41" fmla="*/ 78 h 1348"/>
                <a:gd name="T42" fmla="*/ 14 w 404"/>
                <a:gd name="T43" fmla="*/ 74 h 1348"/>
                <a:gd name="T44" fmla="*/ 16 w 404"/>
                <a:gd name="T45" fmla="*/ 68 h 1348"/>
                <a:gd name="T46" fmla="*/ 18 w 404"/>
                <a:gd name="T47" fmla="*/ 63 h 1348"/>
                <a:gd name="T48" fmla="*/ 20 w 404"/>
                <a:gd name="T49" fmla="*/ 57 h 1348"/>
                <a:gd name="T50" fmla="*/ 22 w 404"/>
                <a:gd name="T51" fmla="*/ 50 h 1348"/>
                <a:gd name="T52" fmla="*/ 23 w 404"/>
                <a:gd name="T53" fmla="*/ 44 h 1348"/>
                <a:gd name="T54" fmla="*/ 25 w 404"/>
                <a:gd name="T55" fmla="*/ 38 h 1348"/>
                <a:gd name="T56" fmla="*/ 26 w 404"/>
                <a:gd name="T57" fmla="*/ 31 h 1348"/>
                <a:gd name="T58" fmla="*/ 27 w 404"/>
                <a:gd name="T59" fmla="*/ 25 h 1348"/>
                <a:gd name="T60" fmla="*/ 27 w 404"/>
                <a:gd name="T61" fmla="*/ 19 h 1348"/>
                <a:gd name="T62" fmla="*/ 27 w 404"/>
                <a:gd name="T63" fmla="*/ 13 h 1348"/>
                <a:gd name="T64" fmla="*/ 26 w 404"/>
                <a:gd name="T65" fmla="*/ 7 h 1348"/>
                <a:gd name="T66" fmla="*/ 25 w 404"/>
                <a:gd name="T67" fmla="*/ 4 h 1348"/>
                <a:gd name="T68" fmla="*/ 24 w 404"/>
                <a:gd name="T69" fmla="*/ 1 h 1348"/>
                <a:gd name="T70" fmla="*/ 24 w 404"/>
                <a:gd name="T71" fmla="*/ 0 h 1348"/>
                <a:gd name="T72" fmla="*/ 18 w 404"/>
                <a:gd name="T73" fmla="*/ 3 h 1348"/>
                <a:gd name="T74" fmla="*/ 18 w 404"/>
                <a:gd name="T75" fmla="*/ 3 h 134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04" h="1348">
                  <a:moveTo>
                    <a:pt x="266" y="39"/>
                  </a:moveTo>
                  <a:lnTo>
                    <a:pt x="267" y="39"/>
                  </a:lnTo>
                  <a:lnTo>
                    <a:pt x="272" y="53"/>
                  </a:lnTo>
                  <a:lnTo>
                    <a:pt x="277" y="68"/>
                  </a:lnTo>
                  <a:lnTo>
                    <a:pt x="281" y="82"/>
                  </a:lnTo>
                  <a:lnTo>
                    <a:pt x="285" y="97"/>
                  </a:lnTo>
                  <a:lnTo>
                    <a:pt x="293" y="131"/>
                  </a:lnTo>
                  <a:lnTo>
                    <a:pt x="298" y="167"/>
                  </a:lnTo>
                  <a:lnTo>
                    <a:pt x="302" y="206"/>
                  </a:lnTo>
                  <a:lnTo>
                    <a:pt x="305" y="246"/>
                  </a:lnTo>
                  <a:lnTo>
                    <a:pt x="305" y="287"/>
                  </a:lnTo>
                  <a:lnTo>
                    <a:pt x="303" y="331"/>
                  </a:lnTo>
                  <a:lnTo>
                    <a:pt x="301" y="375"/>
                  </a:lnTo>
                  <a:lnTo>
                    <a:pt x="297" y="422"/>
                  </a:lnTo>
                  <a:lnTo>
                    <a:pt x="292" y="468"/>
                  </a:lnTo>
                  <a:lnTo>
                    <a:pt x="285" y="516"/>
                  </a:lnTo>
                  <a:lnTo>
                    <a:pt x="277" y="564"/>
                  </a:lnTo>
                  <a:lnTo>
                    <a:pt x="268" y="612"/>
                  </a:lnTo>
                  <a:lnTo>
                    <a:pt x="258" y="659"/>
                  </a:lnTo>
                  <a:lnTo>
                    <a:pt x="246" y="707"/>
                  </a:lnTo>
                  <a:lnTo>
                    <a:pt x="235" y="755"/>
                  </a:lnTo>
                  <a:lnTo>
                    <a:pt x="222" y="802"/>
                  </a:lnTo>
                  <a:lnTo>
                    <a:pt x="208" y="848"/>
                  </a:lnTo>
                  <a:lnTo>
                    <a:pt x="193" y="893"/>
                  </a:lnTo>
                  <a:lnTo>
                    <a:pt x="178" y="937"/>
                  </a:lnTo>
                  <a:lnTo>
                    <a:pt x="162" y="980"/>
                  </a:lnTo>
                  <a:lnTo>
                    <a:pt x="147" y="1020"/>
                  </a:lnTo>
                  <a:lnTo>
                    <a:pt x="130" y="1059"/>
                  </a:lnTo>
                  <a:lnTo>
                    <a:pt x="113" y="1096"/>
                  </a:lnTo>
                  <a:lnTo>
                    <a:pt x="96" y="1131"/>
                  </a:lnTo>
                  <a:lnTo>
                    <a:pt x="80" y="1163"/>
                  </a:lnTo>
                  <a:lnTo>
                    <a:pt x="63" y="1193"/>
                  </a:lnTo>
                  <a:lnTo>
                    <a:pt x="46" y="1219"/>
                  </a:lnTo>
                  <a:lnTo>
                    <a:pt x="31" y="1242"/>
                  </a:lnTo>
                  <a:lnTo>
                    <a:pt x="15" y="1263"/>
                  </a:lnTo>
                  <a:lnTo>
                    <a:pt x="0" y="1278"/>
                  </a:lnTo>
                  <a:lnTo>
                    <a:pt x="71" y="1348"/>
                  </a:lnTo>
                  <a:lnTo>
                    <a:pt x="90" y="1326"/>
                  </a:lnTo>
                  <a:lnTo>
                    <a:pt x="111" y="1302"/>
                  </a:lnTo>
                  <a:lnTo>
                    <a:pt x="129" y="1275"/>
                  </a:lnTo>
                  <a:lnTo>
                    <a:pt x="148" y="1244"/>
                  </a:lnTo>
                  <a:lnTo>
                    <a:pt x="168" y="1211"/>
                  </a:lnTo>
                  <a:lnTo>
                    <a:pt x="186" y="1176"/>
                  </a:lnTo>
                  <a:lnTo>
                    <a:pt x="204" y="1139"/>
                  </a:lnTo>
                  <a:lnTo>
                    <a:pt x="222" y="1099"/>
                  </a:lnTo>
                  <a:lnTo>
                    <a:pt x="239" y="1057"/>
                  </a:lnTo>
                  <a:lnTo>
                    <a:pt x="255" y="1015"/>
                  </a:lnTo>
                  <a:lnTo>
                    <a:pt x="272" y="970"/>
                  </a:lnTo>
                  <a:lnTo>
                    <a:pt x="288" y="924"/>
                  </a:lnTo>
                  <a:lnTo>
                    <a:pt x="303" y="877"/>
                  </a:lnTo>
                  <a:lnTo>
                    <a:pt x="318" y="829"/>
                  </a:lnTo>
                  <a:lnTo>
                    <a:pt x="330" y="780"/>
                  </a:lnTo>
                  <a:lnTo>
                    <a:pt x="343" y="731"/>
                  </a:lnTo>
                  <a:lnTo>
                    <a:pt x="355" y="680"/>
                  </a:lnTo>
                  <a:lnTo>
                    <a:pt x="365" y="631"/>
                  </a:lnTo>
                  <a:lnTo>
                    <a:pt x="376" y="581"/>
                  </a:lnTo>
                  <a:lnTo>
                    <a:pt x="383" y="530"/>
                  </a:lnTo>
                  <a:lnTo>
                    <a:pt x="390" y="481"/>
                  </a:lnTo>
                  <a:lnTo>
                    <a:pt x="396" y="431"/>
                  </a:lnTo>
                  <a:lnTo>
                    <a:pt x="400" y="383"/>
                  </a:lnTo>
                  <a:lnTo>
                    <a:pt x="403" y="335"/>
                  </a:lnTo>
                  <a:lnTo>
                    <a:pt x="404" y="287"/>
                  </a:lnTo>
                  <a:lnTo>
                    <a:pt x="404" y="242"/>
                  </a:lnTo>
                  <a:lnTo>
                    <a:pt x="402" y="198"/>
                  </a:lnTo>
                  <a:lnTo>
                    <a:pt x="398" y="155"/>
                  </a:lnTo>
                  <a:lnTo>
                    <a:pt x="391" y="114"/>
                  </a:lnTo>
                  <a:lnTo>
                    <a:pt x="382" y="75"/>
                  </a:lnTo>
                  <a:lnTo>
                    <a:pt x="377" y="55"/>
                  </a:lnTo>
                  <a:lnTo>
                    <a:pt x="372" y="37"/>
                  </a:lnTo>
                  <a:lnTo>
                    <a:pt x="365" y="18"/>
                  </a:lnTo>
                  <a:lnTo>
                    <a:pt x="358" y="0"/>
                  </a:lnTo>
                  <a:lnTo>
                    <a:pt x="359" y="2"/>
                  </a:lnTo>
                  <a:lnTo>
                    <a:pt x="266" y="39"/>
                  </a:lnTo>
                  <a:lnTo>
                    <a:pt x="267" y="39"/>
                  </a:lnTo>
                  <a:lnTo>
                    <a:pt x="266" y="3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30" name="Freeform 326"/>
            <p:cNvSpPr>
              <a:spLocks noChangeAspect="1"/>
            </p:cNvSpPr>
            <p:nvPr/>
          </p:nvSpPr>
          <p:spPr bwMode="auto">
            <a:xfrm>
              <a:off x="1332" y="736"/>
              <a:ext cx="213" cy="277"/>
            </a:xfrm>
            <a:custGeom>
              <a:avLst/>
              <a:gdLst>
                <a:gd name="T0" fmla="*/ 0 w 837"/>
                <a:gd name="T1" fmla="*/ 3 h 1084"/>
                <a:gd name="T2" fmla="*/ 0 w 837"/>
                <a:gd name="T3" fmla="*/ 5 h 1084"/>
                <a:gd name="T4" fmla="*/ 1 w 837"/>
                <a:gd name="T5" fmla="*/ 7 h 1084"/>
                <a:gd name="T6" fmla="*/ 2 w 837"/>
                <a:gd name="T7" fmla="*/ 10 h 1084"/>
                <a:gd name="T8" fmla="*/ 5 w 837"/>
                <a:gd name="T9" fmla="*/ 14 h 1084"/>
                <a:gd name="T10" fmla="*/ 7 w 837"/>
                <a:gd name="T11" fmla="*/ 18 h 1084"/>
                <a:gd name="T12" fmla="*/ 11 w 837"/>
                <a:gd name="T13" fmla="*/ 23 h 1084"/>
                <a:gd name="T14" fmla="*/ 14 w 837"/>
                <a:gd name="T15" fmla="*/ 28 h 1084"/>
                <a:gd name="T16" fmla="*/ 23 w 837"/>
                <a:gd name="T17" fmla="*/ 37 h 1084"/>
                <a:gd name="T18" fmla="*/ 31 w 837"/>
                <a:gd name="T19" fmla="*/ 47 h 1084"/>
                <a:gd name="T20" fmla="*/ 39 w 837"/>
                <a:gd name="T21" fmla="*/ 57 h 1084"/>
                <a:gd name="T22" fmla="*/ 42 w 837"/>
                <a:gd name="T23" fmla="*/ 61 h 1084"/>
                <a:gd name="T24" fmla="*/ 45 w 837"/>
                <a:gd name="T25" fmla="*/ 65 h 1084"/>
                <a:gd name="T26" fmla="*/ 47 w 837"/>
                <a:gd name="T27" fmla="*/ 68 h 1084"/>
                <a:gd name="T28" fmla="*/ 48 w 837"/>
                <a:gd name="T29" fmla="*/ 71 h 1084"/>
                <a:gd name="T30" fmla="*/ 53 w 837"/>
                <a:gd name="T31" fmla="*/ 67 h 1084"/>
                <a:gd name="T32" fmla="*/ 51 w 837"/>
                <a:gd name="T33" fmla="*/ 63 h 1084"/>
                <a:gd name="T34" fmla="*/ 49 w 837"/>
                <a:gd name="T35" fmla="*/ 59 h 1084"/>
                <a:gd name="T36" fmla="*/ 45 w 837"/>
                <a:gd name="T37" fmla="*/ 55 h 1084"/>
                <a:gd name="T38" fmla="*/ 40 w 837"/>
                <a:gd name="T39" fmla="*/ 48 h 1084"/>
                <a:gd name="T40" fmla="*/ 32 w 837"/>
                <a:gd name="T41" fmla="*/ 38 h 1084"/>
                <a:gd name="T42" fmla="*/ 23 w 837"/>
                <a:gd name="T43" fmla="*/ 28 h 1084"/>
                <a:gd name="T44" fmla="*/ 18 w 837"/>
                <a:gd name="T45" fmla="*/ 21 h 1084"/>
                <a:gd name="T46" fmla="*/ 14 w 837"/>
                <a:gd name="T47" fmla="*/ 17 h 1084"/>
                <a:gd name="T48" fmla="*/ 11 w 837"/>
                <a:gd name="T49" fmla="*/ 13 h 1084"/>
                <a:gd name="T50" fmla="*/ 9 w 837"/>
                <a:gd name="T51" fmla="*/ 9 h 1084"/>
                <a:gd name="T52" fmla="*/ 7 w 837"/>
                <a:gd name="T53" fmla="*/ 6 h 1084"/>
                <a:gd name="T54" fmla="*/ 7 w 837"/>
                <a:gd name="T55" fmla="*/ 4 h 1084"/>
                <a:gd name="T56" fmla="*/ 7 w 837"/>
                <a:gd name="T57" fmla="*/ 4 h 1084"/>
                <a:gd name="T58" fmla="*/ 3 w 837"/>
                <a:gd name="T59" fmla="*/ 0 h 1084"/>
                <a:gd name="T60" fmla="*/ 7 w 837"/>
                <a:gd name="T61" fmla="*/ 0 h 1084"/>
                <a:gd name="T62" fmla="*/ 3 w 837"/>
                <a:gd name="T63" fmla="*/ 6 h 10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837" h="1084">
                  <a:moveTo>
                    <a:pt x="51" y="99"/>
                  </a:moveTo>
                  <a:lnTo>
                    <a:pt x="0" y="49"/>
                  </a:lnTo>
                  <a:lnTo>
                    <a:pt x="2" y="63"/>
                  </a:lnTo>
                  <a:lnTo>
                    <a:pt x="4" y="76"/>
                  </a:lnTo>
                  <a:lnTo>
                    <a:pt x="7" y="90"/>
                  </a:lnTo>
                  <a:lnTo>
                    <a:pt x="11" y="105"/>
                  </a:lnTo>
                  <a:lnTo>
                    <a:pt x="21" y="132"/>
                  </a:lnTo>
                  <a:lnTo>
                    <a:pt x="34" y="159"/>
                  </a:lnTo>
                  <a:lnTo>
                    <a:pt x="51" y="189"/>
                  </a:lnTo>
                  <a:lnTo>
                    <a:pt x="69" y="218"/>
                  </a:lnTo>
                  <a:lnTo>
                    <a:pt x="90" y="249"/>
                  </a:lnTo>
                  <a:lnTo>
                    <a:pt x="113" y="283"/>
                  </a:lnTo>
                  <a:lnTo>
                    <a:pt x="138" y="317"/>
                  </a:lnTo>
                  <a:lnTo>
                    <a:pt x="165" y="350"/>
                  </a:lnTo>
                  <a:lnTo>
                    <a:pt x="193" y="386"/>
                  </a:lnTo>
                  <a:lnTo>
                    <a:pt x="222" y="422"/>
                  </a:lnTo>
                  <a:lnTo>
                    <a:pt x="284" y="496"/>
                  </a:lnTo>
                  <a:lnTo>
                    <a:pt x="348" y="572"/>
                  </a:lnTo>
                  <a:lnTo>
                    <a:pt x="413" y="649"/>
                  </a:lnTo>
                  <a:lnTo>
                    <a:pt x="478" y="724"/>
                  </a:lnTo>
                  <a:lnTo>
                    <a:pt x="540" y="796"/>
                  </a:lnTo>
                  <a:lnTo>
                    <a:pt x="598" y="867"/>
                  </a:lnTo>
                  <a:lnTo>
                    <a:pt x="624" y="899"/>
                  </a:lnTo>
                  <a:lnTo>
                    <a:pt x="648" y="932"/>
                  </a:lnTo>
                  <a:lnTo>
                    <a:pt x="670" y="961"/>
                  </a:lnTo>
                  <a:lnTo>
                    <a:pt x="691" y="991"/>
                  </a:lnTo>
                  <a:lnTo>
                    <a:pt x="709" y="1018"/>
                  </a:lnTo>
                  <a:lnTo>
                    <a:pt x="723" y="1043"/>
                  </a:lnTo>
                  <a:lnTo>
                    <a:pt x="735" y="1065"/>
                  </a:lnTo>
                  <a:lnTo>
                    <a:pt x="744" y="1084"/>
                  </a:lnTo>
                  <a:lnTo>
                    <a:pt x="837" y="1047"/>
                  </a:lnTo>
                  <a:lnTo>
                    <a:pt x="825" y="1021"/>
                  </a:lnTo>
                  <a:lnTo>
                    <a:pt x="810" y="994"/>
                  </a:lnTo>
                  <a:lnTo>
                    <a:pt x="793" y="965"/>
                  </a:lnTo>
                  <a:lnTo>
                    <a:pt x="774" y="934"/>
                  </a:lnTo>
                  <a:lnTo>
                    <a:pt x="752" y="905"/>
                  </a:lnTo>
                  <a:lnTo>
                    <a:pt x="727" y="872"/>
                  </a:lnTo>
                  <a:lnTo>
                    <a:pt x="701" y="839"/>
                  </a:lnTo>
                  <a:lnTo>
                    <a:pt x="674" y="804"/>
                  </a:lnTo>
                  <a:lnTo>
                    <a:pt x="616" y="733"/>
                  </a:lnTo>
                  <a:lnTo>
                    <a:pt x="554" y="659"/>
                  </a:lnTo>
                  <a:lnTo>
                    <a:pt x="489" y="584"/>
                  </a:lnTo>
                  <a:lnTo>
                    <a:pt x="423" y="508"/>
                  </a:lnTo>
                  <a:lnTo>
                    <a:pt x="360" y="433"/>
                  </a:lnTo>
                  <a:lnTo>
                    <a:pt x="299" y="359"/>
                  </a:lnTo>
                  <a:lnTo>
                    <a:pt x="271" y="324"/>
                  </a:lnTo>
                  <a:lnTo>
                    <a:pt x="244" y="289"/>
                  </a:lnTo>
                  <a:lnTo>
                    <a:pt x="218" y="256"/>
                  </a:lnTo>
                  <a:lnTo>
                    <a:pt x="194" y="225"/>
                  </a:lnTo>
                  <a:lnTo>
                    <a:pt x="172" y="194"/>
                  </a:lnTo>
                  <a:lnTo>
                    <a:pt x="153" y="165"/>
                  </a:lnTo>
                  <a:lnTo>
                    <a:pt x="136" y="138"/>
                  </a:lnTo>
                  <a:lnTo>
                    <a:pt x="123" y="114"/>
                  </a:lnTo>
                  <a:lnTo>
                    <a:pt x="113" y="92"/>
                  </a:lnTo>
                  <a:lnTo>
                    <a:pt x="105" y="72"/>
                  </a:lnTo>
                  <a:lnTo>
                    <a:pt x="103" y="66"/>
                  </a:lnTo>
                  <a:lnTo>
                    <a:pt x="101" y="58"/>
                  </a:lnTo>
                  <a:lnTo>
                    <a:pt x="101" y="53"/>
                  </a:lnTo>
                  <a:lnTo>
                    <a:pt x="101" y="49"/>
                  </a:lnTo>
                  <a:lnTo>
                    <a:pt x="51" y="0"/>
                  </a:lnTo>
                  <a:lnTo>
                    <a:pt x="101" y="49"/>
                  </a:lnTo>
                  <a:lnTo>
                    <a:pt x="101" y="0"/>
                  </a:lnTo>
                  <a:lnTo>
                    <a:pt x="51" y="0"/>
                  </a:lnTo>
                  <a:lnTo>
                    <a:pt x="51" y="9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31" name="Freeform 327"/>
            <p:cNvSpPr>
              <a:spLocks noChangeAspect="1"/>
            </p:cNvSpPr>
            <p:nvPr/>
          </p:nvSpPr>
          <p:spPr bwMode="auto">
            <a:xfrm>
              <a:off x="1308" y="725"/>
              <a:ext cx="38" cy="37"/>
            </a:xfrm>
            <a:custGeom>
              <a:avLst/>
              <a:gdLst>
                <a:gd name="T0" fmla="*/ 0 w 146"/>
                <a:gd name="T1" fmla="*/ 3 h 146"/>
                <a:gd name="T2" fmla="*/ 3 w 146"/>
                <a:gd name="T3" fmla="*/ 6 h 146"/>
                <a:gd name="T4" fmla="*/ 4 w 146"/>
                <a:gd name="T5" fmla="*/ 6 h 146"/>
                <a:gd name="T6" fmla="*/ 4 w 146"/>
                <a:gd name="T7" fmla="*/ 7 h 146"/>
                <a:gd name="T8" fmla="*/ 4 w 146"/>
                <a:gd name="T9" fmla="*/ 7 h 146"/>
                <a:gd name="T10" fmla="*/ 4 w 146"/>
                <a:gd name="T11" fmla="*/ 6 h 146"/>
                <a:gd name="T12" fmla="*/ 4 w 146"/>
                <a:gd name="T13" fmla="*/ 6 h 146"/>
                <a:gd name="T14" fmla="*/ 3 w 146"/>
                <a:gd name="T15" fmla="*/ 5 h 146"/>
                <a:gd name="T16" fmla="*/ 3 w 146"/>
                <a:gd name="T17" fmla="*/ 5 h 146"/>
                <a:gd name="T18" fmla="*/ 3 w 146"/>
                <a:gd name="T19" fmla="*/ 5 h 146"/>
                <a:gd name="T20" fmla="*/ 3 w 146"/>
                <a:gd name="T21" fmla="*/ 5 h 146"/>
                <a:gd name="T22" fmla="*/ 3 w 146"/>
                <a:gd name="T23" fmla="*/ 6 h 146"/>
                <a:gd name="T24" fmla="*/ 4 w 146"/>
                <a:gd name="T25" fmla="*/ 7 h 146"/>
                <a:gd name="T26" fmla="*/ 5 w 146"/>
                <a:gd name="T27" fmla="*/ 8 h 146"/>
                <a:gd name="T28" fmla="*/ 6 w 146"/>
                <a:gd name="T29" fmla="*/ 9 h 146"/>
                <a:gd name="T30" fmla="*/ 7 w 146"/>
                <a:gd name="T31" fmla="*/ 9 h 146"/>
                <a:gd name="T32" fmla="*/ 8 w 146"/>
                <a:gd name="T33" fmla="*/ 9 h 146"/>
                <a:gd name="T34" fmla="*/ 10 w 146"/>
                <a:gd name="T35" fmla="*/ 9 h 146"/>
                <a:gd name="T36" fmla="*/ 10 w 146"/>
                <a:gd name="T37" fmla="*/ 3 h 146"/>
                <a:gd name="T38" fmla="*/ 9 w 146"/>
                <a:gd name="T39" fmla="*/ 3 h 146"/>
                <a:gd name="T40" fmla="*/ 8 w 146"/>
                <a:gd name="T41" fmla="*/ 3 h 146"/>
                <a:gd name="T42" fmla="*/ 9 w 146"/>
                <a:gd name="T43" fmla="*/ 3 h 146"/>
                <a:gd name="T44" fmla="*/ 9 w 146"/>
                <a:gd name="T45" fmla="*/ 3 h 146"/>
                <a:gd name="T46" fmla="*/ 9 w 146"/>
                <a:gd name="T47" fmla="*/ 4 h 146"/>
                <a:gd name="T48" fmla="*/ 10 w 146"/>
                <a:gd name="T49" fmla="*/ 4 h 146"/>
                <a:gd name="T50" fmla="*/ 10 w 146"/>
                <a:gd name="T51" fmla="*/ 5 h 146"/>
                <a:gd name="T52" fmla="*/ 10 w 146"/>
                <a:gd name="T53" fmla="*/ 5 h 146"/>
                <a:gd name="T54" fmla="*/ 10 w 146"/>
                <a:gd name="T55" fmla="*/ 4 h 146"/>
                <a:gd name="T56" fmla="*/ 10 w 146"/>
                <a:gd name="T57" fmla="*/ 3 h 146"/>
                <a:gd name="T58" fmla="*/ 9 w 146"/>
                <a:gd name="T59" fmla="*/ 2 h 146"/>
                <a:gd name="T60" fmla="*/ 8 w 146"/>
                <a:gd name="T61" fmla="*/ 1 h 146"/>
                <a:gd name="T62" fmla="*/ 7 w 146"/>
                <a:gd name="T63" fmla="*/ 1 h 146"/>
                <a:gd name="T64" fmla="*/ 6 w 146"/>
                <a:gd name="T65" fmla="*/ 0 h 146"/>
                <a:gd name="T66" fmla="*/ 5 w 146"/>
                <a:gd name="T67" fmla="*/ 0 h 146"/>
                <a:gd name="T68" fmla="*/ 3 w 146"/>
                <a:gd name="T69" fmla="*/ 0 h 146"/>
                <a:gd name="T70" fmla="*/ 7 w 146"/>
                <a:gd name="T71" fmla="*/ 3 h 146"/>
                <a:gd name="T72" fmla="*/ 0 w 146"/>
                <a:gd name="T73" fmla="*/ 3 h 146"/>
                <a:gd name="T74" fmla="*/ 0 w 146"/>
                <a:gd name="T75" fmla="*/ 6 h 146"/>
                <a:gd name="T76" fmla="*/ 3 w 146"/>
                <a:gd name="T77" fmla="*/ 6 h 146"/>
                <a:gd name="T78" fmla="*/ 0 w 146"/>
                <a:gd name="T79" fmla="*/ 3 h 14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6" h="146">
                  <a:moveTo>
                    <a:pt x="0" y="49"/>
                  </a:moveTo>
                  <a:lnTo>
                    <a:pt x="50" y="100"/>
                  </a:lnTo>
                  <a:lnTo>
                    <a:pt x="62" y="100"/>
                  </a:lnTo>
                  <a:lnTo>
                    <a:pt x="67" y="101"/>
                  </a:lnTo>
                  <a:lnTo>
                    <a:pt x="60" y="97"/>
                  </a:lnTo>
                  <a:lnTo>
                    <a:pt x="53" y="88"/>
                  </a:lnTo>
                  <a:lnTo>
                    <a:pt x="48" y="78"/>
                  </a:lnTo>
                  <a:lnTo>
                    <a:pt x="46" y="73"/>
                  </a:lnTo>
                  <a:lnTo>
                    <a:pt x="46" y="74"/>
                  </a:lnTo>
                  <a:lnTo>
                    <a:pt x="46" y="82"/>
                  </a:lnTo>
                  <a:lnTo>
                    <a:pt x="49" y="95"/>
                  </a:lnTo>
                  <a:lnTo>
                    <a:pt x="57" y="114"/>
                  </a:lnTo>
                  <a:lnTo>
                    <a:pt x="72" y="130"/>
                  </a:lnTo>
                  <a:lnTo>
                    <a:pt x="89" y="139"/>
                  </a:lnTo>
                  <a:lnTo>
                    <a:pt x="106" y="143"/>
                  </a:lnTo>
                  <a:lnTo>
                    <a:pt x="124" y="145"/>
                  </a:lnTo>
                  <a:lnTo>
                    <a:pt x="142" y="146"/>
                  </a:lnTo>
                  <a:lnTo>
                    <a:pt x="142" y="47"/>
                  </a:lnTo>
                  <a:lnTo>
                    <a:pt x="130" y="46"/>
                  </a:lnTo>
                  <a:lnTo>
                    <a:pt x="124" y="46"/>
                  </a:lnTo>
                  <a:lnTo>
                    <a:pt x="125" y="46"/>
                  </a:lnTo>
                  <a:lnTo>
                    <a:pt x="132" y="48"/>
                  </a:lnTo>
                  <a:lnTo>
                    <a:pt x="139" y="57"/>
                  </a:lnTo>
                  <a:lnTo>
                    <a:pt x="144" y="68"/>
                  </a:lnTo>
                  <a:lnTo>
                    <a:pt x="146" y="73"/>
                  </a:lnTo>
                  <a:lnTo>
                    <a:pt x="146" y="71"/>
                  </a:lnTo>
                  <a:lnTo>
                    <a:pt x="146" y="65"/>
                  </a:lnTo>
                  <a:lnTo>
                    <a:pt x="143" y="51"/>
                  </a:lnTo>
                  <a:lnTo>
                    <a:pt x="134" y="33"/>
                  </a:lnTo>
                  <a:lnTo>
                    <a:pt x="120" y="17"/>
                  </a:lnTo>
                  <a:lnTo>
                    <a:pt x="102" y="8"/>
                  </a:lnTo>
                  <a:lnTo>
                    <a:pt x="85" y="3"/>
                  </a:lnTo>
                  <a:lnTo>
                    <a:pt x="68" y="0"/>
                  </a:lnTo>
                  <a:lnTo>
                    <a:pt x="50" y="0"/>
                  </a:lnTo>
                  <a:lnTo>
                    <a:pt x="99" y="49"/>
                  </a:lnTo>
                  <a:lnTo>
                    <a:pt x="0" y="49"/>
                  </a:lnTo>
                  <a:lnTo>
                    <a:pt x="0" y="100"/>
                  </a:lnTo>
                  <a:lnTo>
                    <a:pt x="50" y="100"/>
                  </a:lnTo>
                  <a:lnTo>
                    <a:pt x="0" y="4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32" name="Freeform 328"/>
            <p:cNvSpPr>
              <a:spLocks noChangeAspect="1"/>
            </p:cNvSpPr>
            <p:nvPr/>
          </p:nvSpPr>
          <p:spPr bwMode="auto">
            <a:xfrm>
              <a:off x="1257" y="669"/>
              <a:ext cx="77" cy="421"/>
            </a:xfrm>
            <a:custGeom>
              <a:avLst/>
              <a:gdLst>
                <a:gd name="T0" fmla="*/ 15 w 298"/>
                <a:gd name="T1" fmla="*/ 101 h 1652"/>
                <a:gd name="T2" fmla="*/ 14 w 298"/>
                <a:gd name="T3" fmla="*/ 101 h 1652"/>
                <a:gd name="T4" fmla="*/ 14 w 298"/>
                <a:gd name="T5" fmla="*/ 101 h 1652"/>
                <a:gd name="T6" fmla="*/ 12 w 298"/>
                <a:gd name="T7" fmla="*/ 99 h 1652"/>
                <a:gd name="T8" fmla="*/ 11 w 298"/>
                <a:gd name="T9" fmla="*/ 97 h 1652"/>
                <a:gd name="T10" fmla="*/ 10 w 298"/>
                <a:gd name="T11" fmla="*/ 94 h 1652"/>
                <a:gd name="T12" fmla="*/ 9 w 298"/>
                <a:gd name="T13" fmla="*/ 90 h 1652"/>
                <a:gd name="T14" fmla="*/ 8 w 298"/>
                <a:gd name="T15" fmla="*/ 86 h 1652"/>
                <a:gd name="T16" fmla="*/ 7 w 298"/>
                <a:gd name="T17" fmla="*/ 82 h 1652"/>
                <a:gd name="T18" fmla="*/ 7 w 298"/>
                <a:gd name="T19" fmla="*/ 77 h 1652"/>
                <a:gd name="T20" fmla="*/ 7 w 298"/>
                <a:gd name="T21" fmla="*/ 73 h 1652"/>
                <a:gd name="T22" fmla="*/ 7 w 298"/>
                <a:gd name="T23" fmla="*/ 68 h 1652"/>
                <a:gd name="T24" fmla="*/ 7 w 298"/>
                <a:gd name="T25" fmla="*/ 57 h 1652"/>
                <a:gd name="T26" fmla="*/ 8 w 298"/>
                <a:gd name="T27" fmla="*/ 46 h 1652"/>
                <a:gd name="T28" fmla="*/ 9 w 298"/>
                <a:gd name="T29" fmla="*/ 35 h 1652"/>
                <a:gd name="T30" fmla="*/ 11 w 298"/>
                <a:gd name="T31" fmla="*/ 26 h 1652"/>
                <a:gd name="T32" fmla="*/ 12 w 298"/>
                <a:gd name="T33" fmla="*/ 18 h 1652"/>
                <a:gd name="T34" fmla="*/ 14 w 298"/>
                <a:gd name="T35" fmla="*/ 11 h 1652"/>
                <a:gd name="T36" fmla="*/ 15 w 298"/>
                <a:gd name="T37" fmla="*/ 8 h 1652"/>
                <a:gd name="T38" fmla="*/ 16 w 298"/>
                <a:gd name="T39" fmla="*/ 7 h 1652"/>
                <a:gd name="T40" fmla="*/ 16 w 298"/>
                <a:gd name="T41" fmla="*/ 6 h 1652"/>
                <a:gd name="T42" fmla="*/ 16 w 298"/>
                <a:gd name="T43" fmla="*/ 6 h 1652"/>
                <a:gd name="T44" fmla="*/ 14 w 298"/>
                <a:gd name="T45" fmla="*/ 6 h 1652"/>
                <a:gd name="T46" fmla="*/ 12 w 298"/>
                <a:gd name="T47" fmla="*/ 6 h 1652"/>
                <a:gd name="T48" fmla="*/ 12 w 298"/>
                <a:gd name="T49" fmla="*/ 5 h 1652"/>
                <a:gd name="T50" fmla="*/ 13 w 298"/>
                <a:gd name="T51" fmla="*/ 7 h 1652"/>
                <a:gd name="T52" fmla="*/ 13 w 298"/>
                <a:gd name="T53" fmla="*/ 9 h 1652"/>
                <a:gd name="T54" fmla="*/ 13 w 298"/>
                <a:gd name="T55" fmla="*/ 13 h 1652"/>
                <a:gd name="T56" fmla="*/ 13 w 298"/>
                <a:gd name="T57" fmla="*/ 17 h 1652"/>
                <a:gd name="T58" fmla="*/ 20 w 298"/>
                <a:gd name="T59" fmla="*/ 15 h 1652"/>
                <a:gd name="T60" fmla="*/ 20 w 298"/>
                <a:gd name="T61" fmla="*/ 10 h 1652"/>
                <a:gd name="T62" fmla="*/ 19 w 298"/>
                <a:gd name="T63" fmla="*/ 7 h 1652"/>
                <a:gd name="T64" fmla="*/ 19 w 298"/>
                <a:gd name="T65" fmla="*/ 4 h 1652"/>
                <a:gd name="T66" fmla="*/ 18 w 298"/>
                <a:gd name="T67" fmla="*/ 2 h 1652"/>
                <a:gd name="T68" fmla="*/ 16 w 298"/>
                <a:gd name="T69" fmla="*/ 0 h 1652"/>
                <a:gd name="T70" fmla="*/ 14 w 298"/>
                <a:gd name="T71" fmla="*/ 0 h 1652"/>
                <a:gd name="T72" fmla="*/ 12 w 298"/>
                <a:gd name="T73" fmla="*/ 1 h 1652"/>
                <a:gd name="T74" fmla="*/ 10 w 298"/>
                <a:gd name="T75" fmla="*/ 3 h 1652"/>
                <a:gd name="T76" fmla="*/ 9 w 298"/>
                <a:gd name="T77" fmla="*/ 5 h 1652"/>
                <a:gd name="T78" fmla="*/ 8 w 298"/>
                <a:gd name="T79" fmla="*/ 8 h 1652"/>
                <a:gd name="T80" fmla="*/ 7 w 298"/>
                <a:gd name="T81" fmla="*/ 12 h 1652"/>
                <a:gd name="T82" fmla="*/ 5 w 298"/>
                <a:gd name="T83" fmla="*/ 20 h 1652"/>
                <a:gd name="T84" fmla="*/ 3 w 298"/>
                <a:gd name="T85" fmla="*/ 30 h 1652"/>
                <a:gd name="T86" fmla="*/ 2 w 298"/>
                <a:gd name="T87" fmla="*/ 40 h 1652"/>
                <a:gd name="T88" fmla="*/ 1 w 298"/>
                <a:gd name="T89" fmla="*/ 51 h 1652"/>
                <a:gd name="T90" fmla="*/ 0 w 298"/>
                <a:gd name="T91" fmla="*/ 62 h 1652"/>
                <a:gd name="T92" fmla="*/ 0 w 298"/>
                <a:gd name="T93" fmla="*/ 70 h 1652"/>
                <a:gd name="T94" fmla="*/ 0 w 298"/>
                <a:gd name="T95" fmla="*/ 75 h 1652"/>
                <a:gd name="T96" fmla="*/ 1 w 298"/>
                <a:gd name="T97" fmla="*/ 80 h 1652"/>
                <a:gd name="T98" fmla="*/ 1 w 298"/>
                <a:gd name="T99" fmla="*/ 85 h 1652"/>
                <a:gd name="T100" fmla="*/ 2 w 298"/>
                <a:gd name="T101" fmla="*/ 90 h 1652"/>
                <a:gd name="T102" fmla="*/ 3 w 298"/>
                <a:gd name="T103" fmla="*/ 94 h 1652"/>
                <a:gd name="T104" fmla="*/ 4 w 298"/>
                <a:gd name="T105" fmla="*/ 98 h 1652"/>
                <a:gd name="T106" fmla="*/ 6 w 298"/>
                <a:gd name="T107" fmla="*/ 101 h 1652"/>
                <a:gd name="T108" fmla="*/ 8 w 298"/>
                <a:gd name="T109" fmla="*/ 104 h 1652"/>
                <a:gd name="T110" fmla="*/ 10 w 298"/>
                <a:gd name="T111" fmla="*/ 106 h 1652"/>
                <a:gd name="T112" fmla="*/ 11 w 298"/>
                <a:gd name="T113" fmla="*/ 107 h 1652"/>
                <a:gd name="T114" fmla="*/ 10 w 298"/>
                <a:gd name="T115" fmla="*/ 104 h 1652"/>
                <a:gd name="T116" fmla="*/ 17 w 298"/>
                <a:gd name="T117" fmla="*/ 102 h 1652"/>
                <a:gd name="T118" fmla="*/ 17 w 298"/>
                <a:gd name="T119" fmla="*/ 104 h 165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8" h="1652">
                  <a:moveTo>
                    <a:pt x="252" y="1608"/>
                  </a:moveTo>
                  <a:lnTo>
                    <a:pt x="225" y="1562"/>
                  </a:lnTo>
                  <a:lnTo>
                    <a:pt x="219" y="1560"/>
                  </a:lnTo>
                  <a:lnTo>
                    <a:pt x="214" y="1557"/>
                  </a:lnTo>
                  <a:lnTo>
                    <a:pt x="209" y="1553"/>
                  </a:lnTo>
                  <a:lnTo>
                    <a:pt x="205" y="1549"/>
                  </a:lnTo>
                  <a:lnTo>
                    <a:pt x="194" y="1538"/>
                  </a:lnTo>
                  <a:lnTo>
                    <a:pt x="183" y="1524"/>
                  </a:lnTo>
                  <a:lnTo>
                    <a:pt x="173" y="1508"/>
                  </a:lnTo>
                  <a:lnTo>
                    <a:pt x="163" y="1489"/>
                  </a:lnTo>
                  <a:lnTo>
                    <a:pt x="153" y="1468"/>
                  </a:lnTo>
                  <a:lnTo>
                    <a:pt x="146" y="1445"/>
                  </a:lnTo>
                  <a:lnTo>
                    <a:pt x="138" y="1420"/>
                  </a:lnTo>
                  <a:lnTo>
                    <a:pt x="130" y="1392"/>
                  </a:lnTo>
                  <a:lnTo>
                    <a:pt x="124" y="1363"/>
                  </a:lnTo>
                  <a:lnTo>
                    <a:pt x="119" y="1332"/>
                  </a:lnTo>
                  <a:lnTo>
                    <a:pt x="113" y="1300"/>
                  </a:lnTo>
                  <a:lnTo>
                    <a:pt x="110" y="1265"/>
                  </a:lnTo>
                  <a:lnTo>
                    <a:pt x="106" y="1230"/>
                  </a:lnTo>
                  <a:lnTo>
                    <a:pt x="103" y="1194"/>
                  </a:lnTo>
                  <a:lnTo>
                    <a:pt x="102" y="1157"/>
                  </a:lnTo>
                  <a:lnTo>
                    <a:pt x="100" y="1118"/>
                  </a:lnTo>
                  <a:lnTo>
                    <a:pt x="99" y="1079"/>
                  </a:lnTo>
                  <a:lnTo>
                    <a:pt x="99" y="1039"/>
                  </a:lnTo>
                  <a:lnTo>
                    <a:pt x="100" y="956"/>
                  </a:lnTo>
                  <a:lnTo>
                    <a:pt x="104" y="874"/>
                  </a:lnTo>
                  <a:lnTo>
                    <a:pt x="110" y="790"/>
                  </a:lnTo>
                  <a:lnTo>
                    <a:pt x="117" y="707"/>
                  </a:lnTo>
                  <a:lnTo>
                    <a:pt x="126" y="625"/>
                  </a:lnTo>
                  <a:lnTo>
                    <a:pt x="137" y="545"/>
                  </a:lnTo>
                  <a:lnTo>
                    <a:pt x="147" y="469"/>
                  </a:lnTo>
                  <a:lnTo>
                    <a:pt x="160" y="397"/>
                  </a:lnTo>
                  <a:lnTo>
                    <a:pt x="172" y="330"/>
                  </a:lnTo>
                  <a:lnTo>
                    <a:pt x="184" y="269"/>
                  </a:lnTo>
                  <a:lnTo>
                    <a:pt x="197" y="213"/>
                  </a:lnTo>
                  <a:lnTo>
                    <a:pt x="212" y="167"/>
                  </a:lnTo>
                  <a:lnTo>
                    <a:pt x="217" y="146"/>
                  </a:lnTo>
                  <a:lnTo>
                    <a:pt x="223" y="129"/>
                  </a:lnTo>
                  <a:lnTo>
                    <a:pt x="228" y="114"/>
                  </a:lnTo>
                  <a:lnTo>
                    <a:pt x="235" y="102"/>
                  </a:lnTo>
                  <a:lnTo>
                    <a:pt x="239" y="94"/>
                  </a:lnTo>
                  <a:lnTo>
                    <a:pt x="241" y="89"/>
                  </a:lnTo>
                  <a:lnTo>
                    <a:pt x="240" y="90"/>
                  </a:lnTo>
                  <a:lnTo>
                    <a:pt x="236" y="93"/>
                  </a:lnTo>
                  <a:lnTo>
                    <a:pt x="222" y="98"/>
                  </a:lnTo>
                  <a:lnTo>
                    <a:pt x="209" y="98"/>
                  </a:lnTo>
                  <a:lnTo>
                    <a:pt x="199" y="94"/>
                  </a:lnTo>
                  <a:lnTo>
                    <a:pt x="187" y="87"/>
                  </a:lnTo>
                  <a:lnTo>
                    <a:pt x="184" y="83"/>
                  </a:lnTo>
                  <a:lnTo>
                    <a:pt x="184" y="84"/>
                  </a:lnTo>
                  <a:lnTo>
                    <a:pt x="187" y="90"/>
                  </a:lnTo>
                  <a:lnTo>
                    <a:pt x="190" y="102"/>
                  </a:lnTo>
                  <a:lnTo>
                    <a:pt x="192" y="119"/>
                  </a:lnTo>
                  <a:lnTo>
                    <a:pt x="195" y="141"/>
                  </a:lnTo>
                  <a:lnTo>
                    <a:pt x="196" y="167"/>
                  </a:lnTo>
                  <a:lnTo>
                    <a:pt x="197" y="196"/>
                  </a:lnTo>
                  <a:lnTo>
                    <a:pt x="199" y="230"/>
                  </a:lnTo>
                  <a:lnTo>
                    <a:pt x="199" y="267"/>
                  </a:lnTo>
                  <a:lnTo>
                    <a:pt x="298" y="267"/>
                  </a:lnTo>
                  <a:lnTo>
                    <a:pt x="298" y="229"/>
                  </a:lnTo>
                  <a:lnTo>
                    <a:pt x="297" y="193"/>
                  </a:lnTo>
                  <a:lnTo>
                    <a:pt x="296" y="160"/>
                  </a:lnTo>
                  <a:lnTo>
                    <a:pt x="293" y="132"/>
                  </a:lnTo>
                  <a:lnTo>
                    <a:pt x="290" y="107"/>
                  </a:lnTo>
                  <a:lnTo>
                    <a:pt x="288" y="85"/>
                  </a:lnTo>
                  <a:lnTo>
                    <a:pt x="284" y="66"/>
                  </a:lnTo>
                  <a:lnTo>
                    <a:pt x="278" y="48"/>
                  </a:lnTo>
                  <a:lnTo>
                    <a:pt x="270" y="31"/>
                  </a:lnTo>
                  <a:lnTo>
                    <a:pt x="258" y="17"/>
                  </a:lnTo>
                  <a:lnTo>
                    <a:pt x="243" y="5"/>
                  </a:lnTo>
                  <a:lnTo>
                    <a:pt x="226" y="0"/>
                  </a:lnTo>
                  <a:lnTo>
                    <a:pt x="209" y="0"/>
                  </a:lnTo>
                  <a:lnTo>
                    <a:pt x="190" y="6"/>
                  </a:lnTo>
                  <a:lnTo>
                    <a:pt x="174" y="17"/>
                  </a:lnTo>
                  <a:lnTo>
                    <a:pt x="161" y="31"/>
                  </a:lnTo>
                  <a:lnTo>
                    <a:pt x="152" y="44"/>
                  </a:lnTo>
                  <a:lnTo>
                    <a:pt x="144" y="59"/>
                  </a:lnTo>
                  <a:lnTo>
                    <a:pt x="137" y="76"/>
                  </a:lnTo>
                  <a:lnTo>
                    <a:pt x="130" y="96"/>
                  </a:lnTo>
                  <a:lnTo>
                    <a:pt x="122" y="116"/>
                  </a:lnTo>
                  <a:lnTo>
                    <a:pt x="116" y="138"/>
                  </a:lnTo>
                  <a:lnTo>
                    <a:pt x="102" y="189"/>
                  </a:lnTo>
                  <a:lnTo>
                    <a:pt x="88" y="247"/>
                  </a:lnTo>
                  <a:lnTo>
                    <a:pt x="75" y="310"/>
                  </a:lnTo>
                  <a:lnTo>
                    <a:pt x="62" y="380"/>
                  </a:lnTo>
                  <a:lnTo>
                    <a:pt x="49" y="455"/>
                  </a:lnTo>
                  <a:lnTo>
                    <a:pt x="37" y="532"/>
                  </a:lnTo>
                  <a:lnTo>
                    <a:pt x="27" y="614"/>
                  </a:lnTo>
                  <a:lnTo>
                    <a:pt x="18" y="698"/>
                  </a:lnTo>
                  <a:lnTo>
                    <a:pt x="10" y="783"/>
                  </a:lnTo>
                  <a:lnTo>
                    <a:pt x="5" y="868"/>
                  </a:lnTo>
                  <a:lnTo>
                    <a:pt x="1" y="954"/>
                  </a:lnTo>
                  <a:lnTo>
                    <a:pt x="0" y="1038"/>
                  </a:lnTo>
                  <a:lnTo>
                    <a:pt x="0" y="1079"/>
                  </a:lnTo>
                  <a:lnTo>
                    <a:pt x="1" y="1120"/>
                  </a:lnTo>
                  <a:lnTo>
                    <a:pt x="2" y="1160"/>
                  </a:lnTo>
                  <a:lnTo>
                    <a:pt x="4" y="1201"/>
                  </a:lnTo>
                  <a:lnTo>
                    <a:pt x="7" y="1238"/>
                  </a:lnTo>
                  <a:lnTo>
                    <a:pt x="10" y="1275"/>
                  </a:lnTo>
                  <a:lnTo>
                    <a:pt x="15" y="1313"/>
                  </a:lnTo>
                  <a:lnTo>
                    <a:pt x="20" y="1348"/>
                  </a:lnTo>
                  <a:lnTo>
                    <a:pt x="27" y="1383"/>
                  </a:lnTo>
                  <a:lnTo>
                    <a:pt x="33" y="1415"/>
                  </a:lnTo>
                  <a:lnTo>
                    <a:pt x="42" y="1446"/>
                  </a:lnTo>
                  <a:lnTo>
                    <a:pt x="51" y="1477"/>
                  </a:lnTo>
                  <a:lnTo>
                    <a:pt x="62" y="1506"/>
                  </a:lnTo>
                  <a:lnTo>
                    <a:pt x="73" y="1533"/>
                  </a:lnTo>
                  <a:lnTo>
                    <a:pt x="86" y="1557"/>
                  </a:lnTo>
                  <a:lnTo>
                    <a:pt x="100" y="1580"/>
                  </a:lnTo>
                  <a:lnTo>
                    <a:pt x="117" y="1602"/>
                  </a:lnTo>
                  <a:lnTo>
                    <a:pt x="135" y="1621"/>
                  </a:lnTo>
                  <a:lnTo>
                    <a:pt x="147" y="1631"/>
                  </a:lnTo>
                  <a:lnTo>
                    <a:pt x="157" y="1639"/>
                  </a:lnTo>
                  <a:lnTo>
                    <a:pt x="169" y="1645"/>
                  </a:lnTo>
                  <a:lnTo>
                    <a:pt x="181" y="1652"/>
                  </a:lnTo>
                  <a:lnTo>
                    <a:pt x="152" y="1608"/>
                  </a:lnTo>
                  <a:lnTo>
                    <a:pt x="252" y="1608"/>
                  </a:lnTo>
                  <a:lnTo>
                    <a:pt x="252" y="1577"/>
                  </a:lnTo>
                  <a:lnTo>
                    <a:pt x="225" y="1564"/>
                  </a:lnTo>
                  <a:lnTo>
                    <a:pt x="252" y="1608"/>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33" name="Freeform 329"/>
            <p:cNvSpPr>
              <a:spLocks noChangeAspect="1"/>
            </p:cNvSpPr>
            <p:nvPr/>
          </p:nvSpPr>
          <p:spPr bwMode="auto">
            <a:xfrm>
              <a:off x="1297" y="1079"/>
              <a:ext cx="49" cy="48"/>
            </a:xfrm>
            <a:custGeom>
              <a:avLst/>
              <a:gdLst>
                <a:gd name="T0" fmla="*/ 12 w 193"/>
                <a:gd name="T1" fmla="*/ 9 h 188"/>
                <a:gd name="T2" fmla="*/ 9 w 193"/>
                <a:gd name="T3" fmla="*/ 6 h 188"/>
                <a:gd name="T4" fmla="*/ 9 w 193"/>
                <a:gd name="T5" fmla="*/ 6 h 188"/>
                <a:gd name="T6" fmla="*/ 9 w 193"/>
                <a:gd name="T7" fmla="*/ 6 h 188"/>
                <a:gd name="T8" fmla="*/ 9 w 193"/>
                <a:gd name="T9" fmla="*/ 6 h 188"/>
                <a:gd name="T10" fmla="*/ 9 w 193"/>
                <a:gd name="T11" fmla="*/ 6 h 188"/>
                <a:gd name="T12" fmla="*/ 9 w 193"/>
                <a:gd name="T13" fmla="*/ 5 h 188"/>
                <a:gd name="T14" fmla="*/ 9 w 193"/>
                <a:gd name="T15" fmla="*/ 5 h 188"/>
                <a:gd name="T16" fmla="*/ 8 w 193"/>
                <a:gd name="T17" fmla="*/ 4 h 188"/>
                <a:gd name="T18" fmla="*/ 8 w 193"/>
                <a:gd name="T19" fmla="*/ 4 h 188"/>
                <a:gd name="T20" fmla="*/ 8 w 193"/>
                <a:gd name="T21" fmla="*/ 3 h 188"/>
                <a:gd name="T22" fmla="*/ 7 w 193"/>
                <a:gd name="T23" fmla="*/ 3 h 188"/>
                <a:gd name="T24" fmla="*/ 7 w 193"/>
                <a:gd name="T25" fmla="*/ 2 h 188"/>
                <a:gd name="T26" fmla="*/ 7 w 193"/>
                <a:gd name="T27" fmla="*/ 2 h 188"/>
                <a:gd name="T28" fmla="*/ 7 w 193"/>
                <a:gd name="T29" fmla="*/ 1 h 188"/>
                <a:gd name="T30" fmla="*/ 7 w 193"/>
                <a:gd name="T31" fmla="*/ 1 h 188"/>
                <a:gd name="T32" fmla="*/ 7 w 193"/>
                <a:gd name="T33" fmla="*/ 0 h 188"/>
                <a:gd name="T34" fmla="*/ 6 w 193"/>
                <a:gd name="T35" fmla="*/ 0 h 188"/>
                <a:gd name="T36" fmla="*/ 0 w 193"/>
                <a:gd name="T37" fmla="*/ 0 h 188"/>
                <a:gd name="T38" fmla="*/ 0 w 193"/>
                <a:gd name="T39" fmla="*/ 1 h 188"/>
                <a:gd name="T40" fmla="*/ 0 w 193"/>
                <a:gd name="T41" fmla="*/ 2 h 188"/>
                <a:gd name="T42" fmla="*/ 1 w 193"/>
                <a:gd name="T43" fmla="*/ 3 h 188"/>
                <a:gd name="T44" fmla="*/ 1 w 193"/>
                <a:gd name="T45" fmla="*/ 4 h 188"/>
                <a:gd name="T46" fmla="*/ 1 w 193"/>
                <a:gd name="T47" fmla="*/ 5 h 188"/>
                <a:gd name="T48" fmla="*/ 2 w 193"/>
                <a:gd name="T49" fmla="*/ 6 h 188"/>
                <a:gd name="T50" fmla="*/ 2 w 193"/>
                <a:gd name="T51" fmla="*/ 6 h 188"/>
                <a:gd name="T52" fmla="*/ 2 w 193"/>
                <a:gd name="T53" fmla="*/ 7 h 188"/>
                <a:gd name="T54" fmla="*/ 3 w 193"/>
                <a:gd name="T55" fmla="*/ 8 h 188"/>
                <a:gd name="T56" fmla="*/ 4 w 193"/>
                <a:gd name="T57" fmla="*/ 9 h 188"/>
                <a:gd name="T58" fmla="*/ 4 w 193"/>
                <a:gd name="T59" fmla="*/ 10 h 188"/>
                <a:gd name="T60" fmla="*/ 5 w 193"/>
                <a:gd name="T61" fmla="*/ 10 h 188"/>
                <a:gd name="T62" fmla="*/ 6 w 193"/>
                <a:gd name="T63" fmla="*/ 11 h 188"/>
                <a:gd name="T64" fmla="*/ 7 w 193"/>
                <a:gd name="T65" fmla="*/ 12 h 188"/>
                <a:gd name="T66" fmla="*/ 8 w 193"/>
                <a:gd name="T67" fmla="*/ 12 h 188"/>
                <a:gd name="T68" fmla="*/ 9 w 193"/>
                <a:gd name="T69" fmla="*/ 12 h 188"/>
                <a:gd name="T70" fmla="*/ 6 w 193"/>
                <a:gd name="T71" fmla="*/ 9 h 188"/>
                <a:gd name="T72" fmla="*/ 12 w 193"/>
                <a:gd name="T73" fmla="*/ 9 h 188"/>
                <a:gd name="T74" fmla="*/ 12 w 193"/>
                <a:gd name="T75" fmla="*/ 6 h 188"/>
                <a:gd name="T76" fmla="*/ 9 w 193"/>
                <a:gd name="T77" fmla="*/ 6 h 188"/>
                <a:gd name="T78" fmla="*/ 12 w 193"/>
                <a:gd name="T79" fmla="*/ 9 h 18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3" h="188">
                  <a:moveTo>
                    <a:pt x="193" y="138"/>
                  </a:moveTo>
                  <a:lnTo>
                    <a:pt x="142" y="89"/>
                  </a:lnTo>
                  <a:lnTo>
                    <a:pt x="145" y="89"/>
                  </a:lnTo>
                  <a:lnTo>
                    <a:pt x="146" y="89"/>
                  </a:lnTo>
                  <a:lnTo>
                    <a:pt x="145" y="87"/>
                  </a:lnTo>
                  <a:lnTo>
                    <a:pt x="141" y="85"/>
                  </a:lnTo>
                  <a:lnTo>
                    <a:pt x="137" y="81"/>
                  </a:lnTo>
                  <a:lnTo>
                    <a:pt x="132" y="76"/>
                  </a:lnTo>
                  <a:lnTo>
                    <a:pt x="127" y="68"/>
                  </a:lnTo>
                  <a:lnTo>
                    <a:pt x="122" y="60"/>
                  </a:lnTo>
                  <a:lnTo>
                    <a:pt x="117" y="51"/>
                  </a:lnTo>
                  <a:lnTo>
                    <a:pt x="113" y="44"/>
                  </a:lnTo>
                  <a:lnTo>
                    <a:pt x="109" y="33"/>
                  </a:lnTo>
                  <a:lnTo>
                    <a:pt x="105" y="25"/>
                  </a:lnTo>
                  <a:lnTo>
                    <a:pt x="104" y="16"/>
                  </a:lnTo>
                  <a:lnTo>
                    <a:pt x="101" y="10"/>
                  </a:lnTo>
                  <a:lnTo>
                    <a:pt x="101" y="3"/>
                  </a:lnTo>
                  <a:lnTo>
                    <a:pt x="100" y="0"/>
                  </a:lnTo>
                  <a:lnTo>
                    <a:pt x="0" y="0"/>
                  </a:lnTo>
                  <a:lnTo>
                    <a:pt x="1" y="14"/>
                  </a:lnTo>
                  <a:lnTo>
                    <a:pt x="4" y="28"/>
                  </a:lnTo>
                  <a:lnTo>
                    <a:pt x="7" y="42"/>
                  </a:lnTo>
                  <a:lnTo>
                    <a:pt x="12" y="56"/>
                  </a:lnTo>
                  <a:lnTo>
                    <a:pt x="16" y="71"/>
                  </a:lnTo>
                  <a:lnTo>
                    <a:pt x="22" y="85"/>
                  </a:lnTo>
                  <a:lnTo>
                    <a:pt x="29" y="98"/>
                  </a:lnTo>
                  <a:lnTo>
                    <a:pt x="36" y="112"/>
                  </a:lnTo>
                  <a:lnTo>
                    <a:pt x="45" y="125"/>
                  </a:lnTo>
                  <a:lnTo>
                    <a:pt x="54" y="138"/>
                  </a:lnTo>
                  <a:lnTo>
                    <a:pt x="65" y="150"/>
                  </a:lnTo>
                  <a:lnTo>
                    <a:pt x="76" y="160"/>
                  </a:lnTo>
                  <a:lnTo>
                    <a:pt x="89" y="170"/>
                  </a:lnTo>
                  <a:lnTo>
                    <a:pt x="105" y="179"/>
                  </a:lnTo>
                  <a:lnTo>
                    <a:pt x="123" y="186"/>
                  </a:lnTo>
                  <a:lnTo>
                    <a:pt x="142" y="188"/>
                  </a:lnTo>
                  <a:lnTo>
                    <a:pt x="93" y="138"/>
                  </a:lnTo>
                  <a:lnTo>
                    <a:pt x="193" y="138"/>
                  </a:lnTo>
                  <a:lnTo>
                    <a:pt x="193" y="89"/>
                  </a:lnTo>
                  <a:lnTo>
                    <a:pt x="142" y="89"/>
                  </a:lnTo>
                  <a:lnTo>
                    <a:pt x="193" y="138"/>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34" name="Freeform 330"/>
            <p:cNvSpPr>
              <a:spLocks noChangeAspect="1"/>
            </p:cNvSpPr>
            <p:nvPr/>
          </p:nvSpPr>
          <p:spPr bwMode="auto">
            <a:xfrm>
              <a:off x="1321" y="1114"/>
              <a:ext cx="36" cy="66"/>
            </a:xfrm>
            <a:custGeom>
              <a:avLst/>
              <a:gdLst>
                <a:gd name="T0" fmla="*/ 4 w 146"/>
                <a:gd name="T1" fmla="*/ 12 h 258"/>
                <a:gd name="T2" fmla="*/ 9 w 146"/>
                <a:gd name="T3" fmla="*/ 9 h 258"/>
                <a:gd name="T4" fmla="*/ 9 w 146"/>
                <a:gd name="T5" fmla="*/ 8 h 258"/>
                <a:gd name="T6" fmla="*/ 9 w 146"/>
                <a:gd name="T7" fmla="*/ 7 h 258"/>
                <a:gd name="T8" fmla="*/ 8 w 146"/>
                <a:gd name="T9" fmla="*/ 6 h 258"/>
                <a:gd name="T10" fmla="*/ 8 w 146"/>
                <a:gd name="T11" fmla="*/ 6 h 258"/>
                <a:gd name="T12" fmla="*/ 7 w 146"/>
                <a:gd name="T13" fmla="*/ 5 h 258"/>
                <a:gd name="T14" fmla="*/ 7 w 146"/>
                <a:gd name="T15" fmla="*/ 4 h 258"/>
                <a:gd name="T16" fmla="*/ 7 w 146"/>
                <a:gd name="T17" fmla="*/ 4 h 258"/>
                <a:gd name="T18" fmla="*/ 7 w 146"/>
                <a:gd name="T19" fmla="*/ 3 h 258"/>
                <a:gd name="T20" fmla="*/ 6 w 146"/>
                <a:gd name="T21" fmla="*/ 3 h 258"/>
                <a:gd name="T22" fmla="*/ 6 w 146"/>
                <a:gd name="T23" fmla="*/ 3 h 258"/>
                <a:gd name="T24" fmla="*/ 6 w 146"/>
                <a:gd name="T25" fmla="*/ 2 h 258"/>
                <a:gd name="T26" fmla="*/ 6 w 146"/>
                <a:gd name="T27" fmla="*/ 2 h 258"/>
                <a:gd name="T28" fmla="*/ 6 w 146"/>
                <a:gd name="T29" fmla="*/ 1 h 258"/>
                <a:gd name="T30" fmla="*/ 6 w 146"/>
                <a:gd name="T31" fmla="*/ 0 h 258"/>
                <a:gd name="T32" fmla="*/ 0 w 146"/>
                <a:gd name="T33" fmla="*/ 0 h 258"/>
                <a:gd name="T34" fmla="*/ 0 w 146"/>
                <a:gd name="T35" fmla="*/ 1 h 258"/>
                <a:gd name="T36" fmla="*/ 0 w 146"/>
                <a:gd name="T37" fmla="*/ 2 h 258"/>
                <a:gd name="T38" fmla="*/ 0 w 146"/>
                <a:gd name="T39" fmla="*/ 4 h 258"/>
                <a:gd name="T40" fmla="*/ 0 w 146"/>
                <a:gd name="T41" fmla="*/ 4 h 258"/>
                <a:gd name="T42" fmla="*/ 1 w 146"/>
                <a:gd name="T43" fmla="*/ 5 h 258"/>
                <a:gd name="T44" fmla="*/ 1 w 146"/>
                <a:gd name="T45" fmla="*/ 6 h 258"/>
                <a:gd name="T46" fmla="*/ 1 w 146"/>
                <a:gd name="T47" fmla="*/ 7 h 258"/>
                <a:gd name="T48" fmla="*/ 2 w 146"/>
                <a:gd name="T49" fmla="*/ 7 h 258"/>
                <a:gd name="T50" fmla="*/ 2 w 146"/>
                <a:gd name="T51" fmla="*/ 8 h 258"/>
                <a:gd name="T52" fmla="*/ 3 w 146"/>
                <a:gd name="T53" fmla="*/ 9 h 258"/>
                <a:gd name="T54" fmla="*/ 3 w 146"/>
                <a:gd name="T55" fmla="*/ 9 h 258"/>
                <a:gd name="T56" fmla="*/ 3 w 146"/>
                <a:gd name="T57" fmla="*/ 9 h 258"/>
                <a:gd name="T58" fmla="*/ 3 w 146"/>
                <a:gd name="T59" fmla="*/ 9 h 258"/>
                <a:gd name="T60" fmla="*/ 3 w 146"/>
                <a:gd name="T61" fmla="*/ 9 h 258"/>
                <a:gd name="T62" fmla="*/ 8 w 146"/>
                <a:gd name="T63" fmla="*/ 7 h 258"/>
                <a:gd name="T64" fmla="*/ 4 w 146"/>
                <a:gd name="T65" fmla="*/ 12 h 258"/>
                <a:gd name="T66" fmla="*/ 9 w 146"/>
                <a:gd name="T67" fmla="*/ 17 h 258"/>
                <a:gd name="T68" fmla="*/ 9 w 146"/>
                <a:gd name="T69" fmla="*/ 9 h 258"/>
                <a:gd name="T70" fmla="*/ 4 w 146"/>
                <a:gd name="T71" fmla="*/ 12 h 25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46" h="258">
                  <a:moveTo>
                    <a:pt x="61" y="174"/>
                  </a:moveTo>
                  <a:lnTo>
                    <a:pt x="146" y="138"/>
                  </a:lnTo>
                  <a:lnTo>
                    <a:pt x="145" y="124"/>
                  </a:lnTo>
                  <a:lnTo>
                    <a:pt x="142" y="110"/>
                  </a:lnTo>
                  <a:lnTo>
                    <a:pt x="137" y="98"/>
                  </a:lnTo>
                  <a:lnTo>
                    <a:pt x="132" y="85"/>
                  </a:lnTo>
                  <a:lnTo>
                    <a:pt x="123" y="71"/>
                  </a:lnTo>
                  <a:lnTo>
                    <a:pt x="114" y="59"/>
                  </a:lnTo>
                  <a:lnTo>
                    <a:pt x="111" y="54"/>
                  </a:lnTo>
                  <a:lnTo>
                    <a:pt x="109" y="50"/>
                  </a:lnTo>
                  <a:lnTo>
                    <a:pt x="106" y="45"/>
                  </a:lnTo>
                  <a:lnTo>
                    <a:pt x="105" y="40"/>
                  </a:lnTo>
                  <a:lnTo>
                    <a:pt x="102" y="32"/>
                  </a:lnTo>
                  <a:lnTo>
                    <a:pt x="101" y="24"/>
                  </a:lnTo>
                  <a:lnTo>
                    <a:pt x="100" y="13"/>
                  </a:lnTo>
                  <a:lnTo>
                    <a:pt x="100" y="0"/>
                  </a:lnTo>
                  <a:lnTo>
                    <a:pt x="0" y="0"/>
                  </a:lnTo>
                  <a:lnTo>
                    <a:pt x="0" y="19"/>
                  </a:lnTo>
                  <a:lnTo>
                    <a:pt x="3" y="37"/>
                  </a:lnTo>
                  <a:lnTo>
                    <a:pt x="5" y="54"/>
                  </a:lnTo>
                  <a:lnTo>
                    <a:pt x="9" y="68"/>
                  </a:lnTo>
                  <a:lnTo>
                    <a:pt x="14" y="83"/>
                  </a:lnTo>
                  <a:lnTo>
                    <a:pt x="20" y="94"/>
                  </a:lnTo>
                  <a:lnTo>
                    <a:pt x="26" y="105"/>
                  </a:lnTo>
                  <a:lnTo>
                    <a:pt x="31" y="115"/>
                  </a:lnTo>
                  <a:lnTo>
                    <a:pt x="40" y="127"/>
                  </a:lnTo>
                  <a:lnTo>
                    <a:pt x="45" y="136"/>
                  </a:lnTo>
                  <a:lnTo>
                    <a:pt x="47" y="137"/>
                  </a:lnTo>
                  <a:lnTo>
                    <a:pt x="45" y="138"/>
                  </a:lnTo>
                  <a:lnTo>
                    <a:pt x="131" y="103"/>
                  </a:lnTo>
                  <a:lnTo>
                    <a:pt x="61" y="174"/>
                  </a:lnTo>
                  <a:lnTo>
                    <a:pt x="146" y="258"/>
                  </a:lnTo>
                  <a:lnTo>
                    <a:pt x="146" y="138"/>
                  </a:lnTo>
                  <a:lnTo>
                    <a:pt x="61" y="174"/>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35" name="Freeform 331"/>
            <p:cNvSpPr>
              <a:spLocks noChangeAspect="1"/>
            </p:cNvSpPr>
            <p:nvPr/>
          </p:nvSpPr>
          <p:spPr bwMode="auto">
            <a:xfrm>
              <a:off x="1285" y="1081"/>
              <a:ext cx="68" cy="78"/>
            </a:xfrm>
            <a:custGeom>
              <a:avLst/>
              <a:gdLst>
                <a:gd name="T0" fmla="*/ 0 w 269"/>
                <a:gd name="T1" fmla="*/ 2 h 302"/>
                <a:gd name="T2" fmla="*/ 1 w 269"/>
                <a:gd name="T3" fmla="*/ 5 h 302"/>
                <a:gd name="T4" fmla="*/ 2 w 269"/>
                <a:gd name="T5" fmla="*/ 6 h 302"/>
                <a:gd name="T6" fmla="*/ 3 w 269"/>
                <a:gd name="T7" fmla="*/ 8 h 302"/>
                <a:gd name="T8" fmla="*/ 5 w 269"/>
                <a:gd name="T9" fmla="*/ 10 h 302"/>
                <a:gd name="T10" fmla="*/ 7 w 269"/>
                <a:gd name="T11" fmla="*/ 12 h 302"/>
                <a:gd name="T12" fmla="*/ 8 w 269"/>
                <a:gd name="T13" fmla="*/ 14 h 302"/>
                <a:gd name="T14" fmla="*/ 10 w 269"/>
                <a:gd name="T15" fmla="*/ 17 h 302"/>
                <a:gd name="T16" fmla="*/ 11 w 269"/>
                <a:gd name="T17" fmla="*/ 19 h 302"/>
                <a:gd name="T18" fmla="*/ 13 w 269"/>
                <a:gd name="T19" fmla="*/ 20 h 302"/>
                <a:gd name="T20" fmla="*/ 17 w 269"/>
                <a:gd name="T21" fmla="*/ 15 h 302"/>
                <a:gd name="T22" fmla="*/ 16 w 269"/>
                <a:gd name="T23" fmla="*/ 14 h 302"/>
                <a:gd name="T24" fmla="*/ 15 w 269"/>
                <a:gd name="T25" fmla="*/ 12 h 302"/>
                <a:gd name="T26" fmla="*/ 13 w 269"/>
                <a:gd name="T27" fmla="*/ 10 h 302"/>
                <a:gd name="T28" fmla="*/ 12 w 269"/>
                <a:gd name="T29" fmla="*/ 8 h 302"/>
                <a:gd name="T30" fmla="*/ 10 w 269"/>
                <a:gd name="T31" fmla="*/ 6 h 302"/>
                <a:gd name="T32" fmla="*/ 8 w 269"/>
                <a:gd name="T33" fmla="*/ 4 h 302"/>
                <a:gd name="T34" fmla="*/ 7 w 269"/>
                <a:gd name="T35" fmla="*/ 2 h 302"/>
                <a:gd name="T36" fmla="*/ 5 w 269"/>
                <a:gd name="T37" fmla="*/ 0 h 302"/>
                <a:gd name="T38" fmla="*/ 6 w 269"/>
                <a:gd name="T39" fmla="*/ 2 h 302"/>
                <a:gd name="T40" fmla="*/ 0 w 269"/>
                <a:gd name="T41" fmla="*/ 2 h 302"/>
                <a:gd name="T42" fmla="*/ 0 w 269"/>
                <a:gd name="T43" fmla="*/ 4 h 302"/>
                <a:gd name="T44" fmla="*/ 1 w 269"/>
                <a:gd name="T45" fmla="*/ 5 h 302"/>
                <a:gd name="T46" fmla="*/ 0 w 269"/>
                <a:gd name="T47" fmla="*/ 2 h 3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9" h="302">
                  <a:moveTo>
                    <a:pt x="0" y="36"/>
                  </a:moveTo>
                  <a:lnTo>
                    <a:pt x="14" y="71"/>
                  </a:lnTo>
                  <a:lnTo>
                    <a:pt x="31" y="89"/>
                  </a:lnTo>
                  <a:lnTo>
                    <a:pt x="52" y="115"/>
                  </a:lnTo>
                  <a:lnTo>
                    <a:pt x="76" y="147"/>
                  </a:lnTo>
                  <a:lnTo>
                    <a:pt x="102" y="181"/>
                  </a:lnTo>
                  <a:lnTo>
                    <a:pt x="128" y="216"/>
                  </a:lnTo>
                  <a:lnTo>
                    <a:pt x="154" y="248"/>
                  </a:lnTo>
                  <a:lnTo>
                    <a:pt x="177" y="278"/>
                  </a:lnTo>
                  <a:lnTo>
                    <a:pt x="199" y="302"/>
                  </a:lnTo>
                  <a:lnTo>
                    <a:pt x="269" y="231"/>
                  </a:lnTo>
                  <a:lnTo>
                    <a:pt x="252" y="213"/>
                  </a:lnTo>
                  <a:lnTo>
                    <a:pt x="231" y="187"/>
                  </a:lnTo>
                  <a:lnTo>
                    <a:pt x="207" y="155"/>
                  </a:lnTo>
                  <a:lnTo>
                    <a:pt x="181" y="121"/>
                  </a:lnTo>
                  <a:lnTo>
                    <a:pt x="155" y="87"/>
                  </a:lnTo>
                  <a:lnTo>
                    <a:pt x="130" y="54"/>
                  </a:lnTo>
                  <a:lnTo>
                    <a:pt x="106" y="24"/>
                  </a:lnTo>
                  <a:lnTo>
                    <a:pt x="84" y="0"/>
                  </a:lnTo>
                  <a:lnTo>
                    <a:pt x="99" y="36"/>
                  </a:lnTo>
                  <a:lnTo>
                    <a:pt x="0" y="36"/>
                  </a:lnTo>
                  <a:lnTo>
                    <a:pt x="0" y="57"/>
                  </a:lnTo>
                  <a:lnTo>
                    <a:pt x="14" y="71"/>
                  </a:lnTo>
                  <a:lnTo>
                    <a:pt x="0" y="36"/>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36" name="Freeform 332"/>
            <p:cNvSpPr>
              <a:spLocks noChangeAspect="1"/>
            </p:cNvSpPr>
            <p:nvPr/>
          </p:nvSpPr>
          <p:spPr bwMode="auto">
            <a:xfrm>
              <a:off x="1249" y="1008"/>
              <a:ext cx="61" cy="83"/>
            </a:xfrm>
            <a:custGeom>
              <a:avLst/>
              <a:gdLst>
                <a:gd name="T0" fmla="*/ 3 w 239"/>
                <a:gd name="T1" fmla="*/ 6 h 327"/>
                <a:gd name="T2" fmla="*/ 0 w 239"/>
                <a:gd name="T3" fmla="*/ 3 h 327"/>
                <a:gd name="T4" fmla="*/ 0 w 239"/>
                <a:gd name="T5" fmla="*/ 5 h 327"/>
                <a:gd name="T6" fmla="*/ 1 w 239"/>
                <a:gd name="T7" fmla="*/ 6 h 327"/>
                <a:gd name="T8" fmla="*/ 1 w 239"/>
                <a:gd name="T9" fmla="*/ 7 h 327"/>
                <a:gd name="T10" fmla="*/ 2 w 239"/>
                <a:gd name="T11" fmla="*/ 8 h 327"/>
                <a:gd name="T12" fmla="*/ 4 w 239"/>
                <a:gd name="T13" fmla="*/ 10 h 327"/>
                <a:gd name="T14" fmla="*/ 5 w 239"/>
                <a:gd name="T15" fmla="*/ 13 h 327"/>
                <a:gd name="T16" fmla="*/ 6 w 239"/>
                <a:gd name="T17" fmla="*/ 14 h 327"/>
                <a:gd name="T18" fmla="*/ 7 w 239"/>
                <a:gd name="T19" fmla="*/ 15 h 327"/>
                <a:gd name="T20" fmla="*/ 7 w 239"/>
                <a:gd name="T21" fmla="*/ 16 h 327"/>
                <a:gd name="T22" fmla="*/ 8 w 239"/>
                <a:gd name="T23" fmla="*/ 18 h 327"/>
                <a:gd name="T24" fmla="*/ 8 w 239"/>
                <a:gd name="T25" fmla="*/ 19 h 327"/>
                <a:gd name="T26" fmla="*/ 9 w 239"/>
                <a:gd name="T27" fmla="*/ 20 h 327"/>
                <a:gd name="T28" fmla="*/ 9 w 239"/>
                <a:gd name="T29" fmla="*/ 20 h 327"/>
                <a:gd name="T30" fmla="*/ 9 w 239"/>
                <a:gd name="T31" fmla="*/ 20 h 327"/>
                <a:gd name="T32" fmla="*/ 9 w 239"/>
                <a:gd name="T33" fmla="*/ 21 h 327"/>
                <a:gd name="T34" fmla="*/ 9 w 239"/>
                <a:gd name="T35" fmla="*/ 21 h 327"/>
                <a:gd name="T36" fmla="*/ 16 w 239"/>
                <a:gd name="T37" fmla="*/ 21 h 327"/>
                <a:gd name="T38" fmla="*/ 16 w 239"/>
                <a:gd name="T39" fmla="*/ 20 h 327"/>
                <a:gd name="T40" fmla="*/ 15 w 239"/>
                <a:gd name="T41" fmla="*/ 19 h 327"/>
                <a:gd name="T42" fmla="*/ 15 w 239"/>
                <a:gd name="T43" fmla="*/ 19 h 327"/>
                <a:gd name="T44" fmla="*/ 15 w 239"/>
                <a:gd name="T45" fmla="*/ 18 h 327"/>
                <a:gd name="T46" fmla="*/ 15 w 239"/>
                <a:gd name="T47" fmla="*/ 16 h 327"/>
                <a:gd name="T48" fmla="*/ 14 w 239"/>
                <a:gd name="T49" fmla="*/ 15 h 327"/>
                <a:gd name="T50" fmla="*/ 13 w 239"/>
                <a:gd name="T51" fmla="*/ 13 h 327"/>
                <a:gd name="T52" fmla="*/ 12 w 239"/>
                <a:gd name="T53" fmla="*/ 12 h 327"/>
                <a:gd name="T54" fmla="*/ 11 w 239"/>
                <a:gd name="T55" fmla="*/ 11 h 327"/>
                <a:gd name="T56" fmla="*/ 10 w 239"/>
                <a:gd name="T57" fmla="*/ 9 h 327"/>
                <a:gd name="T58" fmla="*/ 9 w 239"/>
                <a:gd name="T59" fmla="*/ 7 h 327"/>
                <a:gd name="T60" fmla="*/ 7 w 239"/>
                <a:gd name="T61" fmla="*/ 5 h 327"/>
                <a:gd name="T62" fmla="*/ 7 w 239"/>
                <a:gd name="T63" fmla="*/ 4 h 327"/>
                <a:gd name="T64" fmla="*/ 7 w 239"/>
                <a:gd name="T65" fmla="*/ 3 h 327"/>
                <a:gd name="T66" fmla="*/ 7 w 239"/>
                <a:gd name="T67" fmla="*/ 3 h 327"/>
                <a:gd name="T68" fmla="*/ 7 w 239"/>
                <a:gd name="T69" fmla="*/ 3 h 327"/>
                <a:gd name="T70" fmla="*/ 3 w 239"/>
                <a:gd name="T71" fmla="*/ 0 h 327"/>
                <a:gd name="T72" fmla="*/ 7 w 239"/>
                <a:gd name="T73" fmla="*/ 3 h 327"/>
                <a:gd name="T74" fmla="*/ 7 w 239"/>
                <a:gd name="T75" fmla="*/ 0 h 327"/>
                <a:gd name="T76" fmla="*/ 3 w 239"/>
                <a:gd name="T77" fmla="*/ 0 h 327"/>
                <a:gd name="T78" fmla="*/ 3 w 239"/>
                <a:gd name="T79" fmla="*/ 6 h 32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39" h="327">
                  <a:moveTo>
                    <a:pt x="51" y="100"/>
                  </a:moveTo>
                  <a:lnTo>
                    <a:pt x="0" y="49"/>
                  </a:lnTo>
                  <a:lnTo>
                    <a:pt x="4" y="73"/>
                  </a:lnTo>
                  <a:lnTo>
                    <a:pt x="11" y="91"/>
                  </a:lnTo>
                  <a:lnTo>
                    <a:pt x="20" y="109"/>
                  </a:lnTo>
                  <a:lnTo>
                    <a:pt x="30" y="126"/>
                  </a:lnTo>
                  <a:lnTo>
                    <a:pt x="53" y="160"/>
                  </a:lnTo>
                  <a:lnTo>
                    <a:pt x="79" y="198"/>
                  </a:lnTo>
                  <a:lnTo>
                    <a:pt x="91" y="217"/>
                  </a:lnTo>
                  <a:lnTo>
                    <a:pt x="102" y="237"/>
                  </a:lnTo>
                  <a:lnTo>
                    <a:pt x="113" y="255"/>
                  </a:lnTo>
                  <a:lnTo>
                    <a:pt x="123" y="273"/>
                  </a:lnTo>
                  <a:lnTo>
                    <a:pt x="130" y="290"/>
                  </a:lnTo>
                  <a:lnTo>
                    <a:pt x="136" y="305"/>
                  </a:lnTo>
                  <a:lnTo>
                    <a:pt x="137" y="310"/>
                  </a:lnTo>
                  <a:lnTo>
                    <a:pt x="139" y="317"/>
                  </a:lnTo>
                  <a:lnTo>
                    <a:pt x="139" y="322"/>
                  </a:lnTo>
                  <a:lnTo>
                    <a:pt x="140" y="327"/>
                  </a:lnTo>
                  <a:lnTo>
                    <a:pt x="239" y="327"/>
                  </a:lnTo>
                  <a:lnTo>
                    <a:pt x="238" y="314"/>
                  </a:lnTo>
                  <a:lnTo>
                    <a:pt x="237" y="301"/>
                  </a:lnTo>
                  <a:lnTo>
                    <a:pt x="234" y="288"/>
                  </a:lnTo>
                  <a:lnTo>
                    <a:pt x="230" y="274"/>
                  </a:lnTo>
                  <a:lnTo>
                    <a:pt x="223" y="252"/>
                  </a:lnTo>
                  <a:lnTo>
                    <a:pt x="212" y="229"/>
                  </a:lnTo>
                  <a:lnTo>
                    <a:pt x="201" y="207"/>
                  </a:lnTo>
                  <a:lnTo>
                    <a:pt x="188" y="185"/>
                  </a:lnTo>
                  <a:lnTo>
                    <a:pt x="175" y="164"/>
                  </a:lnTo>
                  <a:lnTo>
                    <a:pt x="161" y="144"/>
                  </a:lnTo>
                  <a:lnTo>
                    <a:pt x="136" y="105"/>
                  </a:lnTo>
                  <a:lnTo>
                    <a:pt x="114" y="73"/>
                  </a:lnTo>
                  <a:lnTo>
                    <a:pt x="108" y="61"/>
                  </a:lnTo>
                  <a:lnTo>
                    <a:pt x="102" y="51"/>
                  </a:lnTo>
                  <a:lnTo>
                    <a:pt x="100" y="45"/>
                  </a:lnTo>
                  <a:lnTo>
                    <a:pt x="100" y="49"/>
                  </a:lnTo>
                  <a:lnTo>
                    <a:pt x="51" y="0"/>
                  </a:lnTo>
                  <a:lnTo>
                    <a:pt x="100" y="49"/>
                  </a:lnTo>
                  <a:lnTo>
                    <a:pt x="100" y="0"/>
                  </a:lnTo>
                  <a:lnTo>
                    <a:pt x="51" y="0"/>
                  </a:lnTo>
                  <a:lnTo>
                    <a:pt x="51" y="10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37" name="Freeform 333"/>
            <p:cNvSpPr>
              <a:spLocks noChangeAspect="1"/>
            </p:cNvSpPr>
            <p:nvPr/>
          </p:nvSpPr>
          <p:spPr bwMode="auto">
            <a:xfrm>
              <a:off x="1202" y="995"/>
              <a:ext cx="61" cy="38"/>
            </a:xfrm>
            <a:custGeom>
              <a:avLst/>
              <a:gdLst>
                <a:gd name="T0" fmla="*/ 0 w 236"/>
                <a:gd name="T1" fmla="*/ 3 h 146"/>
                <a:gd name="T2" fmla="*/ 3 w 236"/>
                <a:gd name="T3" fmla="*/ 7 h 146"/>
                <a:gd name="T4" fmla="*/ 4 w 236"/>
                <a:gd name="T5" fmla="*/ 7 h 146"/>
                <a:gd name="T6" fmla="*/ 4 w 236"/>
                <a:gd name="T7" fmla="*/ 7 h 146"/>
                <a:gd name="T8" fmla="*/ 5 w 236"/>
                <a:gd name="T9" fmla="*/ 7 h 146"/>
                <a:gd name="T10" fmla="*/ 5 w 236"/>
                <a:gd name="T11" fmla="*/ 7 h 146"/>
                <a:gd name="T12" fmla="*/ 7 w 236"/>
                <a:gd name="T13" fmla="*/ 8 h 146"/>
                <a:gd name="T14" fmla="*/ 9 w 236"/>
                <a:gd name="T15" fmla="*/ 8 h 146"/>
                <a:gd name="T16" fmla="*/ 10 w 236"/>
                <a:gd name="T17" fmla="*/ 9 h 146"/>
                <a:gd name="T18" fmla="*/ 12 w 236"/>
                <a:gd name="T19" fmla="*/ 9 h 146"/>
                <a:gd name="T20" fmla="*/ 13 w 236"/>
                <a:gd name="T21" fmla="*/ 9 h 146"/>
                <a:gd name="T22" fmla="*/ 14 w 236"/>
                <a:gd name="T23" fmla="*/ 10 h 146"/>
                <a:gd name="T24" fmla="*/ 15 w 236"/>
                <a:gd name="T25" fmla="*/ 10 h 146"/>
                <a:gd name="T26" fmla="*/ 16 w 236"/>
                <a:gd name="T27" fmla="*/ 10 h 146"/>
                <a:gd name="T28" fmla="*/ 16 w 236"/>
                <a:gd name="T29" fmla="*/ 3 h 146"/>
                <a:gd name="T30" fmla="*/ 16 w 236"/>
                <a:gd name="T31" fmla="*/ 3 h 146"/>
                <a:gd name="T32" fmla="*/ 15 w 236"/>
                <a:gd name="T33" fmla="*/ 3 h 146"/>
                <a:gd name="T34" fmla="*/ 14 w 236"/>
                <a:gd name="T35" fmla="*/ 3 h 146"/>
                <a:gd name="T36" fmla="*/ 14 w 236"/>
                <a:gd name="T37" fmla="*/ 3 h 146"/>
                <a:gd name="T38" fmla="*/ 12 w 236"/>
                <a:gd name="T39" fmla="*/ 2 h 146"/>
                <a:gd name="T40" fmla="*/ 11 w 236"/>
                <a:gd name="T41" fmla="*/ 2 h 146"/>
                <a:gd name="T42" fmla="*/ 9 w 236"/>
                <a:gd name="T43" fmla="*/ 1 h 146"/>
                <a:gd name="T44" fmla="*/ 7 w 236"/>
                <a:gd name="T45" fmla="*/ 1 h 146"/>
                <a:gd name="T46" fmla="*/ 6 w 236"/>
                <a:gd name="T47" fmla="*/ 0 h 146"/>
                <a:gd name="T48" fmla="*/ 5 w 236"/>
                <a:gd name="T49" fmla="*/ 0 h 146"/>
                <a:gd name="T50" fmla="*/ 4 w 236"/>
                <a:gd name="T51" fmla="*/ 0 h 146"/>
                <a:gd name="T52" fmla="*/ 3 w 236"/>
                <a:gd name="T53" fmla="*/ 0 h 146"/>
                <a:gd name="T54" fmla="*/ 7 w 236"/>
                <a:gd name="T55" fmla="*/ 3 h 146"/>
                <a:gd name="T56" fmla="*/ 0 w 236"/>
                <a:gd name="T57" fmla="*/ 3 h 146"/>
                <a:gd name="T58" fmla="*/ 0 w 236"/>
                <a:gd name="T59" fmla="*/ 7 h 146"/>
                <a:gd name="T60" fmla="*/ 3 w 236"/>
                <a:gd name="T61" fmla="*/ 7 h 146"/>
                <a:gd name="T62" fmla="*/ 0 w 236"/>
                <a:gd name="T63" fmla="*/ 3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 h="146">
                  <a:moveTo>
                    <a:pt x="0" y="49"/>
                  </a:moveTo>
                  <a:lnTo>
                    <a:pt x="51" y="99"/>
                  </a:lnTo>
                  <a:lnTo>
                    <a:pt x="55" y="99"/>
                  </a:lnTo>
                  <a:lnTo>
                    <a:pt x="61" y="100"/>
                  </a:lnTo>
                  <a:lnTo>
                    <a:pt x="70" y="102"/>
                  </a:lnTo>
                  <a:lnTo>
                    <a:pt x="79" y="104"/>
                  </a:lnTo>
                  <a:lnTo>
                    <a:pt x="103" y="112"/>
                  </a:lnTo>
                  <a:lnTo>
                    <a:pt x="127" y="120"/>
                  </a:lnTo>
                  <a:lnTo>
                    <a:pt x="154" y="129"/>
                  </a:lnTo>
                  <a:lnTo>
                    <a:pt x="180" y="137"/>
                  </a:lnTo>
                  <a:lnTo>
                    <a:pt x="194" y="139"/>
                  </a:lnTo>
                  <a:lnTo>
                    <a:pt x="207" y="143"/>
                  </a:lnTo>
                  <a:lnTo>
                    <a:pt x="222" y="144"/>
                  </a:lnTo>
                  <a:lnTo>
                    <a:pt x="236" y="146"/>
                  </a:lnTo>
                  <a:lnTo>
                    <a:pt x="236" y="46"/>
                  </a:lnTo>
                  <a:lnTo>
                    <a:pt x="232" y="45"/>
                  </a:lnTo>
                  <a:lnTo>
                    <a:pt x="225" y="45"/>
                  </a:lnTo>
                  <a:lnTo>
                    <a:pt x="216" y="42"/>
                  </a:lnTo>
                  <a:lnTo>
                    <a:pt x="207" y="41"/>
                  </a:lnTo>
                  <a:lnTo>
                    <a:pt x="184" y="33"/>
                  </a:lnTo>
                  <a:lnTo>
                    <a:pt x="158" y="26"/>
                  </a:lnTo>
                  <a:lnTo>
                    <a:pt x="132" y="16"/>
                  </a:lnTo>
                  <a:lnTo>
                    <a:pt x="106" y="9"/>
                  </a:lnTo>
                  <a:lnTo>
                    <a:pt x="92" y="5"/>
                  </a:lnTo>
                  <a:lnTo>
                    <a:pt x="78" y="2"/>
                  </a:lnTo>
                  <a:lnTo>
                    <a:pt x="65" y="1"/>
                  </a:lnTo>
                  <a:lnTo>
                    <a:pt x="51" y="0"/>
                  </a:lnTo>
                  <a:lnTo>
                    <a:pt x="100" y="49"/>
                  </a:lnTo>
                  <a:lnTo>
                    <a:pt x="0" y="49"/>
                  </a:lnTo>
                  <a:lnTo>
                    <a:pt x="0" y="99"/>
                  </a:lnTo>
                  <a:lnTo>
                    <a:pt x="51" y="99"/>
                  </a:lnTo>
                  <a:lnTo>
                    <a:pt x="0" y="4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38" name="Freeform 334"/>
            <p:cNvSpPr>
              <a:spLocks noChangeAspect="1"/>
            </p:cNvSpPr>
            <p:nvPr/>
          </p:nvSpPr>
          <p:spPr bwMode="auto">
            <a:xfrm>
              <a:off x="1202" y="996"/>
              <a:ext cx="26" cy="12"/>
            </a:xfrm>
            <a:custGeom>
              <a:avLst/>
              <a:gdLst>
                <a:gd name="T0" fmla="*/ 0 w 100"/>
                <a:gd name="T1" fmla="*/ 0 h 45"/>
                <a:gd name="T2" fmla="*/ 0 w 100"/>
                <a:gd name="T3" fmla="*/ 0 h 45"/>
                <a:gd name="T4" fmla="*/ 0 w 100"/>
                <a:gd name="T5" fmla="*/ 3 h 45"/>
                <a:gd name="T6" fmla="*/ 7 w 100"/>
                <a:gd name="T7" fmla="*/ 3 h 45"/>
                <a:gd name="T8" fmla="*/ 7 w 100"/>
                <a:gd name="T9" fmla="*/ 0 h 45"/>
                <a:gd name="T10" fmla="*/ 7 w 100"/>
                <a:gd name="T11" fmla="*/ 0 h 45"/>
                <a:gd name="T12" fmla="*/ 0 w 100"/>
                <a:gd name="T13" fmla="*/ 0 h 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 h="45">
                  <a:moveTo>
                    <a:pt x="0" y="0"/>
                  </a:moveTo>
                  <a:lnTo>
                    <a:pt x="0" y="0"/>
                  </a:lnTo>
                  <a:lnTo>
                    <a:pt x="0" y="45"/>
                  </a:lnTo>
                  <a:lnTo>
                    <a:pt x="100" y="45"/>
                  </a:lnTo>
                  <a:lnTo>
                    <a:pt x="100" y="0"/>
                  </a:lnTo>
                  <a:lnTo>
                    <a:pt x="0"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39" name="Freeform 335"/>
            <p:cNvSpPr>
              <a:spLocks noChangeAspect="1"/>
            </p:cNvSpPr>
            <p:nvPr/>
          </p:nvSpPr>
          <p:spPr bwMode="auto">
            <a:xfrm>
              <a:off x="1202" y="972"/>
              <a:ext cx="26" cy="26"/>
            </a:xfrm>
            <a:custGeom>
              <a:avLst/>
              <a:gdLst>
                <a:gd name="T0" fmla="*/ 3 w 100"/>
                <a:gd name="T1" fmla="*/ 7 h 100"/>
                <a:gd name="T2" fmla="*/ 0 w 100"/>
                <a:gd name="T3" fmla="*/ 3 h 100"/>
                <a:gd name="T4" fmla="*/ 0 w 100"/>
                <a:gd name="T5" fmla="*/ 7 h 100"/>
                <a:gd name="T6" fmla="*/ 7 w 100"/>
                <a:gd name="T7" fmla="*/ 7 h 100"/>
                <a:gd name="T8" fmla="*/ 7 w 100"/>
                <a:gd name="T9" fmla="*/ 3 h 100"/>
                <a:gd name="T10" fmla="*/ 3 w 100"/>
                <a:gd name="T11" fmla="*/ 0 h 100"/>
                <a:gd name="T12" fmla="*/ 7 w 100"/>
                <a:gd name="T13" fmla="*/ 3 h 100"/>
                <a:gd name="T14" fmla="*/ 7 w 100"/>
                <a:gd name="T15" fmla="*/ 0 h 100"/>
                <a:gd name="T16" fmla="*/ 3 w 100"/>
                <a:gd name="T17" fmla="*/ 0 h 100"/>
                <a:gd name="T18" fmla="*/ 3 w 100"/>
                <a:gd name="T19" fmla="*/ 7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51" y="100"/>
                  </a:moveTo>
                  <a:lnTo>
                    <a:pt x="0" y="50"/>
                  </a:lnTo>
                  <a:lnTo>
                    <a:pt x="0" y="97"/>
                  </a:lnTo>
                  <a:lnTo>
                    <a:pt x="100" y="97"/>
                  </a:lnTo>
                  <a:lnTo>
                    <a:pt x="100" y="50"/>
                  </a:lnTo>
                  <a:lnTo>
                    <a:pt x="51" y="0"/>
                  </a:lnTo>
                  <a:lnTo>
                    <a:pt x="100" y="50"/>
                  </a:lnTo>
                  <a:lnTo>
                    <a:pt x="100" y="0"/>
                  </a:lnTo>
                  <a:lnTo>
                    <a:pt x="51" y="0"/>
                  </a:lnTo>
                  <a:lnTo>
                    <a:pt x="51" y="10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40" name="Freeform 336"/>
            <p:cNvSpPr>
              <a:spLocks noChangeAspect="1"/>
            </p:cNvSpPr>
            <p:nvPr/>
          </p:nvSpPr>
          <p:spPr bwMode="auto">
            <a:xfrm>
              <a:off x="1122" y="843"/>
              <a:ext cx="94" cy="155"/>
            </a:xfrm>
            <a:custGeom>
              <a:avLst/>
              <a:gdLst>
                <a:gd name="T0" fmla="*/ 3 w 369"/>
                <a:gd name="T1" fmla="*/ 6 h 608"/>
                <a:gd name="T2" fmla="*/ 0 w 369"/>
                <a:gd name="T3" fmla="*/ 5 h 608"/>
                <a:gd name="T4" fmla="*/ 1 w 369"/>
                <a:gd name="T5" fmla="*/ 8 h 608"/>
                <a:gd name="T6" fmla="*/ 3 w 369"/>
                <a:gd name="T7" fmla="*/ 12 h 608"/>
                <a:gd name="T8" fmla="*/ 4 w 369"/>
                <a:gd name="T9" fmla="*/ 15 h 608"/>
                <a:gd name="T10" fmla="*/ 6 w 369"/>
                <a:gd name="T11" fmla="*/ 18 h 608"/>
                <a:gd name="T12" fmla="*/ 7 w 369"/>
                <a:gd name="T13" fmla="*/ 21 h 608"/>
                <a:gd name="T14" fmla="*/ 8 w 369"/>
                <a:gd name="T15" fmla="*/ 23 h 608"/>
                <a:gd name="T16" fmla="*/ 10 w 369"/>
                <a:gd name="T17" fmla="*/ 27 h 608"/>
                <a:gd name="T18" fmla="*/ 11 w 369"/>
                <a:gd name="T19" fmla="*/ 29 h 608"/>
                <a:gd name="T20" fmla="*/ 12 w 369"/>
                <a:gd name="T21" fmla="*/ 30 h 608"/>
                <a:gd name="T22" fmla="*/ 13 w 369"/>
                <a:gd name="T23" fmla="*/ 32 h 608"/>
                <a:gd name="T24" fmla="*/ 14 w 369"/>
                <a:gd name="T25" fmla="*/ 33 h 608"/>
                <a:gd name="T26" fmla="*/ 15 w 369"/>
                <a:gd name="T27" fmla="*/ 34 h 608"/>
                <a:gd name="T28" fmla="*/ 16 w 369"/>
                <a:gd name="T29" fmla="*/ 35 h 608"/>
                <a:gd name="T30" fmla="*/ 17 w 369"/>
                <a:gd name="T31" fmla="*/ 36 h 608"/>
                <a:gd name="T32" fmla="*/ 18 w 369"/>
                <a:gd name="T33" fmla="*/ 37 h 608"/>
                <a:gd name="T34" fmla="*/ 19 w 369"/>
                <a:gd name="T35" fmla="*/ 38 h 608"/>
                <a:gd name="T36" fmla="*/ 20 w 369"/>
                <a:gd name="T37" fmla="*/ 38 h 608"/>
                <a:gd name="T38" fmla="*/ 21 w 369"/>
                <a:gd name="T39" fmla="*/ 39 h 608"/>
                <a:gd name="T40" fmla="*/ 22 w 369"/>
                <a:gd name="T41" fmla="*/ 39 h 608"/>
                <a:gd name="T42" fmla="*/ 24 w 369"/>
                <a:gd name="T43" fmla="*/ 40 h 608"/>
                <a:gd name="T44" fmla="*/ 24 w 369"/>
                <a:gd name="T45" fmla="*/ 33 h 608"/>
                <a:gd name="T46" fmla="*/ 24 w 369"/>
                <a:gd name="T47" fmla="*/ 33 h 608"/>
                <a:gd name="T48" fmla="*/ 23 w 369"/>
                <a:gd name="T49" fmla="*/ 33 h 608"/>
                <a:gd name="T50" fmla="*/ 23 w 369"/>
                <a:gd name="T51" fmla="*/ 33 h 608"/>
                <a:gd name="T52" fmla="*/ 22 w 369"/>
                <a:gd name="T53" fmla="*/ 32 h 608"/>
                <a:gd name="T54" fmla="*/ 22 w 369"/>
                <a:gd name="T55" fmla="*/ 32 h 608"/>
                <a:gd name="T56" fmla="*/ 21 w 369"/>
                <a:gd name="T57" fmla="*/ 31 h 608"/>
                <a:gd name="T58" fmla="*/ 20 w 369"/>
                <a:gd name="T59" fmla="*/ 31 h 608"/>
                <a:gd name="T60" fmla="*/ 20 w 369"/>
                <a:gd name="T61" fmla="*/ 30 h 608"/>
                <a:gd name="T62" fmla="*/ 19 w 369"/>
                <a:gd name="T63" fmla="*/ 29 h 608"/>
                <a:gd name="T64" fmla="*/ 18 w 369"/>
                <a:gd name="T65" fmla="*/ 28 h 608"/>
                <a:gd name="T66" fmla="*/ 18 w 369"/>
                <a:gd name="T67" fmla="*/ 27 h 608"/>
                <a:gd name="T68" fmla="*/ 17 w 369"/>
                <a:gd name="T69" fmla="*/ 26 h 608"/>
                <a:gd name="T70" fmla="*/ 16 w 369"/>
                <a:gd name="T71" fmla="*/ 23 h 608"/>
                <a:gd name="T72" fmla="*/ 14 w 369"/>
                <a:gd name="T73" fmla="*/ 21 h 608"/>
                <a:gd name="T74" fmla="*/ 13 w 369"/>
                <a:gd name="T75" fmla="*/ 18 h 608"/>
                <a:gd name="T76" fmla="*/ 11 w 369"/>
                <a:gd name="T77" fmla="*/ 15 h 608"/>
                <a:gd name="T78" fmla="*/ 10 w 369"/>
                <a:gd name="T79" fmla="*/ 12 h 608"/>
                <a:gd name="T80" fmla="*/ 9 w 369"/>
                <a:gd name="T81" fmla="*/ 10 h 608"/>
                <a:gd name="T82" fmla="*/ 7 w 369"/>
                <a:gd name="T83" fmla="*/ 5 h 608"/>
                <a:gd name="T84" fmla="*/ 6 w 369"/>
                <a:gd name="T85" fmla="*/ 2 h 608"/>
                <a:gd name="T86" fmla="*/ 3 w 369"/>
                <a:gd name="T87" fmla="*/ 0 h 608"/>
                <a:gd name="T88" fmla="*/ 6 w 369"/>
                <a:gd name="T89" fmla="*/ 2 h 608"/>
                <a:gd name="T90" fmla="*/ 5 w 369"/>
                <a:gd name="T91" fmla="*/ 0 h 608"/>
                <a:gd name="T92" fmla="*/ 3 w 369"/>
                <a:gd name="T93" fmla="*/ 0 h 608"/>
                <a:gd name="T94" fmla="*/ 3 w 369"/>
                <a:gd name="T95" fmla="*/ 6 h 60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69" h="608">
                  <a:moveTo>
                    <a:pt x="46" y="99"/>
                  </a:moveTo>
                  <a:lnTo>
                    <a:pt x="0" y="72"/>
                  </a:lnTo>
                  <a:lnTo>
                    <a:pt x="21" y="117"/>
                  </a:lnTo>
                  <a:lnTo>
                    <a:pt x="50" y="187"/>
                  </a:lnTo>
                  <a:lnTo>
                    <a:pt x="68" y="228"/>
                  </a:lnTo>
                  <a:lnTo>
                    <a:pt x="86" y="271"/>
                  </a:lnTo>
                  <a:lnTo>
                    <a:pt x="106" y="316"/>
                  </a:lnTo>
                  <a:lnTo>
                    <a:pt x="128" y="360"/>
                  </a:lnTo>
                  <a:lnTo>
                    <a:pt x="150" y="406"/>
                  </a:lnTo>
                  <a:lnTo>
                    <a:pt x="175" y="447"/>
                  </a:lnTo>
                  <a:lnTo>
                    <a:pt x="188" y="468"/>
                  </a:lnTo>
                  <a:lnTo>
                    <a:pt x="201" y="487"/>
                  </a:lnTo>
                  <a:lnTo>
                    <a:pt x="214" y="505"/>
                  </a:lnTo>
                  <a:lnTo>
                    <a:pt x="228" y="523"/>
                  </a:lnTo>
                  <a:lnTo>
                    <a:pt x="242" y="540"/>
                  </a:lnTo>
                  <a:lnTo>
                    <a:pt x="256" y="555"/>
                  </a:lnTo>
                  <a:lnTo>
                    <a:pt x="272" y="568"/>
                  </a:lnTo>
                  <a:lnTo>
                    <a:pt x="289" y="581"/>
                  </a:lnTo>
                  <a:lnTo>
                    <a:pt x="307" y="592"/>
                  </a:lnTo>
                  <a:lnTo>
                    <a:pt x="326" y="601"/>
                  </a:lnTo>
                  <a:lnTo>
                    <a:pt x="347" y="606"/>
                  </a:lnTo>
                  <a:lnTo>
                    <a:pt x="369" y="608"/>
                  </a:lnTo>
                  <a:lnTo>
                    <a:pt x="369" y="508"/>
                  </a:lnTo>
                  <a:lnTo>
                    <a:pt x="365" y="508"/>
                  </a:lnTo>
                  <a:lnTo>
                    <a:pt x="360" y="506"/>
                  </a:lnTo>
                  <a:lnTo>
                    <a:pt x="352" y="504"/>
                  </a:lnTo>
                  <a:lnTo>
                    <a:pt x="344" y="499"/>
                  </a:lnTo>
                  <a:lnTo>
                    <a:pt x="335" y="492"/>
                  </a:lnTo>
                  <a:lnTo>
                    <a:pt x="326" y="483"/>
                  </a:lnTo>
                  <a:lnTo>
                    <a:pt x="316" y="473"/>
                  </a:lnTo>
                  <a:lnTo>
                    <a:pt x="304" y="460"/>
                  </a:lnTo>
                  <a:lnTo>
                    <a:pt x="294" y="446"/>
                  </a:lnTo>
                  <a:lnTo>
                    <a:pt x="282" y="430"/>
                  </a:lnTo>
                  <a:lnTo>
                    <a:pt x="272" y="413"/>
                  </a:lnTo>
                  <a:lnTo>
                    <a:pt x="260" y="396"/>
                  </a:lnTo>
                  <a:lnTo>
                    <a:pt x="238" y="358"/>
                  </a:lnTo>
                  <a:lnTo>
                    <a:pt x="216" y="316"/>
                  </a:lnTo>
                  <a:lnTo>
                    <a:pt x="196" y="274"/>
                  </a:lnTo>
                  <a:lnTo>
                    <a:pt x="176" y="231"/>
                  </a:lnTo>
                  <a:lnTo>
                    <a:pt x="158" y="190"/>
                  </a:lnTo>
                  <a:lnTo>
                    <a:pt x="141" y="150"/>
                  </a:lnTo>
                  <a:lnTo>
                    <a:pt x="113" y="79"/>
                  </a:lnTo>
                  <a:lnTo>
                    <a:pt x="90" y="28"/>
                  </a:lnTo>
                  <a:lnTo>
                    <a:pt x="46" y="0"/>
                  </a:lnTo>
                  <a:lnTo>
                    <a:pt x="90" y="28"/>
                  </a:lnTo>
                  <a:lnTo>
                    <a:pt x="75" y="0"/>
                  </a:lnTo>
                  <a:lnTo>
                    <a:pt x="46" y="0"/>
                  </a:lnTo>
                  <a:lnTo>
                    <a:pt x="46" y="99"/>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41" name="Freeform 337"/>
            <p:cNvSpPr>
              <a:spLocks noChangeAspect="1"/>
            </p:cNvSpPr>
            <p:nvPr/>
          </p:nvSpPr>
          <p:spPr bwMode="auto">
            <a:xfrm>
              <a:off x="1111" y="843"/>
              <a:ext cx="22" cy="25"/>
            </a:xfrm>
            <a:custGeom>
              <a:avLst/>
              <a:gdLst>
                <a:gd name="T0" fmla="*/ 0 w 90"/>
                <a:gd name="T1" fmla="*/ 5 h 99"/>
                <a:gd name="T2" fmla="*/ 3 w 90"/>
                <a:gd name="T3" fmla="*/ 6 h 99"/>
                <a:gd name="T4" fmla="*/ 5 w 90"/>
                <a:gd name="T5" fmla="*/ 6 h 99"/>
                <a:gd name="T6" fmla="*/ 5 w 90"/>
                <a:gd name="T7" fmla="*/ 0 h 99"/>
                <a:gd name="T8" fmla="*/ 3 w 90"/>
                <a:gd name="T9" fmla="*/ 0 h 99"/>
                <a:gd name="T10" fmla="*/ 5 w 90"/>
                <a:gd name="T11" fmla="*/ 2 h 99"/>
                <a:gd name="T12" fmla="*/ 0 w 90"/>
                <a:gd name="T13" fmla="*/ 5 h 99"/>
                <a:gd name="T14" fmla="*/ 1 w 90"/>
                <a:gd name="T15" fmla="*/ 6 h 99"/>
                <a:gd name="T16" fmla="*/ 3 w 90"/>
                <a:gd name="T17" fmla="*/ 6 h 99"/>
                <a:gd name="T18" fmla="*/ 0 w 90"/>
                <a:gd name="T19" fmla="*/ 5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99">
                  <a:moveTo>
                    <a:pt x="0" y="75"/>
                  </a:moveTo>
                  <a:lnTo>
                    <a:pt x="43" y="99"/>
                  </a:lnTo>
                  <a:lnTo>
                    <a:pt x="90" y="99"/>
                  </a:lnTo>
                  <a:lnTo>
                    <a:pt x="90" y="0"/>
                  </a:lnTo>
                  <a:lnTo>
                    <a:pt x="43" y="0"/>
                  </a:lnTo>
                  <a:lnTo>
                    <a:pt x="86" y="24"/>
                  </a:lnTo>
                  <a:lnTo>
                    <a:pt x="0" y="75"/>
                  </a:lnTo>
                  <a:lnTo>
                    <a:pt x="15" y="99"/>
                  </a:lnTo>
                  <a:lnTo>
                    <a:pt x="43" y="99"/>
                  </a:lnTo>
                  <a:lnTo>
                    <a:pt x="0" y="7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42" name="Freeform 338"/>
            <p:cNvSpPr>
              <a:spLocks noChangeAspect="1"/>
            </p:cNvSpPr>
            <p:nvPr/>
          </p:nvSpPr>
          <p:spPr bwMode="auto">
            <a:xfrm>
              <a:off x="890" y="348"/>
              <a:ext cx="242" cy="514"/>
            </a:xfrm>
            <a:custGeom>
              <a:avLst/>
              <a:gdLst>
                <a:gd name="T0" fmla="*/ 6 w 949"/>
                <a:gd name="T1" fmla="*/ 6 h 2015"/>
                <a:gd name="T2" fmla="*/ 9 w 949"/>
                <a:gd name="T3" fmla="*/ 9 h 2015"/>
                <a:gd name="T4" fmla="*/ 11 w 949"/>
                <a:gd name="T5" fmla="*/ 12 h 2015"/>
                <a:gd name="T6" fmla="*/ 14 w 949"/>
                <a:gd name="T7" fmla="*/ 16 h 2015"/>
                <a:gd name="T8" fmla="*/ 17 w 949"/>
                <a:gd name="T9" fmla="*/ 19 h 2015"/>
                <a:gd name="T10" fmla="*/ 19 w 949"/>
                <a:gd name="T11" fmla="*/ 23 h 2015"/>
                <a:gd name="T12" fmla="*/ 21 w 949"/>
                <a:gd name="T13" fmla="*/ 27 h 2015"/>
                <a:gd name="T14" fmla="*/ 23 w 949"/>
                <a:gd name="T15" fmla="*/ 31 h 2015"/>
                <a:gd name="T16" fmla="*/ 25 w 949"/>
                <a:gd name="T17" fmla="*/ 34 h 2015"/>
                <a:gd name="T18" fmla="*/ 28 w 949"/>
                <a:gd name="T19" fmla="*/ 42 h 2015"/>
                <a:gd name="T20" fmla="*/ 31 w 949"/>
                <a:gd name="T21" fmla="*/ 51 h 2015"/>
                <a:gd name="T22" fmla="*/ 34 w 949"/>
                <a:gd name="T23" fmla="*/ 59 h 2015"/>
                <a:gd name="T24" fmla="*/ 36 w 949"/>
                <a:gd name="T25" fmla="*/ 67 h 2015"/>
                <a:gd name="T26" fmla="*/ 40 w 949"/>
                <a:gd name="T27" fmla="*/ 84 h 2015"/>
                <a:gd name="T28" fmla="*/ 44 w 949"/>
                <a:gd name="T29" fmla="*/ 101 h 2015"/>
                <a:gd name="T30" fmla="*/ 46 w 949"/>
                <a:gd name="T31" fmla="*/ 108 h 2015"/>
                <a:gd name="T32" fmla="*/ 49 w 949"/>
                <a:gd name="T33" fmla="*/ 116 h 2015"/>
                <a:gd name="T34" fmla="*/ 52 w 949"/>
                <a:gd name="T35" fmla="*/ 124 h 2015"/>
                <a:gd name="T36" fmla="*/ 54 w 949"/>
                <a:gd name="T37" fmla="*/ 128 h 2015"/>
                <a:gd name="T38" fmla="*/ 56 w 949"/>
                <a:gd name="T39" fmla="*/ 131 h 2015"/>
                <a:gd name="T40" fmla="*/ 61 w 949"/>
                <a:gd name="T41" fmla="*/ 126 h 2015"/>
                <a:gd name="T42" fmla="*/ 59 w 949"/>
                <a:gd name="T43" fmla="*/ 123 h 2015"/>
                <a:gd name="T44" fmla="*/ 57 w 949"/>
                <a:gd name="T45" fmla="*/ 118 h 2015"/>
                <a:gd name="T46" fmla="*/ 54 w 949"/>
                <a:gd name="T47" fmla="*/ 110 h 2015"/>
                <a:gd name="T48" fmla="*/ 51 w 949"/>
                <a:gd name="T49" fmla="*/ 103 h 2015"/>
                <a:gd name="T50" fmla="*/ 48 w 949"/>
                <a:gd name="T51" fmla="*/ 91 h 2015"/>
                <a:gd name="T52" fmla="*/ 44 w 949"/>
                <a:gd name="T53" fmla="*/ 74 h 2015"/>
                <a:gd name="T54" fmla="*/ 41 w 949"/>
                <a:gd name="T55" fmla="*/ 61 h 2015"/>
                <a:gd name="T56" fmla="*/ 39 w 949"/>
                <a:gd name="T57" fmla="*/ 53 h 2015"/>
                <a:gd name="T58" fmla="*/ 36 w 949"/>
                <a:gd name="T59" fmla="*/ 44 h 2015"/>
                <a:gd name="T60" fmla="*/ 33 w 949"/>
                <a:gd name="T61" fmla="*/ 36 h 2015"/>
                <a:gd name="T62" fmla="*/ 30 w 949"/>
                <a:gd name="T63" fmla="*/ 30 h 2015"/>
                <a:gd name="T64" fmla="*/ 28 w 949"/>
                <a:gd name="T65" fmla="*/ 26 h 2015"/>
                <a:gd name="T66" fmla="*/ 26 w 949"/>
                <a:gd name="T67" fmla="*/ 22 h 2015"/>
                <a:gd name="T68" fmla="*/ 23 w 949"/>
                <a:gd name="T69" fmla="*/ 18 h 2015"/>
                <a:gd name="T70" fmla="*/ 21 w 949"/>
                <a:gd name="T71" fmla="*/ 14 h 2015"/>
                <a:gd name="T72" fmla="*/ 18 w 949"/>
                <a:gd name="T73" fmla="*/ 10 h 2015"/>
                <a:gd name="T74" fmla="*/ 15 w 949"/>
                <a:gd name="T75" fmla="*/ 6 h 2015"/>
                <a:gd name="T76" fmla="*/ 12 w 949"/>
                <a:gd name="T77" fmla="*/ 3 h 2015"/>
                <a:gd name="T78" fmla="*/ 8 w 949"/>
                <a:gd name="T79" fmla="*/ 7 h 2015"/>
                <a:gd name="T80" fmla="*/ 0 w 949"/>
                <a:gd name="T81" fmla="*/ 0 h 2015"/>
                <a:gd name="T82" fmla="*/ 8 w 949"/>
                <a:gd name="T83" fmla="*/ 0 h 201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49" h="2015">
                  <a:moveTo>
                    <a:pt x="120" y="0"/>
                  </a:moveTo>
                  <a:lnTo>
                    <a:pt x="85" y="85"/>
                  </a:lnTo>
                  <a:lnTo>
                    <a:pt x="110" y="110"/>
                  </a:lnTo>
                  <a:lnTo>
                    <a:pt x="133" y="136"/>
                  </a:lnTo>
                  <a:lnTo>
                    <a:pt x="156" y="162"/>
                  </a:lnTo>
                  <a:lnTo>
                    <a:pt x="178" y="189"/>
                  </a:lnTo>
                  <a:lnTo>
                    <a:pt x="200" y="215"/>
                  </a:lnTo>
                  <a:lnTo>
                    <a:pt x="220" y="242"/>
                  </a:lnTo>
                  <a:lnTo>
                    <a:pt x="240" y="269"/>
                  </a:lnTo>
                  <a:lnTo>
                    <a:pt x="258" y="297"/>
                  </a:lnTo>
                  <a:lnTo>
                    <a:pt x="277" y="326"/>
                  </a:lnTo>
                  <a:lnTo>
                    <a:pt x="295" y="354"/>
                  </a:lnTo>
                  <a:lnTo>
                    <a:pt x="311" y="383"/>
                  </a:lnTo>
                  <a:lnTo>
                    <a:pt x="327" y="411"/>
                  </a:lnTo>
                  <a:lnTo>
                    <a:pt x="342" y="441"/>
                  </a:lnTo>
                  <a:lnTo>
                    <a:pt x="358" y="469"/>
                  </a:lnTo>
                  <a:lnTo>
                    <a:pt x="372" y="499"/>
                  </a:lnTo>
                  <a:lnTo>
                    <a:pt x="386" y="529"/>
                  </a:lnTo>
                  <a:lnTo>
                    <a:pt x="412" y="589"/>
                  </a:lnTo>
                  <a:lnTo>
                    <a:pt x="437" y="651"/>
                  </a:lnTo>
                  <a:lnTo>
                    <a:pt x="459" y="713"/>
                  </a:lnTo>
                  <a:lnTo>
                    <a:pt x="480" y="777"/>
                  </a:lnTo>
                  <a:lnTo>
                    <a:pt x="500" y="840"/>
                  </a:lnTo>
                  <a:lnTo>
                    <a:pt x="518" y="903"/>
                  </a:lnTo>
                  <a:lnTo>
                    <a:pt x="535" y="968"/>
                  </a:lnTo>
                  <a:lnTo>
                    <a:pt x="552" y="1031"/>
                  </a:lnTo>
                  <a:lnTo>
                    <a:pt x="583" y="1160"/>
                  </a:lnTo>
                  <a:lnTo>
                    <a:pt x="613" y="1290"/>
                  </a:lnTo>
                  <a:lnTo>
                    <a:pt x="644" y="1418"/>
                  </a:lnTo>
                  <a:lnTo>
                    <a:pt x="677" y="1544"/>
                  </a:lnTo>
                  <a:lnTo>
                    <a:pt x="694" y="1606"/>
                  </a:lnTo>
                  <a:lnTo>
                    <a:pt x="714" y="1667"/>
                  </a:lnTo>
                  <a:lnTo>
                    <a:pt x="734" y="1728"/>
                  </a:lnTo>
                  <a:lnTo>
                    <a:pt x="756" y="1787"/>
                  </a:lnTo>
                  <a:lnTo>
                    <a:pt x="779" y="1847"/>
                  </a:lnTo>
                  <a:lnTo>
                    <a:pt x="805" y="1904"/>
                  </a:lnTo>
                  <a:lnTo>
                    <a:pt x="818" y="1932"/>
                  </a:lnTo>
                  <a:lnTo>
                    <a:pt x="832" y="1960"/>
                  </a:lnTo>
                  <a:lnTo>
                    <a:pt x="848" y="1988"/>
                  </a:lnTo>
                  <a:lnTo>
                    <a:pt x="863" y="2015"/>
                  </a:lnTo>
                  <a:lnTo>
                    <a:pt x="949" y="1964"/>
                  </a:lnTo>
                  <a:lnTo>
                    <a:pt x="935" y="1940"/>
                  </a:lnTo>
                  <a:lnTo>
                    <a:pt x="920" y="1914"/>
                  </a:lnTo>
                  <a:lnTo>
                    <a:pt x="907" y="1888"/>
                  </a:lnTo>
                  <a:lnTo>
                    <a:pt x="896" y="1862"/>
                  </a:lnTo>
                  <a:lnTo>
                    <a:pt x="871" y="1808"/>
                  </a:lnTo>
                  <a:lnTo>
                    <a:pt x="848" y="1752"/>
                  </a:lnTo>
                  <a:lnTo>
                    <a:pt x="827" y="1695"/>
                  </a:lnTo>
                  <a:lnTo>
                    <a:pt x="808" y="1637"/>
                  </a:lnTo>
                  <a:lnTo>
                    <a:pt x="790" y="1578"/>
                  </a:lnTo>
                  <a:lnTo>
                    <a:pt x="773" y="1518"/>
                  </a:lnTo>
                  <a:lnTo>
                    <a:pt x="741" y="1394"/>
                  </a:lnTo>
                  <a:lnTo>
                    <a:pt x="710" y="1268"/>
                  </a:lnTo>
                  <a:lnTo>
                    <a:pt x="680" y="1139"/>
                  </a:lnTo>
                  <a:lnTo>
                    <a:pt x="649" y="1008"/>
                  </a:lnTo>
                  <a:lnTo>
                    <a:pt x="632" y="942"/>
                  </a:lnTo>
                  <a:lnTo>
                    <a:pt x="614" y="877"/>
                  </a:lnTo>
                  <a:lnTo>
                    <a:pt x="595" y="812"/>
                  </a:lnTo>
                  <a:lnTo>
                    <a:pt x="575" y="746"/>
                  </a:lnTo>
                  <a:lnTo>
                    <a:pt x="553" y="681"/>
                  </a:lnTo>
                  <a:lnTo>
                    <a:pt x="530" y="616"/>
                  </a:lnTo>
                  <a:lnTo>
                    <a:pt x="504" y="552"/>
                  </a:lnTo>
                  <a:lnTo>
                    <a:pt x="477" y="488"/>
                  </a:lnTo>
                  <a:lnTo>
                    <a:pt x="463" y="457"/>
                  </a:lnTo>
                  <a:lnTo>
                    <a:pt x="447" y="425"/>
                  </a:lnTo>
                  <a:lnTo>
                    <a:pt x="432" y="394"/>
                  </a:lnTo>
                  <a:lnTo>
                    <a:pt x="415" y="363"/>
                  </a:lnTo>
                  <a:lnTo>
                    <a:pt x="398" y="332"/>
                  </a:lnTo>
                  <a:lnTo>
                    <a:pt x="380" y="302"/>
                  </a:lnTo>
                  <a:lnTo>
                    <a:pt x="361" y="273"/>
                  </a:lnTo>
                  <a:lnTo>
                    <a:pt x="341" y="242"/>
                  </a:lnTo>
                  <a:lnTo>
                    <a:pt x="322" y="212"/>
                  </a:lnTo>
                  <a:lnTo>
                    <a:pt x="300" y="184"/>
                  </a:lnTo>
                  <a:lnTo>
                    <a:pt x="279" y="154"/>
                  </a:lnTo>
                  <a:lnTo>
                    <a:pt x="256" y="125"/>
                  </a:lnTo>
                  <a:lnTo>
                    <a:pt x="233" y="97"/>
                  </a:lnTo>
                  <a:lnTo>
                    <a:pt x="208" y="70"/>
                  </a:lnTo>
                  <a:lnTo>
                    <a:pt x="182" y="41"/>
                  </a:lnTo>
                  <a:lnTo>
                    <a:pt x="156" y="14"/>
                  </a:lnTo>
                  <a:lnTo>
                    <a:pt x="120" y="100"/>
                  </a:lnTo>
                  <a:lnTo>
                    <a:pt x="120" y="0"/>
                  </a:lnTo>
                  <a:lnTo>
                    <a:pt x="0" y="0"/>
                  </a:lnTo>
                  <a:lnTo>
                    <a:pt x="85" y="85"/>
                  </a:lnTo>
                  <a:lnTo>
                    <a:pt x="120" y="0"/>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43" name="Freeform 339"/>
            <p:cNvSpPr>
              <a:spLocks noChangeAspect="1"/>
            </p:cNvSpPr>
            <p:nvPr/>
          </p:nvSpPr>
          <p:spPr bwMode="auto">
            <a:xfrm>
              <a:off x="921" y="348"/>
              <a:ext cx="1221" cy="150"/>
            </a:xfrm>
            <a:custGeom>
              <a:avLst/>
              <a:gdLst>
                <a:gd name="T0" fmla="*/ 308 w 4790"/>
                <a:gd name="T1" fmla="*/ 21 h 588"/>
                <a:gd name="T2" fmla="*/ 300 w 4790"/>
                <a:gd name="T3" fmla="*/ 24 h 588"/>
                <a:gd name="T4" fmla="*/ 291 w 4790"/>
                <a:gd name="T5" fmla="*/ 26 h 588"/>
                <a:gd name="T6" fmla="*/ 282 w 4790"/>
                <a:gd name="T7" fmla="*/ 28 h 588"/>
                <a:gd name="T8" fmla="*/ 274 w 4790"/>
                <a:gd name="T9" fmla="*/ 30 h 588"/>
                <a:gd name="T10" fmla="*/ 264 w 4790"/>
                <a:gd name="T11" fmla="*/ 31 h 588"/>
                <a:gd name="T12" fmla="*/ 255 w 4790"/>
                <a:gd name="T13" fmla="*/ 31 h 588"/>
                <a:gd name="T14" fmla="*/ 245 w 4790"/>
                <a:gd name="T15" fmla="*/ 32 h 588"/>
                <a:gd name="T16" fmla="*/ 236 w 4790"/>
                <a:gd name="T17" fmla="*/ 32 h 588"/>
                <a:gd name="T18" fmla="*/ 226 w 4790"/>
                <a:gd name="T19" fmla="*/ 31 h 588"/>
                <a:gd name="T20" fmla="*/ 216 w 4790"/>
                <a:gd name="T21" fmla="*/ 31 h 588"/>
                <a:gd name="T22" fmla="*/ 206 w 4790"/>
                <a:gd name="T23" fmla="*/ 30 h 588"/>
                <a:gd name="T24" fmla="*/ 196 w 4790"/>
                <a:gd name="T25" fmla="*/ 29 h 588"/>
                <a:gd name="T26" fmla="*/ 186 w 4790"/>
                <a:gd name="T27" fmla="*/ 28 h 588"/>
                <a:gd name="T28" fmla="*/ 176 w 4790"/>
                <a:gd name="T29" fmla="*/ 26 h 588"/>
                <a:gd name="T30" fmla="*/ 155 w 4790"/>
                <a:gd name="T31" fmla="*/ 23 h 588"/>
                <a:gd name="T32" fmla="*/ 74 w 4790"/>
                <a:gd name="T33" fmla="*/ 8 h 588"/>
                <a:gd name="T34" fmla="*/ 55 w 4790"/>
                <a:gd name="T35" fmla="*/ 5 h 588"/>
                <a:gd name="T36" fmla="*/ 36 w 4790"/>
                <a:gd name="T37" fmla="*/ 2 h 588"/>
                <a:gd name="T38" fmla="*/ 27 w 4790"/>
                <a:gd name="T39" fmla="*/ 1 h 588"/>
                <a:gd name="T40" fmla="*/ 18 w 4790"/>
                <a:gd name="T41" fmla="*/ 1 h 588"/>
                <a:gd name="T42" fmla="*/ 9 w 4790"/>
                <a:gd name="T43" fmla="*/ 0 h 588"/>
                <a:gd name="T44" fmla="*/ 0 w 4790"/>
                <a:gd name="T45" fmla="*/ 0 h 588"/>
                <a:gd name="T46" fmla="*/ 4 w 4790"/>
                <a:gd name="T47" fmla="*/ 7 h 588"/>
                <a:gd name="T48" fmla="*/ 13 w 4790"/>
                <a:gd name="T49" fmla="*/ 7 h 588"/>
                <a:gd name="T50" fmla="*/ 22 w 4790"/>
                <a:gd name="T51" fmla="*/ 7 h 588"/>
                <a:gd name="T52" fmla="*/ 31 w 4790"/>
                <a:gd name="T53" fmla="*/ 8 h 588"/>
                <a:gd name="T54" fmla="*/ 44 w 4790"/>
                <a:gd name="T55" fmla="*/ 10 h 588"/>
                <a:gd name="T56" fmla="*/ 63 w 4790"/>
                <a:gd name="T57" fmla="*/ 13 h 588"/>
                <a:gd name="T58" fmla="*/ 113 w 4790"/>
                <a:gd name="T59" fmla="*/ 22 h 588"/>
                <a:gd name="T60" fmla="*/ 164 w 4790"/>
                <a:gd name="T61" fmla="*/ 31 h 588"/>
                <a:gd name="T62" fmla="*/ 180 w 4790"/>
                <a:gd name="T63" fmla="*/ 33 h 588"/>
                <a:gd name="T64" fmla="*/ 190 w 4790"/>
                <a:gd name="T65" fmla="*/ 35 h 588"/>
                <a:gd name="T66" fmla="*/ 200 w 4790"/>
                <a:gd name="T67" fmla="*/ 36 h 588"/>
                <a:gd name="T68" fmla="*/ 211 w 4790"/>
                <a:gd name="T69" fmla="*/ 37 h 588"/>
                <a:gd name="T70" fmla="*/ 220 w 4790"/>
                <a:gd name="T71" fmla="*/ 38 h 588"/>
                <a:gd name="T72" fmla="*/ 231 w 4790"/>
                <a:gd name="T73" fmla="*/ 38 h 588"/>
                <a:gd name="T74" fmla="*/ 240 w 4790"/>
                <a:gd name="T75" fmla="*/ 38 h 588"/>
                <a:gd name="T76" fmla="*/ 250 w 4790"/>
                <a:gd name="T77" fmla="*/ 38 h 588"/>
                <a:gd name="T78" fmla="*/ 260 w 4790"/>
                <a:gd name="T79" fmla="*/ 38 h 588"/>
                <a:gd name="T80" fmla="*/ 270 w 4790"/>
                <a:gd name="T81" fmla="*/ 37 h 588"/>
                <a:gd name="T82" fmla="*/ 279 w 4790"/>
                <a:gd name="T83" fmla="*/ 35 h 588"/>
                <a:gd name="T84" fmla="*/ 288 w 4790"/>
                <a:gd name="T85" fmla="*/ 34 h 588"/>
                <a:gd name="T86" fmla="*/ 297 w 4790"/>
                <a:gd name="T87" fmla="*/ 32 h 588"/>
                <a:gd name="T88" fmla="*/ 306 w 4790"/>
                <a:gd name="T89" fmla="*/ 29 h 588"/>
                <a:gd name="T90" fmla="*/ 311 w 4790"/>
                <a:gd name="T91" fmla="*/ 27 h 58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4790" h="588">
                  <a:moveTo>
                    <a:pt x="4730" y="333"/>
                  </a:moveTo>
                  <a:lnTo>
                    <a:pt x="4743" y="327"/>
                  </a:lnTo>
                  <a:lnTo>
                    <a:pt x="4679" y="349"/>
                  </a:lnTo>
                  <a:lnTo>
                    <a:pt x="4614" y="370"/>
                  </a:lnTo>
                  <a:lnTo>
                    <a:pt x="4548" y="388"/>
                  </a:lnTo>
                  <a:lnTo>
                    <a:pt x="4482" y="404"/>
                  </a:lnTo>
                  <a:lnTo>
                    <a:pt x="4414" y="420"/>
                  </a:lnTo>
                  <a:lnTo>
                    <a:pt x="4346" y="434"/>
                  </a:lnTo>
                  <a:lnTo>
                    <a:pt x="4277" y="446"/>
                  </a:lnTo>
                  <a:lnTo>
                    <a:pt x="4208" y="456"/>
                  </a:lnTo>
                  <a:lnTo>
                    <a:pt x="4137" y="465"/>
                  </a:lnTo>
                  <a:lnTo>
                    <a:pt x="4066" y="472"/>
                  </a:lnTo>
                  <a:lnTo>
                    <a:pt x="3995" y="478"/>
                  </a:lnTo>
                  <a:lnTo>
                    <a:pt x="3922" y="482"/>
                  </a:lnTo>
                  <a:lnTo>
                    <a:pt x="3849" y="486"/>
                  </a:lnTo>
                  <a:lnTo>
                    <a:pt x="3776" y="487"/>
                  </a:lnTo>
                  <a:lnTo>
                    <a:pt x="3701" y="487"/>
                  </a:lnTo>
                  <a:lnTo>
                    <a:pt x="3628" y="487"/>
                  </a:lnTo>
                  <a:lnTo>
                    <a:pt x="3551" y="486"/>
                  </a:lnTo>
                  <a:lnTo>
                    <a:pt x="3476" y="482"/>
                  </a:lnTo>
                  <a:lnTo>
                    <a:pt x="3400" y="478"/>
                  </a:lnTo>
                  <a:lnTo>
                    <a:pt x="3324" y="474"/>
                  </a:lnTo>
                  <a:lnTo>
                    <a:pt x="3248" y="468"/>
                  </a:lnTo>
                  <a:lnTo>
                    <a:pt x="3171" y="461"/>
                  </a:lnTo>
                  <a:lnTo>
                    <a:pt x="3094" y="454"/>
                  </a:lnTo>
                  <a:lnTo>
                    <a:pt x="3016" y="445"/>
                  </a:lnTo>
                  <a:lnTo>
                    <a:pt x="2939" y="436"/>
                  </a:lnTo>
                  <a:lnTo>
                    <a:pt x="2860" y="425"/>
                  </a:lnTo>
                  <a:lnTo>
                    <a:pt x="2782" y="415"/>
                  </a:lnTo>
                  <a:lnTo>
                    <a:pt x="2703" y="403"/>
                  </a:lnTo>
                  <a:lnTo>
                    <a:pt x="2546" y="379"/>
                  </a:lnTo>
                  <a:lnTo>
                    <a:pt x="2389" y="353"/>
                  </a:lnTo>
                  <a:lnTo>
                    <a:pt x="1760" y="238"/>
                  </a:lnTo>
                  <a:lnTo>
                    <a:pt x="1143" y="123"/>
                  </a:lnTo>
                  <a:lnTo>
                    <a:pt x="992" y="97"/>
                  </a:lnTo>
                  <a:lnTo>
                    <a:pt x="843" y="74"/>
                  </a:lnTo>
                  <a:lnTo>
                    <a:pt x="696" y="53"/>
                  </a:lnTo>
                  <a:lnTo>
                    <a:pt x="552" y="35"/>
                  </a:lnTo>
                  <a:lnTo>
                    <a:pt x="481" y="27"/>
                  </a:lnTo>
                  <a:lnTo>
                    <a:pt x="410" y="21"/>
                  </a:lnTo>
                  <a:lnTo>
                    <a:pt x="340" y="14"/>
                  </a:lnTo>
                  <a:lnTo>
                    <a:pt x="270" y="9"/>
                  </a:lnTo>
                  <a:lnTo>
                    <a:pt x="202" y="5"/>
                  </a:lnTo>
                  <a:lnTo>
                    <a:pt x="133" y="3"/>
                  </a:lnTo>
                  <a:lnTo>
                    <a:pt x="67" y="1"/>
                  </a:lnTo>
                  <a:lnTo>
                    <a:pt x="0" y="0"/>
                  </a:lnTo>
                  <a:lnTo>
                    <a:pt x="0" y="100"/>
                  </a:lnTo>
                  <a:lnTo>
                    <a:pt x="65" y="100"/>
                  </a:lnTo>
                  <a:lnTo>
                    <a:pt x="131" y="102"/>
                  </a:lnTo>
                  <a:lnTo>
                    <a:pt x="197" y="105"/>
                  </a:lnTo>
                  <a:lnTo>
                    <a:pt x="264" y="109"/>
                  </a:lnTo>
                  <a:lnTo>
                    <a:pt x="332" y="114"/>
                  </a:lnTo>
                  <a:lnTo>
                    <a:pt x="401" y="119"/>
                  </a:lnTo>
                  <a:lnTo>
                    <a:pt x="471" y="127"/>
                  </a:lnTo>
                  <a:lnTo>
                    <a:pt x="541" y="134"/>
                  </a:lnTo>
                  <a:lnTo>
                    <a:pt x="683" y="151"/>
                  </a:lnTo>
                  <a:lnTo>
                    <a:pt x="829" y="172"/>
                  </a:lnTo>
                  <a:lnTo>
                    <a:pt x="976" y="195"/>
                  </a:lnTo>
                  <a:lnTo>
                    <a:pt x="1125" y="221"/>
                  </a:lnTo>
                  <a:lnTo>
                    <a:pt x="1741" y="335"/>
                  </a:lnTo>
                  <a:lnTo>
                    <a:pt x="2371" y="451"/>
                  </a:lnTo>
                  <a:lnTo>
                    <a:pt x="2530" y="477"/>
                  </a:lnTo>
                  <a:lnTo>
                    <a:pt x="2689" y="501"/>
                  </a:lnTo>
                  <a:lnTo>
                    <a:pt x="2768" y="513"/>
                  </a:lnTo>
                  <a:lnTo>
                    <a:pt x="2847" y="525"/>
                  </a:lnTo>
                  <a:lnTo>
                    <a:pt x="2926" y="534"/>
                  </a:lnTo>
                  <a:lnTo>
                    <a:pt x="3004" y="544"/>
                  </a:lnTo>
                  <a:lnTo>
                    <a:pt x="3083" y="552"/>
                  </a:lnTo>
                  <a:lnTo>
                    <a:pt x="3161" y="560"/>
                  </a:lnTo>
                  <a:lnTo>
                    <a:pt x="3240" y="567"/>
                  </a:lnTo>
                  <a:lnTo>
                    <a:pt x="3317" y="572"/>
                  </a:lnTo>
                  <a:lnTo>
                    <a:pt x="3395" y="578"/>
                  </a:lnTo>
                  <a:lnTo>
                    <a:pt x="3472" y="582"/>
                  </a:lnTo>
                  <a:lnTo>
                    <a:pt x="3549" y="585"/>
                  </a:lnTo>
                  <a:lnTo>
                    <a:pt x="3625" y="587"/>
                  </a:lnTo>
                  <a:lnTo>
                    <a:pt x="3701" y="588"/>
                  </a:lnTo>
                  <a:lnTo>
                    <a:pt x="3778" y="587"/>
                  </a:lnTo>
                  <a:lnTo>
                    <a:pt x="3853" y="585"/>
                  </a:lnTo>
                  <a:lnTo>
                    <a:pt x="3928" y="582"/>
                  </a:lnTo>
                  <a:lnTo>
                    <a:pt x="4001" y="578"/>
                  </a:lnTo>
                  <a:lnTo>
                    <a:pt x="4075" y="571"/>
                  </a:lnTo>
                  <a:lnTo>
                    <a:pt x="4149" y="563"/>
                  </a:lnTo>
                  <a:lnTo>
                    <a:pt x="4221" y="554"/>
                  </a:lnTo>
                  <a:lnTo>
                    <a:pt x="4293" y="544"/>
                  </a:lnTo>
                  <a:lnTo>
                    <a:pt x="4364" y="531"/>
                  </a:lnTo>
                  <a:lnTo>
                    <a:pt x="4434" y="517"/>
                  </a:lnTo>
                  <a:lnTo>
                    <a:pt x="4504" y="501"/>
                  </a:lnTo>
                  <a:lnTo>
                    <a:pt x="4574" y="485"/>
                  </a:lnTo>
                  <a:lnTo>
                    <a:pt x="4642" y="465"/>
                  </a:lnTo>
                  <a:lnTo>
                    <a:pt x="4710" y="443"/>
                  </a:lnTo>
                  <a:lnTo>
                    <a:pt x="4777" y="420"/>
                  </a:lnTo>
                  <a:lnTo>
                    <a:pt x="4790" y="414"/>
                  </a:lnTo>
                  <a:lnTo>
                    <a:pt x="4730" y="333"/>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44" name="Freeform 340"/>
            <p:cNvSpPr>
              <a:spLocks noChangeAspect="1"/>
            </p:cNvSpPr>
            <p:nvPr/>
          </p:nvSpPr>
          <p:spPr bwMode="auto">
            <a:xfrm>
              <a:off x="2126" y="390"/>
              <a:ext cx="67" cy="63"/>
            </a:xfrm>
            <a:custGeom>
              <a:avLst/>
              <a:gdLst>
                <a:gd name="T0" fmla="*/ 17 w 258"/>
                <a:gd name="T1" fmla="*/ 3 h 251"/>
                <a:gd name="T2" fmla="*/ 12 w 258"/>
                <a:gd name="T3" fmla="*/ 2 h 251"/>
                <a:gd name="T4" fmla="*/ 0 w 258"/>
                <a:gd name="T5" fmla="*/ 11 h 251"/>
                <a:gd name="T6" fmla="*/ 4 w 258"/>
                <a:gd name="T7" fmla="*/ 16 h 251"/>
                <a:gd name="T8" fmla="*/ 17 w 258"/>
                <a:gd name="T9" fmla="*/ 7 h 251"/>
                <a:gd name="T10" fmla="*/ 12 w 258"/>
                <a:gd name="T11" fmla="*/ 6 h 251"/>
                <a:gd name="T12" fmla="*/ 17 w 258"/>
                <a:gd name="T13" fmla="*/ 3 h 251"/>
                <a:gd name="T14" fmla="*/ 15 w 258"/>
                <a:gd name="T15" fmla="*/ 0 h 251"/>
                <a:gd name="T16" fmla="*/ 12 w 258"/>
                <a:gd name="T17" fmla="*/ 2 h 251"/>
                <a:gd name="T18" fmla="*/ 17 w 258"/>
                <a:gd name="T19" fmla="*/ 3 h 25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8" h="251">
                  <a:moveTo>
                    <a:pt x="258" y="45"/>
                  </a:moveTo>
                  <a:lnTo>
                    <a:pt x="185" y="32"/>
                  </a:lnTo>
                  <a:lnTo>
                    <a:pt x="0" y="170"/>
                  </a:lnTo>
                  <a:lnTo>
                    <a:pt x="60" y="251"/>
                  </a:lnTo>
                  <a:lnTo>
                    <a:pt x="245" y="111"/>
                  </a:lnTo>
                  <a:lnTo>
                    <a:pt x="172" y="98"/>
                  </a:lnTo>
                  <a:lnTo>
                    <a:pt x="256" y="45"/>
                  </a:lnTo>
                  <a:lnTo>
                    <a:pt x="228" y="0"/>
                  </a:lnTo>
                  <a:lnTo>
                    <a:pt x="185" y="32"/>
                  </a:lnTo>
                  <a:lnTo>
                    <a:pt x="258" y="45"/>
                  </a:lnTo>
                  <a:close/>
                </a:path>
              </a:pathLst>
            </a:custGeom>
            <a:solidFill>
              <a:srgbClr val="1F1A17"/>
            </a:solidFill>
            <a:ln w="9525">
              <a:solidFill>
                <a:schemeClr val="bg2"/>
              </a:solidFill>
              <a:round/>
              <a:headEnd/>
              <a:tailEnd/>
            </a:ln>
          </p:spPr>
          <p:txBody>
            <a:bodyPr/>
            <a:lstStyle/>
            <a:p>
              <a:endParaRPr lang="en-US">
                <a:solidFill>
                  <a:prstClr val="black"/>
                </a:solidFill>
              </a:endParaRPr>
            </a:p>
          </p:txBody>
        </p:sp>
        <p:sp>
          <p:nvSpPr>
            <p:cNvPr id="125145" name="Freeform 341"/>
            <p:cNvSpPr>
              <a:spLocks/>
            </p:cNvSpPr>
            <p:nvPr/>
          </p:nvSpPr>
          <p:spPr bwMode="auto">
            <a:xfrm>
              <a:off x="2743" y="1220"/>
              <a:ext cx="26" cy="36"/>
            </a:xfrm>
            <a:custGeom>
              <a:avLst/>
              <a:gdLst>
                <a:gd name="T0" fmla="*/ 3 w 100"/>
                <a:gd name="T1" fmla="*/ 3 h 142"/>
                <a:gd name="T2" fmla="*/ 7 w 100"/>
                <a:gd name="T3" fmla="*/ 6 h 142"/>
                <a:gd name="T4" fmla="*/ 7 w 100"/>
                <a:gd name="T5" fmla="*/ 0 h 142"/>
                <a:gd name="T6" fmla="*/ 0 w 100"/>
                <a:gd name="T7" fmla="*/ 0 h 142"/>
                <a:gd name="T8" fmla="*/ 0 w 100"/>
                <a:gd name="T9" fmla="*/ 6 h 142"/>
                <a:gd name="T10" fmla="*/ 3 w 100"/>
                <a:gd name="T11" fmla="*/ 9 h 142"/>
                <a:gd name="T12" fmla="*/ 0 w 100"/>
                <a:gd name="T13" fmla="*/ 6 h 142"/>
                <a:gd name="T14" fmla="*/ 0 w 100"/>
                <a:gd name="T15" fmla="*/ 9 h 142"/>
                <a:gd name="T16" fmla="*/ 3 w 100"/>
                <a:gd name="T17" fmla="*/ 9 h 142"/>
                <a:gd name="T18" fmla="*/ 3 w 100"/>
                <a:gd name="T19" fmla="*/ 3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42">
                  <a:moveTo>
                    <a:pt x="51" y="43"/>
                  </a:moveTo>
                  <a:lnTo>
                    <a:pt x="100" y="92"/>
                  </a:lnTo>
                  <a:lnTo>
                    <a:pt x="100" y="0"/>
                  </a:lnTo>
                  <a:lnTo>
                    <a:pt x="0" y="0"/>
                  </a:lnTo>
                  <a:lnTo>
                    <a:pt x="0" y="92"/>
                  </a:lnTo>
                  <a:lnTo>
                    <a:pt x="51" y="142"/>
                  </a:lnTo>
                  <a:lnTo>
                    <a:pt x="0" y="92"/>
                  </a:lnTo>
                  <a:lnTo>
                    <a:pt x="0" y="142"/>
                  </a:lnTo>
                  <a:lnTo>
                    <a:pt x="51" y="142"/>
                  </a:lnTo>
                  <a:lnTo>
                    <a:pt x="51" y="43"/>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46" name="Freeform 342"/>
            <p:cNvSpPr>
              <a:spLocks/>
            </p:cNvSpPr>
            <p:nvPr/>
          </p:nvSpPr>
          <p:spPr bwMode="auto">
            <a:xfrm>
              <a:off x="2756" y="1230"/>
              <a:ext cx="25" cy="26"/>
            </a:xfrm>
            <a:custGeom>
              <a:avLst/>
              <a:gdLst>
                <a:gd name="T0" fmla="*/ 6 w 99"/>
                <a:gd name="T1" fmla="*/ 3 h 99"/>
                <a:gd name="T2" fmla="*/ 3 w 99"/>
                <a:gd name="T3" fmla="*/ 0 h 99"/>
                <a:gd name="T4" fmla="*/ 0 w 99"/>
                <a:gd name="T5" fmla="*/ 0 h 99"/>
                <a:gd name="T6" fmla="*/ 0 w 99"/>
                <a:gd name="T7" fmla="*/ 7 h 99"/>
                <a:gd name="T8" fmla="*/ 3 w 99"/>
                <a:gd name="T9" fmla="*/ 7 h 99"/>
                <a:gd name="T10" fmla="*/ 0 w 99"/>
                <a:gd name="T11" fmla="*/ 3 h 99"/>
                <a:gd name="T12" fmla="*/ 6 w 99"/>
                <a:gd name="T13" fmla="*/ 3 h 99"/>
                <a:gd name="T14" fmla="*/ 6 w 99"/>
                <a:gd name="T15" fmla="*/ 0 h 99"/>
                <a:gd name="T16" fmla="*/ 3 w 99"/>
                <a:gd name="T17" fmla="*/ 0 h 99"/>
                <a:gd name="T18" fmla="*/ 6 w 99"/>
                <a:gd name="T19" fmla="*/ 3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99">
                  <a:moveTo>
                    <a:pt x="99" y="49"/>
                  </a:moveTo>
                  <a:lnTo>
                    <a:pt x="49" y="0"/>
                  </a:lnTo>
                  <a:lnTo>
                    <a:pt x="4" y="0"/>
                  </a:lnTo>
                  <a:lnTo>
                    <a:pt x="4" y="99"/>
                  </a:lnTo>
                  <a:lnTo>
                    <a:pt x="49" y="99"/>
                  </a:lnTo>
                  <a:lnTo>
                    <a:pt x="0" y="49"/>
                  </a:lnTo>
                  <a:lnTo>
                    <a:pt x="99" y="49"/>
                  </a:lnTo>
                  <a:lnTo>
                    <a:pt x="99" y="0"/>
                  </a:lnTo>
                  <a:lnTo>
                    <a:pt x="49" y="0"/>
                  </a:lnTo>
                  <a:lnTo>
                    <a:pt x="99" y="49"/>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47" name="Freeform 343"/>
            <p:cNvSpPr>
              <a:spLocks/>
            </p:cNvSpPr>
            <p:nvPr/>
          </p:nvSpPr>
          <p:spPr bwMode="auto">
            <a:xfrm>
              <a:off x="2756" y="1243"/>
              <a:ext cx="25" cy="12"/>
            </a:xfrm>
            <a:custGeom>
              <a:avLst/>
              <a:gdLst>
                <a:gd name="T0" fmla="*/ 6 w 99"/>
                <a:gd name="T1" fmla="*/ 3 h 46"/>
                <a:gd name="T2" fmla="*/ 6 w 99"/>
                <a:gd name="T3" fmla="*/ 3 h 46"/>
                <a:gd name="T4" fmla="*/ 6 w 99"/>
                <a:gd name="T5" fmla="*/ 0 h 46"/>
                <a:gd name="T6" fmla="*/ 0 w 99"/>
                <a:gd name="T7" fmla="*/ 0 h 46"/>
                <a:gd name="T8" fmla="*/ 0 w 99"/>
                <a:gd name="T9" fmla="*/ 3 h 46"/>
                <a:gd name="T10" fmla="*/ 0 w 99"/>
                <a:gd name="T11" fmla="*/ 3 h 46"/>
                <a:gd name="T12" fmla="*/ 6 w 99"/>
                <a:gd name="T13" fmla="*/ 3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9" h="46">
                  <a:moveTo>
                    <a:pt x="99" y="46"/>
                  </a:moveTo>
                  <a:lnTo>
                    <a:pt x="99" y="46"/>
                  </a:lnTo>
                  <a:lnTo>
                    <a:pt x="99" y="0"/>
                  </a:lnTo>
                  <a:lnTo>
                    <a:pt x="0" y="0"/>
                  </a:lnTo>
                  <a:lnTo>
                    <a:pt x="0" y="46"/>
                  </a:lnTo>
                  <a:lnTo>
                    <a:pt x="99" y="46"/>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48" name="Freeform 344"/>
            <p:cNvSpPr>
              <a:spLocks/>
            </p:cNvSpPr>
            <p:nvPr/>
          </p:nvSpPr>
          <p:spPr bwMode="auto">
            <a:xfrm>
              <a:off x="2756" y="1254"/>
              <a:ext cx="25" cy="26"/>
            </a:xfrm>
            <a:custGeom>
              <a:avLst/>
              <a:gdLst>
                <a:gd name="T0" fmla="*/ 3 w 99"/>
                <a:gd name="T1" fmla="*/ 0 h 100"/>
                <a:gd name="T2" fmla="*/ 6 w 99"/>
                <a:gd name="T3" fmla="*/ 3 h 100"/>
                <a:gd name="T4" fmla="*/ 6 w 99"/>
                <a:gd name="T5" fmla="*/ 0 h 100"/>
                <a:gd name="T6" fmla="*/ 0 w 99"/>
                <a:gd name="T7" fmla="*/ 0 h 100"/>
                <a:gd name="T8" fmla="*/ 0 w 99"/>
                <a:gd name="T9" fmla="*/ 3 h 100"/>
                <a:gd name="T10" fmla="*/ 3 w 99"/>
                <a:gd name="T11" fmla="*/ 7 h 100"/>
                <a:gd name="T12" fmla="*/ 0 w 99"/>
                <a:gd name="T13" fmla="*/ 3 h 100"/>
                <a:gd name="T14" fmla="*/ 0 w 99"/>
                <a:gd name="T15" fmla="*/ 7 h 100"/>
                <a:gd name="T16" fmla="*/ 3 w 99"/>
                <a:gd name="T17" fmla="*/ 7 h 100"/>
                <a:gd name="T18" fmla="*/ 3 w 99"/>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0">
                  <a:moveTo>
                    <a:pt x="49" y="0"/>
                  </a:moveTo>
                  <a:lnTo>
                    <a:pt x="99" y="51"/>
                  </a:lnTo>
                  <a:lnTo>
                    <a:pt x="99" y="4"/>
                  </a:lnTo>
                  <a:lnTo>
                    <a:pt x="0" y="4"/>
                  </a:lnTo>
                  <a:lnTo>
                    <a:pt x="0" y="51"/>
                  </a:lnTo>
                  <a:lnTo>
                    <a:pt x="49" y="100"/>
                  </a:lnTo>
                  <a:lnTo>
                    <a:pt x="0" y="51"/>
                  </a:lnTo>
                  <a:lnTo>
                    <a:pt x="0" y="100"/>
                  </a:lnTo>
                  <a:lnTo>
                    <a:pt x="49" y="100"/>
                  </a:lnTo>
                  <a:lnTo>
                    <a:pt x="49" y="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49" name="Freeform 345"/>
            <p:cNvSpPr>
              <a:spLocks/>
            </p:cNvSpPr>
            <p:nvPr/>
          </p:nvSpPr>
          <p:spPr bwMode="auto">
            <a:xfrm>
              <a:off x="2768" y="1254"/>
              <a:ext cx="24" cy="26"/>
            </a:xfrm>
            <a:custGeom>
              <a:avLst/>
              <a:gdLst>
                <a:gd name="T0" fmla="*/ 6 w 100"/>
                <a:gd name="T1" fmla="*/ 3 h 100"/>
                <a:gd name="T2" fmla="*/ 3 w 100"/>
                <a:gd name="T3" fmla="*/ 0 h 100"/>
                <a:gd name="T4" fmla="*/ 0 w 100"/>
                <a:gd name="T5" fmla="*/ 0 h 100"/>
                <a:gd name="T6" fmla="*/ 0 w 100"/>
                <a:gd name="T7" fmla="*/ 7 h 100"/>
                <a:gd name="T8" fmla="*/ 3 w 100"/>
                <a:gd name="T9" fmla="*/ 7 h 100"/>
                <a:gd name="T10" fmla="*/ 0 w 100"/>
                <a:gd name="T11" fmla="*/ 3 h 100"/>
                <a:gd name="T12" fmla="*/ 6 w 100"/>
                <a:gd name="T13" fmla="*/ 3 h 100"/>
                <a:gd name="T14" fmla="*/ 6 w 100"/>
                <a:gd name="T15" fmla="*/ 0 h 100"/>
                <a:gd name="T16" fmla="*/ 3 w 100"/>
                <a:gd name="T17" fmla="*/ 0 h 100"/>
                <a:gd name="T18" fmla="*/ 6 w 100"/>
                <a:gd name="T19" fmla="*/ 3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100" y="51"/>
                  </a:moveTo>
                  <a:lnTo>
                    <a:pt x="50" y="0"/>
                  </a:lnTo>
                  <a:lnTo>
                    <a:pt x="3" y="0"/>
                  </a:lnTo>
                  <a:lnTo>
                    <a:pt x="3" y="100"/>
                  </a:lnTo>
                  <a:lnTo>
                    <a:pt x="50" y="100"/>
                  </a:lnTo>
                  <a:lnTo>
                    <a:pt x="0" y="51"/>
                  </a:lnTo>
                  <a:lnTo>
                    <a:pt x="100" y="51"/>
                  </a:lnTo>
                  <a:lnTo>
                    <a:pt x="100" y="0"/>
                  </a:lnTo>
                  <a:lnTo>
                    <a:pt x="50" y="0"/>
                  </a:lnTo>
                  <a:lnTo>
                    <a:pt x="100" y="51"/>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50" name="Freeform 346"/>
            <p:cNvSpPr>
              <a:spLocks/>
            </p:cNvSpPr>
            <p:nvPr/>
          </p:nvSpPr>
          <p:spPr bwMode="auto">
            <a:xfrm>
              <a:off x="2568" y="1467"/>
              <a:ext cx="37" cy="37"/>
            </a:xfrm>
            <a:custGeom>
              <a:avLst/>
              <a:gdLst>
                <a:gd name="T0" fmla="*/ 3 w 146"/>
                <a:gd name="T1" fmla="*/ 10 h 144"/>
                <a:gd name="T2" fmla="*/ 6 w 146"/>
                <a:gd name="T3" fmla="*/ 6 h 144"/>
                <a:gd name="T4" fmla="*/ 6 w 146"/>
                <a:gd name="T5" fmla="*/ 6 h 144"/>
                <a:gd name="T6" fmla="*/ 7 w 146"/>
                <a:gd name="T7" fmla="*/ 5 h 144"/>
                <a:gd name="T8" fmla="*/ 7 w 146"/>
                <a:gd name="T9" fmla="*/ 5 h 144"/>
                <a:gd name="T10" fmla="*/ 6 w 146"/>
                <a:gd name="T11" fmla="*/ 6 h 144"/>
                <a:gd name="T12" fmla="*/ 6 w 146"/>
                <a:gd name="T13" fmla="*/ 6 h 144"/>
                <a:gd name="T14" fmla="*/ 5 w 146"/>
                <a:gd name="T15" fmla="*/ 6 h 144"/>
                <a:gd name="T16" fmla="*/ 5 w 146"/>
                <a:gd name="T17" fmla="*/ 6 h 144"/>
                <a:gd name="T18" fmla="*/ 5 w 146"/>
                <a:gd name="T19" fmla="*/ 6 h 144"/>
                <a:gd name="T20" fmla="*/ 5 w 146"/>
                <a:gd name="T21" fmla="*/ 6 h 144"/>
                <a:gd name="T22" fmla="*/ 6 w 146"/>
                <a:gd name="T23" fmla="*/ 6 h 144"/>
                <a:gd name="T24" fmla="*/ 7 w 146"/>
                <a:gd name="T25" fmla="*/ 6 h 144"/>
                <a:gd name="T26" fmla="*/ 8 w 146"/>
                <a:gd name="T27" fmla="*/ 5 h 144"/>
                <a:gd name="T28" fmla="*/ 9 w 146"/>
                <a:gd name="T29" fmla="*/ 4 h 144"/>
                <a:gd name="T30" fmla="*/ 9 w 146"/>
                <a:gd name="T31" fmla="*/ 3 h 144"/>
                <a:gd name="T32" fmla="*/ 9 w 146"/>
                <a:gd name="T33" fmla="*/ 2 h 144"/>
                <a:gd name="T34" fmla="*/ 9 w 146"/>
                <a:gd name="T35" fmla="*/ 0 h 144"/>
                <a:gd name="T36" fmla="*/ 3 w 146"/>
                <a:gd name="T37" fmla="*/ 0 h 144"/>
                <a:gd name="T38" fmla="*/ 3 w 146"/>
                <a:gd name="T39" fmla="*/ 1 h 144"/>
                <a:gd name="T40" fmla="*/ 3 w 146"/>
                <a:gd name="T41" fmla="*/ 1 h 144"/>
                <a:gd name="T42" fmla="*/ 3 w 146"/>
                <a:gd name="T43" fmla="*/ 1 h 144"/>
                <a:gd name="T44" fmla="*/ 3 w 146"/>
                <a:gd name="T45" fmla="*/ 1 h 144"/>
                <a:gd name="T46" fmla="*/ 4 w 146"/>
                <a:gd name="T47" fmla="*/ 0 h 144"/>
                <a:gd name="T48" fmla="*/ 4 w 146"/>
                <a:gd name="T49" fmla="*/ 0 h 144"/>
                <a:gd name="T50" fmla="*/ 5 w 146"/>
                <a:gd name="T51" fmla="*/ 0 h 144"/>
                <a:gd name="T52" fmla="*/ 5 w 146"/>
                <a:gd name="T53" fmla="*/ 0 h 144"/>
                <a:gd name="T54" fmla="*/ 4 w 146"/>
                <a:gd name="T55" fmla="*/ 0 h 144"/>
                <a:gd name="T56" fmla="*/ 3 w 146"/>
                <a:gd name="T57" fmla="*/ 0 h 144"/>
                <a:gd name="T58" fmla="*/ 2 w 146"/>
                <a:gd name="T59" fmla="*/ 1 h 144"/>
                <a:gd name="T60" fmla="*/ 1 w 146"/>
                <a:gd name="T61" fmla="*/ 2 h 144"/>
                <a:gd name="T62" fmla="*/ 1 w 146"/>
                <a:gd name="T63" fmla="*/ 3 h 144"/>
                <a:gd name="T64" fmla="*/ 0 w 146"/>
                <a:gd name="T65" fmla="*/ 4 h 144"/>
                <a:gd name="T66" fmla="*/ 0 w 146"/>
                <a:gd name="T67" fmla="*/ 5 h 144"/>
                <a:gd name="T68" fmla="*/ 0 w 146"/>
                <a:gd name="T69" fmla="*/ 6 h 144"/>
                <a:gd name="T70" fmla="*/ 3 w 146"/>
                <a:gd name="T71" fmla="*/ 3 h 144"/>
                <a:gd name="T72" fmla="*/ 3 w 146"/>
                <a:gd name="T73" fmla="*/ 10 h 144"/>
                <a:gd name="T74" fmla="*/ 6 w 146"/>
                <a:gd name="T75" fmla="*/ 10 h 144"/>
                <a:gd name="T76" fmla="*/ 6 w 146"/>
                <a:gd name="T77" fmla="*/ 6 h 144"/>
                <a:gd name="T78" fmla="*/ 3 w 146"/>
                <a:gd name="T79" fmla="*/ 10 h 1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6" h="144">
                  <a:moveTo>
                    <a:pt x="51" y="144"/>
                  </a:moveTo>
                  <a:lnTo>
                    <a:pt x="100" y="95"/>
                  </a:lnTo>
                  <a:lnTo>
                    <a:pt x="100" y="84"/>
                  </a:lnTo>
                  <a:lnTo>
                    <a:pt x="101" y="77"/>
                  </a:lnTo>
                  <a:lnTo>
                    <a:pt x="101" y="78"/>
                  </a:lnTo>
                  <a:lnTo>
                    <a:pt x="97" y="84"/>
                  </a:lnTo>
                  <a:lnTo>
                    <a:pt x="88" y="93"/>
                  </a:lnTo>
                  <a:lnTo>
                    <a:pt x="79" y="98"/>
                  </a:lnTo>
                  <a:lnTo>
                    <a:pt x="73" y="99"/>
                  </a:lnTo>
                  <a:lnTo>
                    <a:pt x="74" y="99"/>
                  </a:lnTo>
                  <a:lnTo>
                    <a:pt x="82" y="98"/>
                  </a:lnTo>
                  <a:lnTo>
                    <a:pt x="96" y="97"/>
                  </a:lnTo>
                  <a:lnTo>
                    <a:pt x="114" y="88"/>
                  </a:lnTo>
                  <a:lnTo>
                    <a:pt x="130" y="72"/>
                  </a:lnTo>
                  <a:lnTo>
                    <a:pt x="139" y="55"/>
                  </a:lnTo>
                  <a:lnTo>
                    <a:pt x="144" y="38"/>
                  </a:lnTo>
                  <a:lnTo>
                    <a:pt x="145" y="22"/>
                  </a:lnTo>
                  <a:lnTo>
                    <a:pt x="146" y="2"/>
                  </a:lnTo>
                  <a:lnTo>
                    <a:pt x="47" y="2"/>
                  </a:lnTo>
                  <a:lnTo>
                    <a:pt x="46" y="14"/>
                  </a:lnTo>
                  <a:lnTo>
                    <a:pt x="46" y="20"/>
                  </a:lnTo>
                  <a:lnTo>
                    <a:pt x="50" y="14"/>
                  </a:lnTo>
                  <a:lnTo>
                    <a:pt x="57" y="5"/>
                  </a:lnTo>
                  <a:lnTo>
                    <a:pt x="68" y="1"/>
                  </a:lnTo>
                  <a:lnTo>
                    <a:pt x="74" y="0"/>
                  </a:lnTo>
                  <a:lnTo>
                    <a:pt x="73" y="0"/>
                  </a:lnTo>
                  <a:lnTo>
                    <a:pt x="65" y="0"/>
                  </a:lnTo>
                  <a:lnTo>
                    <a:pt x="51" y="2"/>
                  </a:lnTo>
                  <a:lnTo>
                    <a:pt x="33" y="10"/>
                  </a:lnTo>
                  <a:lnTo>
                    <a:pt x="17" y="25"/>
                  </a:lnTo>
                  <a:lnTo>
                    <a:pt x="8" y="42"/>
                  </a:lnTo>
                  <a:lnTo>
                    <a:pt x="3" y="59"/>
                  </a:lnTo>
                  <a:lnTo>
                    <a:pt x="0" y="76"/>
                  </a:lnTo>
                  <a:lnTo>
                    <a:pt x="0" y="95"/>
                  </a:lnTo>
                  <a:lnTo>
                    <a:pt x="51" y="45"/>
                  </a:lnTo>
                  <a:lnTo>
                    <a:pt x="51" y="144"/>
                  </a:lnTo>
                  <a:lnTo>
                    <a:pt x="100" y="144"/>
                  </a:lnTo>
                  <a:lnTo>
                    <a:pt x="100" y="95"/>
                  </a:lnTo>
                  <a:lnTo>
                    <a:pt x="51" y="144"/>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51" name="Freeform 347"/>
            <p:cNvSpPr>
              <a:spLocks/>
            </p:cNvSpPr>
            <p:nvPr/>
          </p:nvSpPr>
          <p:spPr bwMode="auto">
            <a:xfrm>
              <a:off x="2536" y="1478"/>
              <a:ext cx="45" cy="38"/>
            </a:xfrm>
            <a:custGeom>
              <a:avLst/>
              <a:gdLst>
                <a:gd name="T0" fmla="*/ 5 w 175"/>
                <a:gd name="T1" fmla="*/ 9 h 146"/>
                <a:gd name="T2" fmla="*/ 2 w 175"/>
                <a:gd name="T3" fmla="*/ 10 h 146"/>
                <a:gd name="T4" fmla="*/ 3 w 175"/>
                <a:gd name="T5" fmla="*/ 10 h 146"/>
                <a:gd name="T6" fmla="*/ 4 w 175"/>
                <a:gd name="T7" fmla="*/ 10 h 146"/>
                <a:gd name="T8" fmla="*/ 5 w 175"/>
                <a:gd name="T9" fmla="*/ 9 h 146"/>
                <a:gd name="T10" fmla="*/ 6 w 175"/>
                <a:gd name="T11" fmla="*/ 9 h 146"/>
                <a:gd name="T12" fmla="*/ 7 w 175"/>
                <a:gd name="T13" fmla="*/ 9 h 146"/>
                <a:gd name="T14" fmla="*/ 8 w 175"/>
                <a:gd name="T15" fmla="*/ 8 h 146"/>
                <a:gd name="T16" fmla="*/ 10 w 175"/>
                <a:gd name="T17" fmla="*/ 8 h 146"/>
                <a:gd name="T18" fmla="*/ 11 w 175"/>
                <a:gd name="T19" fmla="*/ 7 h 146"/>
                <a:gd name="T20" fmla="*/ 11 w 175"/>
                <a:gd name="T21" fmla="*/ 7 h 146"/>
                <a:gd name="T22" fmla="*/ 11 w 175"/>
                <a:gd name="T23" fmla="*/ 7 h 146"/>
                <a:gd name="T24" fmla="*/ 11 w 175"/>
                <a:gd name="T25" fmla="*/ 7 h 146"/>
                <a:gd name="T26" fmla="*/ 12 w 175"/>
                <a:gd name="T27" fmla="*/ 7 h 146"/>
                <a:gd name="T28" fmla="*/ 12 w 175"/>
                <a:gd name="T29" fmla="*/ 0 h 146"/>
                <a:gd name="T30" fmla="*/ 11 w 175"/>
                <a:gd name="T31" fmla="*/ 0 h 146"/>
                <a:gd name="T32" fmla="*/ 10 w 175"/>
                <a:gd name="T33" fmla="*/ 0 h 146"/>
                <a:gd name="T34" fmla="*/ 9 w 175"/>
                <a:gd name="T35" fmla="*/ 1 h 146"/>
                <a:gd name="T36" fmla="*/ 8 w 175"/>
                <a:gd name="T37" fmla="*/ 1 h 146"/>
                <a:gd name="T38" fmla="*/ 7 w 175"/>
                <a:gd name="T39" fmla="*/ 1 h 146"/>
                <a:gd name="T40" fmla="*/ 5 w 175"/>
                <a:gd name="T41" fmla="*/ 2 h 146"/>
                <a:gd name="T42" fmla="*/ 4 w 175"/>
                <a:gd name="T43" fmla="*/ 2 h 146"/>
                <a:gd name="T44" fmla="*/ 3 w 175"/>
                <a:gd name="T45" fmla="*/ 3 h 146"/>
                <a:gd name="T46" fmla="*/ 3 w 175"/>
                <a:gd name="T47" fmla="*/ 3 h 146"/>
                <a:gd name="T48" fmla="*/ 3 w 175"/>
                <a:gd name="T49" fmla="*/ 3 h 146"/>
                <a:gd name="T50" fmla="*/ 3 w 175"/>
                <a:gd name="T51" fmla="*/ 3 h 146"/>
                <a:gd name="T52" fmla="*/ 2 w 175"/>
                <a:gd name="T53" fmla="*/ 3 h 146"/>
                <a:gd name="T54" fmla="*/ 0 w 175"/>
                <a:gd name="T55" fmla="*/ 4 h 146"/>
                <a:gd name="T56" fmla="*/ 2 w 175"/>
                <a:gd name="T57" fmla="*/ 3 h 146"/>
                <a:gd name="T58" fmla="*/ 1 w 175"/>
                <a:gd name="T59" fmla="*/ 3 h 146"/>
                <a:gd name="T60" fmla="*/ 0 w 175"/>
                <a:gd name="T61" fmla="*/ 4 h 146"/>
                <a:gd name="T62" fmla="*/ 5 w 175"/>
                <a:gd name="T63" fmla="*/ 9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5" h="146">
                  <a:moveTo>
                    <a:pt x="71" y="132"/>
                  </a:moveTo>
                  <a:lnTo>
                    <a:pt x="35" y="146"/>
                  </a:lnTo>
                  <a:lnTo>
                    <a:pt x="49" y="145"/>
                  </a:lnTo>
                  <a:lnTo>
                    <a:pt x="64" y="143"/>
                  </a:lnTo>
                  <a:lnTo>
                    <a:pt x="77" y="139"/>
                  </a:lnTo>
                  <a:lnTo>
                    <a:pt x="88" y="136"/>
                  </a:lnTo>
                  <a:lnTo>
                    <a:pt x="108" y="127"/>
                  </a:lnTo>
                  <a:lnTo>
                    <a:pt x="127" y="117"/>
                  </a:lnTo>
                  <a:lnTo>
                    <a:pt x="142" y="110"/>
                  </a:lnTo>
                  <a:lnTo>
                    <a:pt x="158" y="103"/>
                  </a:lnTo>
                  <a:lnTo>
                    <a:pt x="163" y="102"/>
                  </a:lnTo>
                  <a:lnTo>
                    <a:pt x="167" y="101"/>
                  </a:lnTo>
                  <a:lnTo>
                    <a:pt x="171" y="101"/>
                  </a:lnTo>
                  <a:lnTo>
                    <a:pt x="175" y="99"/>
                  </a:lnTo>
                  <a:lnTo>
                    <a:pt x="175" y="0"/>
                  </a:lnTo>
                  <a:lnTo>
                    <a:pt x="159" y="1"/>
                  </a:lnTo>
                  <a:lnTo>
                    <a:pt x="146" y="4"/>
                  </a:lnTo>
                  <a:lnTo>
                    <a:pt x="133" y="6"/>
                  </a:lnTo>
                  <a:lnTo>
                    <a:pt x="122" y="12"/>
                  </a:lnTo>
                  <a:lnTo>
                    <a:pt x="101" y="19"/>
                  </a:lnTo>
                  <a:lnTo>
                    <a:pt x="83" y="28"/>
                  </a:lnTo>
                  <a:lnTo>
                    <a:pt x="68" y="36"/>
                  </a:lnTo>
                  <a:lnTo>
                    <a:pt x="52" y="43"/>
                  </a:lnTo>
                  <a:lnTo>
                    <a:pt x="47" y="44"/>
                  </a:lnTo>
                  <a:lnTo>
                    <a:pt x="43" y="45"/>
                  </a:lnTo>
                  <a:lnTo>
                    <a:pt x="39" y="46"/>
                  </a:lnTo>
                  <a:lnTo>
                    <a:pt x="35" y="46"/>
                  </a:lnTo>
                  <a:lnTo>
                    <a:pt x="0" y="61"/>
                  </a:lnTo>
                  <a:lnTo>
                    <a:pt x="35" y="46"/>
                  </a:lnTo>
                  <a:lnTo>
                    <a:pt x="15" y="46"/>
                  </a:lnTo>
                  <a:lnTo>
                    <a:pt x="0" y="61"/>
                  </a:lnTo>
                  <a:lnTo>
                    <a:pt x="71" y="132"/>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52" name="Freeform 348"/>
            <p:cNvSpPr>
              <a:spLocks/>
            </p:cNvSpPr>
            <p:nvPr/>
          </p:nvSpPr>
          <p:spPr bwMode="auto">
            <a:xfrm>
              <a:off x="2521" y="1495"/>
              <a:ext cx="34" cy="30"/>
            </a:xfrm>
            <a:custGeom>
              <a:avLst/>
              <a:gdLst>
                <a:gd name="T0" fmla="*/ 7 w 131"/>
                <a:gd name="T1" fmla="*/ 5 h 117"/>
                <a:gd name="T2" fmla="*/ 6 w 131"/>
                <a:gd name="T3" fmla="*/ 8 h 117"/>
                <a:gd name="T4" fmla="*/ 9 w 131"/>
                <a:gd name="T5" fmla="*/ 5 h 117"/>
                <a:gd name="T6" fmla="*/ 4 w 131"/>
                <a:gd name="T7" fmla="*/ 0 h 117"/>
                <a:gd name="T8" fmla="*/ 1 w 131"/>
                <a:gd name="T9" fmla="*/ 3 h 117"/>
                <a:gd name="T10" fmla="*/ 0 w 131"/>
                <a:gd name="T11" fmla="*/ 5 h 117"/>
                <a:gd name="T12" fmla="*/ 1 w 131"/>
                <a:gd name="T13" fmla="*/ 3 h 117"/>
                <a:gd name="T14" fmla="*/ 0 w 131"/>
                <a:gd name="T15" fmla="*/ 4 h 117"/>
                <a:gd name="T16" fmla="*/ 0 w 131"/>
                <a:gd name="T17" fmla="*/ 5 h 117"/>
                <a:gd name="T18" fmla="*/ 7 w 131"/>
                <a:gd name="T19" fmla="*/ 5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1" h="117">
                  <a:moveTo>
                    <a:pt x="99" y="81"/>
                  </a:moveTo>
                  <a:lnTo>
                    <a:pt x="85" y="117"/>
                  </a:lnTo>
                  <a:lnTo>
                    <a:pt x="131" y="71"/>
                  </a:lnTo>
                  <a:lnTo>
                    <a:pt x="60" y="0"/>
                  </a:lnTo>
                  <a:lnTo>
                    <a:pt x="14" y="46"/>
                  </a:lnTo>
                  <a:lnTo>
                    <a:pt x="0" y="81"/>
                  </a:lnTo>
                  <a:lnTo>
                    <a:pt x="14" y="46"/>
                  </a:lnTo>
                  <a:lnTo>
                    <a:pt x="0" y="60"/>
                  </a:lnTo>
                  <a:lnTo>
                    <a:pt x="0" y="81"/>
                  </a:lnTo>
                  <a:lnTo>
                    <a:pt x="99" y="81"/>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53" name="Freeform 349"/>
            <p:cNvSpPr>
              <a:spLocks/>
            </p:cNvSpPr>
            <p:nvPr/>
          </p:nvSpPr>
          <p:spPr bwMode="auto">
            <a:xfrm>
              <a:off x="2521" y="1515"/>
              <a:ext cx="25" cy="21"/>
            </a:xfrm>
            <a:custGeom>
              <a:avLst/>
              <a:gdLst>
                <a:gd name="T0" fmla="*/ 5 w 99"/>
                <a:gd name="T1" fmla="*/ 5 h 81"/>
                <a:gd name="T2" fmla="*/ 6 w 99"/>
                <a:gd name="T3" fmla="*/ 3 h 81"/>
                <a:gd name="T4" fmla="*/ 6 w 99"/>
                <a:gd name="T5" fmla="*/ 0 h 81"/>
                <a:gd name="T6" fmla="*/ 0 w 99"/>
                <a:gd name="T7" fmla="*/ 0 h 81"/>
                <a:gd name="T8" fmla="*/ 0 w 99"/>
                <a:gd name="T9" fmla="*/ 3 h 81"/>
                <a:gd name="T10" fmla="*/ 1 w 99"/>
                <a:gd name="T11" fmla="*/ 1 h 81"/>
                <a:gd name="T12" fmla="*/ 5 w 99"/>
                <a:gd name="T13" fmla="*/ 5 h 81"/>
                <a:gd name="T14" fmla="*/ 6 w 99"/>
                <a:gd name="T15" fmla="*/ 4 h 81"/>
                <a:gd name="T16" fmla="*/ 6 w 99"/>
                <a:gd name="T17" fmla="*/ 3 h 81"/>
                <a:gd name="T18" fmla="*/ 5 w 99"/>
                <a:gd name="T19" fmla="*/ 5 h 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81">
                  <a:moveTo>
                    <a:pt x="85" y="81"/>
                  </a:moveTo>
                  <a:lnTo>
                    <a:pt x="99" y="47"/>
                  </a:lnTo>
                  <a:lnTo>
                    <a:pt x="99" y="0"/>
                  </a:lnTo>
                  <a:lnTo>
                    <a:pt x="0" y="0"/>
                  </a:lnTo>
                  <a:lnTo>
                    <a:pt x="0" y="47"/>
                  </a:lnTo>
                  <a:lnTo>
                    <a:pt x="14" y="12"/>
                  </a:lnTo>
                  <a:lnTo>
                    <a:pt x="85" y="81"/>
                  </a:lnTo>
                  <a:lnTo>
                    <a:pt x="99" y="67"/>
                  </a:lnTo>
                  <a:lnTo>
                    <a:pt x="99" y="47"/>
                  </a:lnTo>
                  <a:lnTo>
                    <a:pt x="85" y="81"/>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54" name="Freeform 350"/>
            <p:cNvSpPr>
              <a:spLocks/>
            </p:cNvSpPr>
            <p:nvPr/>
          </p:nvSpPr>
          <p:spPr bwMode="auto">
            <a:xfrm>
              <a:off x="2486" y="1527"/>
              <a:ext cx="36" cy="49"/>
            </a:xfrm>
            <a:custGeom>
              <a:avLst/>
              <a:gdLst>
                <a:gd name="T0" fmla="*/ 3 w 142"/>
                <a:gd name="T1" fmla="*/ 13 h 192"/>
                <a:gd name="T2" fmla="*/ 6 w 142"/>
                <a:gd name="T3" fmla="*/ 9 h 192"/>
                <a:gd name="T4" fmla="*/ 6 w 142"/>
                <a:gd name="T5" fmla="*/ 9 h 192"/>
                <a:gd name="T6" fmla="*/ 6 w 142"/>
                <a:gd name="T7" fmla="*/ 9 h 192"/>
                <a:gd name="T8" fmla="*/ 7 w 142"/>
                <a:gd name="T9" fmla="*/ 9 h 192"/>
                <a:gd name="T10" fmla="*/ 7 w 142"/>
                <a:gd name="T11" fmla="*/ 8 h 192"/>
                <a:gd name="T12" fmla="*/ 7 w 142"/>
                <a:gd name="T13" fmla="*/ 8 h 192"/>
                <a:gd name="T14" fmla="*/ 7 w 142"/>
                <a:gd name="T15" fmla="*/ 8 h 192"/>
                <a:gd name="T16" fmla="*/ 7 w 142"/>
                <a:gd name="T17" fmla="*/ 8 h 192"/>
                <a:gd name="T18" fmla="*/ 7 w 142"/>
                <a:gd name="T19" fmla="*/ 7 h 192"/>
                <a:gd name="T20" fmla="*/ 8 w 142"/>
                <a:gd name="T21" fmla="*/ 7 h 192"/>
                <a:gd name="T22" fmla="*/ 8 w 142"/>
                <a:gd name="T23" fmla="*/ 7 h 192"/>
                <a:gd name="T24" fmla="*/ 8 w 142"/>
                <a:gd name="T25" fmla="*/ 7 h 192"/>
                <a:gd name="T26" fmla="*/ 8 w 142"/>
                <a:gd name="T27" fmla="*/ 7 h 192"/>
                <a:gd name="T28" fmla="*/ 9 w 142"/>
                <a:gd name="T29" fmla="*/ 7 h 192"/>
                <a:gd name="T30" fmla="*/ 9 w 142"/>
                <a:gd name="T31" fmla="*/ 7 h 192"/>
                <a:gd name="T32" fmla="*/ 9 w 142"/>
                <a:gd name="T33" fmla="*/ 7 h 192"/>
                <a:gd name="T34" fmla="*/ 9 w 142"/>
                <a:gd name="T35" fmla="*/ 6 h 192"/>
                <a:gd name="T36" fmla="*/ 9 w 142"/>
                <a:gd name="T37" fmla="*/ 0 h 192"/>
                <a:gd name="T38" fmla="*/ 8 w 142"/>
                <a:gd name="T39" fmla="*/ 0 h 192"/>
                <a:gd name="T40" fmla="*/ 7 w 142"/>
                <a:gd name="T41" fmla="*/ 0 h 192"/>
                <a:gd name="T42" fmla="*/ 6 w 142"/>
                <a:gd name="T43" fmla="*/ 1 h 192"/>
                <a:gd name="T44" fmla="*/ 6 w 142"/>
                <a:gd name="T45" fmla="*/ 1 h 192"/>
                <a:gd name="T46" fmla="*/ 5 w 142"/>
                <a:gd name="T47" fmla="*/ 1 h 192"/>
                <a:gd name="T48" fmla="*/ 4 w 142"/>
                <a:gd name="T49" fmla="*/ 2 h 192"/>
                <a:gd name="T50" fmla="*/ 3 w 142"/>
                <a:gd name="T51" fmla="*/ 2 h 192"/>
                <a:gd name="T52" fmla="*/ 3 w 142"/>
                <a:gd name="T53" fmla="*/ 3 h 192"/>
                <a:gd name="T54" fmla="*/ 2 w 142"/>
                <a:gd name="T55" fmla="*/ 4 h 192"/>
                <a:gd name="T56" fmla="*/ 2 w 142"/>
                <a:gd name="T57" fmla="*/ 4 h 192"/>
                <a:gd name="T58" fmla="*/ 1 w 142"/>
                <a:gd name="T59" fmla="*/ 5 h 192"/>
                <a:gd name="T60" fmla="*/ 1 w 142"/>
                <a:gd name="T61" fmla="*/ 6 h 192"/>
                <a:gd name="T62" fmla="*/ 1 w 142"/>
                <a:gd name="T63" fmla="*/ 7 h 192"/>
                <a:gd name="T64" fmla="*/ 0 w 142"/>
                <a:gd name="T65" fmla="*/ 7 h 192"/>
                <a:gd name="T66" fmla="*/ 0 w 142"/>
                <a:gd name="T67" fmla="*/ 8 h 192"/>
                <a:gd name="T68" fmla="*/ 0 w 142"/>
                <a:gd name="T69" fmla="*/ 9 h 192"/>
                <a:gd name="T70" fmla="*/ 3 w 142"/>
                <a:gd name="T71" fmla="*/ 6 h 192"/>
                <a:gd name="T72" fmla="*/ 3 w 142"/>
                <a:gd name="T73" fmla="*/ 13 h 192"/>
                <a:gd name="T74" fmla="*/ 6 w 142"/>
                <a:gd name="T75" fmla="*/ 13 h 192"/>
                <a:gd name="T76" fmla="*/ 6 w 142"/>
                <a:gd name="T77" fmla="*/ 9 h 192"/>
                <a:gd name="T78" fmla="*/ 3 w 142"/>
                <a:gd name="T79" fmla="*/ 13 h 19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2" h="192">
                  <a:moveTo>
                    <a:pt x="49" y="192"/>
                  </a:moveTo>
                  <a:lnTo>
                    <a:pt x="100" y="142"/>
                  </a:lnTo>
                  <a:lnTo>
                    <a:pt x="100" y="139"/>
                  </a:lnTo>
                  <a:lnTo>
                    <a:pt x="100" y="137"/>
                  </a:lnTo>
                  <a:lnTo>
                    <a:pt x="101" y="133"/>
                  </a:lnTo>
                  <a:lnTo>
                    <a:pt x="102" y="129"/>
                  </a:lnTo>
                  <a:lnTo>
                    <a:pt x="105" y="125"/>
                  </a:lnTo>
                  <a:lnTo>
                    <a:pt x="108" y="121"/>
                  </a:lnTo>
                  <a:lnTo>
                    <a:pt x="110" y="117"/>
                  </a:lnTo>
                  <a:lnTo>
                    <a:pt x="114" y="113"/>
                  </a:lnTo>
                  <a:lnTo>
                    <a:pt x="118" y="111"/>
                  </a:lnTo>
                  <a:lnTo>
                    <a:pt x="122" y="107"/>
                  </a:lnTo>
                  <a:lnTo>
                    <a:pt x="126" y="106"/>
                  </a:lnTo>
                  <a:lnTo>
                    <a:pt x="129" y="103"/>
                  </a:lnTo>
                  <a:lnTo>
                    <a:pt x="133" y="102"/>
                  </a:lnTo>
                  <a:lnTo>
                    <a:pt x="136" y="100"/>
                  </a:lnTo>
                  <a:lnTo>
                    <a:pt x="140" y="100"/>
                  </a:lnTo>
                  <a:lnTo>
                    <a:pt x="142" y="99"/>
                  </a:lnTo>
                  <a:lnTo>
                    <a:pt x="142" y="0"/>
                  </a:lnTo>
                  <a:lnTo>
                    <a:pt x="128" y="1"/>
                  </a:lnTo>
                  <a:lnTo>
                    <a:pt x="114" y="4"/>
                  </a:lnTo>
                  <a:lnTo>
                    <a:pt x="100" y="7"/>
                  </a:lnTo>
                  <a:lnTo>
                    <a:pt x="87" y="13"/>
                  </a:lnTo>
                  <a:lnTo>
                    <a:pt x="75" y="19"/>
                  </a:lnTo>
                  <a:lnTo>
                    <a:pt x="64" y="27"/>
                  </a:lnTo>
                  <a:lnTo>
                    <a:pt x="53" y="35"/>
                  </a:lnTo>
                  <a:lnTo>
                    <a:pt x="43" y="44"/>
                  </a:lnTo>
                  <a:lnTo>
                    <a:pt x="34" y="54"/>
                  </a:lnTo>
                  <a:lnTo>
                    <a:pt x="26" y="64"/>
                  </a:lnTo>
                  <a:lnTo>
                    <a:pt x="18" y="75"/>
                  </a:lnTo>
                  <a:lnTo>
                    <a:pt x="12" y="88"/>
                  </a:lnTo>
                  <a:lnTo>
                    <a:pt x="8" y="100"/>
                  </a:lnTo>
                  <a:lnTo>
                    <a:pt x="3" y="113"/>
                  </a:lnTo>
                  <a:lnTo>
                    <a:pt x="0" y="128"/>
                  </a:lnTo>
                  <a:lnTo>
                    <a:pt x="0" y="142"/>
                  </a:lnTo>
                  <a:lnTo>
                    <a:pt x="49" y="93"/>
                  </a:lnTo>
                  <a:lnTo>
                    <a:pt x="49" y="192"/>
                  </a:lnTo>
                  <a:lnTo>
                    <a:pt x="100" y="192"/>
                  </a:lnTo>
                  <a:lnTo>
                    <a:pt x="100" y="142"/>
                  </a:lnTo>
                  <a:lnTo>
                    <a:pt x="49" y="192"/>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55" name="Freeform 351"/>
            <p:cNvSpPr>
              <a:spLocks/>
            </p:cNvSpPr>
            <p:nvPr/>
          </p:nvSpPr>
          <p:spPr bwMode="auto">
            <a:xfrm>
              <a:off x="2371" y="1646"/>
              <a:ext cx="47" cy="60"/>
            </a:xfrm>
            <a:custGeom>
              <a:avLst/>
              <a:gdLst>
                <a:gd name="T0" fmla="*/ 3 w 184"/>
                <a:gd name="T1" fmla="*/ 15 h 234"/>
                <a:gd name="T2" fmla="*/ 5 w 184"/>
                <a:gd name="T3" fmla="*/ 14 h 234"/>
                <a:gd name="T4" fmla="*/ 6 w 184"/>
                <a:gd name="T5" fmla="*/ 14 h 234"/>
                <a:gd name="T6" fmla="*/ 6 w 184"/>
                <a:gd name="T7" fmla="*/ 12 h 234"/>
                <a:gd name="T8" fmla="*/ 7 w 184"/>
                <a:gd name="T9" fmla="*/ 11 h 234"/>
                <a:gd name="T10" fmla="*/ 8 w 184"/>
                <a:gd name="T11" fmla="*/ 9 h 234"/>
                <a:gd name="T12" fmla="*/ 10 w 184"/>
                <a:gd name="T13" fmla="*/ 7 h 234"/>
                <a:gd name="T14" fmla="*/ 11 w 184"/>
                <a:gd name="T15" fmla="*/ 5 h 234"/>
                <a:gd name="T16" fmla="*/ 11 w 184"/>
                <a:gd name="T17" fmla="*/ 3 h 234"/>
                <a:gd name="T18" fmla="*/ 11 w 184"/>
                <a:gd name="T19" fmla="*/ 2 h 234"/>
                <a:gd name="T20" fmla="*/ 12 w 184"/>
                <a:gd name="T21" fmla="*/ 1 h 234"/>
                <a:gd name="T22" fmla="*/ 12 w 184"/>
                <a:gd name="T23" fmla="*/ 0 h 234"/>
                <a:gd name="T24" fmla="*/ 5 w 184"/>
                <a:gd name="T25" fmla="*/ 0 h 234"/>
                <a:gd name="T26" fmla="*/ 5 w 184"/>
                <a:gd name="T27" fmla="*/ 0 h 234"/>
                <a:gd name="T28" fmla="*/ 5 w 184"/>
                <a:gd name="T29" fmla="*/ 1 h 234"/>
                <a:gd name="T30" fmla="*/ 5 w 184"/>
                <a:gd name="T31" fmla="*/ 1 h 234"/>
                <a:gd name="T32" fmla="*/ 5 w 184"/>
                <a:gd name="T33" fmla="*/ 2 h 234"/>
                <a:gd name="T34" fmla="*/ 4 w 184"/>
                <a:gd name="T35" fmla="*/ 4 h 234"/>
                <a:gd name="T36" fmla="*/ 3 w 184"/>
                <a:gd name="T37" fmla="*/ 6 h 234"/>
                <a:gd name="T38" fmla="*/ 2 w 184"/>
                <a:gd name="T39" fmla="*/ 7 h 234"/>
                <a:gd name="T40" fmla="*/ 1 w 184"/>
                <a:gd name="T41" fmla="*/ 9 h 234"/>
                <a:gd name="T42" fmla="*/ 0 w 184"/>
                <a:gd name="T43" fmla="*/ 10 h 234"/>
                <a:gd name="T44" fmla="*/ 0 w 184"/>
                <a:gd name="T45" fmla="*/ 10 h 234"/>
                <a:gd name="T46" fmla="*/ 3 w 184"/>
                <a:gd name="T47" fmla="*/ 9 h 234"/>
                <a:gd name="T48" fmla="*/ 3 w 184"/>
                <a:gd name="T49" fmla="*/ 15 h 234"/>
                <a:gd name="T50" fmla="*/ 5 w 184"/>
                <a:gd name="T51" fmla="*/ 15 h 234"/>
                <a:gd name="T52" fmla="*/ 5 w 184"/>
                <a:gd name="T53" fmla="*/ 14 h 234"/>
                <a:gd name="T54" fmla="*/ 3 w 184"/>
                <a:gd name="T55" fmla="*/ 15 h 23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84" h="234">
                  <a:moveTo>
                    <a:pt x="42" y="234"/>
                  </a:moveTo>
                  <a:lnTo>
                    <a:pt x="83" y="212"/>
                  </a:lnTo>
                  <a:lnTo>
                    <a:pt x="87" y="206"/>
                  </a:lnTo>
                  <a:lnTo>
                    <a:pt x="99" y="189"/>
                  </a:lnTo>
                  <a:lnTo>
                    <a:pt x="113" y="164"/>
                  </a:lnTo>
                  <a:lnTo>
                    <a:pt x="131" y="133"/>
                  </a:lnTo>
                  <a:lnTo>
                    <a:pt x="149" y="101"/>
                  </a:lnTo>
                  <a:lnTo>
                    <a:pt x="165" y="69"/>
                  </a:lnTo>
                  <a:lnTo>
                    <a:pt x="172" y="52"/>
                  </a:lnTo>
                  <a:lnTo>
                    <a:pt x="178" y="35"/>
                  </a:lnTo>
                  <a:lnTo>
                    <a:pt x="181" y="18"/>
                  </a:lnTo>
                  <a:lnTo>
                    <a:pt x="184" y="0"/>
                  </a:lnTo>
                  <a:lnTo>
                    <a:pt x="84" y="0"/>
                  </a:lnTo>
                  <a:lnTo>
                    <a:pt x="83" y="7"/>
                  </a:lnTo>
                  <a:lnTo>
                    <a:pt x="79" y="16"/>
                  </a:lnTo>
                  <a:lnTo>
                    <a:pt x="74" y="27"/>
                  </a:lnTo>
                  <a:lnTo>
                    <a:pt x="61" y="56"/>
                  </a:lnTo>
                  <a:lnTo>
                    <a:pt x="44" y="84"/>
                  </a:lnTo>
                  <a:lnTo>
                    <a:pt x="29" y="113"/>
                  </a:lnTo>
                  <a:lnTo>
                    <a:pt x="15" y="136"/>
                  </a:lnTo>
                  <a:lnTo>
                    <a:pt x="4" y="151"/>
                  </a:lnTo>
                  <a:lnTo>
                    <a:pt x="0" y="157"/>
                  </a:lnTo>
                  <a:lnTo>
                    <a:pt x="42" y="135"/>
                  </a:lnTo>
                  <a:lnTo>
                    <a:pt x="42" y="234"/>
                  </a:lnTo>
                  <a:lnTo>
                    <a:pt x="69" y="234"/>
                  </a:lnTo>
                  <a:lnTo>
                    <a:pt x="83" y="212"/>
                  </a:lnTo>
                  <a:lnTo>
                    <a:pt x="42" y="234"/>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56" name="Freeform 352"/>
            <p:cNvSpPr>
              <a:spLocks/>
            </p:cNvSpPr>
            <p:nvPr/>
          </p:nvSpPr>
          <p:spPr bwMode="auto">
            <a:xfrm>
              <a:off x="2361" y="1680"/>
              <a:ext cx="20" cy="26"/>
            </a:xfrm>
            <a:custGeom>
              <a:avLst/>
              <a:gdLst>
                <a:gd name="T0" fmla="*/ 4 w 82"/>
                <a:gd name="T1" fmla="*/ 6 h 99"/>
                <a:gd name="T2" fmla="*/ 2 w 82"/>
                <a:gd name="T3" fmla="*/ 7 h 99"/>
                <a:gd name="T4" fmla="*/ 5 w 82"/>
                <a:gd name="T5" fmla="*/ 7 h 99"/>
                <a:gd name="T6" fmla="*/ 5 w 82"/>
                <a:gd name="T7" fmla="*/ 0 h 99"/>
                <a:gd name="T8" fmla="*/ 2 w 82"/>
                <a:gd name="T9" fmla="*/ 0 h 99"/>
                <a:gd name="T10" fmla="*/ 0 w 82"/>
                <a:gd name="T11" fmla="*/ 1 h 99"/>
                <a:gd name="T12" fmla="*/ 2 w 82"/>
                <a:gd name="T13" fmla="*/ 0 h 99"/>
                <a:gd name="T14" fmla="*/ 1 w 82"/>
                <a:gd name="T15" fmla="*/ 0 h 99"/>
                <a:gd name="T16" fmla="*/ 0 w 82"/>
                <a:gd name="T17" fmla="*/ 1 h 99"/>
                <a:gd name="T18" fmla="*/ 4 w 82"/>
                <a:gd name="T19" fmla="*/ 6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 h="99">
                  <a:moveTo>
                    <a:pt x="70" y="85"/>
                  </a:moveTo>
                  <a:lnTo>
                    <a:pt x="35" y="99"/>
                  </a:lnTo>
                  <a:lnTo>
                    <a:pt x="82" y="99"/>
                  </a:lnTo>
                  <a:lnTo>
                    <a:pt x="82" y="0"/>
                  </a:lnTo>
                  <a:lnTo>
                    <a:pt x="35" y="0"/>
                  </a:lnTo>
                  <a:lnTo>
                    <a:pt x="0" y="14"/>
                  </a:lnTo>
                  <a:lnTo>
                    <a:pt x="35" y="0"/>
                  </a:lnTo>
                  <a:lnTo>
                    <a:pt x="15" y="0"/>
                  </a:lnTo>
                  <a:lnTo>
                    <a:pt x="0" y="14"/>
                  </a:lnTo>
                  <a:lnTo>
                    <a:pt x="70" y="85"/>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57" name="Freeform 353"/>
            <p:cNvSpPr>
              <a:spLocks/>
            </p:cNvSpPr>
            <p:nvPr/>
          </p:nvSpPr>
          <p:spPr bwMode="auto">
            <a:xfrm>
              <a:off x="2274" y="1787"/>
              <a:ext cx="26" cy="26"/>
            </a:xfrm>
            <a:custGeom>
              <a:avLst/>
              <a:gdLst>
                <a:gd name="T0" fmla="*/ 7 w 101"/>
                <a:gd name="T1" fmla="*/ 3 h 99"/>
                <a:gd name="T2" fmla="*/ 3 w 101"/>
                <a:gd name="T3" fmla="*/ 7 h 99"/>
                <a:gd name="T4" fmla="*/ 6 w 101"/>
                <a:gd name="T5" fmla="*/ 7 h 99"/>
                <a:gd name="T6" fmla="*/ 6 w 101"/>
                <a:gd name="T7" fmla="*/ 0 h 99"/>
                <a:gd name="T8" fmla="*/ 3 w 101"/>
                <a:gd name="T9" fmla="*/ 0 h 99"/>
                <a:gd name="T10" fmla="*/ 0 w 101"/>
                <a:gd name="T11" fmla="*/ 3 h 99"/>
                <a:gd name="T12" fmla="*/ 3 w 101"/>
                <a:gd name="T13" fmla="*/ 0 h 99"/>
                <a:gd name="T14" fmla="*/ 0 w 101"/>
                <a:gd name="T15" fmla="*/ 0 h 99"/>
                <a:gd name="T16" fmla="*/ 0 w 101"/>
                <a:gd name="T17" fmla="*/ 3 h 99"/>
                <a:gd name="T18" fmla="*/ 7 w 101"/>
                <a:gd name="T19" fmla="*/ 3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99">
                  <a:moveTo>
                    <a:pt x="101" y="49"/>
                  </a:moveTo>
                  <a:lnTo>
                    <a:pt x="50" y="99"/>
                  </a:lnTo>
                  <a:lnTo>
                    <a:pt x="97" y="99"/>
                  </a:lnTo>
                  <a:lnTo>
                    <a:pt x="97" y="0"/>
                  </a:lnTo>
                  <a:lnTo>
                    <a:pt x="50" y="0"/>
                  </a:lnTo>
                  <a:lnTo>
                    <a:pt x="0" y="49"/>
                  </a:lnTo>
                  <a:lnTo>
                    <a:pt x="50" y="0"/>
                  </a:lnTo>
                  <a:lnTo>
                    <a:pt x="0" y="0"/>
                  </a:lnTo>
                  <a:lnTo>
                    <a:pt x="0" y="49"/>
                  </a:lnTo>
                  <a:lnTo>
                    <a:pt x="101" y="49"/>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58" name="Freeform 354"/>
            <p:cNvSpPr>
              <a:spLocks/>
            </p:cNvSpPr>
            <p:nvPr/>
          </p:nvSpPr>
          <p:spPr bwMode="auto">
            <a:xfrm>
              <a:off x="2274" y="1798"/>
              <a:ext cx="26" cy="26"/>
            </a:xfrm>
            <a:custGeom>
              <a:avLst/>
              <a:gdLst>
                <a:gd name="T0" fmla="*/ 3 w 101"/>
                <a:gd name="T1" fmla="*/ 7 h 99"/>
                <a:gd name="T2" fmla="*/ 7 w 101"/>
                <a:gd name="T3" fmla="*/ 3 h 99"/>
                <a:gd name="T4" fmla="*/ 7 w 101"/>
                <a:gd name="T5" fmla="*/ 0 h 99"/>
                <a:gd name="T6" fmla="*/ 0 w 101"/>
                <a:gd name="T7" fmla="*/ 0 h 99"/>
                <a:gd name="T8" fmla="*/ 0 w 101"/>
                <a:gd name="T9" fmla="*/ 3 h 99"/>
                <a:gd name="T10" fmla="*/ 3 w 101"/>
                <a:gd name="T11" fmla="*/ 0 h 99"/>
                <a:gd name="T12" fmla="*/ 3 w 101"/>
                <a:gd name="T13" fmla="*/ 7 h 99"/>
                <a:gd name="T14" fmla="*/ 7 w 101"/>
                <a:gd name="T15" fmla="*/ 7 h 99"/>
                <a:gd name="T16" fmla="*/ 7 w 101"/>
                <a:gd name="T17" fmla="*/ 3 h 99"/>
                <a:gd name="T18" fmla="*/ 3 w 101"/>
                <a:gd name="T19" fmla="*/ 7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99">
                  <a:moveTo>
                    <a:pt x="50" y="99"/>
                  </a:moveTo>
                  <a:lnTo>
                    <a:pt x="101" y="50"/>
                  </a:lnTo>
                  <a:lnTo>
                    <a:pt x="101" y="4"/>
                  </a:lnTo>
                  <a:lnTo>
                    <a:pt x="0" y="4"/>
                  </a:lnTo>
                  <a:lnTo>
                    <a:pt x="0" y="50"/>
                  </a:lnTo>
                  <a:lnTo>
                    <a:pt x="50" y="0"/>
                  </a:lnTo>
                  <a:lnTo>
                    <a:pt x="50" y="99"/>
                  </a:lnTo>
                  <a:lnTo>
                    <a:pt x="101" y="99"/>
                  </a:lnTo>
                  <a:lnTo>
                    <a:pt x="101" y="50"/>
                  </a:lnTo>
                  <a:lnTo>
                    <a:pt x="50" y="99"/>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59" name="Freeform 355"/>
            <p:cNvSpPr>
              <a:spLocks/>
            </p:cNvSpPr>
            <p:nvPr/>
          </p:nvSpPr>
          <p:spPr bwMode="auto">
            <a:xfrm>
              <a:off x="2266" y="1798"/>
              <a:ext cx="22" cy="26"/>
            </a:xfrm>
            <a:custGeom>
              <a:avLst/>
              <a:gdLst>
                <a:gd name="T0" fmla="*/ 5 w 81"/>
                <a:gd name="T1" fmla="*/ 6 h 99"/>
                <a:gd name="T2" fmla="*/ 3 w 81"/>
                <a:gd name="T3" fmla="*/ 7 h 99"/>
                <a:gd name="T4" fmla="*/ 6 w 81"/>
                <a:gd name="T5" fmla="*/ 7 h 99"/>
                <a:gd name="T6" fmla="*/ 6 w 81"/>
                <a:gd name="T7" fmla="*/ 0 h 99"/>
                <a:gd name="T8" fmla="*/ 3 w 81"/>
                <a:gd name="T9" fmla="*/ 0 h 99"/>
                <a:gd name="T10" fmla="*/ 0 w 81"/>
                <a:gd name="T11" fmla="*/ 1 h 99"/>
                <a:gd name="T12" fmla="*/ 3 w 81"/>
                <a:gd name="T13" fmla="*/ 0 h 99"/>
                <a:gd name="T14" fmla="*/ 1 w 81"/>
                <a:gd name="T15" fmla="*/ 0 h 99"/>
                <a:gd name="T16" fmla="*/ 0 w 81"/>
                <a:gd name="T17" fmla="*/ 1 h 99"/>
                <a:gd name="T18" fmla="*/ 5 w 81"/>
                <a:gd name="T19" fmla="*/ 6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99">
                  <a:moveTo>
                    <a:pt x="69" y="85"/>
                  </a:moveTo>
                  <a:lnTo>
                    <a:pt x="35" y="99"/>
                  </a:lnTo>
                  <a:lnTo>
                    <a:pt x="81" y="99"/>
                  </a:lnTo>
                  <a:lnTo>
                    <a:pt x="81" y="0"/>
                  </a:lnTo>
                  <a:lnTo>
                    <a:pt x="35" y="0"/>
                  </a:lnTo>
                  <a:lnTo>
                    <a:pt x="0" y="15"/>
                  </a:lnTo>
                  <a:lnTo>
                    <a:pt x="35" y="0"/>
                  </a:lnTo>
                  <a:lnTo>
                    <a:pt x="14" y="0"/>
                  </a:lnTo>
                  <a:lnTo>
                    <a:pt x="0" y="15"/>
                  </a:lnTo>
                  <a:lnTo>
                    <a:pt x="69" y="85"/>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60" name="Freeform 356"/>
            <p:cNvSpPr>
              <a:spLocks/>
            </p:cNvSpPr>
            <p:nvPr/>
          </p:nvSpPr>
          <p:spPr bwMode="auto">
            <a:xfrm>
              <a:off x="2251" y="1802"/>
              <a:ext cx="34" cy="30"/>
            </a:xfrm>
            <a:custGeom>
              <a:avLst/>
              <a:gdLst>
                <a:gd name="T0" fmla="*/ 7 w 130"/>
                <a:gd name="T1" fmla="*/ 5 h 117"/>
                <a:gd name="T2" fmla="*/ 6 w 130"/>
                <a:gd name="T3" fmla="*/ 8 h 117"/>
                <a:gd name="T4" fmla="*/ 9 w 130"/>
                <a:gd name="T5" fmla="*/ 5 h 117"/>
                <a:gd name="T6" fmla="*/ 4 w 130"/>
                <a:gd name="T7" fmla="*/ 0 h 117"/>
                <a:gd name="T8" fmla="*/ 1 w 130"/>
                <a:gd name="T9" fmla="*/ 3 h 117"/>
                <a:gd name="T10" fmla="*/ 0 w 130"/>
                <a:gd name="T11" fmla="*/ 5 h 117"/>
                <a:gd name="T12" fmla="*/ 1 w 130"/>
                <a:gd name="T13" fmla="*/ 3 h 117"/>
                <a:gd name="T14" fmla="*/ 0 w 130"/>
                <a:gd name="T15" fmla="*/ 4 h 117"/>
                <a:gd name="T16" fmla="*/ 0 w 130"/>
                <a:gd name="T17" fmla="*/ 5 h 117"/>
                <a:gd name="T18" fmla="*/ 7 w 130"/>
                <a:gd name="T19" fmla="*/ 5 h 1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0" h="117">
                  <a:moveTo>
                    <a:pt x="99" y="82"/>
                  </a:moveTo>
                  <a:lnTo>
                    <a:pt x="85" y="117"/>
                  </a:lnTo>
                  <a:lnTo>
                    <a:pt x="130" y="70"/>
                  </a:lnTo>
                  <a:lnTo>
                    <a:pt x="61" y="0"/>
                  </a:lnTo>
                  <a:lnTo>
                    <a:pt x="14" y="46"/>
                  </a:lnTo>
                  <a:lnTo>
                    <a:pt x="0" y="82"/>
                  </a:lnTo>
                  <a:lnTo>
                    <a:pt x="14" y="46"/>
                  </a:lnTo>
                  <a:lnTo>
                    <a:pt x="0" y="61"/>
                  </a:lnTo>
                  <a:lnTo>
                    <a:pt x="0" y="82"/>
                  </a:lnTo>
                  <a:lnTo>
                    <a:pt x="99" y="82"/>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61" name="Freeform 357"/>
            <p:cNvSpPr>
              <a:spLocks/>
            </p:cNvSpPr>
            <p:nvPr/>
          </p:nvSpPr>
          <p:spPr bwMode="auto">
            <a:xfrm>
              <a:off x="2240" y="1823"/>
              <a:ext cx="36" cy="48"/>
            </a:xfrm>
            <a:custGeom>
              <a:avLst/>
              <a:gdLst>
                <a:gd name="T0" fmla="*/ 3 w 146"/>
                <a:gd name="T1" fmla="*/ 12 h 187"/>
                <a:gd name="T2" fmla="*/ 6 w 146"/>
                <a:gd name="T3" fmla="*/ 9 h 187"/>
                <a:gd name="T4" fmla="*/ 6 w 146"/>
                <a:gd name="T5" fmla="*/ 9 h 187"/>
                <a:gd name="T6" fmla="*/ 6 w 146"/>
                <a:gd name="T7" fmla="*/ 9 h 187"/>
                <a:gd name="T8" fmla="*/ 6 w 146"/>
                <a:gd name="T9" fmla="*/ 8 h 187"/>
                <a:gd name="T10" fmla="*/ 6 w 146"/>
                <a:gd name="T11" fmla="*/ 8 h 187"/>
                <a:gd name="T12" fmla="*/ 7 w 146"/>
                <a:gd name="T13" fmla="*/ 7 h 187"/>
                <a:gd name="T14" fmla="*/ 7 w 146"/>
                <a:gd name="T15" fmla="*/ 6 h 187"/>
                <a:gd name="T16" fmla="*/ 8 w 146"/>
                <a:gd name="T17" fmla="*/ 5 h 187"/>
                <a:gd name="T18" fmla="*/ 8 w 146"/>
                <a:gd name="T19" fmla="*/ 4 h 187"/>
                <a:gd name="T20" fmla="*/ 9 w 146"/>
                <a:gd name="T21" fmla="*/ 3 h 187"/>
                <a:gd name="T22" fmla="*/ 9 w 146"/>
                <a:gd name="T23" fmla="*/ 2 h 187"/>
                <a:gd name="T24" fmla="*/ 9 w 146"/>
                <a:gd name="T25" fmla="*/ 1 h 187"/>
                <a:gd name="T26" fmla="*/ 9 w 146"/>
                <a:gd name="T27" fmla="*/ 0 h 187"/>
                <a:gd name="T28" fmla="*/ 3 w 146"/>
                <a:gd name="T29" fmla="*/ 0 h 187"/>
                <a:gd name="T30" fmla="*/ 3 w 146"/>
                <a:gd name="T31" fmla="*/ 0 h 187"/>
                <a:gd name="T32" fmla="*/ 3 w 146"/>
                <a:gd name="T33" fmla="*/ 1 h 187"/>
                <a:gd name="T34" fmla="*/ 3 w 146"/>
                <a:gd name="T35" fmla="*/ 1 h 187"/>
                <a:gd name="T36" fmla="*/ 3 w 146"/>
                <a:gd name="T37" fmla="*/ 1 h 187"/>
                <a:gd name="T38" fmla="*/ 2 w 146"/>
                <a:gd name="T39" fmla="*/ 2 h 187"/>
                <a:gd name="T40" fmla="*/ 2 w 146"/>
                <a:gd name="T41" fmla="*/ 3 h 187"/>
                <a:gd name="T42" fmla="*/ 1 w 146"/>
                <a:gd name="T43" fmla="*/ 4 h 187"/>
                <a:gd name="T44" fmla="*/ 1 w 146"/>
                <a:gd name="T45" fmla="*/ 6 h 187"/>
                <a:gd name="T46" fmla="*/ 0 w 146"/>
                <a:gd name="T47" fmla="*/ 6 h 187"/>
                <a:gd name="T48" fmla="*/ 0 w 146"/>
                <a:gd name="T49" fmla="*/ 7 h 187"/>
                <a:gd name="T50" fmla="*/ 0 w 146"/>
                <a:gd name="T51" fmla="*/ 8 h 187"/>
                <a:gd name="T52" fmla="*/ 0 w 146"/>
                <a:gd name="T53" fmla="*/ 9 h 187"/>
                <a:gd name="T54" fmla="*/ 3 w 146"/>
                <a:gd name="T55" fmla="*/ 6 h 187"/>
                <a:gd name="T56" fmla="*/ 3 w 146"/>
                <a:gd name="T57" fmla="*/ 12 h 187"/>
                <a:gd name="T58" fmla="*/ 6 w 146"/>
                <a:gd name="T59" fmla="*/ 12 h 187"/>
                <a:gd name="T60" fmla="*/ 6 w 146"/>
                <a:gd name="T61" fmla="*/ 9 h 187"/>
                <a:gd name="T62" fmla="*/ 3 w 146"/>
                <a:gd name="T63" fmla="*/ 12 h 18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6" h="187">
                  <a:moveTo>
                    <a:pt x="51" y="187"/>
                  </a:moveTo>
                  <a:lnTo>
                    <a:pt x="100" y="138"/>
                  </a:lnTo>
                  <a:lnTo>
                    <a:pt x="100" y="136"/>
                  </a:lnTo>
                  <a:lnTo>
                    <a:pt x="101" y="132"/>
                  </a:lnTo>
                  <a:lnTo>
                    <a:pt x="102" y="127"/>
                  </a:lnTo>
                  <a:lnTo>
                    <a:pt x="104" y="121"/>
                  </a:lnTo>
                  <a:lnTo>
                    <a:pt x="110" y="107"/>
                  </a:lnTo>
                  <a:lnTo>
                    <a:pt x="118" y="90"/>
                  </a:lnTo>
                  <a:lnTo>
                    <a:pt x="127" y="72"/>
                  </a:lnTo>
                  <a:lnTo>
                    <a:pt x="136" y="53"/>
                  </a:lnTo>
                  <a:lnTo>
                    <a:pt x="140" y="40"/>
                  </a:lnTo>
                  <a:lnTo>
                    <a:pt x="144" y="27"/>
                  </a:lnTo>
                  <a:lnTo>
                    <a:pt x="145" y="14"/>
                  </a:lnTo>
                  <a:lnTo>
                    <a:pt x="146" y="0"/>
                  </a:lnTo>
                  <a:lnTo>
                    <a:pt x="47" y="0"/>
                  </a:lnTo>
                  <a:lnTo>
                    <a:pt x="47" y="2"/>
                  </a:lnTo>
                  <a:lnTo>
                    <a:pt x="46" y="6"/>
                  </a:lnTo>
                  <a:lnTo>
                    <a:pt x="44" y="11"/>
                  </a:lnTo>
                  <a:lnTo>
                    <a:pt x="43" y="15"/>
                  </a:lnTo>
                  <a:lnTo>
                    <a:pt x="37" y="31"/>
                  </a:lnTo>
                  <a:lnTo>
                    <a:pt x="29" y="46"/>
                  </a:lnTo>
                  <a:lnTo>
                    <a:pt x="20" y="66"/>
                  </a:lnTo>
                  <a:lnTo>
                    <a:pt x="12" y="85"/>
                  </a:lnTo>
                  <a:lnTo>
                    <a:pt x="7" y="98"/>
                  </a:lnTo>
                  <a:lnTo>
                    <a:pt x="4" y="110"/>
                  </a:lnTo>
                  <a:lnTo>
                    <a:pt x="2" y="124"/>
                  </a:lnTo>
                  <a:lnTo>
                    <a:pt x="0" y="138"/>
                  </a:lnTo>
                  <a:lnTo>
                    <a:pt x="51" y="88"/>
                  </a:lnTo>
                  <a:lnTo>
                    <a:pt x="51" y="187"/>
                  </a:lnTo>
                  <a:lnTo>
                    <a:pt x="100" y="187"/>
                  </a:lnTo>
                  <a:lnTo>
                    <a:pt x="100" y="138"/>
                  </a:lnTo>
                  <a:lnTo>
                    <a:pt x="51" y="187"/>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62" name="Freeform 358"/>
            <p:cNvSpPr>
              <a:spLocks/>
            </p:cNvSpPr>
            <p:nvPr/>
          </p:nvSpPr>
          <p:spPr bwMode="auto">
            <a:xfrm>
              <a:off x="2216" y="1845"/>
              <a:ext cx="36" cy="51"/>
            </a:xfrm>
            <a:custGeom>
              <a:avLst/>
              <a:gdLst>
                <a:gd name="T0" fmla="*/ 3 w 142"/>
                <a:gd name="T1" fmla="*/ 14 h 192"/>
                <a:gd name="T2" fmla="*/ 6 w 142"/>
                <a:gd name="T3" fmla="*/ 10 h 192"/>
                <a:gd name="T4" fmla="*/ 6 w 142"/>
                <a:gd name="T5" fmla="*/ 10 h 192"/>
                <a:gd name="T6" fmla="*/ 6 w 142"/>
                <a:gd name="T7" fmla="*/ 10 h 192"/>
                <a:gd name="T8" fmla="*/ 7 w 142"/>
                <a:gd name="T9" fmla="*/ 9 h 192"/>
                <a:gd name="T10" fmla="*/ 7 w 142"/>
                <a:gd name="T11" fmla="*/ 8 h 192"/>
                <a:gd name="T12" fmla="*/ 7 w 142"/>
                <a:gd name="T13" fmla="*/ 8 h 192"/>
                <a:gd name="T14" fmla="*/ 7 w 142"/>
                <a:gd name="T15" fmla="*/ 8 h 192"/>
                <a:gd name="T16" fmla="*/ 7 w 142"/>
                <a:gd name="T17" fmla="*/ 8 h 192"/>
                <a:gd name="T18" fmla="*/ 7 w 142"/>
                <a:gd name="T19" fmla="*/ 7 h 192"/>
                <a:gd name="T20" fmla="*/ 8 w 142"/>
                <a:gd name="T21" fmla="*/ 7 h 192"/>
                <a:gd name="T22" fmla="*/ 8 w 142"/>
                <a:gd name="T23" fmla="*/ 7 h 192"/>
                <a:gd name="T24" fmla="*/ 8 w 142"/>
                <a:gd name="T25" fmla="*/ 7 h 192"/>
                <a:gd name="T26" fmla="*/ 9 w 142"/>
                <a:gd name="T27" fmla="*/ 7 h 192"/>
                <a:gd name="T28" fmla="*/ 9 w 142"/>
                <a:gd name="T29" fmla="*/ 0 h 192"/>
                <a:gd name="T30" fmla="*/ 8 w 142"/>
                <a:gd name="T31" fmla="*/ 0 h 192"/>
                <a:gd name="T32" fmla="*/ 6 w 142"/>
                <a:gd name="T33" fmla="*/ 1 h 192"/>
                <a:gd name="T34" fmla="*/ 5 w 142"/>
                <a:gd name="T35" fmla="*/ 1 h 192"/>
                <a:gd name="T36" fmla="*/ 4 w 142"/>
                <a:gd name="T37" fmla="*/ 2 h 192"/>
                <a:gd name="T38" fmla="*/ 3 w 142"/>
                <a:gd name="T39" fmla="*/ 2 h 192"/>
                <a:gd name="T40" fmla="*/ 2 w 142"/>
                <a:gd name="T41" fmla="*/ 3 h 192"/>
                <a:gd name="T42" fmla="*/ 2 w 142"/>
                <a:gd name="T43" fmla="*/ 4 h 192"/>
                <a:gd name="T44" fmla="*/ 1 w 142"/>
                <a:gd name="T45" fmla="*/ 5 h 192"/>
                <a:gd name="T46" fmla="*/ 1 w 142"/>
                <a:gd name="T47" fmla="*/ 7 h 192"/>
                <a:gd name="T48" fmla="*/ 0 w 142"/>
                <a:gd name="T49" fmla="*/ 9 h 192"/>
                <a:gd name="T50" fmla="*/ 0 w 142"/>
                <a:gd name="T51" fmla="*/ 10 h 192"/>
                <a:gd name="T52" fmla="*/ 0 w 142"/>
                <a:gd name="T53" fmla="*/ 10 h 192"/>
                <a:gd name="T54" fmla="*/ 3 w 142"/>
                <a:gd name="T55" fmla="*/ 7 h 192"/>
                <a:gd name="T56" fmla="*/ 3 w 142"/>
                <a:gd name="T57" fmla="*/ 14 h 192"/>
                <a:gd name="T58" fmla="*/ 6 w 142"/>
                <a:gd name="T59" fmla="*/ 14 h 192"/>
                <a:gd name="T60" fmla="*/ 6 w 142"/>
                <a:gd name="T61" fmla="*/ 10 h 192"/>
                <a:gd name="T62" fmla="*/ 3 w 142"/>
                <a:gd name="T63" fmla="*/ 14 h 19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2" h="192">
                  <a:moveTo>
                    <a:pt x="49" y="192"/>
                  </a:moveTo>
                  <a:lnTo>
                    <a:pt x="99" y="142"/>
                  </a:lnTo>
                  <a:lnTo>
                    <a:pt x="99" y="143"/>
                  </a:lnTo>
                  <a:lnTo>
                    <a:pt x="99" y="137"/>
                  </a:lnTo>
                  <a:lnTo>
                    <a:pt x="102" y="128"/>
                  </a:lnTo>
                  <a:lnTo>
                    <a:pt x="106" y="116"/>
                  </a:lnTo>
                  <a:lnTo>
                    <a:pt x="107" y="115"/>
                  </a:lnTo>
                  <a:lnTo>
                    <a:pt x="109" y="111"/>
                  </a:lnTo>
                  <a:lnTo>
                    <a:pt x="112" y="108"/>
                  </a:lnTo>
                  <a:lnTo>
                    <a:pt x="116" y="106"/>
                  </a:lnTo>
                  <a:lnTo>
                    <a:pt x="120" y="103"/>
                  </a:lnTo>
                  <a:lnTo>
                    <a:pt x="125" y="102"/>
                  </a:lnTo>
                  <a:lnTo>
                    <a:pt x="131" y="101"/>
                  </a:lnTo>
                  <a:lnTo>
                    <a:pt x="142" y="99"/>
                  </a:lnTo>
                  <a:lnTo>
                    <a:pt x="142" y="0"/>
                  </a:lnTo>
                  <a:lnTo>
                    <a:pt x="119" y="2"/>
                  </a:lnTo>
                  <a:lnTo>
                    <a:pt x="98" y="6"/>
                  </a:lnTo>
                  <a:lnTo>
                    <a:pt x="78" y="14"/>
                  </a:lnTo>
                  <a:lnTo>
                    <a:pt x="60" y="23"/>
                  </a:lnTo>
                  <a:lnTo>
                    <a:pt x="46" y="35"/>
                  </a:lnTo>
                  <a:lnTo>
                    <a:pt x="33" y="48"/>
                  </a:lnTo>
                  <a:lnTo>
                    <a:pt x="24" y="60"/>
                  </a:lnTo>
                  <a:lnTo>
                    <a:pt x="15" y="76"/>
                  </a:lnTo>
                  <a:lnTo>
                    <a:pt x="6" y="98"/>
                  </a:lnTo>
                  <a:lnTo>
                    <a:pt x="2" y="119"/>
                  </a:lnTo>
                  <a:lnTo>
                    <a:pt x="0" y="134"/>
                  </a:lnTo>
                  <a:lnTo>
                    <a:pt x="0" y="142"/>
                  </a:lnTo>
                  <a:lnTo>
                    <a:pt x="49" y="93"/>
                  </a:lnTo>
                  <a:lnTo>
                    <a:pt x="49" y="192"/>
                  </a:lnTo>
                  <a:lnTo>
                    <a:pt x="99" y="192"/>
                  </a:lnTo>
                  <a:lnTo>
                    <a:pt x="99" y="142"/>
                  </a:lnTo>
                  <a:lnTo>
                    <a:pt x="49" y="192"/>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63" name="Freeform 359"/>
            <p:cNvSpPr>
              <a:spLocks/>
            </p:cNvSpPr>
            <p:nvPr/>
          </p:nvSpPr>
          <p:spPr bwMode="auto">
            <a:xfrm>
              <a:off x="2204" y="1870"/>
              <a:ext cx="26" cy="26"/>
            </a:xfrm>
            <a:custGeom>
              <a:avLst/>
              <a:gdLst>
                <a:gd name="T0" fmla="*/ 7 w 100"/>
                <a:gd name="T1" fmla="*/ 3 h 99"/>
                <a:gd name="T2" fmla="*/ 3 w 100"/>
                <a:gd name="T3" fmla="*/ 7 h 99"/>
                <a:gd name="T4" fmla="*/ 7 w 100"/>
                <a:gd name="T5" fmla="*/ 7 h 99"/>
                <a:gd name="T6" fmla="*/ 7 w 100"/>
                <a:gd name="T7" fmla="*/ 0 h 99"/>
                <a:gd name="T8" fmla="*/ 3 w 100"/>
                <a:gd name="T9" fmla="*/ 0 h 99"/>
                <a:gd name="T10" fmla="*/ 0 w 100"/>
                <a:gd name="T11" fmla="*/ 3 h 99"/>
                <a:gd name="T12" fmla="*/ 3 w 100"/>
                <a:gd name="T13" fmla="*/ 0 h 99"/>
                <a:gd name="T14" fmla="*/ 0 w 100"/>
                <a:gd name="T15" fmla="*/ 0 h 99"/>
                <a:gd name="T16" fmla="*/ 0 w 100"/>
                <a:gd name="T17" fmla="*/ 3 h 99"/>
                <a:gd name="T18" fmla="*/ 7 w 100"/>
                <a:gd name="T19" fmla="*/ 3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99">
                  <a:moveTo>
                    <a:pt x="100" y="49"/>
                  </a:moveTo>
                  <a:lnTo>
                    <a:pt x="50" y="99"/>
                  </a:lnTo>
                  <a:lnTo>
                    <a:pt x="96" y="99"/>
                  </a:lnTo>
                  <a:lnTo>
                    <a:pt x="96" y="0"/>
                  </a:lnTo>
                  <a:lnTo>
                    <a:pt x="50" y="0"/>
                  </a:lnTo>
                  <a:lnTo>
                    <a:pt x="0" y="49"/>
                  </a:lnTo>
                  <a:lnTo>
                    <a:pt x="50" y="0"/>
                  </a:lnTo>
                  <a:lnTo>
                    <a:pt x="0" y="0"/>
                  </a:lnTo>
                  <a:lnTo>
                    <a:pt x="0" y="49"/>
                  </a:lnTo>
                  <a:lnTo>
                    <a:pt x="100" y="49"/>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64" name="Freeform 360"/>
            <p:cNvSpPr>
              <a:spLocks/>
            </p:cNvSpPr>
            <p:nvPr/>
          </p:nvSpPr>
          <p:spPr bwMode="auto">
            <a:xfrm>
              <a:off x="2169" y="1929"/>
              <a:ext cx="25" cy="37"/>
            </a:xfrm>
            <a:custGeom>
              <a:avLst/>
              <a:gdLst>
                <a:gd name="T0" fmla="*/ 3 w 99"/>
                <a:gd name="T1" fmla="*/ 10 h 142"/>
                <a:gd name="T2" fmla="*/ 6 w 99"/>
                <a:gd name="T3" fmla="*/ 6 h 142"/>
                <a:gd name="T4" fmla="*/ 6 w 99"/>
                <a:gd name="T5" fmla="*/ 0 h 142"/>
                <a:gd name="T6" fmla="*/ 0 w 99"/>
                <a:gd name="T7" fmla="*/ 0 h 142"/>
                <a:gd name="T8" fmla="*/ 0 w 99"/>
                <a:gd name="T9" fmla="*/ 6 h 142"/>
                <a:gd name="T10" fmla="*/ 3 w 99"/>
                <a:gd name="T11" fmla="*/ 3 h 142"/>
                <a:gd name="T12" fmla="*/ 3 w 99"/>
                <a:gd name="T13" fmla="*/ 10 h 142"/>
                <a:gd name="T14" fmla="*/ 6 w 99"/>
                <a:gd name="T15" fmla="*/ 10 h 142"/>
                <a:gd name="T16" fmla="*/ 6 w 99"/>
                <a:gd name="T17" fmla="*/ 6 h 142"/>
                <a:gd name="T18" fmla="*/ 3 w 99"/>
                <a:gd name="T19" fmla="*/ 10 h 1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42">
                  <a:moveTo>
                    <a:pt x="49" y="142"/>
                  </a:moveTo>
                  <a:lnTo>
                    <a:pt x="99" y="93"/>
                  </a:lnTo>
                  <a:lnTo>
                    <a:pt x="99" y="0"/>
                  </a:lnTo>
                  <a:lnTo>
                    <a:pt x="0" y="0"/>
                  </a:lnTo>
                  <a:lnTo>
                    <a:pt x="0" y="93"/>
                  </a:lnTo>
                  <a:lnTo>
                    <a:pt x="49" y="42"/>
                  </a:lnTo>
                  <a:lnTo>
                    <a:pt x="49" y="142"/>
                  </a:lnTo>
                  <a:lnTo>
                    <a:pt x="99" y="142"/>
                  </a:lnTo>
                  <a:lnTo>
                    <a:pt x="99" y="93"/>
                  </a:lnTo>
                  <a:lnTo>
                    <a:pt x="49" y="142"/>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65" name="Freeform 361"/>
            <p:cNvSpPr>
              <a:spLocks/>
            </p:cNvSpPr>
            <p:nvPr/>
          </p:nvSpPr>
          <p:spPr bwMode="auto">
            <a:xfrm>
              <a:off x="2158" y="1953"/>
              <a:ext cx="25" cy="12"/>
            </a:xfrm>
            <a:custGeom>
              <a:avLst/>
              <a:gdLst>
                <a:gd name="T0" fmla="*/ 6 w 100"/>
                <a:gd name="T1" fmla="*/ 3 h 46"/>
                <a:gd name="T2" fmla="*/ 6 w 100"/>
                <a:gd name="T3" fmla="*/ 3 h 46"/>
                <a:gd name="T4" fmla="*/ 6 w 100"/>
                <a:gd name="T5" fmla="*/ 0 h 46"/>
                <a:gd name="T6" fmla="*/ 0 w 100"/>
                <a:gd name="T7" fmla="*/ 0 h 46"/>
                <a:gd name="T8" fmla="*/ 0 w 100"/>
                <a:gd name="T9" fmla="*/ 3 h 46"/>
                <a:gd name="T10" fmla="*/ 0 w 100"/>
                <a:gd name="T11" fmla="*/ 3 h 46"/>
                <a:gd name="T12" fmla="*/ 6 w 100"/>
                <a:gd name="T13" fmla="*/ 3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 h="46">
                  <a:moveTo>
                    <a:pt x="100" y="46"/>
                  </a:moveTo>
                  <a:lnTo>
                    <a:pt x="100" y="46"/>
                  </a:lnTo>
                  <a:lnTo>
                    <a:pt x="100" y="0"/>
                  </a:lnTo>
                  <a:lnTo>
                    <a:pt x="0" y="0"/>
                  </a:lnTo>
                  <a:lnTo>
                    <a:pt x="0" y="46"/>
                  </a:lnTo>
                  <a:lnTo>
                    <a:pt x="100" y="46"/>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66" name="Freeform 362"/>
            <p:cNvSpPr>
              <a:spLocks/>
            </p:cNvSpPr>
            <p:nvPr/>
          </p:nvSpPr>
          <p:spPr bwMode="auto">
            <a:xfrm>
              <a:off x="2158" y="1964"/>
              <a:ext cx="25" cy="26"/>
            </a:xfrm>
            <a:custGeom>
              <a:avLst/>
              <a:gdLst>
                <a:gd name="T0" fmla="*/ 3 w 100"/>
                <a:gd name="T1" fmla="*/ 7 h 100"/>
                <a:gd name="T2" fmla="*/ 6 w 100"/>
                <a:gd name="T3" fmla="*/ 3 h 100"/>
                <a:gd name="T4" fmla="*/ 6 w 100"/>
                <a:gd name="T5" fmla="*/ 0 h 100"/>
                <a:gd name="T6" fmla="*/ 0 w 100"/>
                <a:gd name="T7" fmla="*/ 0 h 100"/>
                <a:gd name="T8" fmla="*/ 0 w 100"/>
                <a:gd name="T9" fmla="*/ 3 h 100"/>
                <a:gd name="T10" fmla="*/ 3 w 100"/>
                <a:gd name="T11" fmla="*/ 0 h 100"/>
                <a:gd name="T12" fmla="*/ 3 w 100"/>
                <a:gd name="T13" fmla="*/ 7 h 100"/>
                <a:gd name="T14" fmla="*/ 6 w 100"/>
                <a:gd name="T15" fmla="*/ 7 h 100"/>
                <a:gd name="T16" fmla="*/ 6 w 100"/>
                <a:gd name="T17" fmla="*/ 3 h 100"/>
                <a:gd name="T18" fmla="*/ 3 w 100"/>
                <a:gd name="T19" fmla="*/ 7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51" y="100"/>
                  </a:moveTo>
                  <a:lnTo>
                    <a:pt x="100" y="49"/>
                  </a:lnTo>
                  <a:lnTo>
                    <a:pt x="100" y="4"/>
                  </a:lnTo>
                  <a:lnTo>
                    <a:pt x="0" y="4"/>
                  </a:lnTo>
                  <a:lnTo>
                    <a:pt x="0" y="49"/>
                  </a:lnTo>
                  <a:lnTo>
                    <a:pt x="51" y="0"/>
                  </a:lnTo>
                  <a:lnTo>
                    <a:pt x="51" y="100"/>
                  </a:lnTo>
                  <a:lnTo>
                    <a:pt x="100" y="100"/>
                  </a:lnTo>
                  <a:lnTo>
                    <a:pt x="100" y="49"/>
                  </a:lnTo>
                  <a:lnTo>
                    <a:pt x="51" y="10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67" name="Freeform 363"/>
            <p:cNvSpPr>
              <a:spLocks/>
            </p:cNvSpPr>
            <p:nvPr/>
          </p:nvSpPr>
          <p:spPr bwMode="auto">
            <a:xfrm>
              <a:off x="2146" y="1964"/>
              <a:ext cx="24" cy="26"/>
            </a:xfrm>
            <a:custGeom>
              <a:avLst/>
              <a:gdLst>
                <a:gd name="T0" fmla="*/ 6 w 92"/>
                <a:gd name="T1" fmla="*/ 5 h 100"/>
                <a:gd name="T2" fmla="*/ 3 w 92"/>
                <a:gd name="T3" fmla="*/ 7 h 100"/>
                <a:gd name="T4" fmla="*/ 6 w 92"/>
                <a:gd name="T5" fmla="*/ 7 h 100"/>
                <a:gd name="T6" fmla="*/ 6 w 92"/>
                <a:gd name="T7" fmla="*/ 0 h 100"/>
                <a:gd name="T8" fmla="*/ 3 w 92"/>
                <a:gd name="T9" fmla="*/ 0 h 100"/>
                <a:gd name="T10" fmla="*/ 0 w 92"/>
                <a:gd name="T11" fmla="*/ 2 h 100"/>
                <a:gd name="T12" fmla="*/ 3 w 92"/>
                <a:gd name="T13" fmla="*/ 0 h 100"/>
                <a:gd name="T14" fmla="*/ 1 w 92"/>
                <a:gd name="T15" fmla="*/ 0 h 100"/>
                <a:gd name="T16" fmla="*/ 0 w 92"/>
                <a:gd name="T17" fmla="*/ 2 h 100"/>
                <a:gd name="T18" fmla="*/ 6 w 92"/>
                <a:gd name="T19" fmla="*/ 5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2" h="100">
                  <a:moveTo>
                    <a:pt x="89" y="71"/>
                  </a:moveTo>
                  <a:lnTo>
                    <a:pt x="45" y="100"/>
                  </a:lnTo>
                  <a:lnTo>
                    <a:pt x="92" y="100"/>
                  </a:lnTo>
                  <a:lnTo>
                    <a:pt x="92" y="0"/>
                  </a:lnTo>
                  <a:lnTo>
                    <a:pt x="45" y="0"/>
                  </a:lnTo>
                  <a:lnTo>
                    <a:pt x="0" y="28"/>
                  </a:lnTo>
                  <a:lnTo>
                    <a:pt x="45" y="0"/>
                  </a:lnTo>
                  <a:lnTo>
                    <a:pt x="14" y="0"/>
                  </a:lnTo>
                  <a:lnTo>
                    <a:pt x="0" y="28"/>
                  </a:lnTo>
                  <a:lnTo>
                    <a:pt x="89" y="71"/>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68" name="Freeform 364"/>
            <p:cNvSpPr>
              <a:spLocks/>
            </p:cNvSpPr>
            <p:nvPr/>
          </p:nvSpPr>
          <p:spPr bwMode="auto">
            <a:xfrm>
              <a:off x="2169" y="2118"/>
              <a:ext cx="48" cy="73"/>
            </a:xfrm>
            <a:custGeom>
              <a:avLst/>
              <a:gdLst>
                <a:gd name="T0" fmla="*/ 9 w 194"/>
                <a:gd name="T1" fmla="*/ 12 h 286"/>
                <a:gd name="T2" fmla="*/ 12 w 194"/>
                <a:gd name="T3" fmla="*/ 15 h 286"/>
                <a:gd name="T4" fmla="*/ 12 w 194"/>
                <a:gd name="T5" fmla="*/ 14 h 286"/>
                <a:gd name="T6" fmla="*/ 12 w 194"/>
                <a:gd name="T7" fmla="*/ 13 h 286"/>
                <a:gd name="T8" fmla="*/ 11 w 194"/>
                <a:gd name="T9" fmla="*/ 12 h 286"/>
                <a:gd name="T10" fmla="*/ 11 w 194"/>
                <a:gd name="T11" fmla="*/ 11 h 286"/>
                <a:gd name="T12" fmla="*/ 10 w 194"/>
                <a:gd name="T13" fmla="*/ 10 h 286"/>
                <a:gd name="T14" fmla="*/ 9 w 194"/>
                <a:gd name="T15" fmla="*/ 8 h 286"/>
                <a:gd name="T16" fmla="*/ 9 w 194"/>
                <a:gd name="T17" fmla="*/ 7 h 286"/>
                <a:gd name="T18" fmla="*/ 8 w 194"/>
                <a:gd name="T19" fmla="*/ 6 h 286"/>
                <a:gd name="T20" fmla="*/ 7 w 194"/>
                <a:gd name="T21" fmla="*/ 5 h 286"/>
                <a:gd name="T22" fmla="*/ 6 w 194"/>
                <a:gd name="T23" fmla="*/ 4 h 286"/>
                <a:gd name="T24" fmla="*/ 6 w 194"/>
                <a:gd name="T25" fmla="*/ 3 h 286"/>
                <a:gd name="T26" fmla="*/ 5 w 194"/>
                <a:gd name="T27" fmla="*/ 2 h 286"/>
                <a:gd name="T28" fmla="*/ 4 w 194"/>
                <a:gd name="T29" fmla="*/ 2 h 286"/>
                <a:gd name="T30" fmla="*/ 3 w 194"/>
                <a:gd name="T31" fmla="*/ 1 h 286"/>
                <a:gd name="T32" fmla="*/ 2 w 194"/>
                <a:gd name="T33" fmla="*/ 0 h 286"/>
                <a:gd name="T34" fmla="*/ 0 w 194"/>
                <a:gd name="T35" fmla="*/ 0 h 286"/>
                <a:gd name="T36" fmla="*/ 0 w 194"/>
                <a:gd name="T37" fmla="*/ 7 h 286"/>
                <a:gd name="T38" fmla="*/ 0 w 194"/>
                <a:gd name="T39" fmla="*/ 7 h 286"/>
                <a:gd name="T40" fmla="*/ 0 w 194"/>
                <a:gd name="T41" fmla="*/ 7 h 286"/>
                <a:gd name="T42" fmla="*/ 0 w 194"/>
                <a:gd name="T43" fmla="*/ 7 h 286"/>
                <a:gd name="T44" fmla="*/ 1 w 194"/>
                <a:gd name="T45" fmla="*/ 7 h 286"/>
                <a:gd name="T46" fmla="*/ 1 w 194"/>
                <a:gd name="T47" fmla="*/ 8 h 286"/>
                <a:gd name="T48" fmla="*/ 2 w 194"/>
                <a:gd name="T49" fmla="*/ 8 h 286"/>
                <a:gd name="T50" fmla="*/ 3 w 194"/>
                <a:gd name="T51" fmla="*/ 9 h 286"/>
                <a:gd name="T52" fmla="*/ 3 w 194"/>
                <a:gd name="T53" fmla="*/ 10 h 286"/>
                <a:gd name="T54" fmla="*/ 4 w 194"/>
                <a:gd name="T55" fmla="*/ 11 h 286"/>
                <a:gd name="T56" fmla="*/ 4 w 194"/>
                <a:gd name="T57" fmla="*/ 12 h 286"/>
                <a:gd name="T58" fmla="*/ 5 w 194"/>
                <a:gd name="T59" fmla="*/ 13 h 286"/>
                <a:gd name="T60" fmla="*/ 5 w 194"/>
                <a:gd name="T61" fmla="*/ 14 h 286"/>
                <a:gd name="T62" fmla="*/ 5 w 194"/>
                <a:gd name="T63" fmla="*/ 14 h 286"/>
                <a:gd name="T64" fmla="*/ 6 w 194"/>
                <a:gd name="T65" fmla="*/ 15 h 286"/>
                <a:gd name="T66" fmla="*/ 6 w 194"/>
                <a:gd name="T67" fmla="*/ 15 h 286"/>
                <a:gd name="T68" fmla="*/ 6 w 194"/>
                <a:gd name="T69" fmla="*/ 15 h 286"/>
                <a:gd name="T70" fmla="*/ 9 w 194"/>
                <a:gd name="T71" fmla="*/ 19 h 286"/>
                <a:gd name="T72" fmla="*/ 6 w 194"/>
                <a:gd name="T73" fmla="*/ 15 h 286"/>
                <a:gd name="T74" fmla="*/ 6 w 194"/>
                <a:gd name="T75" fmla="*/ 19 h 286"/>
                <a:gd name="T76" fmla="*/ 9 w 194"/>
                <a:gd name="T77" fmla="*/ 19 h 286"/>
                <a:gd name="T78" fmla="*/ 9 w 194"/>
                <a:gd name="T79" fmla="*/ 12 h 2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4" h="286">
                  <a:moveTo>
                    <a:pt x="145" y="185"/>
                  </a:moveTo>
                  <a:lnTo>
                    <a:pt x="194" y="235"/>
                  </a:lnTo>
                  <a:lnTo>
                    <a:pt x="193" y="216"/>
                  </a:lnTo>
                  <a:lnTo>
                    <a:pt x="188" y="199"/>
                  </a:lnTo>
                  <a:lnTo>
                    <a:pt x="182" y="182"/>
                  </a:lnTo>
                  <a:lnTo>
                    <a:pt x="175" y="165"/>
                  </a:lnTo>
                  <a:lnTo>
                    <a:pt x="166" y="149"/>
                  </a:lnTo>
                  <a:lnTo>
                    <a:pt x="155" y="131"/>
                  </a:lnTo>
                  <a:lnTo>
                    <a:pt x="145" y="114"/>
                  </a:lnTo>
                  <a:lnTo>
                    <a:pt x="133" y="97"/>
                  </a:lnTo>
                  <a:lnTo>
                    <a:pt x="120" y="80"/>
                  </a:lnTo>
                  <a:lnTo>
                    <a:pt x="107" y="65"/>
                  </a:lnTo>
                  <a:lnTo>
                    <a:pt x="94" y="49"/>
                  </a:lnTo>
                  <a:lnTo>
                    <a:pt x="80" y="36"/>
                  </a:lnTo>
                  <a:lnTo>
                    <a:pt x="66" y="23"/>
                  </a:lnTo>
                  <a:lnTo>
                    <a:pt x="49" y="13"/>
                  </a:lnTo>
                  <a:lnTo>
                    <a:pt x="30" y="4"/>
                  </a:lnTo>
                  <a:lnTo>
                    <a:pt x="7" y="0"/>
                  </a:lnTo>
                  <a:lnTo>
                    <a:pt x="7" y="101"/>
                  </a:lnTo>
                  <a:lnTo>
                    <a:pt x="0" y="100"/>
                  </a:lnTo>
                  <a:lnTo>
                    <a:pt x="1" y="100"/>
                  </a:lnTo>
                  <a:lnTo>
                    <a:pt x="7" y="103"/>
                  </a:lnTo>
                  <a:lnTo>
                    <a:pt x="14" y="110"/>
                  </a:lnTo>
                  <a:lnTo>
                    <a:pt x="22" y="119"/>
                  </a:lnTo>
                  <a:lnTo>
                    <a:pt x="32" y="129"/>
                  </a:lnTo>
                  <a:lnTo>
                    <a:pt x="43" y="141"/>
                  </a:lnTo>
                  <a:lnTo>
                    <a:pt x="52" y="154"/>
                  </a:lnTo>
                  <a:lnTo>
                    <a:pt x="61" y="168"/>
                  </a:lnTo>
                  <a:lnTo>
                    <a:pt x="70" y="182"/>
                  </a:lnTo>
                  <a:lnTo>
                    <a:pt x="78" y="195"/>
                  </a:lnTo>
                  <a:lnTo>
                    <a:pt x="84" y="208"/>
                  </a:lnTo>
                  <a:lnTo>
                    <a:pt x="89" y="220"/>
                  </a:lnTo>
                  <a:lnTo>
                    <a:pt x="93" y="229"/>
                  </a:lnTo>
                  <a:lnTo>
                    <a:pt x="94" y="235"/>
                  </a:lnTo>
                  <a:lnTo>
                    <a:pt x="145" y="286"/>
                  </a:lnTo>
                  <a:lnTo>
                    <a:pt x="94" y="235"/>
                  </a:lnTo>
                  <a:lnTo>
                    <a:pt x="94" y="286"/>
                  </a:lnTo>
                  <a:lnTo>
                    <a:pt x="145" y="286"/>
                  </a:lnTo>
                  <a:lnTo>
                    <a:pt x="145" y="185"/>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69" name="Freeform 365"/>
            <p:cNvSpPr>
              <a:spLocks/>
            </p:cNvSpPr>
            <p:nvPr/>
          </p:nvSpPr>
          <p:spPr bwMode="auto">
            <a:xfrm>
              <a:off x="2205" y="2165"/>
              <a:ext cx="12" cy="26"/>
            </a:xfrm>
            <a:custGeom>
              <a:avLst/>
              <a:gdLst>
                <a:gd name="T0" fmla="*/ 3 w 46"/>
                <a:gd name="T1" fmla="*/ 0 h 101"/>
                <a:gd name="T2" fmla="*/ 3 w 46"/>
                <a:gd name="T3" fmla="*/ 0 h 101"/>
                <a:gd name="T4" fmla="*/ 0 w 46"/>
                <a:gd name="T5" fmla="*/ 0 h 101"/>
                <a:gd name="T6" fmla="*/ 0 w 46"/>
                <a:gd name="T7" fmla="*/ 7 h 101"/>
                <a:gd name="T8" fmla="*/ 3 w 46"/>
                <a:gd name="T9" fmla="*/ 7 h 101"/>
                <a:gd name="T10" fmla="*/ 3 w 46"/>
                <a:gd name="T11" fmla="*/ 7 h 101"/>
                <a:gd name="T12" fmla="*/ 3 w 46"/>
                <a:gd name="T13" fmla="*/ 0 h 1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101">
                  <a:moveTo>
                    <a:pt x="46" y="0"/>
                  </a:moveTo>
                  <a:lnTo>
                    <a:pt x="46" y="0"/>
                  </a:lnTo>
                  <a:lnTo>
                    <a:pt x="0" y="0"/>
                  </a:lnTo>
                  <a:lnTo>
                    <a:pt x="0" y="101"/>
                  </a:lnTo>
                  <a:lnTo>
                    <a:pt x="46" y="101"/>
                  </a:lnTo>
                  <a:lnTo>
                    <a:pt x="46" y="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70" name="Freeform 366"/>
            <p:cNvSpPr>
              <a:spLocks/>
            </p:cNvSpPr>
            <p:nvPr/>
          </p:nvSpPr>
          <p:spPr bwMode="auto">
            <a:xfrm>
              <a:off x="2217" y="2165"/>
              <a:ext cx="21" cy="26"/>
            </a:xfrm>
            <a:custGeom>
              <a:avLst/>
              <a:gdLst>
                <a:gd name="T0" fmla="*/ 5 w 82"/>
                <a:gd name="T1" fmla="*/ 1 h 101"/>
                <a:gd name="T2" fmla="*/ 3 w 82"/>
                <a:gd name="T3" fmla="*/ 0 h 101"/>
                <a:gd name="T4" fmla="*/ 0 w 82"/>
                <a:gd name="T5" fmla="*/ 0 h 101"/>
                <a:gd name="T6" fmla="*/ 0 w 82"/>
                <a:gd name="T7" fmla="*/ 7 h 101"/>
                <a:gd name="T8" fmla="*/ 3 w 82"/>
                <a:gd name="T9" fmla="*/ 7 h 101"/>
                <a:gd name="T10" fmla="*/ 1 w 82"/>
                <a:gd name="T11" fmla="*/ 6 h 101"/>
                <a:gd name="T12" fmla="*/ 5 w 82"/>
                <a:gd name="T13" fmla="*/ 1 h 101"/>
                <a:gd name="T14" fmla="*/ 4 w 82"/>
                <a:gd name="T15" fmla="*/ 0 h 101"/>
                <a:gd name="T16" fmla="*/ 3 w 82"/>
                <a:gd name="T17" fmla="*/ 0 h 101"/>
                <a:gd name="T18" fmla="*/ 5 w 82"/>
                <a:gd name="T19" fmla="*/ 1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2" h="101">
                  <a:moveTo>
                    <a:pt x="82" y="15"/>
                  </a:moveTo>
                  <a:lnTo>
                    <a:pt x="46" y="0"/>
                  </a:lnTo>
                  <a:lnTo>
                    <a:pt x="0" y="0"/>
                  </a:lnTo>
                  <a:lnTo>
                    <a:pt x="0" y="101"/>
                  </a:lnTo>
                  <a:lnTo>
                    <a:pt x="46" y="101"/>
                  </a:lnTo>
                  <a:lnTo>
                    <a:pt x="11" y="85"/>
                  </a:lnTo>
                  <a:lnTo>
                    <a:pt x="82" y="15"/>
                  </a:lnTo>
                  <a:lnTo>
                    <a:pt x="66" y="0"/>
                  </a:lnTo>
                  <a:lnTo>
                    <a:pt x="46" y="0"/>
                  </a:lnTo>
                  <a:lnTo>
                    <a:pt x="82" y="15"/>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71" name="Freeform 367"/>
            <p:cNvSpPr>
              <a:spLocks/>
            </p:cNvSpPr>
            <p:nvPr/>
          </p:nvSpPr>
          <p:spPr bwMode="auto">
            <a:xfrm>
              <a:off x="2264" y="2201"/>
              <a:ext cx="118" cy="41"/>
            </a:xfrm>
            <a:custGeom>
              <a:avLst/>
              <a:gdLst>
                <a:gd name="T0" fmla="*/ 23 w 467"/>
                <a:gd name="T1" fmla="*/ 6 h 158"/>
                <a:gd name="T2" fmla="*/ 25 w 467"/>
                <a:gd name="T3" fmla="*/ 3 h 158"/>
                <a:gd name="T4" fmla="*/ 25 w 467"/>
                <a:gd name="T5" fmla="*/ 4 h 158"/>
                <a:gd name="T6" fmla="*/ 25 w 467"/>
                <a:gd name="T7" fmla="*/ 4 h 158"/>
                <a:gd name="T8" fmla="*/ 24 w 467"/>
                <a:gd name="T9" fmla="*/ 4 h 158"/>
                <a:gd name="T10" fmla="*/ 24 w 467"/>
                <a:gd name="T11" fmla="*/ 4 h 158"/>
                <a:gd name="T12" fmla="*/ 22 w 467"/>
                <a:gd name="T13" fmla="*/ 4 h 158"/>
                <a:gd name="T14" fmla="*/ 21 w 467"/>
                <a:gd name="T15" fmla="*/ 4 h 158"/>
                <a:gd name="T16" fmla="*/ 19 w 467"/>
                <a:gd name="T17" fmla="*/ 4 h 158"/>
                <a:gd name="T18" fmla="*/ 18 w 467"/>
                <a:gd name="T19" fmla="*/ 3 h 158"/>
                <a:gd name="T20" fmla="*/ 16 w 467"/>
                <a:gd name="T21" fmla="*/ 3 h 158"/>
                <a:gd name="T22" fmla="*/ 14 w 467"/>
                <a:gd name="T23" fmla="*/ 3 h 158"/>
                <a:gd name="T24" fmla="*/ 10 w 467"/>
                <a:gd name="T25" fmla="*/ 2 h 158"/>
                <a:gd name="T26" fmla="*/ 7 w 467"/>
                <a:gd name="T27" fmla="*/ 1 h 158"/>
                <a:gd name="T28" fmla="*/ 5 w 467"/>
                <a:gd name="T29" fmla="*/ 1 h 158"/>
                <a:gd name="T30" fmla="*/ 3 w 467"/>
                <a:gd name="T31" fmla="*/ 0 h 158"/>
                <a:gd name="T32" fmla="*/ 2 w 467"/>
                <a:gd name="T33" fmla="*/ 0 h 158"/>
                <a:gd name="T34" fmla="*/ 0 w 467"/>
                <a:gd name="T35" fmla="*/ 0 h 158"/>
                <a:gd name="T36" fmla="*/ 0 w 467"/>
                <a:gd name="T37" fmla="*/ 7 h 158"/>
                <a:gd name="T38" fmla="*/ 1 w 467"/>
                <a:gd name="T39" fmla="*/ 7 h 158"/>
                <a:gd name="T40" fmla="*/ 2 w 467"/>
                <a:gd name="T41" fmla="*/ 7 h 158"/>
                <a:gd name="T42" fmla="*/ 4 w 467"/>
                <a:gd name="T43" fmla="*/ 7 h 158"/>
                <a:gd name="T44" fmla="*/ 5 w 467"/>
                <a:gd name="T45" fmla="*/ 8 h 158"/>
                <a:gd name="T46" fmla="*/ 9 w 467"/>
                <a:gd name="T47" fmla="*/ 8 h 158"/>
                <a:gd name="T48" fmla="*/ 13 w 467"/>
                <a:gd name="T49" fmla="*/ 9 h 158"/>
                <a:gd name="T50" fmla="*/ 15 w 467"/>
                <a:gd name="T51" fmla="*/ 10 h 158"/>
                <a:gd name="T52" fmla="*/ 17 w 467"/>
                <a:gd name="T53" fmla="*/ 10 h 158"/>
                <a:gd name="T54" fmla="*/ 19 w 467"/>
                <a:gd name="T55" fmla="*/ 10 h 158"/>
                <a:gd name="T56" fmla="*/ 21 w 467"/>
                <a:gd name="T57" fmla="*/ 11 h 158"/>
                <a:gd name="T58" fmla="*/ 22 w 467"/>
                <a:gd name="T59" fmla="*/ 11 h 158"/>
                <a:gd name="T60" fmla="*/ 24 w 467"/>
                <a:gd name="T61" fmla="*/ 11 h 158"/>
                <a:gd name="T62" fmla="*/ 25 w 467"/>
                <a:gd name="T63" fmla="*/ 10 h 158"/>
                <a:gd name="T64" fmla="*/ 26 w 467"/>
                <a:gd name="T65" fmla="*/ 10 h 158"/>
                <a:gd name="T66" fmla="*/ 27 w 467"/>
                <a:gd name="T67" fmla="*/ 10 h 158"/>
                <a:gd name="T68" fmla="*/ 28 w 467"/>
                <a:gd name="T69" fmla="*/ 9 h 158"/>
                <a:gd name="T70" fmla="*/ 30 w 467"/>
                <a:gd name="T71" fmla="*/ 6 h 158"/>
                <a:gd name="T72" fmla="*/ 28 w 467"/>
                <a:gd name="T73" fmla="*/ 9 h 158"/>
                <a:gd name="T74" fmla="*/ 30 w 467"/>
                <a:gd name="T75" fmla="*/ 9 h 158"/>
                <a:gd name="T76" fmla="*/ 30 w 467"/>
                <a:gd name="T77" fmla="*/ 6 h 158"/>
                <a:gd name="T78" fmla="*/ 23 w 467"/>
                <a:gd name="T79" fmla="*/ 6 h 15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67" h="158">
                  <a:moveTo>
                    <a:pt x="367" y="96"/>
                  </a:moveTo>
                  <a:lnTo>
                    <a:pt x="394" y="51"/>
                  </a:lnTo>
                  <a:lnTo>
                    <a:pt x="390" y="53"/>
                  </a:lnTo>
                  <a:lnTo>
                    <a:pt x="384" y="55"/>
                  </a:lnTo>
                  <a:lnTo>
                    <a:pt x="378" y="56"/>
                  </a:lnTo>
                  <a:lnTo>
                    <a:pt x="371" y="57"/>
                  </a:lnTo>
                  <a:lnTo>
                    <a:pt x="350" y="59"/>
                  </a:lnTo>
                  <a:lnTo>
                    <a:pt x="328" y="59"/>
                  </a:lnTo>
                  <a:lnTo>
                    <a:pt x="304" y="56"/>
                  </a:lnTo>
                  <a:lnTo>
                    <a:pt x="277" y="52"/>
                  </a:lnTo>
                  <a:lnTo>
                    <a:pt x="248" y="47"/>
                  </a:lnTo>
                  <a:lnTo>
                    <a:pt x="218" y="42"/>
                  </a:lnTo>
                  <a:lnTo>
                    <a:pt x="159" y="28"/>
                  </a:lnTo>
                  <a:lnTo>
                    <a:pt x="102" y="15"/>
                  </a:lnTo>
                  <a:lnTo>
                    <a:pt x="75" y="9"/>
                  </a:lnTo>
                  <a:lnTo>
                    <a:pt x="49" y="4"/>
                  </a:lnTo>
                  <a:lnTo>
                    <a:pt x="25" y="2"/>
                  </a:lnTo>
                  <a:lnTo>
                    <a:pt x="0" y="0"/>
                  </a:lnTo>
                  <a:lnTo>
                    <a:pt x="0" y="100"/>
                  </a:lnTo>
                  <a:lnTo>
                    <a:pt x="14" y="100"/>
                  </a:lnTo>
                  <a:lnTo>
                    <a:pt x="34" y="102"/>
                  </a:lnTo>
                  <a:lnTo>
                    <a:pt x="56" y="106"/>
                  </a:lnTo>
                  <a:lnTo>
                    <a:pt x="81" y="112"/>
                  </a:lnTo>
                  <a:lnTo>
                    <a:pt x="137" y="124"/>
                  </a:lnTo>
                  <a:lnTo>
                    <a:pt x="198" y="139"/>
                  </a:lnTo>
                  <a:lnTo>
                    <a:pt x="230" y="145"/>
                  </a:lnTo>
                  <a:lnTo>
                    <a:pt x="261" y="150"/>
                  </a:lnTo>
                  <a:lnTo>
                    <a:pt x="292" y="155"/>
                  </a:lnTo>
                  <a:lnTo>
                    <a:pt x="323" y="158"/>
                  </a:lnTo>
                  <a:lnTo>
                    <a:pt x="353" y="158"/>
                  </a:lnTo>
                  <a:lnTo>
                    <a:pt x="380" y="157"/>
                  </a:lnTo>
                  <a:lnTo>
                    <a:pt x="397" y="154"/>
                  </a:lnTo>
                  <a:lnTo>
                    <a:pt x="411" y="150"/>
                  </a:lnTo>
                  <a:lnTo>
                    <a:pt x="425" y="146"/>
                  </a:lnTo>
                  <a:lnTo>
                    <a:pt x="438" y="140"/>
                  </a:lnTo>
                  <a:lnTo>
                    <a:pt x="467" y="96"/>
                  </a:lnTo>
                  <a:lnTo>
                    <a:pt x="438" y="140"/>
                  </a:lnTo>
                  <a:lnTo>
                    <a:pt x="467" y="127"/>
                  </a:lnTo>
                  <a:lnTo>
                    <a:pt x="467" y="96"/>
                  </a:lnTo>
                  <a:lnTo>
                    <a:pt x="367" y="96"/>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72" name="Freeform 368"/>
            <p:cNvSpPr>
              <a:spLocks/>
            </p:cNvSpPr>
            <p:nvPr/>
          </p:nvSpPr>
          <p:spPr bwMode="auto">
            <a:xfrm>
              <a:off x="2357" y="2201"/>
              <a:ext cx="25" cy="26"/>
            </a:xfrm>
            <a:custGeom>
              <a:avLst/>
              <a:gdLst>
                <a:gd name="T0" fmla="*/ 3 w 100"/>
                <a:gd name="T1" fmla="*/ 0 h 100"/>
                <a:gd name="T2" fmla="*/ 0 w 100"/>
                <a:gd name="T3" fmla="*/ 3 h 100"/>
                <a:gd name="T4" fmla="*/ 0 w 100"/>
                <a:gd name="T5" fmla="*/ 7 h 100"/>
                <a:gd name="T6" fmla="*/ 6 w 100"/>
                <a:gd name="T7" fmla="*/ 7 h 100"/>
                <a:gd name="T8" fmla="*/ 6 w 100"/>
                <a:gd name="T9" fmla="*/ 3 h 100"/>
                <a:gd name="T10" fmla="*/ 3 w 100"/>
                <a:gd name="T11" fmla="*/ 7 h 100"/>
                <a:gd name="T12" fmla="*/ 3 w 100"/>
                <a:gd name="T13" fmla="*/ 0 h 100"/>
                <a:gd name="T14" fmla="*/ 0 w 100"/>
                <a:gd name="T15" fmla="*/ 0 h 100"/>
                <a:gd name="T16" fmla="*/ 0 w 100"/>
                <a:gd name="T17" fmla="*/ 3 h 100"/>
                <a:gd name="T18" fmla="*/ 3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49" y="0"/>
                  </a:moveTo>
                  <a:lnTo>
                    <a:pt x="0" y="49"/>
                  </a:lnTo>
                  <a:lnTo>
                    <a:pt x="0" y="96"/>
                  </a:lnTo>
                  <a:lnTo>
                    <a:pt x="100" y="96"/>
                  </a:lnTo>
                  <a:lnTo>
                    <a:pt x="100" y="49"/>
                  </a:lnTo>
                  <a:lnTo>
                    <a:pt x="49" y="100"/>
                  </a:lnTo>
                  <a:lnTo>
                    <a:pt x="49" y="0"/>
                  </a:lnTo>
                  <a:lnTo>
                    <a:pt x="0" y="0"/>
                  </a:lnTo>
                  <a:lnTo>
                    <a:pt x="0" y="49"/>
                  </a:lnTo>
                  <a:lnTo>
                    <a:pt x="49" y="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73" name="Freeform 369"/>
            <p:cNvSpPr>
              <a:spLocks/>
            </p:cNvSpPr>
            <p:nvPr/>
          </p:nvSpPr>
          <p:spPr bwMode="auto">
            <a:xfrm>
              <a:off x="2370" y="2201"/>
              <a:ext cx="48" cy="26"/>
            </a:xfrm>
            <a:custGeom>
              <a:avLst/>
              <a:gdLst>
                <a:gd name="T0" fmla="*/ 12 w 189"/>
                <a:gd name="T1" fmla="*/ 3 h 100"/>
                <a:gd name="T2" fmla="*/ 9 w 189"/>
                <a:gd name="T3" fmla="*/ 0 h 100"/>
                <a:gd name="T4" fmla="*/ 0 w 189"/>
                <a:gd name="T5" fmla="*/ 0 h 100"/>
                <a:gd name="T6" fmla="*/ 0 w 189"/>
                <a:gd name="T7" fmla="*/ 7 h 100"/>
                <a:gd name="T8" fmla="*/ 9 w 189"/>
                <a:gd name="T9" fmla="*/ 7 h 100"/>
                <a:gd name="T10" fmla="*/ 6 w 189"/>
                <a:gd name="T11" fmla="*/ 3 h 100"/>
                <a:gd name="T12" fmla="*/ 12 w 189"/>
                <a:gd name="T13" fmla="*/ 3 h 100"/>
                <a:gd name="T14" fmla="*/ 12 w 189"/>
                <a:gd name="T15" fmla="*/ 0 h 100"/>
                <a:gd name="T16" fmla="*/ 9 w 189"/>
                <a:gd name="T17" fmla="*/ 0 h 100"/>
                <a:gd name="T18" fmla="*/ 12 w 189"/>
                <a:gd name="T19" fmla="*/ 3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9" h="100">
                  <a:moveTo>
                    <a:pt x="189" y="49"/>
                  </a:moveTo>
                  <a:lnTo>
                    <a:pt x="139" y="0"/>
                  </a:lnTo>
                  <a:lnTo>
                    <a:pt x="0" y="0"/>
                  </a:lnTo>
                  <a:lnTo>
                    <a:pt x="0" y="100"/>
                  </a:lnTo>
                  <a:lnTo>
                    <a:pt x="139" y="100"/>
                  </a:lnTo>
                  <a:lnTo>
                    <a:pt x="89" y="49"/>
                  </a:lnTo>
                  <a:lnTo>
                    <a:pt x="189" y="49"/>
                  </a:lnTo>
                  <a:lnTo>
                    <a:pt x="189" y="0"/>
                  </a:lnTo>
                  <a:lnTo>
                    <a:pt x="139" y="0"/>
                  </a:lnTo>
                  <a:lnTo>
                    <a:pt x="189" y="49"/>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74" name="Freeform 370"/>
            <p:cNvSpPr>
              <a:spLocks/>
            </p:cNvSpPr>
            <p:nvPr/>
          </p:nvSpPr>
          <p:spPr bwMode="auto">
            <a:xfrm>
              <a:off x="2392" y="2213"/>
              <a:ext cx="26" cy="13"/>
            </a:xfrm>
            <a:custGeom>
              <a:avLst/>
              <a:gdLst>
                <a:gd name="T0" fmla="*/ 7 w 100"/>
                <a:gd name="T1" fmla="*/ 4 h 47"/>
                <a:gd name="T2" fmla="*/ 7 w 100"/>
                <a:gd name="T3" fmla="*/ 4 h 47"/>
                <a:gd name="T4" fmla="*/ 7 w 100"/>
                <a:gd name="T5" fmla="*/ 0 h 47"/>
                <a:gd name="T6" fmla="*/ 0 w 100"/>
                <a:gd name="T7" fmla="*/ 0 h 47"/>
                <a:gd name="T8" fmla="*/ 0 w 100"/>
                <a:gd name="T9" fmla="*/ 4 h 47"/>
                <a:gd name="T10" fmla="*/ 0 w 100"/>
                <a:gd name="T11" fmla="*/ 4 h 47"/>
                <a:gd name="T12" fmla="*/ 7 w 100"/>
                <a:gd name="T13" fmla="*/ 4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 h="47">
                  <a:moveTo>
                    <a:pt x="100" y="47"/>
                  </a:moveTo>
                  <a:lnTo>
                    <a:pt x="100" y="47"/>
                  </a:lnTo>
                  <a:lnTo>
                    <a:pt x="100" y="0"/>
                  </a:lnTo>
                  <a:lnTo>
                    <a:pt x="0" y="0"/>
                  </a:lnTo>
                  <a:lnTo>
                    <a:pt x="0" y="47"/>
                  </a:lnTo>
                  <a:lnTo>
                    <a:pt x="100" y="47"/>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75" name="Freeform 371"/>
            <p:cNvSpPr>
              <a:spLocks/>
            </p:cNvSpPr>
            <p:nvPr/>
          </p:nvSpPr>
          <p:spPr bwMode="auto">
            <a:xfrm>
              <a:off x="2392" y="2225"/>
              <a:ext cx="26" cy="25"/>
            </a:xfrm>
            <a:custGeom>
              <a:avLst/>
              <a:gdLst>
                <a:gd name="T0" fmla="*/ 3 w 100"/>
                <a:gd name="T1" fmla="*/ 0 h 100"/>
                <a:gd name="T2" fmla="*/ 7 w 100"/>
                <a:gd name="T3" fmla="*/ 3 h 100"/>
                <a:gd name="T4" fmla="*/ 7 w 100"/>
                <a:gd name="T5" fmla="*/ 0 h 100"/>
                <a:gd name="T6" fmla="*/ 0 w 100"/>
                <a:gd name="T7" fmla="*/ 0 h 100"/>
                <a:gd name="T8" fmla="*/ 0 w 100"/>
                <a:gd name="T9" fmla="*/ 3 h 100"/>
                <a:gd name="T10" fmla="*/ 3 w 100"/>
                <a:gd name="T11" fmla="*/ 6 h 100"/>
                <a:gd name="T12" fmla="*/ 0 w 100"/>
                <a:gd name="T13" fmla="*/ 3 h 100"/>
                <a:gd name="T14" fmla="*/ 0 w 100"/>
                <a:gd name="T15" fmla="*/ 6 h 100"/>
                <a:gd name="T16" fmla="*/ 3 w 100"/>
                <a:gd name="T17" fmla="*/ 6 h 100"/>
                <a:gd name="T18" fmla="*/ 3 w 100"/>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0">
                  <a:moveTo>
                    <a:pt x="50" y="0"/>
                  </a:moveTo>
                  <a:lnTo>
                    <a:pt x="100" y="51"/>
                  </a:lnTo>
                  <a:lnTo>
                    <a:pt x="100" y="4"/>
                  </a:lnTo>
                  <a:lnTo>
                    <a:pt x="0" y="4"/>
                  </a:lnTo>
                  <a:lnTo>
                    <a:pt x="0" y="51"/>
                  </a:lnTo>
                  <a:lnTo>
                    <a:pt x="50" y="100"/>
                  </a:lnTo>
                  <a:lnTo>
                    <a:pt x="0" y="51"/>
                  </a:lnTo>
                  <a:lnTo>
                    <a:pt x="0" y="100"/>
                  </a:lnTo>
                  <a:lnTo>
                    <a:pt x="50" y="100"/>
                  </a:lnTo>
                  <a:lnTo>
                    <a:pt x="50" y="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76" name="Freeform 372"/>
            <p:cNvSpPr>
              <a:spLocks/>
            </p:cNvSpPr>
            <p:nvPr/>
          </p:nvSpPr>
          <p:spPr bwMode="auto">
            <a:xfrm>
              <a:off x="2415" y="2249"/>
              <a:ext cx="26" cy="13"/>
            </a:xfrm>
            <a:custGeom>
              <a:avLst/>
              <a:gdLst>
                <a:gd name="T0" fmla="*/ 7 w 100"/>
                <a:gd name="T1" fmla="*/ 4 h 46"/>
                <a:gd name="T2" fmla="*/ 7 w 100"/>
                <a:gd name="T3" fmla="*/ 4 h 46"/>
                <a:gd name="T4" fmla="*/ 7 w 100"/>
                <a:gd name="T5" fmla="*/ 0 h 46"/>
                <a:gd name="T6" fmla="*/ 0 w 100"/>
                <a:gd name="T7" fmla="*/ 0 h 46"/>
                <a:gd name="T8" fmla="*/ 0 w 100"/>
                <a:gd name="T9" fmla="*/ 4 h 46"/>
                <a:gd name="T10" fmla="*/ 0 w 100"/>
                <a:gd name="T11" fmla="*/ 4 h 46"/>
                <a:gd name="T12" fmla="*/ 7 w 100"/>
                <a:gd name="T13" fmla="*/ 4 h 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 h="46">
                  <a:moveTo>
                    <a:pt x="100" y="46"/>
                  </a:moveTo>
                  <a:lnTo>
                    <a:pt x="100" y="46"/>
                  </a:lnTo>
                  <a:lnTo>
                    <a:pt x="100" y="0"/>
                  </a:lnTo>
                  <a:lnTo>
                    <a:pt x="0" y="0"/>
                  </a:lnTo>
                  <a:lnTo>
                    <a:pt x="0" y="46"/>
                  </a:lnTo>
                  <a:lnTo>
                    <a:pt x="100" y="46"/>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77" name="Freeform 373"/>
            <p:cNvSpPr>
              <a:spLocks/>
            </p:cNvSpPr>
            <p:nvPr/>
          </p:nvSpPr>
          <p:spPr bwMode="auto">
            <a:xfrm>
              <a:off x="2415" y="2262"/>
              <a:ext cx="26" cy="20"/>
            </a:xfrm>
            <a:custGeom>
              <a:avLst/>
              <a:gdLst>
                <a:gd name="T0" fmla="*/ 6 w 100"/>
                <a:gd name="T1" fmla="*/ 1 h 82"/>
                <a:gd name="T2" fmla="*/ 7 w 100"/>
                <a:gd name="T3" fmla="*/ 3 h 82"/>
                <a:gd name="T4" fmla="*/ 7 w 100"/>
                <a:gd name="T5" fmla="*/ 0 h 82"/>
                <a:gd name="T6" fmla="*/ 0 w 100"/>
                <a:gd name="T7" fmla="*/ 0 h 82"/>
                <a:gd name="T8" fmla="*/ 0 w 100"/>
                <a:gd name="T9" fmla="*/ 3 h 82"/>
                <a:gd name="T10" fmla="*/ 1 w 100"/>
                <a:gd name="T11" fmla="*/ 5 h 82"/>
                <a:gd name="T12" fmla="*/ 0 w 100"/>
                <a:gd name="T13" fmla="*/ 3 h 82"/>
                <a:gd name="T14" fmla="*/ 0 w 100"/>
                <a:gd name="T15" fmla="*/ 4 h 82"/>
                <a:gd name="T16" fmla="*/ 1 w 100"/>
                <a:gd name="T17" fmla="*/ 5 h 82"/>
                <a:gd name="T18" fmla="*/ 6 w 100"/>
                <a:gd name="T19" fmla="*/ 1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82">
                  <a:moveTo>
                    <a:pt x="86" y="12"/>
                  </a:moveTo>
                  <a:lnTo>
                    <a:pt x="100" y="47"/>
                  </a:lnTo>
                  <a:lnTo>
                    <a:pt x="100" y="0"/>
                  </a:lnTo>
                  <a:lnTo>
                    <a:pt x="0" y="0"/>
                  </a:lnTo>
                  <a:lnTo>
                    <a:pt x="0" y="47"/>
                  </a:lnTo>
                  <a:lnTo>
                    <a:pt x="16" y="82"/>
                  </a:lnTo>
                  <a:lnTo>
                    <a:pt x="0" y="47"/>
                  </a:lnTo>
                  <a:lnTo>
                    <a:pt x="0" y="67"/>
                  </a:lnTo>
                  <a:lnTo>
                    <a:pt x="16" y="82"/>
                  </a:lnTo>
                  <a:lnTo>
                    <a:pt x="86" y="12"/>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78" name="Freeform 374"/>
            <p:cNvSpPr>
              <a:spLocks/>
            </p:cNvSpPr>
            <p:nvPr/>
          </p:nvSpPr>
          <p:spPr bwMode="auto">
            <a:xfrm>
              <a:off x="2420" y="2264"/>
              <a:ext cx="29" cy="34"/>
            </a:xfrm>
            <a:custGeom>
              <a:avLst/>
              <a:gdLst>
                <a:gd name="T0" fmla="*/ 5 w 116"/>
                <a:gd name="T1" fmla="*/ 2 h 130"/>
                <a:gd name="T2" fmla="*/ 7 w 116"/>
                <a:gd name="T3" fmla="*/ 3 h 130"/>
                <a:gd name="T4" fmla="*/ 5 w 116"/>
                <a:gd name="T5" fmla="*/ 0 h 130"/>
                <a:gd name="T6" fmla="*/ 0 w 116"/>
                <a:gd name="T7" fmla="*/ 5 h 130"/>
                <a:gd name="T8" fmla="*/ 3 w 116"/>
                <a:gd name="T9" fmla="*/ 8 h 130"/>
                <a:gd name="T10" fmla="*/ 5 w 116"/>
                <a:gd name="T11" fmla="*/ 9 h 130"/>
                <a:gd name="T12" fmla="*/ 3 w 116"/>
                <a:gd name="T13" fmla="*/ 8 h 130"/>
                <a:gd name="T14" fmla="*/ 4 w 116"/>
                <a:gd name="T15" fmla="*/ 9 h 130"/>
                <a:gd name="T16" fmla="*/ 5 w 116"/>
                <a:gd name="T17" fmla="*/ 9 h 130"/>
                <a:gd name="T18" fmla="*/ 5 w 116"/>
                <a:gd name="T19" fmla="*/ 2 h 1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30">
                  <a:moveTo>
                    <a:pt x="81" y="31"/>
                  </a:moveTo>
                  <a:lnTo>
                    <a:pt x="116" y="45"/>
                  </a:lnTo>
                  <a:lnTo>
                    <a:pt x="70" y="0"/>
                  </a:lnTo>
                  <a:lnTo>
                    <a:pt x="0" y="70"/>
                  </a:lnTo>
                  <a:lnTo>
                    <a:pt x="45" y="116"/>
                  </a:lnTo>
                  <a:lnTo>
                    <a:pt x="81" y="130"/>
                  </a:lnTo>
                  <a:lnTo>
                    <a:pt x="45" y="116"/>
                  </a:lnTo>
                  <a:lnTo>
                    <a:pt x="61" y="130"/>
                  </a:lnTo>
                  <a:lnTo>
                    <a:pt x="81" y="130"/>
                  </a:lnTo>
                  <a:lnTo>
                    <a:pt x="81" y="31"/>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79" name="Freeform 375"/>
            <p:cNvSpPr>
              <a:spLocks/>
            </p:cNvSpPr>
            <p:nvPr/>
          </p:nvSpPr>
          <p:spPr bwMode="auto">
            <a:xfrm>
              <a:off x="2440" y="2272"/>
              <a:ext cx="36" cy="26"/>
            </a:xfrm>
            <a:custGeom>
              <a:avLst/>
              <a:gdLst>
                <a:gd name="T0" fmla="*/ 9 w 142"/>
                <a:gd name="T1" fmla="*/ 3 h 99"/>
                <a:gd name="T2" fmla="*/ 6 w 142"/>
                <a:gd name="T3" fmla="*/ 0 h 99"/>
                <a:gd name="T4" fmla="*/ 0 w 142"/>
                <a:gd name="T5" fmla="*/ 0 h 99"/>
                <a:gd name="T6" fmla="*/ 0 w 142"/>
                <a:gd name="T7" fmla="*/ 7 h 99"/>
                <a:gd name="T8" fmla="*/ 6 w 142"/>
                <a:gd name="T9" fmla="*/ 7 h 99"/>
                <a:gd name="T10" fmla="*/ 3 w 142"/>
                <a:gd name="T11" fmla="*/ 3 h 99"/>
                <a:gd name="T12" fmla="*/ 9 w 142"/>
                <a:gd name="T13" fmla="*/ 3 h 99"/>
                <a:gd name="T14" fmla="*/ 9 w 142"/>
                <a:gd name="T15" fmla="*/ 0 h 99"/>
                <a:gd name="T16" fmla="*/ 6 w 142"/>
                <a:gd name="T17" fmla="*/ 0 h 99"/>
                <a:gd name="T18" fmla="*/ 9 w 142"/>
                <a:gd name="T19" fmla="*/ 3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2" h="99">
                  <a:moveTo>
                    <a:pt x="142" y="50"/>
                  </a:moveTo>
                  <a:lnTo>
                    <a:pt x="92" y="0"/>
                  </a:lnTo>
                  <a:lnTo>
                    <a:pt x="0" y="0"/>
                  </a:lnTo>
                  <a:lnTo>
                    <a:pt x="0" y="99"/>
                  </a:lnTo>
                  <a:lnTo>
                    <a:pt x="92" y="99"/>
                  </a:lnTo>
                  <a:lnTo>
                    <a:pt x="43" y="50"/>
                  </a:lnTo>
                  <a:lnTo>
                    <a:pt x="142" y="50"/>
                  </a:lnTo>
                  <a:lnTo>
                    <a:pt x="142" y="0"/>
                  </a:lnTo>
                  <a:lnTo>
                    <a:pt x="92" y="0"/>
                  </a:lnTo>
                  <a:lnTo>
                    <a:pt x="142" y="5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80" name="Freeform 376"/>
            <p:cNvSpPr>
              <a:spLocks/>
            </p:cNvSpPr>
            <p:nvPr/>
          </p:nvSpPr>
          <p:spPr bwMode="auto">
            <a:xfrm>
              <a:off x="2451" y="2284"/>
              <a:ext cx="25" cy="26"/>
            </a:xfrm>
            <a:custGeom>
              <a:avLst/>
              <a:gdLst>
                <a:gd name="T0" fmla="*/ 3 w 99"/>
                <a:gd name="T1" fmla="*/ 0 h 100"/>
                <a:gd name="T2" fmla="*/ 6 w 99"/>
                <a:gd name="T3" fmla="*/ 3 h 100"/>
                <a:gd name="T4" fmla="*/ 6 w 99"/>
                <a:gd name="T5" fmla="*/ 0 h 100"/>
                <a:gd name="T6" fmla="*/ 0 w 99"/>
                <a:gd name="T7" fmla="*/ 0 h 100"/>
                <a:gd name="T8" fmla="*/ 0 w 99"/>
                <a:gd name="T9" fmla="*/ 3 h 100"/>
                <a:gd name="T10" fmla="*/ 3 w 99"/>
                <a:gd name="T11" fmla="*/ 7 h 100"/>
                <a:gd name="T12" fmla="*/ 0 w 99"/>
                <a:gd name="T13" fmla="*/ 3 h 100"/>
                <a:gd name="T14" fmla="*/ 0 w 99"/>
                <a:gd name="T15" fmla="*/ 7 h 100"/>
                <a:gd name="T16" fmla="*/ 3 w 99"/>
                <a:gd name="T17" fmla="*/ 7 h 100"/>
                <a:gd name="T18" fmla="*/ 3 w 99"/>
                <a:gd name="T19" fmla="*/ 0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9" h="100">
                  <a:moveTo>
                    <a:pt x="49" y="0"/>
                  </a:moveTo>
                  <a:lnTo>
                    <a:pt x="99" y="50"/>
                  </a:lnTo>
                  <a:lnTo>
                    <a:pt x="99" y="4"/>
                  </a:lnTo>
                  <a:lnTo>
                    <a:pt x="0" y="4"/>
                  </a:lnTo>
                  <a:lnTo>
                    <a:pt x="0" y="50"/>
                  </a:lnTo>
                  <a:lnTo>
                    <a:pt x="49" y="100"/>
                  </a:lnTo>
                  <a:lnTo>
                    <a:pt x="0" y="50"/>
                  </a:lnTo>
                  <a:lnTo>
                    <a:pt x="0" y="100"/>
                  </a:lnTo>
                  <a:lnTo>
                    <a:pt x="49" y="100"/>
                  </a:lnTo>
                  <a:lnTo>
                    <a:pt x="49" y="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81" name="Freeform 377"/>
            <p:cNvSpPr>
              <a:spLocks/>
            </p:cNvSpPr>
            <p:nvPr/>
          </p:nvSpPr>
          <p:spPr bwMode="auto">
            <a:xfrm>
              <a:off x="2463" y="2284"/>
              <a:ext cx="68" cy="26"/>
            </a:xfrm>
            <a:custGeom>
              <a:avLst/>
              <a:gdLst>
                <a:gd name="T0" fmla="*/ 13 w 266"/>
                <a:gd name="T1" fmla="*/ 1 h 100"/>
                <a:gd name="T2" fmla="*/ 15 w 266"/>
                <a:gd name="T3" fmla="*/ 0 h 100"/>
                <a:gd name="T4" fmla="*/ 0 w 266"/>
                <a:gd name="T5" fmla="*/ 0 h 100"/>
                <a:gd name="T6" fmla="*/ 0 w 266"/>
                <a:gd name="T7" fmla="*/ 7 h 100"/>
                <a:gd name="T8" fmla="*/ 15 w 266"/>
                <a:gd name="T9" fmla="*/ 7 h 100"/>
                <a:gd name="T10" fmla="*/ 17 w 266"/>
                <a:gd name="T11" fmla="*/ 6 h 100"/>
                <a:gd name="T12" fmla="*/ 15 w 266"/>
                <a:gd name="T13" fmla="*/ 7 h 100"/>
                <a:gd name="T14" fmla="*/ 16 w 266"/>
                <a:gd name="T15" fmla="*/ 7 h 100"/>
                <a:gd name="T16" fmla="*/ 17 w 266"/>
                <a:gd name="T17" fmla="*/ 6 h 100"/>
                <a:gd name="T18" fmla="*/ 13 w 266"/>
                <a:gd name="T19" fmla="*/ 1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100">
                  <a:moveTo>
                    <a:pt x="197" y="15"/>
                  </a:moveTo>
                  <a:lnTo>
                    <a:pt x="231" y="0"/>
                  </a:lnTo>
                  <a:lnTo>
                    <a:pt x="0" y="0"/>
                  </a:lnTo>
                  <a:lnTo>
                    <a:pt x="0" y="100"/>
                  </a:lnTo>
                  <a:lnTo>
                    <a:pt x="231" y="100"/>
                  </a:lnTo>
                  <a:lnTo>
                    <a:pt x="266" y="86"/>
                  </a:lnTo>
                  <a:lnTo>
                    <a:pt x="231" y="100"/>
                  </a:lnTo>
                  <a:lnTo>
                    <a:pt x="252" y="100"/>
                  </a:lnTo>
                  <a:lnTo>
                    <a:pt x="266" y="86"/>
                  </a:lnTo>
                  <a:lnTo>
                    <a:pt x="197" y="15"/>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82" name="Freeform 378"/>
            <p:cNvSpPr>
              <a:spLocks/>
            </p:cNvSpPr>
            <p:nvPr/>
          </p:nvSpPr>
          <p:spPr bwMode="auto">
            <a:xfrm>
              <a:off x="2513" y="2276"/>
              <a:ext cx="33" cy="30"/>
            </a:xfrm>
            <a:custGeom>
              <a:avLst/>
              <a:gdLst>
                <a:gd name="T0" fmla="*/ 2 w 130"/>
                <a:gd name="T1" fmla="*/ 2 h 118"/>
                <a:gd name="T2" fmla="*/ 3 w 130"/>
                <a:gd name="T3" fmla="*/ 0 h 118"/>
                <a:gd name="T4" fmla="*/ 0 w 130"/>
                <a:gd name="T5" fmla="*/ 3 h 118"/>
                <a:gd name="T6" fmla="*/ 5 w 130"/>
                <a:gd name="T7" fmla="*/ 8 h 118"/>
                <a:gd name="T8" fmla="*/ 7 w 130"/>
                <a:gd name="T9" fmla="*/ 5 h 118"/>
                <a:gd name="T10" fmla="*/ 8 w 130"/>
                <a:gd name="T11" fmla="*/ 2 h 118"/>
                <a:gd name="T12" fmla="*/ 7 w 130"/>
                <a:gd name="T13" fmla="*/ 5 h 118"/>
                <a:gd name="T14" fmla="*/ 8 w 130"/>
                <a:gd name="T15" fmla="*/ 4 h 118"/>
                <a:gd name="T16" fmla="*/ 8 w 130"/>
                <a:gd name="T17" fmla="*/ 2 h 118"/>
                <a:gd name="T18" fmla="*/ 2 w 130"/>
                <a:gd name="T19" fmla="*/ 2 h 11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0" h="118">
                  <a:moveTo>
                    <a:pt x="31" y="36"/>
                  </a:moveTo>
                  <a:lnTo>
                    <a:pt x="45" y="0"/>
                  </a:lnTo>
                  <a:lnTo>
                    <a:pt x="0" y="47"/>
                  </a:lnTo>
                  <a:lnTo>
                    <a:pt x="69" y="118"/>
                  </a:lnTo>
                  <a:lnTo>
                    <a:pt x="116" y="71"/>
                  </a:lnTo>
                  <a:lnTo>
                    <a:pt x="130" y="36"/>
                  </a:lnTo>
                  <a:lnTo>
                    <a:pt x="116" y="71"/>
                  </a:lnTo>
                  <a:lnTo>
                    <a:pt x="130" y="57"/>
                  </a:lnTo>
                  <a:lnTo>
                    <a:pt x="130" y="36"/>
                  </a:lnTo>
                  <a:lnTo>
                    <a:pt x="31" y="36"/>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83" name="Freeform 379"/>
            <p:cNvSpPr>
              <a:spLocks/>
            </p:cNvSpPr>
            <p:nvPr/>
          </p:nvSpPr>
          <p:spPr bwMode="auto">
            <a:xfrm>
              <a:off x="2533" y="2212"/>
              <a:ext cx="22" cy="26"/>
            </a:xfrm>
            <a:custGeom>
              <a:avLst/>
              <a:gdLst>
                <a:gd name="T0" fmla="*/ 1 w 81"/>
                <a:gd name="T1" fmla="*/ 1 h 99"/>
                <a:gd name="T2" fmla="*/ 3 w 81"/>
                <a:gd name="T3" fmla="*/ 0 h 99"/>
                <a:gd name="T4" fmla="*/ 0 w 81"/>
                <a:gd name="T5" fmla="*/ 0 h 99"/>
                <a:gd name="T6" fmla="*/ 0 w 81"/>
                <a:gd name="T7" fmla="*/ 7 h 99"/>
                <a:gd name="T8" fmla="*/ 3 w 81"/>
                <a:gd name="T9" fmla="*/ 7 h 99"/>
                <a:gd name="T10" fmla="*/ 6 w 81"/>
                <a:gd name="T11" fmla="*/ 6 h 99"/>
                <a:gd name="T12" fmla="*/ 3 w 81"/>
                <a:gd name="T13" fmla="*/ 7 h 99"/>
                <a:gd name="T14" fmla="*/ 5 w 81"/>
                <a:gd name="T15" fmla="*/ 7 h 99"/>
                <a:gd name="T16" fmla="*/ 6 w 81"/>
                <a:gd name="T17" fmla="*/ 6 h 99"/>
                <a:gd name="T18" fmla="*/ 1 w 81"/>
                <a:gd name="T19" fmla="*/ 1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 h="99">
                  <a:moveTo>
                    <a:pt x="10" y="15"/>
                  </a:moveTo>
                  <a:lnTo>
                    <a:pt x="45" y="0"/>
                  </a:lnTo>
                  <a:lnTo>
                    <a:pt x="0" y="0"/>
                  </a:lnTo>
                  <a:lnTo>
                    <a:pt x="0" y="99"/>
                  </a:lnTo>
                  <a:lnTo>
                    <a:pt x="45" y="99"/>
                  </a:lnTo>
                  <a:lnTo>
                    <a:pt x="81" y="85"/>
                  </a:lnTo>
                  <a:lnTo>
                    <a:pt x="45" y="99"/>
                  </a:lnTo>
                  <a:lnTo>
                    <a:pt x="66" y="99"/>
                  </a:lnTo>
                  <a:lnTo>
                    <a:pt x="81" y="85"/>
                  </a:lnTo>
                  <a:lnTo>
                    <a:pt x="10" y="15"/>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84" name="Freeform 380"/>
            <p:cNvSpPr>
              <a:spLocks/>
            </p:cNvSpPr>
            <p:nvPr/>
          </p:nvSpPr>
          <p:spPr bwMode="auto">
            <a:xfrm>
              <a:off x="2581" y="2012"/>
              <a:ext cx="48" cy="25"/>
            </a:xfrm>
            <a:custGeom>
              <a:avLst/>
              <a:gdLst>
                <a:gd name="T0" fmla="*/ 6 w 187"/>
                <a:gd name="T1" fmla="*/ 3 h 100"/>
                <a:gd name="T2" fmla="*/ 9 w 187"/>
                <a:gd name="T3" fmla="*/ 0 h 100"/>
                <a:gd name="T4" fmla="*/ 0 w 187"/>
                <a:gd name="T5" fmla="*/ 0 h 100"/>
                <a:gd name="T6" fmla="*/ 0 w 187"/>
                <a:gd name="T7" fmla="*/ 6 h 100"/>
                <a:gd name="T8" fmla="*/ 9 w 187"/>
                <a:gd name="T9" fmla="*/ 6 h 100"/>
                <a:gd name="T10" fmla="*/ 12 w 187"/>
                <a:gd name="T11" fmla="*/ 3 h 100"/>
                <a:gd name="T12" fmla="*/ 9 w 187"/>
                <a:gd name="T13" fmla="*/ 6 h 100"/>
                <a:gd name="T14" fmla="*/ 12 w 187"/>
                <a:gd name="T15" fmla="*/ 6 h 100"/>
                <a:gd name="T16" fmla="*/ 12 w 187"/>
                <a:gd name="T17" fmla="*/ 3 h 100"/>
                <a:gd name="T18" fmla="*/ 6 w 187"/>
                <a:gd name="T19" fmla="*/ 3 h 1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7" h="100">
                  <a:moveTo>
                    <a:pt x="88" y="49"/>
                  </a:moveTo>
                  <a:lnTo>
                    <a:pt x="138" y="0"/>
                  </a:lnTo>
                  <a:lnTo>
                    <a:pt x="0" y="0"/>
                  </a:lnTo>
                  <a:lnTo>
                    <a:pt x="0" y="100"/>
                  </a:lnTo>
                  <a:lnTo>
                    <a:pt x="138" y="100"/>
                  </a:lnTo>
                  <a:lnTo>
                    <a:pt x="187" y="49"/>
                  </a:lnTo>
                  <a:lnTo>
                    <a:pt x="138" y="100"/>
                  </a:lnTo>
                  <a:lnTo>
                    <a:pt x="187" y="100"/>
                  </a:lnTo>
                  <a:lnTo>
                    <a:pt x="187" y="49"/>
                  </a:lnTo>
                  <a:lnTo>
                    <a:pt x="88" y="49"/>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85" name="Freeform 381"/>
            <p:cNvSpPr>
              <a:spLocks/>
            </p:cNvSpPr>
            <p:nvPr/>
          </p:nvSpPr>
          <p:spPr bwMode="auto">
            <a:xfrm>
              <a:off x="2603" y="1988"/>
              <a:ext cx="68" cy="40"/>
            </a:xfrm>
            <a:custGeom>
              <a:avLst/>
              <a:gdLst>
                <a:gd name="T0" fmla="*/ 13 w 270"/>
                <a:gd name="T1" fmla="*/ 1 h 155"/>
                <a:gd name="T2" fmla="*/ 15 w 270"/>
                <a:gd name="T3" fmla="*/ 0 h 155"/>
                <a:gd name="T4" fmla="*/ 14 w 270"/>
                <a:gd name="T5" fmla="*/ 0 h 155"/>
                <a:gd name="T6" fmla="*/ 13 w 270"/>
                <a:gd name="T7" fmla="*/ 0 h 155"/>
                <a:gd name="T8" fmla="*/ 12 w 270"/>
                <a:gd name="T9" fmla="*/ 1 h 155"/>
                <a:gd name="T10" fmla="*/ 11 w 270"/>
                <a:gd name="T11" fmla="*/ 1 h 155"/>
                <a:gd name="T12" fmla="*/ 9 w 270"/>
                <a:gd name="T13" fmla="*/ 1 h 155"/>
                <a:gd name="T14" fmla="*/ 7 w 270"/>
                <a:gd name="T15" fmla="*/ 2 h 155"/>
                <a:gd name="T16" fmla="*/ 6 w 270"/>
                <a:gd name="T17" fmla="*/ 3 h 155"/>
                <a:gd name="T18" fmla="*/ 5 w 270"/>
                <a:gd name="T19" fmla="*/ 3 h 155"/>
                <a:gd name="T20" fmla="*/ 4 w 270"/>
                <a:gd name="T21" fmla="*/ 4 h 155"/>
                <a:gd name="T22" fmla="*/ 3 w 270"/>
                <a:gd name="T23" fmla="*/ 5 h 155"/>
                <a:gd name="T24" fmla="*/ 2 w 270"/>
                <a:gd name="T25" fmla="*/ 5 h 155"/>
                <a:gd name="T26" fmla="*/ 1 w 270"/>
                <a:gd name="T27" fmla="*/ 6 h 155"/>
                <a:gd name="T28" fmla="*/ 1 w 270"/>
                <a:gd name="T29" fmla="*/ 7 h 155"/>
                <a:gd name="T30" fmla="*/ 0 w 270"/>
                <a:gd name="T31" fmla="*/ 8 h 155"/>
                <a:gd name="T32" fmla="*/ 0 w 270"/>
                <a:gd name="T33" fmla="*/ 9 h 155"/>
                <a:gd name="T34" fmla="*/ 0 w 270"/>
                <a:gd name="T35" fmla="*/ 10 h 155"/>
                <a:gd name="T36" fmla="*/ 6 w 270"/>
                <a:gd name="T37" fmla="*/ 10 h 155"/>
                <a:gd name="T38" fmla="*/ 6 w 270"/>
                <a:gd name="T39" fmla="*/ 10 h 155"/>
                <a:gd name="T40" fmla="*/ 6 w 270"/>
                <a:gd name="T41" fmla="*/ 10 h 155"/>
                <a:gd name="T42" fmla="*/ 6 w 270"/>
                <a:gd name="T43" fmla="*/ 10 h 155"/>
                <a:gd name="T44" fmla="*/ 6 w 270"/>
                <a:gd name="T45" fmla="*/ 10 h 155"/>
                <a:gd name="T46" fmla="*/ 6 w 270"/>
                <a:gd name="T47" fmla="*/ 10 h 155"/>
                <a:gd name="T48" fmla="*/ 7 w 270"/>
                <a:gd name="T49" fmla="*/ 10 h 155"/>
                <a:gd name="T50" fmla="*/ 7 w 270"/>
                <a:gd name="T51" fmla="*/ 10 h 155"/>
                <a:gd name="T52" fmla="*/ 8 w 270"/>
                <a:gd name="T53" fmla="*/ 9 h 155"/>
                <a:gd name="T54" fmla="*/ 8 w 270"/>
                <a:gd name="T55" fmla="*/ 9 h 155"/>
                <a:gd name="T56" fmla="*/ 9 w 270"/>
                <a:gd name="T57" fmla="*/ 8 h 155"/>
                <a:gd name="T58" fmla="*/ 11 w 270"/>
                <a:gd name="T59" fmla="*/ 7 h 155"/>
                <a:gd name="T60" fmla="*/ 13 w 270"/>
                <a:gd name="T61" fmla="*/ 7 h 155"/>
                <a:gd name="T62" fmla="*/ 13 w 270"/>
                <a:gd name="T63" fmla="*/ 7 h 155"/>
                <a:gd name="T64" fmla="*/ 14 w 270"/>
                <a:gd name="T65" fmla="*/ 7 h 155"/>
                <a:gd name="T66" fmla="*/ 15 w 270"/>
                <a:gd name="T67" fmla="*/ 7 h 155"/>
                <a:gd name="T68" fmla="*/ 15 w 270"/>
                <a:gd name="T69" fmla="*/ 7 h 155"/>
                <a:gd name="T70" fmla="*/ 17 w 270"/>
                <a:gd name="T71" fmla="*/ 6 h 155"/>
                <a:gd name="T72" fmla="*/ 15 w 270"/>
                <a:gd name="T73" fmla="*/ 7 h 155"/>
                <a:gd name="T74" fmla="*/ 16 w 270"/>
                <a:gd name="T75" fmla="*/ 7 h 155"/>
                <a:gd name="T76" fmla="*/ 17 w 270"/>
                <a:gd name="T77" fmla="*/ 6 h 155"/>
                <a:gd name="T78" fmla="*/ 13 w 270"/>
                <a:gd name="T79" fmla="*/ 1 h 1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70" h="155">
                  <a:moveTo>
                    <a:pt x="199" y="16"/>
                  </a:moveTo>
                  <a:lnTo>
                    <a:pt x="235" y="0"/>
                  </a:lnTo>
                  <a:lnTo>
                    <a:pt x="219" y="1"/>
                  </a:lnTo>
                  <a:lnTo>
                    <a:pt x="205" y="3"/>
                  </a:lnTo>
                  <a:lnTo>
                    <a:pt x="190" y="7"/>
                  </a:lnTo>
                  <a:lnTo>
                    <a:pt x="173" y="10"/>
                  </a:lnTo>
                  <a:lnTo>
                    <a:pt x="139" y="21"/>
                  </a:lnTo>
                  <a:lnTo>
                    <a:pt x="106" y="32"/>
                  </a:lnTo>
                  <a:lnTo>
                    <a:pt x="89" y="41"/>
                  </a:lnTo>
                  <a:lnTo>
                    <a:pt x="72" y="49"/>
                  </a:lnTo>
                  <a:lnTo>
                    <a:pt x="57" y="60"/>
                  </a:lnTo>
                  <a:lnTo>
                    <a:pt x="41" y="70"/>
                  </a:lnTo>
                  <a:lnTo>
                    <a:pt x="27" y="82"/>
                  </a:lnTo>
                  <a:lnTo>
                    <a:pt x="17" y="96"/>
                  </a:lnTo>
                  <a:lnTo>
                    <a:pt x="9" y="106"/>
                  </a:lnTo>
                  <a:lnTo>
                    <a:pt x="5" y="118"/>
                  </a:lnTo>
                  <a:lnTo>
                    <a:pt x="1" y="129"/>
                  </a:lnTo>
                  <a:lnTo>
                    <a:pt x="0" y="142"/>
                  </a:lnTo>
                  <a:lnTo>
                    <a:pt x="99" y="142"/>
                  </a:lnTo>
                  <a:lnTo>
                    <a:pt x="99" y="147"/>
                  </a:lnTo>
                  <a:lnTo>
                    <a:pt x="98" y="150"/>
                  </a:lnTo>
                  <a:lnTo>
                    <a:pt x="98" y="153"/>
                  </a:lnTo>
                  <a:lnTo>
                    <a:pt x="95" y="155"/>
                  </a:lnTo>
                  <a:lnTo>
                    <a:pt x="98" y="151"/>
                  </a:lnTo>
                  <a:lnTo>
                    <a:pt x="103" y="147"/>
                  </a:lnTo>
                  <a:lnTo>
                    <a:pt x="111" y="142"/>
                  </a:lnTo>
                  <a:lnTo>
                    <a:pt x="120" y="137"/>
                  </a:lnTo>
                  <a:lnTo>
                    <a:pt x="132" y="131"/>
                  </a:lnTo>
                  <a:lnTo>
                    <a:pt x="143" y="125"/>
                  </a:lnTo>
                  <a:lnTo>
                    <a:pt x="172" y="114"/>
                  </a:lnTo>
                  <a:lnTo>
                    <a:pt x="200" y="106"/>
                  </a:lnTo>
                  <a:lnTo>
                    <a:pt x="210" y="104"/>
                  </a:lnTo>
                  <a:lnTo>
                    <a:pt x="221" y="101"/>
                  </a:lnTo>
                  <a:lnTo>
                    <a:pt x="230" y="100"/>
                  </a:lnTo>
                  <a:lnTo>
                    <a:pt x="235" y="100"/>
                  </a:lnTo>
                  <a:lnTo>
                    <a:pt x="270" y="85"/>
                  </a:lnTo>
                  <a:lnTo>
                    <a:pt x="235" y="100"/>
                  </a:lnTo>
                  <a:lnTo>
                    <a:pt x="256" y="100"/>
                  </a:lnTo>
                  <a:lnTo>
                    <a:pt x="270" y="85"/>
                  </a:lnTo>
                  <a:lnTo>
                    <a:pt x="199" y="16"/>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86" name="Freeform 382"/>
            <p:cNvSpPr>
              <a:spLocks/>
            </p:cNvSpPr>
            <p:nvPr/>
          </p:nvSpPr>
          <p:spPr bwMode="auto">
            <a:xfrm>
              <a:off x="2732" y="1894"/>
              <a:ext cx="49" cy="35"/>
            </a:xfrm>
            <a:custGeom>
              <a:avLst/>
              <a:gdLst>
                <a:gd name="T0" fmla="*/ 6 w 192"/>
                <a:gd name="T1" fmla="*/ 3 h 142"/>
                <a:gd name="T2" fmla="*/ 9 w 192"/>
                <a:gd name="T3" fmla="*/ 0 h 142"/>
                <a:gd name="T4" fmla="*/ 8 w 192"/>
                <a:gd name="T5" fmla="*/ 0 h 142"/>
                <a:gd name="T6" fmla="*/ 7 w 192"/>
                <a:gd name="T7" fmla="*/ 0 h 142"/>
                <a:gd name="T8" fmla="*/ 7 w 192"/>
                <a:gd name="T9" fmla="*/ 0 h 142"/>
                <a:gd name="T10" fmla="*/ 6 w 192"/>
                <a:gd name="T11" fmla="*/ 1 h 142"/>
                <a:gd name="T12" fmla="*/ 5 w 192"/>
                <a:gd name="T13" fmla="*/ 1 h 142"/>
                <a:gd name="T14" fmla="*/ 4 w 192"/>
                <a:gd name="T15" fmla="*/ 2 h 142"/>
                <a:gd name="T16" fmla="*/ 4 w 192"/>
                <a:gd name="T17" fmla="*/ 2 h 142"/>
                <a:gd name="T18" fmla="*/ 3 w 192"/>
                <a:gd name="T19" fmla="*/ 3 h 142"/>
                <a:gd name="T20" fmla="*/ 2 w 192"/>
                <a:gd name="T21" fmla="*/ 3 h 142"/>
                <a:gd name="T22" fmla="*/ 2 w 192"/>
                <a:gd name="T23" fmla="*/ 4 h 142"/>
                <a:gd name="T24" fmla="*/ 1 w 192"/>
                <a:gd name="T25" fmla="*/ 5 h 142"/>
                <a:gd name="T26" fmla="*/ 1 w 192"/>
                <a:gd name="T27" fmla="*/ 5 h 142"/>
                <a:gd name="T28" fmla="*/ 1 w 192"/>
                <a:gd name="T29" fmla="*/ 6 h 142"/>
                <a:gd name="T30" fmla="*/ 0 w 192"/>
                <a:gd name="T31" fmla="*/ 7 h 142"/>
                <a:gd name="T32" fmla="*/ 0 w 192"/>
                <a:gd name="T33" fmla="*/ 8 h 142"/>
                <a:gd name="T34" fmla="*/ 0 w 192"/>
                <a:gd name="T35" fmla="*/ 9 h 142"/>
                <a:gd name="T36" fmla="*/ 6 w 192"/>
                <a:gd name="T37" fmla="*/ 9 h 142"/>
                <a:gd name="T38" fmla="*/ 7 w 192"/>
                <a:gd name="T39" fmla="*/ 8 h 142"/>
                <a:gd name="T40" fmla="*/ 7 w 192"/>
                <a:gd name="T41" fmla="*/ 8 h 142"/>
                <a:gd name="T42" fmla="*/ 7 w 192"/>
                <a:gd name="T43" fmla="*/ 8 h 142"/>
                <a:gd name="T44" fmla="*/ 7 w 192"/>
                <a:gd name="T45" fmla="*/ 8 h 142"/>
                <a:gd name="T46" fmla="*/ 7 w 192"/>
                <a:gd name="T47" fmla="*/ 8 h 142"/>
                <a:gd name="T48" fmla="*/ 7 w 192"/>
                <a:gd name="T49" fmla="*/ 7 h 142"/>
                <a:gd name="T50" fmla="*/ 7 w 192"/>
                <a:gd name="T51" fmla="*/ 7 h 142"/>
                <a:gd name="T52" fmla="*/ 7 w 192"/>
                <a:gd name="T53" fmla="*/ 7 h 142"/>
                <a:gd name="T54" fmla="*/ 8 w 192"/>
                <a:gd name="T55" fmla="*/ 7 h 142"/>
                <a:gd name="T56" fmla="*/ 8 w 192"/>
                <a:gd name="T57" fmla="*/ 6 h 142"/>
                <a:gd name="T58" fmla="*/ 8 w 192"/>
                <a:gd name="T59" fmla="*/ 6 h 142"/>
                <a:gd name="T60" fmla="*/ 8 w 192"/>
                <a:gd name="T61" fmla="*/ 6 h 142"/>
                <a:gd name="T62" fmla="*/ 9 w 192"/>
                <a:gd name="T63" fmla="*/ 6 h 142"/>
                <a:gd name="T64" fmla="*/ 9 w 192"/>
                <a:gd name="T65" fmla="*/ 6 h 142"/>
                <a:gd name="T66" fmla="*/ 9 w 192"/>
                <a:gd name="T67" fmla="*/ 6 h 142"/>
                <a:gd name="T68" fmla="*/ 9 w 192"/>
                <a:gd name="T69" fmla="*/ 6 h 142"/>
                <a:gd name="T70" fmla="*/ 13 w 192"/>
                <a:gd name="T71" fmla="*/ 3 h 142"/>
                <a:gd name="T72" fmla="*/ 9 w 192"/>
                <a:gd name="T73" fmla="*/ 6 h 142"/>
                <a:gd name="T74" fmla="*/ 13 w 192"/>
                <a:gd name="T75" fmla="*/ 6 h 142"/>
                <a:gd name="T76" fmla="*/ 13 w 192"/>
                <a:gd name="T77" fmla="*/ 3 h 142"/>
                <a:gd name="T78" fmla="*/ 6 w 192"/>
                <a:gd name="T79" fmla="*/ 3 h 1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2" h="142">
                  <a:moveTo>
                    <a:pt x="93" y="50"/>
                  </a:moveTo>
                  <a:lnTo>
                    <a:pt x="142" y="0"/>
                  </a:lnTo>
                  <a:lnTo>
                    <a:pt x="128" y="1"/>
                  </a:lnTo>
                  <a:lnTo>
                    <a:pt x="114" y="3"/>
                  </a:lnTo>
                  <a:lnTo>
                    <a:pt x="101" y="7"/>
                  </a:lnTo>
                  <a:lnTo>
                    <a:pt x="88" y="12"/>
                  </a:lnTo>
                  <a:lnTo>
                    <a:pt x="76" y="19"/>
                  </a:lnTo>
                  <a:lnTo>
                    <a:pt x="64" y="27"/>
                  </a:lnTo>
                  <a:lnTo>
                    <a:pt x="54" y="34"/>
                  </a:lnTo>
                  <a:lnTo>
                    <a:pt x="44" y="43"/>
                  </a:lnTo>
                  <a:lnTo>
                    <a:pt x="35" y="54"/>
                  </a:lnTo>
                  <a:lnTo>
                    <a:pt x="27" y="64"/>
                  </a:lnTo>
                  <a:lnTo>
                    <a:pt x="19" y="76"/>
                  </a:lnTo>
                  <a:lnTo>
                    <a:pt x="13" y="87"/>
                  </a:lnTo>
                  <a:lnTo>
                    <a:pt x="8" y="100"/>
                  </a:lnTo>
                  <a:lnTo>
                    <a:pt x="4" y="113"/>
                  </a:lnTo>
                  <a:lnTo>
                    <a:pt x="1" y="127"/>
                  </a:lnTo>
                  <a:lnTo>
                    <a:pt x="0" y="142"/>
                  </a:lnTo>
                  <a:lnTo>
                    <a:pt x="99" y="142"/>
                  </a:lnTo>
                  <a:lnTo>
                    <a:pt x="101" y="139"/>
                  </a:lnTo>
                  <a:lnTo>
                    <a:pt x="101" y="137"/>
                  </a:lnTo>
                  <a:lnTo>
                    <a:pt x="102" y="133"/>
                  </a:lnTo>
                  <a:lnTo>
                    <a:pt x="103" y="129"/>
                  </a:lnTo>
                  <a:lnTo>
                    <a:pt x="106" y="125"/>
                  </a:lnTo>
                  <a:lnTo>
                    <a:pt x="107" y="121"/>
                  </a:lnTo>
                  <a:lnTo>
                    <a:pt x="111" y="117"/>
                  </a:lnTo>
                  <a:lnTo>
                    <a:pt x="115" y="113"/>
                  </a:lnTo>
                  <a:lnTo>
                    <a:pt x="117" y="111"/>
                  </a:lnTo>
                  <a:lnTo>
                    <a:pt x="121" y="107"/>
                  </a:lnTo>
                  <a:lnTo>
                    <a:pt x="125" y="106"/>
                  </a:lnTo>
                  <a:lnTo>
                    <a:pt x="129" y="103"/>
                  </a:lnTo>
                  <a:lnTo>
                    <a:pt x="133" y="102"/>
                  </a:lnTo>
                  <a:lnTo>
                    <a:pt x="137" y="100"/>
                  </a:lnTo>
                  <a:lnTo>
                    <a:pt x="139" y="100"/>
                  </a:lnTo>
                  <a:lnTo>
                    <a:pt x="142" y="99"/>
                  </a:lnTo>
                  <a:lnTo>
                    <a:pt x="192" y="50"/>
                  </a:lnTo>
                  <a:lnTo>
                    <a:pt x="142" y="99"/>
                  </a:lnTo>
                  <a:lnTo>
                    <a:pt x="192" y="99"/>
                  </a:lnTo>
                  <a:lnTo>
                    <a:pt x="192" y="50"/>
                  </a:lnTo>
                  <a:lnTo>
                    <a:pt x="93" y="5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87" name="Freeform 383"/>
            <p:cNvSpPr>
              <a:spLocks/>
            </p:cNvSpPr>
            <p:nvPr/>
          </p:nvSpPr>
          <p:spPr bwMode="auto">
            <a:xfrm>
              <a:off x="2756" y="1862"/>
              <a:ext cx="36" cy="44"/>
            </a:xfrm>
            <a:custGeom>
              <a:avLst/>
              <a:gdLst>
                <a:gd name="T0" fmla="*/ 4 w 146"/>
                <a:gd name="T1" fmla="*/ 0 h 175"/>
                <a:gd name="T2" fmla="*/ 3 w 146"/>
                <a:gd name="T3" fmla="*/ 2 h 175"/>
                <a:gd name="T4" fmla="*/ 3 w 146"/>
                <a:gd name="T5" fmla="*/ 3 h 175"/>
                <a:gd name="T6" fmla="*/ 3 w 146"/>
                <a:gd name="T7" fmla="*/ 3 h 175"/>
                <a:gd name="T8" fmla="*/ 3 w 146"/>
                <a:gd name="T9" fmla="*/ 3 h 175"/>
                <a:gd name="T10" fmla="*/ 3 w 146"/>
                <a:gd name="T11" fmla="*/ 3 h 175"/>
                <a:gd name="T12" fmla="*/ 2 w 146"/>
                <a:gd name="T13" fmla="*/ 4 h 175"/>
                <a:gd name="T14" fmla="*/ 2 w 146"/>
                <a:gd name="T15" fmla="*/ 5 h 175"/>
                <a:gd name="T16" fmla="*/ 1 w 146"/>
                <a:gd name="T17" fmla="*/ 7 h 175"/>
                <a:gd name="T18" fmla="*/ 0 w 146"/>
                <a:gd name="T19" fmla="*/ 8 h 175"/>
                <a:gd name="T20" fmla="*/ 0 w 146"/>
                <a:gd name="T21" fmla="*/ 9 h 175"/>
                <a:gd name="T22" fmla="*/ 0 w 146"/>
                <a:gd name="T23" fmla="*/ 9 h 175"/>
                <a:gd name="T24" fmla="*/ 0 w 146"/>
                <a:gd name="T25" fmla="*/ 10 h 175"/>
                <a:gd name="T26" fmla="*/ 0 w 146"/>
                <a:gd name="T27" fmla="*/ 11 h 175"/>
                <a:gd name="T28" fmla="*/ 6 w 146"/>
                <a:gd name="T29" fmla="*/ 11 h 175"/>
                <a:gd name="T30" fmla="*/ 6 w 146"/>
                <a:gd name="T31" fmla="*/ 11 h 175"/>
                <a:gd name="T32" fmla="*/ 6 w 146"/>
                <a:gd name="T33" fmla="*/ 11 h 175"/>
                <a:gd name="T34" fmla="*/ 6 w 146"/>
                <a:gd name="T35" fmla="*/ 10 h 175"/>
                <a:gd name="T36" fmla="*/ 6 w 146"/>
                <a:gd name="T37" fmla="*/ 10 h 175"/>
                <a:gd name="T38" fmla="*/ 7 w 146"/>
                <a:gd name="T39" fmla="*/ 9 h 175"/>
                <a:gd name="T40" fmla="*/ 7 w 146"/>
                <a:gd name="T41" fmla="*/ 8 h 175"/>
                <a:gd name="T42" fmla="*/ 8 w 146"/>
                <a:gd name="T43" fmla="*/ 7 h 175"/>
                <a:gd name="T44" fmla="*/ 8 w 146"/>
                <a:gd name="T45" fmla="*/ 6 h 175"/>
                <a:gd name="T46" fmla="*/ 8 w 146"/>
                <a:gd name="T47" fmla="*/ 5 h 175"/>
                <a:gd name="T48" fmla="*/ 9 w 146"/>
                <a:gd name="T49" fmla="*/ 4 h 175"/>
                <a:gd name="T50" fmla="*/ 9 w 146"/>
                <a:gd name="T51" fmla="*/ 3 h 175"/>
                <a:gd name="T52" fmla="*/ 9 w 146"/>
                <a:gd name="T53" fmla="*/ 2 h 175"/>
                <a:gd name="T54" fmla="*/ 8 w 146"/>
                <a:gd name="T55" fmla="*/ 5 h 175"/>
                <a:gd name="T56" fmla="*/ 4 w 146"/>
                <a:gd name="T57" fmla="*/ 0 h 175"/>
                <a:gd name="T58" fmla="*/ 3 w 146"/>
                <a:gd name="T59" fmla="*/ 1 h 175"/>
                <a:gd name="T60" fmla="*/ 3 w 146"/>
                <a:gd name="T61" fmla="*/ 2 h 175"/>
                <a:gd name="T62" fmla="*/ 4 w 146"/>
                <a:gd name="T63" fmla="*/ 0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6" h="175">
                  <a:moveTo>
                    <a:pt x="61" y="0"/>
                  </a:moveTo>
                  <a:lnTo>
                    <a:pt x="46" y="37"/>
                  </a:lnTo>
                  <a:lnTo>
                    <a:pt x="45" y="39"/>
                  </a:lnTo>
                  <a:lnTo>
                    <a:pt x="45" y="43"/>
                  </a:lnTo>
                  <a:lnTo>
                    <a:pt x="44" y="48"/>
                  </a:lnTo>
                  <a:lnTo>
                    <a:pt x="43" y="52"/>
                  </a:lnTo>
                  <a:lnTo>
                    <a:pt x="36" y="68"/>
                  </a:lnTo>
                  <a:lnTo>
                    <a:pt x="28" y="83"/>
                  </a:lnTo>
                  <a:lnTo>
                    <a:pt x="19" y="103"/>
                  </a:lnTo>
                  <a:lnTo>
                    <a:pt x="10" y="122"/>
                  </a:lnTo>
                  <a:lnTo>
                    <a:pt x="6" y="135"/>
                  </a:lnTo>
                  <a:lnTo>
                    <a:pt x="2" y="147"/>
                  </a:lnTo>
                  <a:lnTo>
                    <a:pt x="1" y="161"/>
                  </a:lnTo>
                  <a:lnTo>
                    <a:pt x="0" y="175"/>
                  </a:lnTo>
                  <a:lnTo>
                    <a:pt x="99" y="175"/>
                  </a:lnTo>
                  <a:lnTo>
                    <a:pt x="99" y="172"/>
                  </a:lnTo>
                  <a:lnTo>
                    <a:pt x="101" y="168"/>
                  </a:lnTo>
                  <a:lnTo>
                    <a:pt x="102" y="163"/>
                  </a:lnTo>
                  <a:lnTo>
                    <a:pt x="103" y="158"/>
                  </a:lnTo>
                  <a:lnTo>
                    <a:pt x="110" y="144"/>
                  </a:lnTo>
                  <a:lnTo>
                    <a:pt x="117" y="127"/>
                  </a:lnTo>
                  <a:lnTo>
                    <a:pt x="127" y="109"/>
                  </a:lnTo>
                  <a:lnTo>
                    <a:pt x="134" y="90"/>
                  </a:lnTo>
                  <a:lnTo>
                    <a:pt x="139" y="77"/>
                  </a:lnTo>
                  <a:lnTo>
                    <a:pt x="142" y="64"/>
                  </a:lnTo>
                  <a:lnTo>
                    <a:pt x="145" y="51"/>
                  </a:lnTo>
                  <a:lnTo>
                    <a:pt x="146" y="37"/>
                  </a:lnTo>
                  <a:lnTo>
                    <a:pt x="130" y="72"/>
                  </a:lnTo>
                  <a:lnTo>
                    <a:pt x="61" y="0"/>
                  </a:lnTo>
                  <a:lnTo>
                    <a:pt x="46" y="16"/>
                  </a:lnTo>
                  <a:lnTo>
                    <a:pt x="46" y="37"/>
                  </a:lnTo>
                  <a:lnTo>
                    <a:pt x="61" y="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88" name="Freeform 384"/>
            <p:cNvSpPr>
              <a:spLocks/>
            </p:cNvSpPr>
            <p:nvPr/>
          </p:nvSpPr>
          <p:spPr bwMode="auto">
            <a:xfrm>
              <a:off x="2771" y="1845"/>
              <a:ext cx="29" cy="34"/>
            </a:xfrm>
            <a:custGeom>
              <a:avLst/>
              <a:gdLst>
                <a:gd name="T0" fmla="*/ 5 w 116"/>
                <a:gd name="T1" fmla="*/ 0 h 132"/>
                <a:gd name="T2" fmla="*/ 3 w 116"/>
                <a:gd name="T3" fmla="*/ 1 h 132"/>
                <a:gd name="T4" fmla="*/ 0 w 116"/>
                <a:gd name="T5" fmla="*/ 4 h 132"/>
                <a:gd name="T6" fmla="*/ 4 w 116"/>
                <a:gd name="T7" fmla="*/ 9 h 132"/>
                <a:gd name="T8" fmla="*/ 7 w 116"/>
                <a:gd name="T9" fmla="*/ 6 h 132"/>
                <a:gd name="T10" fmla="*/ 5 w 116"/>
                <a:gd name="T11" fmla="*/ 7 h 132"/>
                <a:gd name="T12" fmla="*/ 5 w 116"/>
                <a:gd name="T13" fmla="*/ 0 h 132"/>
                <a:gd name="T14" fmla="*/ 4 w 116"/>
                <a:gd name="T15" fmla="*/ 0 h 132"/>
                <a:gd name="T16" fmla="*/ 3 w 116"/>
                <a:gd name="T17" fmla="*/ 1 h 132"/>
                <a:gd name="T18" fmla="*/ 5 w 116"/>
                <a:gd name="T19" fmla="*/ 0 h 13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6" h="132">
                  <a:moveTo>
                    <a:pt x="81" y="0"/>
                  </a:moveTo>
                  <a:lnTo>
                    <a:pt x="46" y="15"/>
                  </a:lnTo>
                  <a:lnTo>
                    <a:pt x="0" y="60"/>
                  </a:lnTo>
                  <a:lnTo>
                    <a:pt x="69" y="132"/>
                  </a:lnTo>
                  <a:lnTo>
                    <a:pt x="116" y="85"/>
                  </a:lnTo>
                  <a:lnTo>
                    <a:pt x="81" y="99"/>
                  </a:lnTo>
                  <a:lnTo>
                    <a:pt x="81" y="0"/>
                  </a:lnTo>
                  <a:lnTo>
                    <a:pt x="60" y="0"/>
                  </a:lnTo>
                  <a:lnTo>
                    <a:pt x="46" y="15"/>
                  </a:lnTo>
                  <a:lnTo>
                    <a:pt x="81" y="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89" name="Freeform 385"/>
            <p:cNvSpPr>
              <a:spLocks/>
            </p:cNvSpPr>
            <p:nvPr/>
          </p:nvSpPr>
          <p:spPr bwMode="auto">
            <a:xfrm>
              <a:off x="2827" y="1763"/>
              <a:ext cx="46" cy="66"/>
            </a:xfrm>
            <a:custGeom>
              <a:avLst/>
              <a:gdLst>
                <a:gd name="T0" fmla="*/ 9 w 182"/>
                <a:gd name="T1" fmla="*/ 0 h 257"/>
                <a:gd name="T2" fmla="*/ 6 w 182"/>
                <a:gd name="T3" fmla="*/ 2 h 257"/>
                <a:gd name="T4" fmla="*/ 0 w 182"/>
                <a:gd name="T5" fmla="*/ 14 h 257"/>
                <a:gd name="T6" fmla="*/ 6 w 182"/>
                <a:gd name="T7" fmla="*/ 17 h 257"/>
                <a:gd name="T8" fmla="*/ 12 w 182"/>
                <a:gd name="T9" fmla="*/ 5 h 257"/>
                <a:gd name="T10" fmla="*/ 9 w 182"/>
                <a:gd name="T11" fmla="*/ 6 h 257"/>
                <a:gd name="T12" fmla="*/ 9 w 182"/>
                <a:gd name="T13" fmla="*/ 0 h 257"/>
                <a:gd name="T14" fmla="*/ 7 w 182"/>
                <a:gd name="T15" fmla="*/ 0 h 257"/>
                <a:gd name="T16" fmla="*/ 6 w 182"/>
                <a:gd name="T17" fmla="*/ 2 h 257"/>
                <a:gd name="T18" fmla="*/ 9 w 182"/>
                <a:gd name="T19" fmla="*/ 0 h 25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2" h="257">
                  <a:moveTo>
                    <a:pt x="137" y="0"/>
                  </a:moveTo>
                  <a:lnTo>
                    <a:pt x="93" y="28"/>
                  </a:lnTo>
                  <a:lnTo>
                    <a:pt x="0" y="212"/>
                  </a:lnTo>
                  <a:lnTo>
                    <a:pt x="89" y="257"/>
                  </a:lnTo>
                  <a:lnTo>
                    <a:pt x="182" y="72"/>
                  </a:lnTo>
                  <a:lnTo>
                    <a:pt x="137" y="99"/>
                  </a:lnTo>
                  <a:lnTo>
                    <a:pt x="137" y="0"/>
                  </a:lnTo>
                  <a:lnTo>
                    <a:pt x="107" y="0"/>
                  </a:lnTo>
                  <a:lnTo>
                    <a:pt x="93" y="28"/>
                  </a:lnTo>
                  <a:lnTo>
                    <a:pt x="137" y="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90" name="Freeform 386"/>
            <p:cNvSpPr>
              <a:spLocks/>
            </p:cNvSpPr>
            <p:nvPr/>
          </p:nvSpPr>
          <p:spPr bwMode="auto">
            <a:xfrm>
              <a:off x="2861" y="1763"/>
              <a:ext cx="26" cy="26"/>
            </a:xfrm>
            <a:custGeom>
              <a:avLst/>
              <a:gdLst>
                <a:gd name="T0" fmla="*/ 0 w 101"/>
                <a:gd name="T1" fmla="*/ 3 h 99"/>
                <a:gd name="T2" fmla="*/ 3 w 101"/>
                <a:gd name="T3" fmla="*/ 0 h 99"/>
                <a:gd name="T4" fmla="*/ 0 w 101"/>
                <a:gd name="T5" fmla="*/ 0 h 99"/>
                <a:gd name="T6" fmla="*/ 0 w 101"/>
                <a:gd name="T7" fmla="*/ 7 h 99"/>
                <a:gd name="T8" fmla="*/ 3 w 101"/>
                <a:gd name="T9" fmla="*/ 7 h 99"/>
                <a:gd name="T10" fmla="*/ 7 w 101"/>
                <a:gd name="T11" fmla="*/ 3 h 99"/>
                <a:gd name="T12" fmla="*/ 3 w 101"/>
                <a:gd name="T13" fmla="*/ 7 h 99"/>
                <a:gd name="T14" fmla="*/ 7 w 101"/>
                <a:gd name="T15" fmla="*/ 7 h 99"/>
                <a:gd name="T16" fmla="*/ 7 w 101"/>
                <a:gd name="T17" fmla="*/ 3 h 99"/>
                <a:gd name="T18" fmla="*/ 0 w 101"/>
                <a:gd name="T19" fmla="*/ 3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1" h="99">
                  <a:moveTo>
                    <a:pt x="0" y="50"/>
                  </a:moveTo>
                  <a:lnTo>
                    <a:pt x="50" y="0"/>
                  </a:lnTo>
                  <a:lnTo>
                    <a:pt x="4" y="0"/>
                  </a:lnTo>
                  <a:lnTo>
                    <a:pt x="4" y="99"/>
                  </a:lnTo>
                  <a:lnTo>
                    <a:pt x="50" y="99"/>
                  </a:lnTo>
                  <a:lnTo>
                    <a:pt x="101" y="50"/>
                  </a:lnTo>
                  <a:lnTo>
                    <a:pt x="50" y="99"/>
                  </a:lnTo>
                  <a:lnTo>
                    <a:pt x="101" y="99"/>
                  </a:lnTo>
                  <a:lnTo>
                    <a:pt x="101" y="50"/>
                  </a:lnTo>
                  <a:lnTo>
                    <a:pt x="0" y="5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91" name="Freeform 387"/>
            <p:cNvSpPr>
              <a:spLocks/>
            </p:cNvSpPr>
            <p:nvPr/>
          </p:nvSpPr>
          <p:spPr bwMode="auto">
            <a:xfrm>
              <a:off x="2861" y="1740"/>
              <a:ext cx="49" cy="36"/>
            </a:xfrm>
            <a:custGeom>
              <a:avLst/>
              <a:gdLst>
                <a:gd name="T0" fmla="*/ 6 w 192"/>
                <a:gd name="T1" fmla="*/ 3 h 142"/>
                <a:gd name="T2" fmla="*/ 9 w 192"/>
                <a:gd name="T3" fmla="*/ 0 h 142"/>
                <a:gd name="T4" fmla="*/ 8 w 192"/>
                <a:gd name="T5" fmla="*/ 0 h 142"/>
                <a:gd name="T6" fmla="*/ 6 w 192"/>
                <a:gd name="T7" fmla="*/ 0 h 142"/>
                <a:gd name="T8" fmla="*/ 5 w 192"/>
                <a:gd name="T9" fmla="*/ 1 h 142"/>
                <a:gd name="T10" fmla="*/ 4 w 192"/>
                <a:gd name="T11" fmla="*/ 2 h 142"/>
                <a:gd name="T12" fmla="*/ 3 w 192"/>
                <a:gd name="T13" fmla="*/ 2 h 142"/>
                <a:gd name="T14" fmla="*/ 2 w 192"/>
                <a:gd name="T15" fmla="*/ 3 h 142"/>
                <a:gd name="T16" fmla="*/ 2 w 192"/>
                <a:gd name="T17" fmla="*/ 4 h 142"/>
                <a:gd name="T18" fmla="*/ 1 w 192"/>
                <a:gd name="T19" fmla="*/ 5 h 142"/>
                <a:gd name="T20" fmla="*/ 1 w 192"/>
                <a:gd name="T21" fmla="*/ 6 h 142"/>
                <a:gd name="T22" fmla="*/ 0 w 192"/>
                <a:gd name="T23" fmla="*/ 8 h 142"/>
                <a:gd name="T24" fmla="*/ 0 w 192"/>
                <a:gd name="T25" fmla="*/ 9 h 142"/>
                <a:gd name="T26" fmla="*/ 0 w 192"/>
                <a:gd name="T27" fmla="*/ 9 h 142"/>
                <a:gd name="T28" fmla="*/ 7 w 192"/>
                <a:gd name="T29" fmla="*/ 9 h 142"/>
                <a:gd name="T30" fmla="*/ 6 w 192"/>
                <a:gd name="T31" fmla="*/ 9 h 142"/>
                <a:gd name="T32" fmla="*/ 7 w 192"/>
                <a:gd name="T33" fmla="*/ 9 h 142"/>
                <a:gd name="T34" fmla="*/ 7 w 192"/>
                <a:gd name="T35" fmla="*/ 8 h 142"/>
                <a:gd name="T36" fmla="*/ 7 w 192"/>
                <a:gd name="T37" fmla="*/ 7 h 142"/>
                <a:gd name="T38" fmla="*/ 7 w 192"/>
                <a:gd name="T39" fmla="*/ 7 h 142"/>
                <a:gd name="T40" fmla="*/ 7 w 192"/>
                <a:gd name="T41" fmla="*/ 7 h 142"/>
                <a:gd name="T42" fmla="*/ 7 w 192"/>
                <a:gd name="T43" fmla="*/ 7 h 142"/>
                <a:gd name="T44" fmla="*/ 8 w 192"/>
                <a:gd name="T45" fmla="*/ 7 h 142"/>
                <a:gd name="T46" fmla="*/ 8 w 192"/>
                <a:gd name="T47" fmla="*/ 7 h 142"/>
                <a:gd name="T48" fmla="*/ 8 w 192"/>
                <a:gd name="T49" fmla="*/ 7 h 142"/>
                <a:gd name="T50" fmla="*/ 9 w 192"/>
                <a:gd name="T51" fmla="*/ 6 h 142"/>
                <a:gd name="T52" fmla="*/ 9 w 192"/>
                <a:gd name="T53" fmla="*/ 6 h 142"/>
                <a:gd name="T54" fmla="*/ 13 w 192"/>
                <a:gd name="T55" fmla="*/ 3 h 142"/>
                <a:gd name="T56" fmla="*/ 9 w 192"/>
                <a:gd name="T57" fmla="*/ 6 h 142"/>
                <a:gd name="T58" fmla="*/ 13 w 192"/>
                <a:gd name="T59" fmla="*/ 6 h 142"/>
                <a:gd name="T60" fmla="*/ 13 w 192"/>
                <a:gd name="T61" fmla="*/ 3 h 142"/>
                <a:gd name="T62" fmla="*/ 6 w 192"/>
                <a:gd name="T63" fmla="*/ 3 h 14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2" h="142">
                  <a:moveTo>
                    <a:pt x="93" y="49"/>
                  </a:moveTo>
                  <a:lnTo>
                    <a:pt x="143" y="0"/>
                  </a:lnTo>
                  <a:lnTo>
                    <a:pt x="120" y="1"/>
                  </a:lnTo>
                  <a:lnTo>
                    <a:pt x="99" y="5"/>
                  </a:lnTo>
                  <a:lnTo>
                    <a:pt x="79" y="13"/>
                  </a:lnTo>
                  <a:lnTo>
                    <a:pt x="62" y="22"/>
                  </a:lnTo>
                  <a:lnTo>
                    <a:pt x="48" y="34"/>
                  </a:lnTo>
                  <a:lnTo>
                    <a:pt x="35" y="46"/>
                  </a:lnTo>
                  <a:lnTo>
                    <a:pt x="26" y="59"/>
                  </a:lnTo>
                  <a:lnTo>
                    <a:pt x="17" y="75"/>
                  </a:lnTo>
                  <a:lnTo>
                    <a:pt x="8" y="97"/>
                  </a:lnTo>
                  <a:lnTo>
                    <a:pt x="2" y="119"/>
                  </a:lnTo>
                  <a:lnTo>
                    <a:pt x="1" y="133"/>
                  </a:lnTo>
                  <a:lnTo>
                    <a:pt x="0" y="142"/>
                  </a:lnTo>
                  <a:lnTo>
                    <a:pt x="101" y="142"/>
                  </a:lnTo>
                  <a:lnTo>
                    <a:pt x="99" y="142"/>
                  </a:lnTo>
                  <a:lnTo>
                    <a:pt x="101" y="136"/>
                  </a:lnTo>
                  <a:lnTo>
                    <a:pt x="103" y="128"/>
                  </a:lnTo>
                  <a:lnTo>
                    <a:pt x="107" y="116"/>
                  </a:lnTo>
                  <a:lnTo>
                    <a:pt x="108" y="114"/>
                  </a:lnTo>
                  <a:lnTo>
                    <a:pt x="111" y="111"/>
                  </a:lnTo>
                  <a:lnTo>
                    <a:pt x="114" y="107"/>
                  </a:lnTo>
                  <a:lnTo>
                    <a:pt x="116" y="105"/>
                  </a:lnTo>
                  <a:lnTo>
                    <a:pt x="120" y="103"/>
                  </a:lnTo>
                  <a:lnTo>
                    <a:pt x="125" y="101"/>
                  </a:lnTo>
                  <a:lnTo>
                    <a:pt x="133" y="99"/>
                  </a:lnTo>
                  <a:lnTo>
                    <a:pt x="143" y="99"/>
                  </a:lnTo>
                  <a:lnTo>
                    <a:pt x="192" y="49"/>
                  </a:lnTo>
                  <a:lnTo>
                    <a:pt x="143" y="99"/>
                  </a:lnTo>
                  <a:lnTo>
                    <a:pt x="192" y="99"/>
                  </a:lnTo>
                  <a:lnTo>
                    <a:pt x="192" y="49"/>
                  </a:lnTo>
                  <a:lnTo>
                    <a:pt x="93" y="49"/>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92" name="Freeform 388"/>
            <p:cNvSpPr>
              <a:spLocks/>
            </p:cNvSpPr>
            <p:nvPr/>
          </p:nvSpPr>
          <p:spPr bwMode="auto">
            <a:xfrm>
              <a:off x="2885" y="1715"/>
              <a:ext cx="48" cy="37"/>
            </a:xfrm>
            <a:custGeom>
              <a:avLst/>
              <a:gdLst>
                <a:gd name="T0" fmla="*/ 6 w 193"/>
                <a:gd name="T1" fmla="*/ 3 h 142"/>
                <a:gd name="T2" fmla="*/ 9 w 193"/>
                <a:gd name="T3" fmla="*/ 0 h 142"/>
                <a:gd name="T4" fmla="*/ 8 w 193"/>
                <a:gd name="T5" fmla="*/ 0 h 142"/>
                <a:gd name="T6" fmla="*/ 7 w 193"/>
                <a:gd name="T7" fmla="*/ 0 h 142"/>
                <a:gd name="T8" fmla="*/ 6 w 193"/>
                <a:gd name="T9" fmla="*/ 1 h 142"/>
                <a:gd name="T10" fmla="*/ 5 w 193"/>
                <a:gd name="T11" fmla="*/ 1 h 142"/>
                <a:gd name="T12" fmla="*/ 5 w 193"/>
                <a:gd name="T13" fmla="*/ 1 h 142"/>
                <a:gd name="T14" fmla="*/ 4 w 193"/>
                <a:gd name="T15" fmla="*/ 2 h 142"/>
                <a:gd name="T16" fmla="*/ 3 w 193"/>
                <a:gd name="T17" fmla="*/ 2 h 142"/>
                <a:gd name="T18" fmla="*/ 3 w 193"/>
                <a:gd name="T19" fmla="*/ 3 h 142"/>
                <a:gd name="T20" fmla="*/ 2 w 193"/>
                <a:gd name="T21" fmla="*/ 4 h 142"/>
                <a:gd name="T22" fmla="*/ 1 w 193"/>
                <a:gd name="T23" fmla="*/ 4 h 142"/>
                <a:gd name="T24" fmla="*/ 1 w 193"/>
                <a:gd name="T25" fmla="*/ 5 h 142"/>
                <a:gd name="T26" fmla="*/ 1 w 193"/>
                <a:gd name="T27" fmla="*/ 6 h 142"/>
                <a:gd name="T28" fmla="*/ 0 w 193"/>
                <a:gd name="T29" fmla="*/ 7 h 142"/>
                <a:gd name="T30" fmla="*/ 0 w 193"/>
                <a:gd name="T31" fmla="*/ 8 h 142"/>
                <a:gd name="T32" fmla="*/ 0 w 193"/>
                <a:gd name="T33" fmla="*/ 9 h 142"/>
                <a:gd name="T34" fmla="*/ 0 w 193"/>
                <a:gd name="T35" fmla="*/ 10 h 142"/>
                <a:gd name="T36" fmla="*/ 6 w 193"/>
                <a:gd name="T37" fmla="*/ 10 h 142"/>
                <a:gd name="T38" fmla="*/ 6 w 193"/>
                <a:gd name="T39" fmla="*/ 9 h 142"/>
                <a:gd name="T40" fmla="*/ 6 w 193"/>
                <a:gd name="T41" fmla="*/ 9 h 142"/>
                <a:gd name="T42" fmla="*/ 6 w 193"/>
                <a:gd name="T43" fmla="*/ 9 h 142"/>
                <a:gd name="T44" fmla="*/ 6 w 193"/>
                <a:gd name="T45" fmla="*/ 9 h 142"/>
                <a:gd name="T46" fmla="*/ 6 w 193"/>
                <a:gd name="T47" fmla="*/ 9 h 142"/>
                <a:gd name="T48" fmla="*/ 7 w 193"/>
                <a:gd name="T49" fmla="*/ 8 h 142"/>
                <a:gd name="T50" fmla="*/ 7 w 193"/>
                <a:gd name="T51" fmla="*/ 8 h 142"/>
                <a:gd name="T52" fmla="*/ 7 w 193"/>
                <a:gd name="T53" fmla="*/ 8 h 142"/>
                <a:gd name="T54" fmla="*/ 7 w 193"/>
                <a:gd name="T55" fmla="*/ 8 h 142"/>
                <a:gd name="T56" fmla="*/ 7 w 193"/>
                <a:gd name="T57" fmla="*/ 7 h 142"/>
                <a:gd name="T58" fmla="*/ 8 w 193"/>
                <a:gd name="T59" fmla="*/ 7 h 142"/>
                <a:gd name="T60" fmla="*/ 8 w 193"/>
                <a:gd name="T61" fmla="*/ 7 h 142"/>
                <a:gd name="T62" fmla="*/ 8 w 193"/>
                <a:gd name="T63" fmla="*/ 7 h 142"/>
                <a:gd name="T64" fmla="*/ 8 w 193"/>
                <a:gd name="T65" fmla="*/ 7 h 142"/>
                <a:gd name="T66" fmla="*/ 9 w 193"/>
                <a:gd name="T67" fmla="*/ 7 h 142"/>
                <a:gd name="T68" fmla="*/ 9 w 193"/>
                <a:gd name="T69" fmla="*/ 7 h 142"/>
                <a:gd name="T70" fmla="*/ 12 w 193"/>
                <a:gd name="T71" fmla="*/ 3 h 142"/>
                <a:gd name="T72" fmla="*/ 9 w 193"/>
                <a:gd name="T73" fmla="*/ 7 h 142"/>
                <a:gd name="T74" fmla="*/ 12 w 193"/>
                <a:gd name="T75" fmla="*/ 7 h 142"/>
                <a:gd name="T76" fmla="*/ 12 w 193"/>
                <a:gd name="T77" fmla="*/ 3 h 142"/>
                <a:gd name="T78" fmla="*/ 6 w 193"/>
                <a:gd name="T79" fmla="*/ 3 h 14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93" h="142">
                  <a:moveTo>
                    <a:pt x="92" y="50"/>
                  </a:moveTo>
                  <a:lnTo>
                    <a:pt x="142" y="0"/>
                  </a:lnTo>
                  <a:lnTo>
                    <a:pt x="128" y="1"/>
                  </a:lnTo>
                  <a:lnTo>
                    <a:pt x="114" y="4"/>
                  </a:lnTo>
                  <a:lnTo>
                    <a:pt x="99" y="8"/>
                  </a:lnTo>
                  <a:lnTo>
                    <a:pt x="88" y="13"/>
                  </a:lnTo>
                  <a:lnTo>
                    <a:pt x="75" y="19"/>
                  </a:lnTo>
                  <a:lnTo>
                    <a:pt x="63" y="27"/>
                  </a:lnTo>
                  <a:lnTo>
                    <a:pt x="53" y="35"/>
                  </a:lnTo>
                  <a:lnTo>
                    <a:pt x="44" y="44"/>
                  </a:lnTo>
                  <a:lnTo>
                    <a:pt x="35" y="53"/>
                  </a:lnTo>
                  <a:lnTo>
                    <a:pt x="26" y="64"/>
                  </a:lnTo>
                  <a:lnTo>
                    <a:pt x="19" y="75"/>
                  </a:lnTo>
                  <a:lnTo>
                    <a:pt x="13" y="88"/>
                  </a:lnTo>
                  <a:lnTo>
                    <a:pt x="8" y="101"/>
                  </a:lnTo>
                  <a:lnTo>
                    <a:pt x="4" y="114"/>
                  </a:lnTo>
                  <a:lnTo>
                    <a:pt x="1" y="128"/>
                  </a:lnTo>
                  <a:lnTo>
                    <a:pt x="0" y="142"/>
                  </a:lnTo>
                  <a:lnTo>
                    <a:pt x="99" y="142"/>
                  </a:lnTo>
                  <a:lnTo>
                    <a:pt x="99" y="139"/>
                  </a:lnTo>
                  <a:lnTo>
                    <a:pt x="101" y="137"/>
                  </a:lnTo>
                  <a:lnTo>
                    <a:pt x="101" y="133"/>
                  </a:lnTo>
                  <a:lnTo>
                    <a:pt x="103" y="129"/>
                  </a:lnTo>
                  <a:lnTo>
                    <a:pt x="105" y="125"/>
                  </a:lnTo>
                  <a:lnTo>
                    <a:pt x="107" y="121"/>
                  </a:lnTo>
                  <a:lnTo>
                    <a:pt x="110" y="117"/>
                  </a:lnTo>
                  <a:lnTo>
                    <a:pt x="114" y="114"/>
                  </a:lnTo>
                  <a:lnTo>
                    <a:pt x="118" y="111"/>
                  </a:lnTo>
                  <a:lnTo>
                    <a:pt x="121" y="107"/>
                  </a:lnTo>
                  <a:lnTo>
                    <a:pt x="125" y="105"/>
                  </a:lnTo>
                  <a:lnTo>
                    <a:pt x="129" y="103"/>
                  </a:lnTo>
                  <a:lnTo>
                    <a:pt x="133" y="102"/>
                  </a:lnTo>
                  <a:lnTo>
                    <a:pt x="137" y="101"/>
                  </a:lnTo>
                  <a:lnTo>
                    <a:pt x="140" y="99"/>
                  </a:lnTo>
                  <a:lnTo>
                    <a:pt x="142" y="99"/>
                  </a:lnTo>
                  <a:lnTo>
                    <a:pt x="193" y="50"/>
                  </a:lnTo>
                  <a:lnTo>
                    <a:pt x="142" y="99"/>
                  </a:lnTo>
                  <a:lnTo>
                    <a:pt x="193" y="99"/>
                  </a:lnTo>
                  <a:lnTo>
                    <a:pt x="193" y="50"/>
                  </a:lnTo>
                  <a:lnTo>
                    <a:pt x="92" y="5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93" name="Freeform 389"/>
            <p:cNvSpPr>
              <a:spLocks/>
            </p:cNvSpPr>
            <p:nvPr/>
          </p:nvSpPr>
          <p:spPr bwMode="auto">
            <a:xfrm>
              <a:off x="2956" y="1621"/>
              <a:ext cx="106" cy="73"/>
            </a:xfrm>
            <a:custGeom>
              <a:avLst/>
              <a:gdLst>
                <a:gd name="T0" fmla="*/ 20 w 421"/>
                <a:gd name="T1" fmla="*/ 3 h 285"/>
                <a:gd name="T2" fmla="*/ 23 w 421"/>
                <a:gd name="T3" fmla="*/ 0 h 285"/>
                <a:gd name="T4" fmla="*/ 22 w 421"/>
                <a:gd name="T5" fmla="*/ 0 h 285"/>
                <a:gd name="T6" fmla="*/ 21 w 421"/>
                <a:gd name="T7" fmla="*/ 0 h 285"/>
                <a:gd name="T8" fmla="*/ 20 w 421"/>
                <a:gd name="T9" fmla="*/ 1 h 285"/>
                <a:gd name="T10" fmla="*/ 19 w 421"/>
                <a:gd name="T11" fmla="*/ 1 h 285"/>
                <a:gd name="T12" fmla="*/ 18 w 421"/>
                <a:gd name="T13" fmla="*/ 1 h 285"/>
                <a:gd name="T14" fmla="*/ 17 w 421"/>
                <a:gd name="T15" fmla="*/ 2 h 285"/>
                <a:gd name="T16" fmla="*/ 17 w 421"/>
                <a:gd name="T17" fmla="*/ 2 h 285"/>
                <a:gd name="T18" fmla="*/ 16 w 421"/>
                <a:gd name="T19" fmla="*/ 2 h 285"/>
                <a:gd name="T20" fmla="*/ 14 w 421"/>
                <a:gd name="T21" fmla="*/ 3 h 285"/>
                <a:gd name="T22" fmla="*/ 13 w 421"/>
                <a:gd name="T23" fmla="*/ 5 h 285"/>
                <a:gd name="T24" fmla="*/ 11 w 421"/>
                <a:gd name="T25" fmla="*/ 6 h 285"/>
                <a:gd name="T26" fmla="*/ 10 w 421"/>
                <a:gd name="T27" fmla="*/ 7 h 285"/>
                <a:gd name="T28" fmla="*/ 9 w 421"/>
                <a:gd name="T29" fmla="*/ 8 h 285"/>
                <a:gd name="T30" fmla="*/ 7 w 421"/>
                <a:gd name="T31" fmla="*/ 9 h 285"/>
                <a:gd name="T32" fmla="*/ 6 w 421"/>
                <a:gd name="T33" fmla="*/ 10 h 285"/>
                <a:gd name="T34" fmla="*/ 5 w 421"/>
                <a:gd name="T35" fmla="*/ 11 h 285"/>
                <a:gd name="T36" fmla="*/ 4 w 421"/>
                <a:gd name="T37" fmla="*/ 11 h 285"/>
                <a:gd name="T38" fmla="*/ 3 w 421"/>
                <a:gd name="T39" fmla="*/ 11 h 285"/>
                <a:gd name="T40" fmla="*/ 3 w 421"/>
                <a:gd name="T41" fmla="*/ 12 h 285"/>
                <a:gd name="T42" fmla="*/ 2 w 421"/>
                <a:gd name="T43" fmla="*/ 12 h 285"/>
                <a:gd name="T44" fmla="*/ 2 w 421"/>
                <a:gd name="T45" fmla="*/ 12 h 285"/>
                <a:gd name="T46" fmla="*/ 1 w 421"/>
                <a:gd name="T47" fmla="*/ 12 h 285"/>
                <a:gd name="T48" fmla="*/ 1 w 421"/>
                <a:gd name="T49" fmla="*/ 12 h 285"/>
                <a:gd name="T50" fmla="*/ 0 w 421"/>
                <a:gd name="T51" fmla="*/ 12 h 285"/>
                <a:gd name="T52" fmla="*/ 0 w 421"/>
                <a:gd name="T53" fmla="*/ 19 h 285"/>
                <a:gd name="T54" fmla="*/ 1 w 421"/>
                <a:gd name="T55" fmla="*/ 19 h 285"/>
                <a:gd name="T56" fmla="*/ 2 w 421"/>
                <a:gd name="T57" fmla="*/ 18 h 285"/>
                <a:gd name="T58" fmla="*/ 3 w 421"/>
                <a:gd name="T59" fmla="*/ 18 h 285"/>
                <a:gd name="T60" fmla="*/ 4 w 421"/>
                <a:gd name="T61" fmla="*/ 18 h 285"/>
                <a:gd name="T62" fmla="*/ 5 w 421"/>
                <a:gd name="T63" fmla="*/ 18 h 285"/>
                <a:gd name="T64" fmla="*/ 6 w 421"/>
                <a:gd name="T65" fmla="*/ 17 h 285"/>
                <a:gd name="T66" fmla="*/ 7 w 421"/>
                <a:gd name="T67" fmla="*/ 17 h 285"/>
                <a:gd name="T68" fmla="*/ 8 w 421"/>
                <a:gd name="T69" fmla="*/ 16 h 285"/>
                <a:gd name="T70" fmla="*/ 9 w 421"/>
                <a:gd name="T71" fmla="*/ 15 h 285"/>
                <a:gd name="T72" fmla="*/ 11 w 421"/>
                <a:gd name="T73" fmla="*/ 14 h 285"/>
                <a:gd name="T74" fmla="*/ 12 w 421"/>
                <a:gd name="T75" fmla="*/ 13 h 285"/>
                <a:gd name="T76" fmla="*/ 14 w 421"/>
                <a:gd name="T77" fmla="*/ 12 h 285"/>
                <a:gd name="T78" fmla="*/ 15 w 421"/>
                <a:gd name="T79" fmla="*/ 11 h 285"/>
                <a:gd name="T80" fmla="*/ 16 w 421"/>
                <a:gd name="T81" fmla="*/ 10 h 285"/>
                <a:gd name="T82" fmla="*/ 18 w 421"/>
                <a:gd name="T83" fmla="*/ 9 h 285"/>
                <a:gd name="T84" fmla="*/ 19 w 421"/>
                <a:gd name="T85" fmla="*/ 8 h 285"/>
                <a:gd name="T86" fmla="*/ 20 w 421"/>
                <a:gd name="T87" fmla="*/ 8 h 285"/>
                <a:gd name="T88" fmla="*/ 20 w 421"/>
                <a:gd name="T89" fmla="*/ 7 h 285"/>
                <a:gd name="T90" fmla="*/ 21 w 421"/>
                <a:gd name="T91" fmla="*/ 7 h 285"/>
                <a:gd name="T92" fmla="*/ 21 w 421"/>
                <a:gd name="T93" fmla="*/ 7 h 285"/>
                <a:gd name="T94" fmla="*/ 22 w 421"/>
                <a:gd name="T95" fmla="*/ 7 h 285"/>
                <a:gd name="T96" fmla="*/ 22 w 421"/>
                <a:gd name="T97" fmla="*/ 7 h 285"/>
                <a:gd name="T98" fmla="*/ 23 w 421"/>
                <a:gd name="T99" fmla="*/ 7 h 285"/>
                <a:gd name="T100" fmla="*/ 23 w 421"/>
                <a:gd name="T101" fmla="*/ 7 h 285"/>
                <a:gd name="T102" fmla="*/ 27 w 421"/>
                <a:gd name="T103" fmla="*/ 3 h 285"/>
                <a:gd name="T104" fmla="*/ 23 w 421"/>
                <a:gd name="T105" fmla="*/ 7 h 285"/>
                <a:gd name="T106" fmla="*/ 27 w 421"/>
                <a:gd name="T107" fmla="*/ 7 h 285"/>
                <a:gd name="T108" fmla="*/ 27 w 421"/>
                <a:gd name="T109" fmla="*/ 3 h 285"/>
                <a:gd name="T110" fmla="*/ 20 w 421"/>
                <a:gd name="T111" fmla="*/ 3 h 28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21" h="285">
                  <a:moveTo>
                    <a:pt x="321" y="51"/>
                  </a:moveTo>
                  <a:lnTo>
                    <a:pt x="370" y="0"/>
                  </a:lnTo>
                  <a:lnTo>
                    <a:pt x="353" y="2"/>
                  </a:lnTo>
                  <a:lnTo>
                    <a:pt x="337" y="3"/>
                  </a:lnTo>
                  <a:lnTo>
                    <a:pt x="321" y="7"/>
                  </a:lnTo>
                  <a:lnTo>
                    <a:pt x="306" y="11"/>
                  </a:lnTo>
                  <a:lnTo>
                    <a:pt x="291" y="16"/>
                  </a:lnTo>
                  <a:lnTo>
                    <a:pt x="276" y="22"/>
                  </a:lnTo>
                  <a:lnTo>
                    <a:pt x="263" y="29"/>
                  </a:lnTo>
                  <a:lnTo>
                    <a:pt x="249" y="36"/>
                  </a:lnTo>
                  <a:lnTo>
                    <a:pt x="224" y="52"/>
                  </a:lnTo>
                  <a:lnTo>
                    <a:pt x="200" y="69"/>
                  </a:lnTo>
                  <a:lnTo>
                    <a:pt x="176" y="87"/>
                  </a:lnTo>
                  <a:lnTo>
                    <a:pt x="154" y="104"/>
                  </a:lnTo>
                  <a:lnTo>
                    <a:pt x="134" y="120"/>
                  </a:lnTo>
                  <a:lnTo>
                    <a:pt x="113" y="136"/>
                  </a:lnTo>
                  <a:lnTo>
                    <a:pt x="92" y="151"/>
                  </a:lnTo>
                  <a:lnTo>
                    <a:pt x="72" y="163"/>
                  </a:lnTo>
                  <a:lnTo>
                    <a:pt x="64" y="168"/>
                  </a:lnTo>
                  <a:lnTo>
                    <a:pt x="53" y="172"/>
                  </a:lnTo>
                  <a:lnTo>
                    <a:pt x="44" y="177"/>
                  </a:lnTo>
                  <a:lnTo>
                    <a:pt x="35" y="180"/>
                  </a:lnTo>
                  <a:lnTo>
                    <a:pt x="28" y="182"/>
                  </a:lnTo>
                  <a:lnTo>
                    <a:pt x="19" y="184"/>
                  </a:lnTo>
                  <a:lnTo>
                    <a:pt x="9" y="185"/>
                  </a:lnTo>
                  <a:lnTo>
                    <a:pt x="0" y="185"/>
                  </a:lnTo>
                  <a:lnTo>
                    <a:pt x="0" y="285"/>
                  </a:lnTo>
                  <a:lnTo>
                    <a:pt x="17" y="285"/>
                  </a:lnTo>
                  <a:lnTo>
                    <a:pt x="34" y="282"/>
                  </a:lnTo>
                  <a:lnTo>
                    <a:pt x="50" y="279"/>
                  </a:lnTo>
                  <a:lnTo>
                    <a:pt x="65" y="274"/>
                  </a:lnTo>
                  <a:lnTo>
                    <a:pt x="81" y="269"/>
                  </a:lnTo>
                  <a:lnTo>
                    <a:pt x="95" y="264"/>
                  </a:lnTo>
                  <a:lnTo>
                    <a:pt x="109" y="256"/>
                  </a:lnTo>
                  <a:lnTo>
                    <a:pt x="123" y="250"/>
                  </a:lnTo>
                  <a:lnTo>
                    <a:pt x="148" y="234"/>
                  </a:lnTo>
                  <a:lnTo>
                    <a:pt x="171" y="217"/>
                  </a:lnTo>
                  <a:lnTo>
                    <a:pt x="194" y="199"/>
                  </a:lnTo>
                  <a:lnTo>
                    <a:pt x="216" y="181"/>
                  </a:lnTo>
                  <a:lnTo>
                    <a:pt x="238" y="164"/>
                  </a:lnTo>
                  <a:lnTo>
                    <a:pt x="259" y="149"/>
                  </a:lnTo>
                  <a:lnTo>
                    <a:pt x="278" y="135"/>
                  </a:lnTo>
                  <a:lnTo>
                    <a:pt x="299" y="122"/>
                  </a:lnTo>
                  <a:lnTo>
                    <a:pt x="308" y="118"/>
                  </a:lnTo>
                  <a:lnTo>
                    <a:pt x="317" y="113"/>
                  </a:lnTo>
                  <a:lnTo>
                    <a:pt x="326" y="109"/>
                  </a:lnTo>
                  <a:lnTo>
                    <a:pt x="335" y="106"/>
                  </a:lnTo>
                  <a:lnTo>
                    <a:pt x="344" y="104"/>
                  </a:lnTo>
                  <a:lnTo>
                    <a:pt x="353" y="101"/>
                  </a:lnTo>
                  <a:lnTo>
                    <a:pt x="361" y="101"/>
                  </a:lnTo>
                  <a:lnTo>
                    <a:pt x="370" y="100"/>
                  </a:lnTo>
                  <a:lnTo>
                    <a:pt x="421" y="51"/>
                  </a:lnTo>
                  <a:lnTo>
                    <a:pt x="370" y="100"/>
                  </a:lnTo>
                  <a:lnTo>
                    <a:pt x="421" y="100"/>
                  </a:lnTo>
                  <a:lnTo>
                    <a:pt x="421" y="51"/>
                  </a:lnTo>
                  <a:lnTo>
                    <a:pt x="321" y="51"/>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94" name="Freeform 390"/>
            <p:cNvSpPr>
              <a:spLocks/>
            </p:cNvSpPr>
            <p:nvPr/>
          </p:nvSpPr>
          <p:spPr bwMode="auto">
            <a:xfrm>
              <a:off x="3142" y="1561"/>
              <a:ext cx="26" cy="26"/>
            </a:xfrm>
            <a:custGeom>
              <a:avLst/>
              <a:gdLst>
                <a:gd name="T0" fmla="*/ 3 w 100"/>
                <a:gd name="T1" fmla="*/ 0 h 101"/>
                <a:gd name="T2" fmla="*/ 0 w 100"/>
                <a:gd name="T3" fmla="*/ 3 h 101"/>
                <a:gd name="T4" fmla="*/ 0 w 100"/>
                <a:gd name="T5" fmla="*/ 6 h 101"/>
                <a:gd name="T6" fmla="*/ 7 w 100"/>
                <a:gd name="T7" fmla="*/ 6 h 101"/>
                <a:gd name="T8" fmla="*/ 7 w 100"/>
                <a:gd name="T9" fmla="*/ 3 h 101"/>
                <a:gd name="T10" fmla="*/ 3 w 100"/>
                <a:gd name="T11" fmla="*/ 7 h 101"/>
                <a:gd name="T12" fmla="*/ 3 w 100"/>
                <a:gd name="T13" fmla="*/ 0 h 101"/>
                <a:gd name="T14" fmla="*/ 0 w 100"/>
                <a:gd name="T15" fmla="*/ 0 h 101"/>
                <a:gd name="T16" fmla="*/ 0 w 100"/>
                <a:gd name="T17" fmla="*/ 3 h 101"/>
                <a:gd name="T18" fmla="*/ 3 w 100"/>
                <a:gd name="T19" fmla="*/ 0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101">
                  <a:moveTo>
                    <a:pt x="50" y="0"/>
                  </a:moveTo>
                  <a:lnTo>
                    <a:pt x="0" y="50"/>
                  </a:lnTo>
                  <a:lnTo>
                    <a:pt x="0" y="97"/>
                  </a:lnTo>
                  <a:lnTo>
                    <a:pt x="100" y="97"/>
                  </a:lnTo>
                  <a:lnTo>
                    <a:pt x="100" y="50"/>
                  </a:lnTo>
                  <a:lnTo>
                    <a:pt x="50" y="101"/>
                  </a:lnTo>
                  <a:lnTo>
                    <a:pt x="50" y="0"/>
                  </a:lnTo>
                  <a:lnTo>
                    <a:pt x="0" y="0"/>
                  </a:lnTo>
                  <a:lnTo>
                    <a:pt x="0" y="50"/>
                  </a:lnTo>
                  <a:lnTo>
                    <a:pt x="50" y="0"/>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95" name="Freeform 391"/>
            <p:cNvSpPr>
              <a:spLocks/>
            </p:cNvSpPr>
            <p:nvPr/>
          </p:nvSpPr>
          <p:spPr bwMode="auto">
            <a:xfrm>
              <a:off x="3156" y="1561"/>
              <a:ext cx="79" cy="26"/>
            </a:xfrm>
            <a:custGeom>
              <a:avLst/>
              <a:gdLst>
                <a:gd name="T0" fmla="*/ 20 w 313"/>
                <a:gd name="T1" fmla="*/ 1 h 101"/>
                <a:gd name="T2" fmla="*/ 18 w 313"/>
                <a:gd name="T3" fmla="*/ 0 h 101"/>
                <a:gd name="T4" fmla="*/ 0 w 313"/>
                <a:gd name="T5" fmla="*/ 0 h 101"/>
                <a:gd name="T6" fmla="*/ 0 w 313"/>
                <a:gd name="T7" fmla="*/ 7 h 101"/>
                <a:gd name="T8" fmla="*/ 18 w 313"/>
                <a:gd name="T9" fmla="*/ 7 h 101"/>
                <a:gd name="T10" fmla="*/ 15 w 313"/>
                <a:gd name="T11" fmla="*/ 6 h 101"/>
                <a:gd name="T12" fmla="*/ 20 w 313"/>
                <a:gd name="T13" fmla="*/ 1 h 101"/>
                <a:gd name="T14" fmla="*/ 19 w 313"/>
                <a:gd name="T15" fmla="*/ 0 h 101"/>
                <a:gd name="T16" fmla="*/ 18 w 313"/>
                <a:gd name="T17" fmla="*/ 0 h 101"/>
                <a:gd name="T18" fmla="*/ 20 w 313"/>
                <a:gd name="T19" fmla="*/ 1 h 10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13" h="101">
                  <a:moveTo>
                    <a:pt x="313" y="15"/>
                  </a:moveTo>
                  <a:lnTo>
                    <a:pt x="277" y="0"/>
                  </a:lnTo>
                  <a:lnTo>
                    <a:pt x="0" y="0"/>
                  </a:lnTo>
                  <a:lnTo>
                    <a:pt x="0" y="101"/>
                  </a:lnTo>
                  <a:lnTo>
                    <a:pt x="277" y="101"/>
                  </a:lnTo>
                  <a:lnTo>
                    <a:pt x="242" y="85"/>
                  </a:lnTo>
                  <a:lnTo>
                    <a:pt x="313" y="15"/>
                  </a:lnTo>
                  <a:lnTo>
                    <a:pt x="298" y="0"/>
                  </a:lnTo>
                  <a:lnTo>
                    <a:pt x="277" y="0"/>
                  </a:lnTo>
                  <a:lnTo>
                    <a:pt x="313" y="15"/>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sp>
          <p:nvSpPr>
            <p:cNvPr id="125196" name="Freeform 392"/>
            <p:cNvSpPr>
              <a:spLocks/>
            </p:cNvSpPr>
            <p:nvPr/>
          </p:nvSpPr>
          <p:spPr bwMode="auto">
            <a:xfrm>
              <a:off x="3295" y="1646"/>
              <a:ext cx="25" cy="21"/>
            </a:xfrm>
            <a:custGeom>
              <a:avLst/>
              <a:gdLst>
                <a:gd name="T0" fmla="*/ 5 w 100"/>
                <a:gd name="T1" fmla="*/ 1 h 82"/>
                <a:gd name="T2" fmla="*/ 6 w 100"/>
                <a:gd name="T3" fmla="*/ 3 h 82"/>
                <a:gd name="T4" fmla="*/ 6 w 100"/>
                <a:gd name="T5" fmla="*/ 0 h 82"/>
                <a:gd name="T6" fmla="*/ 0 w 100"/>
                <a:gd name="T7" fmla="*/ 0 h 82"/>
                <a:gd name="T8" fmla="*/ 0 w 100"/>
                <a:gd name="T9" fmla="*/ 3 h 82"/>
                <a:gd name="T10" fmla="*/ 1 w 100"/>
                <a:gd name="T11" fmla="*/ 5 h 82"/>
                <a:gd name="T12" fmla="*/ 0 w 100"/>
                <a:gd name="T13" fmla="*/ 3 h 82"/>
                <a:gd name="T14" fmla="*/ 0 w 100"/>
                <a:gd name="T15" fmla="*/ 4 h 82"/>
                <a:gd name="T16" fmla="*/ 1 w 100"/>
                <a:gd name="T17" fmla="*/ 5 h 82"/>
                <a:gd name="T18" fmla="*/ 5 w 100"/>
                <a:gd name="T19" fmla="*/ 1 h 8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0" h="82">
                  <a:moveTo>
                    <a:pt x="85" y="11"/>
                  </a:moveTo>
                  <a:lnTo>
                    <a:pt x="100" y="45"/>
                  </a:lnTo>
                  <a:lnTo>
                    <a:pt x="100" y="0"/>
                  </a:lnTo>
                  <a:lnTo>
                    <a:pt x="0" y="0"/>
                  </a:lnTo>
                  <a:lnTo>
                    <a:pt x="0" y="45"/>
                  </a:lnTo>
                  <a:lnTo>
                    <a:pt x="14" y="82"/>
                  </a:lnTo>
                  <a:lnTo>
                    <a:pt x="0" y="45"/>
                  </a:lnTo>
                  <a:lnTo>
                    <a:pt x="0" y="66"/>
                  </a:lnTo>
                  <a:lnTo>
                    <a:pt x="14" y="82"/>
                  </a:lnTo>
                  <a:lnTo>
                    <a:pt x="85" y="11"/>
                  </a:lnTo>
                  <a:close/>
                </a:path>
              </a:pathLst>
            </a:custGeom>
            <a:solidFill>
              <a:srgbClr val="1F1A17"/>
            </a:solidFill>
            <a:ln w="12700" cmpd="sng">
              <a:solidFill>
                <a:schemeClr val="bg2"/>
              </a:solidFill>
              <a:round/>
              <a:headEnd/>
              <a:tailEnd/>
            </a:ln>
          </p:spPr>
          <p:txBody>
            <a:bodyPr/>
            <a:lstStyle/>
            <a:p>
              <a:endParaRPr lang="en-US">
                <a:solidFill>
                  <a:prstClr val="black"/>
                </a:solidFill>
              </a:endParaRPr>
            </a:p>
          </p:txBody>
        </p:sp>
      </p:grpSp>
      <p:sp>
        <p:nvSpPr>
          <p:cNvPr id="39306" name="Freeform 394"/>
          <p:cNvSpPr>
            <a:spLocks/>
          </p:cNvSpPr>
          <p:nvPr/>
        </p:nvSpPr>
        <p:spPr bwMode="auto">
          <a:xfrm>
            <a:off x="1047803" y="1320684"/>
            <a:ext cx="4473781" cy="3895920"/>
          </a:xfrm>
          <a:custGeom>
            <a:avLst/>
            <a:gdLst>
              <a:gd name="T0" fmla="*/ 869728 w 3855"/>
              <a:gd name="T1" fmla="*/ 67214 h 2650"/>
              <a:gd name="T2" fmla="*/ 2340358 w 3855"/>
              <a:gd name="T3" fmla="*/ 130475 h 2650"/>
              <a:gd name="T4" fmla="*/ 2846381 w 3855"/>
              <a:gd name="T5" fmla="*/ 889599 h 2650"/>
              <a:gd name="T6" fmla="*/ 3210086 w 3855"/>
              <a:gd name="T7" fmla="*/ 1474758 h 2650"/>
              <a:gd name="T8" fmla="*/ 3004514 w 3855"/>
              <a:gd name="T9" fmla="*/ 1775244 h 2650"/>
              <a:gd name="T10" fmla="*/ 2688249 w 3855"/>
              <a:gd name="T11" fmla="*/ 2012471 h 2650"/>
              <a:gd name="T12" fmla="*/ 2387798 w 3855"/>
              <a:gd name="T13" fmla="*/ 2392033 h 2650"/>
              <a:gd name="T14" fmla="*/ 2308732 w 3855"/>
              <a:gd name="T15" fmla="*/ 2882301 h 2650"/>
              <a:gd name="T16" fmla="*/ 2498490 w 3855"/>
              <a:gd name="T17" fmla="*/ 2961376 h 2650"/>
              <a:gd name="T18" fmla="*/ 2735689 w 3855"/>
              <a:gd name="T19" fmla="*/ 3072082 h 2650"/>
              <a:gd name="T20" fmla="*/ 2988700 w 3855"/>
              <a:gd name="T21" fmla="*/ 2629259 h 2650"/>
              <a:gd name="T22" fmla="*/ 3463097 w 3855"/>
              <a:gd name="T23" fmla="*/ 2154807 h 2650"/>
              <a:gd name="T24" fmla="*/ 3779362 w 3855"/>
              <a:gd name="T25" fmla="*/ 1949210 h 2650"/>
              <a:gd name="T26" fmla="*/ 4285385 w 3855"/>
              <a:gd name="T27" fmla="*/ 2123176 h 2650"/>
              <a:gd name="T28" fmla="*/ 5139300 w 3855"/>
              <a:gd name="T29" fmla="*/ 1854320 h 2650"/>
              <a:gd name="T30" fmla="*/ 5961588 w 3855"/>
              <a:gd name="T31" fmla="*/ 1980841 h 2650"/>
              <a:gd name="T32" fmla="*/ 6325292 w 3855"/>
              <a:gd name="T33" fmla="*/ 2075731 h 2650"/>
              <a:gd name="T34" fmla="*/ 6277852 w 3855"/>
              <a:gd name="T35" fmla="*/ 1743614 h 2650"/>
              <a:gd name="T36" fmla="*/ 6404358 w 3855"/>
              <a:gd name="T37" fmla="*/ 1458942 h 2650"/>
              <a:gd name="T38" fmla="*/ 6752249 w 3855"/>
              <a:gd name="T39" fmla="*/ 1205901 h 2650"/>
              <a:gd name="T40" fmla="*/ 6894568 w 3855"/>
              <a:gd name="T41" fmla="*/ 1047750 h 2650"/>
              <a:gd name="T42" fmla="*/ 7289899 w 3855"/>
              <a:gd name="T43" fmla="*/ 873784 h 2650"/>
              <a:gd name="T44" fmla="*/ 7542911 w 3855"/>
              <a:gd name="T45" fmla="*/ 921229 h 2650"/>
              <a:gd name="T46" fmla="*/ 7321525 w 3855"/>
              <a:gd name="T47" fmla="*/ 1411497 h 2650"/>
              <a:gd name="T48" fmla="*/ 6878755 w 3855"/>
              <a:gd name="T49" fmla="*/ 1791059 h 2650"/>
              <a:gd name="T50" fmla="*/ 6609930 w 3855"/>
              <a:gd name="T51" fmla="*/ 2044101 h 2650"/>
              <a:gd name="T52" fmla="*/ 6277852 w 3855"/>
              <a:gd name="T53" fmla="*/ 2518554 h 2650"/>
              <a:gd name="T54" fmla="*/ 6072280 w 3855"/>
              <a:gd name="T55" fmla="*/ 2882301 h 2650"/>
              <a:gd name="T56" fmla="*/ 5724389 w 3855"/>
              <a:gd name="T57" fmla="*/ 3293493 h 2650"/>
              <a:gd name="T58" fmla="*/ 5439751 w 3855"/>
              <a:gd name="T59" fmla="*/ 3562350 h 2650"/>
              <a:gd name="T60" fmla="*/ 5234179 w 3855"/>
              <a:gd name="T61" fmla="*/ 3831207 h 2650"/>
              <a:gd name="T62" fmla="*/ 5123486 w 3855"/>
              <a:gd name="T63" fmla="*/ 4052618 h 2650"/>
              <a:gd name="T64" fmla="*/ 5281619 w 3855"/>
              <a:gd name="T65" fmla="*/ 4274029 h 2650"/>
              <a:gd name="T66" fmla="*/ 4949541 w 3855"/>
              <a:gd name="T67" fmla="*/ 4258214 h 2650"/>
              <a:gd name="T68" fmla="*/ 4490957 w 3855"/>
              <a:gd name="T69" fmla="*/ 4084248 h 2650"/>
              <a:gd name="T70" fmla="*/ 3178459 w 3855"/>
              <a:gd name="T71" fmla="*/ 3815392 h 2650"/>
              <a:gd name="T72" fmla="*/ 3004514 w 3855"/>
              <a:gd name="T73" fmla="*/ 3799576 h 2650"/>
              <a:gd name="T74" fmla="*/ 3178459 w 3855"/>
              <a:gd name="T75" fmla="*/ 4621961 h 2650"/>
              <a:gd name="T76" fmla="*/ 3146833 w 3855"/>
              <a:gd name="T77" fmla="*/ 4922448 h 2650"/>
              <a:gd name="T78" fmla="*/ 2862195 w 3855"/>
              <a:gd name="T79" fmla="*/ 4843373 h 2650"/>
              <a:gd name="T80" fmla="*/ 2371984 w 3855"/>
              <a:gd name="T81" fmla="*/ 5175490 h 2650"/>
              <a:gd name="T82" fmla="*/ 1771082 w 3855"/>
              <a:gd name="T83" fmla="*/ 5159675 h 2650"/>
              <a:gd name="T84" fmla="*/ 948794 w 3855"/>
              <a:gd name="T85" fmla="*/ 4811742 h 2650"/>
              <a:gd name="T86" fmla="*/ 506023 w 3855"/>
              <a:gd name="T87" fmla="*/ 4495441 h 2650"/>
              <a:gd name="T88" fmla="*/ 474397 w 3855"/>
              <a:gd name="T89" fmla="*/ 4115878 h 2650"/>
              <a:gd name="T90" fmla="*/ 189759 w 3855"/>
              <a:gd name="T91" fmla="*/ 3625610 h 2650"/>
              <a:gd name="T92" fmla="*/ 79066 w 3855"/>
              <a:gd name="T93" fmla="*/ 3230233 h 2650"/>
              <a:gd name="T94" fmla="*/ 0 w 3855"/>
              <a:gd name="T95" fmla="*/ 2961376 h 2650"/>
              <a:gd name="T96" fmla="*/ 110693 w 3855"/>
              <a:gd name="T97" fmla="*/ 2724150 h 2650"/>
              <a:gd name="T98" fmla="*/ 300451 w 3855"/>
              <a:gd name="T99" fmla="*/ 2233882 h 2650"/>
              <a:gd name="T100" fmla="*/ 1122739 w 3855"/>
              <a:gd name="T101" fmla="*/ 2075731 h 2650"/>
              <a:gd name="T102" fmla="*/ 1170179 w 3855"/>
              <a:gd name="T103" fmla="*/ 1538018 h 2650"/>
              <a:gd name="T104" fmla="*/ 1265058 w 3855"/>
              <a:gd name="T105" fmla="*/ 1158456 h 2650"/>
              <a:gd name="T106" fmla="*/ 980420 w 3855"/>
              <a:gd name="T107" fmla="*/ 715633 h 2650"/>
              <a:gd name="T108" fmla="*/ 838101 w 3855"/>
              <a:gd name="T109" fmla="*/ 778893 h 2650"/>
              <a:gd name="T110" fmla="*/ 948794 w 3855"/>
              <a:gd name="T111" fmla="*/ 1142641 h 2650"/>
              <a:gd name="T112" fmla="*/ 885541 w 3855"/>
              <a:gd name="T113" fmla="*/ 1221716 h 2650"/>
              <a:gd name="T114" fmla="*/ 664156 w 3855"/>
              <a:gd name="T115" fmla="*/ 873784 h 2650"/>
              <a:gd name="T116" fmla="*/ 537650 w 3855"/>
              <a:gd name="T117" fmla="*/ 668188 h 2650"/>
              <a:gd name="T118" fmla="*/ 284638 w 3855"/>
              <a:gd name="T119" fmla="*/ 67214 h 2650"/>
              <a:gd name="T120" fmla="*/ 395331 w 3855"/>
              <a:gd name="T121" fmla="*/ 3954 h 26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855" h="2650">
                <a:moveTo>
                  <a:pt x="144" y="2"/>
                </a:moveTo>
                <a:cubicBezTo>
                  <a:pt x="235" y="10"/>
                  <a:pt x="326" y="7"/>
                  <a:pt x="416" y="18"/>
                </a:cubicBezTo>
                <a:cubicBezTo>
                  <a:pt x="426" y="19"/>
                  <a:pt x="431" y="30"/>
                  <a:pt x="440" y="34"/>
                </a:cubicBezTo>
                <a:cubicBezTo>
                  <a:pt x="468" y="48"/>
                  <a:pt x="506" y="52"/>
                  <a:pt x="536" y="58"/>
                </a:cubicBezTo>
                <a:cubicBezTo>
                  <a:pt x="605" y="104"/>
                  <a:pt x="742" y="101"/>
                  <a:pt x="816" y="106"/>
                </a:cubicBezTo>
                <a:cubicBezTo>
                  <a:pt x="1104" y="98"/>
                  <a:pt x="1031" y="117"/>
                  <a:pt x="1184" y="66"/>
                </a:cubicBezTo>
                <a:cubicBezTo>
                  <a:pt x="1208" y="138"/>
                  <a:pt x="1269" y="206"/>
                  <a:pt x="1312" y="266"/>
                </a:cubicBezTo>
                <a:cubicBezTo>
                  <a:pt x="1340" y="306"/>
                  <a:pt x="1357" y="353"/>
                  <a:pt x="1384" y="394"/>
                </a:cubicBezTo>
                <a:cubicBezTo>
                  <a:pt x="1399" y="416"/>
                  <a:pt x="1425" y="428"/>
                  <a:pt x="1440" y="450"/>
                </a:cubicBezTo>
                <a:cubicBezTo>
                  <a:pt x="1476" y="503"/>
                  <a:pt x="1507" y="582"/>
                  <a:pt x="1560" y="618"/>
                </a:cubicBezTo>
                <a:cubicBezTo>
                  <a:pt x="1570" y="649"/>
                  <a:pt x="1594" y="661"/>
                  <a:pt x="1608" y="690"/>
                </a:cubicBezTo>
                <a:cubicBezTo>
                  <a:pt x="1614" y="701"/>
                  <a:pt x="1621" y="736"/>
                  <a:pt x="1624" y="746"/>
                </a:cubicBezTo>
                <a:cubicBezTo>
                  <a:pt x="1621" y="773"/>
                  <a:pt x="1628" y="802"/>
                  <a:pt x="1616" y="826"/>
                </a:cubicBezTo>
                <a:cubicBezTo>
                  <a:pt x="1607" y="843"/>
                  <a:pt x="1584" y="847"/>
                  <a:pt x="1568" y="858"/>
                </a:cubicBezTo>
                <a:cubicBezTo>
                  <a:pt x="1551" y="870"/>
                  <a:pt x="1538" y="888"/>
                  <a:pt x="1520" y="898"/>
                </a:cubicBezTo>
                <a:cubicBezTo>
                  <a:pt x="1505" y="906"/>
                  <a:pt x="1486" y="905"/>
                  <a:pt x="1472" y="914"/>
                </a:cubicBezTo>
                <a:cubicBezTo>
                  <a:pt x="1456" y="925"/>
                  <a:pt x="1424" y="946"/>
                  <a:pt x="1424" y="946"/>
                </a:cubicBezTo>
                <a:cubicBezTo>
                  <a:pt x="1405" y="975"/>
                  <a:pt x="1389" y="999"/>
                  <a:pt x="1360" y="1018"/>
                </a:cubicBezTo>
                <a:cubicBezTo>
                  <a:pt x="1342" y="1045"/>
                  <a:pt x="1319" y="1059"/>
                  <a:pt x="1296" y="1082"/>
                </a:cubicBezTo>
                <a:cubicBezTo>
                  <a:pt x="1280" y="1131"/>
                  <a:pt x="1319" y="1122"/>
                  <a:pt x="1272" y="1138"/>
                </a:cubicBezTo>
                <a:cubicBezTo>
                  <a:pt x="1254" y="1165"/>
                  <a:pt x="1226" y="1183"/>
                  <a:pt x="1208" y="1210"/>
                </a:cubicBezTo>
                <a:cubicBezTo>
                  <a:pt x="1174" y="1261"/>
                  <a:pt x="1147" y="1308"/>
                  <a:pt x="1120" y="1362"/>
                </a:cubicBezTo>
                <a:cubicBezTo>
                  <a:pt x="1140" y="1442"/>
                  <a:pt x="1110" y="1360"/>
                  <a:pt x="1152" y="1402"/>
                </a:cubicBezTo>
                <a:cubicBezTo>
                  <a:pt x="1156" y="1406"/>
                  <a:pt x="1167" y="1457"/>
                  <a:pt x="1168" y="1458"/>
                </a:cubicBezTo>
                <a:cubicBezTo>
                  <a:pt x="1173" y="1465"/>
                  <a:pt x="1184" y="1462"/>
                  <a:pt x="1192" y="1466"/>
                </a:cubicBezTo>
                <a:cubicBezTo>
                  <a:pt x="1201" y="1470"/>
                  <a:pt x="1207" y="1478"/>
                  <a:pt x="1216" y="1482"/>
                </a:cubicBezTo>
                <a:cubicBezTo>
                  <a:pt x="1231" y="1489"/>
                  <a:pt x="1264" y="1498"/>
                  <a:pt x="1264" y="1498"/>
                </a:cubicBezTo>
                <a:cubicBezTo>
                  <a:pt x="1283" y="1492"/>
                  <a:pt x="1309" y="1479"/>
                  <a:pt x="1328" y="1498"/>
                </a:cubicBezTo>
                <a:cubicBezTo>
                  <a:pt x="1338" y="1508"/>
                  <a:pt x="1326" y="1528"/>
                  <a:pt x="1336" y="1538"/>
                </a:cubicBezTo>
                <a:cubicBezTo>
                  <a:pt x="1348" y="1550"/>
                  <a:pt x="1368" y="1549"/>
                  <a:pt x="1384" y="1554"/>
                </a:cubicBezTo>
                <a:cubicBezTo>
                  <a:pt x="1392" y="1557"/>
                  <a:pt x="1408" y="1562"/>
                  <a:pt x="1408" y="1562"/>
                </a:cubicBezTo>
                <a:cubicBezTo>
                  <a:pt x="1428" y="1532"/>
                  <a:pt x="1433" y="1511"/>
                  <a:pt x="1440" y="1474"/>
                </a:cubicBezTo>
                <a:cubicBezTo>
                  <a:pt x="1450" y="1306"/>
                  <a:pt x="1412" y="1363"/>
                  <a:pt x="1512" y="1330"/>
                </a:cubicBezTo>
                <a:cubicBezTo>
                  <a:pt x="1537" y="1305"/>
                  <a:pt x="1585" y="1271"/>
                  <a:pt x="1608" y="1242"/>
                </a:cubicBezTo>
                <a:cubicBezTo>
                  <a:pt x="1639" y="1202"/>
                  <a:pt x="1661" y="1159"/>
                  <a:pt x="1704" y="1130"/>
                </a:cubicBezTo>
                <a:cubicBezTo>
                  <a:pt x="1743" y="1072"/>
                  <a:pt x="1691" y="1141"/>
                  <a:pt x="1752" y="1090"/>
                </a:cubicBezTo>
                <a:cubicBezTo>
                  <a:pt x="1759" y="1084"/>
                  <a:pt x="1761" y="1073"/>
                  <a:pt x="1768" y="1066"/>
                </a:cubicBezTo>
                <a:cubicBezTo>
                  <a:pt x="1784" y="1050"/>
                  <a:pt x="1796" y="1049"/>
                  <a:pt x="1816" y="1042"/>
                </a:cubicBezTo>
                <a:cubicBezTo>
                  <a:pt x="1842" y="1016"/>
                  <a:pt x="1876" y="998"/>
                  <a:pt x="1912" y="986"/>
                </a:cubicBezTo>
                <a:cubicBezTo>
                  <a:pt x="1978" y="1003"/>
                  <a:pt x="2022" y="1013"/>
                  <a:pt x="2080" y="1042"/>
                </a:cubicBezTo>
                <a:cubicBezTo>
                  <a:pt x="2089" y="1046"/>
                  <a:pt x="2095" y="1055"/>
                  <a:pt x="2104" y="1058"/>
                </a:cubicBezTo>
                <a:cubicBezTo>
                  <a:pt x="2125" y="1066"/>
                  <a:pt x="2168" y="1074"/>
                  <a:pt x="2168" y="1074"/>
                </a:cubicBezTo>
                <a:cubicBezTo>
                  <a:pt x="2234" y="1067"/>
                  <a:pt x="2286" y="1060"/>
                  <a:pt x="2336" y="1010"/>
                </a:cubicBezTo>
                <a:cubicBezTo>
                  <a:pt x="2359" y="987"/>
                  <a:pt x="2376" y="950"/>
                  <a:pt x="2408" y="946"/>
                </a:cubicBezTo>
                <a:cubicBezTo>
                  <a:pt x="2472" y="939"/>
                  <a:pt x="2536" y="941"/>
                  <a:pt x="2600" y="938"/>
                </a:cubicBezTo>
                <a:cubicBezTo>
                  <a:pt x="2659" y="923"/>
                  <a:pt x="2723" y="953"/>
                  <a:pt x="2784" y="962"/>
                </a:cubicBezTo>
                <a:cubicBezTo>
                  <a:pt x="2848" y="983"/>
                  <a:pt x="2925" y="986"/>
                  <a:pt x="2992" y="994"/>
                </a:cubicBezTo>
                <a:cubicBezTo>
                  <a:pt x="3000" y="997"/>
                  <a:pt x="3008" y="1001"/>
                  <a:pt x="3016" y="1002"/>
                </a:cubicBezTo>
                <a:cubicBezTo>
                  <a:pt x="3040" y="1006"/>
                  <a:pt x="3065" y="1004"/>
                  <a:pt x="3088" y="1010"/>
                </a:cubicBezTo>
                <a:cubicBezTo>
                  <a:pt x="3097" y="1012"/>
                  <a:pt x="3103" y="1022"/>
                  <a:pt x="3112" y="1026"/>
                </a:cubicBezTo>
                <a:cubicBezTo>
                  <a:pt x="3139" y="1040"/>
                  <a:pt x="3171" y="1040"/>
                  <a:pt x="3200" y="1050"/>
                </a:cubicBezTo>
                <a:cubicBezTo>
                  <a:pt x="3234" y="999"/>
                  <a:pt x="3249" y="979"/>
                  <a:pt x="3200" y="930"/>
                </a:cubicBezTo>
                <a:cubicBezTo>
                  <a:pt x="3197" y="922"/>
                  <a:pt x="3196" y="914"/>
                  <a:pt x="3192" y="906"/>
                </a:cubicBezTo>
                <a:cubicBezTo>
                  <a:pt x="3188" y="897"/>
                  <a:pt x="3180" y="891"/>
                  <a:pt x="3176" y="882"/>
                </a:cubicBezTo>
                <a:cubicBezTo>
                  <a:pt x="3169" y="867"/>
                  <a:pt x="3160" y="834"/>
                  <a:pt x="3160" y="834"/>
                </a:cubicBezTo>
                <a:cubicBezTo>
                  <a:pt x="3163" y="818"/>
                  <a:pt x="3161" y="801"/>
                  <a:pt x="3168" y="786"/>
                </a:cubicBezTo>
                <a:cubicBezTo>
                  <a:pt x="3179" y="760"/>
                  <a:pt x="3219" y="752"/>
                  <a:pt x="3240" y="738"/>
                </a:cubicBezTo>
                <a:cubicBezTo>
                  <a:pt x="3260" y="708"/>
                  <a:pt x="3279" y="701"/>
                  <a:pt x="3312" y="690"/>
                </a:cubicBezTo>
                <a:cubicBezTo>
                  <a:pt x="3324" y="655"/>
                  <a:pt x="3332" y="640"/>
                  <a:pt x="3368" y="626"/>
                </a:cubicBezTo>
                <a:cubicBezTo>
                  <a:pt x="3384" y="620"/>
                  <a:pt x="3416" y="610"/>
                  <a:pt x="3416" y="610"/>
                </a:cubicBezTo>
                <a:cubicBezTo>
                  <a:pt x="3427" y="594"/>
                  <a:pt x="3437" y="578"/>
                  <a:pt x="3448" y="562"/>
                </a:cubicBezTo>
                <a:cubicBezTo>
                  <a:pt x="3453" y="554"/>
                  <a:pt x="3455" y="541"/>
                  <a:pt x="3464" y="538"/>
                </a:cubicBezTo>
                <a:cubicBezTo>
                  <a:pt x="3472" y="535"/>
                  <a:pt x="3480" y="534"/>
                  <a:pt x="3488" y="530"/>
                </a:cubicBezTo>
                <a:cubicBezTo>
                  <a:pt x="3497" y="526"/>
                  <a:pt x="3503" y="518"/>
                  <a:pt x="3512" y="514"/>
                </a:cubicBezTo>
                <a:cubicBezTo>
                  <a:pt x="3550" y="498"/>
                  <a:pt x="3594" y="493"/>
                  <a:pt x="3632" y="474"/>
                </a:cubicBezTo>
                <a:cubicBezTo>
                  <a:pt x="3678" y="451"/>
                  <a:pt x="3632" y="463"/>
                  <a:pt x="3688" y="442"/>
                </a:cubicBezTo>
                <a:cubicBezTo>
                  <a:pt x="3719" y="430"/>
                  <a:pt x="3753" y="428"/>
                  <a:pt x="3784" y="418"/>
                </a:cubicBezTo>
                <a:cubicBezTo>
                  <a:pt x="3787" y="429"/>
                  <a:pt x="3786" y="441"/>
                  <a:pt x="3792" y="450"/>
                </a:cubicBezTo>
                <a:cubicBezTo>
                  <a:pt x="3797" y="458"/>
                  <a:pt x="3815" y="456"/>
                  <a:pt x="3816" y="466"/>
                </a:cubicBezTo>
                <a:cubicBezTo>
                  <a:pt x="3831" y="627"/>
                  <a:pt x="3855" y="610"/>
                  <a:pt x="3784" y="634"/>
                </a:cubicBezTo>
                <a:cubicBezTo>
                  <a:pt x="3767" y="651"/>
                  <a:pt x="3745" y="665"/>
                  <a:pt x="3728" y="682"/>
                </a:cubicBezTo>
                <a:cubicBezTo>
                  <a:pt x="3719" y="691"/>
                  <a:pt x="3714" y="705"/>
                  <a:pt x="3704" y="714"/>
                </a:cubicBezTo>
                <a:cubicBezTo>
                  <a:pt x="3683" y="732"/>
                  <a:pt x="3648" y="738"/>
                  <a:pt x="3624" y="754"/>
                </a:cubicBezTo>
                <a:cubicBezTo>
                  <a:pt x="3599" y="791"/>
                  <a:pt x="3544" y="869"/>
                  <a:pt x="3504" y="882"/>
                </a:cubicBezTo>
                <a:cubicBezTo>
                  <a:pt x="3496" y="890"/>
                  <a:pt x="3489" y="899"/>
                  <a:pt x="3480" y="906"/>
                </a:cubicBezTo>
                <a:cubicBezTo>
                  <a:pt x="3470" y="913"/>
                  <a:pt x="3457" y="914"/>
                  <a:pt x="3448" y="922"/>
                </a:cubicBezTo>
                <a:cubicBezTo>
                  <a:pt x="3426" y="940"/>
                  <a:pt x="3412" y="974"/>
                  <a:pt x="3392" y="994"/>
                </a:cubicBezTo>
                <a:cubicBezTo>
                  <a:pt x="3357" y="1029"/>
                  <a:pt x="3377" y="988"/>
                  <a:pt x="3344" y="1034"/>
                </a:cubicBezTo>
                <a:cubicBezTo>
                  <a:pt x="3315" y="1074"/>
                  <a:pt x="3338" y="1056"/>
                  <a:pt x="3320" y="1098"/>
                </a:cubicBezTo>
                <a:cubicBezTo>
                  <a:pt x="3302" y="1141"/>
                  <a:pt x="3279" y="1184"/>
                  <a:pt x="3240" y="1210"/>
                </a:cubicBezTo>
                <a:cubicBezTo>
                  <a:pt x="3227" y="1250"/>
                  <a:pt x="3208" y="1251"/>
                  <a:pt x="3176" y="1274"/>
                </a:cubicBezTo>
                <a:cubicBezTo>
                  <a:pt x="3167" y="1281"/>
                  <a:pt x="3161" y="1291"/>
                  <a:pt x="3152" y="1298"/>
                </a:cubicBezTo>
                <a:cubicBezTo>
                  <a:pt x="3145" y="1304"/>
                  <a:pt x="3136" y="1309"/>
                  <a:pt x="3128" y="1314"/>
                </a:cubicBezTo>
                <a:cubicBezTo>
                  <a:pt x="3121" y="1379"/>
                  <a:pt x="3127" y="1421"/>
                  <a:pt x="3072" y="1458"/>
                </a:cubicBezTo>
                <a:cubicBezTo>
                  <a:pt x="3053" y="1487"/>
                  <a:pt x="3045" y="1510"/>
                  <a:pt x="3016" y="1530"/>
                </a:cubicBezTo>
                <a:cubicBezTo>
                  <a:pt x="2998" y="1558"/>
                  <a:pt x="2980" y="1576"/>
                  <a:pt x="2952" y="1594"/>
                </a:cubicBezTo>
                <a:cubicBezTo>
                  <a:pt x="2935" y="1620"/>
                  <a:pt x="2910" y="1638"/>
                  <a:pt x="2896" y="1666"/>
                </a:cubicBezTo>
                <a:cubicBezTo>
                  <a:pt x="2881" y="1695"/>
                  <a:pt x="2898" y="1691"/>
                  <a:pt x="2864" y="1714"/>
                </a:cubicBezTo>
                <a:cubicBezTo>
                  <a:pt x="2849" y="1724"/>
                  <a:pt x="2831" y="1728"/>
                  <a:pt x="2816" y="1738"/>
                </a:cubicBezTo>
                <a:cubicBezTo>
                  <a:pt x="2797" y="1766"/>
                  <a:pt x="2778" y="1781"/>
                  <a:pt x="2752" y="1802"/>
                </a:cubicBezTo>
                <a:cubicBezTo>
                  <a:pt x="2726" y="1823"/>
                  <a:pt x="2716" y="1847"/>
                  <a:pt x="2688" y="1866"/>
                </a:cubicBezTo>
                <a:cubicBezTo>
                  <a:pt x="2677" y="1882"/>
                  <a:pt x="2662" y="1896"/>
                  <a:pt x="2656" y="1914"/>
                </a:cubicBezTo>
                <a:cubicBezTo>
                  <a:pt x="2653" y="1922"/>
                  <a:pt x="2652" y="1931"/>
                  <a:pt x="2648" y="1938"/>
                </a:cubicBezTo>
                <a:cubicBezTo>
                  <a:pt x="2639" y="1955"/>
                  <a:pt x="2627" y="1970"/>
                  <a:pt x="2616" y="1986"/>
                </a:cubicBezTo>
                <a:cubicBezTo>
                  <a:pt x="2611" y="1994"/>
                  <a:pt x="2600" y="2010"/>
                  <a:pt x="2600" y="2010"/>
                </a:cubicBezTo>
                <a:cubicBezTo>
                  <a:pt x="2597" y="2023"/>
                  <a:pt x="2598" y="2038"/>
                  <a:pt x="2592" y="2050"/>
                </a:cubicBezTo>
                <a:cubicBezTo>
                  <a:pt x="2587" y="2060"/>
                  <a:pt x="2575" y="2065"/>
                  <a:pt x="2568" y="2074"/>
                </a:cubicBezTo>
                <a:cubicBezTo>
                  <a:pt x="2551" y="2095"/>
                  <a:pt x="2552" y="2098"/>
                  <a:pt x="2544" y="2122"/>
                </a:cubicBezTo>
                <a:cubicBezTo>
                  <a:pt x="2562" y="2175"/>
                  <a:pt x="2619" y="2158"/>
                  <a:pt x="2672" y="2162"/>
                </a:cubicBezTo>
                <a:cubicBezTo>
                  <a:pt x="2660" y="2210"/>
                  <a:pt x="2655" y="2198"/>
                  <a:pt x="2608" y="2210"/>
                </a:cubicBezTo>
                <a:cubicBezTo>
                  <a:pt x="2587" y="2207"/>
                  <a:pt x="2564" y="2209"/>
                  <a:pt x="2544" y="2202"/>
                </a:cubicBezTo>
                <a:cubicBezTo>
                  <a:pt x="2523" y="2195"/>
                  <a:pt x="2518" y="2168"/>
                  <a:pt x="2504" y="2154"/>
                </a:cubicBezTo>
                <a:cubicBezTo>
                  <a:pt x="2488" y="2138"/>
                  <a:pt x="2465" y="2129"/>
                  <a:pt x="2448" y="2114"/>
                </a:cubicBezTo>
                <a:cubicBezTo>
                  <a:pt x="2423" y="2093"/>
                  <a:pt x="2407" y="2065"/>
                  <a:pt x="2384" y="2042"/>
                </a:cubicBezTo>
                <a:cubicBezTo>
                  <a:pt x="2343" y="2048"/>
                  <a:pt x="2311" y="2056"/>
                  <a:pt x="2272" y="2066"/>
                </a:cubicBezTo>
                <a:cubicBezTo>
                  <a:pt x="2122" y="2057"/>
                  <a:pt x="1982" y="2025"/>
                  <a:pt x="1832" y="2018"/>
                </a:cubicBezTo>
                <a:cubicBezTo>
                  <a:pt x="1777" y="2007"/>
                  <a:pt x="1733" y="1991"/>
                  <a:pt x="1680" y="1978"/>
                </a:cubicBezTo>
                <a:cubicBezTo>
                  <a:pt x="1654" y="1961"/>
                  <a:pt x="1638" y="1940"/>
                  <a:pt x="1608" y="1930"/>
                </a:cubicBezTo>
                <a:cubicBezTo>
                  <a:pt x="1582" y="1904"/>
                  <a:pt x="1574" y="1880"/>
                  <a:pt x="1552" y="1850"/>
                </a:cubicBezTo>
                <a:cubicBezTo>
                  <a:pt x="1547" y="1858"/>
                  <a:pt x="1540" y="1865"/>
                  <a:pt x="1536" y="1874"/>
                </a:cubicBezTo>
                <a:cubicBezTo>
                  <a:pt x="1529" y="1889"/>
                  <a:pt x="1520" y="1922"/>
                  <a:pt x="1520" y="1922"/>
                </a:cubicBezTo>
                <a:cubicBezTo>
                  <a:pt x="1530" y="2019"/>
                  <a:pt x="1510" y="2021"/>
                  <a:pt x="1600" y="2034"/>
                </a:cubicBezTo>
                <a:cubicBezTo>
                  <a:pt x="1654" y="2088"/>
                  <a:pt x="1641" y="2061"/>
                  <a:pt x="1656" y="2106"/>
                </a:cubicBezTo>
                <a:cubicBezTo>
                  <a:pt x="1665" y="2357"/>
                  <a:pt x="1727" y="2298"/>
                  <a:pt x="1608" y="2338"/>
                </a:cubicBezTo>
                <a:cubicBezTo>
                  <a:pt x="1603" y="2354"/>
                  <a:pt x="1597" y="2370"/>
                  <a:pt x="1592" y="2386"/>
                </a:cubicBezTo>
                <a:cubicBezTo>
                  <a:pt x="1589" y="2394"/>
                  <a:pt x="1584" y="2410"/>
                  <a:pt x="1584" y="2410"/>
                </a:cubicBezTo>
                <a:cubicBezTo>
                  <a:pt x="1587" y="2437"/>
                  <a:pt x="1598" y="2464"/>
                  <a:pt x="1592" y="2490"/>
                </a:cubicBezTo>
                <a:cubicBezTo>
                  <a:pt x="1590" y="2498"/>
                  <a:pt x="1576" y="2486"/>
                  <a:pt x="1568" y="2482"/>
                </a:cubicBezTo>
                <a:cubicBezTo>
                  <a:pt x="1559" y="2478"/>
                  <a:pt x="1553" y="2470"/>
                  <a:pt x="1544" y="2466"/>
                </a:cubicBezTo>
                <a:cubicBezTo>
                  <a:pt x="1522" y="2457"/>
                  <a:pt x="1462" y="2452"/>
                  <a:pt x="1448" y="2450"/>
                </a:cubicBezTo>
                <a:cubicBezTo>
                  <a:pt x="1381" y="2383"/>
                  <a:pt x="1354" y="2292"/>
                  <a:pt x="1288" y="2226"/>
                </a:cubicBezTo>
                <a:cubicBezTo>
                  <a:pt x="1266" y="2160"/>
                  <a:pt x="1246" y="2252"/>
                  <a:pt x="1232" y="2274"/>
                </a:cubicBezTo>
                <a:cubicBezTo>
                  <a:pt x="1222" y="2385"/>
                  <a:pt x="1240" y="2513"/>
                  <a:pt x="1200" y="2618"/>
                </a:cubicBezTo>
                <a:cubicBezTo>
                  <a:pt x="1188" y="2649"/>
                  <a:pt x="1084" y="2648"/>
                  <a:pt x="1064" y="2650"/>
                </a:cubicBezTo>
                <a:cubicBezTo>
                  <a:pt x="1027" y="2647"/>
                  <a:pt x="989" y="2649"/>
                  <a:pt x="952" y="2642"/>
                </a:cubicBezTo>
                <a:cubicBezTo>
                  <a:pt x="931" y="2638"/>
                  <a:pt x="916" y="2618"/>
                  <a:pt x="896" y="2610"/>
                </a:cubicBezTo>
                <a:cubicBezTo>
                  <a:pt x="855" y="2595"/>
                  <a:pt x="810" y="2589"/>
                  <a:pt x="768" y="2578"/>
                </a:cubicBezTo>
                <a:cubicBezTo>
                  <a:pt x="733" y="2543"/>
                  <a:pt x="719" y="2557"/>
                  <a:pt x="680" y="2538"/>
                </a:cubicBezTo>
                <a:cubicBezTo>
                  <a:pt x="613" y="2505"/>
                  <a:pt x="552" y="2458"/>
                  <a:pt x="480" y="2434"/>
                </a:cubicBezTo>
                <a:cubicBezTo>
                  <a:pt x="444" y="2422"/>
                  <a:pt x="355" y="2419"/>
                  <a:pt x="336" y="2418"/>
                </a:cubicBezTo>
                <a:cubicBezTo>
                  <a:pt x="319" y="2393"/>
                  <a:pt x="292" y="2374"/>
                  <a:pt x="280" y="2346"/>
                </a:cubicBezTo>
                <a:cubicBezTo>
                  <a:pt x="270" y="2323"/>
                  <a:pt x="264" y="2298"/>
                  <a:pt x="256" y="2274"/>
                </a:cubicBezTo>
                <a:cubicBezTo>
                  <a:pt x="251" y="2258"/>
                  <a:pt x="245" y="2242"/>
                  <a:pt x="240" y="2226"/>
                </a:cubicBezTo>
                <a:cubicBezTo>
                  <a:pt x="237" y="2218"/>
                  <a:pt x="232" y="2202"/>
                  <a:pt x="232" y="2202"/>
                </a:cubicBezTo>
                <a:cubicBezTo>
                  <a:pt x="262" y="2157"/>
                  <a:pt x="263" y="2167"/>
                  <a:pt x="240" y="2082"/>
                </a:cubicBezTo>
                <a:cubicBezTo>
                  <a:pt x="237" y="2071"/>
                  <a:pt x="223" y="2067"/>
                  <a:pt x="216" y="2058"/>
                </a:cubicBezTo>
                <a:cubicBezTo>
                  <a:pt x="178" y="2009"/>
                  <a:pt x="146" y="1957"/>
                  <a:pt x="112" y="1906"/>
                </a:cubicBezTo>
                <a:cubicBezTo>
                  <a:pt x="106" y="1882"/>
                  <a:pt x="105" y="1857"/>
                  <a:pt x="96" y="1834"/>
                </a:cubicBezTo>
                <a:cubicBezTo>
                  <a:pt x="93" y="1825"/>
                  <a:pt x="84" y="1819"/>
                  <a:pt x="80" y="1810"/>
                </a:cubicBezTo>
                <a:cubicBezTo>
                  <a:pt x="73" y="1795"/>
                  <a:pt x="69" y="1778"/>
                  <a:pt x="64" y="1762"/>
                </a:cubicBezTo>
                <a:cubicBezTo>
                  <a:pt x="50" y="1720"/>
                  <a:pt x="53" y="1676"/>
                  <a:pt x="40" y="1634"/>
                </a:cubicBezTo>
                <a:cubicBezTo>
                  <a:pt x="35" y="1618"/>
                  <a:pt x="27" y="1603"/>
                  <a:pt x="24" y="1586"/>
                </a:cubicBezTo>
                <a:cubicBezTo>
                  <a:pt x="21" y="1573"/>
                  <a:pt x="20" y="1559"/>
                  <a:pt x="16" y="1546"/>
                </a:cubicBezTo>
                <a:cubicBezTo>
                  <a:pt x="12" y="1530"/>
                  <a:pt x="0" y="1498"/>
                  <a:pt x="0" y="1498"/>
                </a:cubicBezTo>
                <a:cubicBezTo>
                  <a:pt x="11" y="1482"/>
                  <a:pt x="21" y="1466"/>
                  <a:pt x="32" y="1450"/>
                </a:cubicBezTo>
                <a:cubicBezTo>
                  <a:pt x="37" y="1442"/>
                  <a:pt x="48" y="1426"/>
                  <a:pt x="48" y="1426"/>
                </a:cubicBezTo>
                <a:cubicBezTo>
                  <a:pt x="51" y="1410"/>
                  <a:pt x="55" y="1394"/>
                  <a:pt x="56" y="1378"/>
                </a:cubicBezTo>
                <a:cubicBezTo>
                  <a:pt x="60" y="1327"/>
                  <a:pt x="57" y="1276"/>
                  <a:pt x="64" y="1226"/>
                </a:cubicBezTo>
                <a:cubicBezTo>
                  <a:pt x="69" y="1190"/>
                  <a:pt x="83" y="1197"/>
                  <a:pt x="104" y="1178"/>
                </a:cubicBezTo>
                <a:cubicBezTo>
                  <a:pt x="121" y="1163"/>
                  <a:pt x="130" y="1135"/>
                  <a:pt x="152" y="1130"/>
                </a:cubicBezTo>
                <a:cubicBezTo>
                  <a:pt x="160" y="1128"/>
                  <a:pt x="199" y="1119"/>
                  <a:pt x="208" y="1114"/>
                </a:cubicBezTo>
                <a:cubicBezTo>
                  <a:pt x="289" y="1069"/>
                  <a:pt x="220" y="1087"/>
                  <a:pt x="312" y="1074"/>
                </a:cubicBezTo>
                <a:cubicBezTo>
                  <a:pt x="426" y="1036"/>
                  <a:pt x="343" y="1059"/>
                  <a:pt x="568" y="1050"/>
                </a:cubicBezTo>
                <a:cubicBezTo>
                  <a:pt x="582" y="996"/>
                  <a:pt x="636" y="947"/>
                  <a:pt x="584" y="882"/>
                </a:cubicBezTo>
                <a:cubicBezTo>
                  <a:pt x="566" y="859"/>
                  <a:pt x="525" y="877"/>
                  <a:pt x="496" y="874"/>
                </a:cubicBezTo>
                <a:cubicBezTo>
                  <a:pt x="447" y="800"/>
                  <a:pt x="541" y="795"/>
                  <a:pt x="592" y="778"/>
                </a:cubicBezTo>
                <a:cubicBezTo>
                  <a:pt x="600" y="781"/>
                  <a:pt x="610" y="792"/>
                  <a:pt x="616" y="786"/>
                </a:cubicBezTo>
                <a:cubicBezTo>
                  <a:pt x="626" y="776"/>
                  <a:pt x="622" y="759"/>
                  <a:pt x="624" y="746"/>
                </a:cubicBezTo>
                <a:cubicBezTo>
                  <a:pt x="631" y="693"/>
                  <a:pt x="634" y="639"/>
                  <a:pt x="640" y="586"/>
                </a:cubicBezTo>
                <a:cubicBezTo>
                  <a:pt x="613" y="505"/>
                  <a:pt x="637" y="528"/>
                  <a:pt x="592" y="498"/>
                </a:cubicBezTo>
                <a:cubicBezTo>
                  <a:pt x="589" y="482"/>
                  <a:pt x="591" y="465"/>
                  <a:pt x="584" y="450"/>
                </a:cubicBezTo>
                <a:cubicBezTo>
                  <a:pt x="574" y="428"/>
                  <a:pt x="517" y="376"/>
                  <a:pt x="496" y="362"/>
                </a:cubicBezTo>
                <a:cubicBezTo>
                  <a:pt x="477" y="305"/>
                  <a:pt x="489" y="328"/>
                  <a:pt x="464" y="290"/>
                </a:cubicBezTo>
                <a:cubicBezTo>
                  <a:pt x="449" y="312"/>
                  <a:pt x="447" y="340"/>
                  <a:pt x="432" y="362"/>
                </a:cubicBezTo>
                <a:cubicBezTo>
                  <a:pt x="395" y="418"/>
                  <a:pt x="384" y="421"/>
                  <a:pt x="424" y="394"/>
                </a:cubicBezTo>
                <a:cubicBezTo>
                  <a:pt x="448" y="323"/>
                  <a:pt x="418" y="434"/>
                  <a:pt x="416" y="442"/>
                </a:cubicBezTo>
                <a:cubicBezTo>
                  <a:pt x="414" y="450"/>
                  <a:pt x="411" y="458"/>
                  <a:pt x="408" y="466"/>
                </a:cubicBezTo>
                <a:cubicBezTo>
                  <a:pt x="437" y="510"/>
                  <a:pt x="435" y="548"/>
                  <a:pt x="480" y="578"/>
                </a:cubicBezTo>
                <a:cubicBezTo>
                  <a:pt x="489" y="605"/>
                  <a:pt x="503" y="637"/>
                  <a:pt x="480" y="666"/>
                </a:cubicBezTo>
                <a:cubicBezTo>
                  <a:pt x="473" y="675"/>
                  <a:pt x="464" y="650"/>
                  <a:pt x="456" y="642"/>
                </a:cubicBezTo>
                <a:cubicBezTo>
                  <a:pt x="453" y="634"/>
                  <a:pt x="452" y="626"/>
                  <a:pt x="448" y="618"/>
                </a:cubicBezTo>
                <a:cubicBezTo>
                  <a:pt x="444" y="609"/>
                  <a:pt x="436" y="603"/>
                  <a:pt x="432" y="594"/>
                </a:cubicBezTo>
                <a:cubicBezTo>
                  <a:pt x="406" y="536"/>
                  <a:pt x="436" y="553"/>
                  <a:pt x="392" y="538"/>
                </a:cubicBezTo>
                <a:cubicBezTo>
                  <a:pt x="370" y="504"/>
                  <a:pt x="354" y="475"/>
                  <a:pt x="336" y="442"/>
                </a:cubicBezTo>
                <a:cubicBezTo>
                  <a:pt x="327" y="425"/>
                  <a:pt x="304" y="394"/>
                  <a:pt x="304" y="394"/>
                </a:cubicBezTo>
                <a:cubicBezTo>
                  <a:pt x="301" y="383"/>
                  <a:pt x="301" y="372"/>
                  <a:pt x="296" y="362"/>
                </a:cubicBezTo>
                <a:cubicBezTo>
                  <a:pt x="290" y="352"/>
                  <a:pt x="277" y="348"/>
                  <a:pt x="272" y="338"/>
                </a:cubicBezTo>
                <a:cubicBezTo>
                  <a:pt x="262" y="316"/>
                  <a:pt x="264" y="289"/>
                  <a:pt x="256" y="266"/>
                </a:cubicBezTo>
                <a:cubicBezTo>
                  <a:pt x="246" y="176"/>
                  <a:pt x="243" y="206"/>
                  <a:pt x="216" y="138"/>
                </a:cubicBezTo>
                <a:cubicBezTo>
                  <a:pt x="199" y="94"/>
                  <a:pt x="194" y="51"/>
                  <a:pt x="144" y="34"/>
                </a:cubicBezTo>
                <a:cubicBezTo>
                  <a:pt x="139" y="26"/>
                  <a:pt x="126" y="19"/>
                  <a:pt x="128" y="10"/>
                </a:cubicBezTo>
                <a:cubicBezTo>
                  <a:pt x="130" y="2"/>
                  <a:pt x="144" y="3"/>
                  <a:pt x="152" y="2"/>
                </a:cubicBezTo>
                <a:cubicBezTo>
                  <a:pt x="168" y="0"/>
                  <a:pt x="184" y="2"/>
                  <a:pt x="200" y="2"/>
                </a:cubicBezTo>
              </a:path>
            </a:pathLst>
          </a:custGeom>
          <a:solidFill>
            <a:schemeClr val="tx2">
              <a:alpha val="50195"/>
            </a:schemeClr>
          </a:solidFill>
          <a:ln w="57150" cap="flat" cmpd="sng">
            <a:solidFill>
              <a:schemeClr val="bg2"/>
            </a:solidFill>
            <a:prstDash val="solid"/>
            <a:round/>
            <a:headEnd type="none" w="sm" len="sm"/>
            <a:tailEnd type="none" w="sm" len="sm"/>
          </a:ln>
          <a:effectLst/>
        </p:spPr>
        <p:txBody>
          <a:bodyPr/>
          <a:lstStyle/>
          <a:p>
            <a:endParaRPr lang="en-US">
              <a:solidFill>
                <a:prstClr val="black"/>
              </a:solidFill>
            </a:endParaRPr>
          </a:p>
        </p:txBody>
      </p:sp>
      <p:sp>
        <p:nvSpPr>
          <p:cNvPr id="395" name="TextBox 394"/>
          <p:cNvSpPr txBox="1"/>
          <p:nvPr/>
        </p:nvSpPr>
        <p:spPr>
          <a:xfrm>
            <a:off x="5508104" y="785794"/>
            <a:ext cx="3456384" cy="5581015"/>
          </a:xfrm>
          <a:prstGeom prst="rect">
            <a:avLst/>
          </a:prstGeom>
          <a:noFill/>
        </p:spPr>
        <p:txBody>
          <a:bodyPr wrap="square" rtlCol="0">
            <a:spAutoFit/>
          </a:bodyPr>
          <a:lstStyle/>
          <a:p>
            <a:pPr>
              <a:buSzPct val="60000"/>
              <a:buFont typeface="Wingdings" pitchFamily="2" charset="2"/>
              <a:buChar char="l"/>
            </a:pPr>
            <a:r>
              <a:rPr lang="zh-CN" altLang="en-US" sz="3400" dirty="0">
                <a:solidFill>
                  <a:prstClr val="black"/>
                </a:solidFill>
                <a:latin typeface="汉仪大宋简" panose="02010609000101010101" pitchFamily="49" charset="-122"/>
                <a:ea typeface="汉仪大宋简" panose="02010609000101010101" pitchFamily="49" charset="-122"/>
              </a:rPr>
              <a:t>位于</a:t>
            </a:r>
            <a:r>
              <a:rPr lang="zh-CN" altLang="zh-CN" sz="3400" dirty="0">
                <a:solidFill>
                  <a:prstClr val="black"/>
                </a:solidFill>
                <a:latin typeface="汉仪大宋简" panose="02010609000101010101" pitchFamily="49" charset="-122"/>
                <a:ea typeface="汉仪大宋简" panose="02010609000101010101" pitchFamily="49" charset="-122"/>
              </a:rPr>
              <a:t>大峡谷最</a:t>
            </a:r>
            <a:r>
              <a:rPr lang="zh-CN" altLang="en-US" sz="3400" dirty="0">
                <a:solidFill>
                  <a:prstClr val="black"/>
                </a:solidFill>
                <a:latin typeface="汉仪大宋简" panose="02010609000101010101" pitchFamily="49" charset="-122"/>
                <a:ea typeface="汉仪大宋简" panose="02010609000101010101" pitchFamily="49" charset="-122"/>
              </a:rPr>
              <a:t>底</a:t>
            </a:r>
            <a:r>
              <a:rPr lang="zh-CN" altLang="zh-CN" sz="3400" dirty="0">
                <a:solidFill>
                  <a:prstClr val="black"/>
                </a:solidFill>
                <a:latin typeface="汉仪大宋简" panose="02010609000101010101" pitchFamily="49" charset="-122"/>
                <a:ea typeface="汉仪大宋简" panose="02010609000101010101" pitchFamily="49" charset="-122"/>
              </a:rPr>
              <a:t>层的沉积</a:t>
            </a:r>
            <a:r>
              <a:rPr lang="zh-CN" altLang="en-US" sz="3400" dirty="0">
                <a:solidFill>
                  <a:prstClr val="black"/>
                </a:solidFill>
                <a:latin typeface="汉仪大宋简" panose="02010609000101010101" pitchFamily="49" charset="-122"/>
                <a:ea typeface="汉仪大宋简" panose="02010609000101010101" pitchFamily="49" charset="-122"/>
              </a:rPr>
              <a:t>岩纵穿</a:t>
            </a:r>
            <a:r>
              <a:rPr lang="zh-CN" altLang="zh-CN" sz="3400" dirty="0">
                <a:solidFill>
                  <a:prstClr val="black"/>
                </a:solidFill>
                <a:latin typeface="汉仪大宋简" panose="02010609000101010101" pitchFamily="49" charset="-122"/>
                <a:ea typeface="汉仪大宋简" panose="02010609000101010101" pitchFamily="49" charset="-122"/>
              </a:rPr>
              <a:t>北美</a:t>
            </a:r>
            <a:r>
              <a:rPr lang="zh-CN" altLang="en-US" sz="3400" dirty="0">
                <a:solidFill>
                  <a:prstClr val="black"/>
                </a:solidFill>
                <a:latin typeface="汉仪大宋简" panose="02010609000101010101" pitchFamily="49" charset="-122"/>
                <a:ea typeface="汉仪大宋简" panose="02010609000101010101" pitchFamily="49" charset="-122"/>
              </a:rPr>
              <a:t>。</a:t>
            </a:r>
            <a:endParaRPr lang="en-US" altLang="zh-CN" sz="3400" dirty="0">
              <a:solidFill>
                <a:prstClr val="black"/>
              </a:solidFill>
              <a:latin typeface="汉仪大宋简" panose="02010609000101010101" pitchFamily="49" charset="-122"/>
              <a:ea typeface="汉仪大宋简" panose="02010609000101010101" pitchFamily="49" charset="-122"/>
            </a:endParaRPr>
          </a:p>
          <a:p>
            <a:pPr>
              <a:lnSpc>
                <a:spcPts val="1000"/>
              </a:lnSpc>
              <a:buSzPct val="60000"/>
              <a:buFont typeface="Wingdings" pitchFamily="2" charset="2"/>
              <a:buChar char="l"/>
            </a:pPr>
            <a:endParaRPr lang="en-US" altLang="zh-CN" sz="3400" dirty="0">
              <a:solidFill>
                <a:prstClr val="black"/>
              </a:solidFill>
              <a:latin typeface="汉仪大宋简" panose="02010609000101010101" pitchFamily="49" charset="-122"/>
              <a:ea typeface="汉仪大宋简" panose="02010609000101010101" pitchFamily="49" charset="-122"/>
            </a:endParaRPr>
          </a:p>
          <a:p>
            <a:pPr>
              <a:buSzPct val="60000"/>
              <a:buFont typeface="Wingdings" pitchFamily="2" charset="2"/>
              <a:buChar char="l"/>
            </a:pPr>
            <a:r>
              <a:rPr lang="zh-CN" altLang="zh-CN" sz="3400" dirty="0">
                <a:solidFill>
                  <a:prstClr val="black"/>
                </a:solidFill>
                <a:latin typeface="汉仪大宋简" panose="02010609000101010101" pitchFamily="49" charset="-122"/>
                <a:ea typeface="汉仪大宋简" panose="02010609000101010101" pitchFamily="49" charset="-122"/>
              </a:rPr>
              <a:t>并非所有部位都是平整的，但是</a:t>
            </a:r>
            <a:r>
              <a:rPr lang="zh-CN" altLang="zh-CN" sz="3400" dirty="0" smtClean="0">
                <a:solidFill>
                  <a:prstClr val="black"/>
                </a:solidFill>
                <a:latin typeface="汉仪大宋简" panose="02010609000101010101" pitchFamily="49" charset="-122"/>
                <a:ea typeface="汉仪大宋简" panose="02010609000101010101" pitchFamily="49" charset="-122"/>
              </a:rPr>
              <a:t>可以</a:t>
            </a:r>
            <a:r>
              <a:rPr lang="zh-CN" altLang="en-US" sz="3400" dirty="0" smtClean="0">
                <a:solidFill>
                  <a:prstClr val="black"/>
                </a:solidFill>
                <a:latin typeface="汉仪大宋简" panose="02010609000101010101" pitchFamily="49" charset="-122"/>
                <a:ea typeface="汉仪大宋简" panose="02010609000101010101" pitchFamily="49" charset="-122"/>
              </a:rPr>
              <a:t>辨识</a:t>
            </a:r>
            <a:r>
              <a:rPr lang="zh-CN" altLang="zh-CN" sz="3400" dirty="0" smtClean="0">
                <a:solidFill>
                  <a:prstClr val="black"/>
                </a:solidFill>
                <a:latin typeface="汉仪大宋简" panose="02010609000101010101" pitchFamily="49" charset="-122"/>
                <a:ea typeface="汉仪大宋简" panose="02010609000101010101" pitchFamily="49" charset="-122"/>
              </a:rPr>
              <a:t>，</a:t>
            </a:r>
            <a:r>
              <a:rPr lang="zh-CN" altLang="zh-CN" sz="3400" dirty="0">
                <a:solidFill>
                  <a:prstClr val="black"/>
                </a:solidFill>
                <a:latin typeface="汉仪大宋简" panose="02010609000101010101" pitchFamily="49" charset="-122"/>
                <a:ea typeface="汉仪大宋简" panose="02010609000101010101" pitchFamily="49" charset="-122"/>
              </a:rPr>
              <a:t>是同一层。</a:t>
            </a:r>
            <a:endParaRPr lang="en-US" altLang="zh-CN" sz="3400" dirty="0">
              <a:solidFill>
                <a:prstClr val="black"/>
              </a:solidFill>
              <a:latin typeface="汉仪大宋简" panose="02010609000101010101" pitchFamily="49" charset="-122"/>
              <a:ea typeface="汉仪大宋简" panose="02010609000101010101" pitchFamily="49" charset="-122"/>
            </a:endParaRPr>
          </a:p>
          <a:p>
            <a:pPr>
              <a:lnSpc>
                <a:spcPts val="1000"/>
              </a:lnSpc>
              <a:buSzPct val="60000"/>
              <a:buFont typeface="Wingdings" pitchFamily="2" charset="2"/>
              <a:buChar char="l"/>
            </a:pPr>
            <a:endParaRPr lang="en-US" sz="3400" dirty="0">
              <a:solidFill>
                <a:prstClr val="black"/>
              </a:solidFill>
              <a:latin typeface="汉仪大宋简" panose="02010609000101010101" pitchFamily="49" charset="-122"/>
              <a:ea typeface="汉仪大宋简" panose="02010609000101010101" pitchFamily="49" charset="-122"/>
            </a:endParaRPr>
          </a:p>
          <a:p>
            <a:pPr>
              <a:buSzPct val="60000"/>
              <a:buFont typeface="Wingdings" pitchFamily="2" charset="2"/>
              <a:buChar char="l"/>
            </a:pPr>
            <a:r>
              <a:rPr lang="zh-CN" altLang="zh-CN" sz="3400" dirty="0">
                <a:solidFill>
                  <a:prstClr val="black"/>
                </a:solidFill>
                <a:latin typeface="汉仪大宋简" panose="02010609000101010101" pitchFamily="49" charset="-122"/>
                <a:ea typeface="汉仪大宋简" panose="02010609000101010101" pitchFamily="49" charset="-122"/>
              </a:rPr>
              <a:t>在很多地方都可以看到迅速沉积的迹象</a:t>
            </a:r>
            <a:r>
              <a:rPr lang="zh-CN" altLang="en-US" sz="3400" dirty="0">
                <a:solidFill>
                  <a:prstClr val="black"/>
                </a:solidFill>
                <a:latin typeface="汉仪大宋简" panose="02010609000101010101" pitchFamily="49" charset="-122"/>
                <a:ea typeface="汉仪大宋简" panose="02010609000101010101" pitchFamily="49" charset="-122"/>
              </a:rPr>
              <a:t>。</a:t>
            </a:r>
            <a:endParaRPr lang="en-US" sz="3400" dirty="0">
              <a:solidFill>
                <a:prstClr val="black"/>
              </a:solidFill>
              <a:latin typeface="汉仪大宋简" panose="02010609000101010101" pitchFamily="49" charset="-122"/>
              <a:ea typeface="汉仪大宋简" panose="02010609000101010101" pitchFamily="49" charset="-122"/>
            </a:endParaRPr>
          </a:p>
        </p:txBody>
      </p:sp>
      <p:sp>
        <p:nvSpPr>
          <p:cNvPr id="4" name="标题 3"/>
          <p:cNvSpPr>
            <a:spLocks noGrp="1"/>
          </p:cNvSpPr>
          <p:nvPr>
            <p:ph type="title"/>
          </p:nvPr>
        </p:nvSpPr>
        <p:spPr>
          <a:xfrm>
            <a:off x="0" y="106600"/>
            <a:ext cx="9144000" cy="646331"/>
          </a:xfrm>
        </p:spPr>
        <p:txBody>
          <a:bodyPr/>
          <a:lstStyle/>
          <a:p>
            <a:r>
              <a:rPr lang="zh-CN" altLang="en-US" dirty="0"/>
              <a:t>全北美洲的混浊流岩层：索克层序</a:t>
            </a:r>
          </a:p>
        </p:txBody>
      </p:sp>
      <p:grpSp>
        <p:nvGrpSpPr>
          <p:cNvPr id="396" name="Group 395"/>
          <p:cNvGrpSpPr/>
          <p:nvPr/>
        </p:nvGrpSpPr>
        <p:grpSpPr>
          <a:xfrm>
            <a:off x="-7215270" y="928669"/>
            <a:ext cx="5747193" cy="6786614"/>
            <a:chOff x="-4214874" y="1306873"/>
            <a:chExt cx="2781300" cy="3193677"/>
          </a:xfrm>
        </p:grpSpPr>
        <p:pic>
          <p:nvPicPr>
            <p:cNvPr id="397" name="Picture 2" descr="Map showing the distribution of the lower Cambrian Tapeats Sandstone"/>
            <p:cNvPicPr>
              <a:picLocks noChangeAspect="1" noChangeArrowheads="1"/>
            </p:cNvPicPr>
            <p:nvPr/>
          </p:nvPicPr>
          <p:blipFill>
            <a:blip r:embed="rId3" cstate="print"/>
            <a:srcRect/>
            <a:stretch>
              <a:fillRect/>
            </a:stretch>
          </p:blipFill>
          <p:spPr bwMode="auto">
            <a:xfrm>
              <a:off x="-4214874" y="1643050"/>
              <a:ext cx="2781300" cy="2857500"/>
            </a:xfrm>
            <a:prstGeom prst="rect">
              <a:avLst/>
            </a:prstGeom>
            <a:noFill/>
          </p:spPr>
        </p:pic>
        <p:sp>
          <p:nvSpPr>
            <p:cNvPr id="398" name="Rectangle 397"/>
            <p:cNvSpPr/>
            <p:nvPr/>
          </p:nvSpPr>
          <p:spPr>
            <a:xfrm>
              <a:off x="-4152194" y="1306873"/>
              <a:ext cx="2522207" cy="304154"/>
            </a:xfrm>
            <a:prstGeom prst="rect">
              <a:avLst/>
            </a:prstGeom>
          </p:spPr>
          <p:txBody>
            <a:bodyPr wrap="none">
              <a:spAutoFit/>
            </a:bodyPr>
            <a:lstStyle/>
            <a:p>
              <a:r>
                <a:rPr lang="en-US" altLang="zh-CN" sz="3600" smtClean="0">
                  <a:ea typeface="ＭＳ Ｐゴシック" charset="0"/>
                </a:rPr>
                <a:t>Tapeats and Equivalents</a:t>
              </a:r>
              <a:endParaRPr lang="en-US" sz="3600"/>
            </a:p>
          </p:txBody>
        </p:sp>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39306"/>
                                        </p:tgtEl>
                                        <p:attrNameLst>
                                          <p:attrName>style.visibility</p:attrName>
                                        </p:attrNameLst>
                                      </p:cBhvr>
                                      <p:to>
                                        <p:strVal val="visible"/>
                                      </p:to>
                                    </p:set>
                                    <p:animEffect transition="in" filter="wipe(left)">
                                      <p:cBhvr>
                                        <p:cTn id="7" dur="1000"/>
                                        <p:tgtEl>
                                          <p:spTgt spid="39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0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1"/>
            <a:ext cx="9144000" cy="646331"/>
          </a:xfrm>
        </p:spPr>
        <p:txBody>
          <a:bodyPr/>
          <a:lstStyle/>
          <a:p>
            <a:r>
              <a:rPr lang="zh-CN" altLang="en-US" dirty="0"/>
              <a:t>全北美洲的混浊流岩层：索克层序</a:t>
            </a:r>
          </a:p>
        </p:txBody>
      </p:sp>
      <p:sp>
        <p:nvSpPr>
          <p:cNvPr id="1181" name="TextBox 394"/>
          <p:cNvSpPr txBox="1"/>
          <p:nvPr/>
        </p:nvSpPr>
        <p:spPr>
          <a:xfrm>
            <a:off x="5429288" y="1340768"/>
            <a:ext cx="3786182" cy="5078313"/>
          </a:xfrm>
          <a:prstGeom prst="rect">
            <a:avLst/>
          </a:prstGeom>
          <a:noFill/>
        </p:spPr>
        <p:txBody>
          <a:bodyPr wrap="square" rtlCol="0">
            <a:spAutoFit/>
          </a:bodyPr>
          <a:lstStyle/>
          <a:p>
            <a:pPr>
              <a:defRPr/>
            </a:pPr>
            <a:r>
              <a:rPr lang="zh-CN" altLang="en-US" sz="3600" dirty="0" smtClean="0">
                <a:solidFill>
                  <a:prstClr val="black"/>
                </a:solidFill>
                <a:latin typeface="汉仪大宋简" panose="02010609000101010101" pitchFamily="49" charset="-122"/>
                <a:ea typeface="汉仪大宋简" panose="02010609000101010101" pitchFamily="49" charset="-122"/>
              </a:rPr>
              <a:t>“这个岩石单元 </a:t>
            </a:r>
            <a:r>
              <a:rPr lang="en-US" altLang="zh-CN" sz="3600" dirty="0" smtClean="0">
                <a:solidFill>
                  <a:prstClr val="black"/>
                </a:solidFill>
                <a:latin typeface="汉仪大宋简" panose="02010609000101010101" pitchFamily="49" charset="-122"/>
                <a:ea typeface="汉仪大宋简" panose="02010609000101010101" pitchFamily="49" charset="-122"/>
              </a:rPr>
              <a:t>[</a:t>
            </a:r>
            <a:r>
              <a:rPr lang="zh-CN" altLang="en-US" sz="3600" dirty="0" smtClean="0">
                <a:solidFill>
                  <a:prstClr val="black"/>
                </a:solidFill>
                <a:latin typeface="汉仪大宋简" panose="02010609000101010101" pitchFamily="49" charset="-122"/>
                <a:ea typeface="汉仪大宋简" panose="02010609000101010101" pitchFamily="49" charset="-122"/>
              </a:rPr>
              <a:t>最底层的部分</a:t>
            </a:r>
            <a:r>
              <a:rPr lang="en-US" altLang="zh-CN" sz="3600" dirty="0" smtClean="0">
                <a:solidFill>
                  <a:prstClr val="black"/>
                </a:solidFill>
                <a:latin typeface="汉仪大宋简" panose="02010609000101010101" pitchFamily="49" charset="-122"/>
                <a:ea typeface="汉仪大宋简" panose="02010609000101010101" pitchFamily="49" charset="-122"/>
              </a:rPr>
              <a:t>] </a:t>
            </a:r>
            <a:r>
              <a:rPr lang="zh-CN" altLang="en-US" sz="3600" dirty="0" smtClean="0">
                <a:solidFill>
                  <a:prstClr val="black"/>
                </a:solidFill>
                <a:latin typeface="汉仪大宋简" panose="02010609000101010101" pitchFamily="49" charset="-122"/>
                <a:ea typeface="汉仪大宋简" panose="02010609000101010101" pitchFamily="49" charset="-122"/>
              </a:rPr>
              <a:t>被人们认为是由水下一系列</a:t>
            </a:r>
            <a:r>
              <a:rPr lang="en-US" altLang="zh-CN" sz="3600" dirty="0" smtClean="0">
                <a:solidFill>
                  <a:prstClr val="black"/>
                </a:solidFill>
                <a:latin typeface="汉仪大宋简" panose="02010609000101010101" pitchFamily="49" charset="-122"/>
                <a:ea typeface="汉仪大宋简" panose="02010609000101010101" pitchFamily="49" charset="-122"/>
              </a:rPr>
              <a:t>145</a:t>
            </a:r>
            <a:r>
              <a:rPr lang="zh-CN" altLang="en-US" sz="3600" dirty="0" smtClean="0">
                <a:solidFill>
                  <a:prstClr val="black"/>
                </a:solidFill>
                <a:latin typeface="汉仪大宋简" panose="02010609000101010101" pitchFamily="49" charset="-122"/>
                <a:ea typeface="汉仪大宋简" panose="02010609000101010101" pitchFamily="49" charset="-122"/>
              </a:rPr>
              <a:t>公里每小时的泥石流形成的。这肯定是支持如圣经记载的那么大型的洪水的证据。”</a:t>
            </a:r>
            <a:endParaRPr lang="en-US" altLang="zh-CN" sz="3600" dirty="0" smtClean="0">
              <a:solidFill>
                <a:prstClr val="black"/>
              </a:solidFill>
              <a:latin typeface="汉仪大宋简" panose="02010609000101010101" pitchFamily="49" charset="-122"/>
              <a:ea typeface="汉仪大宋简" panose="02010609000101010101" pitchFamily="49" charset="-122"/>
            </a:endParaRPr>
          </a:p>
        </p:txBody>
      </p:sp>
      <p:sp>
        <p:nvSpPr>
          <p:cNvPr id="397" name="TextBox 394"/>
          <p:cNvSpPr txBox="1"/>
          <p:nvPr/>
        </p:nvSpPr>
        <p:spPr>
          <a:xfrm>
            <a:off x="2428860" y="785795"/>
            <a:ext cx="6643702" cy="615553"/>
          </a:xfrm>
          <a:prstGeom prst="rect">
            <a:avLst/>
          </a:prstGeom>
          <a:noFill/>
        </p:spPr>
        <p:txBody>
          <a:bodyPr wrap="square" rtlCol="0">
            <a:spAutoFit/>
          </a:bodyPr>
          <a:lstStyle/>
          <a:p>
            <a:pPr>
              <a:defRPr/>
            </a:pPr>
            <a:r>
              <a:rPr lang="zh-CN" altLang="en-US" sz="3400" dirty="0" smtClean="0">
                <a:solidFill>
                  <a:prstClr val="black"/>
                </a:solidFill>
                <a:latin typeface="汉仪大宋简" panose="02010609000101010101" pitchFamily="49" charset="-122"/>
                <a:ea typeface="汉仪大宋简" panose="02010609000101010101" pitchFamily="49" charset="-122"/>
              </a:rPr>
              <a:t>一位创造论地质学家这样形容</a:t>
            </a:r>
            <a:r>
              <a:rPr lang="zh-CN" altLang="en-US" sz="3400" smtClean="0">
                <a:solidFill>
                  <a:prstClr val="black"/>
                </a:solidFill>
                <a:latin typeface="汉仪大宋简" panose="02010609000101010101" pitchFamily="49" charset="-122"/>
                <a:ea typeface="汉仪大宋简" panose="02010609000101010101" pitchFamily="49" charset="-122"/>
              </a:rPr>
              <a:t>它：</a:t>
            </a:r>
            <a:endParaRPr lang="en-US" altLang="zh-CN" sz="3400" dirty="0" smtClean="0">
              <a:solidFill>
                <a:prstClr val="black"/>
              </a:solidFill>
              <a:latin typeface="汉仪大宋简" panose="02010609000101010101" pitchFamily="49" charset="-122"/>
              <a:ea typeface="汉仪大宋简" panose="02010609000101010101" pitchFamily="49" charset="-122"/>
            </a:endParaRPr>
          </a:p>
        </p:txBody>
      </p:sp>
      <p:grpSp>
        <p:nvGrpSpPr>
          <p:cNvPr id="3" name="Group 397"/>
          <p:cNvGrpSpPr/>
          <p:nvPr/>
        </p:nvGrpSpPr>
        <p:grpSpPr>
          <a:xfrm>
            <a:off x="142844" y="1439659"/>
            <a:ext cx="5259599" cy="4632547"/>
            <a:chOff x="214282" y="1285860"/>
            <a:chExt cx="5259599" cy="4632547"/>
          </a:xfrm>
        </p:grpSpPr>
        <p:grpSp>
          <p:nvGrpSpPr>
            <p:cNvPr id="4" name="Group 398"/>
            <p:cNvGrpSpPr>
              <a:grpSpLocks/>
            </p:cNvGrpSpPr>
            <p:nvPr/>
          </p:nvGrpSpPr>
          <p:grpSpPr bwMode="auto">
            <a:xfrm>
              <a:off x="214284" y="1975262"/>
              <a:ext cx="4741279" cy="3943137"/>
              <a:chOff x="264" y="812"/>
              <a:chExt cx="5087" cy="3340"/>
            </a:xfrm>
          </p:grpSpPr>
          <p:sp>
            <p:nvSpPr>
              <p:cNvPr id="401" name="Freeform 3"/>
              <p:cNvSpPr>
                <a:spLocks/>
              </p:cNvSpPr>
              <p:nvPr/>
            </p:nvSpPr>
            <p:spPr bwMode="auto">
              <a:xfrm>
                <a:off x="4816" y="1950"/>
                <a:ext cx="150" cy="93"/>
              </a:xfrm>
              <a:custGeom>
                <a:avLst/>
                <a:gdLst>
                  <a:gd name="T0" fmla="*/ 70 w 590"/>
                  <a:gd name="T1" fmla="*/ 38 h 365"/>
                  <a:gd name="T2" fmla="*/ 82 w 590"/>
                  <a:gd name="T3" fmla="*/ 32 h 365"/>
                  <a:gd name="T4" fmla="*/ 95 w 590"/>
                  <a:gd name="T5" fmla="*/ 25 h 365"/>
                  <a:gd name="T6" fmla="*/ 107 w 590"/>
                  <a:gd name="T7" fmla="*/ 25 h 365"/>
                  <a:gd name="T8" fmla="*/ 111 w 590"/>
                  <a:gd name="T9" fmla="*/ 18 h 365"/>
                  <a:gd name="T10" fmla="*/ 116 w 590"/>
                  <a:gd name="T11" fmla="*/ 14 h 365"/>
                  <a:gd name="T12" fmla="*/ 123 w 590"/>
                  <a:gd name="T13" fmla="*/ 11 h 365"/>
                  <a:gd name="T14" fmla="*/ 127 w 590"/>
                  <a:gd name="T15" fmla="*/ 9 h 365"/>
                  <a:gd name="T16" fmla="*/ 145 w 590"/>
                  <a:gd name="T17" fmla="*/ 2 h 365"/>
                  <a:gd name="T18" fmla="*/ 147 w 590"/>
                  <a:gd name="T19" fmla="*/ 5 h 365"/>
                  <a:gd name="T20" fmla="*/ 139 w 590"/>
                  <a:gd name="T21" fmla="*/ 11 h 365"/>
                  <a:gd name="T22" fmla="*/ 125 w 590"/>
                  <a:gd name="T23" fmla="*/ 20 h 365"/>
                  <a:gd name="T24" fmla="*/ 109 w 590"/>
                  <a:gd name="T25" fmla="*/ 32 h 365"/>
                  <a:gd name="T26" fmla="*/ 98 w 590"/>
                  <a:gd name="T27" fmla="*/ 41 h 365"/>
                  <a:gd name="T28" fmla="*/ 86 w 590"/>
                  <a:gd name="T29" fmla="*/ 50 h 365"/>
                  <a:gd name="T30" fmla="*/ 82 w 590"/>
                  <a:gd name="T31" fmla="*/ 57 h 365"/>
                  <a:gd name="T32" fmla="*/ 77 w 590"/>
                  <a:gd name="T33" fmla="*/ 64 h 365"/>
                  <a:gd name="T34" fmla="*/ 64 w 590"/>
                  <a:gd name="T35" fmla="*/ 71 h 365"/>
                  <a:gd name="T36" fmla="*/ 57 w 590"/>
                  <a:gd name="T37" fmla="*/ 75 h 365"/>
                  <a:gd name="T38" fmla="*/ 64 w 590"/>
                  <a:gd name="T39" fmla="*/ 68 h 365"/>
                  <a:gd name="T40" fmla="*/ 64 w 590"/>
                  <a:gd name="T41" fmla="*/ 64 h 365"/>
                  <a:gd name="T42" fmla="*/ 52 w 590"/>
                  <a:gd name="T43" fmla="*/ 73 h 365"/>
                  <a:gd name="T44" fmla="*/ 41 w 590"/>
                  <a:gd name="T45" fmla="*/ 79 h 365"/>
                  <a:gd name="T46" fmla="*/ 34 w 590"/>
                  <a:gd name="T47" fmla="*/ 84 h 365"/>
                  <a:gd name="T48" fmla="*/ 27 w 590"/>
                  <a:gd name="T49" fmla="*/ 91 h 365"/>
                  <a:gd name="T50" fmla="*/ 20 w 590"/>
                  <a:gd name="T51" fmla="*/ 89 h 365"/>
                  <a:gd name="T52" fmla="*/ 18 w 590"/>
                  <a:gd name="T53" fmla="*/ 84 h 365"/>
                  <a:gd name="T54" fmla="*/ 16 w 590"/>
                  <a:gd name="T55" fmla="*/ 91 h 365"/>
                  <a:gd name="T56" fmla="*/ 9 w 590"/>
                  <a:gd name="T57" fmla="*/ 93 h 365"/>
                  <a:gd name="T58" fmla="*/ 2 w 590"/>
                  <a:gd name="T59" fmla="*/ 91 h 365"/>
                  <a:gd name="T60" fmla="*/ 2 w 590"/>
                  <a:gd name="T61" fmla="*/ 84 h 365"/>
                  <a:gd name="T62" fmla="*/ 7 w 590"/>
                  <a:gd name="T63" fmla="*/ 79 h 365"/>
                  <a:gd name="T64" fmla="*/ 13 w 590"/>
                  <a:gd name="T65" fmla="*/ 75 h 365"/>
                  <a:gd name="T66" fmla="*/ 18 w 590"/>
                  <a:gd name="T67" fmla="*/ 68 h 365"/>
                  <a:gd name="T68" fmla="*/ 25 w 590"/>
                  <a:gd name="T69" fmla="*/ 64 h 365"/>
                  <a:gd name="T70" fmla="*/ 29 w 590"/>
                  <a:gd name="T71" fmla="*/ 59 h 365"/>
                  <a:gd name="T72" fmla="*/ 34 w 590"/>
                  <a:gd name="T73" fmla="*/ 55 h 365"/>
                  <a:gd name="T74" fmla="*/ 41 w 590"/>
                  <a:gd name="T75" fmla="*/ 50 h 365"/>
                  <a:gd name="T76" fmla="*/ 48 w 590"/>
                  <a:gd name="T77" fmla="*/ 50 h 365"/>
                  <a:gd name="T78" fmla="*/ 55 w 590"/>
                  <a:gd name="T79" fmla="*/ 41 h 365"/>
                  <a:gd name="T80" fmla="*/ 66 w 590"/>
                  <a:gd name="T81" fmla="*/ 32 h 365"/>
                  <a:gd name="T82" fmla="*/ 73 w 590"/>
                  <a:gd name="T83" fmla="*/ 25 h 365"/>
                  <a:gd name="T84" fmla="*/ 77 w 590"/>
                  <a:gd name="T85" fmla="*/ 18 h 365"/>
                  <a:gd name="T86" fmla="*/ 84 w 590"/>
                  <a:gd name="T87" fmla="*/ 11 h 365"/>
                  <a:gd name="T88" fmla="*/ 91 w 590"/>
                  <a:gd name="T89" fmla="*/ 9 h 365"/>
                  <a:gd name="T90" fmla="*/ 98 w 590"/>
                  <a:gd name="T91" fmla="*/ 9 h 365"/>
                  <a:gd name="T92" fmla="*/ 107 w 590"/>
                  <a:gd name="T93" fmla="*/ 5 h 365"/>
                  <a:gd name="T94" fmla="*/ 109 w 590"/>
                  <a:gd name="T95" fmla="*/ 7 h 365"/>
                  <a:gd name="T96" fmla="*/ 102 w 590"/>
                  <a:gd name="T97" fmla="*/ 11 h 365"/>
                  <a:gd name="T98" fmla="*/ 95 w 590"/>
                  <a:gd name="T99" fmla="*/ 16 h 365"/>
                  <a:gd name="T100" fmla="*/ 89 w 590"/>
                  <a:gd name="T101" fmla="*/ 18 h 365"/>
                  <a:gd name="T102" fmla="*/ 82 w 590"/>
                  <a:gd name="T103" fmla="*/ 25 h 365"/>
                  <a:gd name="T104" fmla="*/ 73 w 590"/>
                  <a:gd name="T105" fmla="*/ 32 h 365"/>
                  <a:gd name="T106" fmla="*/ 66 w 590"/>
                  <a:gd name="T107" fmla="*/ 41 h 36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90" h="365">
                    <a:moveTo>
                      <a:pt x="250" y="160"/>
                    </a:moveTo>
                    <a:lnTo>
                      <a:pt x="259" y="160"/>
                    </a:lnTo>
                    <a:lnTo>
                      <a:pt x="277" y="151"/>
                    </a:lnTo>
                    <a:lnTo>
                      <a:pt x="286" y="144"/>
                    </a:lnTo>
                    <a:lnTo>
                      <a:pt x="304" y="135"/>
                    </a:lnTo>
                    <a:lnTo>
                      <a:pt x="322" y="124"/>
                    </a:lnTo>
                    <a:lnTo>
                      <a:pt x="339" y="107"/>
                    </a:lnTo>
                    <a:lnTo>
                      <a:pt x="357" y="98"/>
                    </a:lnTo>
                    <a:lnTo>
                      <a:pt x="375" y="98"/>
                    </a:lnTo>
                    <a:lnTo>
                      <a:pt x="393" y="88"/>
                    </a:lnTo>
                    <a:lnTo>
                      <a:pt x="402" y="98"/>
                    </a:lnTo>
                    <a:lnTo>
                      <a:pt x="419" y="98"/>
                    </a:lnTo>
                    <a:lnTo>
                      <a:pt x="429" y="88"/>
                    </a:lnTo>
                    <a:lnTo>
                      <a:pt x="429" y="80"/>
                    </a:lnTo>
                    <a:lnTo>
                      <a:pt x="437" y="71"/>
                    </a:lnTo>
                    <a:lnTo>
                      <a:pt x="437" y="62"/>
                    </a:lnTo>
                    <a:lnTo>
                      <a:pt x="446" y="62"/>
                    </a:lnTo>
                    <a:lnTo>
                      <a:pt x="455" y="55"/>
                    </a:lnTo>
                    <a:lnTo>
                      <a:pt x="464" y="44"/>
                    </a:lnTo>
                    <a:lnTo>
                      <a:pt x="473" y="44"/>
                    </a:lnTo>
                    <a:lnTo>
                      <a:pt x="482" y="44"/>
                    </a:lnTo>
                    <a:lnTo>
                      <a:pt x="482" y="35"/>
                    </a:lnTo>
                    <a:lnTo>
                      <a:pt x="490" y="35"/>
                    </a:lnTo>
                    <a:lnTo>
                      <a:pt x="499" y="35"/>
                    </a:lnTo>
                    <a:lnTo>
                      <a:pt x="509" y="35"/>
                    </a:lnTo>
                    <a:lnTo>
                      <a:pt x="546" y="18"/>
                    </a:lnTo>
                    <a:lnTo>
                      <a:pt x="571" y="8"/>
                    </a:lnTo>
                    <a:lnTo>
                      <a:pt x="590" y="0"/>
                    </a:lnTo>
                    <a:lnTo>
                      <a:pt x="590" y="8"/>
                    </a:lnTo>
                    <a:lnTo>
                      <a:pt x="580" y="18"/>
                    </a:lnTo>
                    <a:lnTo>
                      <a:pt x="571" y="27"/>
                    </a:lnTo>
                    <a:lnTo>
                      <a:pt x="553" y="35"/>
                    </a:lnTo>
                    <a:lnTo>
                      <a:pt x="546" y="44"/>
                    </a:lnTo>
                    <a:lnTo>
                      <a:pt x="526" y="55"/>
                    </a:lnTo>
                    <a:lnTo>
                      <a:pt x="509" y="62"/>
                    </a:lnTo>
                    <a:lnTo>
                      <a:pt x="490" y="80"/>
                    </a:lnTo>
                    <a:lnTo>
                      <a:pt x="473" y="88"/>
                    </a:lnTo>
                    <a:lnTo>
                      <a:pt x="446" y="107"/>
                    </a:lnTo>
                    <a:lnTo>
                      <a:pt x="429" y="124"/>
                    </a:lnTo>
                    <a:lnTo>
                      <a:pt x="410" y="135"/>
                    </a:lnTo>
                    <a:lnTo>
                      <a:pt x="402" y="151"/>
                    </a:lnTo>
                    <a:lnTo>
                      <a:pt x="384" y="160"/>
                    </a:lnTo>
                    <a:lnTo>
                      <a:pt x="375" y="179"/>
                    </a:lnTo>
                    <a:lnTo>
                      <a:pt x="357" y="188"/>
                    </a:lnTo>
                    <a:lnTo>
                      <a:pt x="339" y="197"/>
                    </a:lnTo>
                    <a:lnTo>
                      <a:pt x="339" y="204"/>
                    </a:lnTo>
                    <a:lnTo>
                      <a:pt x="330" y="215"/>
                    </a:lnTo>
                    <a:lnTo>
                      <a:pt x="322" y="224"/>
                    </a:lnTo>
                    <a:lnTo>
                      <a:pt x="322" y="232"/>
                    </a:lnTo>
                    <a:lnTo>
                      <a:pt x="313" y="241"/>
                    </a:lnTo>
                    <a:lnTo>
                      <a:pt x="304" y="250"/>
                    </a:lnTo>
                    <a:lnTo>
                      <a:pt x="286" y="259"/>
                    </a:lnTo>
                    <a:lnTo>
                      <a:pt x="259" y="268"/>
                    </a:lnTo>
                    <a:lnTo>
                      <a:pt x="250" y="277"/>
                    </a:lnTo>
                    <a:lnTo>
                      <a:pt x="233" y="285"/>
                    </a:lnTo>
                    <a:lnTo>
                      <a:pt x="233" y="295"/>
                    </a:lnTo>
                    <a:lnTo>
                      <a:pt x="224" y="295"/>
                    </a:lnTo>
                    <a:lnTo>
                      <a:pt x="233" y="285"/>
                    </a:lnTo>
                    <a:lnTo>
                      <a:pt x="242" y="277"/>
                    </a:lnTo>
                    <a:lnTo>
                      <a:pt x="250" y="268"/>
                    </a:lnTo>
                    <a:lnTo>
                      <a:pt x="269" y="250"/>
                    </a:lnTo>
                    <a:lnTo>
                      <a:pt x="269" y="241"/>
                    </a:lnTo>
                    <a:lnTo>
                      <a:pt x="250" y="250"/>
                    </a:lnTo>
                    <a:lnTo>
                      <a:pt x="242" y="259"/>
                    </a:lnTo>
                    <a:lnTo>
                      <a:pt x="224" y="268"/>
                    </a:lnTo>
                    <a:lnTo>
                      <a:pt x="206" y="285"/>
                    </a:lnTo>
                    <a:lnTo>
                      <a:pt x="189" y="295"/>
                    </a:lnTo>
                    <a:lnTo>
                      <a:pt x="178" y="304"/>
                    </a:lnTo>
                    <a:lnTo>
                      <a:pt x="162" y="312"/>
                    </a:lnTo>
                    <a:lnTo>
                      <a:pt x="153" y="312"/>
                    </a:lnTo>
                    <a:lnTo>
                      <a:pt x="144" y="321"/>
                    </a:lnTo>
                    <a:lnTo>
                      <a:pt x="133" y="331"/>
                    </a:lnTo>
                    <a:lnTo>
                      <a:pt x="125" y="339"/>
                    </a:lnTo>
                    <a:lnTo>
                      <a:pt x="116" y="348"/>
                    </a:lnTo>
                    <a:lnTo>
                      <a:pt x="107" y="357"/>
                    </a:lnTo>
                    <a:lnTo>
                      <a:pt x="98" y="357"/>
                    </a:lnTo>
                    <a:lnTo>
                      <a:pt x="89" y="357"/>
                    </a:lnTo>
                    <a:lnTo>
                      <a:pt x="80" y="348"/>
                    </a:lnTo>
                    <a:lnTo>
                      <a:pt x="80" y="339"/>
                    </a:lnTo>
                    <a:lnTo>
                      <a:pt x="80" y="331"/>
                    </a:lnTo>
                    <a:lnTo>
                      <a:pt x="72" y="331"/>
                    </a:lnTo>
                    <a:lnTo>
                      <a:pt x="63" y="339"/>
                    </a:lnTo>
                    <a:lnTo>
                      <a:pt x="63" y="348"/>
                    </a:lnTo>
                    <a:lnTo>
                      <a:pt x="63" y="357"/>
                    </a:lnTo>
                    <a:lnTo>
                      <a:pt x="53" y="365"/>
                    </a:lnTo>
                    <a:lnTo>
                      <a:pt x="45" y="365"/>
                    </a:lnTo>
                    <a:lnTo>
                      <a:pt x="36" y="365"/>
                    </a:lnTo>
                    <a:lnTo>
                      <a:pt x="27" y="357"/>
                    </a:lnTo>
                    <a:lnTo>
                      <a:pt x="18" y="357"/>
                    </a:lnTo>
                    <a:lnTo>
                      <a:pt x="9" y="357"/>
                    </a:lnTo>
                    <a:lnTo>
                      <a:pt x="0" y="348"/>
                    </a:lnTo>
                    <a:lnTo>
                      <a:pt x="0" y="339"/>
                    </a:lnTo>
                    <a:lnTo>
                      <a:pt x="9" y="331"/>
                    </a:lnTo>
                    <a:lnTo>
                      <a:pt x="9" y="321"/>
                    </a:lnTo>
                    <a:lnTo>
                      <a:pt x="18" y="321"/>
                    </a:lnTo>
                    <a:lnTo>
                      <a:pt x="27" y="312"/>
                    </a:lnTo>
                    <a:lnTo>
                      <a:pt x="36" y="304"/>
                    </a:lnTo>
                    <a:lnTo>
                      <a:pt x="45" y="295"/>
                    </a:lnTo>
                    <a:lnTo>
                      <a:pt x="53" y="295"/>
                    </a:lnTo>
                    <a:lnTo>
                      <a:pt x="53" y="285"/>
                    </a:lnTo>
                    <a:lnTo>
                      <a:pt x="63" y="277"/>
                    </a:lnTo>
                    <a:lnTo>
                      <a:pt x="72" y="268"/>
                    </a:lnTo>
                    <a:lnTo>
                      <a:pt x="80" y="259"/>
                    </a:lnTo>
                    <a:lnTo>
                      <a:pt x="89" y="259"/>
                    </a:lnTo>
                    <a:lnTo>
                      <a:pt x="98" y="250"/>
                    </a:lnTo>
                    <a:lnTo>
                      <a:pt x="107" y="241"/>
                    </a:lnTo>
                    <a:lnTo>
                      <a:pt x="116" y="241"/>
                    </a:lnTo>
                    <a:lnTo>
                      <a:pt x="116" y="232"/>
                    </a:lnTo>
                    <a:lnTo>
                      <a:pt x="125" y="224"/>
                    </a:lnTo>
                    <a:lnTo>
                      <a:pt x="125" y="215"/>
                    </a:lnTo>
                    <a:lnTo>
                      <a:pt x="133" y="215"/>
                    </a:lnTo>
                    <a:lnTo>
                      <a:pt x="144" y="204"/>
                    </a:lnTo>
                    <a:lnTo>
                      <a:pt x="153" y="197"/>
                    </a:lnTo>
                    <a:lnTo>
                      <a:pt x="162" y="197"/>
                    </a:lnTo>
                    <a:lnTo>
                      <a:pt x="169" y="197"/>
                    </a:lnTo>
                    <a:lnTo>
                      <a:pt x="178" y="197"/>
                    </a:lnTo>
                    <a:lnTo>
                      <a:pt x="189" y="197"/>
                    </a:lnTo>
                    <a:lnTo>
                      <a:pt x="197" y="179"/>
                    </a:lnTo>
                    <a:lnTo>
                      <a:pt x="206" y="170"/>
                    </a:lnTo>
                    <a:lnTo>
                      <a:pt x="215" y="160"/>
                    </a:lnTo>
                    <a:lnTo>
                      <a:pt x="233" y="151"/>
                    </a:lnTo>
                    <a:lnTo>
                      <a:pt x="242" y="135"/>
                    </a:lnTo>
                    <a:lnTo>
                      <a:pt x="259" y="124"/>
                    </a:lnTo>
                    <a:lnTo>
                      <a:pt x="269" y="115"/>
                    </a:lnTo>
                    <a:lnTo>
                      <a:pt x="277" y="107"/>
                    </a:lnTo>
                    <a:lnTo>
                      <a:pt x="286" y="98"/>
                    </a:lnTo>
                    <a:lnTo>
                      <a:pt x="286" y="88"/>
                    </a:lnTo>
                    <a:lnTo>
                      <a:pt x="295" y="80"/>
                    </a:lnTo>
                    <a:lnTo>
                      <a:pt x="304" y="71"/>
                    </a:lnTo>
                    <a:lnTo>
                      <a:pt x="313" y="62"/>
                    </a:lnTo>
                    <a:lnTo>
                      <a:pt x="322" y="55"/>
                    </a:lnTo>
                    <a:lnTo>
                      <a:pt x="330" y="44"/>
                    </a:lnTo>
                    <a:lnTo>
                      <a:pt x="339" y="35"/>
                    </a:lnTo>
                    <a:lnTo>
                      <a:pt x="349" y="35"/>
                    </a:lnTo>
                    <a:lnTo>
                      <a:pt x="357" y="35"/>
                    </a:lnTo>
                    <a:lnTo>
                      <a:pt x="366" y="44"/>
                    </a:lnTo>
                    <a:lnTo>
                      <a:pt x="375" y="44"/>
                    </a:lnTo>
                    <a:lnTo>
                      <a:pt x="384" y="35"/>
                    </a:lnTo>
                    <a:lnTo>
                      <a:pt x="402" y="27"/>
                    </a:lnTo>
                    <a:lnTo>
                      <a:pt x="410" y="27"/>
                    </a:lnTo>
                    <a:lnTo>
                      <a:pt x="419" y="18"/>
                    </a:lnTo>
                    <a:lnTo>
                      <a:pt x="429" y="8"/>
                    </a:lnTo>
                    <a:lnTo>
                      <a:pt x="437" y="18"/>
                    </a:lnTo>
                    <a:lnTo>
                      <a:pt x="429" y="27"/>
                    </a:lnTo>
                    <a:lnTo>
                      <a:pt x="419" y="35"/>
                    </a:lnTo>
                    <a:lnTo>
                      <a:pt x="410" y="44"/>
                    </a:lnTo>
                    <a:lnTo>
                      <a:pt x="402" y="44"/>
                    </a:lnTo>
                    <a:lnTo>
                      <a:pt x="393" y="55"/>
                    </a:lnTo>
                    <a:lnTo>
                      <a:pt x="384" y="55"/>
                    </a:lnTo>
                    <a:lnTo>
                      <a:pt x="375" y="62"/>
                    </a:lnTo>
                    <a:lnTo>
                      <a:pt x="366" y="62"/>
                    </a:lnTo>
                    <a:lnTo>
                      <a:pt x="357" y="71"/>
                    </a:lnTo>
                    <a:lnTo>
                      <a:pt x="349" y="71"/>
                    </a:lnTo>
                    <a:lnTo>
                      <a:pt x="339" y="80"/>
                    </a:lnTo>
                    <a:lnTo>
                      <a:pt x="330" y="88"/>
                    </a:lnTo>
                    <a:lnTo>
                      <a:pt x="322" y="98"/>
                    </a:lnTo>
                    <a:lnTo>
                      <a:pt x="304" y="107"/>
                    </a:lnTo>
                    <a:lnTo>
                      <a:pt x="295" y="115"/>
                    </a:lnTo>
                    <a:lnTo>
                      <a:pt x="286" y="124"/>
                    </a:lnTo>
                    <a:lnTo>
                      <a:pt x="277" y="135"/>
                    </a:lnTo>
                    <a:lnTo>
                      <a:pt x="269" y="151"/>
                    </a:lnTo>
                    <a:lnTo>
                      <a:pt x="259" y="160"/>
                    </a:lnTo>
                    <a:lnTo>
                      <a:pt x="250" y="170"/>
                    </a:lnTo>
                    <a:lnTo>
                      <a:pt x="250" y="160"/>
                    </a:lnTo>
                    <a:close/>
                  </a:path>
                </a:pathLst>
              </a:custGeom>
              <a:solidFill>
                <a:srgbClr val="1C2022"/>
              </a:solidFill>
              <a:ln w="38100" cmpd="sng">
                <a:solidFill>
                  <a:schemeClr val="bg2"/>
                </a:solidFill>
                <a:round/>
                <a:headEnd/>
                <a:tailEnd/>
              </a:ln>
              <a:effectLst/>
            </p:spPr>
            <p:txBody>
              <a:bodyPr/>
              <a:lstStyle/>
              <a:p>
                <a:endParaRPr lang="en-US">
                  <a:solidFill>
                    <a:prstClr val="black"/>
                  </a:solidFill>
                </a:endParaRPr>
              </a:p>
            </p:txBody>
          </p:sp>
          <p:sp>
            <p:nvSpPr>
              <p:cNvPr id="402" name="Freeform 4"/>
              <p:cNvSpPr>
                <a:spLocks/>
              </p:cNvSpPr>
              <p:nvPr/>
            </p:nvSpPr>
            <p:spPr bwMode="auto">
              <a:xfrm>
                <a:off x="5056" y="1869"/>
                <a:ext cx="18" cy="14"/>
              </a:xfrm>
              <a:custGeom>
                <a:avLst/>
                <a:gdLst>
                  <a:gd name="T0" fmla="*/ 16 w 70"/>
                  <a:gd name="T1" fmla="*/ 7 h 55"/>
                  <a:gd name="T2" fmla="*/ 14 w 70"/>
                  <a:gd name="T3" fmla="*/ 0 h 55"/>
                  <a:gd name="T4" fmla="*/ 7 w 70"/>
                  <a:gd name="T5" fmla="*/ 5 h 55"/>
                  <a:gd name="T6" fmla="*/ 2 w 70"/>
                  <a:gd name="T7" fmla="*/ 7 h 55"/>
                  <a:gd name="T8" fmla="*/ 0 w 70"/>
                  <a:gd name="T9" fmla="*/ 9 h 55"/>
                  <a:gd name="T10" fmla="*/ 0 w 70"/>
                  <a:gd name="T11" fmla="*/ 11 h 55"/>
                  <a:gd name="T12" fmla="*/ 0 w 70"/>
                  <a:gd name="T13" fmla="*/ 14 h 55"/>
                  <a:gd name="T14" fmla="*/ 2 w 70"/>
                  <a:gd name="T15" fmla="*/ 14 h 55"/>
                  <a:gd name="T16" fmla="*/ 7 w 70"/>
                  <a:gd name="T17" fmla="*/ 14 h 55"/>
                  <a:gd name="T18" fmla="*/ 11 w 70"/>
                  <a:gd name="T19" fmla="*/ 11 h 55"/>
                  <a:gd name="T20" fmla="*/ 18 w 70"/>
                  <a:gd name="T21" fmla="*/ 7 h 55"/>
                  <a:gd name="T22" fmla="*/ 16 w 70"/>
                  <a:gd name="T23" fmla="*/ 7 h 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0" h="55">
                    <a:moveTo>
                      <a:pt x="62" y="28"/>
                    </a:moveTo>
                    <a:lnTo>
                      <a:pt x="53" y="0"/>
                    </a:lnTo>
                    <a:lnTo>
                      <a:pt x="26" y="19"/>
                    </a:lnTo>
                    <a:lnTo>
                      <a:pt x="9" y="28"/>
                    </a:lnTo>
                    <a:lnTo>
                      <a:pt x="0" y="37"/>
                    </a:lnTo>
                    <a:lnTo>
                      <a:pt x="0" y="44"/>
                    </a:lnTo>
                    <a:lnTo>
                      <a:pt x="0" y="55"/>
                    </a:lnTo>
                    <a:lnTo>
                      <a:pt x="9" y="55"/>
                    </a:lnTo>
                    <a:lnTo>
                      <a:pt x="26" y="55"/>
                    </a:lnTo>
                    <a:lnTo>
                      <a:pt x="44" y="44"/>
                    </a:lnTo>
                    <a:lnTo>
                      <a:pt x="70" y="28"/>
                    </a:lnTo>
                    <a:lnTo>
                      <a:pt x="62" y="28"/>
                    </a:lnTo>
                    <a:close/>
                  </a:path>
                </a:pathLst>
              </a:custGeom>
              <a:solidFill>
                <a:srgbClr val="1C2022"/>
              </a:solidFill>
              <a:ln w="38100" cmpd="sng">
                <a:solidFill>
                  <a:schemeClr val="bg2"/>
                </a:solidFill>
                <a:round/>
                <a:headEnd/>
                <a:tailEnd/>
              </a:ln>
              <a:effectLst/>
            </p:spPr>
            <p:txBody>
              <a:bodyPr/>
              <a:lstStyle/>
              <a:p>
                <a:endParaRPr lang="en-US">
                  <a:solidFill>
                    <a:prstClr val="black"/>
                  </a:solidFill>
                </a:endParaRPr>
              </a:p>
            </p:txBody>
          </p:sp>
          <p:sp>
            <p:nvSpPr>
              <p:cNvPr id="403" name="Freeform 5"/>
              <p:cNvSpPr>
                <a:spLocks/>
              </p:cNvSpPr>
              <p:nvPr/>
            </p:nvSpPr>
            <p:spPr bwMode="auto">
              <a:xfrm>
                <a:off x="4282" y="1108"/>
                <a:ext cx="962" cy="1422"/>
              </a:xfrm>
              <a:custGeom>
                <a:avLst/>
                <a:gdLst>
                  <a:gd name="T0" fmla="*/ 30 w 3791"/>
                  <a:gd name="T1" fmla="*/ 784 h 5545"/>
                  <a:gd name="T2" fmla="*/ 13 w 3791"/>
                  <a:gd name="T3" fmla="*/ 727 h 5545"/>
                  <a:gd name="T4" fmla="*/ 113 w 3791"/>
                  <a:gd name="T5" fmla="*/ 704 h 5545"/>
                  <a:gd name="T6" fmla="*/ 188 w 3791"/>
                  <a:gd name="T7" fmla="*/ 688 h 5545"/>
                  <a:gd name="T8" fmla="*/ 227 w 3791"/>
                  <a:gd name="T9" fmla="*/ 615 h 5545"/>
                  <a:gd name="T10" fmla="*/ 218 w 3791"/>
                  <a:gd name="T11" fmla="*/ 572 h 5545"/>
                  <a:gd name="T12" fmla="*/ 335 w 3791"/>
                  <a:gd name="T13" fmla="*/ 434 h 5545"/>
                  <a:gd name="T14" fmla="*/ 598 w 3791"/>
                  <a:gd name="T15" fmla="*/ 327 h 5545"/>
                  <a:gd name="T16" fmla="*/ 625 w 3791"/>
                  <a:gd name="T17" fmla="*/ 318 h 5545"/>
                  <a:gd name="T18" fmla="*/ 636 w 3791"/>
                  <a:gd name="T19" fmla="*/ 258 h 5545"/>
                  <a:gd name="T20" fmla="*/ 647 w 3791"/>
                  <a:gd name="T21" fmla="*/ 133 h 5545"/>
                  <a:gd name="T22" fmla="*/ 679 w 3791"/>
                  <a:gd name="T23" fmla="*/ 18 h 5545"/>
                  <a:gd name="T24" fmla="*/ 761 w 3791"/>
                  <a:gd name="T25" fmla="*/ 5 h 5545"/>
                  <a:gd name="T26" fmla="*/ 860 w 3791"/>
                  <a:gd name="T27" fmla="*/ 161 h 5545"/>
                  <a:gd name="T28" fmla="*/ 892 w 3791"/>
                  <a:gd name="T29" fmla="*/ 211 h 5545"/>
                  <a:gd name="T30" fmla="*/ 942 w 3791"/>
                  <a:gd name="T31" fmla="*/ 236 h 5545"/>
                  <a:gd name="T32" fmla="*/ 960 w 3791"/>
                  <a:gd name="T33" fmla="*/ 274 h 5545"/>
                  <a:gd name="T34" fmla="*/ 910 w 3791"/>
                  <a:gd name="T35" fmla="*/ 322 h 5545"/>
                  <a:gd name="T36" fmla="*/ 894 w 3791"/>
                  <a:gd name="T37" fmla="*/ 357 h 5545"/>
                  <a:gd name="T38" fmla="*/ 869 w 3791"/>
                  <a:gd name="T39" fmla="*/ 343 h 5545"/>
                  <a:gd name="T40" fmla="*/ 812 w 3791"/>
                  <a:gd name="T41" fmla="*/ 389 h 5545"/>
                  <a:gd name="T42" fmla="*/ 799 w 3791"/>
                  <a:gd name="T43" fmla="*/ 428 h 5545"/>
                  <a:gd name="T44" fmla="*/ 751 w 3791"/>
                  <a:gd name="T45" fmla="*/ 462 h 5545"/>
                  <a:gd name="T46" fmla="*/ 736 w 3791"/>
                  <a:gd name="T47" fmla="*/ 510 h 5545"/>
                  <a:gd name="T48" fmla="*/ 718 w 3791"/>
                  <a:gd name="T49" fmla="*/ 560 h 5545"/>
                  <a:gd name="T50" fmla="*/ 718 w 3791"/>
                  <a:gd name="T51" fmla="*/ 615 h 5545"/>
                  <a:gd name="T52" fmla="*/ 715 w 3791"/>
                  <a:gd name="T53" fmla="*/ 656 h 5545"/>
                  <a:gd name="T54" fmla="*/ 720 w 3791"/>
                  <a:gd name="T55" fmla="*/ 688 h 5545"/>
                  <a:gd name="T56" fmla="*/ 767 w 3791"/>
                  <a:gd name="T57" fmla="*/ 711 h 5545"/>
                  <a:gd name="T58" fmla="*/ 817 w 3791"/>
                  <a:gd name="T59" fmla="*/ 707 h 5545"/>
                  <a:gd name="T60" fmla="*/ 808 w 3791"/>
                  <a:gd name="T61" fmla="*/ 677 h 5545"/>
                  <a:gd name="T62" fmla="*/ 824 w 3791"/>
                  <a:gd name="T63" fmla="*/ 731 h 5545"/>
                  <a:gd name="T64" fmla="*/ 765 w 3791"/>
                  <a:gd name="T65" fmla="*/ 748 h 5545"/>
                  <a:gd name="T66" fmla="*/ 740 w 3791"/>
                  <a:gd name="T67" fmla="*/ 766 h 5545"/>
                  <a:gd name="T68" fmla="*/ 708 w 3791"/>
                  <a:gd name="T69" fmla="*/ 759 h 5545"/>
                  <a:gd name="T70" fmla="*/ 702 w 3791"/>
                  <a:gd name="T71" fmla="*/ 794 h 5545"/>
                  <a:gd name="T72" fmla="*/ 640 w 3791"/>
                  <a:gd name="T73" fmla="*/ 830 h 5545"/>
                  <a:gd name="T74" fmla="*/ 577 w 3791"/>
                  <a:gd name="T75" fmla="*/ 850 h 5545"/>
                  <a:gd name="T76" fmla="*/ 512 w 3791"/>
                  <a:gd name="T77" fmla="*/ 924 h 5545"/>
                  <a:gd name="T78" fmla="*/ 500 w 3791"/>
                  <a:gd name="T79" fmla="*/ 976 h 5545"/>
                  <a:gd name="T80" fmla="*/ 516 w 3791"/>
                  <a:gd name="T81" fmla="*/ 1022 h 5545"/>
                  <a:gd name="T82" fmla="*/ 503 w 3791"/>
                  <a:gd name="T83" fmla="*/ 1111 h 5545"/>
                  <a:gd name="T84" fmla="*/ 462 w 3791"/>
                  <a:gd name="T85" fmla="*/ 1159 h 5545"/>
                  <a:gd name="T86" fmla="*/ 403 w 3791"/>
                  <a:gd name="T87" fmla="*/ 1109 h 5545"/>
                  <a:gd name="T88" fmla="*/ 423 w 3791"/>
                  <a:gd name="T89" fmla="*/ 1061 h 5545"/>
                  <a:gd name="T90" fmla="*/ 394 w 3791"/>
                  <a:gd name="T91" fmla="*/ 1111 h 5545"/>
                  <a:gd name="T92" fmla="*/ 437 w 3791"/>
                  <a:gd name="T93" fmla="*/ 1180 h 5545"/>
                  <a:gd name="T94" fmla="*/ 464 w 3791"/>
                  <a:gd name="T95" fmla="*/ 1271 h 5545"/>
                  <a:gd name="T96" fmla="*/ 457 w 3791"/>
                  <a:gd name="T97" fmla="*/ 1326 h 5545"/>
                  <a:gd name="T98" fmla="*/ 439 w 3791"/>
                  <a:gd name="T99" fmla="*/ 1374 h 5545"/>
                  <a:gd name="T100" fmla="*/ 426 w 3791"/>
                  <a:gd name="T101" fmla="*/ 1422 h 5545"/>
                  <a:gd name="T102" fmla="*/ 423 w 3791"/>
                  <a:gd name="T103" fmla="*/ 1349 h 5545"/>
                  <a:gd name="T104" fmla="*/ 412 w 3791"/>
                  <a:gd name="T105" fmla="*/ 1310 h 5545"/>
                  <a:gd name="T106" fmla="*/ 401 w 3791"/>
                  <a:gd name="T107" fmla="*/ 1278 h 5545"/>
                  <a:gd name="T108" fmla="*/ 360 w 3791"/>
                  <a:gd name="T109" fmla="*/ 1219 h 5545"/>
                  <a:gd name="T110" fmla="*/ 349 w 3791"/>
                  <a:gd name="T111" fmla="*/ 1173 h 5545"/>
                  <a:gd name="T112" fmla="*/ 365 w 3791"/>
                  <a:gd name="T113" fmla="*/ 1129 h 5545"/>
                  <a:gd name="T114" fmla="*/ 331 w 3791"/>
                  <a:gd name="T115" fmla="*/ 1162 h 5545"/>
                  <a:gd name="T116" fmla="*/ 335 w 3791"/>
                  <a:gd name="T117" fmla="*/ 1232 h 5545"/>
                  <a:gd name="T118" fmla="*/ 369 w 3791"/>
                  <a:gd name="T119" fmla="*/ 1310 h 5545"/>
                  <a:gd name="T120" fmla="*/ 285 w 3791"/>
                  <a:gd name="T121" fmla="*/ 1287 h 554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791" h="5545">
                    <a:moveTo>
                      <a:pt x="0" y="3219"/>
                    </a:moveTo>
                    <a:lnTo>
                      <a:pt x="28" y="3209"/>
                    </a:lnTo>
                    <a:lnTo>
                      <a:pt x="37" y="3201"/>
                    </a:lnTo>
                    <a:lnTo>
                      <a:pt x="46" y="3192"/>
                    </a:lnTo>
                    <a:lnTo>
                      <a:pt x="46" y="3175"/>
                    </a:lnTo>
                    <a:lnTo>
                      <a:pt x="53" y="3165"/>
                    </a:lnTo>
                    <a:lnTo>
                      <a:pt x="53" y="3156"/>
                    </a:lnTo>
                    <a:lnTo>
                      <a:pt x="53" y="3148"/>
                    </a:lnTo>
                    <a:lnTo>
                      <a:pt x="64" y="3139"/>
                    </a:lnTo>
                    <a:lnTo>
                      <a:pt x="73" y="3129"/>
                    </a:lnTo>
                    <a:lnTo>
                      <a:pt x="90" y="3121"/>
                    </a:lnTo>
                    <a:lnTo>
                      <a:pt x="108" y="3112"/>
                    </a:lnTo>
                    <a:lnTo>
                      <a:pt x="117" y="3103"/>
                    </a:lnTo>
                    <a:lnTo>
                      <a:pt x="117" y="3095"/>
                    </a:lnTo>
                    <a:lnTo>
                      <a:pt x="126" y="3095"/>
                    </a:lnTo>
                    <a:lnTo>
                      <a:pt x="126" y="3085"/>
                    </a:lnTo>
                    <a:lnTo>
                      <a:pt x="126" y="3076"/>
                    </a:lnTo>
                    <a:lnTo>
                      <a:pt x="117" y="3068"/>
                    </a:lnTo>
                    <a:lnTo>
                      <a:pt x="117" y="3059"/>
                    </a:lnTo>
                    <a:lnTo>
                      <a:pt x="108" y="3059"/>
                    </a:lnTo>
                    <a:lnTo>
                      <a:pt x="100" y="3049"/>
                    </a:lnTo>
                    <a:lnTo>
                      <a:pt x="90" y="3041"/>
                    </a:lnTo>
                    <a:lnTo>
                      <a:pt x="90" y="3032"/>
                    </a:lnTo>
                    <a:lnTo>
                      <a:pt x="90" y="3012"/>
                    </a:lnTo>
                    <a:lnTo>
                      <a:pt x="100" y="3005"/>
                    </a:lnTo>
                    <a:lnTo>
                      <a:pt x="100" y="2996"/>
                    </a:lnTo>
                    <a:lnTo>
                      <a:pt x="100" y="2987"/>
                    </a:lnTo>
                    <a:lnTo>
                      <a:pt x="100" y="2968"/>
                    </a:lnTo>
                    <a:lnTo>
                      <a:pt x="90" y="2959"/>
                    </a:lnTo>
                    <a:lnTo>
                      <a:pt x="73" y="2952"/>
                    </a:lnTo>
                    <a:lnTo>
                      <a:pt x="46" y="2932"/>
                    </a:lnTo>
                    <a:lnTo>
                      <a:pt x="37" y="2925"/>
                    </a:lnTo>
                    <a:lnTo>
                      <a:pt x="37" y="2906"/>
                    </a:lnTo>
                    <a:lnTo>
                      <a:pt x="37" y="2899"/>
                    </a:lnTo>
                    <a:lnTo>
                      <a:pt x="37" y="2879"/>
                    </a:lnTo>
                    <a:lnTo>
                      <a:pt x="37" y="2863"/>
                    </a:lnTo>
                    <a:lnTo>
                      <a:pt x="46" y="2852"/>
                    </a:lnTo>
                    <a:lnTo>
                      <a:pt x="53" y="2835"/>
                    </a:lnTo>
                    <a:lnTo>
                      <a:pt x="64" y="2826"/>
                    </a:lnTo>
                    <a:lnTo>
                      <a:pt x="81" y="2826"/>
                    </a:lnTo>
                    <a:lnTo>
                      <a:pt x="100" y="2819"/>
                    </a:lnTo>
                    <a:lnTo>
                      <a:pt x="108" y="2819"/>
                    </a:lnTo>
                    <a:lnTo>
                      <a:pt x="126" y="2808"/>
                    </a:lnTo>
                    <a:lnTo>
                      <a:pt x="144" y="2791"/>
                    </a:lnTo>
                    <a:lnTo>
                      <a:pt x="161" y="2782"/>
                    </a:lnTo>
                    <a:lnTo>
                      <a:pt x="180" y="2772"/>
                    </a:lnTo>
                    <a:lnTo>
                      <a:pt x="197" y="2764"/>
                    </a:lnTo>
                    <a:lnTo>
                      <a:pt x="215" y="2755"/>
                    </a:lnTo>
                    <a:lnTo>
                      <a:pt x="241" y="2755"/>
                    </a:lnTo>
                    <a:lnTo>
                      <a:pt x="268" y="2746"/>
                    </a:lnTo>
                    <a:lnTo>
                      <a:pt x="295" y="2746"/>
                    </a:lnTo>
                    <a:lnTo>
                      <a:pt x="321" y="2746"/>
                    </a:lnTo>
                    <a:lnTo>
                      <a:pt x="348" y="2746"/>
                    </a:lnTo>
                    <a:lnTo>
                      <a:pt x="377" y="2738"/>
                    </a:lnTo>
                    <a:lnTo>
                      <a:pt x="393" y="2738"/>
                    </a:lnTo>
                    <a:lnTo>
                      <a:pt x="421" y="2738"/>
                    </a:lnTo>
                    <a:lnTo>
                      <a:pt x="446" y="2746"/>
                    </a:lnTo>
                    <a:lnTo>
                      <a:pt x="474" y="2755"/>
                    </a:lnTo>
                    <a:lnTo>
                      <a:pt x="501" y="2764"/>
                    </a:lnTo>
                    <a:lnTo>
                      <a:pt x="527" y="2782"/>
                    </a:lnTo>
                    <a:lnTo>
                      <a:pt x="545" y="2782"/>
                    </a:lnTo>
                    <a:lnTo>
                      <a:pt x="554" y="2782"/>
                    </a:lnTo>
                    <a:lnTo>
                      <a:pt x="563" y="2772"/>
                    </a:lnTo>
                    <a:lnTo>
                      <a:pt x="563" y="2764"/>
                    </a:lnTo>
                    <a:lnTo>
                      <a:pt x="563" y="2755"/>
                    </a:lnTo>
                    <a:lnTo>
                      <a:pt x="563" y="2746"/>
                    </a:lnTo>
                    <a:lnTo>
                      <a:pt x="563" y="2738"/>
                    </a:lnTo>
                    <a:lnTo>
                      <a:pt x="571" y="2728"/>
                    </a:lnTo>
                    <a:lnTo>
                      <a:pt x="581" y="2719"/>
                    </a:lnTo>
                    <a:lnTo>
                      <a:pt x="598" y="2711"/>
                    </a:lnTo>
                    <a:lnTo>
                      <a:pt x="625" y="2711"/>
                    </a:lnTo>
                    <a:lnTo>
                      <a:pt x="651" y="2711"/>
                    </a:lnTo>
                    <a:lnTo>
                      <a:pt x="678" y="2711"/>
                    </a:lnTo>
                    <a:lnTo>
                      <a:pt x="697" y="2702"/>
                    </a:lnTo>
                    <a:lnTo>
                      <a:pt x="723" y="2692"/>
                    </a:lnTo>
                    <a:lnTo>
                      <a:pt x="741" y="2684"/>
                    </a:lnTo>
                    <a:lnTo>
                      <a:pt x="767" y="2666"/>
                    </a:lnTo>
                    <a:lnTo>
                      <a:pt x="786" y="2648"/>
                    </a:lnTo>
                    <a:lnTo>
                      <a:pt x="821" y="2622"/>
                    </a:lnTo>
                    <a:lnTo>
                      <a:pt x="847" y="2586"/>
                    </a:lnTo>
                    <a:lnTo>
                      <a:pt x="847" y="2577"/>
                    </a:lnTo>
                    <a:lnTo>
                      <a:pt x="858" y="2568"/>
                    </a:lnTo>
                    <a:lnTo>
                      <a:pt x="874" y="2559"/>
                    </a:lnTo>
                    <a:lnTo>
                      <a:pt x="894" y="2542"/>
                    </a:lnTo>
                    <a:lnTo>
                      <a:pt x="901" y="2532"/>
                    </a:lnTo>
                    <a:lnTo>
                      <a:pt x="920" y="2515"/>
                    </a:lnTo>
                    <a:lnTo>
                      <a:pt x="927" y="2506"/>
                    </a:lnTo>
                    <a:lnTo>
                      <a:pt x="938" y="2497"/>
                    </a:lnTo>
                    <a:lnTo>
                      <a:pt x="938" y="2479"/>
                    </a:lnTo>
                    <a:lnTo>
                      <a:pt x="927" y="2470"/>
                    </a:lnTo>
                    <a:lnTo>
                      <a:pt x="920" y="2462"/>
                    </a:lnTo>
                    <a:lnTo>
                      <a:pt x="911" y="2443"/>
                    </a:lnTo>
                    <a:lnTo>
                      <a:pt x="901" y="2435"/>
                    </a:lnTo>
                    <a:lnTo>
                      <a:pt x="901" y="2415"/>
                    </a:lnTo>
                    <a:lnTo>
                      <a:pt x="894" y="2399"/>
                    </a:lnTo>
                    <a:lnTo>
                      <a:pt x="894" y="2390"/>
                    </a:lnTo>
                    <a:lnTo>
                      <a:pt x="894" y="2371"/>
                    </a:lnTo>
                    <a:lnTo>
                      <a:pt x="901" y="2362"/>
                    </a:lnTo>
                    <a:lnTo>
                      <a:pt x="901" y="2355"/>
                    </a:lnTo>
                    <a:lnTo>
                      <a:pt x="911" y="2346"/>
                    </a:lnTo>
                    <a:lnTo>
                      <a:pt x="920" y="2346"/>
                    </a:lnTo>
                    <a:lnTo>
                      <a:pt x="927" y="2335"/>
                    </a:lnTo>
                    <a:lnTo>
                      <a:pt x="927" y="2328"/>
                    </a:lnTo>
                    <a:lnTo>
                      <a:pt x="927" y="2318"/>
                    </a:lnTo>
                    <a:lnTo>
                      <a:pt x="927" y="2309"/>
                    </a:lnTo>
                    <a:lnTo>
                      <a:pt x="920" y="2302"/>
                    </a:lnTo>
                    <a:lnTo>
                      <a:pt x="911" y="2302"/>
                    </a:lnTo>
                    <a:lnTo>
                      <a:pt x="901" y="2291"/>
                    </a:lnTo>
                    <a:lnTo>
                      <a:pt x="883" y="2282"/>
                    </a:lnTo>
                    <a:lnTo>
                      <a:pt x="858" y="2282"/>
                    </a:lnTo>
                    <a:lnTo>
                      <a:pt x="839" y="2273"/>
                    </a:lnTo>
                    <a:lnTo>
                      <a:pt x="839" y="2265"/>
                    </a:lnTo>
                    <a:lnTo>
                      <a:pt x="847" y="2246"/>
                    </a:lnTo>
                    <a:lnTo>
                      <a:pt x="858" y="2229"/>
                    </a:lnTo>
                    <a:lnTo>
                      <a:pt x="883" y="2202"/>
                    </a:lnTo>
                    <a:lnTo>
                      <a:pt x="901" y="2185"/>
                    </a:lnTo>
                    <a:lnTo>
                      <a:pt x="927" y="2158"/>
                    </a:lnTo>
                    <a:lnTo>
                      <a:pt x="954" y="2131"/>
                    </a:lnTo>
                    <a:lnTo>
                      <a:pt x="974" y="2113"/>
                    </a:lnTo>
                    <a:lnTo>
                      <a:pt x="982" y="2105"/>
                    </a:lnTo>
                    <a:lnTo>
                      <a:pt x="991" y="2086"/>
                    </a:lnTo>
                    <a:lnTo>
                      <a:pt x="1000" y="2060"/>
                    </a:lnTo>
                    <a:lnTo>
                      <a:pt x="1007" y="2033"/>
                    </a:lnTo>
                    <a:lnTo>
                      <a:pt x="1018" y="2006"/>
                    </a:lnTo>
                    <a:lnTo>
                      <a:pt x="1027" y="1971"/>
                    </a:lnTo>
                    <a:lnTo>
                      <a:pt x="1044" y="1935"/>
                    </a:lnTo>
                    <a:lnTo>
                      <a:pt x="1071" y="1889"/>
                    </a:lnTo>
                    <a:lnTo>
                      <a:pt x="1098" y="1845"/>
                    </a:lnTo>
                    <a:lnTo>
                      <a:pt x="1151" y="1792"/>
                    </a:lnTo>
                    <a:lnTo>
                      <a:pt x="1214" y="1738"/>
                    </a:lnTo>
                    <a:lnTo>
                      <a:pt x="1240" y="1729"/>
                    </a:lnTo>
                    <a:lnTo>
                      <a:pt x="1276" y="1712"/>
                    </a:lnTo>
                    <a:lnTo>
                      <a:pt x="1320" y="1694"/>
                    </a:lnTo>
                    <a:lnTo>
                      <a:pt x="1384" y="1676"/>
                    </a:lnTo>
                    <a:lnTo>
                      <a:pt x="1444" y="1649"/>
                    </a:lnTo>
                    <a:lnTo>
                      <a:pt x="1508" y="1632"/>
                    </a:lnTo>
                    <a:lnTo>
                      <a:pt x="1571" y="1614"/>
                    </a:lnTo>
                    <a:lnTo>
                      <a:pt x="1633" y="1596"/>
                    </a:lnTo>
                    <a:lnTo>
                      <a:pt x="1686" y="1588"/>
                    </a:lnTo>
                    <a:lnTo>
                      <a:pt x="1740" y="1569"/>
                    </a:lnTo>
                    <a:lnTo>
                      <a:pt x="2302" y="1409"/>
                    </a:lnTo>
                    <a:lnTo>
                      <a:pt x="2302" y="1392"/>
                    </a:lnTo>
                    <a:lnTo>
                      <a:pt x="2311" y="1383"/>
                    </a:lnTo>
                    <a:lnTo>
                      <a:pt x="2311" y="1365"/>
                    </a:lnTo>
                    <a:lnTo>
                      <a:pt x="2311" y="1347"/>
                    </a:lnTo>
                    <a:lnTo>
                      <a:pt x="2320" y="1329"/>
                    </a:lnTo>
                    <a:lnTo>
                      <a:pt x="2320" y="1312"/>
                    </a:lnTo>
                    <a:lnTo>
                      <a:pt x="2320" y="1292"/>
                    </a:lnTo>
                    <a:lnTo>
                      <a:pt x="2320" y="1285"/>
                    </a:lnTo>
                    <a:lnTo>
                      <a:pt x="2329" y="1276"/>
                    </a:lnTo>
                    <a:lnTo>
                      <a:pt x="2347" y="1276"/>
                    </a:lnTo>
                    <a:lnTo>
                      <a:pt x="2355" y="1276"/>
                    </a:lnTo>
                    <a:lnTo>
                      <a:pt x="2364" y="1267"/>
                    </a:lnTo>
                    <a:lnTo>
                      <a:pt x="2374" y="1267"/>
                    </a:lnTo>
                    <a:lnTo>
                      <a:pt x="2382" y="1257"/>
                    </a:lnTo>
                    <a:lnTo>
                      <a:pt x="2391" y="1248"/>
                    </a:lnTo>
                    <a:lnTo>
                      <a:pt x="2391" y="1257"/>
                    </a:lnTo>
                    <a:lnTo>
                      <a:pt x="2400" y="1257"/>
                    </a:lnTo>
                    <a:lnTo>
                      <a:pt x="2400" y="1248"/>
                    </a:lnTo>
                    <a:lnTo>
                      <a:pt x="2400" y="1232"/>
                    </a:lnTo>
                    <a:lnTo>
                      <a:pt x="2400" y="1223"/>
                    </a:lnTo>
                    <a:lnTo>
                      <a:pt x="2400" y="1212"/>
                    </a:lnTo>
                    <a:lnTo>
                      <a:pt x="2409" y="1205"/>
                    </a:lnTo>
                    <a:lnTo>
                      <a:pt x="2418" y="1205"/>
                    </a:lnTo>
                    <a:lnTo>
                      <a:pt x="2427" y="1205"/>
                    </a:lnTo>
                    <a:lnTo>
                      <a:pt x="2427" y="1212"/>
                    </a:lnTo>
                    <a:lnTo>
                      <a:pt x="2435" y="1232"/>
                    </a:lnTo>
                    <a:lnTo>
                      <a:pt x="2444" y="1239"/>
                    </a:lnTo>
                    <a:lnTo>
                      <a:pt x="2454" y="1248"/>
                    </a:lnTo>
                    <a:lnTo>
                      <a:pt x="2462" y="1248"/>
                    </a:lnTo>
                    <a:lnTo>
                      <a:pt x="2462" y="1239"/>
                    </a:lnTo>
                    <a:lnTo>
                      <a:pt x="2471" y="1223"/>
                    </a:lnTo>
                    <a:lnTo>
                      <a:pt x="2471" y="1212"/>
                    </a:lnTo>
                    <a:lnTo>
                      <a:pt x="2471" y="1195"/>
                    </a:lnTo>
                    <a:lnTo>
                      <a:pt x="2471" y="1177"/>
                    </a:lnTo>
                    <a:lnTo>
                      <a:pt x="2462" y="1159"/>
                    </a:lnTo>
                    <a:lnTo>
                      <a:pt x="2480" y="1150"/>
                    </a:lnTo>
                    <a:lnTo>
                      <a:pt x="2489" y="1142"/>
                    </a:lnTo>
                    <a:lnTo>
                      <a:pt x="2489" y="1132"/>
                    </a:lnTo>
                    <a:lnTo>
                      <a:pt x="2489" y="1123"/>
                    </a:lnTo>
                    <a:lnTo>
                      <a:pt x="2480" y="1106"/>
                    </a:lnTo>
                    <a:lnTo>
                      <a:pt x="2480" y="1096"/>
                    </a:lnTo>
                    <a:lnTo>
                      <a:pt x="2471" y="1088"/>
                    </a:lnTo>
                    <a:lnTo>
                      <a:pt x="2471" y="1079"/>
                    </a:lnTo>
                    <a:lnTo>
                      <a:pt x="2471" y="1070"/>
                    </a:lnTo>
                    <a:lnTo>
                      <a:pt x="2480" y="1061"/>
                    </a:lnTo>
                    <a:lnTo>
                      <a:pt x="2498" y="1052"/>
                    </a:lnTo>
                    <a:lnTo>
                      <a:pt x="2507" y="1043"/>
                    </a:lnTo>
                    <a:lnTo>
                      <a:pt x="2507" y="1026"/>
                    </a:lnTo>
                    <a:lnTo>
                      <a:pt x="2507" y="1008"/>
                    </a:lnTo>
                    <a:lnTo>
                      <a:pt x="2515" y="999"/>
                    </a:lnTo>
                    <a:lnTo>
                      <a:pt x="2515" y="981"/>
                    </a:lnTo>
                    <a:lnTo>
                      <a:pt x="2515" y="972"/>
                    </a:lnTo>
                    <a:lnTo>
                      <a:pt x="2524" y="955"/>
                    </a:lnTo>
                    <a:lnTo>
                      <a:pt x="2534" y="946"/>
                    </a:lnTo>
                    <a:lnTo>
                      <a:pt x="2551" y="928"/>
                    </a:lnTo>
                    <a:lnTo>
                      <a:pt x="2551" y="883"/>
                    </a:lnTo>
                    <a:lnTo>
                      <a:pt x="2551" y="848"/>
                    </a:lnTo>
                    <a:lnTo>
                      <a:pt x="2542" y="812"/>
                    </a:lnTo>
                    <a:lnTo>
                      <a:pt x="2542" y="786"/>
                    </a:lnTo>
                    <a:lnTo>
                      <a:pt x="2534" y="759"/>
                    </a:lnTo>
                    <a:lnTo>
                      <a:pt x="2534" y="732"/>
                    </a:lnTo>
                    <a:lnTo>
                      <a:pt x="2534" y="695"/>
                    </a:lnTo>
                    <a:lnTo>
                      <a:pt x="2534" y="659"/>
                    </a:lnTo>
                    <a:lnTo>
                      <a:pt x="2551" y="626"/>
                    </a:lnTo>
                    <a:lnTo>
                      <a:pt x="2578" y="571"/>
                    </a:lnTo>
                    <a:lnTo>
                      <a:pt x="2569" y="553"/>
                    </a:lnTo>
                    <a:lnTo>
                      <a:pt x="2560" y="535"/>
                    </a:lnTo>
                    <a:lnTo>
                      <a:pt x="2551" y="518"/>
                    </a:lnTo>
                    <a:lnTo>
                      <a:pt x="2551" y="499"/>
                    </a:lnTo>
                    <a:lnTo>
                      <a:pt x="2542" y="482"/>
                    </a:lnTo>
                    <a:lnTo>
                      <a:pt x="2542" y="464"/>
                    </a:lnTo>
                    <a:lnTo>
                      <a:pt x="2542" y="446"/>
                    </a:lnTo>
                    <a:lnTo>
                      <a:pt x="2542" y="429"/>
                    </a:lnTo>
                    <a:lnTo>
                      <a:pt x="2551" y="411"/>
                    </a:lnTo>
                    <a:lnTo>
                      <a:pt x="2560" y="393"/>
                    </a:lnTo>
                    <a:lnTo>
                      <a:pt x="2578" y="366"/>
                    </a:lnTo>
                    <a:lnTo>
                      <a:pt x="2587" y="339"/>
                    </a:lnTo>
                    <a:lnTo>
                      <a:pt x="2595" y="302"/>
                    </a:lnTo>
                    <a:lnTo>
                      <a:pt x="2614" y="269"/>
                    </a:lnTo>
                    <a:lnTo>
                      <a:pt x="2623" y="233"/>
                    </a:lnTo>
                    <a:lnTo>
                      <a:pt x="2640" y="197"/>
                    </a:lnTo>
                    <a:lnTo>
                      <a:pt x="2651" y="162"/>
                    </a:lnTo>
                    <a:lnTo>
                      <a:pt x="2658" y="134"/>
                    </a:lnTo>
                    <a:lnTo>
                      <a:pt x="2667" y="109"/>
                    </a:lnTo>
                    <a:lnTo>
                      <a:pt x="2667" y="89"/>
                    </a:lnTo>
                    <a:lnTo>
                      <a:pt x="2676" y="81"/>
                    </a:lnTo>
                    <a:lnTo>
                      <a:pt x="2676" y="72"/>
                    </a:lnTo>
                    <a:lnTo>
                      <a:pt x="2685" y="54"/>
                    </a:lnTo>
                    <a:lnTo>
                      <a:pt x="2695" y="45"/>
                    </a:lnTo>
                    <a:lnTo>
                      <a:pt x="2704" y="36"/>
                    </a:lnTo>
                    <a:lnTo>
                      <a:pt x="2720" y="29"/>
                    </a:lnTo>
                    <a:lnTo>
                      <a:pt x="2731" y="29"/>
                    </a:lnTo>
                    <a:lnTo>
                      <a:pt x="2738" y="36"/>
                    </a:lnTo>
                    <a:lnTo>
                      <a:pt x="2757" y="45"/>
                    </a:lnTo>
                    <a:lnTo>
                      <a:pt x="2775" y="72"/>
                    </a:lnTo>
                    <a:lnTo>
                      <a:pt x="2791" y="98"/>
                    </a:lnTo>
                    <a:lnTo>
                      <a:pt x="2811" y="116"/>
                    </a:lnTo>
                    <a:lnTo>
                      <a:pt x="2828" y="116"/>
                    </a:lnTo>
                    <a:lnTo>
                      <a:pt x="2855" y="116"/>
                    </a:lnTo>
                    <a:lnTo>
                      <a:pt x="2872" y="109"/>
                    </a:lnTo>
                    <a:lnTo>
                      <a:pt x="2891" y="89"/>
                    </a:lnTo>
                    <a:lnTo>
                      <a:pt x="2917" y="72"/>
                    </a:lnTo>
                    <a:lnTo>
                      <a:pt x="2935" y="54"/>
                    </a:lnTo>
                    <a:lnTo>
                      <a:pt x="2961" y="45"/>
                    </a:lnTo>
                    <a:lnTo>
                      <a:pt x="2979" y="36"/>
                    </a:lnTo>
                    <a:lnTo>
                      <a:pt x="2997" y="18"/>
                    </a:lnTo>
                    <a:lnTo>
                      <a:pt x="3015" y="9"/>
                    </a:lnTo>
                    <a:lnTo>
                      <a:pt x="3033" y="0"/>
                    </a:lnTo>
                    <a:lnTo>
                      <a:pt x="3060" y="9"/>
                    </a:lnTo>
                    <a:lnTo>
                      <a:pt x="3077" y="18"/>
                    </a:lnTo>
                    <a:lnTo>
                      <a:pt x="3104" y="36"/>
                    </a:lnTo>
                    <a:lnTo>
                      <a:pt x="3131" y="45"/>
                    </a:lnTo>
                    <a:lnTo>
                      <a:pt x="3148" y="62"/>
                    </a:lnTo>
                    <a:lnTo>
                      <a:pt x="3168" y="81"/>
                    </a:lnTo>
                    <a:lnTo>
                      <a:pt x="3194" y="98"/>
                    </a:lnTo>
                    <a:lnTo>
                      <a:pt x="3201" y="109"/>
                    </a:lnTo>
                    <a:lnTo>
                      <a:pt x="3221" y="125"/>
                    </a:lnTo>
                    <a:lnTo>
                      <a:pt x="3228" y="162"/>
                    </a:lnTo>
                    <a:lnTo>
                      <a:pt x="3248" y="206"/>
                    </a:lnTo>
                    <a:lnTo>
                      <a:pt x="3265" y="249"/>
                    </a:lnTo>
                    <a:lnTo>
                      <a:pt x="3281" y="313"/>
                    </a:lnTo>
                    <a:lnTo>
                      <a:pt x="3301" y="383"/>
                    </a:lnTo>
                    <a:lnTo>
                      <a:pt x="3328" y="455"/>
                    </a:lnTo>
                    <a:lnTo>
                      <a:pt x="3354" y="535"/>
                    </a:lnTo>
                    <a:lnTo>
                      <a:pt x="3389" y="626"/>
                    </a:lnTo>
                    <a:lnTo>
                      <a:pt x="3398" y="669"/>
                    </a:lnTo>
                    <a:lnTo>
                      <a:pt x="3417" y="695"/>
                    </a:lnTo>
                    <a:lnTo>
                      <a:pt x="3434" y="713"/>
                    </a:lnTo>
                    <a:lnTo>
                      <a:pt x="3452" y="722"/>
                    </a:lnTo>
                    <a:lnTo>
                      <a:pt x="3478" y="732"/>
                    </a:lnTo>
                    <a:lnTo>
                      <a:pt x="3497" y="739"/>
                    </a:lnTo>
                    <a:lnTo>
                      <a:pt x="3514" y="739"/>
                    </a:lnTo>
                    <a:lnTo>
                      <a:pt x="3524" y="739"/>
                    </a:lnTo>
                    <a:lnTo>
                      <a:pt x="3532" y="750"/>
                    </a:lnTo>
                    <a:lnTo>
                      <a:pt x="3541" y="768"/>
                    </a:lnTo>
                    <a:lnTo>
                      <a:pt x="3541" y="775"/>
                    </a:lnTo>
                    <a:lnTo>
                      <a:pt x="3532" y="786"/>
                    </a:lnTo>
                    <a:lnTo>
                      <a:pt x="3532" y="795"/>
                    </a:lnTo>
                    <a:lnTo>
                      <a:pt x="3524" y="795"/>
                    </a:lnTo>
                    <a:lnTo>
                      <a:pt x="3514" y="795"/>
                    </a:lnTo>
                    <a:lnTo>
                      <a:pt x="3514" y="803"/>
                    </a:lnTo>
                    <a:lnTo>
                      <a:pt x="3505" y="803"/>
                    </a:lnTo>
                    <a:lnTo>
                      <a:pt x="3514" y="812"/>
                    </a:lnTo>
                    <a:lnTo>
                      <a:pt x="3514" y="821"/>
                    </a:lnTo>
                    <a:lnTo>
                      <a:pt x="3524" y="821"/>
                    </a:lnTo>
                    <a:lnTo>
                      <a:pt x="3532" y="830"/>
                    </a:lnTo>
                    <a:lnTo>
                      <a:pt x="3541" y="848"/>
                    </a:lnTo>
                    <a:lnTo>
                      <a:pt x="3550" y="856"/>
                    </a:lnTo>
                    <a:lnTo>
                      <a:pt x="3550" y="866"/>
                    </a:lnTo>
                    <a:lnTo>
                      <a:pt x="3558" y="875"/>
                    </a:lnTo>
                    <a:lnTo>
                      <a:pt x="3558" y="883"/>
                    </a:lnTo>
                    <a:lnTo>
                      <a:pt x="3550" y="892"/>
                    </a:lnTo>
                    <a:lnTo>
                      <a:pt x="3550" y="901"/>
                    </a:lnTo>
                    <a:lnTo>
                      <a:pt x="3577" y="919"/>
                    </a:lnTo>
                    <a:lnTo>
                      <a:pt x="3594" y="936"/>
                    </a:lnTo>
                    <a:lnTo>
                      <a:pt x="3605" y="936"/>
                    </a:lnTo>
                    <a:lnTo>
                      <a:pt x="3612" y="928"/>
                    </a:lnTo>
                    <a:lnTo>
                      <a:pt x="3621" y="919"/>
                    </a:lnTo>
                    <a:lnTo>
                      <a:pt x="3630" y="910"/>
                    </a:lnTo>
                    <a:lnTo>
                      <a:pt x="3638" y="901"/>
                    </a:lnTo>
                    <a:lnTo>
                      <a:pt x="3658" y="892"/>
                    </a:lnTo>
                    <a:lnTo>
                      <a:pt x="3685" y="901"/>
                    </a:lnTo>
                    <a:lnTo>
                      <a:pt x="3711" y="919"/>
                    </a:lnTo>
                    <a:lnTo>
                      <a:pt x="3729" y="936"/>
                    </a:lnTo>
                    <a:lnTo>
                      <a:pt x="3746" y="946"/>
                    </a:lnTo>
                    <a:lnTo>
                      <a:pt x="3746" y="955"/>
                    </a:lnTo>
                    <a:lnTo>
                      <a:pt x="3755" y="963"/>
                    </a:lnTo>
                    <a:lnTo>
                      <a:pt x="3746" y="972"/>
                    </a:lnTo>
                    <a:lnTo>
                      <a:pt x="3746" y="981"/>
                    </a:lnTo>
                    <a:lnTo>
                      <a:pt x="3738" y="990"/>
                    </a:lnTo>
                    <a:lnTo>
                      <a:pt x="3729" y="990"/>
                    </a:lnTo>
                    <a:lnTo>
                      <a:pt x="3718" y="999"/>
                    </a:lnTo>
                    <a:lnTo>
                      <a:pt x="3711" y="1008"/>
                    </a:lnTo>
                    <a:lnTo>
                      <a:pt x="3711" y="1016"/>
                    </a:lnTo>
                    <a:lnTo>
                      <a:pt x="3718" y="1026"/>
                    </a:lnTo>
                    <a:lnTo>
                      <a:pt x="3729" y="1026"/>
                    </a:lnTo>
                    <a:lnTo>
                      <a:pt x="3738" y="1035"/>
                    </a:lnTo>
                    <a:lnTo>
                      <a:pt x="3755" y="1035"/>
                    </a:lnTo>
                    <a:lnTo>
                      <a:pt x="3774" y="1043"/>
                    </a:lnTo>
                    <a:lnTo>
                      <a:pt x="3782" y="1043"/>
                    </a:lnTo>
                    <a:lnTo>
                      <a:pt x="3791" y="1061"/>
                    </a:lnTo>
                    <a:lnTo>
                      <a:pt x="3782" y="1070"/>
                    </a:lnTo>
                    <a:lnTo>
                      <a:pt x="3774" y="1096"/>
                    </a:lnTo>
                    <a:lnTo>
                      <a:pt x="3774" y="1106"/>
                    </a:lnTo>
                    <a:lnTo>
                      <a:pt x="3774" y="1123"/>
                    </a:lnTo>
                    <a:lnTo>
                      <a:pt x="3765" y="1123"/>
                    </a:lnTo>
                    <a:lnTo>
                      <a:pt x="3755" y="1132"/>
                    </a:lnTo>
                    <a:lnTo>
                      <a:pt x="3738" y="1132"/>
                    </a:lnTo>
                    <a:lnTo>
                      <a:pt x="3718" y="1142"/>
                    </a:lnTo>
                    <a:lnTo>
                      <a:pt x="3702" y="1142"/>
                    </a:lnTo>
                    <a:lnTo>
                      <a:pt x="3674" y="1150"/>
                    </a:lnTo>
                    <a:lnTo>
                      <a:pt x="3658" y="1159"/>
                    </a:lnTo>
                    <a:lnTo>
                      <a:pt x="3638" y="1168"/>
                    </a:lnTo>
                    <a:lnTo>
                      <a:pt x="3638" y="1195"/>
                    </a:lnTo>
                    <a:lnTo>
                      <a:pt x="3638" y="1205"/>
                    </a:lnTo>
                    <a:lnTo>
                      <a:pt x="3638" y="1223"/>
                    </a:lnTo>
                    <a:lnTo>
                      <a:pt x="3630" y="1232"/>
                    </a:lnTo>
                    <a:lnTo>
                      <a:pt x="3621" y="1239"/>
                    </a:lnTo>
                    <a:lnTo>
                      <a:pt x="3612" y="1248"/>
                    </a:lnTo>
                    <a:lnTo>
                      <a:pt x="3605" y="1257"/>
                    </a:lnTo>
                    <a:lnTo>
                      <a:pt x="3585" y="1257"/>
                    </a:lnTo>
                    <a:lnTo>
                      <a:pt x="3577" y="1257"/>
                    </a:lnTo>
                    <a:lnTo>
                      <a:pt x="3558" y="1248"/>
                    </a:lnTo>
                    <a:lnTo>
                      <a:pt x="3558" y="1276"/>
                    </a:lnTo>
                    <a:lnTo>
                      <a:pt x="3558" y="1292"/>
                    </a:lnTo>
                    <a:lnTo>
                      <a:pt x="3558" y="1303"/>
                    </a:lnTo>
                    <a:lnTo>
                      <a:pt x="3550" y="1312"/>
                    </a:lnTo>
                    <a:lnTo>
                      <a:pt x="3541" y="1312"/>
                    </a:lnTo>
                    <a:lnTo>
                      <a:pt x="3532" y="1312"/>
                    </a:lnTo>
                    <a:lnTo>
                      <a:pt x="3532" y="1320"/>
                    </a:lnTo>
                    <a:lnTo>
                      <a:pt x="3541" y="1338"/>
                    </a:lnTo>
                    <a:lnTo>
                      <a:pt x="3541" y="1356"/>
                    </a:lnTo>
                    <a:lnTo>
                      <a:pt x="3541" y="1365"/>
                    </a:lnTo>
                    <a:lnTo>
                      <a:pt x="3541" y="1383"/>
                    </a:lnTo>
                    <a:lnTo>
                      <a:pt x="3541" y="1392"/>
                    </a:lnTo>
                    <a:lnTo>
                      <a:pt x="3541" y="1400"/>
                    </a:lnTo>
                    <a:lnTo>
                      <a:pt x="3541" y="1409"/>
                    </a:lnTo>
                    <a:lnTo>
                      <a:pt x="3532" y="1409"/>
                    </a:lnTo>
                    <a:lnTo>
                      <a:pt x="3532" y="1400"/>
                    </a:lnTo>
                    <a:lnTo>
                      <a:pt x="3524" y="1392"/>
                    </a:lnTo>
                    <a:lnTo>
                      <a:pt x="3524" y="1383"/>
                    </a:lnTo>
                    <a:lnTo>
                      <a:pt x="3524" y="1373"/>
                    </a:lnTo>
                    <a:lnTo>
                      <a:pt x="3514" y="1365"/>
                    </a:lnTo>
                    <a:lnTo>
                      <a:pt x="3505" y="1356"/>
                    </a:lnTo>
                    <a:lnTo>
                      <a:pt x="3505" y="1347"/>
                    </a:lnTo>
                    <a:lnTo>
                      <a:pt x="3497" y="1338"/>
                    </a:lnTo>
                    <a:lnTo>
                      <a:pt x="3488" y="1329"/>
                    </a:lnTo>
                    <a:lnTo>
                      <a:pt x="3478" y="1329"/>
                    </a:lnTo>
                    <a:lnTo>
                      <a:pt x="3478" y="1338"/>
                    </a:lnTo>
                    <a:lnTo>
                      <a:pt x="3470" y="1338"/>
                    </a:lnTo>
                    <a:lnTo>
                      <a:pt x="3461" y="1329"/>
                    </a:lnTo>
                    <a:lnTo>
                      <a:pt x="3452" y="1329"/>
                    </a:lnTo>
                    <a:lnTo>
                      <a:pt x="3444" y="1312"/>
                    </a:lnTo>
                    <a:lnTo>
                      <a:pt x="3434" y="1292"/>
                    </a:lnTo>
                    <a:lnTo>
                      <a:pt x="3434" y="1303"/>
                    </a:lnTo>
                    <a:lnTo>
                      <a:pt x="3434" y="1312"/>
                    </a:lnTo>
                    <a:lnTo>
                      <a:pt x="3434" y="1320"/>
                    </a:lnTo>
                    <a:lnTo>
                      <a:pt x="3434" y="1329"/>
                    </a:lnTo>
                    <a:lnTo>
                      <a:pt x="3425" y="1338"/>
                    </a:lnTo>
                    <a:lnTo>
                      <a:pt x="3417" y="1347"/>
                    </a:lnTo>
                    <a:lnTo>
                      <a:pt x="3408" y="1347"/>
                    </a:lnTo>
                    <a:lnTo>
                      <a:pt x="3398" y="1356"/>
                    </a:lnTo>
                    <a:lnTo>
                      <a:pt x="3398" y="1365"/>
                    </a:lnTo>
                    <a:lnTo>
                      <a:pt x="3389" y="1383"/>
                    </a:lnTo>
                    <a:lnTo>
                      <a:pt x="3381" y="1392"/>
                    </a:lnTo>
                    <a:lnTo>
                      <a:pt x="3363" y="1392"/>
                    </a:lnTo>
                    <a:lnTo>
                      <a:pt x="3345" y="1400"/>
                    </a:lnTo>
                    <a:lnTo>
                      <a:pt x="3318" y="1400"/>
                    </a:lnTo>
                    <a:lnTo>
                      <a:pt x="3301" y="1400"/>
                    </a:lnTo>
                    <a:lnTo>
                      <a:pt x="3274" y="1400"/>
                    </a:lnTo>
                    <a:lnTo>
                      <a:pt x="3256" y="1409"/>
                    </a:lnTo>
                    <a:lnTo>
                      <a:pt x="3237" y="1409"/>
                    </a:lnTo>
                    <a:lnTo>
                      <a:pt x="3237" y="1427"/>
                    </a:lnTo>
                    <a:lnTo>
                      <a:pt x="3228" y="1445"/>
                    </a:lnTo>
                    <a:lnTo>
                      <a:pt x="3228" y="1463"/>
                    </a:lnTo>
                    <a:lnTo>
                      <a:pt x="3221" y="1480"/>
                    </a:lnTo>
                    <a:lnTo>
                      <a:pt x="3212" y="1498"/>
                    </a:lnTo>
                    <a:lnTo>
                      <a:pt x="3201" y="1516"/>
                    </a:lnTo>
                    <a:lnTo>
                      <a:pt x="3194" y="1543"/>
                    </a:lnTo>
                    <a:lnTo>
                      <a:pt x="3194" y="1561"/>
                    </a:lnTo>
                    <a:lnTo>
                      <a:pt x="3194" y="1578"/>
                    </a:lnTo>
                    <a:lnTo>
                      <a:pt x="3201" y="1596"/>
                    </a:lnTo>
                    <a:lnTo>
                      <a:pt x="3212" y="1605"/>
                    </a:lnTo>
                    <a:lnTo>
                      <a:pt x="3212" y="1614"/>
                    </a:lnTo>
                    <a:lnTo>
                      <a:pt x="3212" y="1623"/>
                    </a:lnTo>
                    <a:lnTo>
                      <a:pt x="3212" y="1632"/>
                    </a:lnTo>
                    <a:lnTo>
                      <a:pt x="3212" y="1641"/>
                    </a:lnTo>
                    <a:lnTo>
                      <a:pt x="3212" y="1649"/>
                    </a:lnTo>
                    <a:lnTo>
                      <a:pt x="3212" y="1658"/>
                    </a:lnTo>
                    <a:lnTo>
                      <a:pt x="3201" y="1668"/>
                    </a:lnTo>
                    <a:lnTo>
                      <a:pt x="3194" y="1676"/>
                    </a:lnTo>
                    <a:lnTo>
                      <a:pt x="3194" y="1685"/>
                    </a:lnTo>
                    <a:lnTo>
                      <a:pt x="3184" y="1685"/>
                    </a:lnTo>
                    <a:lnTo>
                      <a:pt x="3175" y="1676"/>
                    </a:lnTo>
                    <a:lnTo>
                      <a:pt x="3168" y="1676"/>
                    </a:lnTo>
                    <a:lnTo>
                      <a:pt x="3157" y="1668"/>
                    </a:lnTo>
                    <a:lnTo>
                      <a:pt x="3148" y="1668"/>
                    </a:lnTo>
                    <a:lnTo>
                      <a:pt x="3141" y="1658"/>
                    </a:lnTo>
                    <a:lnTo>
                      <a:pt x="3131" y="1658"/>
                    </a:lnTo>
                    <a:lnTo>
                      <a:pt x="3121" y="1668"/>
                    </a:lnTo>
                    <a:lnTo>
                      <a:pt x="3104" y="1676"/>
                    </a:lnTo>
                    <a:lnTo>
                      <a:pt x="3113" y="1703"/>
                    </a:lnTo>
                    <a:lnTo>
                      <a:pt x="3113" y="1721"/>
                    </a:lnTo>
                    <a:lnTo>
                      <a:pt x="3104" y="1729"/>
                    </a:lnTo>
                    <a:lnTo>
                      <a:pt x="3095" y="1738"/>
                    </a:lnTo>
                    <a:lnTo>
                      <a:pt x="3077" y="1749"/>
                    </a:lnTo>
                    <a:lnTo>
                      <a:pt x="3060" y="1749"/>
                    </a:lnTo>
                    <a:lnTo>
                      <a:pt x="3041" y="1756"/>
                    </a:lnTo>
                    <a:lnTo>
                      <a:pt x="3024" y="1756"/>
                    </a:lnTo>
                    <a:lnTo>
                      <a:pt x="2997" y="1756"/>
                    </a:lnTo>
                    <a:lnTo>
                      <a:pt x="2971" y="1756"/>
                    </a:lnTo>
                    <a:lnTo>
                      <a:pt x="2979" y="1765"/>
                    </a:lnTo>
                    <a:lnTo>
                      <a:pt x="2979" y="1774"/>
                    </a:lnTo>
                    <a:lnTo>
                      <a:pt x="2971" y="1783"/>
                    </a:lnTo>
                    <a:lnTo>
                      <a:pt x="2961" y="1792"/>
                    </a:lnTo>
                    <a:lnTo>
                      <a:pt x="2961" y="1802"/>
                    </a:lnTo>
                    <a:lnTo>
                      <a:pt x="2952" y="1809"/>
                    </a:lnTo>
                    <a:lnTo>
                      <a:pt x="2944" y="1809"/>
                    </a:lnTo>
                    <a:lnTo>
                      <a:pt x="2935" y="1820"/>
                    </a:lnTo>
                    <a:lnTo>
                      <a:pt x="2926" y="1829"/>
                    </a:lnTo>
                    <a:lnTo>
                      <a:pt x="2917" y="1836"/>
                    </a:lnTo>
                    <a:lnTo>
                      <a:pt x="2908" y="1845"/>
                    </a:lnTo>
                    <a:lnTo>
                      <a:pt x="2899" y="1864"/>
                    </a:lnTo>
                    <a:lnTo>
                      <a:pt x="2899" y="1873"/>
                    </a:lnTo>
                    <a:lnTo>
                      <a:pt x="2891" y="1889"/>
                    </a:lnTo>
                    <a:lnTo>
                      <a:pt x="2891" y="1900"/>
                    </a:lnTo>
                    <a:lnTo>
                      <a:pt x="2891" y="1918"/>
                    </a:lnTo>
                    <a:lnTo>
                      <a:pt x="2891" y="1926"/>
                    </a:lnTo>
                    <a:lnTo>
                      <a:pt x="2891" y="1935"/>
                    </a:lnTo>
                    <a:lnTo>
                      <a:pt x="2908" y="1945"/>
                    </a:lnTo>
                    <a:lnTo>
                      <a:pt x="2917" y="1953"/>
                    </a:lnTo>
                    <a:lnTo>
                      <a:pt x="2917" y="1962"/>
                    </a:lnTo>
                    <a:lnTo>
                      <a:pt x="2917" y="1971"/>
                    </a:lnTo>
                    <a:lnTo>
                      <a:pt x="2908" y="1980"/>
                    </a:lnTo>
                    <a:lnTo>
                      <a:pt x="2899" y="1989"/>
                    </a:lnTo>
                    <a:lnTo>
                      <a:pt x="2891" y="1998"/>
                    </a:lnTo>
                    <a:lnTo>
                      <a:pt x="2881" y="2006"/>
                    </a:lnTo>
                    <a:lnTo>
                      <a:pt x="2872" y="2015"/>
                    </a:lnTo>
                    <a:lnTo>
                      <a:pt x="2864" y="2025"/>
                    </a:lnTo>
                    <a:lnTo>
                      <a:pt x="2864" y="2033"/>
                    </a:lnTo>
                    <a:lnTo>
                      <a:pt x="2864" y="2051"/>
                    </a:lnTo>
                    <a:lnTo>
                      <a:pt x="2864" y="2060"/>
                    </a:lnTo>
                    <a:lnTo>
                      <a:pt x="2855" y="2078"/>
                    </a:lnTo>
                    <a:lnTo>
                      <a:pt x="2846" y="2086"/>
                    </a:lnTo>
                    <a:lnTo>
                      <a:pt x="2837" y="2105"/>
                    </a:lnTo>
                    <a:lnTo>
                      <a:pt x="2837" y="2113"/>
                    </a:lnTo>
                    <a:lnTo>
                      <a:pt x="2828" y="2122"/>
                    </a:lnTo>
                    <a:lnTo>
                      <a:pt x="2819" y="2131"/>
                    </a:lnTo>
                    <a:lnTo>
                      <a:pt x="2819" y="2140"/>
                    </a:lnTo>
                    <a:lnTo>
                      <a:pt x="2819" y="2149"/>
                    </a:lnTo>
                    <a:lnTo>
                      <a:pt x="2828" y="2158"/>
                    </a:lnTo>
                    <a:lnTo>
                      <a:pt x="2828" y="2166"/>
                    </a:lnTo>
                    <a:lnTo>
                      <a:pt x="2828" y="2175"/>
                    </a:lnTo>
                    <a:lnTo>
                      <a:pt x="2828" y="2185"/>
                    </a:lnTo>
                    <a:lnTo>
                      <a:pt x="2828" y="2202"/>
                    </a:lnTo>
                    <a:lnTo>
                      <a:pt x="2828" y="2211"/>
                    </a:lnTo>
                    <a:lnTo>
                      <a:pt x="2819" y="2229"/>
                    </a:lnTo>
                    <a:lnTo>
                      <a:pt x="2819" y="2238"/>
                    </a:lnTo>
                    <a:lnTo>
                      <a:pt x="2811" y="2246"/>
                    </a:lnTo>
                    <a:lnTo>
                      <a:pt x="2811" y="2282"/>
                    </a:lnTo>
                    <a:lnTo>
                      <a:pt x="2811" y="2302"/>
                    </a:lnTo>
                    <a:lnTo>
                      <a:pt x="2811" y="2318"/>
                    </a:lnTo>
                    <a:lnTo>
                      <a:pt x="2801" y="2335"/>
                    </a:lnTo>
                    <a:lnTo>
                      <a:pt x="2801" y="2346"/>
                    </a:lnTo>
                    <a:lnTo>
                      <a:pt x="2791" y="2346"/>
                    </a:lnTo>
                    <a:lnTo>
                      <a:pt x="2784" y="2355"/>
                    </a:lnTo>
                    <a:lnTo>
                      <a:pt x="2775" y="2355"/>
                    </a:lnTo>
                    <a:lnTo>
                      <a:pt x="2791" y="2355"/>
                    </a:lnTo>
                    <a:lnTo>
                      <a:pt x="2801" y="2355"/>
                    </a:lnTo>
                    <a:lnTo>
                      <a:pt x="2811" y="2362"/>
                    </a:lnTo>
                    <a:lnTo>
                      <a:pt x="2819" y="2371"/>
                    </a:lnTo>
                    <a:lnTo>
                      <a:pt x="2819" y="2382"/>
                    </a:lnTo>
                    <a:lnTo>
                      <a:pt x="2828" y="2399"/>
                    </a:lnTo>
                    <a:lnTo>
                      <a:pt x="2828" y="2408"/>
                    </a:lnTo>
                    <a:lnTo>
                      <a:pt x="2828" y="2415"/>
                    </a:lnTo>
                    <a:lnTo>
                      <a:pt x="2837" y="2415"/>
                    </a:lnTo>
                    <a:lnTo>
                      <a:pt x="2837" y="2426"/>
                    </a:lnTo>
                    <a:lnTo>
                      <a:pt x="2855" y="2415"/>
                    </a:lnTo>
                    <a:lnTo>
                      <a:pt x="2872" y="2415"/>
                    </a:lnTo>
                    <a:lnTo>
                      <a:pt x="2881" y="2415"/>
                    </a:lnTo>
                    <a:lnTo>
                      <a:pt x="2881" y="2426"/>
                    </a:lnTo>
                    <a:lnTo>
                      <a:pt x="2881" y="2435"/>
                    </a:lnTo>
                    <a:lnTo>
                      <a:pt x="2881" y="2452"/>
                    </a:lnTo>
                    <a:lnTo>
                      <a:pt x="2872" y="2470"/>
                    </a:lnTo>
                    <a:lnTo>
                      <a:pt x="2864" y="2488"/>
                    </a:lnTo>
                    <a:lnTo>
                      <a:pt x="2855" y="2497"/>
                    </a:lnTo>
                    <a:lnTo>
                      <a:pt x="2837" y="2515"/>
                    </a:lnTo>
                    <a:lnTo>
                      <a:pt x="2846" y="2523"/>
                    </a:lnTo>
                    <a:lnTo>
                      <a:pt x="2846" y="2532"/>
                    </a:lnTo>
                    <a:lnTo>
                      <a:pt x="2837" y="2532"/>
                    </a:lnTo>
                    <a:lnTo>
                      <a:pt x="2828" y="2542"/>
                    </a:lnTo>
                    <a:lnTo>
                      <a:pt x="2819" y="2559"/>
                    </a:lnTo>
                    <a:lnTo>
                      <a:pt x="2811" y="2568"/>
                    </a:lnTo>
                    <a:lnTo>
                      <a:pt x="2801" y="2586"/>
                    </a:lnTo>
                    <a:lnTo>
                      <a:pt x="2791" y="2603"/>
                    </a:lnTo>
                    <a:lnTo>
                      <a:pt x="2784" y="2630"/>
                    </a:lnTo>
                    <a:lnTo>
                      <a:pt x="2784" y="2658"/>
                    </a:lnTo>
                    <a:lnTo>
                      <a:pt x="2775" y="2666"/>
                    </a:lnTo>
                    <a:lnTo>
                      <a:pt x="2775" y="2675"/>
                    </a:lnTo>
                    <a:lnTo>
                      <a:pt x="2775" y="2684"/>
                    </a:lnTo>
                    <a:lnTo>
                      <a:pt x="2775" y="2692"/>
                    </a:lnTo>
                    <a:lnTo>
                      <a:pt x="2775" y="2702"/>
                    </a:lnTo>
                    <a:lnTo>
                      <a:pt x="2784" y="2702"/>
                    </a:lnTo>
                    <a:lnTo>
                      <a:pt x="2784" y="2711"/>
                    </a:lnTo>
                    <a:lnTo>
                      <a:pt x="2791" y="2719"/>
                    </a:lnTo>
                    <a:lnTo>
                      <a:pt x="2801" y="2719"/>
                    </a:lnTo>
                    <a:lnTo>
                      <a:pt x="2811" y="2711"/>
                    </a:lnTo>
                    <a:lnTo>
                      <a:pt x="2828" y="2711"/>
                    </a:lnTo>
                    <a:lnTo>
                      <a:pt x="2828" y="2702"/>
                    </a:lnTo>
                    <a:lnTo>
                      <a:pt x="2837" y="2692"/>
                    </a:lnTo>
                    <a:lnTo>
                      <a:pt x="2837" y="2684"/>
                    </a:lnTo>
                    <a:lnTo>
                      <a:pt x="2837" y="2675"/>
                    </a:lnTo>
                    <a:lnTo>
                      <a:pt x="2846" y="2666"/>
                    </a:lnTo>
                    <a:lnTo>
                      <a:pt x="2855" y="2658"/>
                    </a:lnTo>
                    <a:lnTo>
                      <a:pt x="2864" y="2658"/>
                    </a:lnTo>
                    <a:lnTo>
                      <a:pt x="2872" y="2648"/>
                    </a:lnTo>
                    <a:lnTo>
                      <a:pt x="2891" y="2648"/>
                    </a:lnTo>
                    <a:lnTo>
                      <a:pt x="2908" y="2648"/>
                    </a:lnTo>
                    <a:lnTo>
                      <a:pt x="2917" y="2658"/>
                    </a:lnTo>
                    <a:lnTo>
                      <a:pt x="2935" y="2666"/>
                    </a:lnTo>
                    <a:lnTo>
                      <a:pt x="2944" y="2675"/>
                    </a:lnTo>
                    <a:lnTo>
                      <a:pt x="2952" y="2692"/>
                    </a:lnTo>
                    <a:lnTo>
                      <a:pt x="2961" y="2711"/>
                    </a:lnTo>
                    <a:lnTo>
                      <a:pt x="2971" y="2719"/>
                    </a:lnTo>
                    <a:lnTo>
                      <a:pt x="2979" y="2738"/>
                    </a:lnTo>
                    <a:lnTo>
                      <a:pt x="2979" y="2746"/>
                    </a:lnTo>
                    <a:lnTo>
                      <a:pt x="2988" y="2746"/>
                    </a:lnTo>
                    <a:lnTo>
                      <a:pt x="2997" y="2755"/>
                    </a:lnTo>
                    <a:lnTo>
                      <a:pt x="3007" y="2764"/>
                    </a:lnTo>
                    <a:lnTo>
                      <a:pt x="3024" y="2772"/>
                    </a:lnTo>
                    <a:lnTo>
                      <a:pt x="3033" y="2791"/>
                    </a:lnTo>
                    <a:lnTo>
                      <a:pt x="3041" y="2799"/>
                    </a:lnTo>
                    <a:lnTo>
                      <a:pt x="3060" y="2819"/>
                    </a:lnTo>
                    <a:lnTo>
                      <a:pt x="3077" y="2835"/>
                    </a:lnTo>
                    <a:lnTo>
                      <a:pt x="3095" y="2844"/>
                    </a:lnTo>
                    <a:lnTo>
                      <a:pt x="3121" y="2852"/>
                    </a:lnTo>
                    <a:lnTo>
                      <a:pt x="3141" y="2852"/>
                    </a:lnTo>
                    <a:lnTo>
                      <a:pt x="3148" y="2852"/>
                    </a:lnTo>
                    <a:lnTo>
                      <a:pt x="3157" y="2852"/>
                    </a:lnTo>
                    <a:lnTo>
                      <a:pt x="3157" y="2844"/>
                    </a:lnTo>
                    <a:lnTo>
                      <a:pt x="3168" y="2844"/>
                    </a:lnTo>
                    <a:lnTo>
                      <a:pt x="3168" y="2835"/>
                    </a:lnTo>
                    <a:lnTo>
                      <a:pt x="3168" y="2819"/>
                    </a:lnTo>
                    <a:lnTo>
                      <a:pt x="3175" y="2808"/>
                    </a:lnTo>
                    <a:lnTo>
                      <a:pt x="3184" y="2799"/>
                    </a:lnTo>
                    <a:lnTo>
                      <a:pt x="3201" y="2782"/>
                    </a:lnTo>
                    <a:lnTo>
                      <a:pt x="3212" y="2772"/>
                    </a:lnTo>
                    <a:lnTo>
                      <a:pt x="3221" y="2764"/>
                    </a:lnTo>
                    <a:lnTo>
                      <a:pt x="3221" y="2755"/>
                    </a:lnTo>
                    <a:lnTo>
                      <a:pt x="3221" y="2746"/>
                    </a:lnTo>
                    <a:lnTo>
                      <a:pt x="3221" y="2738"/>
                    </a:lnTo>
                    <a:lnTo>
                      <a:pt x="3212" y="2728"/>
                    </a:lnTo>
                    <a:lnTo>
                      <a:pt x="3201" y="2711"/>
                    </a:lnTo>
                    <a:lnTo>
                      <a:pt x="3194" y="2702"/>
                    </a:lnTo>
                    <a:lnTo>
                      <a:pt x="3184" y="2692"/>
                    </a:lnTo>
                    <a:lnTo>
                      <a:pt x="3184" y="2684"/>
                    </a:lnTo>
                    <a:lnTo>
                      <a:pt x="3175" y="2675"/>
                    </a:lnTo>
                    <a:lnTo>
                      <a:pt x="3168" y="2675"/>
                    </a:lnTo>
                    <a:lnTo>
                      <a:pt x="3157" y="2675"/>
                    </a:lnTo>
                    <a:lnTo>
                      <a:pt x="3148" y="2684"/>
                    </a:lnTo>
                    <a:lnTo>
                      <a:pt x="3141" y="2684"/>
                    </a:lnTo>
                    <a:lnTo>
                      <a:pt x="3141" y="2675"/>
                    </a:lnTo>
                    <a:lnTo>
                      <a:pt x="3148" y="2666"/>
                    </a:lnTo>
                    <a:lnTo>
                      <a:pt x="3157" y="2658"/>
                    </a:lnTo>
                    <a:lnTo>
                      <a:pt x="3168" y="2648"/>
                    </a:lnTo>
                    <a:lnTo>
                      <a:pt x="3168" y="2639"/>
                    </a:lnTo>
                    <a:lnTo>
                      <a:pt x="3175" y="2639"/>
                    </a:lnTo>
                    <a:lnTo>
                      <a:pt x="3184" y="2639"/>
                    </a:lnTo>
                    <a:lnTo>
                      <a:pt x="3194" y="2639"/>
                    </a:lnTo>
                    <a:lnTo>
                      <a:pt x="3201" y="2639"/>
                    </a:lnTo>
                    <a:lnTo>
                      <a:pt x="3212" y="2648"/>
                    </a:lnTo>
                    <a:lnTo>
                      <a:pt x="3221" y="2648"/>
                    </a:lnTo>
                    <a:lnTo>
                      <a:pt x="3237" y="2666"/>
                    </a:lnTo>
                    <a:lnTo>
                      <a:pt x="3256" y="2675"/>
                    </a:lnTo>
                    <a:lnTo>
                      <a:pt x="3265" y="2692"/>
                    </a:lnTo>
                    <a:lnTo>
                      <a:pt x="3265" y="2702"/>
                    </a:lnTo>
                    <a:lnTo>
                      <a:pt x="3265" y="2719"/>
                    </a:lnTo>
                    <a:lnTo>
                      <a:pt x="3265" y="2728"/>
                    </a:lnTo>
                    <a:lnTo>
                      <a:pt x="3265" y="2746"/>
                    </a:lnTo>
                    <a:lnTo>
                      <a:pt x="3265" y="2755"/>
                    </a:lnTo>
                    <a:lnTo>
                      <a:pt x="3265" y="2772"/>
                    </a:lnTo>
                    <a:lnTo>
                      <a:pt x="3265" y="2782"/>
                    </a:lnTo>
                    <a:lnTo>
                      <a:pt x="3265" y="2799"/>
                    </a:lnTo>
                    <a:lnTo>
                      <a:pt x="3274" y="2819"/>
                    </a:lnTo>
                    <a:lnTo>
                      <a:pt x="3265" y="2826"/>
                    </a:lnTo>
                    <a:lnTo>
                      <a:pt x="3265" y="2844"/>
                    </a:lnTo>
                    <a:lnTo>
                      <a:pt x="3248" y="2852"/>
                    </a:lnTo>
                    <a:lnTo>
                      <a:pt x="3237" y="2852"/>
                    </a:lnTo>
                    <a:lnTo>
                      <a:pt x="3221" y="2863"/>
                    </a:lnTo>
                    <a:lnTo>
                      <a:pt x="3201" y="2872"/>
                    </a:lnTo>
                    <a:lnTo>
                      <a:pt x="3184" y="2879"/>
                    </a:lnTo>
                    <a:lnTo>
                      <a:pt x="3168" y="2879"/>
                    </a:lnTo>
                    <a:lnTo>
                      <a:pt x="3148" y="2879"/>
                    </a:lnTo>
                    <a:lnTo>
                      <a:pt x="3141" y="2888"/>
                    </a:lnTo>
                    <a:lnTo>
                      <a:pt x="3131" y="2888"/>
                    </a:lnTo>
                    <a:lnTo>
                      <a:pt x="3131" y="2899"/>
                    </a:lnTo>
                    <a:lnTo>
                      <a:pt x="3121" y="2906"/>
                    </a:lnTo>
                    <a:lnTo>
                      <a:pt x="3113" y="2916"/>
                    </a:lnTo>
                    <a:lnTo>
                      <a:pt x="3104" y="2925"/>
                    </a:lnTo>
                    <a:lnTo>
                      <a:pt x="3088" y="2925"/>
                    </a:lnTo>
                    <a:lnTo>
                      <a:pt x="3060" y="2932"/>
                    </a:lnTo>
                    <a:lnTo>
                      <a:pt x="3051" y="2932"/>
                    </a:lnTo>
                    <a:lnTo>
                      <a:pt x="3033" y="2932"/>
                    </a:lnTo>
                    <a:lnTo>
                      <a:pt x="3024" y="2932"/>
                    </a:lnTo>
                    <a:lnTo>
                      <a:pt x="3015" y="2925"/>
                    </a:lnTo>
                    <a:lnTo>
                      <a:pt x="3015" y="2916"/>
                    </a:lnTo>
                    <a:lnTo>
                      <a:pt x="3015" y="2906"/>
                    </a:lnTo>
                    <a:lnTo>
                      <a:pt x="3015" y="2899"/>
                    </a:lnTo>
                    <a:lnTo>
                      <a:pt x="3015" y="2879"/>
                    </a:lnTo>
                    <a:lnTo>
                      <a:pt x="3015" y="2863"/>
                    </a:lnTo>
                    <a:lnTo>
                      <a:pt x="2997" y="2872"/>
                    </a:lnTo>
                    <a:lnTo>
                      <a:pt x="2988" y="2879"/>
                    </a:lnTo>
                    <a:lnTo>
                      <a:pt x="2988" y="2888"/>
                    </a:lnTo>
                    <a:lnTo>
                      <a:pt x="2979" y="2899"/>
                    </a:lnTo>
                    <a:lnTo>
                      <a:pt x="2979" y="2906"/>
                    </a:lnTo>
                    <a:lnTo>
                      <a:pt x="2979" y="2916"/>
                    </a:lnTo>
                    <a:lnTo>
                      <a:pt x="2971" y="2925"/>
                    </a:lnTo>
                    <a:lnTo>
                      <a:pt x="2961" y="2932"/>
                    </a:lnTo>
                    <a:lnTo>
                      <a:pt x="2952" y="2932"/>
                    </a:lnTo>
                    <a:lnTo>
                      <a:pt x="2926" y="2925"/>
                    </a:lnTo>
                    <a:lnTo>
                      <a:pt x="2935" y="2943"/>
                    </a:lnTo>
                    <a:lnTo>
                      <a:pt x="2935" y="2959"/>
                    </a:lnTo>
                    <a:lnTo>
                      <a:pt x="2935" y="2968"/>
                    </a:lnTo>
                    <a:lnTo>
                      <a:pt x="2926" y="2979"/>
                    </a:lnTo>
                    <a:lnTo>
                      <a:pt x="2917" y="2987"/>
                    </a:lnTo>
                    <a:lnTo>
                      <a:pt x="2908" y="2987"/>
                    </a:lnTo>
                    <a:lnTo>
                      <a:pt x="2908" y="2996"/>
                    </a:lnTo>
                    <a:lnTo>
                      <a:pt x="2899" y="3012"/>
                    </a:lnTo>
                    <a:lnTo>
                      <a:pt x="2891" y="3023"/>
                    </a:lnTo>
                    <a:lnTo>
                      <a:pt x="2881" y="3032"/>
                    </a:lnTo>
                    <a:lnTo>
                      <a:pt x="2872" y="3032"/>
                    </a:lnTo>
                    <a:lnTo>
                      <a:pt x="2864" y="3032"/>
                    </a:lnTo>
                    <a:lnTo>
                      <a:pt x="2855" y="3023"/>
                    </a:lnTo>
                    <a:lnTo>
                      <a:pt x="2846" y="3012"/>
                    </a:lnTo>
                    <a:lnTo>
                      <a:pt x="2837" y="3005"/>
                    </a:lnTo>
                    <a:lnTo>
                      <a:pt x="2837" y="2996"/>
                    </a:lnTo>
                    <a:lnTo>
                      <a:pt x="2828" y="2987"/>
                    </a:lnTo>
                    <a:lnTo>
                      <a:pt x="2828" y="2979"/>
                    </a:lnTo>
                    <a:lnTo>
                      <a:pt x="2828" y="2968"/>
                    </a:lnTo>
                    <a:lnTo>
                      <a:pt x="2819" y="2968"/>
                    </a:lnTo>
                    <a:lnTo>
                      <a:pt x="2819" y="2959"/>
                    </a:lnTo>
                    <a:lnTo>
                      <a:pt x="2811" y="2959"/>
                    </a:lnTo>
                    <a:lnTo>
                      <a:pt x="2801" y="2959"/>
                    </a:lnTo>
                    <a:lnTo>
                      <a:pt x="2791" y="2959"/>
                    </a:lnTo>
                    <a:lnTo>
                      <a:pt x="2784" y="2952"/>
                    </a:lnTo>
                    <a:lnTo>
                      <a:pt x="2775" y="2952"/>
                    </a:lnTo>
                    <a:lnTo>
                      <a:pt x="2766" y="2943"/>
                    </a:lnTo>
                    <a:lnTo>
                      <a:pt x="2757" y="2932"/>
                    </a:lnTo>
                    <a:lnTo>
                      <a:pt x="2757" y="2943"/>
                    </a:lnTo>
                    <a:lnTo>
                      <a:pt x="2757" y="2952"/>
                    </a:lnTo>
                    <a:lnTo>
                      <a:pt x="2757" y="2959"/>
                    </a:lnTo>
                    <a:lnTo>
                      <a:pt x="2766" y="2968"/>
                    </a:lnTo>
                    <a:lnTo>
                      <a:pt x="2757" y="2996"/>
                    </a:lnTo>
                    <a:lnTo>
                      <a:pt x="2757" y="3012"/>
                    </a:lnTo>
                    <a:lnTo>
                      <a:pt x="2757" y="3023"/>
                    </a:lnTo>
                    <a:lnTo>
                      <a:pt x="2757" y="3032"/>
                    </a:lnTo>
                    <a:lnTo>
                      <a:pt x="2757" y="3041"/>
                    </a:lnTo>
                    <a:lnTo>
                      <a:pt x="2757" y="3049"/>
                    </a:lnTo>
                    <a:lnTo>
                      <a:pt x="2757" y="3059"/>
                    </a:lnTo>
                    <a:lnTo>
                      <a:pt x="2757" y="3068"/>
                    </a:lnTo>
                    <a:lnTo>
                      <a:pt x="2766" y="3076"/>
                    </a:lnTo>
                    <a:lnTo>
                      <a:pt x="2766" y="3085"/>
                    </a:lnTo>
                    <a:lnTo>
                      <a:pt x="2766" y="3095"/>
                    </a:lnTo>
                    <a:lnTo>
                      <a:pt x="2766" y="3103"/>
                    </a:lnTo>
                    <a:lnTo>
                      <a:pt x="2766" y="3112"/>
                    </a:lnTo>
                    <a:lnTo>
                      <a:pt x="2757" y="3112"/>
                    </a:lnTo>
                    <a:lnTo>
                      <a:pt x="2757" y="3121"/>
                    </a:lnTo>
                    <a:lnTo>
                      <a:pt x="2748" y="3129"/>
                    </a:lnTo>
                    <a:lnTo>
                      <a:pt x="2757" y="3139"/>
                    </a:lnTo>
                    <a:lnTo>
                      <a:pt x="2658" y="3165"/>
                    </a:lnTo>
                    <a:lnTo>
                      <a:pt x="2651" y="3175"/>
                    </a:lnTo>
                    <a:lnTo>
                      <a:pt x="2640" y="3175"/>
                    </a:lnTo>
                    <a:lnTo>
                      <a:pt x="2631" y="3175"/>
                    </a:lnTo>
                    <a:lnTo>
                      <a:pt x="2623" y="3175"/>
                    </a:lnTo>
                    <a:lnTo>
                      <a:pt x="2614" y="3175"/>
                    </a:lnTo>
                    <a:lnTo>
                      <a:pt x="2604" y="3183"/>
                    </a:lnTo>
                    <a:lnTo>
                      <a:pt x="2595" y="3183"/>
                    </a:lnTo>
                    <a:lnTo>
                      <a:pt x="2578" y="3192"/>
                    </a:lnTo>
                    <a:lnTo>
                      <a:pt x="2569" y="3201"/>
                    </a:lnTo>
                    <a:lnTo>
                      <a:pt x="2551" y="3219"/>
                    </a:lnTo>
                    <a:lnTo>
                      <a:pt x="2542" y="3228"/>
                    </a:lnTo>
                    <a:lnTo>
                      <a:pt x="2524" y="3236"/>
                    </a:lnTo>
                    <a:lnTo>
                      <a:pt x="2507" y="3245"/>
                    </a:lnTo>
                    <a:lnTo>
                      <a:pt x="2489" y="3245"/>
                    </a:lnTo>
                    <a:lnTo>
                      <a:pt x="2471" y="3255"/>
                    </a:lnTo>
                    <a:lnTo>
                      <a:pt x="2454" y="3263"/>
                    </a:lnTo>
                    <a:lnTo>
                      <a:pt x="2435" y="3263"/>
                    </a:lnTo>
                    <a:lnTo>
                      <a:pt x="2418" y="3272"/>
                    </a:lnTo>
                    <a:lnTo>
                      <a:pt x="2400" y="3272"/>
                    </a:lnTo>
                    <a:lnTo>
                      <a:pt x="2391" y="3272"/>
                    </a:lnTo>
                    <a:lnTo>
                      <a:pt x="2382" y="3272"/>
                    </a:lnTo>
                    <a:lnTo>
                      <a:pt x="2374" y="3281"/>
                    </a:lnTo>
                    <a:lnTo>
                      <a:pt x="2364" y="3281"/>
                    </a:lnTo>
                    <a:lnTo>
                      <a:pt x="2355" y="3281"/>
                    </a:lnTo>
                    <a:lnTo>
                      <a:pt x="2347" y="3289"/>
                    </a:lnTo>
                    <a:lnTo>
                      <a:pt x="2329" y="3289"/>
                    </a:lnTo>
                    <a:lnTo>
                      <a:pt x="2320" y="3299"/>
                    </a:lnTo>
                    <a:lnTo>
                      <a:pt x="2302" y="3299"/>
                    </a:lnTo>
                    <a:lnTo>
                      <a:pt x="2294" y="3308"/>
                    </a:lnTo>
                    <a:lnTo>
                      <a:pt x="2283" y="3308"/>
                    </a:lnTo>
                    <a:lnTo>
                      <a:pt x="2274" y="3316"/>
                    </a:lnTo>
                    <a:lnTo>
                      <a:pt x="2258" y="3325"/>
                    </a:lnTo>
                    <a:lnTo>
                      <a:pt x="2249" y="3343"/>
                    </a:lnTo>
                    <a:lnTo>
                      <a:pt x="2230" y="3352"/>
                    </a:lnTo>
                    <a:lnTo>
                      <a:pt x="2212" y="3369"/>
                    </a:lnTo>
                    <a:lnTo>
                      <a:pt x="2194" y="3388"/>
                    </a:lnTo>
                    <a:lnTo>
                      <a:pt x="2177" y="3405"/>
                    </a:lnTo>
                    <a:lnTo>
                      <a:pt x="2158" y="3416"/>
                    </a:lnTo>
                    <a:lnTo>
                      <a:pt x="2141" y="3432"/>
                    </a:lnTo>
                    <a:lnTo>
                      <a:pt x="2123" y="3441"/>
                    </a:lnTo>
                    <a:lnTo>
                      <a:pt x="2078" y="3505"/>
                    </a:lnTo>
                    <a:lnTo>
                      <a:pt x="2070" y="3505"/>
                    </a:lnTo>
                    <a:lnTo>
                      <a:pt x="2061" y="3513"/>
                    </a:lnTo>
                    <a:lnTo>
                      <a:pt x="2052" y="3531"/>
                    </a:lnTo>
                    <a:lnTo>
                      <a:pt x="2043" y="3540"/>
                    </a:lnTo>
                    <a:lnTo>
                      <a:pt x="2043" y="3558"/>
                    </a:lnTo>
                    <a:lnTo>
                      <a:pt x="2034" y="3566"/>
                    </a:lnTo>
                    <a:lnTo>
                      <a:pt x="2025" y="3585"/>
                    </a:lnTo>
                    <a:lnTo>
                      <a:pt x="2017" y="3593"/>
                    </a:lnTo>
                    <a:lnTo>
                      <a:pt x="2017" y="3602"/>
                    </a:lnTo>
                    <a:lnTo>
                      <a:pt x="1998" y="3612"/>
                    </a:lnTo>
                    <a:lnTo>
                      <a:pt x="1990" y="3620"/>
                    </a:lnTo>
                    <a:lnTo>
                      <a:pt x="1981" y="3629"/>
                    </a:lnTo>
                    <a:lnTo>
                      <a:pt x="1981" y="3646"/>
                    </a:lnTo>
                    <a:lnTo>
                      <a:pt x="1972" y="3656"/>
                    </a:lnTo>
                    <a:lnTo>
                      <a:pt x="1972" y="3673"/>
                    </a:lnTo>
                    <a:lnTo>
                      <a:pt x="1963" y="3682"/>
                    </a:lnTo>
                    <a:lnTo>
                      <a:pt x="1954" y="3692"/>
                    </a:lnTo>
                    <a:lnTo>
                      <a:pt x="1945" y="3692"/>
                    </a:lnTo>
                    <a:lnTo>
                      <a:pt x="1937" y="3692"/>
                    </a:lnTo>
                    <a:lnTo>
                      <a:pt x="1937" y="3709"/>
                    </a:lnTo>
                    <a:lnTo>
                      <a:pt x="1927" y="3726"/>
                    </a:lnTo>
                    <a:lnTo>
                      <a:pt x="1927" y="3745"/>
                    </a:lnTo>
                    <a:lnTo>
                      <a:pt x="1927" y="3762"/>
                    </a:lnTo>
                    <a:lnTo>
                      <a:pt x="1937" y="3781"/>
                    </a:lnTo>
                    <a:lnTo>
                      <a:pt x="1937" y="3789"/>
                    </a:lnTo>
                    <a:lnTo>
                      <a:pt x="1945" y="3807"/>
                    </a:lnTo>
                    <a:lnTo>
                      <a:pt x="1954" y="3807"/>
                    </a:lnTo>
                    <a:lnTo>
                      <a:pt x="1972" y="3807"/>
                    </a:lnTo>
                    <a:lnTo>
                      <a:pt x="1981" y="3807"/>
                    </a:lnTo>
                    <a:lnTo>
                      <a:pt x="1998" y="3798"/>
                    </a:lnTo>
                    <a:lnTo>
                      <a:pt x="2008" y="3798"/>
                    </a:lnTo>
                    <a:lnTo>
                      <a:pt x="2017" y="3798"/>
                    </a:lnTo>
                    <a:lnTo>
                      <a:pt x="2025" y="3798"/>
                    </a:lnTo>
                    <a:lnTo>
                      <a:pt x="2025" y="3807"/>
                    </a:lnTo>
                    <a:lnTo>
                      <a:pt x="2025" y="3816"/>
                    </a:lnTo>
                    <a:lnTo>
                      <a:pt x="2025" y="3825"/>
                    </a:lnTo>
                    <a:lnTo>
                      <a:pt x="2025" y="3842"/>
                    </a:lnTo>
                    <a:lnTo>
                      <a:pt x="2025" y="3852"/>
                    </a:lnTo>
                    <a:lnTo>
                      <a:pt x="2025" y="3861"/>
                    </a:lnTo>
                    <a:lnTo>
                      <a:pt x="2025" y="3869"/>
                    </a:lnTo>
                    <a:lnTo>
                      <a:pt x="2034" y="3887"/>
                    </a:lnTo>
                    <a:lnTo>
                      <a:pt x="2034" y="3905"/>
                    </a:lnTo>
                    <a:lnTo>
                      <a:pt x="2034" y="3922"/>
                    </a:lnTo>
                    <a:lnTo>
                      <a:pt x="2034" y="3942"/>
                    </a:lnTo>
                    <a:lnTo>
                      <a:pt x="2043" y="3958"/>
                    </a:lnTo>
                    <a:lnTo>
                      <a:pt x="2034" y="3976"/>
                    </a:lnTo>
                    <a:lnTo>
                      <a:pt x="2034" y="3986"/>
                    </a:lnTo>
                    <a:lnTo>
                      <a:pt x="2025" y="3995"/>
                    </a:lnTo>
                    <a:lnTo>
                      <a:pt x="2017" y="3995"/>
                    </a:lnTo>
                    <a:lnTo>
                      <a:pt x="2008" y="3995"/>
                    </a:lnTo>
                    <a:lnTo>
                      <a:pt x="2008" y="4002"/>
                    </a:lnTo>
                    <a:lnTo>
                      <a:pt x="2008" y="4013"/>
                    </a:lnTo>
                    <a:lnTo>
                      <a:pt x="2017" y="4022"/>
                    </a:lnTo>
                    <a:lnTo>
                      <a:pt x="2017" y="4039"/>
                    </a:lnTo>
                    <a:lnTo>
                      <a:pt x="2025" y="4057"/>
                    </a:lnTo>
                    <a:lnTo>
                      <a:pt x="2025" y="4075"/>
                    </a:lnTo>
                    <a:lnTo>
                      <a:pt x="2025" y="4093"/>
                    </a:lnTo>
                    <a:lnTo>
                      <a:pt x="2017" y="4119"/>
                    </a:lnTo>
                    <a:lnTo>
                      <a:pt x="2017" y="4146"/>
                    </a:lnTo>
                    <a:lnTo>
                      <a:pt x="2017" y="4164"/>
                    </a:lnTo>
                    <a:lnTo>
                      <a:pt x="2017" y="4191"/>
                    </a:lnTo>
                    <a:lnTo>
                      <a:pt x="2008" y="4218"/>
                    </a:lnTo>
                    <a:lnTo>
                      <a:pt x="2008" y="4244"/>
                    </a:lnTo>
                    <a:lnTo>
                      <a:pt x="1998" y="4271"/>
                    </a:lnTo>
                    <a:lnTo>
                      <a:pt x="1990" y="4306"/>
                    </a:lnTo>
                    <a:lnTo>
                      <a:pt x="1981" y="4333"/>
                    </a:lnTo>
                    <a:lnTo>
                      <a:pt x="1963" y="4369"/>
                    </a:lnTo>
                    <a:lnTo>
                      <a:pt x="1937" y="4404"/>
                    </a:lnTo>
                    <a:lnTo>
                      <a:pt x="1927" y="4422"/>
                    </a:lnTo>
                    <a:lnTo>
                      <a:pt x="1927" y="4439"/>
                    </a:lnTo>
                    <a:lnTo>
                      <a:pt x="1927" y="4449"/>
                    </a:lnTo>
                    <a:lnTo>
                      <a:pt x="1927" y="4466"/>
                    </a:lnTo>
                    <a:lnTo>
                      <a:pt x="1937" y="4475"/>
                    </a:lnTo>
                    <a:lnTo>
                      <a:pt x="1927" y="4493"/>
                    </a:lnTo>
                    <a:lnTo>
                      <a:pt x="1927" y="4511"/>
                    </a:lnTo>
                    <a:lnTo>
                      <a:pt x="1910" y="4530"/>
                    </a:lnTo>
                    <a:lnTo>
                      <a:pt x="1892" y="4555"/>
                    </a:lnTo>
                    <a:lnTo>
                      <a:pt x="1865" y="4583"/>
                    </a:lnTo>
                    <a:lnTo>
                      <a:pt x="1857" y="4592"/>
                    </a:lnTo>
                    <a:lnTo>
                      <a:pt x="1846" y="4592"/>
                    </a:lnTo>
                    <a:lnTo>
                      <a:pt x="1837" y="4583"/>
                    </a:lnTo>
                    <a:lnTo>
                      <a:pt x="1837" y="4564"/>
                    </a:lnTo>
                    <a:lnTo>
                      <a:pt x="1828" y="4555"/>
                    </a:lnTo>
                    <a:lnTo>
                      <a:pt x="1821" y="4539"/>
                    </a:lnTo>
                    <a:lnTo>
                      <a:pt x="1821" y="4519"/>
                    </a:lnTo>
                    <a:lnTo>
                      <a:pt x="1812" y="4502"/>
                    </a:lnTo>
                    <a:lnTo>
                      <a:pt x="1793" y="4493"/>
                    </a:lnTo>
                    <a:lnTo>
                      <a:pt x="1784" y="4493"/>
                    </a:lnTo>
                    <a:lnTo>
                      <a:pt x="1766" y="4484"/>
                    </a:lnTo>
                    <a:lnTo>
                      <a:pt x="1757" y="4484"/>
                    </a:lnTo>
                    <a:lnTo>
                      <a:pt x="1748" y="4475"/>
                    </a:lnTo>
                    <a:lnTo>
                      <a:pt x="1740" y="4466"/>
                    </a:lnTo>
                    <a:lnTo>
                      <a:pt x="1731" y="4449"/>
                    </a:lnTo>
                    <a:lnTo>
                      <a:pt x="1721" y="4439"/>
                    </a:lnTo>
                    <a:lnTo>
                      <a:pt x="1713" y="4439"/>
                    </a:lnTo>
                    <a:lnTo>
                      <a:pt x="1695" y="4431"/>
                    </a:lnTo>
                    <a:lnTo>
                      <a:pt x="1686" y="4431"/>
                    </a:lnTo>
                    <a:lnTo>
                      <a:pt x="1668" y="4431"/>
                    </a:lnTo>
                    <a:lnTo>
                      <a:pt x="1651" y="4431"/>
                    </a:lnTo>
                    <a:lnTo>
                      <a:pt x="1641" y="4413"/>
                    </a:lnTo>
                    <a:lnTo>
                      <a:pt x="1624" y="4395"/>
                    </a:lnTo>
                    <a:lnTo>
                      <a:pt x="1606" y="4378"/>
                    </a:lnTo>
                    <a:lnTo>
                      <a:pt x="1597" y="4351"/>
                    </a:lnTo>
                    <a:lnTo>
                      <a:pt x="1588" y="4324"/>
                    </a:lnTo>
                    <a:lnTo>
                      <a:pt x="1588" y="4298"/>
                    </a:lnTo>
                    <a:lnTo>
                      <a:pt x="1588" y="4279"/>
                    </a:lnTo>
                    <a:lnTo>
                      <a:pt x="1597" y="4262"/>
                    </a:lnTo>
                    <a:lnTo>
                      <a:pt x="1615" y="4244"/>
                    </a:lnTo>
                    <a:lnTo>
                      <a:pt x="1633" y="4226"/>
                    </a:lnTo>
                    <a:lnTo>
                      <a:pt x="1651" y="4209"/>
                    </a:lnTo>
                    <a:lnTo>
                      <a:pt x="1660" y="4191"/>
                    </a:lnTo>
                    <a:lnTo>
                      <a:pt x="1677" y="4173"/>
                    </a:lnTo>
                    <a:lnTo>
                      <a:pt x="1686" y="4146"/>
                    </a:lnTo>
                    <a:lnTo>
                      <a:pt x="1695" y="4128"/>
                    </a:lnTo>
                    <a:lnTo>
                      <a:pt x="1704" y="4102"/>
                    </a:lnTo>
                    <a:lnTo>
                      <a:pt x="1713" y="4082"/>
                    </a:lnTo>
                    <a:lnTo>
                      <a:pt x="1721" y="4066"/>
                    </a:lnTo>
                    <a:lnTo>
                      <a:pt x="1731" y="4057"/>
                    </a:lnTo>
                    <a:lnTo>
                      <a:pt x="1704" y="4075"/>
                    </a:lnTo>
                    <a:lnTo>
                      <a:pt x="1686" y="4082"/>
                    </a:lnTo>
                    <a:lnTo>
                      <a:pt x="1677" y="4102"/>
                    </a:lnTo>
                    <a:lnTo>
                      <a:pt x="1677" y="4119"/>
                    </a:lnTo>
                    <a:lnTo>
                      <a:pt x="1668" y="4137"/>
                    </a:lnTo>
                    <a:lnTo>
                      <a:pt x="1660" y="4155"/>
                    </a:lnTo>
                    <a:lnTo>
                      <a:pt x="1651" y="4173"/>
                    </a:lnTo>
                    <a:lnTo>
                      <a:pt x="1633" y="4191"/>
                    </a:lnTo>
                    <a:lnTo>
                      <a:pt x="1615" y="4199"/>
                    </a:lnTo>
                    <a:lnTo>
                      <a:pt x="1571" y="4218"/>
                    </a:lnTo>
                    <a:lnTo>
                      <a:pt x="1571" y="4226"/>
                    </a:lnTo>
                    <a:lnTo>
                      <a:pt x="1561" y="4235"/>
                    </a:lnTo>
                    <a:lnTo>
                      <a:pt x="1561" y="4244"/>
                    </a:lnTo>
                    <a:lnTo>
                      <a:pt x="1571" y="4253"/>
                    </a:lnTo>
                    <a:lnTo>
                      <a:pt x="1571" y="4262"/>
                    </a:lnTo>
                    <a:lnTo>
                      <a:pt x="1571" y="4271"/>
                    </a:lnTo>
                    <a:lnTo>
                      <a:pt x="1561" y="4279"/>
                    </a:lnTo>
                    <a:lnTo>
                      <a:pt x="1544" y="4279"/>
                    </a:lnTo>
                    <a:lnTo>
                      <a:pt x="1544" y="4289"/>
                    </a:lnTo>
                    <a:lnTo>
                      <a:pt x="1544" y="4298"/>
                    </a:lnTo>
                    <a:lnTo>
                      <a:pt x="1544" y="4306"/>
                    </a:lnTo>
                    <a:lnTo>
                      <a:pt x="1544" y="4315"/>
                    </a:lnTo>
                    <a:lnTo>
                      <a:pt x="1553" y="4324"/>
                    </a:lnTo>
                    <a:lnTo>
                      <a:pt x="1553" y="4333"/>
                    </a:lnTo>
                    <a:lnTo>
                      <a:pt x="1561" y="4342"/>
                    </a:lnTo>
                    <a:lnTo>
                      <a:pt x="1561" y="4351"/>
                    </a:lnTo>
                    <a:lnTo>
                      <a:pt x="1571" y="4359"/>
                    </a:lnTo>
                    <a:lnTo>
                      <a:pt x="1571" y="4369"/>
                    </a:lnTo>
                    <a:lnTo>
                      <a:pt x="1571" y="4378"/>
                    </a:lnTo>
                    <a:lnTo>
                      <a:pt x="1580" y="4386"/>
                    </a:lnTo>
                    <a:lnTo>
                      <a:pt x="1580" y="4395"/>
                    </a:lnTo>
                    <a:lnTo>
                      <a:pt x="1588" y="4413"/>
                    </a:lnTo>
                    <a:lnTo>
                      <a:pt x="1597" y="4422"/>
                    </a:lnTo>
                    <a:lnTo>
                      <a:pt x="1606" y="4431"/>
                    </a:lnTo>
                    <a:lnTo>
                      <a:pt x="1624" y="4449"/>
                    </a:lnTo>
                    <a:lnTo>
                      <a:pt x="1641" y="4466"/>
                    </a:lnTo>
                    <a:lnTo>
                      <a:pt x="1660" y="4484"/>
                    </a:lnTo>
                    <a:lnTo>
                      <a:pt x="1677" y="4493"/>
                    </a:lnTo>
                    <a:lnTo>
                      <a:pt x="1695" y="4511"/>
                    </a:lnTo>
                    <a:lnTo>
                      <a:pt x="1704" y="4530"/>
                    </a:lnTo>
                    <a:lnTo>
                      <a:pt x="1713" y="4546"/>
                    </a:lnTo>
                    <a:lnTo>
                      <a:pt x="1713" y="4575"/>
                    </a:lnTo>
                    <a:lnTo>
                      <a:pt x="1721" y="4601"/>
                    </a:lnTo>
                    <a:lnTo>
                      <a:pt x="1740" y="4619"/>
                    </a:lnTo>
                    <a:lnTo>
                      <a:pt x="1757" y="4645"/>
                    </a:lnTo>
                    <a:lnTo>
                      <a:pt x="1775" y="4663"/>
                    </a:lnTo>
                    <a:lnTo>
                      <a:pt x="1801" y="4690"/>
                    </a:lnTo>
                    <a:lnTo>
                      <a:pt x="1821" y="4708"/>
                    </a:lnTo>
                    <a:lnTo>
                      <a:pt x="1828" y="4716"/>
                    </a:lnTo>
                    <a:lnTo>
                      <a:pt x="1846" y="4735"/>
                    </a:lnTo>
                    <a:lnTo>
                      <a:pt x="1857" y="4752"/>
                    </a:lnTo>
                    <a:lnTo>
                      <a:pt x="1865" y="4770"/>
                    </a:lnTo>
                    <a:lnTo>
                      <a:pt x="1874" y="4788"/>
                    </a:lnTo>
                    <a:lnTo>
                      <a:pt x="1874" y="4805"/>
                    </a:lnTo>
                    <a:lnTo>
                      <a:pt x="1874" y="4823"/>
                    </a:lnTo>
                    <a:lnTo>
                      <a:pt x="1874" y="4832"/>
                    </a:lnTo>
                    <a:lnTo>
                      <a:pt x="1865" y="4850"/>
                    </a:lnTo>
                    <a:lnTo>
                      <a:pt x="1857" y="4886"/>
                    </a:lnTo>
                    <a:lnTo>
                      <a:pt x="1846" y="4903"/>
                    </a:lnTo>
                    <a:lnTo>
                      <a:pt x="1846" y="4921"/>
                    </a:lnTo>
                    <a:lnTo>
                      <a:pt x="1837" y="4939"/>
                    </a:lnTo>
                    <a:lnTo>
                      <a:pt x="1828" y="4957"/>
                    </a:lnTo>
                    <a:lnTo>
                      <a:pt x="1828" y="4966"/>
                    </a:lnTo>
                    <a:lnTo>
                      <a:pt x="1821" y="4984"/>
                    </a:lnTo>
                    <a:lnTo>
                      <a:pt x="1821" y="4992"/>
                    </a:lnTo>
                    <a:lnTo>
                      <a:pt x="1821" y="5012"/>
                    </a:lnTo>
                    <a:lnTo>
                      <a:pt x="1821" y="5037"/>
                    </a:lnTo>
                    <a:lnTo>
                      <a:pt x="1821" y="5047"/>
                    </a:lnTo>
                    <a:lnTo>
                      <a:pt x="1821" y="5056"/>
                    </a:lnTo>
                    <a:lnTo>
                      <a:pt x="1812" y="5056"/>
                    </a:lnTo>
                    <a:lnTo>
                      <a:pt x="1812" y="5065"/>
                    </a:lnTo>
                    <a:lnTo>
                      <a:pt x="1812" y="5072"/>
                    </a:lnTo>
                    <a:lnTo>
                      <a:pt x="1801" y="5072"/>
                    </a:lnTo>
                    <a:lnTo>
                      <a:pt x="1801" y="5081"/>
                    </a:lnTo>
                    <a:lnTo>
                      <a:pt x="1812" y="5099"/>
                    </a:lnTo>
                    <a:lnTo>
                      <a:pt x="1812" y="5109"/>
                    </a:lnTo>
                    <a:lnTo>
                      <a:pt x="1812" y="5118"/>
                    </a:lnTo>
                    <a:lnTo>
                      <a:pt x="1812" y="5136"/>
                    </a:lnTo>
                    <a:lnTo>
                      <a:pt x="1812" y="5145"/>
                    </a:lnTo>
                    <a:lnTo>
                      <a:pt x="1812" y="5162"/>
                    </a:lnTo>
                    <a:lnTo>
                      <a:pt x="1801" y="5172"/>
                    </a:lnTo>
                    <a:lnTo>
                      <a:pt x="1793" y="5180"/>
                    </a:lnTo>
                    <a:lnTo>
                      <a:pt x="1784" y="5189"/>
                    </a:lnTo>
                    <a:lnTo>
                      <a:pt x="1784" y="5198"/>
                    </a:lnTo>
                    <a:lnTo>
                      <a:pt x="1775" y="5207"/>
                    </a:lnTo>
                    <a:lnTo>
                      <a:pt x="1775" y="5216"/>
                    </a:lnTo>
                    <a:lnTo>
                      <a:pt x="1766" y="5225"/>
                    </a:lnTo>
                    <a:lnTo>
                      <a:pt x="1766" y="5233"/>
                    </a:lnTo>
                    <a:lnTo>
                      <a:pt x="1766" y="5242"/>
                    </a:lnTo>
                    <a:lnTo>
                      <a:pt x="1766" y="5252"/>
                    </a:lnTo>
                    <a:lnTo>
                      <a:pt x="1766" y="5260"/>
                    </a:lnTo>
                    <a:lnTo>
                      <a:pt x="1757" y="5269"/>
                    </a:lnTo>
                    <a:lnTo>
                      <a:pt x="1757" y="5278"/>
                    </a:lnTo>
                    <a:lnTo>
                      <a:pt x="1748" y="5287"/>
                    </a:lnTo>
                    <a:lnTo>
                      <a:pt x="1740" y="5305"/>
                    </a:lnTo>
                    <a:lnTo>
                      <a:pt x="1740" y="5314"/>
                    </a:lnTo>
                    <a:lnTo>
                      <a:pt x="1740" y="5322"/>
                    </a:lnTo>
                    <a:lnTo>
                      <a:pt x="1740" y="5332"/>
                    </a:lnTo>
                    <a:lnTo>
                      <a:pt x="1740" y="5341"/>
                    </a:lnTo>
                    <a:lnTo>
                      <a:pt x="1731" y="5358"/>
                    </a:lnTo>
                    <a:lnTo>
                      <a:pt x="1731" y="5368"/>
                    </a:lnTo>
                    <a:lnTo>
                      <a:pt x="1721" y="5376"/>
                    </a:lnTo>
                    <a:lnTo>
                      <a:pt x="1713" y="5385"/>
                    </a:lnTo>
                    <a:lnTo>
                      <a:pt x="1713" y="5394"/>
                    </a:lnTo>
                    <a:lnTo>
                      <a:pt x="1704" y="5412"/>
                    </a:lnTo>
                    <a:lnTo>
                      <a:pt x="1704" y="5421"/>
                    </a:lnTo>
                    <a:lnTo>
                      <a:pt x="1695" y="5438"/>
                    </a:lnTo>
                    <a:lnTo>
                      <a:pt x="1695" y="5456"/>
                    </a:lnTo>
                    <a:lnTo>
                      <a:pt x="1695" y="5465"/>
                    </a:lnTo>
                    <a:lnTo>
                      <a:pt x="1695" y="5482"/>
                    </a:lnTo>
                    <a:lnTo>
                      <a:pt x="1704" y="5492"/>
                    </a:lnTo>
                    <a:lnTo>
                      <a:pt x="1713" y="5501"/>
                    </a:lnTo>
                    <a:lnTo>
                      <a:pt x="1713" y="5509"/>
                    </a:lnTo>
                    <a:lnTo>
                      <a:pt x="1713" y="5518"/>
                    </a:lnTo>
                    <a:lnTo>
                      <a:pt x="1713" y="5529"/>
                    </a:lnTo>
                    <a:lnTo>
                      <a:pt x="1704" y="5536"/>
                    </a:lnTo>
                    <a:lnTo>
                      <a:pt x="1695" y="5536"/>
                    </a:lnTo>
                    <a:lnTo>
                      <a:pt x="1686" y="5545"/>
                    </a:lnTo>
                    <a:lnTo>
                      <a:pt x="1677" y="5545"/>
                    </a:lnTo>
                    <a:lnTo>
                      <a:pt x="1677" y="5536"/>
                    </a:lnTo>
                    <a:lnTo>
                      <a:pt x="1668" y="5536"/>
                    </a:lnTo>
                    <a:lnTo>
                      <a:pt x="1660" y="5529"/>
                    </a:lnTo>
                    <a:lnTo>
                      <a:pt x="1651" y="5518"/>
                    </a:lnTo>
                    <a:lnTo>
                      <a:pt x="1641" y="5509"/>
                    </a:lnTo>
                    <a:lnTo>
                      <a:pt x="1641" y="5501"/>
                    </a:lnTo>
                    <a:lnTo>
                      <a:pt x="1641" y="5492"/>
                    </a:lnTo>
                    <a:lnTo>
                      <a:pt x="1641" y="5482"/>
                    </a:lnTo>
                    <a:lnTo>
                      <a:pt x="1641" y="5474"/>
                    </a:lnTo>
                    <a:lnTo>
                      <a:pt x="1641" y="5465"/>
                    </a:lnTo>
                    <a:lnTo>
                      <a:pt x="1641" y="5429"/>
                    </a:lnTo>
                    <a:lnTo>
                      <a:pt x="1641" y="5402"/>
                    </a:lnTo>
                    <a:lnTo>
                      <a:pt x="1651" y="5368"/>
                    </a:lnTo>
                    <a:lnTo>
                      <a:pt x="1651" y="5341"/>
                    </a:lnTo>
                    <a:lnTo>
                      <a:pt x="1660" y="5314"/>
                    </a:lnTo>
                    <a:lnTo>
                      <a:pt x="1660" y="5296"/>
                    </a:lnTo>
                    <a:lnTo>
                      <a:pt x="1668" y="5278"/>
                    </a:lnTo>
                    <a:lnTo>
                      <a:pt x="1668" y="5269"/>
                    </a:lnTo>
                    <a:lnTo>
                      <a:pt x="1668" y="5260"/>
                    </a:lnTo>
                    <a:lnTo>
                      <a:pt x="1677" y="5242"/>
                    </a:lnTo>
                    <a:lnTo>
                      <a:pt x="1695" y="5225"/>
                    </a:lnTo>
                    <a:lnTo>
                      <a:pt x="1695" y="5216"/>
                    </a:lnTo>
                    <a:lnTo>
                      <a:pt x="1704" y="5198"/>
                    </a:lnTo>
                    <a:lnTo>
                      <a:pt x="1713" y="5180"/>
                    </a:lnTo>
                    <a:lnTo>
                      <a:pt x="1713" y="5162"/>
                    </a:lnTo>
                    <a:lnTo>
                      <a:pt x="1713" y="5145"/>
                    </a:lnTo>
                    <a:lnTo>
                      <a:pt x="1713" y="5127"/>
                    </a:lnTo>
                    <a:lnTo>
                      <a:pt x="1704" y="5109"/>
                    </a:lnTo>
                    <a:lnTo>
                      <a:pt x="1695" y="5092"/>
                    </a:lnTo>
                    <a:lnTo>
                      <a:pt x="1686" y="5092"/>
                    </a:lnTo>
                    <a:lnTo>
                      <a:pt x="1677" y="5099"/>
                    </a:lnTo>
                    <a:lnTo>
                      <a:pt x="1668" y="5109"/>
                    </a:lnTo>
                    <a:lnTo>
                      <a:pt x="1660" y="5118"/>
                    </a:lnTo>
                    <a:lnTo>
                      <a:pt x="1651" y="5127"/>
                    </a:lnTo>
                    <a:lnTo>
                      <a:pt x="1641" y="5127"/>
                    </a:lnTo>
                    <a:lnTo>
                      <a:pt x="1633" y="5127"/>
                    </a:lnTo>
                    <a:lnTo>
                      <a:pt x="1624" y="5118"/>
                    </a:lnTo>
                    <a:lnTo>
                      <a:pt x="1624" y="5109"/>
                    </a:lnTo>
                    <a:lnTo>
                      <a:pt x="1624" y="5099"/>
                    </a:lnTo>
                    <a:lnTo>
                      <a:pt x="1624" y="5092"/>
                    </a:lnTo>
                    <a:lnTo>
                      <a:pt x="1624" y="5081"/>
                    </a:lnTo>
                    <a:lnTo>
                      <a:pt x="1624" y="5072"/>
                    </a:lnTo>
                    <a:lnTo>
                      <a:pt x="1615" y="5065"/>
                    </a:lnTo>
                    <a:lnTo>
                      <a:pt x="1606" y="5065"/>
                    </a:lnTo>
                    <a:lnTo>
                      <a:pt x="1597" y="5065"/>
                    </a:lnTo>
                    <a:lnTo>
                      <a:pt x="1588" y="5072"/>
                    </a:lnTo>
                    <a:lnTo>
                      <a:pt x="1580" y="5072"/>
                    </a:lnTo>
                    <a:lnTo>
                      <a:pt x="1580" y="5065"/>
                    </a:lnTo>
                    <a:lnTo>
                      <a:pt x="1571" y="5065"/>
                    </a:lnTo>
                    <a:lnTo>
                      <a:pt x="1571" y="5047"/>
                    </a:lnTo>
                    <a:lnTo>
                      <a:pt x="1580" y="5037"/>
                    </a:lnTo>
                    <a:lnTo>
                      <a:pt x="1580" y="5028"/>
                    </a:lnTo>
                    <a:lnTo>
                      <a:pt x="1580" y="5019"/>
                    </a:lnTo>
                    <a:lnTo>
                      <a:pt x="1580" y="5012"/>
                    </a:lnTo>
                    <a:lnTo>
                      <a:pt x="1580" y="5001"/>
                    </a:lnTo>
                    <a:lnTo>
                      <a:pt x="1580" y="4992"/>
                    </a:lnTo>
                    <a:lnTo>
                      <a:pt x="1580" y="4984"/>
                    </a:lnTo>
                    <a:lnTo>
                      <a:pt x="1580" y="4975"/>
                    </a:lnTo>
                    <a:lnTo>
                      <a:pt x="1571" y="4975"/>
                    </a:lnTo>
                    <a:lnTo>
                      <a:pt x="1571" y="4966"/>
                    </a:lnTo>
                    <a:lnTo>
                      <a:pt x="1561" y="4966"/>
                    </a:lnTo>
                    <a:lnTo>
                      <a:pt x="1553" y="4975"/>
                    </a:lnTo>
                    <a:lnTo>
                      <a:pt x="1544" y="4975"/>
                    </a:lnTo>
                    <a:lnTo>
                      <a:pt x="1535" y="4984"/>
                    </a:lnTo>
                    <a:lnTo>
                      <a:pt x="1517" y="4992"/>
                    </a:lnTo>
                    <a:lnTo>
                      <a:pt x="1500" y="4984"/>
                    </a:lnTo>
                    <a:lnTo>
                      <a:pt x="1481" y="4975"/>
                    </a:lnTo>
                    <a:lnTo>
                      <a:pt x="1455" y="4966"/>
                    </a:lnTo>
                    <a:lnTo>
                      <a:pt x="1428" y="4939"/>
                    </a:lnTo>
                    <a:lnTo>
                      <a:pt x="1411" y="4912"/>
                    </a:lnTo>
                    <a:lnTo>
                      <a:pt x="1400" y="4868"/>
                    </a:lnTo>
                    <a:lnTo>
                      <a:pt x="1391" y="4823"/>
                    </a:lnTo>
                    <a:lnTo>
                      <a:pt x="1391" y="4761"/>
                    </a:lnTo>
                    <a:lnTo>
                      <a:pt x="1400" y="4752"/>
                    </a:lnTo>
                    <a:lnTo>
                      <a:pt x="1411" y="4752"/>
                    </a:lnTo>
                    <a:lnTo>
                      <a:pt x="1419" y="4752"/>
                    </a:lnTo>
                    <a:lnTo>
                      <a:pt x="1419" y="4761"/>
                    </a:lnTo>
                    <a:lnTo>
                      <a:pt x="1428" y="4761"/>
                    </a:lnTo>
                    <a:lnTo>
                      <a:pt x="1437" y="4752"/>
                    </a:lnTo>
                    <a:lnTo>
                      <a:pt x="1437" y="4735"/>
                    </a:lnTo>
                    <a:lnTo>
                      <a:pt x="1437" y="4716"/>
                    </a:lnTo>
                    <a:lnTo>
                      <a:pt x="1437" y="4690"/>
                    </a:lnTo>
                    <a:lnTo>
                      <a:pt x="1428" y="4681"/>
                    </a:lnTo>
                    <a:lnTo>
                      <a:pt x="1428" y="4672"/>
                    </a:lnTo>
                    <a:lnTo>
                      <a:pt x="1419" y="4663"/>
                    </a:lnTo>
                    <a:lnTo>
                      <a:pt x="1411" y="4663"/>
                    </a:lnTo>
                    <a:lnTo>
                      <a:pt x="1400" y="4663"/>
                    </a:lnTo>
                    <a:lnTo>
                      <a:pt x="1391" y="4663"/>
                    </a:lnTo>
                    <a:lnTo>
                      <a:pt x="1391" y="4655"/>
                    </a:lnTo>
                    <a:lnTo>
                      <a:pt x="1384" y="4645"/>
                    </a:lnTo>
                    <a:lnTo>
                      <a:pt x="1391" y="4636"/>
                    </a:lnTo>
                    <a:lnTo>
                      <a:pt x="1384" y="4619"/>
                    </a:lnTo>
                    <a:lnTo>
                      <a:pt x="1375" y="4601"/>
                    </a:lnTo>
                    <a:lnTo>
                      <a:pt x="1375" y="4583"/>
                    </a:lnTo>
                    <a:lnTo>
                      <a:pt x="1375" y="4575"/>
                    </a:lnTo>
                    <a:lnTo>
                      <a:pt x="1375" y="4555"/>
                    </a:lnTo>
                    <a:lnTo>
                      <a:pt x="1375" y="4539"/>
                    </a:lnTo>
                    <a:lnTo>
                      <a:pt x="1375" y="4530"/>
                    </a:lnTo>
                    <a:lnTo>
                      <a:pt x="1391" y="4519"/>
                    </a:lnTo>
                    <a:lnTo>
                      <a:pt x="1400" y="4502"/>
                    </a:lnTo>
                    <a:lnTo>
                      <a:pt x="1419" y="4493"/>
                    </a:lnTo>
                    <a:lnTo>
                      <a:pt x="1428" y="4484"/>
                    </a:lnTo>
                    <a:lnTo>
                      <a:pt x="1428" y="4475"/>
                    </a:lnTo>
                    <a:lnTo>
                      <a:pt x="1437" y="4466"/>
                    </a:lnTo>
                    <a:lnTo>
                      <a:pt x="1437" y="4459"/>
                    </a:lnTo>
                    <a:lnTo>
                      <a:pt x="1444" y="4449"/>
                    </a:lnTo>
                    <a:lnTo>
                      <a:pt x="1455" y="4439"/>
                    </a:lnTo>
                    <a:lnTo>
                      <a:pt x="1455" y="4431"/>
                    </a:lnTo>
                    <a:lnTo>
                      <a:pt x="1464" y="4431"/>
                    </a:lnTo>
                    <a:lnTo>
                      <a:pt x="1464" y="4422"/>
                    </a:lnTo>
                    <a:lnTo>
                      <a:pt x="1472" y="4386"/>
                    </a:lnTo>
                    <a:lnTo>
                      <a:pt x="1455" y="4395"/>
                    </a:lnTo>
                    <a:lnTo>
                      <a:pt x="1444" y="4404"/>
                    </a:lnTo>
                    <a:lnTo>
                      <a:pt x="1437" y="4404"/>
                    </a:lnTo>
                    <a:lnTo>
                      <a:pt x="1428" y="4395"/>
                    </a:lnTo>
                    <a:lnTo>
                      <a:pt x="1419" y="4395"/>
                    </a:lnTo>
                    <a:lnTo>
                      <a:pt x="1411" y="4386"/>
                    </a:lnTo>
                    <a:lnTo>
                      <a:pt x="1400" y="4378"/>
                    </a:lnTo>
                    <a:lnTo>
                      <a:pt x="1391" y="4386"/>
                    </a:lnTo>
                    <a:lnTo>
                      <a:pt x="1391" y="4404"/>
                    </a:lnTo>
                    <a:lnTo>
                      <a:pt x="1384" y="4422"/>
                    </a:lnTo>
                    <a:lnTo>
                      <a:pt x="1384" y="4431"/>
                    </a:lnTo>
                    <a:lnTo>
                      <a:pt x="1375" y="4449"/>
                    </a:lnTo>
                    <a:lnTo>
                      <a:pt x="1364" y="4459"/>
                    </a:lnTo>
                    <a:lnTo>
                      <a:pt x="1357" y="4475"/>
                    </a:lnTo>
                    <a:lnTo>
                      <a:pt x="1347" y="4484"/>
                    </a:lnTo>
                    <a:lnTo>
                      <a:pt x="1338" y="4484"/>
                    </a:lnTo>
                    <a:lnTo>
                      <a:pt x="1331" y="4493"/>
                    </a:lnTo>
                    <a:lnTo>
                      <a:pt x="1320" y="4493"/>
                    </a:lnTo>
                    <a:lnTo>
                      <a:pt x="1311" y="4502"/>
                    </a:lnTo>
                    <a:lnTo>
                      <a:pt x="1304" y="4511"/>
                    </a:lnTo>
                    <a:lnTo>
                      <a:pt x="1304" y="4519"/>
                    </a:lnTo>
                    <a:lnTo>
                      <a:pt x="1304" y="4530"/>
                    </a:lnTo>
                    <a:lnTo>
                      <a:pt x="1304" y="4539"/>
                    </a:lnTo>
                    <a:lnTo>
                      <a:pt x="1304" y="4555"/>
                    </a:lnTo>
                    <a:lnTo>
                      <a:pt x="1304" y="4564"/>
                    </a:lnTo>
                    <a:lnTo>
                      <a:pt x="1304" y="4575"/>
                    </a:lnTo>
                    <a:lnTo>
                      <a:pt x="1304" y="4583"/>
                    </a:lnTo>
                    <a:lnTo>
                      <a:pt x="1304" y="4601"/>
                    </a:lnTo>
                    <a:lnTo>
                      <a:pt x="1311" y="4610"/>
                    </a:lnTo>
                    <a:lnTo>
                      <a:pt x="1311" y="4619"/>
                    </a:lnTo>
                    <a:lnTo>
                      <a:pt x="1311" y="4636"/>
                    </a:lnTo>
                    <a:lnTo>
                      <a:pt x="1320" y="4655"/>
                    </a:lnTo>
                    <a:lnTo>
                      <a:pt x="1320" y="4663"/>
                    </a:lnTo>
                    <a:lnTo>
                      <a:pt x="1320" y="4681"/>
                    </a:lnTo>
                    <a:lnTo>
                      <a:pt x="1311" y="4699"/>
                    </a:lnTo>
                    <a:lnTo>
                      <a:pt x="1311" y="4716"/>
                    </a:lnTo>
                    <a:lnTo>
                      <a:pt x="1311" y="4735"/>
                    </a:lnTo>
                    <a:lnTo>
                      <a:pt x="1304" y="4752"/>
                    </a:lnTo>
                    <a:lnTo>
                      <a:pt x="1311" y="4770"/>
                    </a:lnTo>
                    <a:lnTo>
                      <a:pt x="1311" y="4788"/>
                    </a:lnTo>
                    <a:lnTo>
                      <a:pt x="1320" y="4805"/>
                    </a:lnTo>
                    <a:lnTo>
                      <a:pt x="1320" y="4823"/>
                    </a:lnTo>
                    <a:lnTo>
                      <a:pt x="1331" y="4841"/>
                    </a:lnTo>
                    <a:lnTo>
                      <a:pt x="1331" y="4859"/>
                    </a:lnTo>
                    <a:lnTo>
                      <a:pt x="1338" y="4868"/>
                    </a:lnTo>
                    <a:lnTo>
                      <a:pt x="1338" y="4876"/>
                    </a:lnTo>
                    <a:lnTo>
                      <a:pt x="1364" y="4912"/>
                    </a:lnTo>
                    <a:lnTo>
                      <a:pt x="1384" y="4939"/>
                    </a:lnTo>
                    <a:lnTo>
                      <a:pt x="1391" y="4957"/>
                    </a:lnTo>
                    <a:lnTo>
                      <a:pt x="1391" y="4975"/>
                    </a:lnTo>
                    <a:lnTo>
                      <a:pt x="1400" y="4984"/>
                    </a:lnTo>
                    <a:lnTo>
                      <a:pt x="1391" y="5001"/>
                    </a:lnTo>
                    <a:lnTo>
                      <a:pt x="1400" y="5012"/>
                    </a:lnTo>
                    <a:lnTo>
                      <a:pt x="1400" y="5028"/>
                    </a:lnTo>
                    <a:lnTo>
                      <a:pt x="1411" y="5037"/>
                    </a:lnTo>
                    <a:lnTo>
                      <a:pt x="1419" y="5056"/>
                    </a:lnTo>
                    <a:lnTo>
                      <a:pt x="1437" y="5072"/>
                    </a:lnTo>
                    <a:lnTo>
                      <a:pt x="1444" y="5092"/>
                    </a:lnTo>
                    <a:lnTo>
                      <a:pt x="1444" y="5099"/>
                    </a:lnTo>
                    <a:lnTo>
                      <a:pt x="1455" y="5109"/>
                    </a:lnTo>
                    <a:lnTo>
                      <a:pt x="1455" y="5118"/>
                    </a:lnTo>
                    <a:lnTo>
                      <a:pt x="1444" y="5127"/>
                    </a:lnTo>
                    <a:lnTo>
                      <a:pt x="1437" y="5127"/>
                    </a:lnTo>
                    <a:lnTo>
                      <a:pt x="1428" y="5127"/>
                    </a:lnTo>
                    <a:lnTo>
                      <a:pt x="1419" y="5118"/>
                    </a:lnTo>
                    <a:lnTo>
                      <a:pt x="1411" y="5118"/>
                    </a:lnTo>
                    <a:lnTo>
                      <a:pt x="1391" y="5099"/>
                    </a:lnTo>
                    <a:lnTo>
                      <a:pt x="1375" y="5081"/>
                    </a:lnTo>
                    <a:lnTo>
                      <a:pt x="1357" y="5072"/>
                    </a:lnTo>
                    <a:lnTo>
                      <a:pt x="1338" y="5072"/>
                    </a:lnTo>
                    <a:lnTo>
                      <a:pt x="1320" y="5065"/>
                    </a:lnTo>
                    <a:lnTo>
                      <a:pt x="1304" y="5065"/>
                    </a:lnTo>
                    <a:lnTo>
                      <a:pt x="1284" y="5065"/>
                    </a:lnTo>
                    <a:lnTo>
                      <a:pt x="1267" y="5056"/>
                    </a:lnTo>
                    <a:lnTo>
                      <a:pt x="1240" y="5056"/>
                    </a:lnTo>
                    <a:lnTo>
                      <a:pt x="1223" y="5056"/>
                    </a:lnTo>
                    <a:lnTo>
                      <a:pt x="1187" y="5001"/>
                    </a:lnTo>
                    <a:lnTo>
                      <a:pt x="1124" y="5012"/>
                    </a:lnTo>
                    <a:lnTo>
                      <a:pt x="1124" y="5019"/>
                    </a:lnTo>
                    <a:lnTo>
                      <a:pt x="1116" y="5028"/>
                    </a:lnTo>
                    <a:lnTo>
                      <a:pt x="1116" y="5037"/>
                    </a:lnTo>
                    <a:lnTo>
                      <a:pt x="1107" y="5028"/>
                    </a:lnTo>
                    <a:lnTo>
                      <a:pt x="1098" y="5028"/>
                    </a:lnTo>
                    <a:lnTo>
                      <a:pt x="1088" y="5012"/>
                    </a:lnTo>
                    <a:lnTo>
                      <a:pt x="1088" y="5001"/>
                    </a:lnTo>
                    <a:lnTo>
                      <a:pt x="1088" y="4984"/>
                    </a:lnTo>
                    <a:lnTo>
                      <a:pt x="1088" y="4975"/>
                    </a:lnTo>
                    <a:lnTo>
                      <a:pt x="1098" y="4957"/>
                    </a:lnTo>
                    <a:lnTo>
                      <a:pt x="0" y="3219"/>
                    </a:lnTo>
                    <a:close/>
                  </a:path>
                </a:pathLst>
              </a:custGeom>
              <a:solidFill>
                <a:srgbClr val="1C2022"/>
              </a:solidFill>
              <a:ln w="38100" cmpd="sng">
                <a:solidFill>
                  <a:schemeClr val="bg2"/>
                </a:solidFill>
                <a:round/>
                <a:headEnd/>
                <a:tailEnd/>
              </a:ln>
              <a:effectLst/>
            </p:spPr>
            <p:txBody>
              <a:bodyPr/>
              <a:lstStyle/>
              <a:p>
                <a:endParaRPr lang="en-US">
                  <a:solidFill>
                    <a:prstClr val="black"/>
                  </a:solidFill>
                </a:endParaRPr>
              </a:p>
            </p:txBody>
          </p:sp>
          <p:sp>
            <p:nvSpPr>
              <p:cNvPr id="404" name="Freeform 6"/>
              <p:cNvSpPr>
                <a:spLocks/>
              </p:cNvSpPr>
              <p:nvPr/>
            </p:nvSpPr>
            <p:spPr bwMode="auto">
              <a:xfrm>
                <a:off x="3996" y="1934"/>
                <a:ext cx="772" cy="2195"/>
              </a:xfrm>
              <a:custGeom>
                <a:avLst/>
                <a:gdLst>
                  <a:gd name="T0" fmla="*/ 598 w 3041"/>
                  <a:gd name="T1" fmla="*/ 489 h 8567"/>
                  <a:gd name="T2" fmla="*/ 668 w 3041"/>
                  <a:gd name="T3" fmla="*/ 518 h 8567"/>
                  <a:gd name="T4" fmla="*/ 596 w 3041"/>
                  <a:gd name="T5" fmla="*/ 495 h 8567"/>
                  <a:gd name="T6" fmla="*/ 598 w 3041"/>
                  <a:gd name="T7" fmla="*/ 512 h 8567"/>
                  <a:gd name="T8" fmla="*/ 668 w 3041"/>
                  <a:gd name="T9" fmla="*/ 555 h 8567"/>
                  <a:gd name="T10" fmla="*/ 684 w 3041"/>
                  <a:gd name="T11" fmla="*/ 614 h 8567"/>
                  <a:gd name="T12" fmla="*/ 654 w 3041"/>
                  <a:gd name="T13" fmla="*/ 610 h 8567"/>
                  <a:gd name="T14" fmla="*/ 609 w 3041"/>
                  <a:gd name="T15" fmla="*/ 605 h 8567"/>
                  <a:gd name="T16" fmla="*/ 686 w 3041"/>
                  <a:gd name="T17" fmla="*/ 635 h 8567"/>
                  <a:gd name="T18" fmla="*/ 727 w 3041"/>
                  <a:gd name="T19" fmla="*/ 663 h 8567"/>
                  <a:gd name="T20" fmla="*/ 745 w 3041"/>
                  <a:gd name="T21" fmla="*/ 712 h 8567"/>
                  <a:gd name="T22" fmla="*/ 718 w 3041"/>
                  <a:gd name="T23" fmla="*/ 706 h 8567"/>
                  <a:gd name="T24" fmla="*/ 679 w 3041"/>
                  <a:gd name="T25" fmla="*/ 745 h 8567"/>
                  <a:gd name="T26" fmla="*/ 659 w 3041"/>
                  <a:gd name="T27" fmla="*/ 738 h 8567"/>
                  <a:gd name="T28" fmla="*/ 670 w 3041"/>
                  <a:gd name="T29" fmla="*/ 769 h 8567"/>
                  <a:gd name="T30" fmla="*/ 729 w 3041"/>
                  <a:gd name="T31" fmla="*/ 742 h 8567"/>
                  <a:gd name="T32" fmla="*/ 749 w 3041"/>
                  <a:gd name="T33" fmla="*/ 751 h 8567"/>
                  <a:gd name="T34" fmla="*/ 759 w 3041"/>
                  <a:gd name="T35" fmla="*/ 790 h 8567"/>
                  <a:gd name="T36" fmla="*/ 697 w 3041"/>
                  <a:gd name="T37" fmla="*/ 804 h 8567"/>
                  <a:gd name="T38" fmla="*/ 672 w 3041"/>
                  <a:gd name="T39" fmla="*/ 831 h 8567"/>
                  <a:gd name="T40" fmla="*/ 664 w 3041"/>
                  <a:gd name="T41" fmla="*/ 870 h 8567"/>
                  <a:gd name="T42" fmla="*/ 725 w 3041"/>
                  <a:gd name="T43" fmla="*/ 865 h 8567"/>
                  <a:gd name="T44" fmla="*/ 679 w 3041"/>
                  <a:gd name="T45" fmla="*/ 909 h 8567"/>
                  <a:gd name="T46" fmla="*/ 600 w 3041"/>
                  <a:gd name="T47" fmla="*/ 1025 h 8567"/>
                  <a:gd name="T48" fmla="*/ 527 w 3041"/>
                  <a:gd name="T49" fmla="*/ 1074 h 8567"/>
                  <a:gd name="T50" fmla="*/ 498 w 3041"/>
                  <a:gd name="T51" fmla="*/ 1140 h 8567"/>
                  <a:gd name="T52" fmla="*/ 459 w 3041"/>
                  <a:gd name="T53" fmla="*/ 1195 h 8567"/>
                  <a:gd name="T54" fmla="*/ 428 w 3041"/>
                  <a:gd name="T55" fmla="*/ 1236 h 8567"/>
                  <a:gd name="T56" fmla="*/ 355 w 3041"/>
                  <a:gd name="T57" fmla="*/ 1259 h 8567"/>
                  <a:gd name="T58" fmla="*/ 360 w 3041"/>
                  <a:gd name="T59" fmla="*/ 1309 h 8567"/>
                  <a:gd name="T60" fmla="*/ 337 w 3041"/>
                  <a:gd name="T61" fmla="*/ 1352 h 8567"/>
                  <a:gd name="T62" fmla="*/ 335 w 3041"/>
                  <a:gd name="T63" fmla="*/ 1386 h 8567"/>
                  <a:gd name="T64" fmla="*/ 322 w 3041"/>
                  <a:gd name="T65" fmla="*/ 1450 h 8567"/>
                  <a:gd name="T66" fmla="*/ 328 w 3041"/>
                  <a:gd name="T67" fmla="*/ 1507 h 8567"/>
                  <a:gd name="T68" fmla="*/ 315 w 3041"/>
                  <a:gd name="T69" fmla="*/ 1535 h 8567"/>
                  <a:gd name="T70" fmla="*/ 358 w 3041"/>
                  <a:gd name="T71" fmla="*/ 1576 h 8567"/>
                  <a:gd name="T72" fmla="*/ 428 w 3041"/>
                  <a:gd name="T73" fmla="*/ 1704 h 8567"/>
                  <a:gd name="T74" fmla="*/ 437 w 3041"/>
                  <a:gd name="T75" fmla="*/ 1731 h 8567"/>
                  <a:gd name="T76" fmla="*/ 450 w 3041"/>
                  <a:gd name="T77" fmla="*/ 1772 h 8567"/>
                  <a:gd name="T78" fmla="*/ 541 w 3041"/>
                  <a:gd name="T79" fmla="*/ 1944 h 8567"/>
                  <a:gd name="T80" fmla="*/ 568 w 3041"/>
                  <a:gd name="T81" fmla="*/ 2074 h 8567"/>
                  <a:gd name="T82" fmla="*/ 557 w 3041"/>
                  <a:gd name="T83" fmla="*/ 2117 h 8567"/>
                  <a:gd name="T84" fmla="*/ 541 w 3041"/>
                  <a:gd name="T85" fmla="*/ 2168 h 8567"/>
                  <a:gd name="T86" fmla="*/ 503 w 3041"/>
                  <a:gd name="T87" fmla="*/ 2188 h 8567"/>
                  <a:gd name="T88" fmla="*/ 464 w 3041"/>
                  <a:gd name="T89" fmla="*/ 2170 h 8567"/>
                  <a:gd name="T90" fmla="*/ 430 w 3041"/>
                  <a:gd name="T91" fmla="*/ 2113 h 8567"/>
                  <a:gd name="T92" fmla="*/ 376 w 3041"/>
                  <a:gd name="T93" fmla="*/ 2067 h 8567"/>
                  <a:gd name="T94" fmla="*/ 337 w 3041"/>
                  <a:gd name="T95" fmla="*/ 2001 h 8567"/>
                  <a:gd name="T96" fmla="*/ 319 w 3041"/>
                  <a:gd name="T97" fmla="*/ 1994 h 8567"/>
                  <a:gd name="T98" fmla="*/ 274 w 3041"/>
                  <a:gd name="T99" fmla="*/ 1928 h 8567"/>
                  <a:gd name="T100" fmla="*/ 278 w 3041"/>
                  <a:gd name="T101" fmla="*/ 1880 h 8567"/>
                  <a:gd name="T102" fmla="*/ 267 w 3041"/>
                  <a:gd name="T103" fmla="*/ 1873 h 8567"/>
                  <a:gd name="T104" fmla="*/ 260 w 3041"/>
                  <a:gd name="T105" fmla="*/ 1882 h 8567"/>
                  <a:gd name="T106" fmla="*/ 240 w 3041"/>
                  <a:gd name="T107" fmla="*/ 1813 h 8567"/>
                  <a:gd name="T108" fmla="*/ 213 w 3041"/>
                  <a:gd name="T109" fmla="*/ 1716 h 8567"/>
                  <a:gd name="T110" fmla="*/ 184 w 3041"/>
                  <a:gd name="T111" fmla="*/ 1713 h 8567"/>
                  <a:gd name="T112" fmla="*/ 140 w 3041"/>
                  <a:gd name="T113" fmla="*/ 1656 h 8567"/>
                  <a:gd name="T114" fmla="*/ 73 w 3041"/>
                  <a:gd name="T115" fmla="*/ 1615 h 8567"/>
                  <a:gd name="T116" fmla="*/ 93 w 3041"/>
                  <a:gd name="T117" fmla="*/ 167 h 8567"/>
                  <a:gd name="T118" fmla="*/ 190 w 3041"/>
                  <a:gd name="T119" fmla="*/ 96 h 8567"/>
                  <a:gd name="T120" fmla="*/ 231 w 3041"/>
                  <a:gd name="T121" fmla="*/ 64 h 8567"/>
                  <a:gd name="T122" fmla="*/ 278 w 3041"/>
                  <a:gd name="T123" fmla="*/ 18 h 856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041" h="8567">
                    <a:moveTo>
                      <a:pt x="2211" y="1729"/>
                    </a:moveTo>
                    <a:lnTo>
                      <a:pt x="2203" y="1747"/>
                    </a:lnTo>
                    <a:lnTo>
                      <a:pt x="2194" y="1756"/>
                    </a:lnTo>
                    <a:lnTo>
                      <a:pt x="2185" y="1773"/>
                    </a:lnTo>
                    <a:lnTo>
                      <a:pt x="2185" y="1793"/>
                    </a:lnTo>
                    <a:lnTo>
                      <a:pt x="2185" y="1809"/>
                    </a:lnTo>
                    <a:lnTo>
                      <a:pt x="2194" y="1828"/>
                    </a:lnTo>
                    <a:lnTo>
                      <a:pt x="2203" y="1837"/>
                    </a:lnTo>
                    <a:lnTo>
                      <a:pt x="2221" y="1846"/>
                    </a:lnTo>
                    <a:lnTo>
                      <a:pt x="2230" y="1846"/>
                    </a:lnTo>
                    <a:lnTo>
                      <a:pt x="2257" y="1846"/>
                    </a:lnTo>
                    <a:lnTo>
                      <a:pt x="2292" y="1846"/>
                    </a:lnTo>
                    <a:lnTo>
                      <a:pt x="2319" y="1846"/>
                    </a:lnTo>
                    <a:lnTo>
                      <a:pt x="2337" y="1853"/>
                    </a:lnTo>
                    <a:lnTo>
                      <a:pt x="2337" y="1873"/>
                    </a:lnTo>
                    <a:lnTo>
                      <a:pt x="2337" y="1880"/>
                    </a:lnTo>
                    <a:lnTo>
                      <a:pt x="2346" y="1890"/>
                    </a:lnTo>
                    <a:lnTo>
                      <a:pt x="2354" y="1908"/>
                    </a:lnTo>
                    <a:lnTo>
                      <a:pt x="2374" y="1917"/>
                    </a:lnTo>
                    <a:lnTo>
                      <a:pt x="2407" y="1917"/>
                    </a:lnTo>
                    <a:lnTo>
                      <a:pt x="2461" y="1926"/>
                    </a:lnTo>
                    <a:lnTo>
                      <a:pt x="2487" y="1926"/>
                    </a:lnTo>
                    <a:lnTo>
                      <a:pt x="2507" y="1926"/>
                    </a:lnTo>
                    <a:lnTo>
                      <a:pt x="2514" y="1933"/>
                    </a:lnTo>
                    <a:lnTo>
                      <a:pt x="2523" y="1933"/>
                    </a:lnTo>
                    <a:lnTo>
                      <a:pt x="2534" y="1943"/>
                    </a:lnTo>
                    <a:lnTo>
                      <a:pt x="2534" y="1953"/>
                    </a:lnTo>
                    <a:lnTo>
                      <a:pt x="2551" y="1961"/>
                    </a:lnTo>
                    <a:lnTo>
                      <a:pt x="2567" y="1970"/>
                    </a:lnTo>
                    <a:lnTo>
                      <a:pt x="2587" y="1979"/>
                    </a:lnTo>
                    <a:lnTo>
                      <a:pt x="2623" y="1979"/>
                    </a:lnTo>
                    <a:lnTo>
                      <a:pt x="2631" y="1988"/>
                    </a:lnTo>
                    <a:lnTo>
                      <a:pt x="2631" y="1997"/>
                    </a:lnTo>
                    <a:lnTo>
                      <a:pt x="2640" y="2006"/>
                    </a:lnTo>
                    <a:lnTo>
                      <a:pt x="2631" y="2014"/>
                    </a:lnTo>
                    <a:lnTo>
                      <a:pt x="2631" y="2023"/>
                    </a:lnTo>
                    <a:lnTo>
                      <a:pt x="2623" y="2033"/>
                    </a:lnTo>
                    <a:lnTo>
                      <a:pt x="2623" y="2050"/>
                    </a:lnTo>
                    <a:lnTo>
                      <a:pt x="2623" y="2068"/>
                    </a:lnTo>
                    <a:lnTo>
                      <a:pt x="2623" y="2086"/>
                    </a:lnTo>
                    <a:lnTo>
                      <a:pt x="2623" y="2103"/>
                    </a:lnTo>
                    <a:lnTo>
                      <a:pt x="2623" y="2113"/>
                    </a:lnTo>
                    <a:lnTo>
                      <a:pt x="2604" y="2113"/>
                    </a:lnTo>
                    <a:lnTo>
                      <a:pt x="2578" y="2103"/>
                    </a:lnTo>
                    <a:lnTo>
                      <a:pt x="2551" y="2086"/>
                    </a:lnTo>
                    <a:lnTo>
                      <a:pt x="2514" y="2068"/>
                    </a:lnTo>
                    <a:lnTo>
                      <a:pt x="2487" y="2041"/>
                    </a:lnTo>
                    <a:lnTo>
                      <a:pt x="2454" y="2023"/>
                    </a:lnTo>
                    <a:lnTo>
                      <a:pt x="2417" y="1997"/>
                    </a:lnTo>
                    <a:lnTo>
                      <a:pt x="2399" y="1979"/>
                    </a:lnTo>
                    <a:lnTo>
                      <a:pt x="2381" y="1961"/>
                    </a:lnTo>
                    <a:lnTo>
                      <a:pt x="2374" y="1953"/>
                    </a:lnTo>
                    <a:lnTo>
                      <a:pt x="2363" y="1943"/>
                    </a:lnTo>
                    <a:lnTo>
                      <a:pt x="2346" y="1933"/>
                    </a:lnTo>
                    <a:lnTo>
                      <a:pt x="2337" y="1926"/>
                    </a:lnTo>
                    <a:lnTo>
                      <a:pt x="2319" y="1926"/>
                    </a:lnTo>
                    <a:lnTo>
                      <a:pt x="2310" y="1917"/>
                    </a:lnTo>
                    <a:lnTo>
                      <a:pt x="2292" y="1917"/>
                    </a:lnTo>
                    <a:lnTo>
                      <a:pt x="2274" y="1917"/>
                    </a:lnTo>
                    <a:lnTo>
                      <a:pt x="2257" y="1917"/>
                    </a:lnTo>
                    <a:lnTo>
                      <a:pt x="2230" y="1917"/>
                    </a:lnTo>
                    <a:lnTo>
                      <a:pt x="2230" y="1926"/>
                    </a:lnTo>
                    <a:lnTo>
                      <a:pt x="2239" y="1933"/>
                    </a:lnTo>
                    <a:lnTo>
                      <a:pt x="2247" y="1933"/>
                    </a:lnTo>
                    <a:lnTo>
                      <a:pt x="2266" y="1943"/>
                    </a:lnTo>
                    <a:lnTo>
                      <a:pt x="2283" y="1943"/>
                    </a:lnTo>
                    <a:lnTo>
                      <a:pt x="2301" y="1943"/>
                    </a:lnTo>
                    <a:lnTo>
                      <a:pt x="2319" y="1953"/>
                    </a:lnTo>
                    <a:lnTo>
                      <a:pt x="2337" y="1961"/>
                    </a:lnTo>
                    <a:lnTo>
                      <a:pt x="2337" y="1970"/>
                    </a:lnTo>
                    <a:lnTo>
                      <a:pt x="2346" y="1979"/>
                    </a:lnTo>
                    <a:lnTo>
                      <a:pt x="2354" y="1997"/>
                    </a:lnTo>
                    <a:lnTo>
                      <a:pt x="2374" y="2006"/>
                    </a:lnTo>
                    <a:lnTo>
                      <a:pt x="2390" y="2023"/>
                    </a:lnTo>
                    <a:lnTo>
                      <a:pt x="2417" y="2033"/>
                    </a:lnTo>
                    <a:lnTo>
                      <a:pt x="2443" y="2041"/>
                    </a:lnTo>
                    <a:lnTo>
                      <a:pt x="2461" y="2059"/>
                    </a:lnTo>
                    <a:lnTo>
                      <a:pt x="2480" y="2068"/>
                    </a:lnTo>
                    <a:lnTo>
                      <a:pt x="2498" y="2086"/>
                    </a:lnTo>
                    <a:lnTo>
                      <a:pt x="2514" y="2095"/>
                    </a:lnTo>
                    <a:lnTo>
                      <a:pt x="2514" y="2113"/>
                    </a:lnTo>
                    <a:lnTo>
                      <a:pt x="2523" y="2122"/>
                    </a:lnTo>
                    <a:lnTo>
                      <a:pt x="2534" y="2130"/>
                    </a:lnTo>
                    <a:lnTo>
                      <a:pt x="2542" y="2139"/>
                    </a:lnTo>
                    <a:lnTo>
                      <a:pt x="2560" y="2139"/>
                    </a:lnTo>
                    <a:lnTo>
                      <a:pt x="2578" y="2139"/>
                    </a:lnTo>
                    <a:lnTo>
                      <a:pt x="2595" y="2149"/>
                    </a:lnTo>
                    <a:lnTo>
                      <a:pt x="2614" y="2149"/>
                    </a:lnTo>
                    <a:lnTo>
                      <a:pt x="2623" y="2157"/>
                    </a:lnTo>
                    <a:lnTo>
                      <a:pt x="2631" y="2166"/>
                    </a:lnTo>
                    <a:lnTo>
                      <a:pt x="2631" y="2183"/>
                    </a:lnTo>
                    <a:lnTo>
                      <a:pt x="2667" y="2202"/>
                    </a:lnTo>
                    <a:lnTo>
                      <a:pt x="2684" y="2210"/>
                    </a:lnTo>
                    <a:lnTo>
                      <a:pt x="2684" y="2219"/>
                    </a:lnTo>
                    <a:lnTo>
                      <a:pt x="2684" y="2229"/>
                    </a:lnTo>
                    <a:lnTo>
                      <a:pt x="2676" y="2237"/>
                    </a:lnTo>
                    <a:lnTo>
                      <a:pt x="2667" y="2237"/>
                    </a:lnTo>
                    <a:lnTo>
                      <a:pt x="2649" y="2246"/>
                    </a:lnTo>
                    <a:lnTo>
                      <a:pt x="2640" y="2246"/>
                    </a:lnTo>
                    <a:lnTo>
                      <a:pt x="2623" y="2246"/>
                    </a:lnTo>
                    <a:lnTo>
                      <a:pt x="2614" y="2282"/>
                    </a:lnTo>
                    <a:lnTo>
                      <a:pt x="2623" y="2310"/>
                    </a:lnTo>
                    <a:lnTo>
                      <a:pt x="2631" y="2326"/>
                    </a:lnTo>
                    <a:lnTo>
                      <a:pt x="2649" y="2344"/>
                    </a:lnTo>
                    <a:lnTo>
                      <a:pt x="2667" y="2353"/>
                    </a:lnTo>
                    <a:lnTo>
                      <a:pt x="2676" y="2370"/>
                    </a:lnTo>
                    <a:lnTo>
                      <a:pt x="2694" y="2379"/>
                    </a:lnTo>
                    <a:lnTo>
                      <a:pt x="2694" y="2397"/>
                    </a:lnTo>
                    <a:lnTo>
                      <a:pt x="2694" y="2425"/>
                    </a:lnTo>
                    <a:lnTo>
                      <a:pt x="2684" y="2450"/>
                    </a:lnTo>
                    <a:lnTo>
                      <a:pt x="2667" y="2450"/>
                    </a:lnTo>
                    <a:lnTo>
                      <a:pt x="2658" y="2450"/>
                    </a:lnTo>
                    <a:lnTo>
                      <a:pt x="2649" y="2443"/>
                    </a:lnTo>
                    <a:lnTo>
                      <a:pt x="2640" y="2443"/>
                    </a:lnTo>
                    <a:lnTo>
                      <a:pt x="2640" y="2434"/>
                    </a:lnTo>
                    <a:lnTo>
                      <a:pt x="2631" y="2425"/>
                    </a:lnTo>
                    <a:lnTo>
                      <a:pt x="2631" y="2415"/>
                    </a:lnTo>
                    <a:lnTo>
                      <a:pt x="2631" y="2406"/>
                    </a:lnTo>
                    <a:lnTo>
                      <a:pt x="2623" y="2406"/>
                    </a:lnTo>
                    <a:lnTo>
                      <a:pt x="2623" y="2397"/>
                    </a:lnTo>
                    <a:lnTo>
                      <a:pt x="2614" y="2397"/>
                    </a:lnTo>
                    <a:lnTo>
                      <a:pt x="2604" y="2397"/>
                    </a:lnTo>
                    <a:lnTo>
                      <a:pt x="2595" y="2397"/>
                    </a:lnTo>
                    <a:lnTo>
                      <a:pt x="2587" y="2397"/>
                    </a:lnTo>
                    <a:lnTo>
                      <a:pt x="2587" y="2390"/>
                    </a:lnTo>
                    <a:lnTo>
                      <a:pt x="2578" y="2379"/>
                    </a:lnTo>
                    <a:lnTo>
                      <a:pt x="2578" y="2370"/>
                    </a:lnTo>
                    <a:lnTo>
                      <a:pt x="2567" y="2363"/>
                    </a:lnTo>
                    <a:lnTo>
                      <a:pt x="2567" y="2353"/>
                    </a:lnTo>
                    <a:lnTo>
                      <a:pt x="2560" y="2353"/>
                    </a:lnTo>
                    <a:lnTo>
                      <a:pt x="2551" y="2353"/>
                    </a:lnTo>
                    <a:lnTo>
                      <a:pt x="2542" y="2353"/>
                    </a:lnTo>
                    <a:lnTo>
                      <a:pt x="2523" y="2353"/>
                    </a:lnTo>
                    <a:lnTo>
                      <a:pt x="2507" y="2353"/>
                    </a:lnTo>
                    <a:lnTo>
                      <a:pt x="2480" y="2353"/>
                    </a:lnTo>
                    <a:lnTo>
                      <a:pt x="2454" y="2353"/>
                    </a:lnTo>
                    <a:lnTo>
                      <a:pt x="2427" y="2353"/>
                    </a:lnTo>
                    <a:lnTo>
                      <a:pt x="2399" y="2353"/>
                    </a:lnTo>
                    <a:lnTo>
                      <a:pt x="2390" y="2353"/>
                    </a:lnTo>
                    <a:lnTo>
                      <a:pt x="2381" y="2353"/>
                    </a:lnTo>
                    <a:lnTo>
                      <a:pt x="2374" y="2363"/>
                    </a:lnTo>
                    <a:lnTo>
                      <a:pt x="2381" y="2363"/>
                    </a:lnTo>
                    <a:lnTo>
                      <a:pt x="2390" y="2363"/>
                    </a:lnTo>
                    <a:lnTo>
                      <a:pt x="2399" y="2363"/>
                    </a:lnTo>
                    <a:lnTo>
                      <a:pt x="2434" y="2370"/>
                    </a:lnTo>
                    <a:lnTo>
                      <a:pt x="2461" y="2370"/>
                    </a:lnTo>
                    <a:lnTo>
                      <a:pt x="2487" y="2370"/>
                    </a:lnTo>
                    <a:lnTo>
                      <a:pt x="2507" y="2370"/>
                    </a:lnTo>
                    <a:lnTo>
                      <a:pt x="2514" y="2370"/>
                    </a:lnTo>
                    <a:lnTo>
                      <a:pt x="2523" y="2370"/>
                    </a:lnTo>
                    <a:lnTo>
                      <a:pt x="2534" y="2370"/>
                    </a:lnTo>
                    <a:lnTo>
                      <a:pt x="2542" y="2379"/>
                    </a:lnTo>
                    <a:lnTo>
                      <a:pt x="2551" y="2397"/>
                    </a:lnTo>
                    <a:lnTo>
                      <a:pt x="2560" y="2406"/>
                    </a:lnTo>
                    <a:lnTo>
                      <a:pt x="2567" y="2425"/>
                    </a:lnTo>
                    <a:lnTo>
                      <a:pt x="2587" y="2434"/>
                    </a:lnTo>
                    <a:lnTo>
                      <a:pt x="2604" y="2450"/>
                    </a:lnTo>
                    <a:lnTo>
                      <a:pt x="2623" y="2459"/>
                    </a:lnTo>
                    <a:lnTo>
                      <a:pt x="2640" y="2459"/>
                    </a:lnTo>
                    <a:lnTo>
                      <a:pt x="2658" y="2470"/>
                    </a:lnTo>
                    <a:lnTo>
                      <a:pt x="2676" y="2479"/>
                    </a:lnTo>
                    <a:lnTo>
                      <a:pt x="2703" y="2479"/>
                    </a:lnTo>
                    <a:lnTo>
                      <a:pt x="2711" y="2479"/>
                    </a:lnTo>
                    <a:lnTo>
                      <a:pt x="2711" y="2470"/>
                    </a:lnTo>
                    <a:lnTo>
                      <a:pt x="2711" y="2459"/>
                    </a:lnTo>
                    <a:lnTo>
                      <a:pt x="2720" y="2459"/>
                    </a:lnTo>
                    <a:lnTo>
                      <a:pt x="2729" y="2450"/>
                    </a:lnTo>
                    <a:lnTo>
                      <a:pt x="2738" y="2450"/>
                    </a:lnTo>
                    <a:lnTo>
                      <a:pt x="2747" y="2450"/>
                    </a:lnTo>
                    <a:lnTo>
                      <a:pt x="2764" y="2459"/>
                    </a:lnTo>
                    <a:lnTo>
                      <a:pt x="2783" y="2459"/>
                    </a:lnTo>
                    <a:lnTo>
                      <a:pt x="2809" y="2470"/>
                    </a:lnTo>
                    <a:lnTo>
                      <a:pt x="2836" y="2479"/>
                    </a:lnTo>
                    <a:lnTo>
                      <a:pt x="2854" y="2496"/>
                    </a:lnTo>
                    <a:lnTo>
                      <a:pt x="2871" y="2514"/>
                    </a:lnTo>
                    <a:lnTo>
                      <a:pt x="2880" y="2523"/>
                    </a:lnTo>
                    <a:lnTo>
                      <a:pt x="2880" y="2540"/>
                    </a:lnTo>
                    <a:lnTo>
                      <a:pt x="2871" y="2559"/>
                    </a:lnTo>
                    <a:lnTo>
                      <a:pt x="2871" y="2567"/>
                    </a:lnTo>
                    <a:lnTo>
                      <a:pt x="2863" y="2586"/>
                    </a:lnTo>
                    <a:lnTo>
                      <a:pt x="2854" y="2594"/>
                    </a:lnTo>
                    <a:lnTo>
                      <a:pt x="2844" y="2612"/>
                    </a:lnTo>
                    <a:lnTo>
                      <a:pt x="2836" y="2620"/>
                    </a:lnTo>
                    <a:lnTo>
                      <a:pt x="2844" y="2630"/>
                    </a:lnTo>
                    <a:lnTo>
                      <a:pt x="2854" y="2639"/>
                    </a:lnTo>
                    <a:lnTo>
                      <a:pt x="2863" y="2647"/>
                    </a:lnTo>
                    <a:lnTo>
                      <a:pt x="2871" y="2656"/>
                    </a:lnTo>
                    <a:lnTo>
                      <a:pt x="2880" y="2674"/>
                    </a:lnTo>
                    <a:lnTo>
                      <a:pt x="2889" y="2683"/>
                    </a:lnTo>
                    <a:lnTo>
                      <a:pt x="2889" y="2692"/>
                    </a:lnTo>
                    <a:lnTo>
                      <a:pt x="2898" y="2710"/>
                    </a:lnTo>
                    <a:lnTo>
                      <a:pt x="2907" y="2719"/>
                    </a:lnTo>
                    <a:lnTo>
                      <a:pt x="2916" y="2727"/>
                    </a:lnTo>
                    <a:lnTo>
                      <a:pt x="2924" y="2736"/>
                    </a:lnTo>
                    <a:lnTo>
                      <a:pt x="2935" y="2746"/>
                    </a:lnTo>
                    <a:lnTo>
                      <a:pt x="2935" y="2754"/>
                    </a:lnTo>
                    <a:lnTo>
                      <a:pt x="2944" y="2772"/>
                    </a:lnTo>
                    <a:lnTo>
                      <a:pt x="2935" y="2780"/>
                    </a:lnTo>
                    <a:lnTo>
                      <a:pt x="2935" y="2790"/>
                    </a:lnTo>
                    <a:lnTo>
                      <a:pt x="2935" y="2799"/>
                    </a:lnTo>
                    <a:lnTo>
                      <a:pt x="2924" y="2799"/>
                    </a:lnTo>
                    <a:lnTo>
                      <a:pt x="2916" y="2807"/>
                    </a:lnTo>
                    <a:lnTo>
                      <a:pt x="2916" y="2799"/>
                    </a:lnTo>
                    <a:lnTo>
                      <a:pt x="2916" y="2790"/>
                    </a:lnTo>
                    <a:lnTo>
                      <a:pt x="2916" y="2780"/>
                    </a:lnTo>
                    <a:lnTo>
                      <a:pt x="2916" y="2772"/>
                    </a:lnTo>
                    <a:lnTo>
                      <a:pt x="2916" y="2763"/>
                    </a:lnTo>
                    <a:lnTo>
                      <a:pt x="2907" y="2772"/>
                    </a:lnTo>
                    <a:lnTo>
                      <a:pt x="2898" y="2772"/>
                    </a:lnTo>
                    <a:lnTo>
                      <a:pt x="2889" y="2763"/>
                    </a:lnTo>
                    <a:lnTo>
                      <a:pt x="2880" y="2763"/>
                    </a:lnTo>
                    <a:lnTo>
                      <a:pt x="2863" y="2754"/>
                    </a:lnTo>
                    <a:lnTo>
                      <a:pt x="2854" y="2754"/>
                    </a:lnTo>
                    <a:lnTo>
                      <a:pt x="2844" y="2746"/>
                    </a:lnTo>
                    <a:lnTo>
                      <a:pt x="2836" y="2746"/>
                    </a:lnTo>
                    <a:lnTo>
                      <a:pt x="2827" y="2754"/>
                    </a:lnTo>
                    <a:lnTo>
                      <a:pt x="2827" y="2763"/>
                    </a:lnTo>
                    <a:lnTo>
                      <a:pt x="2836" y="2763"/>
                    </a:lnTo>
                    <a:lnTo>
                      <a:pt x="2844" y="2772"/>
                    </a:lnTo>
                    <a:lnTo>
                      <a:pt x="2854" y="2780"/>
                    </a:lnTo>
                    <a:lnTo>
                      <a:pt x="2863" y="2790"/>
                    </a:lnTo>
                    <a:lnTo>
                      <a:pt x="2863" y="2799"/>
                    </a:lnTo>
                    <a:lnTo>
                      <a:pt x="2863" y="2807"/>
                    </a:lnTo>
                    <a:lnTo>
                      <a:pt x="2844" y="2807"/>
                    </a:lnTo>
                    <a:lnTo>
                      <a:pt x="2827" y="2816"/>
                    </a:lnTo>
                    <a:lnTo>
                      <a:pt x="2809" y="2826"/>
                    </a:lnTo>
                    <a:lnTo>
                      <a:pt x="2791" y="2843"/>
                    </a:lnTo>
                    <a:lnTo>
                      <a:pt x="2774" y="2863"/>
                    </a:lnTo>
                    <a:lnTo>
                      <a:pt x="2756" y="2870"/>
                    </a:lnTo>
                    <a:lnTo>
                      <a:pt x="2747" y="2888"/>
                    </a:lnTo>
                    <a:lnTo>
                      <a:pt x="2729" y="2907"/>
                    </a:lnTo>
                    <a:lnTo>
                      <a:pt x="2711" y="2916"/>
                    </a:lnTo>
                    <a:lnTo>
                      <a:pt x="2694" y="2916"/>
                    </a:lnTo>
                    <a:lnTo>
                      <a:pt x="2676" y="2907"/>
                    </a:lnTo>
                    <a:lnTo>
                      <a:pt x="2649" y="2888"/>
                    </a:lnTo>
                    <a:lnTo>
                      <a:pt x="2623" y="2863"/>
                    </a:lnTo>
                    <a:lnTo>
                      <a:pt x="2595" y="2843"/>
                    </a:lnTo>
                    <a:lnTo>
                      <a:pt x="2587" y="2835"/>
                    </a:lnTo>
                    <a:lnTo>
                      <a:pt x="2567" y="2826"/>
                    </a:lnTo>
                    <a:lnTo>
                      <a:pt x="2560" y="2816"/>
                    </a:lnTo>
                    <a:lnTo>
                      <a:pt x="2551" y="2826"/>
                    </a:lnTo>
                    <a:lnTo>
                      <a:pt x="2542" y="2826"/>
                    </a:lnTo>
                    <a:lnTo>
                      <a:pt x="2542" y="2835"/>
                    </a:lnTo>
                    <a:lnTo>
                      <a:pt x="2534" y="2852"/>
                    </a:lnTo>
                    <a:lnTo>
                      <a:pt x="2534" y="2870"/>
                    </a:lnTo>
                    <a:lnTo>
                      <a:pt x="2534" y="2879"/>
                    </a:lnTo>
                    <a:lnTo>
                      <a:pt x="2542" y="2879"/>
                    </a:lnTo>
                    <a:lnTo>
                      <a:pt x="2551" y="2879"/>
                    </a:lnTo>
                    <a:lnTo>
                      <a:pt x="2560" y="2879"/>
                    </a:lnTo>
                    <a:lnTo>
                      <a:pt x="2578" y="2879"/>
                    </a:lnTo>
                    <a:lnTo>
                      <a:pt x="2587" y="2879"/>
                    </a:lnTo>
                    <a:lnTo>
                      <a:pt x="2595" y="2879"/>
                    </a:lnTo>
                    <a:lnTo>
                      <a:pt x="2614" y="2888"/>
                    </a:lnTo>
                    <a:lnTo>
                      <a:pt x="2623" y="2896"/>
                    </a:lnTo>
                    <a:lnTo>
                      <a:pt x="2623" y="2916"/>
                    </a:lnTo>
                    <a:lnTo>
                      <a:pt x="2631" y="2923"/>
                    </a:lnTo>
                    <a:lnTo>
                      <a:pt x="2631" y="2932"/>
                    </a:lnTo>
                    <a:lnTo>
                      <a:pt x="2631" y="2943"/>
                    </a:lnTo>
                    <a:lnTo>
                      <a:pt x="2640" y="2951"/>
                    </a:lnTo>
                    <a:lnTo>
                      <a:pt x="2640" y="2960"/>
                    </a:lnTo>
                    <a:lnTo>
                      <a:pt x="2640" y="2969"/>
                    </a:lnTo>
                    <a:lnTo>
                      <a:pt x="2640" y="2976"/>
                    </a:lnTo>
                    <a:lnTo>
                      <a:pt x="2631" y="2976"/>
                    </a:lnTo>
                    <a:lnTo>
                      <a:pt x="2631" y="2987"/>
                    </a:lnTo>
                    <a:lnTo>
                      <a:pt x="2623" y="2996"/>
                    </a:lnTo>
                    <a:lnTo>
                      <a:pt x="2623" y="3003"/>
                    </a:lnTo>
                    <a:lnTo>
                      <a:pt x="2614" y="3003"/>
                    </a:lnTo>
                    <a:lnTo>
                      <a:pt x="2623" y="3013"/>
                    </a:lnTo>
                    <a:lnTo>
                      <a:pt x="2631" y="3013"/>
                    </a:lnTo>
                    <a:lnTo>
                      <a:pt x="2640" y="3003"/>
                    </a:lnTo>
                    <a:lnTo>
                      <a:pt x="2640" y="2996"/>
                    </a:lnTo>
                    <a:lnTo>
                      <a:pt x="2649" y="2987"/>
                    </a:lnTo>
                    <a:lnTo>
                      <a:pt x="2658" y="2976"/>
                    </a:lnTo>
                    <a:lnTo>
                      <a:pt x="2676" y="2969"/>
                    </a:lnTo>
                    <a:lnTo>
                      <a:pt x="2694" y="2960"/>
                    </a:lnTo>
                    <a:lnTo>
                      <a:pt x="2711" y="2951"/>
                    </a:lnTo>
                    <a:lnTo>
                      <a:pt x="2729" y="2943"/>
                    </a:lnTo>
                    <a:lnTo>
                      <a:pt x="2747" y="2943"/>
                    </a:lnTo>
                    <a:lnTo>
                      <a:pt x="2774" y="2932"/>
                    </a:lnTo>
                    <a:lnTo>
                      <a:pt x="2791" y="2932"/>
                    </a:lnTo>
                    <a:lnTo>
                      <a:pt x="2800" y="2932"/>
                    </a:lnTo>
                    <a:lnTo>
                      <a:pt x="2818" y="2932"/>
                    </a:lnTo>
                    <a:lnTo>
                      <a:pt x="2827" y="2932"/>
                    </a:lnTo>
                    <a:lnTo>
                      <a:pt x="2836" y="2923"/>
                    </a:lnTo>
                    <a:lnTo>
                      <a:pt x="2844" y="2916"/>
                    </a:lnTo>
                    <a:lnTo>
                      <a:pt x="2854" y="2907"/>
                    </a:lnTo>
                    <a:lnTo>
                      <a:pt x="2863" y="2907"/>
                    </a:lnTo>
                    <a:lnTo>
                      <a:pt x="2871" y="2896"/>
                    </a:lnTo>
                    <a:lnTo>
                      <a:pt x="2889" y="2896"/>
                    </a:lnTo>
                    <a:lnTo>
                      <a:pt x="2898" y="2896"/>
                    </a:lnTo>
                    <a:lnTo>
                      <a:pt x="2907" y="2907"/>
                    </a:lnTo>
                    <a:lnTo>
                      <a:pt x="2916" y="2916"/>
                    </a:lnTo>
                    <a:lnTo>
                      <a:pt x="2916" y="2943"/>
                    </a:lnTo>
                    <a:lnTo>
                      <a:pt x="2916" y="2960"/>
                    </a:lnTo>
                    <a:lnTo>
                      <a:pt x="2916" y="2976"/>
                    </a:lnTo>
                    <a:lnTo>
                      <a:pt x="2916" y="3003"/>
                    </a:lnTo>
                    <a:lnTo>
                      <a:pt x="2924" y="3013"/>
                    </a:lnTo>
                    <a:lnTo>
                      <a:pt x="2924" y="3031"/>
                    </a:lnTo>
                    <a:lnTo>
                      <a:pt x="2935" y="3031"/>
                    </a:lnTo>
                    <a:lnTo>
                      <a:pt x="2951" y="3031"/>
                    </a:lnTo>
                    <a:lnTo>
                      <a:pt x="2951" y="3023"/>
                    </a:lnTo>
                    <a:lnTo>
                      <a:pt x="2951" y="3003"/>
                    </a:lnTo>
                    <a:lnTo>
                      <a:pt x="2951" y="2987"/>
                    </a:lnTo>
                    <a:lnTo>
                      <a:pt x="2951" y="2969"/>
                    </a:lnTo>
                    <a:lnTo>
                      <a:pt x="2951" y="2951"/>
                    </a:lnTo>
                    <a:lnTo>
                      <a:pt x="2951" y="2932"/>
                    </a:lnTo>
                    <a:lnTo>
                      <a:pt x="2960" y="2916"/>
                    </a:lnTo>
                    <a:lnTo>
                      <a:pt x="2969" y="2907"/>
                    </a:lnTo>
                    <a:lnTo>
                      <a:pt x="2988" y="2907"/>
                    </a:lnTo>
                    <a:lnTo>
                      <a:pt x="2997" y="2907"/>
                    </a:lnTo>
                    <a:lnTo>
                      <a:pt x="3006" y="2896"/>
                    </a:lnTo>
                    <a:lnTo>
                      <a:pt x="3015" y="2896"/>
                    </a:lnTo>
                    <a:lnTo>
                      <a:pt x="3024" y="2907"/>
                    </a:lnTo>
                    <a:lnTo>
                      <a:pt x="3033" y="2916"/>
                    </a:lnTo>
                    <a:lnTo>
                      <a:pt x="3041" y="2923"/>
                    </a:lnTo>
                    <a:lnTo>
                      <a:pt x="3041" y="2932"/>
                    </a:lnTo>
                    <a:lnTo>
                      <a:pt x="3041" y="2951"/>
                    </a:lnTo>
                    <a:lnTo>
                      <a:pt x="3041" y="2969"/>
                    </a:lnTo>
                    <a:lnTo>
                      <a:pt x="3041" y="2996"/>
                    </a:lnTo>
                    <a:lnTo>
                      <a:pt x="3033" y="3023"/>
                    </a:lnTo>
                    <a:lnTo>
                      <a:pt x="3024" y="3040"/>
                    </a:lnTo>
                    <a:lnTo>
                      <a:pt x="3015" y="3056"/>
                    </a:lnTo>
                    <a:lnTo>
                      <a:pt x="3006" y="3076"/>
                    </a:lnTo>
                    <a:lnTo>
                      <a:pt x="2988" y="3084"/>
                    </a:lnTo>
                    <a:lnTo>
                      <a:pt x="2980" y="3093"/>
                    </a:lnTo>
                    <a:lnTo>
                      <a:pt x="2969" y="3111"/>
                    </a:lnTo>
                    <a:lnTo>
                      <a:pt x="2969" y="3120"/>
                    </a:lnTo>
                    <a:lnTo>
                      <a:pt x="2969" y="3137"/>
                    </a:lnTo>
                    <a:lnTo>
                      <a:pt x="2951" y="3173"/>
                    </a:lnTo>
                    <a:lnTo>
                      <a:pt x="2924" y="3200"/>
                    </a:lnTo>
                    <a:lnTo>
                      <a:pt x="2898" y="3209"/>
                    </a:lnTo>
                    <a:lnTo>
                      <a:pt x="2863" y="3218"/>
                    </a:lnTo>
                    <a:lnTo>
                      <a:pt x="2827" y="3218"/>
                    </a:lnTo>
                    <a:lnTo>
                      <a:pt x="2800" y="3209"/>
                    </a:lnTo>
                    <a:lnTo>
                      <a:pt x="2783" y="3200"/>
                    </a:lnTo>
                    <a:lnTo>
                      <a:pt x="2764" y="3183"/>
                    </a:lnTo>
                    <a:lnTo>
                      <a:pt x="2764" y="3164"/>
                    </a:lnTo>
                    <a:lnTo>
                      <a:pt x="2783" y="3156"/>
                    </a:lnTo>
                    <a:lnTo>
                      <a:pt x="2791" y="3147"/>
                    </a:lnTo>
                    <a:lnTo>
                      <a:pt x="2783" y="3147"/>
                    </a:lnTo>
                    <a:lnTo>
                      <a:pt x="2764" y="3137"/>
                    </a:lnTo>
                    <a:lnTo>
                      <a:pt x="2747" y="3137"/>
                    </a:lnTo>
                    <a:lnTo>
                      <a:pt x="2729" y="3147"/>
                    </a:lnTo>
                    <a:lnTo>
                      <a:pt x="2720" y="3147"/>
                    </a:lnTo>
                    <a:lnTo>
                      <a:pt x="2703" y="3156"/>
                    </a:lnTo>
                    <a:lnTo>
                      <a:pt x="2694" y="3164"/>
                    </a:lnTo>
                    <a:lnTo>
                      <a:pt x="2703" y="3183"/>
                    </a:lnTo>
                    <a:lnTo>
                      <a:pt x="2720" y="3200"/>
                    </a:lnTo>
                    <a:lnTo>
                      <a:pt x="2729" y="3209"/>
                    </a:lnTo>
                    <a:lnTo>
                      <a:pt x="2711" y="3218"/>
                    </a:lnTo>
                    <a:lnTo>
                      <a:pt x="2684" y="3218"/>
                    </a:lnTo>
                    <a:lnTo>
                      <a:pt x="2658" y="3209"/>
                    </a:lnTo>
                    <a:lnTo>
                      <a:pt x="2623" y="3209"/>
                    </a:lnTo>
                    <a:lnTo>
                      <a:pt x="2587" y="3209"/>
                    </a:lnTo>
                    <a:lnTo>
                      <a:pt x="2567" y="3200"/>
                    </a:lnTo>
                    <a:lnTo>
                      <a:pt x="2551" y="3209"/>
                    </a:lnTo>
                    <a:lnTo>
                      <a:pt x="2560" y="3218"/>
                    </a:lnTo>
                    <a:lnTo>
                      <a:pt x="2587" y="3227"/>
                    </a:lnTo>
                    <a:lnTo>
                      <a:pt x="2614" y="3245"/>
                    </a:lnTo>
                    <a:lnTo>
                      <a:pt x="2649" y="3245"/>
                    </a:lnTo>
                    <a:lnTo>
                      <a:pt x="2684" y="3253"/>
                    </a:lnTo>
                    <a:lnTo>
                      <a:pt x="2711" y="3263"/>
                    </a:lnTo>
                    <a:lnTo>
                      <a:pt x="2738" y="3272"/>
                    </a:lnTo>
                    <a:lnTo>
                      <a:pt x="2764" y="3280"/>
                    </a:lnTo>
                    <a:lnTo>
                      <a:pt x="2783" y="3289"/>
                    </a:lnTo>
                    <a:lnTo>
                      <a:pt x="2783" y="3307"/>
                    </a:lnTo>
                    <a:lnTo>
                      <a:pt x="2783" y="3325"/>
                    </a:lnTo>
                    <a:lnTo>
                      <a:pt x="2774" y="3369"/>
                    </a:lnTo>
                    <a:lnTo>
                      <a:pt x="2756" y="3396"/>
                    </a:lnTo>
                    <a:lnTo>
                      <a:pt x="2738" y="3405"/>
                    </a:lnTo>
                    <a:lnTo>
                      <a:pt x="2720" y="3413"/>
                    </a:lnTo>
                    <a:lnTo>
                      <a:pt x="2703" y="3405"/>
                    </a:lnTo>
                    <a:lnTo>
                      <a:pt x="2684" y="3405"/>
                    </a:lnTo>
                    <a:lnTo>
                      <a:pt x="2667" y="3396"/>
                    </a:lnTo>
                    <a:lnTo>
                      <a:pt x="2640" y="3387"/>
                    </a:lnTo>
                    <a:lnTo>
                      <a:pt x="2623" y="3378"/>
                    </a:lnTo>
                    <a:lnTo>
                      <a:pt x="2614" y="3378"/>
                    </a:lnTo>
                    <a:lnTo>
                      <a:pt x="2614" y="3396"/>
                    </a:lnTo>
                    <a:lnTo>
                      <a:pt x="2623" y="3413"/>
                    </a:lnTo>
                    <a:lnTo>
                      <a:pt x="2640" y="3423"/>
                    </a:lnTo>
                    <a:lnTo>
                      <a:pt x="2658" y="3440"/>
                    </a:lnTo>
                    <a:lnTo>
                      <a:pt x="2684" y="3449"/>
                    </a:lnTo>
                    <a:lnTo>
                      <a:pt x="2703" y="3449"/>
                    </a:lnTo>
                    <a:lnTo>
                      <a:pt x="2729" y="3449"/>
                    </a:lnTo>
                    <a:lnTo>
                      <a:pt x="2756" y="3440"/>
                    </a:lnTo>
                    <a:lnTo>
                      <a:pt x="2774" y="3433"/>
                    </a:lnTo>
                    <a:lnTo>
                      <a:pt x="2791" y="3413"/>
                    </a:lnTo>
                    <a:lnTo>
                      <a:pt x="2800" y="3405"/>
                    </a:lnTo>
                    <a:lnTo>
                      <a:pt x="2809" y="3396"/>
                    </a:lnTo>
                    <a:lnTo>
                      <a:pt x="2818" y="3387"/>
                    </a:lnTo>
                    <a:lnTo>
                      <a:pt x="2827" y="3378"/>
                    </a:lnTo>
                    <a:lnTo>
                      <a:pt x="2827" y="3369"/>
                    </a:lnTo>
                    <a:lnTo>
                      <a:pt x="2836" y="3360"/>
                    </a:lnTo>
                    <a:lnTo>
                      <a:pt x="2844" y="3360"/>
                    </a:lnTo>
                    <a:lnTo>
                      <a:pt x="2854" y="3369"/>
                    </a:lnTo>
                    <a:lnTo>
                      <a:pt x="2854" y="3378"/>
                    </a:lnTo>
                    <a:lnTo>
                      <a:pt x="2863" y="3387"/>
                    </a:lnTo>
                    <a:lnTo>
                      <a:pt x="2871" y="3405"/>
                    </a:lnTo>
                    <a:lnTo>
                      <a:pt x="2871" y="3413"/>
                    </a:lnTo>
                    <a:lnTo>
                      <a:pt x="2889" y="3413"/>
                    </a:lnTo>
                    <a:lnTo>
                      <a:pt x="2898" y="3413"/>
                    </a:lnTo>
                    <a:lnTo>
                      <a:pt x="2907" y="3413"/>
                    </a:lnTo>
                    <a:lnTo>
                      <a:pt x="2907" y="3423"/>
                    </a:lnTo>
                    <a:lnTo>
                      <a:pt x="2898" y="3433"/>
                    </a:lnTo>
                    <a:lnTo>
                      <a:pt x="2889" y="3449"/>
                    </a:lnTo>
                    <a:lnTo>
                      <a:pt x="2863" y="3476"/>
                    </a:lnTo>
                    <a:lnTo>
                      <a:pt x="2836" y="3504"/>
                    </a:lnTo>
                    <a:lnTo>
                      <a:pt x="2818" y="3513"/>
                    </a:lnTo>
                    <a:lnTo>
                      <a:pt x="2800" y="3520"/>
                    </a:lnTo>
                    <a:lnTo>
                      <a:pt x="2774" y="3520"/>
                    </a:lnTo>
                    <a:lnTo>
                      <a:pt x="2756" y="3520"/>
                    </a:lnTo>
                    <a:lnTo>
                      <a:pt x="2729" y="3529"/>
                    </a:lnTo>
                    <a:lnTo>
                      <a:pt x="2703" y="3540"/>
                    </a:lnTo>
                    <a:lnTo>
                      <a:pt x="2676" y="3548"/>
                    </a:lnTo>
                    <a:lnTo>
                      <a:pt x="2640" y="3573"/>
                    </a:lnTo>
                    <a:lnTo>
                      <a:pt x="2604" y="3620"/>
                    </a:lnTo>
                    <a:lnTo>
                      <a:pt x="2587" y="3629"/>
                    </a:lnTo>
                    <a:lnTo>
                      <a:pt x="2567" y="3655"/>
                    </a:lnTo>
                    <a:lnTo>
                      <a:pt x="2551" y="3673"/>
                    </a:lnTo>
                    <a:lnTo>
                      <a:pt x="2542" y="3690"/>
                    </a:lnTo>
                    <a:lnTo>
                      <a:pt x="2523" y="3709"/>
                    </a:lnTo>
                    <a:lnTo>
                      <a:pt x="2514" y="3735"/>
                    </a:lnTo>
                    <a:lnTo>
                      <a:pt x="2507" y="3753"/>
                    </a:lnTo>
                    <a:lnTo>
                      <a:pt x="2498" y="3762"/>
                    </a:lnTo>
                    <a:lnTo>
                      <a:pt x="2480" y="3780"/>
                    </a:lnTo>
                    <a:lnTo>
                      <a:pt x="2461" y="3789"/>
                    </a:lnTo>
                    <a:lnTo>
                      <a:pt x="2417" y="3833"/>
                    </a:lnTo>
                    <a:lnTo>
                      <a:pt x="2390" y="3877"/>
                    </a:lnTo>
                    <a:lnTo>
                      <a:pt x="2374" y="3913"/>
                    </a:lnTo>
                    <a:lnTo>
                      <a:pt x="2363" y="3949"/>
                    </a:lnTo>
                    <a:lnTo>
                      <a:pt x="2363" y="3986"/>
                    </a:lnTo>
                    <a:lnTo>
                      <a:pt x="2363" y="4002"/>
                    </a:lnTo>
                    <a:lnTo>
                      <a:pt x="2363" y="4030"/>
                    </a:lnTo>
                    <a:lnTo>
                      <a:pt x="2363" y="4046"/>
                    </a:lnTo>
                    <a:lnTo>
                      <a:pt x="2346" y="4057"/>
                    </a:lnTo>
                    <a:lnTo>
                      <a:pt x="2319" y="4057"/>
                    </a:lnTo>
                    <a:lnTo>
                      <a:pt x="2301" y="4057"/>
                    </a:lnTo>
                    <a:lnTo>
                      <a:pt x="2283" y="4057"/>
                    </a:lnTo>
                    <a:lnTo>
                      <a:pt x="2266" y="4066"/>
                    </a:lnTo>
                    <a:lnTo>
                      <a:pt x="2257" y="4066"/>
                    </a:lnTo>
                    <a:lnTo>
                      <a:pt x="2239" y="4066"/>
                    </a:lnTo>
                    <a:lnTo>
                      <a:pt x="2230" y="4074"/>
                    </a:lnTo>
                    <a:lnTo>
                      <a:pt x="2211" y="4083"/>
                    </a:lnTo>
                    <a:lnTo>
                      <a:pt x="2194" y="4092"/>
                    </a:lnTo>
                    <a:lnTo>
                      <a:pt x="2177" y="4101"/>
                    </a:lnTo>
                    <a:lnTo>
                      <a:pt x="2158" y="4110"/>
                    </a:lnTo>
                    <a:lnTo>
                      <a:pt x="2130" y="4126"/>
                    </a:lnTo>
                    <a:lnTo>
                      <a:pt x="2114" y="4146"/>
                    </a:lnTo>
                    <a:lnTo>
                      <a:pt x="2097" y="4163"/>
                    </a:lnTo>
                    <a:lnTo>
                      <a:pt x="2077" y="4190"/>
                    </a:lnTo>
                    <a:lnTo>
                      <a:pt x="2061" y="4217"/>
                    </a:lnTo>
                    <a:lnTo>
                      <a:pt x="2043" y="4243"/>
                    </a:lnTo>
                    <a:lnTo>
                      <a:pt x="2034" y="4270"/>
                    </a:lnTo>
                    <a:lnTo>
                      <a:pt x="2017" y="4297"/>
                    </a:lnTo>
                    <a:lnTo>
                      <a:pt x="1997" y="4323"/>
                    </a:lnTo>
                    <a:lnTo>
                      <a:pt x="1981" y="4341"/>
                    </a:lnTo>
                    <a:lnTo>
                      <a:pt x="1990" y="4368"/>
                    </a:lnTo>
                    <a:lnTo>
                      <a:pt x="1990" y="4386"/>
                    </a:lnTo>
                    <a:lnTo>
                      <a:pt x="1990" y="4395"/>
                    </a:lnTo>
                    <a:lnTo>
                      <a:pt x="1990" y="4412"/>
                    </a:lnTo>
                    <a:lnTo>
                      <a:pt x="1981" y="4422"/>
                    </a:lnTo>
                    <a:lnTo>
                      <a:pt x="1970" y="4422"/>
                    </a:lnTo>
                    <a:lnTo>
                      <a:pt x="1962" y="4422"/>
                    </a:lnTo>
                    <a:lnTo>
                      <a:pt x="1953" y="4422"/>
                    </a:lnTo>
                    <a:lnTo>
                      <a:pt x="1944" y="4412"/>
                    </a:lnTo>
                    <a:lnTo>
                      <a:pt x="1953" y="4430"/>
                    </a:lnTo>
                    <a:lnTo>
                      <a:pt x="1953" y="4439"/>
                    </a:lnTo>
                    <a:lnTo>
                      <a:pt x="1962" y="4448"/>
                    </a:lnTo>
                    <a:lnTo>
                      <a:pt x="1970" y="4466"/>
                    </a:lnTo>
                    <a:lnTo>
                      <a:pt x="1970" y="4475"/>
                    </a:lnTo>
                    <a:lnTo>
                      <a:pt x="1970" y="4483"/>
                    </a:lnTo>
                    <a:lnTo>
                      <a:pt x="1962" y="4492"/>
                    </a:lnTo>
                    <a:lnTo>
                      <a:pt x="1953" y="4510"/>
                    </a:lnTo>
                    <a:lnTo>
                      <a:pt x="1937" y="4528"/>
                    </a:lnTo>
                    <a:lnTo>
                      <a:pt x="1900" y="4556"/>
                    </a:lnTo>
                    <a:lnTo>
                      <a:pt x="1882" y="4556"/>
                    </a:lnTo>
                    <a:lnTo>
                      <a:pt x="1873" y="4563"/>
                    </a:lnTo>
                    <a:lnTo>
                      <a:pt x="1864" y="4572"/>
                    </a:lnTo>
                    <a:lnTo>
                      <a:pt x="1856" y="4583"/>
                    </a:lnTo>
                    <a:lnTo>
                      <a:pt x="1856" y="4599"/>
                    </a:lnTo>
                    <a:lnTo>
                      <a:pt x="1856" y="4618"/>
                    </a:lnTo>
                    <a:lnTo>
                      <a:pt x="1846" y="4636"/>
                    </a:lnTo>
                    <a:lnTo>
                      <a:pt x="1846" y="4643"/>
                    </a:lnTo>
                    <a:lnTo>
                      <a:pt x="1837" y="4652"/>
                    </a:lnTo>
                    <a:lnTo>
                      <a:pt x="1820" y="4663"/>
                    </a:lnTo>
                    <a:lnTo>
                      <a:pt x="1810" y="4663"/>
                    </a:lnTo>
                    <a:lnTo>
                      <a:pt x="1810" y="4671"/>
                    </a:lnTo>
                    <a:lnTo>
                      <a:pt x="1801" y="4680"/>
                    </a:lnTo>
                    <a:lnTo>
                      <a:pt x="1801" y="4689"/>
                    </a:lnTo>
                    <a:lnTo>
                      <a:pt x="1801" y="4707"/>
                    </a:lnTo>
                    <a:lnTo>
                      <a:pt x="1793" y="4716"/>
                    </a:lnTo>
                    <a:lnTo>
                      <a:pt x="1793" y="4725"/>
                    </a:lnTo>
                    <a:lnTo>
                      <a:pt x="1784" y="4734"/>
                    </a:lnTo>
                    <a:lnTo>
                      <a:pt x="1774" y="4725"/>
                    </a:lnTo>
                    <a:lnTo>
                      <a:pt x="1757" y="4716"/>
                    </a:lnTo>
                    <a:lnTo>
                      <a:pt x="1748" y="4707"/>
                    </a:lnTo>
                    <a:lnTo>
                      <a:pt x="1740" y="4698"/>
                    </a:lnTo>
                    <a:lnTo>
                      <a:pt x="1730" y="4698"/>
                    </a:lnTo>
                    <a:lnTo>
                      <a:pt x="1721" y="4707"/>
                    </a:lnTo>
                    <a:lnTo>
                      <a:pt x="1721" y="4716"/>
                    </a:lnTo>
                    <a:lnTo>
                      <a:pt x="1721" y="4760"/>
                    </a:lnTo>
                    <a:lnTo>
                      <a:pt x="1713" y="4787"/>
                    </a:lnTo>
                    <a:lnTo>
                      <a:pt x="1694" y="4814"/>
                    </a:lnTo>
                    <a:lnTo>
                      <a:pt x="1686" y="4823"/>
                    </a:lnTo>
                    <a:lnTo>
                      <a:pt x="1668" y="4823"/>
                    </a:lnTo>
                    <a:lnTo>
                      <a:pt x="1650" y="4823"/>
                    </a:lnTo>
                    <a:lnTo>
                      <a:pt x="1641" y="4823"/>
                    </a:lnTo>
                    <a:lnTo>
                      <a:pt x="1624" y="4832"/>
                    </a:lnTo>
                    <a:lnTo>
                      <a:pt x="1624" y="4840"/>
                    </a:lnTo>
                    <a:lnTo>
                      <a:pt x="1624" y="4859"/>
                    </a:lnTo>
                    <a:lnTo>
                      <a:pt x="1613" y="4867"/>
                    </a:lnTo>
                    <a:lnTo>
                      <a:pt x="1606" y="4876"/>
                    </a:lnTo>
                    <a:lnTo>
                      <a:pt x="1597" y="4885"/>
                    </a:lnTo>
                    <a:lnTo>
                      <a:pt x="1580" y="4894"/>
                    </a:lnTo>
                    <a:lnTo>
                      <a:pt x="1560" y="4894"/>
                    </a:lnTo>
                    <a:lnTo>
                      <a:pt x="1533" y="4894"/>
                    </a:lnTo>
                    <a:lnTo>
                      <a:pt x="1516" y="4903"/>
                    </a:lnTo>
                    <a:lnTo>
                      <a:pt x="1489" y="4903"/>
                    </a:lnTo>
                    <a:lnTo>
                      <a:pt x="1463" y="4903"/>
                    </a:lnTo>
                    <a:lnTo>
                      <a:pt x="1436" y="4903"/>
                    </a:lnTo>
                    <a:lnTo>
                      <a:pt x="1409" y="4903"/>
                    </a:lnTo>
                    <a:lnTo>
                      <a:pt x="1400" y="4912"/>
                    </a:lnTo>
                    <a:lnTo>
                      <a:pt x="1391" y="4920"/>
                    </a:lnTo>
                    <a:lnTo>
                      <a:pt x="1383" y="4929"/>
                    </a:lnTo>
                    <a:lnTo>
                      <a:pt x="1383" y="4939"/>
                    </a:lnTo>
                    <a:lnTo>
                      <a:pt x="1383" y="4947"/>
                    </a:lnTo>
                    <a:lnTo>
                      <a:pt x="1391" y="4956"/>
                    </a:lnTo>
                    <a:lnTo>
                      <a:pt x="1391" y="4965"/>
                    </a:lnTo>
                    <a:lnTo>
                      <a:pt x="1400" y="4965"/>
                    </a:lnTo>
                    <a:lnTo>
                      <a:pt x="1409" y="4974"/>
                    </a:lnTo>
                    <a:lnTo>
                      <a:pt x="1418" y="4983"/>
                    </a:lnTo>
                    <a:lnTo>
                      <a:pt x="1418" y="4992"/>
                    </a:lnTo>
                    <a:lnTo>
                      <a:pt x="1418" y="5009"/>
                    </a:lnTo>
                    <a:lnTo>
                      <a:pt x="1418" y="5019"/>
                    </a:lnTo>
                    <a:lnTo>
                      <a:pt x="1418" y="5036"/>
                    </a:lnTo>
                    <a:lnTo>
                      <a:pt x="1418" y="5054"/>
                    </a:lnTo>
                    <a:lnTo>
                      <a:pt x="1409" y="5063"/>
                    </a:lnTo>
                    <a:lnTo>
                      <a:pt x="1409" y="5080"/>
                    </a:lnTo>
                    <a:lnTo>
                      <a:pt x="1418" y="5100"/>
                    </a:lnTo>
                    <a:lnTo>
                      <a:pt x="1418" y="5109"/>
                    </a:lnTo>
                    <a:lnTo>
                      <a:pt x="1418" y="5116"/>
                    </a:lnTo>
                    <a:lnTo>
                      <a:pt x="1409" y="5125"/>
                    </a:lnTo>
                    <a:lnTo>
                      <a:pt x="1400" y="5125"/>
                    </a:lnTo>
                    <a:lnTo>
                      <a:pt x="1391" y="5136"/>
                    </a:lnTo>
                    <a:lnTo>
                      <a:pt x="1383" y="5136"/>
                    </a:lnTo>
                    <a:lnTo>
                      <a:pt x="1364" y="5144"/>
                    </a:lnTo>
                    <a:lnTo>
                      <a:pt x="1338" y="5144"/>
                    </a:lnTo>
                    <a:lnTo>
                      <a:pt x="1320" y="5144"/>
                    </a:lnTo>
                    <a:lnTo>
                      <a:pt x="1293" y="5136"/>
                    </a:lnTo>
                    <a:lnTo>
                      <a:pt x="1347" y="5224"/>
                    </a:lnTo>
                    <a:lnTo>
                      <a:pt x="1356" y="5224"/>
                    </a:lnTo>
                    <a:lnTo>
                      <a:pt x="1364" y="5233"/>
                    </a:lnTo>
                    <a:lnTo>
                      <a:pt x="1356" y="5242"/>
                    </a:lnTo>
                    <a:lnTo>
                      <a:pt x="1356" y="5250"/>
                    </a:lnTo>
                    <a:lnTo>
                      <a:pt x="1347" y="5250"/>
                    </a:lnTo>
                    <a:lnTo>
                      <a:pt x="1338" y="5260"/>
                    </a:lnTo>
                    <a:lnTo>
                      <a:pt x="1329" y="5269"/>
                    </a:lnTo>
                    <a:lnTo>
                      <a:pt x="1329" y="5277"/>
                    </a:lnTo>
                    <a:lnTo>
                      <a:pt x="1329" y="5286"/>
                    </a:lnTo>
                    <a:lnTo>
                      <a:pt x="1329" y="5296"/>
                    </a:lnTo>
                    <a:lnTo>
                      <a:pt x="1320" y="5304"/>
                    </a:lnTo>
                    <a:lnTo>
                      <a:pt x="1311" y="5313"/>
                    </a:lnTo>
                    <a:lnTo>
                      <a:pt x="1303" y="5322"/>
                    </a:lnTo>
                    <a:lnTo>
                      <a:pt x="1293" y="5322"/>
                    </a:lnTo>
                    <a:lnTo>
                      <a:pt x="1284" y="5322"/>
                    </a:lnTo>
                    <a:lnTo>
                      <a:pt x="1284" y="5330"/>
                    </a:lnTo>
                    <a:lnTo>
                      <a:pt x="1293" y="5330"/>
                    </a:lnTo>
                    <a:lnTo>
                      <a:pt x="1303" y="5340"/>
                    </a:lnTo>
                    <a:lnTo>
                      <a:pt x="1311" y="5349"/>
                    </a:lnTo>
                    <a:lnTo>
                      <a:pt x="1320" y="5357"/>
                    </a:lnTo>
                    <a:lnTo>
                      <a:pt x="1320" y="5366"/>
                    </a:lnTo>
                    <a:lnTo>
                      <a:pt x="1329" y="5376"/>
                    </a:lnTo>
                    <a:lnTo>
                      <a:pt x="1329" y="5384"/>
                    </a:lnTo>
                    <a:lnTo>
                      <a:pt x="1329" y="5393"/>
                    </a:lnTo>
                    <a:lnTo>
                      <a:pt x="1320" y="5402"/>
                    </a:lnTo>
                    <a:lnTo>
                      <a:pt x="1320" y="5411"/>
                    </a:lnTo>
                    <a:lnTo>
                      <a:pt x="1311" y="5420"/>
                    </a:lnTo>
                    <a:lnTo>
                      <a:pt x="1303" y="5420"/>
                    </a:lnTo>
                    <a:lnTo>
                      <a:pt x="1293" y="5420"/>
                    </a:lnTo>
                    <a:lnTo>
                      <a:pt x="1284" y="5420"/>
                    </a:lnTo>
                    <a:lnTo>
                      <a:pt x="1276" y="5429"/>
                    </a:lnTo>
                    <a:lnTo>
                      <a:pt x="1267" y="5429"/>
                    </a:lnTo>
                    <a:lnTo>
                      <a:pt x="1267" y="5437"/>
                    </a:lnTo>
                    <a:lnTo>
                      <a:pt x="1276" y="5446"/>
                    </a:lnTo>
                    <a:lnTo>
                      <a:pt x="1276" y="5464"/>
                    </a:lnTo>
                    <a:lnTo>
                      <a:pt x="1284" y="5482"/>
                    </a:lnTo>
                    <a:lnTo>
                      <a:pt x="1284" y="5500"/>
                    </a:lnTo>
                    <a:lnTo>
                      <a:pt x="1284" y="5526"/>
                    </a:lnTo>
                    <a:lnTo>
                      <a:pt x="1293" y="5545"/>
                    </a:lnTo>
                    <a:lnTo>
                      <a:pt x="1284" y="5573"/>
                    </a:lnTo>
                    <a:lnTo>
                      <a:pt x="1284" y="5589"/>
                    </a:lnTo>
                    <a:lnTo>
                      <a:pt x="1276" y="5606"/>
                    </a:lnTo>
                    <a:lnTo>
                      <a:pt x="1267" y="5626"/>
                    </a:lnTo>
                    <a:lnTo>
                      <a:pt x="1267" y="5660"/>
                    </a:lnTo>
                    <a:lnTo>
                      <a:pt x="1267" y="5697"/>
                    </a:lnTo>
                    <a:lnTo>
                      <a:pt x="1258" y="5722"/>
                    </a:lnTo>
                    <a:lnTo>
                      <a:pt x="1258" y="5750"/>
                    </a:lnTo>
                    <a:lnTo>
                      <a:pt x="1249" y="5766"/>
                    </a:lnTo>
                    <a:lnTo>
                      <a:pt x="1240" y="5786"/>
                    </a:lnTo>
                    <a:lnTo>
                      <a:pt x="1240" y="5803"/>
                    </a:lnTo>
                    <a:lnTo>
                      <a:pt x="1240" y="5813"/>
                    </a:lnTo>
                    <a:lnTo>
                      <a:pt x="1240" y="5821"/>
                    </a:lnTo>
                    <a:lnTo>
                      <a:pt x="1240" y="5830"/>
                    </a:lnTo>
                    <a:lnTo>
                      <a:pt x="1249" y="5839"/>
                    </a:lnTo>
                    <a:lnTo>
                      <a:pt x="1267" y="5839"/>
                    </a:lnTo>
                    <a:lnTo>
                      <a:pt x="1276" y="5839"/>
                    </a:lnTo>
                    <a:lnTo>
                      <a:pt x="1284" y="5849"/>
                    </a:lnTo>
                    <a:lnTo>
                      <a:pt x="1284" y="5857"/>
                    </a:lnTo>
                    <a:lnTo>
                      <a:pt x="1293" y="5857"/>
                    </a:lnTo>
                    <a:lnTo>
                      <a:pt x="1293" y="5866"/>
                    </a:lnTo>
                    <a:lnTo>
                      <a:pt x="1293" y="5875"/>
                    </a:lnTo>
                    <a:lnTo>
                      <a:pt x="1293" y="5883"/>
                    </a:lnTo>
                    <a:lnTo>
                      <a:pt x="1293" y="5893"/>
                    </a:lnTo>
                    <a:lnTo>
                      <a:pt x="1293" y="5902"/>
                    </a:lnTo>
                    <a:lnTo>
                      <a:pt x="1303" y="5902"/>
                    </a:lnTo>
                    <a:lnTo>
                      <a:pt x="1303" y="5910"/>
                    </a:lnTo>
                    <a:lnTo>
                      <a:pt x="1311" y="5919"/>
                    </a:lnTo>
                    <a:lnTo>
                      <a:pt x="1311" y="5929"/>
                    </a:lnTo>
                    <a:lnTo>
                      <a:pt x="1320" y="5929"/>
                    </a:lnTo>
                    <a:lnTo>
                      <a:pt x="1320" y="5937"/>
                    </a:lnTo>
                    <a:lnTo>
                      <a:pt x="1320" y="5946"/>
                    </a:lnTo>
                    <a:lnTo>
                      <a:pt x="1320" y="5955"/>
                    </a:lnTo>
                    <a:lnTo>
                      <a:pt x="1320" y="5963"/>
                    </a:lnTo>
                    <a:lnTo>
                      <a:pt x="1311" y="5973"/>
                    </a:lnTo>
                    <a:lnTo>
                      <a:pt x="1293" y="5973"/>
                    </a:lnTo>
                    <a:lnTo>
                      <a:pt x="1284" y="5982"/>
                    </a:lnTo>
                    <a:lnTo>
                      <a:pt x="1267" y="5982"/>
                    </a:lnTo>
                    <a:lnTo>
                      <a:pt x="1258" y="5982"/>
                    </a:lnTo>
                    <a:lnTo>
                      <a:pt x="1249" y="5990"/>
                    </a:lnTo>
                    <a:lnTo>
                      <a:pt x="1240" y="5990"/>
                    </a:lnTo>
                    <a:lnTo>
                      <a:pt x="1249" y="5999"/>
                    </a:lnTo>
                    <a:lnTo>
                      <a:pt x="1267" y="5999"/>
                    </a:lnTo>
                    <a:lnTo>
                      <a:pt x="1276" y="5999"/>
                    </a:lnTo>
                    <a:lnTo>
                      <a:pt x="1293" y="5999"/>
                    </a:lnTo>
                    <a:lnTo>
                      <a:pt x="1303" y="5999"/>
                    </a:lnTo>
                    <a:lnTo>
                      <a:pt x="1320" y="6009"/>
                    </a:lnTo>
                    <a:lnTo>
                      <a:pt x="1338" y="6009"/>
                    </a:lnTo>
                    <a:lnTo>
                      <a:pt x="1347" y="6009"/>
                    </a:lnTo>
                    <a:lnTo>
                      <a:pt x="1356" y="6017"/>
                    </a:lnTo>
                    <a:lnTo>
                      <a:pt x="1356" y="6026"/>
                    </a:lnTo>
                    <a:lnTo>
                      <a:pt x="1364" y="6035"/>
                    </a:lnTo>
                    <a:lnTo>
                      <a:pt x="1373" y="6062"/>
                    </a:lnTo>
                    <a:lnTo>
                      <a:pt x="1383" y="6089"/>
                    </a:lnTo>
                    <a:lnTo>
                      <a:pt x="1383" y="6106"/>
                    </a:lnTo>
                    <a:lnTo>
                      <a:pt x="1391" y="6123"/>
                    </a:lnTo>
                    <a:lnTo>
                      <a:pt x="1400" y="6133"/>
                    </a:lnTo>
                    <a:lnTo>
                      <a:pt x="1400" y="6142"/>
                    </a:lnTo>
                    <a:lnTo>
                      <a:pt x="1409" y="6150"/>
                    </a:lnTo>
                    <a:lnTo>
                      <a:pt x="1409" y="6159"/>
                    </a:lnTo>
                    <a:lnTo>
                      <a:pt x="1409" y="6170"/>
                    </a:lnTo>
                    <a:lnTo>
                      <a:pt x="1418" y="6177"/>
                    </a:lnTo>
                    <a:lnTo>
                      <a:pt x="1427" y="6203"/>
                    </a:lnTo>
                    <a:lnTo>
                      <a:pt x="1444" y="6239"/>
                    </a:lnTo>
                    <a:lnTo>
                      <a:pt x="1463" y="6285"/>
                    </a:lnTo>
                    <a:lnTo>
                      <a:pt x="1489" y="6339"/>
                    </a:lnTo>
                    <a:lnTo>
                      <a:pt x="1507" y="6383"/>
                    </a:lnTo>
                    <a:lnTo>
                      <a:pt x="1533" y="6436"/>
                    </a:lnTo>
                    <a:lnTo>
                      <a:pt x="1553" y="6472"/>
                    </a:lnTo>
                    <a:lnTo>
                      <a:pt x="1569" y="6507"/>
                    </a:lnTo>
                    <a:lnTo>
                      <a:pt x="1588" y="6526"/>
                    </a:lnTo>
                    <a:lnTo>
                      <a:pt x="1597" y="6543"/>
                    </a:lnTo>
                    <a:lnTo>
                      <a:pt x="1613" y="6560"/>
                    </a:lnTo>
                    <a:lnTo>
                      <a:pt x="1624" y="6579"/>
                    </a:lnTo>
                    <a:lnTo>
                      <a:pt x="1641" y="6606"/>
                    </a:lnTo>
                    <a:lnTo>
                      <a:pt x="1668" y="6623"/>
                    </a:lnTo>
                    <a:lnTo>
                      <a:pt x="1686" y="6650"/>
                    </a:lnTo>
                    <a:lnTo>
                      <a:pt x="1713" y="6676"/>
                    </a:lnTo>
                    <a:lnTo>
                      <a:pt x="1730" y="6703"/>
                    </a:lnTo>
                    <a:lnTo>
                      <a:pt x="1757" y="6730"/>
                    </a:lnTo>
                    <a:lnTo>
                      <a:pt x="1784" y="6756"/>
                    </a:lnTo>
                    <a:lnTo>
                      <a:pt x="1784" y="6767"/>
                    </a:lnTo>
                    <a:lnTo>
                      <a:pt x="1793" y="6776"/>
                    </a:lnTo>
                    <a:lnTo>
                      <a:pt x="1793" y="6783"/>
                    </a:lnTo>
                    <a:lnTo>
                      <a:pt x="1784" y="6793"/>
                    </a:lnTo>
                    <a:lnTo>
                      <a:pt x="1784" y="6802"/>
                    </a:lnTo>
                    <a:lnTo>
                      <a:pt x="1774" y="6802"/>
                    </a:lnTo>
                    <a:lnTo>
                      <a:pt x="1766" y="6802"/>
                    </a:lnTo>
                    <a:lnTo>
                      <a:pt x="1757" y="6802"/>
                    </a:lnTo>
                    <a:lnTo>
                      <a:pt x="1748" y="6802"/>
                    </a:lnTo>
                    <a:lnTo>
                      <a:pt x="1740" y="6802"/>
                    </a:lnTo>
                    <a:lnTo>
                      <a:pt x="1740" y="6793"/>
                    </a:lnTo>
                    <a:lnTo>
                      <a:pt x="1730" y="6783"/>
                    </a:lnTo>
                    <a:lnTo>
                      <a:pt x="1721" y="6767"/>
                    </a:lnTo>
                    <a:lnTo>
                      <a:pt x="1721" y="6756"/>
                    </a:lnTo>
                    <a:lnTo>
                      <a:pt x="1713" y="6749"/>
                    </a:lnTo>
                    <a:lnTo>
                      <a:pt x="1713" y="6740"/>
                    </a:lnTo>
                    <a:lnTo>
                      <a:pt x="1704" y="6740"/>
                    </a:lnTo>
                    <a:lnTo>
                      <a:pt x="1704" y="6749"/>
                    </a:lnTo>
                    <a:lnTo>
                      <a:pt x="1704" y="6767"/>
                    </a:lnTo>
                    <a:lnTo>
                      <a:pt x="1704" y="6783"/>
                    </a:lnTo>
                    <a:lnTo>
                      <a:pt x="1704" y="6793"/>
                    </a:lnTo>
                    <a:lnTo>
                      <a:pt x="1713" y="6811"/>
                    </a:lnTo>
                    <a:lnTo>
                      <a:pt x="1713" y="6820"/>
                    </a:lnTo>
                    <a:lnTo>
                      <a:pt x="1721" y="6829"/>
                    </a:lnTo>
                    <a:lnTo>
                      <a:pt x="1730" y="6847"/>
                    </a:lnTo>
                    <a:lnTo>
                      <a:pt x="1740" y="6856"/>
                    </a:lnTo>
                    <a:lnTo>
                      <a:pt x="1748" y="6864"/>
                    </a:lnTo>
                    <a:lnTo>
                      <a:pt x="1757" y="6882"/>
                    </a:lnTo>
                    <a:lnTo>
                      <a:pt x="1766" y="6891"/>
                    </a:lnTo>
                    <a:lnTo>
                      <a:pt x="1766" y="6900"/>
                    </a:lnTo>
                    <a:lnTo>
                      <a:pt x="1774" y="6909"/>
                    </a:lnTo>
                    <a:lnTo>
                      <a:pt x="1774" y="6917"/>
                    </a:lnTo>
                    <a:lnTo>
                      <a:pt x="1784" y="6927"/>
                    </a:lnTo>
                    <a:lnTo>
                      <a:pt x="1784" y="6936"/>
                    </a:lnTo>
                    <a:lnTo>
                      <a:pt x="1784" y="6944"/>
                    </a:lnTo>
                    <a:lnTo>
                      <a:pt x="1793" y="6962"/>
                    </a:lnTo>
                    <a:lnTo>
                      <a:pt x="1793" y="6972"/>
                    </a:lnTo>
                    <a:lnTo>
                      <a:pt x="1793" y="6989"/>
                    </a:lnTo>
                    <a:lnTo>
                      <a:pt x="1801" y="7016"/>
                    </a:lnTo>
                    <a:lnTo>
                      <a:pt x="1828" y="7052"/>
                    </a:lnTo>
                    <a:lnTo>
                      <a:pt x="1856" y="7105"/>
                    </a:lnTo>
                    <a:lnTo>
                      <a:pt x="1890" y="7167"/>
                    </a:lnTo>
                    <a:lnTo>
                      <a:pt x="1937" y="7238"/>
                    </a:lnTo>
                    <a:lnTo>
                      <a:pt x="1981" y="7309"/>
                    </a:lnTo>
                    <a:lnTo>
                      <a:pt x="2017" y="7373"/>
                    </a:lnTo>
                    <a:lnTo>
                      <a:pt x="2050" y="7435"/>
                    </a:lnTo>
                    <a:lnTo>
                      <a:pt x="2087" y="7489"/>
                    </a:lnTo>
                    <a:lnTo>
                      <a:pt x="2105" y="7533"/>
                    </a:lnTo>
                    <a:lnTo>
                      <a:pt x="2123" y="7559"/>
                    </a:lnTo>
                    <a:lnTo>
                      <a:pt x="2130" y="7586"/>
                    </a:lnTo>
                    <a:lnTo>
                      <a:pt x="2150" y="7604"/>
                    </a:lnTo>
                    <a:lnTo>
                      <a:pt x="2158" y="7622"/>
                    </a:lnTo>
                    <a:lnTo>
                      <a:pt x="2167" y="7639"/>
                    </a:lnTo>
                    <a:lnTo>
                      <a:pt x="2177" y="7649"/>
                    </a:lnTo>
                    <a:lnTo>
                      <a:pt x="2185" y="7657"/>
                    </a:lnTo>
                    <a:lnTo>
                      <a:pt x="2194" y="7666"/>
                    </a:lnTo>
                    <a:lnTo>
                      <a:pt x="2194" y="7675"/>
                    </a:lnTo>
                    <a:lnTo>
                      <a:pt x="2203" y="7684"/>
                    </a:lnTo>
                    <a:lnTo>
                      <a:pt x="2221" y="7729"/>
                    </a:lnTo>
                    <a:lnTo>
                      <a:pt x="2230" y="7773"/>
                    </a:lnTo>
                    <a:lnTo>
                      <a:pt x="2230" y="7819"/>
                    </a:lnTo>
                    <a:lnTo>
                      <a:pt x="2230" y="7872"/>
                    </a:lnTo>
                    <a:lnTo>
                      <a:pt x="2230" y="7916"/>
                    </a:lnTo>
                    <a:lnTo>
                      <a:pt x="2230" y="7961"/>
                    </a:lnTo>
                    <a:lnTo>
                      <a:pt x="2221" y="7996"/>
                    </a:lnTo>
                    <a:lnTo>
                      <a:pt x="2221" y="8041"/>
                    </a:lnTo>
                    <a:lnTo>
                      <a:pt x="2230" y="8067"/>
                    </a:lnTo>
                    <a:lnTo>
                      <a:pt x="2239" y="8095"/>
                    </a:lnTo>
                    <a:lnTo>
                      <a:pt x="2239" y="8103"/>
                    </a:lnTo>
                    <a:lnTo>
                      <a:pt x="2230" y="8112"/>
                    </a:lnTo>
                    <a:lnTo>
                      <a:pt x="2230" y="8130"/>
                    </a:lnTo>
                    <a:lnTo>
                      <a:pt x="2221" y="8139"/>
                    </a:lnTo>
                    <a:lnTo>
                      <a:pt x="2221" y="8148"/>
                    </a:lnTo>
                    <a:lnTo>
                      <a:pt x="2211" y="8156"/>
                    </a:lnTo>
                    <a:lnTo>
                      <a:pt x="2211" y="8166"/>
                    </a:lnTo>
                    <a:lnTo>
                      <a:pt x="2203" y="8175"/>
                    </a:lnTo>
                    <a:lnTo>
                      <a:pt x="2203" y="8183"/>
                    </a:lnTo>
                    <a:lnTo>
                      <a:pt x="2203" y="8192"/>
                    </a:lnTo>
                    <a:lnTo>
                      <a:pt x="2203" y="8202"/>
                    </a:lnTo>
                    <a:lnTo>
                      <a:pt x="2203" y="8210"/>
                    </a:lnTo>
                    <a:lnTo>
                      <a:pt x="2194" y="8210"/>
                    </a:lnTo>
                    <a:lnTo>
                      <a:pt x="2194" y="8219"/>
                    </a:lnTo>
                    <a:lnTo>
                      <a:pt x="2194" y="8228"/>
                    </a:lnTo>
                    <a:lnTo>
                      <a:pt x="2194" y="8236"/>
                    </a:lnTo>
                    <a:lnTo>
                      <a:pt x="2194" y="8246"/>
                    </a:lnTo>
                    <a:lnTo>
                      <a:pt x="2194" y="8263"/>
                    </a:lnTo>
                    <a:lnTo>
                      <a:pt x="2194" y="8283"/>
                    </a:lnTo>
                    <a:lnTo>
                      <a:pt x="2194" y="8299"/>
                    </a:lnTo>
                    <a:lnTo>
                      <a:pt x="2194" y="8316"/>
                    </a:lnTo>
                    <a:lnTo>
                      <a:pt x="2194" y="8336"/>
                    </a:lnTo>
                    <a:lnTo>
                      <a:pt x="2194" y="8352"/>
                    </a:lnTo>
                    <a:lnTo>
                      <a:pt x="2194" y="8363"/>
                    </a:lnTo>
                    <a:lnTo>
                      <a:pt x="2194" y="8379"/>
                    </a:lnTo>
                    <a:lnTo>
                      <a:pt x="2194" y="8396"/>
                    </a:lnTo>
                    <a:lnTo>
                      <a:pt x="2194" y="8407"/>
                    </a:lnTo>
                    <a:lnTo>
                      <a:pt x="2194" y="8416"/>
                    </a:lnTo>
                    <a:lnTo>
                      <a:pt x="2185" y="8423"/>
                    </a:lnTo>
                    <a:lnTo>
                      <a:pt x="2185" y="8432"/>
                    </a:lnTo>
                    <a:lnTo>
                      <a:pt x="2177" y="8443"/>
                    </a:lnTo>
                    <a:lnTo>
                      <a:pt x="2167" y="8443"/>
                    </a:lnTo>
                    <a:lnTo>
                      <a:pt x="2158" y="8451"/>
                    </a:lnTo>
                    <a:lnTo>
                      <a:pt x="2150" y="8460"/>
                    </a:lnTo>
                    <a:lnTo>
                      <a:pt x="2141" y="8460"/>
                    </a:lnTo>
                    <a:lnTo>
                      <a:pt x="2130" y="8460"/>
                    </a:lnTo>
                    <a:lnTo>
                      <a:pt x="2123" y="8469"/>
                    </a:lnTo>
                    <a:lnTo>
                      <a:pt x="2114" y="8469"/>
                    </a:lnTo>
                    <a:lnTo>
                      <a:pt x="2105" y="8479"/>
                    </a:lnTo>
                    <a:lnTo>
                      <a:pt x="2097" y="8487"/>
                    </a:lnTo>
                    <a:lnTo>
                      <a:pt x="2087" y="8496"/>
                    </a:lnTo>
                    <a:lnTo>
                      <a:pt x="2077" y="8505"/>
                    </a:lnTo>
                    <a:lnTo>
                      <a:pt x="2070" y="8513"/>
                    </a:lnTo>
                    <a:lnTo>
                      <a:pt x="2061" y="8513"/>
                    </a:lnTo>
                    <a:lnTo>
                      <a:pt x="2061" y="8523"/>
                    </a:lnTo>
                    <a:lnTo>
                      <a:pt x="2050" y="8523"/>
                    </a:lnTo>
                    <a:lnTo>
                      <a:pt x="2043" y="8523"/>
                    </a:lnTo>
                    <a:lnTo>
                      <a:pt x="2034" y="8523"/>
                    </a:lnTo>
                    <a:lnTo>
                      <a:pt x="2024" y="8523"/>
                    </a:lnTo>
                    <a:lnTo>
                      <a:pt x="2017" y="8532"/>
                    </a:lnTo>
                    <a:lnTo>
                      <a:pt x="2006" y="8532"/>
                    </a:lnTo>
                    <a:lnTo>
                      <a:pt x="1997" y="8532"/>
                    </a:lnTo>
                    <a:lnTo>
                      <a:pt x="1990" y="8532"/>
                    </a:lnTo>
                    <a:lnTo>
                      <a:pt x="1981" y="8540"/>
                    </a:lnTo>
                    <a:lnTo>
                      <a:pt x="1970" y="8549"/>
                    </a:lnTo>
                    <a:lnTo>
                      <a:pt x="1962" y="8549"/>
                    </a:lnTo>
                    <a:lnTo>
                      <a:pt x="1953" y="8559"/>
                    </a:lnTo>
                    <a:lnTo>
                      <a:pt x="1937" y="8567"/>
                    </a:lnTo>
                    <a:lnTo>
                      <a:pt x="1917" y="8567"/>
                    </a:lnTo>
                    <a:lnTo>
                      <a:pt x="1890" y="8567"/>
                    </a:lnTo>
                    <a:lnTo>
                      <a:pt x="1882" y="8567"/>
                    </a:lnTo>
                    <a:lnTo>
                      <a:pt x="1873" y="8567"/>
                    </a:lnTo>
                    <a:lnTo>
                      <a:pt x="1864" y="8559"/>
                    </a:lnTo>
                    <a:lnTo>
                      <a:pt x="1856" y="8549"/>
                    </a:lnTo>
                    <a:lnTo>
                      <a:pt x="1846" y="8540"/>
                    </a:lnTo>
                    <a:lnTo>
                      <a:pt x="1837" y="8540"/>
                    </a:lnTo>
                    <a:lnTo>
                      <a:pt x="1828" y="8549"/>
                    </a:lnTo>
                    <a:lnTo>
                      <a:pt x="1828" y="8540"/>
                    </a:lnTo>
                    <a:lnTo>
                      <a:pt x="1828" y="8532"/>
                    </a:lnTo>
                    <a:lnTo>
                      <a:pt x="1837" y="8513"/>
                    </a:lnTo>
                    <a:lnTo>
                      <a:pt x="1837" y="8496"/>
                    </a:lnTo>
                    <a:lnTo>
                      <a:pt x="1828" y="8469"/>
                    </a:lnTo>
                    <a:lnTo>
                      <a:pt x="1828" y="8451"/>
                    </a:lnTo>
                    <a:lnTo>
                      <a:pt x="1820" y="8423"/>
                    </a:lnTo>
                    <a:lnTo>
                      <a:pt x="1810" y="8407"/>
                    </a:lnTo>
                    <a:lnTo>
                      <a:pt x="1793" y="8396"/>
                    </a:lnTo>
                    <a:lnTo>
                      <a:pt x="1784" y="8388"/>
                    </a:lnTo>
                    <a:lnTo>
                      <a:pt x="1784" y="8370"/>
                    </a:lnTo>
                    <a:lnTo>
                      <a:pt x="1774" y="8363"/>
                    </a:lnTo>
                    <a:lnTo>
                      <a:pt x="1774" y="8352"/>
                    </a:lnTo>
                    <a:lnTo>
                      <a:pt x="1766" y="8343"/>
                    </a:lnTo>
                    <a:lnTo>
                      <a:pt x="1766" y="8336"/>
                    </a:lnTo>
                    <a:lnTo>
                      <a:pt x="1757" y="8326"/>
                    </a:lnTo>
                    <a:lnTo>
                      <a:pt x="1748" y="8326"/>
                    </a:lnTo>
                    <a:lnTo>
                      <a:pt x="1740" y="8326"/>
                    </a:lnTo>
                    <a:lnTo>
                      <a:pt x="1740" y="8316"/>
                    </a:lnTo>
                    <a:lnTo>
                      <a:pt x="1730" y="8299"/>
                    </a:lnTo>
                    <a:lnTo>
                      <a:pt x="1721" y="8283"/>
                    </a:lnTo>
                    <a:lnTo>
                      <a:pt x="1704" y="8263"/>
                    </a:lnTo>
                    <a:lnTo>
                      <a:pt x="1694" y="8246"/>
                    </a:lnTo>
                    <a:lnTo>
                      <a:pt x="1677" y="8236"/>
                    </a:lnTo>
                    <a:lnTo>
                      <a:pt x="1660" y="8219"/>
                    </a:lnTo>
                    <a:lnTo>
                      <a:pt x="1650" y="8202"/>
                    </a:lnTo>
                    <a:lnTo>
                      <a:pt x="1633" y="8192"/>
                    </a:lnTo>
                    <a:lnTo>
                      <a:pt x="1624" y="8192"/>
                    </a:lnTo>
                    <a:lnTo>
                      <a:pt x="1613" y="8192"/>
                    </a:lnTo>
                    <a:lnTo>
                      <a:pt x="1597" y="8192"/>
                    </a:lnTo>
                    <a:lnTo>
                      <a:pt x="1588" y="8183"/>
                    </a:lnTo>
                    <a:lnTo>
                      <a:pt x="1569" y="8183"/>
                    </a:lnTo>
                    <a:lnTo>
                      <a:pt x="1560" y="8175"/>
                    </a:lnTo>
                    <a:lnTo>
                      <a:pt x="1553" y="8175"/>
                    </a:lnTo>
                    <a:lnTo>
                      <a:pt x="1533" y="8166"/>
                    </a:lnTo>
                    <a:lnTo>
                      <a:pt x="1525" y="8156"/>
                    </a:lnTo>
                    <a:lnTo>
                      <a:pt x="1507" y="8139"/>
                    </a:lnTo>
                    <a:lnTo>
                      <a:pt x="1500" y="8130"/>
                    </a:lnTo>
                    <a:lnTo>
                      <a:pt x="1489" y="8103"/>
                    </a:lnTo>
                    <a:lnTo>
                      <a:pt x="1480" y="8086"/>
                    </a:lnTo>
                    <a:lnTo>
                      <a:pt x="1480" y="8067"/>
                    </a:lnTo>
                    <a:lnTo>
                      <a:pt x="1471" y="8041"/>
                    </a:lnTo>
                    <a:lnTo>
                      <a:pt x="1463" y="8023"/>
                    </a:lnTo>
                    <a:lnTo>
                      <a:pt x="1463" y="7996"/>
                    </a:lnTo>
                    <a:lnTo>
                      <a:pt x="1453" y="7979"/>
                    </a:lnTo>
                    <a:lnTo>
                      <a:pt x="1444" y="7970"/>
                    </a:lnTo>
                    <a:lnTo>
                      <a:pt x="1444" y="7952"/>
                    </a:lnTo>
                    <a:lnTo>
                      <a:pt x="1436" y="7952"/>
                    </a:lnTo>
                    <a:lnTo>
                      <a:pt x="1427" y="7943"/>
                    </a:lnTo>
                    <a:lnTo>
                      <a:pt x="1418" y="7934"/>
                    </a:lnTo>
                    <a:lnTo>
                      <a:pt x="1409" y="7934"/>
                    </a:lnTo>
                    <a:lnTo>
                      <a:pt x="1391" y="7916"/>
                    </a:lnTo>
                    <a:lnTo>
                      <a:pt x="1383" y="7906"/>
                    </a:lnTo>
                    <a:lnTo>
                      <a:pt x="1373" y="7899"/>
                    </a:lnTo>
                    <a:lnTo>
                      <a:pt x="1364" y="7881"/>
                    </a:lnTo>
                    <a:lnTo>
                      <a:pt x="1347" y="7863"/>
                    </a:lnTo>
                    <a:lnTo>
                      <a:pt x="1338" y="7846"/>
                    </a:lnTo>
                    <a:lnTo>
                      <a:pt x="1329" y="7826"/>
                    </a:lnTo>
                    <a:lnTo>
                      <a:pt x="1329" y="7810"/>
                    </a:lnTo>
                    <a:lnTo>
                      <a:pt x="1320" y="7791"/>
                    </a:lnTo>
                    <a:lnTo>
                      <a:pt x="1320" y="7773"/>
                    </a:lnTo>
                    <a:lnTo>
                      <a:pt x="1320" y="7755"/>
                    </a:lnTo>
                    <a:lnTo>
                      <a:pt x="1311" y="7746"/>
                    </a:lnTo>
                    <a:lnTo>
                      <a:pt x="1311" y="7738"/>
                    </a:lnTo>
                    <a:lnTo>
                      <a:pt x="1303" y="7729"/>
                    </a:lnTo>
                    <a:lnTo>
                      <a:pt x="1293" y="7729"/>
                    </a:lnTo>
                    <a:lnTo>
                      <a:pt x="1284" y="7719"/>
                    </a:lnTo>
                    <a:lnTo>
                      <a:pt x="1267" y="7719"/>
                    </a:lnTo>
                    <a:lnTo>
                      <a:pt x="1284" y="7729"/>
                    </a:lnTo>
                    <a:lnTo>
                      <a:pt x="1284" y="7738"/>
                    </a:lnTo>
                    <a:lnTo>
                      <a:pt x="1293" y="7746"/>
                    </a:lnTo>
                    <a:lnTo>
                      <a:pt x="1303" y="7755"/>
                    </a:lnTo>
                    <a:lnTo>
                      <a:pt x="1303" y="7766"/>
                    </a:lnTo>
                    <a:lnTo>
                      <a:pt x="1293" y="7773"/>
                    </a:lnTo>
                    <a:lnTo>
                      <a:pt x="1284" y="7782"/>
                    </a:lnTo>
                    <a:lnTo>
                      <a:pt x="1276" y="7782"/>
                    </a:lnTo>
                    <a:lnTo>
                      <a:pt x="1258" y="7782"/>
                    </a:lnTo>
                    <a:lnTo>
                      <a:pt x="1240" y="7782"/>
                    </a:lnTo>
                    <a:lnTo>
                      <a:pt x="1223" y="7773"/>
                    </a:lnTo>
                    <a:lnTo>
                      <a:pt x="1213" y="7766"/>
                    </a:lnTo>
                    <a:lnTo>
                      <a:pt x="1196" y="7746"/>
                    </a:lnTo>
                    <a:lnTo>
                      <a:pt x="1187" y="7729"/>
                    </a:lnTo>
                    <a:lnTo>
                      <a:pt x="1169" y="7710"/>
                    </a:lnTo>
                    <a:lnTo>
                      <a:pt x="1151" y="7693"/>
                    </a:lnTo>
                    <a:lnTo>
                      <a:pt x="1143" y="7675"/>
                    </a:lnTo>
                    <a:lnTo>
                      <a:pt x="1132" y="7657"/>
                    </a:lnTo>
                    <a:lnTo>
                      <a:pt x="1123" y="7639"/>
                    </a:lnTo>
                    <a:lnTo>
                      <a:pt x="1116" y="7622"/>
                    </a:lnTo>
                    <a:lnTo>
                      <a:pt x="1107" y="7613"/>
                    </a:lnTo>
                    <a:lnTo>
                      <a:pt x="1107" y="7595"/>
                    </a:lnTo>
                    <a:lnTo>
                      <a:pt x="1096" y="7577"/>
                    </a:lnTo>
                    <a:lnTo>
                      <a:pt x="1096" y="7569"/>
                    </a:lnTo>
                    <a:lnTo>
                      <a:pt x="1089" y="7550"/>
                    </a:lnTo>
                    <a:lnTo>
                      <a:pt x="1079" y="7542"/>
                    </a:lnTo>
                    <a:lnTo>
                      <a:pt x="1079" y="7524"/>
                    </a:lnTo>
                    <a:lnTo>
                      <a:pt x="1070" y="7515"/>
                    </a:lnTo>
                    <a:lnTo>
                      <a:pt x="1061" y="7497"/>
                    </a:lnTo>
                    <a:lnTo>
                      <a:pt x="1052" y="7489"/>
                    </a:lnTo>
                    <a:lnTo>
                      <a:pt x="1043" y="7479"/>
                    </a:lnTo>
                    <a:lnTo>
                      <a:pt x="1043" y="7470"/>
                    </a:lnTo>
                    <a:lnTo>
                      <a:pt x="1043" y="7462"/>
                    </a:lnTo>
                    <a:lnTo>
                      <a:pt x="1043" y="7453"/>
                    </a:lnTo>
                    <a:lnTo>
                      <a:pt x="1052" y="7444"/>
                    </a:lnTo>
                    <a:lnTo>
                      <a:pt x="1061" y="7435"/>
                    </a:lnTo>
                    <a:lnTo>
                      <a:pt x="1061" y="7426"/>
                    </a:lnTo>
                    <a:lnTo>
                      <a:pt x="1070" y="7417"/>
                    </a:lnTo>
                    <a:lnTo>
                      <a:pt x="1070" y="7409"/>
                    </a:lnTo>
                    <a:lnTo>
                      <a:pt x="1070" y="7399"/>
                    </a:lnTo>
                    <a:lnTo>
                      <a:pt x="1070" y="7390"/>
                    </a:lnTo>
                    <a:lnTo>
                      <a:pt x="1070" y="7382"/>
                    </a:lnTo>
                    <a:lnTo>
                      <a:pt x="1079" y="7364"/>
                    </a:lnTo>
                    <a:lnTo>
                      <a:pt x="1089" y="7355"/>
                    </a:lnTo>
                    <a:lnTo>
                      <a:pt x="1096" y="7337"/>
                    </a:lnTo>
                    <a:lnTo>
                      <a:pt x="1107" y="7328"/>
                    </a:lnTo>
                    <a:lnTo>
                      <a:pt x="1116" y="7309"/>
                    </a:lnTo>
                    <a:lnTo>
                      <a:pt x="1116" y="7300"/>
                    </a:lnTo>
                    <a:lnTo>
                      <a:pt x="1116" y="7293"/>
                    </a:lnTo>
                    <a:lnTo>
                      <a:pt x="1107" y="7284"/>
                    </a:lnTo>
                    <a:lnTo>
                      <a:pt x="1096" y="7273"/>
                    </a:lnTo>
                    <a:lnTo>
                      <a:pt x="1096" y="7265"/>
                    </a:lnTo>
                    <a:lnTo>
                      <a:pt x="1089" y="7256"/>
                    </a:lnTo>
                    <a:lnTo>
                      <a:pt x="1079" y="7256"/>
                    </a:lnTo>
                    <a:lnTo>
                      <a:pt x="1070" y="7256"/>
                    </a:lnTo>
                    <a:lnTo>
                      <a:pt x="1070" y="7265"/>
                    </a:lnTo>
                    <a:lnTo>
                      <a:pt x="1070" y="7273"/>
                    </a:lnTo>
                    <a:lnTo>
                      <a:pt x="1079" y="7284"/>
                    </a:lnTo>
                    <a:lnTo>
                      <a:pt x="1079" y="7293"/>
                    </a:lnTo>
                    <a:lnTo>
                      <a:pt x="1070" y="7300"/>
                    </a:lnTo>
                    <a:lnTo>
                      <a:pt x="1070" y="7309"/>
                    </a:lnTo>
                    <a:lnTo>
                      <a:pt x="1061" y="7309"/>
                    </a:lnTo>
                    <a:lnTo>
                      <a:pt x="1052" y="7309"/>
                    </a:lnTo>
                    <a:lnTo>
                      <a:pt x="1052" y="7300"/>
                    </a:lnTo>
                    <a:lnTo>
                      <a:pt x="1043" y="7293"/>
                    </a:lnTo>
                    <a:lnTo>
                      <a:pt x="1034" y="7284"/>
                    </a:lnTo>
                    <a:lnTo>
                      <a:pt x="1034" y="7273"/>
                    </a:lnTo>
                    <a:lnTo>
                      <a:pt x="1026" y="7265"/>
                    </a:lnTo>
                    <a:lnTo>
                      <a:pt x="1016" y="7256"/>
                    </a:lnTo>
                    <a:lnTo>
                      <a:pt x="1016" y="7247"/>
                    </a:lnTo>
                    <a:lnTo>
                      <a:pt x="1007" y="7238"/>
                    </a:lnTo>
                    <a:lnTo>
                      <a:pt x="999" y="7238"/>
                    </a:lnTo>
                    <a:lnTo>
                      <a:pt x="990" y="7247"/>
                    </a:lnTo>
                    <a:lnTo>
                      <a:pt x="990" y="7256"/>
                    </a:lnTo>
                    <a:lnTo>
                      <a:pt x="999" y="7265"/>
                    </a:lnTo>
                    <a:lnTo>
                      <a:pt x="999" y="7273"/>
                    </a:lnTo>
                    <a:lnTo>
                      <a:pt x="1007" y="7293"/>
                    </a:lnTo>
                    <a:lnTo>
                      <a:pt x="1016" y="7300"/>
                    </a:lnTo>
                    <a:lnTo>
                      <a:pt x="1016" y="7318"/>
                    </a:lnTo>
                    <a:lnTo>
                      <a:pt x="1016" y="7328"/>
                    </a:lnTo>
                    <a:lnTo>
                      <a:pt x="1026" y="7346"/>
                    </a:lnTo>
                    <a:lnTo>
                      <a:pt x="1026" y="7355"/>
                    </a:lnTo>
                    <a:lnTo>
                      <a:pt x="1016" y="7364"/>
                    </a:lnTo>
                    <a:lnTo>
                      <a:pt x="1016" y="7373"/>
                    </a:lnTo>
                    <a:lnTo>
                      <a:pt x="1007" y="7373"/>
                    </a:lnTo>
                    <a:lnTo>
                      <a:pt x="999" y="7373"/>
                    </a:lnTo>
                    <a:lnTo>
                      <a:pt x="990" y="7364"/>
                    </a:lnTo>
                    <a:lnTo>
                      <a:pt x="981" y="7355"/>
                    </a:lnTo>
                    <a:lnTo>
                      <a:pt x="972" y="7355"/>
                    </a:lnTo>
                    <a:lnTo>
                      <a:pt x="963" y="7346"/>
                    </a:lnTo>
                    <a:lnTo>
                      <a:pt x="954" y="7337"/>
                    </a:lnTo>
                    <a:lnTo>
                      <a:pt x="946" y="7337"/>
                    </a:lnTo>
                    <a:lnTo>
                      <a:pt x="936" y="7346"/>
                    </a:lnTo>
                    <a:lnTo>
                      <a:pt x="927" y="7309"/>
                    </a:lnTo>
                    <a:lnTo>
                      <a:pt x="927" y="7273"/>
                    </a:lnTo>
                    <a:lnTo>
                      <a:pt x="927" y="7229"/>
                    </a:lnTo>
                    <a:lnTo>
                      <a:pt x="927" y="7185"/>
                    </a:lnTo>
                    <a:lnTo>
                      <a:pt x="936" y="7132"/>
                    </a:lnTo>
                    <a:lnTo>
                      <a:pt x="946" y="7078"/>
                    </a:lnTo>
                    <a:lnTo>
                      <a:pt x="954" y="7033"/>
                    </a:lnTo>
                    <a:lnTo>
                      <a:pt x="954" y="6989"/>
                    </a:lnTo>
                    <a:lnTo>
                      <a:pt x="954" y="6953"/>
                    </a:lnTo>
                    <a:lnTo>
                      <a:pt x="946" y="6917"/>
                    </a:lnTo>
                    <a:lnTo>
                      <a:pt x="936" y="6909"/>
                    </a:lnTo>
                    <a:lnTo>
                      <a:pt x="927" y="6891"/>
                    </a:lnTo>
                    <a:lnTo>
                      <a:pt x="927" y="6873"/>
                    </a:lnTo>
                    <a:lnTo>
                      <a:pt x="927" y="6856"/>
                    </a:lnTo>
                    <a:lnTo>
                      <a:pt x="927" y="6836"/>
                    </a:lnTo>
                    <a:lnTo>
                      <a:pt x="919" y="6820"/>
                    </a:lnTo>
                    <a:lnTo>
                      <a:pt x="919" y="6802"/>
                    </a:lnTo>
                    <a:lnTo>
                      <a:pt x="901" y="6776"/>
                    </a:lnTo>
                    <a:lnTo>
                      <a:pt x="883" y="6756"/>
                    </a:lnTo>
                    <a:lnTo>
                      <a:pt x="856" y="6740"/>
                    </a:lnTo>
                    <a:lnTo>
                      <a:pt x="847" y="6721"/>
                    </a:lnTo>
                    <a:lnTo>
                      <a:pt x="847" y="6712"/>
                    </a:lnTo>
                    <a:lnTo>
                      <a:pt x="847" y="6703"/>
                    </a:lnTo>
                    <a:lnTo>
                      <a:pt x="839" y="6696"/>
                    </a:lnTo>
                    <a:lnTo>
                      <a:pt x="839" y="6687"/>
                    </a:lnTo>
                    <a:lnTo>
                      <a:pt x="821" y="6687"/>
                    </a:lnTo>
                    <a:lnTo>
                      <a:pt x="812" y="6676"/>
                    </a:lnTo>
                    <a:lnTo>
                      <a:pt x="803" y="6676"/>
                    </a:lnTo>
                    <a:lnTo>
                      <a:pt x="786" y="6687"/>
                    </a:lnTo>
                    <a:lnTo>
                      <a:pt x="759" y="6696"/>
                    </a:lnTo>
                    <a:lnTo>
                      <a:pt x="759" y="6703"/>
                    </a:lnTo>
                    <a:lnTo>
                      <a:pt x="759" y="6712"/>
                    </a:lnTo>
                    <a:lnTo>
                      <a:pt x="759" y="6721"/>
                    </a:lnTo>
                    <a:lnTo>
                      <a:pt x="759" y="6730"/>
                    </a:lnTo>
                    <a:lnTo>
                      <a:pt x="750" y="6740"/>
                    </a:lnTo>
                    <a:lnTo>
                      <a:pt x="750" y="6749"/>
                    </a:lnTo>
                    <a:lnTo>
                      <a:pt x="741" y="6749"/>
                    </a:lnTo>
                    <a:lnTo>
                      <a:pt x="741" y="6740"/>
                    </a:lnTo>
                    <a:lnTo>
                      <a:pt x="732" y="6730"/>
                    </a:lnTo>
                    <a:lnTo>
                      <a:pt x="732" y="6721"/>
                    </a:lnTo>
                    <a:lnTo>
                      <a:pt x="723" y="6703"/>
                    </a:lnTo>
                    <a:lnTo>
                      <a:pt x="723" y="6687"/>
                    </a:lnTo>
                    <a:lnTo>
                      <a:pt x="714" y="6668"/>
                    </a:lnTo>
                    <a:lnTo>
                      <a:pt x="705" y="6641"/>
                    </a:lnTo>
                    <a:lnTo>
                      <a:pt x="696" y="6623"/>
                    </a:lnTo>
                    <a:lnTo>
                      <a:pt x="677" y="6606"/>
                    </a:lnTo>
                    <a:lnTo>
                      <a:pt x="670" y="6596"/>
                    </a:lnTo>
                    <a:lnTo>
                      <a:pt x="661" y="6579"/>
                    </a:lnTo>
                    <a:lnTo>
                      <a:pt x="643" y="6579"/>
                    </a:lnTo>
                    <a:lnTo>
                      <a:pt x="633" y="6570"/>
                    </a:lnTo>
                    <a:lnTo>
                      <a:pt x="624" y="6570"/>
                    </a:lnTo>
                    <a:lnTo>
                      <a:pt x="615" y="6560"/>
                    </a:lnTo>
                    <a:lnTo>
                      <a:pt x="606" y="6560"/>
                    </a:lnTo>
                    <a:lnTo>
                      <a:pt x="597" y="6552"/>
                    </a:lnTo>
                    <a:lnTo>
                      <a:pt x="590" y="6534"/>
                    </a:lnTo>
                    <a:lnTo>
                      <a:pt x="580" y="6526"/>
                    </a:lnTo>
                    <a:lnTo>
                      <a:pt x="580" y="6507"/>
                    </a:lnTo>
                    <a:lnTo>
                      <a:pt x="570" y="6490"/>
                    </a:lnTo>
                    <a:lnTo>
                      <a:pt x="562" y="6463"/>
                    </a:lnTo>
                    <a:lnTo>
                      <a:pt x="553" y="6463"/>
                    </a:lnTo>
                    <a:lnTo>
                      <a:pt x="544" y="6454"/>
                    </a:lnTo>
                    <a:lnTo>
                      <a:pt x="535" y="6454"/>
                    </a:lnTo>
                    <a:lnTo>
                      <a:pt x="526" y="6445"/>
                    </a:lnTo>
                    <a:lnTo>
                      <a:pt x="509" y="6427"/>
                    </a:lnTo>
                    <a:lnTo>
                      <a:pt x="490" y="6419"/>
                    </a:lnTo>
                    <a:lnTo>
                      <a:pt x="473" y="6400"/>
                    </a:lnTo>
                    <a:lnTo>
                      <a:pt x="455" y="6374"/>
                    </a:lnTo>
                    <a:lnTo>
                      <a:pt x="429" y="6347"/>
                    </a:lnTo>
                    <a:lnTo>
                      <a:pt x="419" y="6356"/>
                    </a:lnTo>
                    <a:lnTo>
                      <a:pt x="410" y="6347"/>
                    </a:lnTo>
                    <a:lnTo>
                      <a:pt x="393" y="6347"/>
                    </a:lnTo>
                    <a:lnTo>
                      <a:pt x="384" y="6339"/>
                    </a:lnTo>
                    <a:lnTo>
                      <a:pt x="366" y="6330"/>
                    </a:lnTo>
                    <a:lnTo>
                      <a:pt x="357" y="6320"/>
                    </a:lnTo>
                    <a:lnTo>
                      <a:pt x="339" y="6312"/>
                    </a:lnTo>
                    <a:lnTo>
                      <a:pt x="321" y="6303"/>
                    </a:lnTo>
                    <a:lnTo>
                      <a:pt x="304" y="6303"/>
                    </a:lnTo>
                    <a:lnTo>
                      <a:pt x="286" y="6303"/>
                    </a:lnTo>
                    <a:lnTo>
                      <a:pt x="277" y="6303"/>
                    </a:lnTo>
                    <a:lnTo>
                      <a:pt x="268" y="6312"/>
                    </a:lnTo>
                    <a:lnTo>
                      <a:pt x="259" y="6312"/>
                    </a:lnTo>
                    <a:lnTo>
                      <a:pt x="250" y="6312"/>
                    </a:lnTo>
                    <a:lnTo>
                      <a:pt x="240" y="6312"/>
                    </a:lnTo>
                    <a:lnTo>
                      <a:pt x="233" y="6312"/>
                    </a:lnTo>
                    <a:lnTo>
                      <a:pt x="224" y="6312"/>
                    </a:lnTo>
                    <a:lnTo>
                      <a:pt x="213" y="6312"/>
                    </a:lnTo>
                    <a:lnTo>
                      <a:pt x="0" y="757"/>
                    </a:lnTo>
                    <a:lnTo>
                      <a:pt x="53" y="723"/>
                    </a:lnTo>
                    <a:lnTo>
                      <a:pt x="107" y="695"/>
                    </a:lnTo>
                    <a:lnTo>
                      <a:pt x="153" y="686"/>
                    </a:lnTo>
                    <a:lnTo>
                      <a:pt x="187" y="677"/>
                    </a:lnTo>
                    <a:lnTo>
                      <a:pt x="233" y="677"/>
                    </a:lnTo>
                    <a:lnTo>
                      <a:pt x="268" y="668"/>
                    </a:lnTo>
                    <a:lnTo>
                      <a:pt x="304" y="668"/>
                    </a:lnTo>
                    <a:lnTo>
                      <a:pt x="330" y="668"/>
                    </a:lnTo>
                    <a:lnTo>
                      <a:pt x="366" y="650"/>
                    </a:lnTo>
                    <a:lnTo>
                      <a:pt x="393" y="633"/>
                    </a:lnTo>
                    <a:lnTo>
                      <a:pt x="437" y="579"/>
                    </a:lnTo>
                    <a:lnTo>
                      <a:pt x="482" y="543"/>
                    </a:lnTo>
                    <a:lnTo>
                      <a:pt x="509" y="507"/>
                    </a:lnTo>
                    <a:lnTo>
                      <a:pt x="535" y="490"/>
                    </a:lnTo>
                    <a:lnTo>
                      <a:pt x="562" y="481"/>
                    </a:lnTo>
                    <a:lnTo>
                      <a:pt x="580" y="473"/>
                    </a:lnTo>
                    <a:lnTo>
                      <a:pt x="597" y="463"/>
                    </a:lnTo>
                    <a:lnTo>
                      <a:pt x="606" y="454"/>
                    </a:lnTo>
                    <a:lnTo>
                      <a:pt x="624" y="437"/>
                    </a:lnTo>
                    <a:lnTo>
                      <a:pt x="643" y="419"/>
                    </a:lnTo>
                    <a:lnTo>
                      <a:pt x="650" y="410"/>
                    </a:lnTo>
                    <a:lnTo>
                      <a:pt x="670" y="401"/>
                    </a:lnTo>
                    <a:lnTo>
                      <a:pt x="686" y="393"/>
                    </a:lnTo>
                    <a:lnTo>
                      <a:pt x="696" y="393"/>
                    </a:lnTo>
                    <a:lnTo>
                      <a:pt x="714" y="383"/>
                    </a:lnTo>
                    <a:lnTo>
                      <a:pt x="732" y="383"/>
                    </a:lnTo>
                    <a:lnTo>
                      <a:pt x="750" y="374"/>
                    </a:lnTo>
                    <a:lnTo>
                      <a:pt x="767" y="366"/>
                    </a:lnTo>
                    <a:lnTo>
                      <a:pt x="776" y="357"/>
                    </a:lnTo>
                    <a:lnTo>
                      <a:pt x="786" y="347"/>
                    </a:lnTo>
                    <a:lnTo>
                      <a:pt x="794" y="330"/>
                    </a:lnTo>
                    <a:lnTo>
                      <a:pt x="794" y="321"/>
                    </a:lnTo>
                    <a:lnTo>
                      <a:pt x="803" y="312"/>
                    </a:lnTo>
                    <a:lnTo>
                      <a:pt x="812" y="303"/>
                    </a:lnTo>
                    <a:lnTo>
                      <a:pt x="812" y="294"/>
                    </a:lnTo>
                    <a:lnTo>
                      <a:pt x="821" y="286"/>
                    </a:lnTo>
                    <a:lnTo>
                      <a:pt x="830" y="286"/>
                    </a:lnTo>
                    <a:lnTo>
                      <a:pt x="839" y="286"/>
                    </a:lnTo>
                    <a:lnTo>
                      <a:pt x="856" y="286"/>
                    </a:lnTo>
                    <a:lnTo>
                      <a:pt x="874" y="277"/>
                    </a:lnTo>
                    <a:lnTo>
                      <a:pt x="883" y="277"/>
                    </a:lnTo>
                    <a:lnTo>
                      <a:pt x="892" y="277"/>
                    </a:lnTo>
                    <a:lnTo>
                      <a:pt x="901" y="266"/>
                    </a:lnTo>
                    <a:lnTo>
                      <a:pt x="910" y="259"/>
                    </a:lnTo>
                    <a:lnTo>
                      <a:pt x="910" y="250"/>
                    </a:lnTo>
                    <a:lnTo>
                      <a:pt x="910" y="241"/>
                    </a:lnTo>
                    <a:lnTo>
                      <a:pt x="910" y="232"/>
                    </a:lnTo>
                    <a:lnTo>
                      <a:pt x="910" y="222"/>
                    </a:lnTo>
                    <a:lnTo>
                      <a:pt x="919" y="213"/>
                    </a:lnTo>
                    <a:lnTo>
                      <a:pt x="919" y="206"/>
                    </a:lnTo>
                    <a:lnTo>
                      <a:pt x="936" y="197"/>
                    </a:lnTo>
                    <a:lnTo>
                      <a:pt x="946" y="186"/>
                    </a:lnTo>
                    <a:lnTo>
                      <a:pt x="963" y="177"/>
                    </a:lnTo>
                    <a:lnTo>
                      <a:pt x="981" y="169"/>
                    </a:lnTo>
                    <a:lnTo>
                      <a:pt x="990" y="160"/>
                    </a:lnTo>
                    <a:lnTo>
                      <a:pt x="999" y="150"/>
                    </a:lnTo>
                    <a:lnTo>
                      <a:pt x="1007" y="150"/>
                    </a:lnTo>
                    <a:lnTo>
                      <a:pt x="1007" y="142"/>
                    </a:lnTo>
                    <a:lnTo>
                      <a:pt x="1026" y="133"/>
                    </a:lnTo>
                    <a:lnTo>
                      <a:pt x="1043" y="117"/>
                    </a:lnTo>
                    <a:lnTo>
                      <a:pt x="1061" y="97"/>
                    </a:lnTo>
                    <a:lnTo>
                      <a:pt x="1079" y="80"/>
                    </a:lnTo>
                    <a:lnTo>
                      <a:pt x="1096" y="70"/>
                    </a:lnTo>
                    <a:lnTo>
                      <a:pt x="1116" y="53"/>
                    </a:lnTo>
                    <a:lnTo>
                      <a:pt x="1123" y="36"/>
                    </a:lnTo>
                    <a:lnTo>
                      <a:pt x="1132" y="26"/>
                    </a:lnTo>
                    <a:lnTo>
                      <a:pt x="1132" y="9"/>
                    </a:lnTo>
                    <a:lnTo>
                      <a:pt x="1123" y="0"/>
                    </a:lnTo>
                    <a:lnTo>
                      <a:pt x="2221" y="1738"/>
                    </a:lnTo>
                    <a:lnTo>
                      <a:pt x="2211" y="1729"/>
                    </a:lnTo>
                    <a:close/>
                  </a:path>
                </a:pathLst>
              </a:custGeom>
              <a:solidFill>
                <a:srgbClr val="1C2022"/>
              </a:solidFill>
              <a:ln w="38100" cmpd="sng">
                <a:solidFill>
                  <a:schemeClr val="bg2"/>
                </a:solidFill>
                <a:round/>
                <a:headEnd/>
                <a:tailEnd/>
              </a:ln>
              <a:effectLst/>
            </p:spPr>
            <p:txBody>
              <a:bodyPr/>
              <a:lstStyle/>
              <a:p>
                <a:endParaRPr lang="en-US">
                  <a:solidFill>
                    <a:prstClr val="black"/>
                  </a:solidFill>
                </a:endParaRPr>
              </a:p>
            </p:txBody>
          </p:sp>
          <p:sp>
            <p:nvSpPr>
              <p:cNvPr id="405" name="Freeform 7"/>
              <p:cNvSpPr>
                <a:spLocks/>
              </p:cNvSpPr>
              <p:nvPr/>
            </p:nvSpPr>
            <p:spPr bwMode="auto">
              <a:xfrm>
                <a:off x="2722" y="1234"/>
                <a:ext cx="1329" cy="2520"/>
              </a:xfrm>
              <a:custGeom>
                <a:avLst/>
                <a:gdLst>
                  <a:gd name="T0" fmla="*/ 1277 w 5234"/>
                  <a:gd name="T1" fmla="*/ 2362 h 9833"/>
                  <a:gd name="T2" fmla="*/ 1221 w 5234"/>
                  <a:gd name="T3" fmla="*/ 2372 h 9833"/>
                  <a:gd name="T4" fmla="*/ 1175 w 5234"/>
                  <a:gd name="T5" fmla="*/ 2324 h 9833"/>
                  <a:gd name="T6" fmla="*/ 1116 w 5234"/>
                  <a:gd name="T7" fmla="*/ 2294 h 9833"/>
                  <a:gd name="T8" fmla="*/ 1040 w 5234"/>
                  <a:gd name="T9" fmla="*/ 2308 h 9833"/>
                  <a:gd name="T10" fmla="*/ 994 w 5234"/>
                  <a:gd name="T11" fmla="*/ 2317 h 9833"/>
                  <a:gd name="T12" fmla="*/ 944 w 5234"/>
                  <a:gd name="T13" fmla="*/ 2321 h 9833"/>
                  <a:gd name="T14" fmla="*/ 922 w 5234"/>
                  <a:gd name="T15" fmla="*/ 2321 h 9833"/>
                  <a:gd name="T16" fmla="*/ 868 w 5234"/>
                  <a:gd name="T17" fmla="*/ 2328 h 9833"/>
                  <a:gd name="T18" fmla="*/ 795 w 5234"/>
                  <a:gd name="T19" fmla="*/ 2342 h 9833"/>
                  <a:gd name="T20" fmla="*/ 729 w 5234"/>
                  <a:gd name="T21" fmla="*/ 2353 h 9833"/>
                  <a:gd name="T22" fmla="*/ 729 w 5234"/>
                  <a:gd name="T23" fmla="*/ 2392 h 9833"/>
                  <a:gd name="T24" fmla="*/ 820 w 5234"/>
                  <a:gd name="T25" fmla="*/ 2380 h 9833"/>
                  <a:gd name="T26" fmla="*/ 831 w 5234"/>
                  <a:gd name="T27" fmla="*/ 2483 h 9833"/>
                  <a:gd name="T28" fmla="*/ 750 w 5234"/>
                  <a:gd name="T29" fmla="*/ 2463 h 9833"/>
                  <a:gd name="T30" fmla="*/ 668 w 5234"/>
                  <a:gd name="T31" fmla="*/ 2511 h 9833"/>
                  <a:gd name="T32" fmla="*/ 605 w 5234"/>
                  <a:gd name="T33" fmla="*/ 2490 h 9833"/>
                  <a:gd name="T34" fmla="*/ 523 w 5234"/>
                  <a:gd name="T35" fmla="*/ 2447 h 9833"/>
                  <a:gd name="T36" fmla="*/ 342 w 5234"/>
                  <a:gd name="T37" fmla="*/ 2442 h 9833"/>
                  <a:gd name="T38" fmla="*/ 265 w 5234"/>
                  <a:gd name="T39" fmla="*/ 2481 h 9833"/>
                  <a:gd name="T40" fmla="*/ 231 w 5234"/>
                  <a:gd name="T41" fmla="*/ 2463 h 9833"/>
                  <a:gd name="T42" fmla="*/ 211 w 5234"/>
                  <a:gd name="T43" fmla="*/ 62 h 9833"/>
                  <a:gd name="T44" fmla="*/ 320 w 5234"/>
                  <a:gd name="T45" fmla="*/ 78 h 9833"/>
                  <a:gd name="T46" fmla="*/ 406 w 5234"/>
                  <a:gd name="T47" fmla="*/ 103 h 9833"/>
                  <a:gd name="T48" fmla="*/ 573 w 5234"/>
                  <a:gd name="T49" fmla="*/ 123 h 9833"/>
                  <a:gd name="T50" fmla="*/ 496 w 5234"/>
                  <a:gd name="T51" fmla="*/ 231 h 9833"/>
                  <a:gd name="T52" fmla="*/ 415 w 5234"/>
                  <a:gd name="T53" fmla="*/ 320 h 9833"/>
                  <a:gd name="T54" fmla="*/ 539 w 5234"/>
                  <a:gd name="T55" fmla="*/ 267 h 9833"/>
                  <a:gd name="T56" fmla="*/ 544 w 5234"/>
                  <a:gd name="T57" fmla="*/ 311 h 9833"/>
                  <a:gd name="T58" fmla="*/ 646 w 5234"/>
                  <a:gd name="T59" fmla="*/ 276 h 9833"/>
                  <a:gd name="T60" fmla="*/ 763 w 5234"/>
                  <a:gd name="T61" fmla="*/ 183 h 9833"/>
                  <a:gd name="T62" fmla="*/ 750 w 5234"/>
                  <a:gd name="T63" fmla="*/ 215 h 9833"/>
                  <a:gd name="T64" fmla="*/ 722 w 5234"/>
                  <a:gd name="T65" fmla="*/ 247 h 9833"/>
                  <a:gd name="T66" fmla="*/ 766 w 5234"/>
                  <a:gd name="T67" fmla="*/ 249 h 9833"/>
                  <a:gd name="T68" fmla="*/ 804 w 5234"/>
                  <a:gd name="T69" fmla="*/ 279 h 9833"/>
                  <a:gd name="T70" fmla="*/ 849 w 5234"/>
                  <a:gd name="T71" fmla="*/ 285 h 9833"/>
                  <a:gd name="T72" fmla="*/ 879 w 5234"/>
                  <a:gd name="T73" fmla="*/ 297 h 9833"/>
                  <a:gd name="T74" fmla="*/ 897 w 5234"/>
                  <a:gd name="T75" fmla="*/ 270 h 9833"/>
                  <a:gd name="T76" fmla="*/ 929 w 5234"/>
                  <a:gd name="T77" fmla="*/ 251 h 9833"/>
                  <a:gd name="T78" fmla="*/ 992 w 5234"/>
                  <a:gd name="T79" fmla="*/ 235 h 9833"/>
                  <a:gd name="T80" fmla="*/ 1010 w 5234"/>
                  <a:gd name="T81" fmla="*/ 263 h 9833"/>
                  <a:gd name="T82" fmla="*/ 1051 w 5234"/>
                  <a:gd name="T83" fmla="*/ 270 h 9833"/>
                  <a:gd name="T84" fmla="*/ 1099 w 5234"/>
                  <a:gd name="T85" fmla="*/ 331 h 9833"/>
                  <a:gd name="T86" fmla="*/ 1035 w 5234"/>
                  <a:gd name="T87" fmla="*/ 341 h 9833"/>
                  <a:gd name="T88" fmla="*/ 1003 w 5234"/>
                  <a:gd name="T89" fmla="*/ 322 h 9833"/>
                  <a:gd name="T90" fmla="*/ 981 w 5234"/>
                  <a:gd name="T91" fmla="*/ 338 h 9833"/>
                  <a:gd name="T92" fmla="*/ 931 w 5234"/>
                  <a:gd name="T93" fmla="*/ 356 h 9833"/>
                  <a:gd name="T94" fmla="*/ 890 w 5234"/>
                  <a:gd name="T95" fmla="*/ 402 h 9833"/>
                  <a:gd name="T96" fmla="*/ 863 w 5234"/>
                  <a:gd name="T97" fmla="*/ 386 h 9833"/>
                  <a:gd name="T98" fmla="*/ 838 w 5234"/>
                  <a:gd name="T99" fmla="*/ 436 h 9833"/>
                  <a:gd name="T100" fmla="*/ 784 w 5234"/>
                  <a:gd name="T101" fmla="*/ 560 h 9833"/>
                  <a:gd name="T102" fmla="*/ 813 w 5234"/>
                  <a:gd name="T103" fmla="*/ 703 h 9833"/>
                  <a:gd name="T104" fmla="*/ 838 w 5234"/>
                  <a:gd name="T105" fmla="*/ 859 h 9833"/>
                  <a:gd name="T106" fmla="*/ 926 w 5234"/>
                  <a:gd name="T107" fmla="*/ 884 h 9833"/>
                  <a:gd name="T108" fmla="*/ 933 w 5234"/>
                  <a:gd name="T109" fmla="*/ 569 h 9833"/>
                  <a:gd name="T110" fmla="*/ 996 w 5234"/>
                  <a:gd name="T111" fmla="*/ 493 h 9833"/>
                  <a:gd name="T112" fmla="*/ 1015 w 5234"/>
                  <a:gd name="T113" fmla="*/ 397 h 9833"/>
                  <a:gd name="T114" fmla="*/ 1080 w 5234"/>
                  <a:gd name="T115" fmla="*/ 391 h 9833"/>
                  <a:gd name="T116" fmla="*/ 1171 w 5234"/>
                  <a:gd name="T117" fmla="*/ 438 h 9833"/>
                  <a:gd name="T118" fmla="*/ 1155 w 5234"/>
                  <a:gd name="T119" fmla="*/ 583 h 9833"/>
                  <a:gd name="T120" fmla="*/ 1196 w 5234"/>
                  <a:gd name="T121" fmla="*/ 587 h 9833"/>
                  <a:gd name="T122" fmla="*/ 1264 w 5234"/>
                  <a:gd name="T123" fmla="*/ 635 h 9833"/>
                  <a:gd name="T124" fmla="*/ 1241 w 5234"/>
                  <a:gd name="T125" fmla="*/ 784 h 98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234" h="9833">
                    <a:moveTo>
                      <a:pt x="5234" y="9031"/>
                    </a:moveTo>
                    <a:lnTo>
                      <a:pt x="5227" y="9040"/>
                    </a:lnTo>
                    <a:lnTo>
                      <a:pt x="5208" y="9048"/>
                    </a:lnTo>
                    <a:lnTo>
                      <a:pt x="5199" y="9058"/>
                    </a:lnTo>
                    <a:lnTo>
                      <a:pt x="5190" y="9067"/>
                    </a:lnTo>
                    <a:lnTo>
                      <a:pt x="5190" y="9075"/>
                    </a:lnTo>
                    <a:lnTo>
                      <a:pt x="5181" y="9084"/>
                    </a:lnTo>
                    <a:lnTo>
                      <a:pt x="5174" y="9093"/>
                    </a:lnTo>
                    <a:lnTo>
                      <a:pt x="5174" y="9102"/>
                    </a:lnTo>
                    <a:lnTo>
                      <a:pt x="5181" y="9111"/>
                    </a:lnTo>
                    <a:lnTo>
                      <a:pt x="5181" y="9120"/>
                    </a:lnTo>
                    <a:lnTo>
                      <a:pt x="5174" y="9120"/>
                    </a:lnTo>
                    <a:lnTo>
                      <a:pt x="5165" y="9120"/>
                    </a:lnTo>
                    <a:lnTo>
                      <a:pt x="5154" y="9128"/>
                    </a:lnTo>
                    <a:lnTo>
                      <a:pt x="5146" y="9128"/>
                    </a:lnTo>
                    <a:lnTo>
                      <a:pt x="5128" y="9128"/>
                    </a:lnTo>
                    <a:lnTo>
                      <a:pt x="5119" y="9128"/>
                    </a:lnTo>
                    <a:lnTo>
                      <a:pt x="5101" y="9138"/>
                    </a:lnTo>
                    <a:lnTo>
                      <a:pt x="5093" y="9138"/>
                    </a:lnTo>
                    <a:lnTo>
                      <a:pt x="5084" y="9147"/>
                    </a:lnTo>
                    <a:lnTo>
                      <a:pt x="5074" y="9164"/>
                    </a:lnTo>
                    <a:lnTo>
                      <a:pt x="5066" y="9173"/>
                    </a:lnTo>
                    <a:lnTo>
                      <a:pt x="5057" y="9191"/>
                    </a:lnTo>
                    <a:lnTo>
                      <a:pt x="5048" y="9200"/>
                    </a:lnTo>
                    <a:lnTo>
                      <a:pt x="5039" y="9208"/>
                    </a:lnTo>
                    <a:lnTo>
                      <a:pt x="5030" y="9218"/>
                    </a:lnTo>
                    <a:lnTo>
                      <a:pt x="5013" y="9227"/>
                    </a:lnTo>
                    <a:lnTo>
                      <a:pt x="5004" y="9227"/>
                    </a:lnTo>
                    <a:lnTo>
                      <a:pt x="4986" y="9227"/>
                    </a:lnTo>
                    <a:lnTo>
                      <a:pt x="4968" y="9227"/>
                    </a:lnTo>
                    <a:lnTo>
                      <a:pt x="4959" y="9227"/>
                    </a:lnTo>
                    <a:lnTo>
                      <a:pt x="4968" y="9235"/>
                    </a:lnTo>
                    <a:lnTo>
                      <a:pt x="4968" y="9244"/>
                    </a:lnTo>
                    <a:lnTo>
                      <a:pt x="4968" y="9254"/>
                    </a:lnTo>
                    <a:lnTo>
                      <a:pt x="4959" y="9262"/>
                    </a:lnTo>
                    <a:lnTo>
                      <a:pt x="4941" y="9262"/>
                    </a:lnTo>
                    <a:lnTo>
                      <a:pt x="4914" y="9271"/>
                    </a:lnTo>
                    <a:lnTo>
                      <a:pt x="4870" y="9271"/>
                    </a:lnTo>
                    <a:lnTo>
                      <a:pt x="4852" y="9280"/>
                    </a:lnTo>
                    <a:lnTo>
                      <a:pt x="4834" y="9280"/>
                    </a:lnTo>
                    <a:lnTo>
                      <a:pt x="4825" y="9288"/>
                    </a:lnTo>
                    <a:lnTo>
                      <a:pt x="4808" y="9288"/>
                    </a:lnTo>
                    <a:lnTo>
                      <a:pt x="4797" y="9288"/>
                    </a:lnTo>
                    <a:lnTo>
                      <a:pt x="4790" y="9288"/>
                    </a:lnTo>
                    <a:lnTo>
                      <a:pt x="4781" y="9280"/>
                    </a:lnTo>
                    <a:lnTo>
                      <a:pt x="4772" y="9271"/>
                    </a:lnTo>
                    <a:lnTo>
                      <a:pt x="4772" y="9262"/>
                    </a:lnTo>
                    <a:lnTo>
                      <a:pt x="4781" y="9271"/>
                    </a:lnTo>
                    <a:lnTo>
                      <a:pt x="4790" y="9271"/>
                    </a:lnTo>
                    <a:lnTo>
                      <a:pt x="4797" y="9271"/>
                    </a:lnTo>
                    <a:lnTo>
                      <a:pt x="4797" y="9262"/>
                    </a:lnTo>
                    <a:lnTo>
                      <a:pt x="4808" y="9254"/>
                    </a:lnTo>
                    <a:lnTo>
                      <a:pt x="4808" y="9244"/>
                    </a:lnTo>
                    <a:lnTo>
                      <a:pt x="4808" y="9235"/>
                    </a:lnTo>
                    <a:lnTo>
                      <a:pt x="4797" y="9208"/>
                    </a:lnTo>
                    <a:lnTo>
                      <a:pt x="4790" y="9191"/>
                    </a:lnTo>
                    <a:lnTo>
                      <a:pt x="4781" y="9182"/>
                    </a:lnTo>
                    <a:lnTo>
                      <a:pt x="4762" y="9164"/>
                    </a:lnTo>
                    <a:lnTo>
                      <a:pt x="4744" y="9155"/>
                    </a:lnTo>
                    <a:lnTo>
                      <a:pt x="4728" y="9147"/>
                    </a:lnTo>
                    <a:lnTo>
                      <a:pt x="4709" y="9138"/>
                    </a:lnTo>
                    <a:lnTo>
                      <a:pt x="4691" y="9128"/>
                    </a:lnTo>
                    <a:lnTo>
                      <a:pt x="4682" y="9120"/>
                    </a:lnTo>
                    <a:lnTo>
                      <a:pt x="4673" y="9111"/>
                    </a:lnTo>
                    <a:lnTo>
                      <a:pt x="4664" y="9102"/>
                    </a:lnTo>
                    <a:lnTo>
                      <a:pt x="4664" y="9084"/>
                    </a:lnTo>
                    <a:lnTo>
                      <a:pt x="4664" y="9075"/>
                    </a:lnTo>
                    <a:lnTo>
                      <a:pt x="4673" y="9067"/>
                    </a:lnTo>
                    <a:lnTo>
                      <a:pt x="4673" y="9058"/>
                    </a:lnTo>
                    <a:lnTo>
                      <a:pt x="4673" y="9048"/>
                    </a:lnTo>
                    <a:lnTo>
                      <a:pt x="4673" y="9040"/>
                    </a:lnTo>
                    <a:lnTo>
                      <a:pt x="4656" y="9040"/>
                    </a:lnTo>
                    <a:lnTo>
                      <a:pt x="4637" y="9031"/>
                    </a:lnTo>
                    <a:lnTo>
                      <a:pt x="4611" y="9031"/>
                    </a:lnTo>
                    <a:lnTo>
                      <a:pt x="4611" y="9040"/>
                    </a:lnTo>
                    <a:lnTo>
                      <a:pt x="4620" y="9048"/>
                    </a:lnTo>
                    <a:lnTo>
                      <a:pt x="4629" y="9058"/>
                    </a:lnTo>
                    <a:lnTo>
                      <a:pt x="4629" y="9067"/>
                    </a:lnTo>
                    <a:lnTo>
                      <a:pt x="4611" y="9075"/>
                    </a:lnTo>
                    <a:lnTo>
                      <a:pt x="4593" y="9067"/>
                    </a:lnTo>
                    <a:lnTo>
                      <a:pt x="4567" y="9067"/>
                    </a:lnTo>
                    <a:lnTo>
                      <a:pt x="4531" y="9058"/>
                    </a:lnTo>
                    <a:lnTo>
                      <a:pt x="4513" y="9048"/>
                    </a:lnTo>
                    <a:lnTo>
                      <a:pt x="4495" y="9040"/>
                    </a:lnTo>
                    <a:lnTo>
                      <a:pt x="4477" y="9031"/>
                    </a:lnTo>
                    <a:lnTo>
                      <a:pt x="4468" y="9031"/>
                    </a:lnTo>
                    <a:lnTo>
                      <a:pt x="4451" y="9022"/>
                    </a:lnTo>
                    <a:lnTo>
                      <a:pt x="4433" y="9013"/>
                    </a:lnTo>
                    <a:lnTo>
                      <a:pt x="4424" y="9013"/>
                    </a:lnTo>
                    <a:lnTo>
                      <a:pt x="4407" y="9013"/>
                    </a:lnTo>
                    <a:lnTo>
                      <a:pt x="4388" y="9004"/>
                    </a:lnTo>
                    <a:lnTo>
                      <a:pt x="4360" y="9013"/>
                    </a:lnTo>
                    <a:lnTo>
                      <a:pt x="4344" y="9004"/>
                    </a:lnTo>
                    <a:lnTo>
                      <a:pt x="4335" y="8995"/>
                    </a:lnTo>
                    <a:lnTo>
                      <a:pt x="4344" y="8995"/>
                    </a:lnTo>
                    <a:lnTo>
                      <a:pt x="4353" y="8995"/>
                    </a:lnTo>
                    <a:lnTo>
                      <a:pt x="4380" y="8987"/>
                    </a:lnTo>
                    <a:lnTo>
                      <a:pt x="4397" y="8987"/>
                    </a:lnTo>
                    <a:lnTo>
                      <a:pt x="4415" y="8978"/>
                    </a:lnTo>
                    <a:lnTo>
                      <a:pt x="4424" y="8967"/>
                    </a:lnTo>
                    <a:lnTo>
                      <a:pt x="4424" y="8960"/>
                    </a:lnTo>
                    <a:lnTo>
                      <a:pt x="4415" y="8951"/>
                    </a:lnTo>
                    <a:lnTo>
                      <a:pt x="4407" y="8951"/>
                    </a:lnTo>
                    <a:lnTo>
                      <a:pt x="4397" y="8951"/>
                    </a:lnTo>
                    <a:lnTo>
                      <a:pt x="4388" y="8942"/>
                    </a:lnTo>
                    <a:lnTo>
                      <a:pt x="4380" y="8942"/>
                    </a:lnTo>
                    <a:lnTo>
                      <a:pt x="4371" y="8942"/>
                    </a:lnTo>
                    <a:lnTo>
                      <a:pt x="4353" y="8942"/>
                    </a:lnTo>
                    <a:lnTo>
                      <a:pt x="4344" y="8942"/>
                    </a:lnTo>
                    <a:lnTo>
                      <a:pt x="4335" y="8942"/>
                    </a:lnTo>
                    <a:lnTo>
                      <a:pt x="4327" y="8942"/>
                    </a:lnTo>
                    <a:lnTo>
                      <a:pt x="4316" y="8951"/>
                    </a:lnTo>
                    <a:lnTo>
                      <a:pt x="4307" y="8951"/>
                    </a:lnTo>
                    <a:lnTo>
                      <a:pt x="4300" y="8951"/>
                    </a:lnTo>
                    <a:lnTo>
                      <a:pt x="4291" y="8960"/>
                    </a:lnTo>
                    <a:lnTo>
                      <a:pt x="4280" y="8960"/>
                    </a:lnTo>
                    <a:lnTo>
                      <a:pt x="4273" y="8967"/>
                    </a:lnTo>
                    <a:lnTo>
                      <a:pt x="4263" y="8967"/>
                    </a:lnTo>
                    <a:lnTo>
                      <a:pt x="4254" y="8978"/>
                    </a:lnTo>
                    <a:lnTo>
                      <a:pt x="4247" y="8987"/>
                    </a:lnTo>
                    <a:lnTo>
                      <a:pt x="4236" y="8987"/>
                    </a:lnTo>
                    <a:lnTo>
                      <a:pt x="4227" y="8995"/>
                    </a:lnTo>
                    <a:lnTo>
                      <a:pt x="4210" y="9004"/>
                    </a:lnTo>
                    <a:lnTo>
                      <a:pt x="4191" y="9004"/>
                    </a:lnTo>
                    <a:lnTo>
                      <a:pt x="4174" y="9004"/>
                    </a:lnTo>
                    <a:lnTo>
                      <a:pt x="4156" y="9004"/>
                    </a:lnTo>
                    <a:lnTo>
                      <a:pt x="4138" y="9004"/>
                    </a:lnTo>
                    <a:lnTo>
                      <a:pt x="4120" y="9004"/>
                    </a:lnTo>
                    <a:lnTo>
                      <a:pt x="4103" y="9004"/>
                    </a:lnTo>
                    <a:lnTo>
                      <a:pt x="4094" y="9004"/>
                    </a:lnTo>
                    <a:lnTo>
                      <a:pt x="4084" y="9004"/>
                    </a:lnTo>
                    <a:lnTo>
                      <a:pt x="4076" y="9004"/>
                    </a:lnTo>
                    <a:lnTo>
                      <a:pt x="4084" y="8995"/>
                    </a:lnTo>
                    <a:lnTo>
                      <a:pt x="4094" y="8987"/>
                    </a:lnTo>
                    <a:lnTo>
                      <a:pt x="4103" y="8978"/>
                    </a:lnTo>
                    <a:lnTo>
                      <a:pt x="4111" y="8967"/>
                    </a:lnTo>
                    <a:lnTo>
                      <a:pt x="4111" y="8960"/>
                    </a:lnTo>
                    <a:lnTo>
                      <a:pt x="4103" y="8960"/>
                    </a:lnTo>
                    <a:lnTo>
                      <a:pt x="4084" y="8951"/>
                    </a:lnTo>
                    <a:lnTo>
                      <a:pt x="4058" y="8942"/>
                    </a:lnTo>
                    <a:lnTo>
                      <a:pt x="4040" y="8942"/>
                    </a:lnTo>
                    <a:lnTo>
                      <a:pt x="4031" y="8951"/>
                    </a:lnTo>
                    <a:lnTo>
                      <a:pt x="4023" y="8951"/>
                    </a:lnTo>
                    <a:lnTo>
                      <a:pt x="4014" y="8951"/>
                    </a:lnTo>
                    <a:lnTo>
                      <a:pt x="4014" y="8960"/>
                    </a:lnTo>
                    <a:lnTo>
                      <a:pt x="4014" y="8967"/>
                    </a:lnTo>
                    <a:lnTo>
                      <a:pt x="4014" y="8978"/>
                    </a:lnTo>
                    <a:lnTo>
                      <a:pt x="4004" y="8995"/>
                    </a:lnTo>
                    <a:lnTo>
                      <a:pt x="3996" y="9004"/>
                    </a:lnTo>
                    <a:lnTo>
                      <a:pt x="3987" y="9013"/>
                    </a:lnTo>
                    <a:lnTo>
                      <a:pt x="3978" y="9022"/>
                    </a:lnTo>
                    <a:lnTo>
                      <a:pt x="3960" y="9031"/>
                    </a:lnTo>
                    <a:lnTo>
                      <a:pt x="3951" y="9040"/>
                    </a:lnTo>
                    <a:lnTo>
                      <a:pt x="3943" y="9048"/>
                    </a:lnTo>
                    <a:lnTo>
                      <a:pt x="3923" y="9048"/>
                    </a:lnTo>
                    <a:lnTo>
                      <a:pt x="3916" y="9040"/>
                    </a:lnTo>
                    <a:lnTo>
                      <a:pt x="3916" y="9031"/>
                    </a:lnTo>
                    <a:lnTo>
                      <a:pt x="3923" y="9013"/>
                    </a:lnTo>
                    <a:lnTo>
                      <a:pt x="3898" y="9048"/>
                    </a:lnTo>
                    <a:lnTo>
                      <a:pt x="3880" y="9084"/>
                    </a:lnTo>
                    <a:lnTo>
                      <a:pt x="3863" y="9111"/>
                    </a:lnTo>
                    <a:lnTo>
                      <a:pt x="3843" y="9128"/>
                    </a:lnTo>
                    <a:lnTo>
                      <a:pt x="3817" y="9147"/>
                    </a:lnTo>
                    <a:lnTo>
                      <a:pt x="3799" y="9155"/>
                    </a:lnTo>
                    <a:lnTo>
                      <a:pt x="3774" y="9155"/>
                    </a:lnTo>
                    <a:lnTo>
                      <a:pt x="3754" y="9155"/>
                    </a:lnTo>
                    <a:lnTo>
                      <a:pt x="3728" y="9147"/>
                    </a:lnTo>
                    <a:lnTo>
                      <a:pt x="3693" y="9120"/>
                    </a:lnTo>
                    <a:lnTo>
                      <a:pt x="3710" y="9128"/>
                    </a:lnTo>
                    <a:lnTo>
                      <a:pt x="3728" y="9128"/>
                    </a:lnTo>
                    <a:lnTo>
                      <a:pt x="3737" y="9128"/>
                    </a:lnTo>
                    <a:lnTo>
                      <a:pt x="3754" y="9128"/>
                    </a:lnTo>
                    <a:lnTo>
                      <a:pt x="3763" y="9128"/>
                    </a:lnTo>
                    <a:lnTo>
                      <a:pt x="3763" y="9120"/>
                    </a:lnTo>
                    <a:lnTo>
                      <a:pt x="3774" y="9120"/>
                    </a:lnTo>
                    <a:lnTo>
                      <a:pt x="3774" y="9102"/>
                    </a:lnTo>
                    <a:lnTo>
                      <a:pt x="3763" y="9084"/>
                    </a:lnTo>
                    <a:lnTo>
                      <a:pt x="3763" y="9067"/>
                    </a:lnTo>
                    <a:lnTo>
                      <a:pt x="3746" y="9067"/>
                    </a:lnTo>
                    <a:lnTo>
                      <a:pt x="3737" y="9067"/>
                    </a:lnTo>
                    <a:lnTo>
                      <a:pt x="3728" y="9058"/>
                    </a:lnTo>
                    <a:lnTo>
                      <a:pt x="3719" y="9058"/>
                    </a:lnTo>
                    <a:lnTo>
                      <a:pt x="3710" y="9048"/>
                    </a:lnTo>
                    <a:lnTo>
                      <a:pt x="3710" y="9040"/>
                    </a:lnTo>
                    <a:lnTo>
                      <a:pt x="3710" y="9031"/>
                    </a:lnTo>
                    <a:lnTo>
                      <a:pt x="3710" y="9022"/>
                    </a:lnTo>
                    <a:lnTo>
                      <a:pt x="3710" y="9013"/>
                    </a:lnTo>
                    <a:lnTo>
                      <a:pt x="3719" y="9004"/>
                    </a:lnTo>
                    <a:lnTo>
                      <a:pt x="3719" y="8987"/>
                    </a:lnTo>
                    <a:lnTo>
                      <a:pt x="3719" y="8967"/>
                    </a:lnTo>
                    <a:lnTo>
                      <a:pt x="3719" y="8951"/>
                    </a:lnTo>
                    <a:lnTo>
                      <a:pt x="3719" y="8931"/>
                    </a:lnTo>
                    <a:lnTo>
                      <a:pt x="3710" y="8914"/>
                    </a:lnTo>
                    <a:lnTo>
                      <a:pt x="3701" y="8905"/>
                    </a:lnTo>
                    <a:lnTo>
                      <a:pt x="3693" y="8898"/>
                    </a:lnTo>
                    <a:lnTo>
                      <a:pt x="3683" y="8887"/>
                    </a:lnTo>
                    <a:lnTo>
                      <a:pt x="3674" y="8898"/>
                    </a:lnTo>
                    <a:lnTo>
                      <a:pt x="3674" y="8905"/>
                    </a:lnTo>
                    <a:lnTo>
                      <a:pt x="3666" y="8923"/>
                    </a:lnTo>
                    <a:lnTo>
                      <a:pt x="3657" y="8931"/>
                    </a:lnTo>
                    <a:lnTo>
                      <a:pt x="3648" y="8931"/>
                    </a:lnTo>
                    <a:lnTo>
                      <a:pt x="3639" y="8942"/>
                    </a:lnTo>
                    <a:lnTo>
                      <a:pt x="3639" y="8951"/>
                    </a:lnTo>
                    <a:lnTo>
                      <a:pt x="3630" y="8951"/>
                    </a:lnTo>
                    <a:lnTo>
                      <a:pt x="3630" y="8967"/>
                    </a:lnTo>
                    <a:lnTo>
                      <a:pt x="3621" y="8987"/>
                    </a:lnTo>
                    <a:lnTo>
                      <a:pt x="3621" y="9013"/>
                    </a:lnTo>
                    <a:lnTo>
                      <a:pt x="3630" y="9058"/>
                    </a:lnTo>
                    <a:lnTo>
                      <a:pt x="3630" y="9075"/>
                    </a:lnTo>
                    <a:lnTo>
                      <a:pt x="3621" y="9084"/>
                    </a:lnTo>
                    <a:lnTo>
                      <a:pt x="3613" y="9093"/>
                    </a:lnTo>
                    <a:lnTo>
                      <a:pt x="3603" y="9093"/>
                    </a:lnTo>
                    <a:lnTo>
                      <a:pt x="3586" y="9093"/>
                    </a:lnTo>
                    <a:lnTo>
                      <a:pt x="3577" y="9093"/>
                    </a:lnTo>
                    <a:lnTo>
                      <a:pt x="3567" y="9093"/>
                    </a:lnTo>
                    <a:lnTo>
                      <a:pt x="3559" y="9093"/>
                    </a:lnTo>
                    <a:lnTo>
                      <a:pt x="3550" y="9093"/>
                    </a:lnTo>
                    <a:lnTo>
                      <a:pt x="3533" y="9093"/>
                    </a:lnTo>
                    <a:lnTo>
                      <a:pt x="3514" y="9093"/>
                    </a:lnTo>
                    <a:lnTo>
                      <a:pt x="3506" y="9102"/>
                    </a:lnTo>
                    <a:lnTo>
                      <a:pt x="3497" y="9111"/>
                    </a:lnTo>
                    <a:lnTo>
                      <a:pt x="3487" y="9120"/>
                    </a:lnTo>
                    <a:lnTo>
                      <a:pt x="3479" y="9120"/>
                    </a:lnTo>
                    <a:lnTo>
                      <a:pt x="3470" y="9120"/>
                    </a:lnTo>
                    <a:lnTo>
                      <a:pt x="3453" y="9120"/>
                    </a:lnTo>
                    <a:lnTo>
                      <a:pt x="3453" y="9102"/>
                    </a:lnTo>
                    <a:lnTo>
                      <a:pt x="3453" y="9084"/>
                    </a:lnTo>
                    <a:lnTo>
                      <a:pt x="3453" y="9075"/>
                    </a:lnTo>
                    <a:lnTo>
                      <a:pt x="3453" y="9058"/>
                    </a:lnTo>
                    <a:lnTo>
                      <a:pt x="3443" y="9048"/>
                    </a:lnTo>
                    <a:lnTo>
                      <a:pt x="3443" y="9040"/>
                    </a:lnTo>
                    <a:lnTo>
                      <a:pt x="3434" y="9048"/>
                    </a:lnTo>
                    <a:lnTo>
                      <a:pt x="3424" y="9067"/>
                    </a:lnTo>
                    <a:lnTo>
                      <a:pt x="3417" y="9084"/>
                    </a:lnTo>
                    <a:lnTo>
                      <a:pt x="3406" y="9093"/>
                    </a:lnTo>
                    <a:lnTo>
                      <a:pt x="3397" y="9102"/>
                    </a:lnTo>
                    <a:lnTo>
                      <a:pt x="3390" y="9102"/>
                    </a:lnTo>
                    <a:lnTo>
                      <a:pt x="3381" y="9102"/>
                    </a:lnTo>
                    <a:lnTo>
                      <a:pt x="3362" y="9102"/>
                    </a:lnTo>
                    <a:lnTo>
                      <a:pt x="3344" y="9102"/>
                    </a:lnTo>
                    <a:lnTo>
                      <a:pt x="3326" y="9102"/>
                    </a:lnTo>
                    <a:lnTo>
                      <a:pt x="3309" y="9102"/>
                    </a:lnTo>
                    <a:lnTo>
                      <a:pt x="3273" y="9111"/>
                    </a:lnTo>
                    <a:lnTo>
                      <a:pt x="3264" y="9111"/>
                    </a:lnTo>
                    <a:lnTo>
                      <a:pt x="3256" y="9120"/>
                    </a:lnTo>
                    <a:lnTo>
                      <a:pt x="3246" y="9128"/>
                    </a:lnTo>
                    <a:lnTo>
                      <a:pt x="3237" y="9128"/>
                    </a:lnTo>
                    <a:lnTo>
                      <a:pt x="3229" y="9138"/>
                    </a:lnTo>
                    <a:lnTo>
                      <a:pt x="3211" y="9138"/>
                    </a:lnTo>
                    <a:lnTo>
                      <a:pt x="3202" y="9147"/>
                    </a:lnTo>
                    <a:lnTo>
                      <a:pt x="3193" y="9147"/>
                    </a:lnTo>
                    <a:lnTo>
                      <a:pt x="3184" y="9147"/>
                    </a:lnTo>
                    <a:lnTo>
                      <a:pt x="3176" y="9147"/>
                    </a:lnTo>
                    <a:lnTo>
                      <a:pt x="3176" y="9138"/>
                    </a:lnTo>
                    <a:lnTo>
                      <a:pt x="3166" y="9138"/>
                    </a:lnTo>
                    <a:lnTo>
                      <a:pt x="3157" y="9138"/>
                    </a:lnTo>
                    <a:lnTo>
                      <a:pt x="3157" y="9128"/>
                    </a:lnTo>
                    <a:lnTo>
                      <a:pt x="3149" y="9128"/>
                    </a:lnTo>
                    <a:lnTo>
                      <a:pt x="3140" y="9128"/>
                    </a:lnTo>
                    <a:lnTo>
                      <a:pt x="3131" y="9138"/>
                    </a:lnTo>
                    <a:lnTo>
                      <a:pt x="3131" y="9155"/>
                    </a:lnTo>
                    <a:lnTo>
                      <a:pt x="3122" y="9164"/>
                    </a:lnTo>
                    <a:lnTo>
                      <a:pt x="3113" y="9182"/>
                    </a:lnTo>
                    <a:lnTo>
                      <a:pt x="3104" y="9200"/>
                    </a:lnTo>
                    <a:lnTo>
                      <a:pt x="3096" y="9208"/>
                    </a:lnTo>
                    <a:lnTo>
                      <a:pt x="3086" y="9218"/>
                    </a:lnTo>
                    <a:lnTo>
                      <a:pt x="3069" y="9227"/>
                    </a:lnTo>
                    <a:lnTo>
                      <a:pt x="3051" y="9218"/>
                    </a:lnTo>
                    <a:lnTo>
                      <a:pt x="3041" y="9208"/>
                    </a:lnTo>
                    <a:lnTo>
                      <a:pt x="3024" y="9218"/>
                    </a:lnTo>
                    <a:lnTo>
                      <a:pt x="3015" y="9218"/>
                    </a:lnTo>
                    <a:lnTo>
                      <a:pt x="2997" y="9227"/>
                    </a:lnTo>
                    <a:lnTo>
                      <a:pt x="2988" y="9227"/>
                    </a:lnTo>
                    <a:lnTo>
                      <a:pt x="2980" y="9227"/>
                    </a:lnTo>
                    <a:lnTo>
                      <a:pt x="2971" y="9227"/>
                    </a:lnTo>
                    <a:lnTo>
                      <a:pt x="2960" y="9227"/>
                    </a:lnTo>
                    <a:lnTo>
                      <a:pt x="2953" y="9227"/>
                    </a:lnTo>
                    <a:lnTo>
                      <a:pt x="2944" y="9227"/>
                    </a:lnTo>
                    <a:lnTo>
                      <a:pt x="2935" y="9235"/>
                    </a:lnTo>
                    <a:lnTo>
                      <a:pt x="2925" y="9235"/>
                    </a:lnTo>
                    <a:lnTo>
                      <a:pt x="2925" y="9227"/>
                    </a:lnTo>
                    <a:lnTo>
                      <a:pt x="2916" y="9218"/>
                    </a:lnTo>
                    <a:lnTo>
                      <a:pt x="2907" y="9208"/>
                    </a:lnTo>
                    <a:lnTo>
                      <a:pt x="2889" y="9200"/>
                    </a:lnTo>
                    <a:lnTo>
                      <a:pt x="2880" y="9191"/>
                    </a:lnTo>
                    <a:lnTo>
                      <a:pt x="2872" y="9182"/>
                    </a:lnTo>
                    <a:lnTo>
                      <a:pt x="2863" y="9173"/>
                    </a:lnTo>
                    <a:lnTo>
                      <a:pt x="2845" y="9173"/>
                    </a:lnTo>
                    <a:lnTo>
                      <a:pt x="2836" y="9173"/>
                    </a:lnTo>
                    <a:lnTo>
                      <a:pt x="2827" y="9173"/>
                    </a:lnTo>
                    <a:lnTo>
                      <a:pt x="2819" y="9164"/>
                    </a:lnTo>
                    <a:lnTo>
                      <a:pt x="2809" y="9164"/>
                    </a:lnTo>
                    <a:lnTo>
                      <a:pt x="2800" y="9164"/>
                    </a:lnTo>
                    <a:lnTo>
                      <a:pt x="2792" y="9164"/>
                    </a:lnTo>
                    <a:lnTo>
                      <a:pt x="2783" y="9173"/>
                    </a:lnTo>
                    <a:lnTo>
                      <a:pt x="2783" y="9191"/>
                    </a:lnTo>
                    <a:lnTo>
                      <a:pt x="2774" y="9208"/>
                    </a:lnTo>
                    <a:lnTo>
                      <a:pt x="2765" y="9218"/>
                    </a:lnTo>
                    <a:lnTo>
                      <a:pt x="2747" y="9227"/>
                    </a:lnTo>
                    <a:lnTo>
                      <a:pt x="2739" y="9244"/>
                    </a:lnTo>
                    <a:lnTo>
                      <a:pt x="2729" y="9254"/>
                    </a:lnTo>
                    <a:lnTo>
                      <a:pt x="2729" y="9262"/>
                    </a:lnTo>
                    <a:lnTo>
                      <a:pt x="2729" y="9271"/>
                    </a:lnTo>
                    <a:lnTo>
                      <a:pt x="2729" y="9280"/>
                    </a:lnTo>
                    <a:lnTo>
                      <a:pt x="2739" y="9288"/>
                    </a:lnTo>
                    <a:lnTo>
                      <a:pt x="2756" y="9298"/>
                    </a:lnTo>
                    <a:lnTo>
                      <a:pt x="2774" y="9307"/>
                    </a:lnTo>
                    <a:lnTo>
                      <a:pt x="2792" y="9315"/>
                    </a:lnTo>
                    <a:lnTo>
                      <a:pt x="2809" y="9324"/>
                    </a:lnTo>
                    <a:lnTo>
                      <a:pt x="2836" y="9334"/>
                    </a:lnTo>
                    <a:lnTo>
                      <a:pt x="2854" y="9334"/>
                    </a:lnTo>
                    <a:lnTo>
                      <a:pt x="2872" y="9334"/>
                    </a:lnTo>
                    <a:lnTo>
                      <a:pt x="2889" y="9334"/>
                    </a:lnTo>
                    <a:lnTo>
                      <a:pt x="2907" y="9324"/>
                    </a:lnTo>
                    <a:lnTo>
                      <a:pt x="2925" y="9315"/>
                    </a:lnTo>
                    <a:lnTo>
                      <a:pt x="2944" y="9298"/>
                    </a:lnTo>
                    <a:lnTo>
                      <a:pt x="2960" y="9288"/>
                    </a:lnTo>
                    <a:lnTo>
                      <a:pt x="2988" y="9280"/>
                    </a:lnTo>
                    <a:lnTo>
                      <a:pt x="3006" y="9280"/>
                    </a:lnTo>
                    <a:lnTo>
                      <a:pt x="3033" y="9271"/>
                    </a:lnTo>
                    <a:lnTo>
                      <a:pt x="3041" y="9271"/>
                    </a:lnTo>
                    <a:lnTo>
                      <a:pt x="3051" y="9280"/>
                    </a:lnTo>
                    <a:lnTo>
                      <a:pt x="3041" y="9288"/>
                    </a:lnTo>
                    <a:lnTo>
                      <a:pt x="3024" y="9307"/>
                    </a:lnTo>
                    <a:lnTo>
                      <a:pt x="2988" y="9324"/>
                    </a:lnTo>
                    <a:lnTo>
                      <a:pt x="3033" y="9360"/>
                    </a:lnTo>
                    <a:lnTo>
                      <a:pt x="3051" y="9343"/>
                    </a:lnTo>
                    <a:lnTo>
                      <a:pt x="3069" y="9324"/>
                    </a:lnTo>
                    <a:lnTo>
                      <a:pt x="3096" y="9307"/>
                    </a:lnTo>
                    <a:lnTo>
                      <a:pt x="3122" y="9298"/>
                    </a:lnTo>
                    <a:lnTo>
                      <a:pt x="3140" y="9288"/>
                    </a:lnTo>
                    <a:lnTo>
                      <a:pt x="3166" y="9280"/>
                    </a:lnTo>
                    <a:lnTo>
                      <a:pt x="3184" y="9271"/>
                    </a:lnTo>
                    <a:lnTo>
                      <a:pt x="3202" y="9262"/>
                    </a:lnTo>
                    <a:lnTo>
                      <a:pt x="3220" y="9244"/>
                    </a:lnTo>
                    <a:lnTo>
                      <a:pt x="3229" y="9235"/>
                    </a:lnTo>
                    <a:lnTo>
                      <a:pt x="3229" y="9262"/>
                    </a:lnTo>
                    <a:lnTo>
                      <a:pt x="3229" y="9288"/>
                    </a:lnTo>
                    <a:lnTo>
                      <a:pt x="3237" y="9315"/>
                    </a:lnTo>
                    <a:lnTo>
                      <a:pt x="3237" y="9334"/>
                    </a:lnTo>
                    <a:lnTo>
                      <a:pt x="3237" y="9351"/>
                    </a:lnTo>
                    <a:lnTo>
                      <a:pt x="3229" y="9369"/>
                    </a:lnTo>
                    <a:lnTo>
                      <a:pt x="3220" y="9387"/>
                    </a:lnTo>
                    <a:lnTo>
                      <a:pt x="3211" y="9396"/>
                    </a:lnTo>
                    <a:lnTo>
                      <a:pt x="3193" y="9404"/>
                    </a:lnTo>
                    <a:lnTo>
                      <a:pt x="3166" y="9415"/>
                    </a:lnTo>
                    <a:lnTo>
                      <a:pt x="3122" y="9431"/>
                    </a:lnTo>
                    <a:lnTo>
                      <a:pt x="3104" y="9440"/>
                    </a:lnTo>
                    <a:lnTo>
                      <a:pt x="3096" y="9449"/>
                    </a:lnTo>
                    <a:lnTo>
                      <a:pt x="3096" y="9458"/>
                    </a:lnTo>
                    <a:lnTo>
                      <a:pt x="3104" y="9477"/>
                    </a:lnTo>
                    <a:lnTo>
                      <a:pt x="3113" y="9484"/>
                    </a:lnTo>
                    <a:lnTo>
                      <a:pt x="3113" y="9495"/>
                    </a:lnTo>
                    <a:lnTo>
                      <a:pt x="3113" y="9504"/>
                    </a:lnTo>
                    <a:lnTo>
                      <a:pt x="3096" y="9511"/>
                    </a:lnTo>
                    <a:lnTo>
                      <a:pt x="3060" y="9511"/>
                    </a:lnTo>
                    <a:lnTo>
                      <a:pt x="3077" y="9548"/>
                    </a:lnTo>
                    <a:lnTo>
                      <a:pt x="3096" y="9564"/>
                    </a:lnTo>
                    <a:lnTo>
                      <a:pt x="3122" y="9592"/>
                    </a:lnTo>
                    <a:lnTo>
                      <a:pt x="3157" y="9610"/>
                    </a:lnTo>
                    <a:lnTo>
                      <a:pt x="3193" y="9637"/>
                    </a:lnTo>
                    <a:lnTo>
                      <a:pt x="3220" y="9655"/>
                    </a:lnTo>
                    <a:lnTo>
                      <a:pt x="3256" y="9672"/>
                    </a:lnTo>
                    <a:lnTo>
                      <a:pt x="3273" y="9690"/>
                    </a:lnTo>
                    <a:lnTo>
                      <a:pt x="3291" y="9717"/>
                    </a:lnTo>
                    <a:lnTo>
                      <a:pt x="3291" y="9735"/>
                    </a:lnTo>
                    <a:lnTo>
                      <a:pt x="3273" y="9761"/>
                    </a:lnTo>
                    <a:lnTo>
                      <a:pt x="3264" y="9788"/>
                    </a:lnTo>
                    <a:lnTo>
                      <a:pt x="3246" y="9806"/>
                    </a:lnTo>
                    <a:lnTo>
                      <a:pt x="3237" y="9815"/>
                    </a:lnTo>
                    <a:lnTo>
                      <a:pt x="3220" y="9824"/>
                    </a:lnTo>
                    <a:lnTo>
                      <a:pt x="3211" y="9815"/>
                    </a:lnTo>
                    <a:lnTo>
                      <a:pt x="3202" y="9815"/>
                    </a:lnTo>
                    <a:lnTo>
                      <a:pt x="3193" y="9797"/>
                    </a:lnTo>
                    <a:lnTo>
                      <a:pt x="3184" y="9780"/>
                    </a:lnTo>
                    <a:lnTo>
                      <a:pt x="3184" y="9761"/>
                    </a:lnTo>
                    <a:lnTo>
                      <a:pt x="3166" y="9735"/>
                    </a:lnTo>
                    <a:lnTo>
                      <a:pt x="3149" y="9717"/>
                    </a:lnTo>
                    <a:lnTo>
                      <a:pt x="3131" y="9700"/>
                    </a:lnTo>
                    <a:lnTo>
                      <a:pt x="3104" y="9690"/>
                    </a:lnTo>
                    <a:lnTo>
                      <a:pt x="3077" y="9681"/>
                    </a:lnTo>
                    <a:lnTo>
                      <a:pt x="3051" y="9672"/>
                    </a:lnTo>
                    <a:lnTo>
                      <a:pt x="3024" y="9664"/>
                    </a:lnTo>
                    <a:lnTo>
                      <a:pt x="3006" y="9655"/>
                    </a:lnTo>
                    <a:lnTo>
                      <a:pt x="2988" y="9645"/>
                    </a:lnTo>
                    <a:lnTo>
                      <a:pt x="2980" y="9637"/>
                    </a:lnTo>
                    <a:lnTo>
                      <a:pt x="2980" y="9628"/>
                    </a:lnTo>
                    <a:lnTo>
                      <a:pt x="2971" y="9619"/>
                    </a:lnTo>
                    <a:lnTo>
                      <a:pt x="2960" y="9610"/>
                    </a:lnTo>
                    <a:lnTo>
                      <a:pt x="2953" y="9610"/>
                    </a:lnTo>
                    <a:lnTo>
                      <a:pt x="2944" y="9601"/>
                    </a:lnTo>
                    <a:lnTo>
                      <a:pt x="2935" y="9610"/>
                    </a:lnTo>
                    <a:lnTo>
                      <a:pt x="2925" y="9610"/>
                    </a:lnTo>
                    <a:lnTo>
                      <a:pt x="2916" y="9619"/>
                    </a:lnTo>
                    <a:lnTo>
                      <a:pt x="2907" y="9628"/>
                    </a:lnTo>
                    <a:lnTo>
                      <a:pt x="2889" y="9645"/>
                    </a:lnTo>
                    <a:lnTo>
                      <a:pt x="2880" y="9672"/>
                    </a:lnTo>
                    <a:lnTo>
                      <a:pt x="2872" y="9690"/>
                    </a:lnTo>
                    <a:lnTo>
                      <a:pt x="2872" y="9708"/>
                    </a:lnTo>
                    <a:lnTo>
                      <a:pt x="2872" y="9726"/>
                    </a:lnTo>
                    <a:lnTo>
                      <a:pt x="2872" y="9744"/>
                    </a:lnTo>
                    <a:lnTo>
                      <a:pt x="2872" y="9753"/>
                    </a:lnTo>
                    <a:lnTo>
                      <a:pt x="2863" y="9761"/>
                    </a:lnTo>
                    <a:lnTo>
                      <a:pt x="2854" y="9770"/>
                    </a:lnTo>
                    <a:lnTo>
                      <a:pt x="2836" y="9770"/>
                    </a:lnTo>
                    <a:lnTo>
                      <a:pt x="2809" y="9761"/>
                    </a:lnTo>
                    <a:lnTo>
                      <a:pt x="2792" y="9753"/>
                    </a:lnTo>
                    <a:lnTo>
                      <a:pt x="2774" y="9744"/>
                    </a:lnTo>
                    <a:lnTo>
                      <a:pt x="2756" y="9735"/>
                    </a:lnTo>
                    <a:lnTo>
                      <a:pt x="2739" y="9726"/>
                    </a:lnTo>
                    <a:lnTo>
                      <a:pt x="2720" y="9726"/>
                    </a:lnTo>
                    <a:lnTo>
                      <a:pt x="2703" y="9726"/>
                    </a:lnTo>
                    <a:lnTo>
                      <a:pt x="2684" y="9735"/>
                    </a:lnTo>
                    <a:lnTo>
                      <a:pt x="2667" y="9744"/>
                    </a:lnTo>
                    <a:lnTo>
                      <a:pt x="2649" y="9761"/>
                    </a:lnTo>
                    <a:lnTo>
                      <a:pt x="2631" y="9797"/>
                    </a:lnTo>
                    <a:lnTo>
                      <a:pt x="2631" y="9806"/>
                    </a:lnTo>
                    <a:lnTo>
                      <a:pt x="2623" y="9815"/>
                    </a:lnTo>
                    <a:lnTo>
                      <a:pt x="2614" y="9824"/>
                    </a:lnTo>
                    <a:lnTo>
                      <a:pt x="2604" y="9833"/>
                    </a:lnTo>
                    <a:lnTo>
                      <a:pt x="2596" y="9833"/>
                    </a:lnTo>
                    <a:lnTo>
                      <a:pt x="2587" y="9833"/>
                    </a:lnTo>
                    <a:lnTo>
                      <a:pt x="2578" y="9824"/>
                    </a:lnTo>
                    <a:lnTo>
                      <a:pt x="2569" y="9815"/>
                    </a:lnTo>
                    <a:lnTo>
                      <a:pt x="2560" y="9806"/>
                    </a:lnTo>
                    <a:lnTo>
                      <a:pt x="2543" y="9788"/>
                    </a:lnTo>
                    <a:lnTo>
                      <a:pt x="2534" y="9780"/>
                    </a:lnTo>
                    <a:lnTo>
                      <a:pt x="2523" y="9770"/>
                    </a:lnTo>
                    <a:lnTo>
                      <a:pt x="2507" y="9761"/>
                    </a:lnTo>
                    <a:lnTo>
                      <a:pt x="2498" y="9753"/>
                    </a:lnTo>
                    <a:lnTo>
                      <a:pt x="2479" y="9753"/>
                    </a:lnTo>
                    <a:lnTo>
                      <a:pt x="2463" y="9744"/>
                    </a:lnTo>
                    <a:lnTo>
                      <a:pt x="2454" y="9744"/>
                    </a:lnTo>
                    <a:lnTo>
                      <a:pt x="2436" y="9744"/>
                    </a:lnTo>
                    <a:lnTo>
                      <a:pt x="2426" y="9753"/>
                    </a:lnTo>
                    <a:lnTo>
                      <a:pt x="2408" y="9753"/>
                    </a:lnTo>
                    <a:lnTo>
                      <a:pt x="2399" y="9753"/>
                    </a:lnTo>
                    <a:lnTo>
                      <a:pt x="2390" y="9744"/>
                    </a:lnTo>
                    <a:lnTo>
                      <a:pt x="2383" y="9744"/>
                    </a:lnTo>
                    <a:lnTo>
                      <a:pt x="2383" y="9735"/>
                    </a:lnTo>
                    <a:lnTo>
                      <a:pt x="2383" y="9726"/>
                    </a:lnTo>
                    <a:lnTo>
                      <a:pt x="2383" y="9717"/>
                    </a:lnTo>
                    <a:lnTo>
                      <a:pt x="2383" y="9708"/>
                    </a:lnTo>
                    <a:lnTo>
                      <a:pt x="2390" y="9700"/>
                    </a:lnTo>
                    <a:lnTo>
                      <a:pt x="2399" y="9681"/>
                    </a:lnTo>
                    <a:lnTo>
                      <a:pt x="2408" y="9672"/>
                    </a:lnTo>
                    <a:lnTo>
                      <a:pt x="2408" y="9655"/>
                    </a:lnTo>
                    <a:lnTo>
                      <a:pt x="2408" y="9645"/>
                    </a:lnTo>
                    <a:lnTo>
                      <a:pt x="2399" y="9637"/>
                    </a:lnTo>
                    <a:lnTo>
                      <a:pt x="2399" y="9628"/>
                    </a:lnTo>
                    <a:lnTo>
                      <a:pt x="2383" y="9628"/>
                    </a:lnTo>
                    <a:lnTo>
                      <a:pt x="2373" y="9619"/>
                    </a:lnTo>
                    <a:lnTo>
                      <a:pt x="2363" y="9619"/>
                    </a:lnTo>
                    <a:lnTo>
                      <a:pt x="2346" y="9619"/>
                    </a:lnTo>
                    <a:lnTo>
                      <a:pt x="2337" y="9619"/>
                    </a:lnTo>
                    <a:lnTo>
                      <a:pt x="2319" y="9610"/>
                    </a:lnTo>
                    <a:lnTo>
                      <a:pt x="2302" y="9601"/>
                    </a:lnTo>
                    <a:lnTo>
                      <a:pt x="2274" y="9584"/>
                    </a:lnTo>
                    <a:lnTo>
                      <a:pt x="2257" y="9564"/>
                    </a:lnTo>
                    <a:lnTo>
                      <a:pt x="2230" y="9539"/>
                    </a:lnTo>
                    <a:lnTo>
                      <a:pt x="2203" y="9521"/>
                    </a:lnTo>
                    <a:lnTo>
                      <a:pt x="2167" y="9511"/>
                    </a:lnTo>
                    <a:lnTo>
                      <a:pt x="2141" y="9504"/>
                    </a:lnTo>
                    <a:lnTo>
                      <a:pt x="2114" y="9511"/>
                    </a:lnTo>
                    <a:lnTo>
                      <a:pt x="2086" y="9530"/>
                    </a:lnTo>
                    <a:lnTo>
                      <a:pt x="2070" y="9530"/>
                    </a:lnTo>
                    <a:lnTo>
                      <a:pt x="2070" y="9539"/>
                    </a:lnTo>
                    <a:lnTo>
                      <a:pt x="2061" y="9548"/>
                    </a:lnTo>
                    <a:lnTo>
                      <a:pt x="2061" y="9557"/>
                    </a:lnTo>
                    <a:lnTo>
                      <a:pt x="2052" y="9564"/>
                    </a:lnTo>
                    <a:lnTo>
                      <a:pt x="2043" y="9575"/>
                    </a:lnTo>
                    <a:lnTo>
                      <a:pt x="2033" y="9584"/>
                    </a:lnTo>
                    <a:lnTo>
                      <a:pt x="2017" y="9584"/>
                    </a:lnTo>
                    <a:lnTo>
                      <a:pt x="1999" y="9592"/>
                    </a:lnTo>
                    <a:lnTo>
                      <a:pt x="1980" y="9601"/>
                    </a:lnTo>
                    <a:lnTo>
                      <a:pt x="1953" y="9601"/>
                    </a:lnTo>
                    <a:lnTo>
                      <a:pt x="1926" y="9601"/>
                    </a:lnTo>
                    <a:lnTo>
                      <a:pt x="1909" y="9601"/>
                    </a:lnTo>
                    <a:lnTo>
                      <a:pt x="1882" y="9601"/>
                    </a:lnTo>
                    <a:lnTo>
                      <a:pt x="1864" y="9601"/>
                    </a:lnTo>
                    <a:lnTo>
                      <a:pt x="1837" y="9592"/>
                    </a:lnTo>
                    <a:lnTo>
                      <a:pt x="1820" y="9584"/>
                    </a:lnTo>
                    <a:lnTo>
                      <a:pt x="1802" y="9575"/>
                    </a:lnTo>
                    <a:lnTo>
                      <a:pt x="1776" y="9564"/>
                    </a:lnTo>
                    <a:lnTo>
                      <a:pt x="1730" y="9548"/>
                    </a:lnTo>
                    <a:lnTo>
                      <a:pt x="1677" y="9530"/>
                    </a:lnTo>
                    <a:lnTo>
                      <a:pt x="1624" y="9521"/>
                    </a:lnTo>
                    <a:lnTo>
                      <a:pt x="1569" y="9511"/>
                    </a:lnTo>
                    <a:lnTo>
                      <a:pt x="1516" y="9511"/>
                    </a:lnTo>
                    <a:lnTo>
                      <a:pt x="1472" y="9511"/>
                    </a:lnTo>
                    <a:lnTo>
                      <a:pt x="1427" y="9521"/>
                    </a:lnTo>
                    <a:lnTo>
                      <a:pt x="1392" y="9521"/>
                    </a:lnTo>
                    <a:lnTo>
                      <a:pt x="1365" y="9530"/>
                    </a:lnTo>
                    <a:lnTo>
                      <a:pt x="1347" y="9530"/>
                    </a:lnTo>
                    <a:lnTo>
                      <a:pt x="1339" y="9530"/>
                    </a:lnTo>
                    <a:lnTo>
                      <a:pt x="1329" y="9539"/>
                    </a:lnTo>
                    <a:lnTo>
                      <a:pt x="1320" y="9539"/>
                    </a:lnTo>
                    <a:lnTo>
                      <a:pt x="1312" y="9548"/>
                    </a:lnTo>
                    <a:lnTo>
                      <a:pt x="1303" y="9548"/>
                    </a:lnTo>
                    <a:lnTo>
                      <a:pt x="1293" y="9557"/>
                    </a:lnTo>
                    <a:lnTo>
                      <a:pt x="1285" y="9557"/>
                    </a:lnTo>
                    <a:lnTo>
                      <a:pt x="1285" y="9564"/>
                    </a:lnTo>
                    <a:lnTo>
                      <a:pt x="1276" y="9564"/>
                    </a:lnTo>
                    <a:lnTo>
                      <a:pt x="1267" y="9564"/>
                    </a:lnTo>
                    <a:lnTo>
                      <a:pt x="1259" y="9564"/>
                    </a:lnTo>
                    <a:lnTo>
                      <a:pt x="1249" y="9564"/>
                    </a:lnTo>
                    <a:lnTo>
                      <a:pt x="1240" y="9575"/>
                    </a:lnTo>
                    <a:lnTo>
                      <a:pt x="1232" y="9575"/>
                    </a:lnTo>
                    <a:lnTo>
                      <a:pt x="1223" y="9575"/>
                    </a:lnTo>
                    <a:lnTo>
                      <a:pt x="1213" y="9584"/>
                    </a:lnTo>
                    <a:lnTo>
                      <a:pt x="1196" y="9584"/>
                    </a:lnTo>
                    <a:lnTo>
                      <a:pt x="1187" y="9584"/>
                    </a:lnTo>
                    <a:lnTo>
                      <a:pt x="1179" y="9575"/>
                    </a:lnTo>
                    <a:lnTo>
                      <a:pt x="1143" y="9584"/>
                    </a:lnTo>
                    <a:lnTo>
                      <a:pt x="1116" y="9601"/>
                    </a:lnTo>
                    <a:lnTo>
                      <a:pt x="1098" y="9610"/>
                    </a:lnTo>
                    <a:lnTo>
                      <a:pt x="1088" y="9628"/>
                    </a:lnTo>
                    <a:lnTo>
                      <a:pt x="1079" y="9637"/>
                    </a:lnTo>
                    <a:lnTo>
                      <a:pt x="1063" y="9655"/>
                    </a:lnTo>
                    <a:lnTo>
                      <a:pt x="1043" y="9681"/>
                    </a:lnTo>
                    <a:lnTo>
                      <a:pt x="1026" y="9700"/>
                    </a:lnTo>
                    <a:lnTo>
                      <a:pt x="999" y="9717"/>
                    </a:lnTo>
                    <a:lnTo>
                      <a:pt x="955" y="9744"/>
                    </a:lnTo>
                    <a:lnTo>
                      <a:pt x="928" y="9753"/>
                    </a:lnTo>
                    <a:lnTo>
                      <a:pt x="910" y="9761"/>
                    </a:lnTo>
                    <a:lnTo>
                      <a:pt x="902" y="9770"/>
                    </a:lnTo>
                    <a:lnTo>
                      <a:pt x="902" y="9761"/>
                    </a:lnTo>
                    <a:lnTo>
                      <a:pt x="910" y="9753"/>
                    </a:lnTo>
                    <a:lnTo>
                      <a:pt x="919" y="9744"/>
                    </a:lnTo>
                    <a:lnTo>
                      <a:pt x="928" y="9726"/>
                    </a:lnTo>
                    <a:lnTo>
                      <a:pt x="936" y="9717"/>
                    </a:lnTo>
                    <a:lnTo>
                      <a:pt x="946" y="9700"/>
                    </a:lnTo>
                    <a:lnTo>
                      <a:pt x="963" y="9681"/>
                    </a:lnTo>
                    <a:lnTo>
                      <a:pt x="972" y="9672"/>
                    </a:lnTo>
                    <a:lnTo>
                      <a:pt x="982" y="9664"/>
                    </a:lnTo>
                    <a:lnTo>
                      <a:pt x="990" y="9655"/>
                    </a:lnTo>
                    <a:lnTo>
                      <a:pt x="990" y="9645"/>
                    </a:lnTo>
                    <a:lnTo>
                      <a:pt x="982" y="9645"/>
                    </a:lnTo>
                    <a:lnTo>
                      <a:pt x="963" y="9655"/>
                    </a:lnTo>
                    <a:lnTo>
                      <a:pt x="936" y="9655"/>
                    </a:lnTo>
                    <a:lnTo>
                      <a:pt x="919" y="9655"/>
                    </a:lnTo>
                    <a:lnTo>
                      <a:pt x="902" y="9655"/>
                    </a:lnTo>
                    <a:lnTo>
                      <a:pt x="892" y="9645"/>
                    </a:lnTo>
                    <a:lnTo>
                      <a:pt x="892" y="9637"/>
                    </a:lnTo>
                    <a:lnTo>
                      <a:pt x="902" y="9628"/>
                    </a:lnTo>
                    <a:lnTo>
                      <a:pt x="910" y="9610"/>
                    </a:lnTo>
                    <a:lnTo>
                      <a:pt x="919" y="9592"/>
                    </a:lnTo>
                    <a:lnTo>
                      <a:pt x="928" y="9575"/>
                    </a:lnTo>
                    <a:lnTo>
                      <a:pt x="936" y="9557"/>
                    </a:lnTo>
                    <a:lnTo>
                      <a:pt x="946" y="9548"/>
                    </a:lnTo>
                    <a:lnTo>
                      <a:pt x="0" y="98"/>
                    </a:lnTo>
                    <a:lnTo>
                      <a:pt x="45" y="98"/>
                    </a:lnTo>
                    <a:lnTo>
                      <a:pt x="98" y="98"/>
                    </a:lnTo>
                    <a:lnTo>
                      <a:pt x="162" y="98"/>
                    </a:lnTo>
                    <a:lnTo>
                      <a:pt x="242" y="98"/>
                    </a:lnTo>
                    <a:lnTo>
                      <a:pt x="322" y="107"/>
                    </a:lnTo>
                    <a:lnTo>
                      <a:pt x="402" y="107"/>
                    </a:lnTo>
                    <a:lnTo>
                      <a:pt x="482" y="107"/>
                    </a:lnTo>
                    <a:lnTo>
                      <a:pt x="562" y="107"/>
                    </a:lnTo>
                    <a:lnTo>
                      <a:pt x="642" y="107"/>
                    </a:lnTo>
                    <a:lnTo>
                      <a:pt x="706" y="107"/>
                    </a:lnTo>
                    <a:lnTo>
                      <a:pt x="706" y="0"/>
                    </a:lnTo>
                    <a:lnTo>
                      <a:pt x="741" y="8"/>
                    </a:lnTo>
                    <a:lnTo>
                      <a:pt x="759" y="27"/>
                    </a:lnTo>
                    <a:lnTo>
                      <a:pt x="776" y="54"/>
                    </a:lnTo>
                    <a:lnTo>
                      <a:pt x="786" y="88"/>
                    </a:lnTo>
                    <a:lnTo>
                      <a:pt x="786" y="124"/>
                    </a:lnTo>
                    <a:lnTo>
                      <a:pt x="795" y="160"/>
                    </a:lnTo>
                    <a:lnTo>
                      <a:pt x="795" y="188"/>
                    </a:lnTo>
                    <a:lnTo>
                      <a:pt x="803" y="215"/>
                    </a:lnTo>
                    <a:lnTo>
                      <a:pt x="812" y="231"/>
                    </a:lnTo>
                    <a:lnTo>
                      <a:pt x="830" y="241"/>
                    </a:lnTo>
                    <a:lnTo>
                      <a:pt x="866" y="231"/>
                    </a:lnTo>
                    <a:lnTo>
                      <a:pt x="883" y="231"/>
                    </a:lnTo>
                    <a:lnTo>
                      <a:pt x="910" y="241"/>
                    </a:lnTo>
                    <a:lnTo>
                      <a:pt x="928" y="248"/>
                    </a:lnTo>
                    <a:lnTo>
                      <a:pt x="936" y="248"/>
                    </a:lnTo>
                    <a:lnTo>
                      <a:pt x="946" y="259"/>
                    </a:lnTo>
                    <a:lnTo>
                      <a:pt x="963" y="268"/>
                    </a:lnTo>
                    <a:lnTo>
                      <a:pt x="963" y="277"/>
                    </a:lnTo>
                    <a:lnTo>
                      <a:pt x="972" y="277"/>
                    </a:lnTo>
                    <a:lnTo>
                      <a:pt x="982" y="277"/>
                    </a:lnTo>
                    <a:lnTo>
                      <a:pt x="999" y="268"/>
                    </a:lnTo>
                    <a:lnTo>
                      <a:pt x="1016" y="259"/>
                    </a:lnTo>
                    <a:lnTo>
                      <a:pt x="1035" y="268"/>
                    </a:lnTo>
                    <a:lnTo>
                      <a:pt x="1043" y="277"/>
                    </a:lnTo>
                    <a:lnTo>
                      <a:pt x="1052" y="295"/>
                    </a:lnTo>
                    <a:lnTo>
                      <a:pt x="1063" y="304"/>
                    </a:lnTo>
                    <a:lnTo>
                      <a:pt x="1070" y="321"/>
                    </a:lnTo>
                    <a:lnTo>
                      <a:pt x="1079" y="330"/>
                    </a:lnTo>
                    <a:lnTo>
                      <a:pt x="1088" y="339"/>
                    </a:lnTo>
                    <a:lnTo>
                      <a:pt x="1098" y="339"/>
                    </a:lnTo>
                    <a:lnTo>
                      <a:pt x="1116" y="339"/>
                    </a:lnTo>
                    <a:lnTo>
                      <a:pt x="1143" y="330"/>
                    </a:lnTo>
                    <a:lnTo>
                      <a:pt x="1169" y="321"/>
                    </a:lnTo>
                    <a:lnTo>
                      <a:pt x="1196" y="312"/>
                    </a:lnTo>
                    <a:lnTo>
                      <a:pt x="1232" y="304"/>
                    </a:lnTo>
                    <a:lnTo>
                      <a:pt x="1259" y="304"/>
                    </a:lnTo>
                    <a:lnTo>
                      <a:pt x="1293" y="295"/>
                    </a:lnTo>
                    <a:lnTo>
                      <a:pt x="1312" y="304"/>
                    </a:lnTo>
                    <a:lnTo>
                      <a:pt x="1329" y="312"/>
                    </a:lnTo>
                    <a:lnTo>
                      <a:pt x="1339" y="330"/>
                    </a:lnTo>
                    <a:lnTo>
                      <a:pt x="1339" y="339"/>
                    </a:lnTo>
                    <a:lnTo>
                      <a:pt x="1347" y="348"/>
                    </a:lnTo>
                    <a:lnTo>
                      <a:pt x="1347" y="357"/>
                    </a:lnTo>
                    <a:lnTo>
                      <a:pt x="1356" y="365"/>
                    </a:lnTo>
                    <a:lnTo>
                      <a:pt x="1365" y="365"/>
                    </a:lnTo>
                    <a:lnTo>
                      <a:pt x="1373" y="365"/>
                    </a:lnTo>
                    <a:lnTo>
                      <a:pt x="1383" y="365"/>
                    </a:lnTo>
                    <a:lnTo>
                      <a:pt x="1400" y="365"/>
                    </a:lnTo>
                    <a:lnTo>
                      <a:pt x="1427" y="375"/>
                    </a:lnTo>
                    <a:lnTo>
                      <a:pt x="1445" y="375"/>
                    </a:lnTo>
                    <a:lnTo>
                      <a:pt x="1472" y="375"/>
                    </a:lnTo>
                    <a:lnTo>
                      <a:pt x="1489" y="384"/>
                    </a:lnTo>
                    <a:lnTo>
                      <a:pt x="1500" y="392"/>
                    </a:lnTo>
                    <a:lnTo>
                      <a:pt x="1507" y="401"/>
                    </a:lnTo>
                    <a:lnTo>
                      <a:pt x="1516" y="410"/>
                    </a:lnTo>
                    <a:lnTo>
                      <a:pt x="1525" y="419"/>
                    </a:lnTo>
                    <a:lnTo>
                      <a:pt x="1544" y="437"/>
                    </a:lnTo>
                    <a:lnTo>
                      <a:pt x="1553" y="445"/>
                    </a:lnTo>
                    <a:lnTo>
                      <a:pt x="1569" y="445"/>
                    </a:lnTo>
                    <a:lnTo>
                      <a:pt x="1589" y="445"/>
                    </a:lnTo>
                    <a:lnTo>
                      <a:pt x="1597" y="410"/>
                    </a:lnTo>
                    <a:lnTo>
                      <a:pt x="1597" y="401"/>
                    </a:lnTo>
                    <a:lnTo>
                      <a:pt x="1606" y="392"/>
                    </a:lnTo>
                    <a:lnTo>
                      <a:pt x="1624" y="392"/>
                    </a:lnTo>
                    <a:lnTo>
                      <a:pt x="1642" y="392"/>
                    </a:lnTo>
                    <a:lnTo>
                      <a:pt x="1660" y="401"/>
                    </a:lnTo>
                    <a:lnTo>
                      <a:pt x="1677" y="410"/>
                    </a:lnTo>
                    <a:lnTo>
                      <a:pt x="1704" y="428"/>
                    </a:lnTo>
                    <a:lnTo>
                      <a:pt x="1730" y="445"/>
                    </a:lnTo>
                    <a:lnTo>
                      <a:pt x="1757" y="464"/>
                    </a:lnTo>
                    <a:lnTo>
                      <a:pt x="1784" y="481"/>
                    </a:lnTo>
                    <a:lnTo>
                      <a:pt x="1820" y="508"/>
                    </a:lnTo>
                    <a:lnTo>
                      <a:pt x="1856" y="517"/>
                    </a:lnTo>
                    <a:lnTo>
                      <a:pt x="1890" y="517"/>
                    </a:lnTo>
                    <a:lnTo>
                      <a:pt x="1917" y="508"/>
                    </a:lnTo>
                    <a:lnTo>
                      <a:pt x="1946" y="490"/>
                    </a:lnTo>
                    <a:lnTo>
                      <a:pt x="1962" y="472"/>
                    </a:lnTo>
                    <a:lnTo>
                      <a:pt x="1980" y="455"/>
                    </a:lnTo>
                    <a:lnTo>
                      <a:pt x="1999" y="445"/>
                    </a:lnTo>
                    <a:lnTo>
                      <a:pt x="2017" y="437"/>
                    </a:lnTo>
                    <a:lnTo>
                      <a:pt x="2033" y="445"/>
                    </a:lnTo>
                    <a:lnTo>
                      <a:pt x="2061" y="472"/>
                    </a:lnTo>
                    <a:lnTo>
                      <a:pt x="2086" y="481"/>
                    </a:lnTo>
                    <a:lnTo>
                      <a:pt x="2123" y="490"/>
                    </a:lnTo>
                    <a:lnTo>
                      <a:pt x="2159" y="490"/>
                    </a:lnTo>
                    <a:lnTo>
                      <a:pt x="2194" y="490"/>
                    </a:lnTo>
                    <a:lnTo>
                      <a:pt x="2230" y="481"/>
                    </a:lnTo>
                    <a:lnTo>
                      <a:pt x="2257" y="481"/>
                    </a:lnTo>
                    <a:lnTo>
                      <a:pt x="2293" y="490"/>
                    </a:lnTo>
                    <a:lnTo>
                      <a:pt x="2328" y="499"/>
                    </a:lnTo>
                    <a:lnTo>
                      <a:pt x="2355" y="517"/>
                    </a:lnTo>
                    <a:lnTo>
                      <a:pt x="2363" y="517"/>
                    </a:lnTo>
                    <a:lnTo>
                      <a:pt x="2373" y="517"/>
                    </a:lnTo>
                    <a:lnTo>
                      <a:pt x="2383" y="517"/>
                    </a:lnTo>
                    <a:lnTo>
                      <a:pt x="2390" y="517"/>
                    </a:lnTo>
                    <a:lnTo>
                      <a:pt x="2399" y="517"/>
                    </a:lnTo>
                    <a:lnTo>
                      <a:pt x="2408" y="517"/>
                    </a:lnTo>
                    <a:lnTo>
                      <a:pt x="2426" y="517"/>
                    </a:lnTo>
                    <a:lnTo>
                      <a:pt x="2436" y="525"/>
                    </a:lnTo>
                    <a:lnTo>
                      <a:pt x="2426" y="525"/>
                    </a:lnTo>
                    <a:lnTo>
                      <a:pt x="2417" y="525"/>
                    </a:lnTo>
                    <a:lnTo>
                      <a:pt x="2399" y="535"/>
                    </a:lnTo>
                    <a:lnTo>
                      <a:pt x="2383" y="552"/>
                    </a:lnTo>
                    <a:lnTo>
                      <a:pt x="2363" y="561"/>
                    </a:lnTo>
                    <a:lnTo>
                      <a:pt x="2337" y="579"/>
                    </a:lnTo>
                    <a:lnTo>
                      <a:pt x="2310" y="597"/>
                    </a:lnTo>
                    <a:lnTo>
                      <a:pt x="2283" y="615"/>
                    </a:lnTo>
                    <a:lnTo>
                      <a:pt x="2247" y="632"/>
                    </a:lnTo>
                    <a:lnTo>
                      <a:pt x="2212" y="651"/>
                    </a:lnTo>
                    <a:lnTo>
                      <a:pt x="2141" y="704"/>
                    </a:lnTo>
                    <a:lnTo>
                      <a:pt x="2086" y="757"/>
                    </a:lnTo>
                    <a:lnTo>
                      <a:pt x="2033" y="801"/>
                    </a:lnTo>
                    <a:lnTo>
                      <a:pt x="1990" y="856"/>
                    </a:lnTo>
                    <a:lnTo>
                      <a:pt x="1953" y="901"/>
                    </a:lnTo>
                    <a:lnTo>
                      <a:pt x="1917" y="936"/>
                    </a:lnTo>
                    <a:lnTo>
                      <a:pt x="1890" y="972"/>
                    </a:lnTo>
                    <a:lnTo>
                      <a:pt x="1864" y="998"/>
                    </a:lnTo>
                    <a:lnTo>
                      <a:pt x="1837" y="1025"/>
                    </a:lnTo>
                    <a:lnTo>
                      <a:pt x="1820" y="1043"/>
                    </a:lnTo>
                    <a:lnTo>
                      <a:pt x="1810" y="1043"/>
                    </a:lnTo>
                    <a:lnTo>
                      <a:pt x="1802" y="1052"/>
                    </a:lnTo>
                    <a:lnTo>
                      <a:pt x="1802" y="1061"/>
                    </a:lnTo>
                    <a:lnTo>
                      <a:pt x="1802" y="1070"/>
                    </a:lnTo>
                    <a:lnTo>
                      <a:pt x="1793" y="1078"/>
                    </a:lnTo>
                    <a:lnTo>
                      <a:pt x="1784" y="1087"/>
                    </a:lnTo>
                    <a:lnTo>
                      <a:pt x="1776" y="1097"/>
                    </a:lnTo>
                    <a:lnTo>
                      <a:pt x="1757" y="1105"/>
                    </a:lnTo>
                    <a:lnTo>
                      <a:pt x="1740" y="1114"/>
                    </a:lnTo>
                    <a:lnTo>
                      <a:pt x="1730" y="1114"/>
                    </a:lnTo>
                    <a:lnTo>
                      <a:pt x="1722" y="1123"/>
                    </a:lnTo>
                    <a:lnTo>
                      <a:pt x="1713" y="1141"/>
                    </a:lnTo>
                    <a:lnTo>
                      <a:pt x="1696" y="1150"/>
                    </a:lnTo>
                    <a:lnTo>
                      <a:pt x="1677" y="1167"/>
                    </a:lnTo>
                    <a:lnTo>
                      <a:pt x="1669" y="1185"/>
                    </a:lnTo>
                    <a:lnTo>
                      <a:pt x="1650" y="1203"/>
                    </a:lnTo>
                    <a:lnTo>
                      <a:pt x="1633" y="1221"/>
                    </a:lnTo>
                    <a:lnTo>
                      <a:pt x="1624" y="1230"/>
                    </a:lnTo>
                    <a:lnTo>
                      <a:pt x="1616" y="1247"/>
                    </a:lnTo>
                    <a:lnTo>
                      <a:pt x="1624" y="1247"/>
                    </a:lnTo>
                    <a:lnTo>
                      <a:pt x="1633" y="1247"/>
                    </a:lnTo>
                    <a:lnTo>
                      <a:pt x="1633" y="1238"/>
                    </a:lnTo>
                    <a:lnTo>
                      <a:pt x="1642" y="1238"/>
                    </a:lnTo>
                    <a:lnTo>
                      <a:pt x="1650" y="1230"/>
                    </a:lnTo>
                    <a:lnTo>
                      <a:pt x="1650" y="1221"/>
                    </a:lnTo>
                    <a:lnTo>
                      <a:pt x="1660" y="1221"/>
                    </a:lnTo>
                    <a:lnTo>
                      <a:pt x="1669" y="1221"/>
                    </a:lnTo>
                    <a:lnTo>
                      <a:pt x="1677" y="1221"/>
                    </a:lnTo>
                    <a:lnTo>
                      <a:pt x="1713" y="1221"/>
                    </a:lnTo>
                    <a:lnTo>
                      <a:pt x="1749" y="1212"/>
                    </a:lnTo>
                    <a:lnTo>
                      <a:pt x="1784" y="1203"/>
                    </a:lnTo>
                    <a:lnTo>
                      <a:pt x="1820" y="1185"/>
                    </a:lnTo>
                    <a:lnTo>
                      <a:pt x="1856" y="1167"/>
                    </a:lnTo>
                    <a:lnTo>
                      <a:pt x="1890" y="1150"/>
                    </a:lnTo>
                    <a:lnTo>
                      <a:pt x="1926" y="1141"/>
                    </a:lnTo>
                    <a:lnTo>
                      <a:pt x="1953" y="1123"/>
                    </a:lnTo>
                    <a:lnTo>
                      <a:pt x="1980" y="1114"/>
                    </a:lnTo>
                    <a:lnTo>
                      <a:pt x="2006" y="1105"/>
                    </a:lnTo>
                    <a:lnTo>
                      <a:pt x="2033" y="1105"/>
                    </a:lnTo>
                    <a:lnTo>
                      <a:pt x="2052" y="1097"/>
                    </a:lnTo>
                    <a:lnTo>
                      <a:pt x="2070" y="1087"/>
                    </a:lnTo>
                    <a:lnTo>
                      <a:pt x="2079" y="1070"/>
                    </a:lnTo>
                    <a:lnTo>
                      <a:pt x="2086" y="1061"/>
                    </a:lnTo>
                    <a:lnTo>
                      <a:pt x="2097" y="1052"/>
                    </a:lnTo>
                    <a:lnTo>
                      <a:pt x="2106" y="1052"/>
                    </a:lnTo>
                    <a:lnTo>
                      <a:pt x="2114" y="1043"/>
                    </a:lnTo>
                    <a:lnTo>
                      <a:pt x="2123" y="1043"/>
                    </a:lnTo>
                    <a:lnTo>
                      <a:pt x="2132" y="1052"/>
                    </a:lnTo>
                    <a:lnTo>
                      <a:pt x="2141" y="1061"/>
                    </a:lnTo>
                    <a:lnTo>
                      <a:pt x="2141" y="1070"/>
                    </a:lnTo>
                    <a:lnTo>
                      <a:pt x="2141" y="1078"/>
                    </a:lnTo>
                    <a:lnTo>
                      <a:pt x="2132" y="1087"/>
                    </a:lnTo>
                    <a:lnTo>
                      <a:pt x="2132" y="1097"/>
                    </a:lnTo>
                    <a:lnTo>
                      <a:pt x="2123" y="1114"/>
                    </a:lnTo>
                    <a:lnTo>
                      <a:pt x="2114" y="1123"/>
                    </a:lnTo>
                    <a:lnTo>
                      <a:pt x="2106" y="1141"/>
                    </a:lnTo>
                    <a:lnTo>
                      <a:pt x="2097" y="1150"/>
                    </a:lnTo>
                    <a:lnTo>
                      <a:pt x="2086" y="1167"/>
                    </a:lnTo>
                    <a:lnTo>
                      <a:pt x="2079" y="1167"/>
                    </a:lnTo>
                    <a:lnTo>
                      <a:pt x="2079" y="1177"/>
                    </a:lnTo>
                    <a:lnTo>
                      <a:pt x="2086" y="1177"/>
                    </a:lnTo>
                    <a:lnTo>
                      <a:pt x="2097" y="1185"/>
                    </a:lnTo>
                    <a:lnTo>
                      <a:pt x="2097" y="1194"/>
                    </a:lnTo>
                    <a:lnTo>
                      <a:pt x="2097" y="1203"/>
                    </a:lnTo>
                    <a:lnTo>
                      <a:pt x="2086" y="1221"/>
                    </a:lnTo>
                    <a:lnTo>
                      <a:pt x="2079" y="1238"/>
                    </a:lnTo>
                    <a:lnTo>
                      <a:pt x="2086" y="1258"/>
                    </a:lnTo>
                    <a:lnTo>
                      <a:pt x="2097" y="1265"/>
                    </a:lnTo>
                    <a:lnTo>
                      <a:pt x="2106" y="1258"/>
                    </a:lnTo>
                    <a:lnTo>
                      <a:pt x="2114" y="1247"/>
                    </a:lnTo>
                    <a:lnTo>
                      <a:pt x="2123" y="1230"/>
                    </a:lnTo>
                    <a:lnTo>
                      <a:pt x="2132" y="1221"/>
                    </a:lnTo>
                    <a:lnTo>
                      <a:pt x="2141" y="1212"/>
                    </a:lnTo>
                    <a:lnTo>
                      <a:pt x="2159" y="1212"/>
                    </a:lnTo>
                    <a:lnTo>
                      <a:pt x="2167" y="1221"/>
                    </a:lnTo>
                    <a:lnTo>
                      <a:pt x="2186" y="1238"/>
                    </a:lnTo>
                    <a:lnTo>
                      <a:pt x="2194" y="1247"/>
                    </a:lnTo>
                    <a:lnTo>
                      <a:pt x="2203" y="1258"/>
                    </a:lnTo>
                    <a:lnTo>
                      <a:pt x="2212" y="1258"/>
                    </a:lnTo>
                    <a:lnTo>
                      <a:pt x="2221" y="1247"/>
                    </a:lnTo>
                    <a:lnTo>
                      <a:pt x="2230" y="1247"/>
                    </a:lnTo>
                    <a:lnTo>
                      <a:pt x="2239" y="1238"/>
                    </a:lnTo>
                    <a:lnTo>
                      <a:pt x="2247" y="1238"/>
                    </a:lnTo>
                    <a:lnTo>
                      <a:pt x="2257" y="1230"/>
                    </a:lnTo>
                    <a:lnTo>
                      <a:pt x="2266" y="1230"/>
                    </a:lnTo>
                    <a:lnTo>
                      <a:pt x="2319" y="1247"/>
                    </a:lnTo>
                    <a:lnTo>
                      <a:pt x="2319" y="1238"/>
                    </a:lnTo>
                    <a:lnTo>
                      <a:pt x="2319" y="1230"/>
                    </a:lnTo>
                    <a:lnTo>
                      <a:pt x="2328" y="1212"/>
                    </a:lnTo>
                    <a:lnTo>
                      <a:pt x="2337" y="1194"/>
                    </a:lnTo>
                    <a:lnTo>
                      <a:pt x="2355" y="1177"/>
                    </a:lnTo>
                    <a:lnTo>
                      <a:pt x="2373" y="1158"/>
                    </a:lnTo>
                    <a:lnTo>
                      <a:pt x="2399" y="1141"/>
                    </a:lnTo>
                    <a:lnTo>
                      <a:pt x="2436" y="1123"/>
                    </a:lnTo>
                    <a:lnTo>
                      <a:pt x="2470" y="1105"/>
                    </a:lnTo>
                    <a:lnTo>
                      <a:pt x="2489" y="1097"/>
                    </a:lnTo>
                    <a:lnTo>
                      <a:pt x="2507" y="1097"/>
                    </a:lnTo>
                    <a:lnTo>
                      <a:pt x="2523" y="1087"/>
                    </a:lnTo>
                    <a:lnTo>
                      <a:pt x="2543" y="1078"/>
                    </a:lnTo>
                    <a:lnTo>
                      <a:pt x="2560" y="1070"/>
                    </a:lnTo>
                    <a:lnTo>
                      <a:pt x="2578" y="1052"/>
                    </a:lnTo>
                    <a:lnTo>
                      <a:pt x="2596" y="1043"/>
                    </a:lnTo>
                    <a:lnTo>
                      <a:pt x="2623" y="1025"/>
                    </a:lnTo>
                    <a:lnTo>
                      <a:pt x="2640" y="998"/>
                    </a:lnTo>
                    <a:lnTo>
                      <a:pt x="2676" y="972"/>
                    </a:lnTo>
                    <a:lnTo>
                      <a:pt x="2684" y="962"/>
                    </a:lnTo>
                    <a:lnTo>
                      <a:pt x="2694" y="954"/>
                    </a:lnTo>
                    <a:lnTo>
                      <a:pt x="2703" y="936"/>
                    </a:lnTo>
                    <a:lnTo>
                      <a:pt x="2712" y="909"/>
                    </a:lnTo>
                    <a:lnTo>
                      <a:pt x="2720" y="892"/>
                    </a:lnTo>
                    <a:lnTo>
                      <a:pt x="2729" y="865"/>
                    </a:lnTo>
                    <a:lnTo>
                      <a:pt x="2739" y="847"/>
                    </a:lnTo>
                    <a:lnTo>
                      <a:pt x="2747" y="829"/>
                    </a:lnTo>
                    <a:lnTo>
                      <a:pt x="2765" y="812"/>
                    </a:lnTo>
                    <a:lnTo>
                      <a:pt x="2774" y="801"/>
                    </a:lnTo>
                    <a:lnTo>
                      <a:pt x="2783" y="801"/>
                    </a:lnTo>
                    <a:lnTo>
                      <a:pt x="2800" y="785"/>
                    </a:lnTo>
                    <a:lnTo>
                      <a:pt x="2827" y="766"/>
                    </a:lnTo>
                    <a:lnTo>
                      <a:pt x="2854" y="748"/>
                    </a:lnTo>
                    <a:lnTo>
                      <a:pt x="2889" y="732"/>
                    </a:lnTo>
                    <a:lnTo>
                      <a:pt x="2925" y="714"/>
                    </a:lnTo>
                    <a:lnTo>
                      <a:pt x="2960" y="704"/>
                    </a:lnTo>
                    <a:lnTo>
                      <a:pt x="2988" y="695"/>
                    </a:lnTo>
                    <a:lnTo>
                      <a:pt x="3006" y="695"/>
                    </a:lnTo>
                    <a:lnTo>
                      <a:pt x="3006" y="714"/>
                    </a:lnTo>
                    <a:lnTo>
                      <a:pt x="3015" y="714"/>
                    </a:lnTo>
                    <a:lnTo>
                      <a:pt x="3024" y="714"/>
                    </a:lnTo>
                    <a:lnTo>
                      <a:pt x="3024" y="721"/>
                    </a:lnTo>
                    <a:lnTo>
                      <a:pt x="3024" y="732"/>
                    </a:lnTo>
                    <a:lnTo>
                      <a:pt x="3024" y="741"/>
                    </a:lnTo>
                    <a:lnTo>
                      <a:pt x="3024" y="748"/>
                    </a:lnTo>
                    <a:lnTo>
                      <a:pt x="3015" y="748"/>
                    </a:lnTo>
                    <a:lnTo>
                      <a:pt x="3015" y="757"/>
                    </a:lnTo>
                    <a:lnTo>
                      <a:pt x="3006" y="757"/>
                    </a:lnTo>
                    <a:lnTo>
                      <a:pt x="3006" y="766"/>
                    </a:lnTo>
                    <a:lnTo>
                      <a:pt x="2997" y="766"/>
                    </a:lnTo>
                    <a:lnTo>
                      <a:pt x="2997" y="776"/>
                    </a:lnTo>
                    <a:lnTo>
                      <a:pt x="2988" y="776"/>
                    </a:lnTo>
                    <a:lnTo>
                      <a:pt x="2980" y="776"/>
                    </a:lnTo>
                    <a:lnTo>
                      <a:pt x="2980" y="766"/>
                    </a:lnTo>
                    <a:lnTo>
                      <a:pt x="2971" y="766"/>
                    </a:lnTo>
                    <a:lnTo>
                      <a:pt x="2971" y="757"/>
                    </a:lnTo>
                    <a:lnTo>
                      <a:pt x="2971" y="766"/>
                    </a:lnTo>
                    <a:lnTo>
                      <a:pt x="2960" y="776"/>
                    </a:lnTo>
                    <a:lnTo>
                      <a:pt x="2960" y="785"/>
                    </a:lnTo>
                    <a:lnTo>
                      <a:pt x="2960" y="794"/>
                    </a:lnTo>
                    <a:lnTo>
                      <a:pt x="2960" y="801"/>
                    </a:lnTo>
                    <a:lnTo>
                      <a:pt x="2953" y="812"/>
                    </a:lnTo>
                    <a:lnTo>
                      <a:pt x="2953" y="821"/>
                    </a:lnTo>
                    <a:lnTo>
                      <a:pt x="2953" y="829"/>
                    </a:lnTo>
                    <a:lnTo>
                      <a:pt x="2953" y="838"/>
                    </a:lnTo>
                    <a:lnTo>
                      <a:pt x="2953" y="847"/>
                    </a:lnTo>
                    <a:lnTo>
                      <a:pt x="2953" y="838"/>
                    </a:lnTo>
                    <a:lnTo>
                      <a:pt x="2944" y="838"/>
                    </a:lnTo>
                    <a:lnTo>
                      <a:pt x="2935" y="838"/>
                    </a:lnTo>
                    <a:lnTo>
                      <a:pt x="2925" y="838"/>
                    </a:lnTo>
                    <a:lnTo>
                      <a:pt x="2925" y="847"/>
                    </a:lnTo>
                    <a:lnTo>
                      <a:pt x="2925" y="856"/>
                    </a:lnTo>
                    <a:lnTo>
                      <a:pt x="2925" y="865"/>
                    </a:lnTo>
                    <a:lnTo>
                      <a:pt x="2916" y="874"/>
                    </a:lnTo>
                    <a:lnTo>
                      <a:pt x="2916" y="865"/>
                    </a:lnTo>
                    <a:lnTo>
                      <a:pt x="2907" y="865"/>
                    </a:lnTo>
                    <a:lnTo>
                      <a:pt x="2900" y="865"/>
                    </a:lnTo>
                    <a:lnTo>
                      <a:pt x="2889" y="865"/>
                    </a:lnTo>
                    <a:lnTo>
                      <a:pt x="2889" y="874"/>
                    </a:lnTo>
                    <a:lnTo>
                      <a:pt x="2880" y="882"/>
                    </a:lnTo>
                    <a:lnTo>
                      <a:pt x="2880" y="892"/>
                    </a:lnTo>
                    <a:lnTo>
                      <a:pt x="2880" y="901"/>
                    </a:lnTo>
                    <a:lnTo>
                      <a:pt x="2880" y="909"/>
                    </a:lnTo>
                    <a:lnTo>
                      <a:pt x="2872" y="909"/>
                    </a:lnTo>
                    <a:lnTo>
                      <a:pt x="2863" y="909"/>
                    </a:lnTo>
                    <a:lnTo>
                      <a:pt x="2854" y="918"/>
                    </a:lnTo>
                    <a:lnTo>
                      <a:pt x="2854" y="927"/>
                    </a:lnTo>
                    <a:lnTo>
                      <a:pt x="2854" y="936"/>
                    </a:lnTo>
                    <a:lnTo>
                      <a:pt x="2854" y="945"/>
                    </a:lnTo>
                    <a:lnTo>
                      <a:pt x="2854" y="954"/>
                    </a:lnTo>
                    <a:lnTo>
                      <a:pt x="2845" y="962"/>
                    </a:lnTo>
                    <a:lnTo>
                      <a:pt x="2845" y="972"/>
                    </a:lnTo>
                    <a:lnTo>
                      <a:pt x="2845" y="981"/>
                    </a:lnTo>
                    <a:lnTo>
                      <a:pt x="2845" y="998"/>
                    </a:lnTo>
                    <a:lnTo>
                      <a:pt x="2845" y="1007"/>
                    </a:lnTo>
                    <a:lnTo>
                      <a:pt x="2854" y="1016"/>
                    </a:lnTo>
                    <a:lnTo>
                      <a:pt x="2863" y="1016"/>
                    </a:lnTo>
                    <a:lnTo>
                      <a:pt x="2872" y="1007"/>
                    </a:lnTo>
                    <a:lnTo>
                      <a:pt x="2880" y="1007"/>
                    </a:lnTo>
                    <a:lnTo>
                      <a:pt x="2880" y="998"/>
                    </a:lnTo>
                    <a:lnTo>
                      <a:pt x="2880" y="989"/>
                    </a:lnTo>
                    <a:lnTo>
                      <a:pt x="2880" y="981"/>
                    </a:lnTo>
                    <a:lnTo>
                      <a:pt x="2889" y="981"/>
                    </a:lnTo>
                    <a:lnTo>
                      <a:pt x="2900" y="981"/>
                    </a:lnTo>
                    <a:lnTo>
                      <a:pt x="2907" y="981"/>
                    </a:lnTo>
                    <a:lnTo>
                      <a:pt x="2916" y="981"/>
                    </a:lnTo>
                    <a:lnTo>
                      <a:pt x="2925" y="981"/>
                    </a:lnTo>
                    <a:lnTo>
                      <a:pt x="2935" y="981"/>
                    </a:lnTo>
                    <a:lnTo>
                      <a:pt x="2944" y="981"/>
                    </a:lnTo>
                    <a:lnTo>
                      <a:pt x="2953" y="981"/>
                    </a:lnTo>
                    <a:lnTo>
                      <a:pt x="2960" y="981"/>
                    </a:lnTo>
                    <a:lnTo>
                      <a:pt x="2971" y="981"/>
                    </a:lnTo>
                    <a:lnTo>
                      <a:pt x="2980" y="972"/>
                    </a:lnTo>
                    <a:lnTo>
                      <a:pt x="2988" y="972"/>
                    </a:lnTo>
                    <a:lnTo>
                      <a:pt x="2997" y="972"/>
                    </a:lnTo>
                    <a:lnTo>
                      <a:pt x="3006" y="972"/>
                    </a:lnTo>
                    <a:lnTo>
                      <a:pt x="3015" y="972"/>
                    </a:lnTo>
                    <a:lnTo>
                      <a:pt x="3033" y="972"/>
                    </a:lnTo>
                    <a:lnTo>
                      <a:pt x="3041" y="972"/>
                    </a:lnTo>
                    <a:lnTo>
                      <a:pt x="3051" y="972"/>
                    </a:lnTo>
                    <a:lnTo>
                      <a:pt x="3060" y="962"/>
                    </a:lnTo>
                    <a:lnTo>
                      <a:pt x="3069" y="962"/>
                    </a:lnTo>
                    <a:lnTo>
                      <a:pt x="3077" y="962"/>
                    </a:lnTo>
                    <a:lnTo>
                      <a:pt x="3086" y="972"/>
                    </a:lnTo>
                    <a:lnTo>
                      <a:pt x="3096" y="981"/>
                    </a:lnTo>
                    <a:lnTo>
                      <a:pt x="3104" y="989"/>
                    </a:lnTo>
                    <a:lnTo>
                      <a:pt x="3104" y="998"/>
                    </a:lnTo>
                    <a:lnTo>
                      <a:pt x="3113" y="1007"/>
                    </a:lnTo>
                    <a:lnTo>
                      <a:pt x="3113" y="1016"/>
                    </a:lnTo>
                    <a:lnTo>
                      <a:pt x="3122" y="1025"/>
                    </a:lnTo>
                    <a:lnTo>
                      <a:pt x="3113" y="1025"/>
                    </a:lnTo>
                    <a:lnTo>
                      <a:pt x="3113" y="1034"/>
                    </a:lnTo>
                    <a:lnTo>
                      <a:pt x="3113" y="1043"/>
                    </a:lnTo>
                    <a:lnTo>
                      <a:pt x="3122" y="1043"/>
                    </a:lnTo>
                    <a:lnTo>
                      <a:pt x="3122" y="1052"/>
                    </a:lnTo>
                    <a:lnTo>
                      <a:pt x="3131" y="1052"/>
                    </a:lnTo>
                    <a:lnTo>
                      <a:pt x="3140" y="1052"/>
                    </a:lnTo>
                    <a:lnTo>
                      <a:pt x="3149" y="1061"/>
                    </a:lnTo>
                    <a:lnTo>
                      <a:pt x="3149" y="1070"/>
                    </a:lnTo>
                    <a:lnTo>
                      <a:pt x="3149" y="1078"/>
                    </a:lnTo>
                    <a:lnTo>
                      <a:pt x="3157" y="1078"/>
                    </a:lnTo>
                    <a:lnTo>
                      <a:pt x="3157" y="1087"/>
                    </a:lnTo>
                    <a:lnTo>
                      <a:pt x="3166" y="1087"/>
                    </a:lnTo>
                    <a:lnTo>
                      <a:pt x="3176" y="1087"/>
                    </a:lnTo>
                    <a:lnTo>
                      <a:pt x="3184" y="1097"/>
                    </a:lnTo>
                    <a:lnTo>
                      <a:pt x="3193" y="1097"/>
                    </a:lnTo>
                    <a:lnTo>
                      <a:pt x="3184" y="1105"/>
                    </a:lnTo>
                    <a:lnTo>
                      <a:pt x="3184" y="1114"/>
                    </a:lnTo>
                    <a:lnTo>
                      <a:pt x="3193" y="1123"/>
                    </a:lnTo>
                    <a:lnTo>
                      <a:pt x="3202" y="1114"/>
                    </a:lnTo>
                    <a:lnTo>
                      <a:pt x="3211" y="1105"/>
                    </a:lnTo>
                    <a:lnTo>
                      <a:pt x="3220" y="1097"/>
                    </a:lnTo>
                    <a:lnTo>
                      <a:pt x="3229" y="1097"/>
                    </a:lnTo>
                    <a:lnTo>
                      <a:pt x="3237" y="1087"/>
                    </a:lnTo>
                    <a:lnTo>
                      <a:pt x="3246" y="1087"/>
                    </a:lnTo>
                    <a:lnTo>
                      <a:pt x="3264" y="1087"/>
                    </a:lnTo>
                    <a:lnTo>
                      <a:pt x="3273" y="1087"/>
                    </a:lnTo>
                    <a:lnTo>
                      <a:pt x="3282" y="1087"/>
                    </a:lnTo>
                    <a:lnTo>
                      <a:pt x="3300" y="1078"/>
                    </a:lnTo>
                    <a:lnTo>
                      <a:pt x="3309" y="1087"/>
                    </a:lnTo>
                    <a:lnTo>
                      <a:pt x="3309" y="1097"/>
                    </a:lnTo>
                    <a:lnTo>
                      <a:pt x="3300" y="1097"/>
                    </a:lnTo>
                    <a:lnTo>
                      <a:pt x="3300" y="1105"/>
                    </a:lnTo>
                    <a:lnTo>
                      <a:pt x="3300" y="1114"/>
                    </a:lnTo>
                    <a:lnTo>
                      <a:pt x="3309" y="1123"/>
                    </a:lnTo>
                    <a:lnTo>
                      <a:pt x="3317" y="1123"/>
                    </a:lnTo>
                    <a:lnTo>
                      <a:pt x="3326" y="1123"/>
                    </a:lnTo>
                    <a:lnTo>
                      <a:pt x="3337" y="1123"/>
                    </a:lnTo>
                    <a:lnTo>
                      <a:pt x="3344" y="1114"/>
                    </a:lnTo>
                    <a:lnTo>
                      <a:pt x="3353" y="1114"/>
                    </a:lnTo>
                    <a:lnTo>
                      <a:pt x="3362" y="1105"/>
                    </a:lnTo>
                    <a:lnTo>
                      <a:pt x="3371" y="1097"/>
                    </a:lnTo>
                    <a:lnTo>
                      <a:pt x="3371" y="1105"/>
                    </a:lnTo>
                    <a:lnTo>
                      <a:pt x="3371" y="1114"/>
                    </a:lnTo>
                    <a:lnTo>
                      <a:pt x="3381" y="1114"/>
                    </a:lnTo>
                    <a:lnTo>
                      <a:pt x="3381" y="1123"/>
                    </a:lnTo>
                    <a:lnTo>
                      <a:pt x="3390" y="1123"/>
                    </a:lnTo>
                    <a:lnTo>
                      <a:pt x="3397" y="1123"/>
                    </a:lnTo>
                    <a:lnTo>
                      <a:pt x="3397" y="1132"/>
                    </a:lnTo>
                    <a:lnTo>
                      <a:pt x="3406" y="1132"/>
                    </a:lnTo>
                    <a:lnTo>
                      <a:pt x="3406" y="1141"/>
                    </a:lnTo>
                    <a:lnTo>
                      <a:pt x="3406" y="1150"/>
                    </a:lnTo>
                    <a:lnTo>
                      <a:pt x="3406" y="1158"/>
                    </a:lnTo>
                    <a:lnTo>
                      <a:pt x="3406" y="1167"/>
                    </a:lnTo>
                    <a:lnTo>
                      <a:pt x="3417" y="1167"/>
                    </a:lnTo>
                    <a:lnTo>
                      <a:pt x="3417" y="1177"/>
                    </a:lnTo>
                    <a:lnTo>
                      <a:pt x="3417" y="1185"/>
                    </a:lnTo>
                    <a:lnTo>
                      <a:pt x="3417" y="1194"/>
                    </a:lnTo>
                    <a:lnTo>
                      <a:pt x="3424" y="1194"/>
                    </a:lnTo>
                    <a:lnTo>
                      <a:pt x="3424" y="1185"/>
                    </a:lnTo>
                    <a:lnTo>
                      <a:pt x="3434" y="1185"/>
                    </a:lnTo>
                    <a:lnTo>
                      <a:pt x="3434" y="1177"/>
                    </a:lnTo>
                    <a:lnTo>
                      <a:pt x="3443" y="1167"/>
                    </a:lnTo>
                    <a:lnTo>
                      <a:pt x="3453" y="1158"/>
                    </a:lnTo>
                    <a:lnTo>
                      <a:pt x="3461" y="1158"/>
                    </a:lnTo>
                    <a:lnTo>
                      <a:pt x="3461" y="1150"/>
                    </a:lnTo>
                    <a:lnTo>
                      <a:pt x="3470" y="1141"/>
                    </a:lnTo>
                    <a:lnTo>
                      <a:pt x="3470" y="1132"/>
                    </a:lnTo>
                    <a:lnTo>
                      <a:pt x="3479" y="1132"/>
                    </a:lnTo>
                    <a:lnTo>
                      <a:pt x="3479" y="1123"/>
                    </a:lnTo>
                    <a:lnTo>
                      <a:pt x="3479" y="1114"/>
                    </a:lnTo>
                    <a:lnTo>
                      <a:pt x="3487" y="1114"/>
                    </a:lnTo>
                    <a:lnTo>
                      <a:pt x="3487" y="1123"/>
                    </a:lnTo>
                    <a:lnTo>
                      <a:pt x="3497" y="1123"/>
                    </a:lnTo>
                    <a:lnTo>
                      <a:pt x="3497" y="1114"/>
                    </a:lnTo>
                    <a:lnTo>
                      <a:pt x="3506" y="1114"/>
                    </a:lnTo>
                    <a:lnTo>
                      <a:pt x="3506" y="1105"/>
                    </a:lnTo>
                    <a:lnTo>
                      <a:pt x="3497" y="1105"/>
                    </a:lnTo>
                    <a:lnTo>
                      <a:pt x="3497" y="1097"/>
                    </a:lnTo>
                    <a:lnTo>
                      <a:pt x="3487" y="1097"/>
                    </a:lnTo>
                    <a:lnTo>
                      <a:pt x="3479" y="1097"/>
                    </a:lnTo>
                    <a:lnTo>
                      <a:pt x="3470" y="1097"/>
                    </a:lnTo>
                    <a:lnTo>
                      <a:pt x="3487" y="1097"/>
                    </a:lnTo>
                    <a:lnTo>
                      <a:pt x="3497" y="1097"/>
                    </a:lnTo>
                    <a:lnTo>
                      <a:pt x="3506" y="1087"/>
                    </a:lnTo>
                    <a:lnTo>
                      <a:pt x="3506" y="1078"/>
                    </a:lnTo>
                    <a:lnTo>
                      <a:pt x="3514" y="1070"/>
                    </a:lnTo>
                    <a:lnTo>
                      <a:pt x="3514" y="1061"/>
                    </a:lnTo>
                    <a:lnTo>
                      <a:pt x="3514" y="1052"/>
                    </a:lnTo>
                    <a:lnTo>
                      <a:pt x="3523" y="1052"/>
                    </a:lnTo>
                    <a:lnTo>
                      <a:pt x="3533" y="1052"/>
                    </a:lnTo>
                    <a:lnTo>
                      <a:pt x="3541" y="1052"/>
                    </a:lnTo>
                    <a:lnTo>
                      <a:pt x="3541" y="1043"/>
                    </a:lnTo>
                    <a:lnTo>
                      <a:pt x="3550" y="1043"/>
                    </a:lnTo>
                    <a:lnTo>
                      <a:pt x="3559" y="1043"/>
                    </a:lnTo>
                    <a:lnTo>
                      <a:pt x="3567" y="1052"/>
                    </a:lnTo>
                    <a:lnTo>
                      <a:pt x="3567" y="1043"/>
                    </a:lnTo>
                    <a:lnTo>
                      <a:pt x="3577" y="1043"/>
                    </a:lnTo>
                    <a:lnTo>
                      <a:pt x="3577" y="1034"/>
                    </a:lnTo>
                    <a:lnTo>
                      <a:pt x="3586" y="1034"/>
                    </a:lnTo>
                    <a:lnTo>
                      <a:pt x="3586" y="1025"/>
                    </a:lnTo>
                    <a:lnTo>
                      <a:pt x="3586" y="1016"/>
                    </a:lnTo>
                    <a:lnTo>
                      <a:pt x="3594" y="1016"/>
                    </a:lnTo>
                    <a:lnTo>
                      <a:pt x="3603" y="1025"/>
                    </a:lnTo>
                    <a:lnTo>
                      <a:pt x="3613" y="1025"/>
                    </a:lnTo>
                    <a:lnTo>
                      <a:pt x="3613" y="1016"/>
                    </a:lnTo>
                    <a:lnTo>
                      <a:pt x="3621" y="1016"/>
                    </a:lnTo>
                    <a:lnTo>
                      <a:pt x="3630" y="1016"/>
                    </a:lnTo>
                    <a:lnTo>
                      <a:pt x="3630" y="1007"/>
                    </a:lnTo>
                    <a:lnTo>
                      <a:pt x="3639" y="1007"/>
                    </a:lnTo>
                    <a:lnTo>
                      <a:pt x="3639" y="1016"/>
                    </a:lnTo>
                    <a:lnTo>
                      <a:pt x="3639" y="1007"/>
                    </a:lnTo>
                    <a:lnTo>
                      <a:pt x="3648" y="1007"/>
                    </a:lnTo>
                    <a:lnTo>
                      <a:pt x="3648" y="998"/>
                    </a:lnTo>
                    <a:lnTo>
                      <a:pt x="3657" y="998"/>
                    </a:lnTo>
                    <a:lnTo>
                      <a:pt x="3657" y="989"/>
                    </a:lnTo>
                    <a:lnTo>
                      <a:pt x="3657" y="981"/>
                    </a:lnTo>
                    <a:lnTo>
                      <a:pt x="3674" y="981"/>
                    </a:lnTo>
                    <a:lnTo>
                      <a:pt x="3683" y="981"/>
                    </a:lnTo>
                    <a:lnTo>
                      <a:pt x="3701" y="981"/>
                    </a:lnTo>
                    <a:lnTo>
                      <a:pt x="3710" y="981"/>
                    </a:lnTo>
                    <a:lnTo>
                      <a:pt x="3728" y="981"/>
                    </a:lnTo>
                    <a:lnTo>
                      <a:pt x="3737" y="981"/>
                    </a:lnTo>
                    <a:lnTo>
                      <a:pt x="3754" y="981"/>
                    </a:lnTo>
                    <a:lnTo>
                      <a:pt x="3763" y="981"/>
                    </a:lnTo>
                    <a:lnTo>
                      <a:pt x="3774" y="972"/>
                    </a:lnTo>
                    <a:lnTo>
                      <a:pt x="3781" y="972"/>
                    </a:lnTo>
                    <a:lnTo>
                      <a:pt x="3790" y="962"/>
                    </a:lnTo>
                    <a:lnTo>
                      <a:pt x="3808" y="962"/>
                    </a:lnTo>
                    <a:lnTo>
                      <a:pt x="3817" y="954"/>
                    </a:lnTo>
                    <a:lnTo>
                      <a:pt x="3827" y="954"/>
                    </a:lnTo>
                    <a:lnTo>
                      <a:pt x="3836" y="954"/>
                    </a:lnTo>
                    <a:lnTo>
                      <a:pt x="3843" y="945"/>
                    </a:lnTo>
                    <a:lnTo>
                      <a:pt x="3854" y="945"/>
                    </a:lnTo>
                    <a:lnTo>
                      <a:pt x="3863" y="936"/>
                    </a:lnTo>
                    <a:lnTo>
                      <a:pt x="3870" y="936"/>
                    </a:lnTo>
                    <a:lnTo>
                      <a:pt x="3880" y="927"/>
                    </a:lnTo>
                    <a:lnTo>
                      <a:pt x="3880" y="918"/>
                    </a:lnTo>
                    <a:lnTo>
                      <a:pt x="3880" y="909"/>
                    </a:lnTo>
                    <a:lnTo>
                      <a:pt x="3890" y="909"/>
                    </a:lnTo>
                    <a:lnTo>
                      <a:pt x="3898" y="909"/>
                    </a:lnTo>
                    <a:lnTo>
                      <a:pt x="3907" y="909"/>
                    </a:lnTo>
                    <a:lnTo>
                      <a:pt x="3907" y="918"/>
                    </a:lnTo>
                    <a:lnTo>
                      <a:pt x="3916" y="918"/>
                    </a:lnTo>
                    <a:lnTo>
                      <a:pt x="3916" y="909"/>
                    </a:lnTo>
                    <a:lnTo>
                      <a:pt x="3916" y="901"/>
                    </a:lnTo>
                    <a:lnTo>
                      <a:pt x="3923" y="901"/>
                    </a:lnTo>
                    <a:lnTo>
                      <a:pt x="3934" y="909"/>
                    </a:lnTo>
                    <a:lnTo>
                      <a:pt x="3943" y="909"/>
                    </a:lnTo>
                    <a:lnTo>
                      <a:pt x="3951" y="909"/>
                    </a:lnTo>
                    <a:lnTo>
                      <a:pt x="3960" y="909"/>
                    </a:lnTo>
                    <a:lnTo>
                      <a:pt x="3970" y="909"/>
                    </a:lnTo>
                    <a:lnTo>
                      <a:pt x="3970" y="918"/>
                    </a:lnTo>
                    <a:lnTo>
                      <a:pt x="3970" y="927"/>
                    </a:lnTo>
                    <a:lnTo>
                      <a:pt x="3970" y="936"/>
                    </a:lnTo>
                    <a:lnTo>
                      <a:pt x="3978" y="936"/>
                    </a:lnTo>
                    <a:lnTo>
                      <a:pt x="3987" y="936"/>
                    </a:lnTo>
                    <a:lnTo>
                      <a:pt x="3978" y="936"/>
                    </a:lnTo>
                    <a:lnTo>
                      <a:pt x="3978" y="945"/>
                    </a:lnTo>
                    <a:lnTo>
                      <a:pt x="3970" y="945"/>
                    </a:lnTo>
                    <a:lnTo>
                      <a:pt x="3970" y="954"/>
                    </a:lnTo>
                    <a:lnTo>
                      <a:pt x="3970" y="962"/>
                    </a:lnTo>
                    <a:lnTo>
                      <a:pt x="3970" y="972"/>
                    </a:lnTo>
                    <a:lnTo>
                      <a:pt x="3960" y="981"/>
                    </a:lnTo>
                    <a:lnTo>
                      <a:pt x="3960" y="989"/>
                    </a:lnTo>
                    <a:lnTo>
                      <a:pt x="3960" y="998"/>
                    </a:lnTo>
                    <a:lnTo>
                      <a:pt x="3970" y="1007"/>
                    </a:lnTo>
                    <a:lnTo>
                      <a:pt x="3970" y="1016"/>
                    </a:lnTo>
                    <a:lnTo>
                      <a:pt x="3978" y="1025"/>
                    </a:lnTo>
                    <a:lnTo>
                      <a:pt x="3987" y="1025"/>
                    </a:lnTo>
                    <a:lnTo>
                      <a:pt x="3996" y="1025"/>
                    </a:lnTo>
                    <a:lnTo>
                      <a:pt x="4004" y="1025"/>
                    </a:lnTo>
                    <a:lnTo>
                      <a:pt x="4004" y="1034"/>
                    </a:lnTo>
                    <a:lnTo>
                      <a:pt x="4004" y="1043"/>
                    </a:lnTo>
                    <a:lnTo>
                      <a:pt x="4014" y="1043"/>
                    </a:lnTo>
                    <a:lnTo>
                      <a:pt x="4023" y="1043"/>
                    </a:lnTo>
                    <a:lnTo>
                      <a:pt x="4023" y="1034"/>
                    </a:lnTo>
                    <a:lnTo>
                      <a:pt x="4031" y="1034"/>
                    </a:lnTo>
                    <a:lnTo>
                      <a:pt x="4040" y="1034"/>
                    </a:lnTo>
                    <a:lnTo>
                      <a:pt x="4040" y="1043"/>
                    </a:lnTo>
                    <a:lnTo>
                      <a:pt x="4050" y="1052"/>
                    </a:lnTo>
                    <a:lnTo>
                      <a:pt x="4058" y="1052"/>
                    </a:lnTo>
                    <a:lnTo>
                      <a:pt x="4058" y="1061"/>
                    </a:lnTo>
                    <a:lnTo>
                      <a:pt x="4067" y="1061"/>
                    </a:lnTo>
                    <a:lnTo>
                      <a:pt x="4076" y="1070"/>
                    </a:lnTo>
                    <a:lnTo>
                      <a:pt x="4084" y="1078"/>
                    </a:lnTo>
                    <a:lnTo>
                      <a:pt x="4084" y="1087"/>
                    </a:lnTo>
                    <a:lnTo>
                      <a:pt x="4094" y="1078"/>
                    </a:lnTo>
                    <a:lnTo>
                      <a:pt x="4094" y="1070"/>
                    </a:lnTo>
                    <a:lnTo>
                      <a:pt x="4103" y="1070"/>
                    </a:lnTo>
                    <a:lnTo>
                      <a:pt x="4103" y="1061"/>
                    </a:lnTo>
                    <a:lnTo>
                      <a:pt x="4111" y="1061"/>
                    </a:lnTo>
                    <a:lnTo>
                      <a:pt x="4120" y="1052"/>
                    </a:lnTo>
                    <a:lnTo>
                      <a:pt x="4130" y="1052"/>
                    </a:lnTo>
                    <a:lnTo>
                      <a:pt x="4138" y="1052"/>
                    </a:lnTo>
                    <a:lnTo>
                      <a:pt x="4147" y="1052"/>
                    </a:lnTo>
                    <a:lnTo>
                      <a:pt x="4156" y="1043"/>
                    </a:lnTo>
                    <a:lnTo>
                      <a:pt x="4164" y="1043"/>
                    </a:lnTo>
                    <a:lnTo>
                      <a:pt x="4174" y="1043"/>
                    </a:lnTo>
                    <a:lnTo>
                      <a:pt x="4183" y="1052"/>
                    </a:lnTo>
                    <a:lnTo>
                      <a:pt x="4210" y="1052"/>
                    </a:lnTo>
                    <a:lnTo>
                      <a:pt x="4227" y="1070"/>
                    </a:lnTo>
                    <a:lnTo>
                      <a:pt x="4247" y="1078"/>
                    </a:lnTo>
                    <a:lnTo>
                      <a:pt x="4263" y="1097"/>
                    </a:lnTo>
                    <a:lnTo>
                      <a:pt x="4280" y="1114"/>
                    </a:lnTo>
                    <a:lnTo>
                      <a:pt x="4300" y="1132"/>
                    </a:lnTo>
                    <a:lnTo>
                      <a:pt x="4316" y="1158"/>
                    </a:lnTo>
                    <a:lnTo>
                      <a:pt x="4335" y="1177"/>
                    </a:lnTo>
                    <a:lnTo>
                      <a:pt x="4353" y="1194"/>
                    </a:lnTo>
                    <a:lnTo>
                      <a:pt x="4371" y="1212"/>
                    </a:lnTo>
                    <a:lnTo>
                      <a:pt x="4380" y="1221"/>
                    </a:lnTo>
                    <a:lnTo>
                      <a:pt x="4380" y="1230"/>
                    </a:lnTo>
                    <a:lnTo>
                      <a:pt x="4380" y="1238"/>
                    </a:lnTo>
                    <a:lnTo>
                      <a:pt x="4380" y="1247"/>
                    </a:lnTo>
                    <a:lnTo>
                      <a:pt x="4380" y="1258"/>
                    </a:lnTo>
                    <a:lnTo>
                      <a:pt x="4380" y="1265"/>
                    </a:lnTo>
                    <a:lnTo>
                      <a:pt x="4380" y="1274"/>
                    </a:lnTo>
                    <a:lnTo>
                      <a:pt x="4371" y="1283"/>
                    </a:lnTo>
                    <a:lnTo>
                      <a:pt x="4360" y="1283"/>
                    </a:lnTo>
                    <a:lnTo>
                      <a:pt x="4344" y="1283"/>
                    </a:lnTo>
                    <a:lnTo>
                      <a:pt x="4327" y="1292"/>
                    </a:lnTo>
                    <a:lnTo>
                      <a:pt x="4307" y="1292"/>
                    </a:lnTo>
                    <a:lnTo>
                      <a:pt x="4280" y="1292"/>
                    </a:lnTo>
                    <a:lnTo>
                      <a:pt x="4254" y="1301"/>
                    </a:lnTo>
                    <a:lnTo>
                      <a:pt x="4227" y="1301"/>
                    </a:lnTo>
                    <a:lnTo>
                      <a:pt x="4200" y="1292"/>
                    </a:lnTo>
                    <a:lnTo>
                      <a:pt x="4174" y="1292"/>
                    </a:lnTo>
                    <a:lnTo>
                      <a:pt x="4156" y="1283"/>
                    </a:lnTo>
                    <a:lnTo>
                      <a:pt x="4156" y="1274"/>
                    </a:lnTo>
                    <a:lnTo>
                      <a:pt x="4147" y="1274"/>
                    </a:lnTo>
                    <a:lnTo>
                      <a:pt x="4147" y="1265"/>
                    </a:lnTo>
                    <a:lnTo>
                      <a:pt x="4138" y="1258"/>
                    </a:lnTo>
                    <a:lnTo>
                      <a:pt x="4138" y="1247"/>
                    </a:lnTo>
                    <a:lnTo>
                      <a:pt x="4130" y="1247"/>
                    </a:lnTo>
                    <a:lnTo>
                      <a:pt x="4120" y="1247"/>
                    </a:lnTo>
                    <a:lnTo>
                      <a:pt x="4111" y="1247"/>
                    </a:lnTo>
                    <a:lnTo>
                      <a:pt x="4103" y="1258"/>
                    </a:lnTo>
                    <a:lnTo>
                      <a:pt x="4103" y="1265"/>
                    </a:lnTo>
                    <a:lnTo>
                      <a:pt x="4103" y="1274"/>
                    </a:lnTo>
                    <a:lnTo>
                      <a:pt x="4103" y="1283"/>
                    </a:lnTo>
                    <a:lnTo>
                      <a:pt x="4103" y="1292"/>
                    </a:lnTo>
                    <a:lnTo>
                      <a:pt x="4103" y="1301"/>
                    </a:lnTo>
                    <a:lnTo>
                      <a:pt x="4103" y="1311"/>
                    </a:lnTo>
                    <a:lnTo>
                      <a:pt x="4103" y="1318"/>
                    </a:lnTo>
                    <a:lnTo>
                      <a:pt x="4094" y="1318"/>
                    </a:lnTo>
                    <a:lnTo>
                      <a:pt x="4084" y="1318"/>
                    </a:lnTo>
                    <a:lnTo>
                      <a:pt x="4076" y="1329"/>
                    </a:lnTo>
                    <a:lnTo>
                      <a:pt x="4076" y="1338"/>
                    </a:lnTo>
                    <a:lnTo>
                      <a:pt x="4076" y="1345"/>
                    </a:lnTo>
                    <a:lnTo>
                      <a:pt x="4076" y="1354"/>
                    </a:lnTo>
                    <a:lnTo>
                      <a:pt x="4067" y="1354"/>
                    </a:lnTo>
                    <a:lnTo>
                      <a:pt x="4058" y="1345"/>
                    </a:lnTo>
                    <a:lnTo>
                      <a:pt x="4058" y="1338"/>
                    </a:lnTo>
                    <a:lnTo>
                      <a:pt x="4058" y="1329"/>
                    </a:lnTo>
                    <a:lnTo>
                      <a:pt x="4050" y="1329"/>
                    </a:lnTo>
                    <a:lnTo>
                      <a:pt x="4040" y="1329"/>
                    </a:lnTo>
                    <a:lnTo>
                      <a:pt x="4040" y="1338"/>
                    </a:lnTo>
                    <a:lnTo>
                      <a:pt x="4040" y="1345"/>
                    </a:lnTo>
                    <a:lnTo>
                      <a:pt x="4031" y="1338"/>
                    </a:lnTo>
                    <a:lnTo>
                      <a:pt x="4031" y="1329"/>
                    </a:lnTo>
                    <a:lnTo>
                      <a:pt x="4023" y="1318"/>
                    </a:lnTo>
                    <a:lnTo>
                      <a:pt x="4014" y="1311"/>
                    </a:lnTo>
                    <a:lnTo>
                      <a:pt x="4004" y="1311"/>
                    </a:lnTo>
                    <a:lnTo>
                      <a:pt x="4004" y="1301"/>
                    </a:lnTo>
                    <a:lnTo>
                      <a:pt x="3996" y="1301"/>
                    </a:lnTo>
                    <a:lnTo>
                      <a:pt x="3987" y="1292"/>
                    </a:lnTo>
                    <a:lnTo>
                      <a:pt x="3978" y="1283"/>
                    </a:lnTo>
                    <a:lnTo>
                      <a:pt x="3970" y="1283"/>
                    </a:lnTo>
                    <a:lnTo>
                      <a:pt x="3960" y="1283"/>
                    </a:lnTo>
                    <a:lnTo>
                      <a:pt x="3960" y="1274"/>
                    </a:lnTo>
                    <a:lnTo>
                      <a:pt x="3951" y="1274"/>
                    </a:lnTo>
                    <a:lnTo>
                      <a:pt x="3951" y="1265"/>
                    </a:lnTo>
                    <a:lnTo>
                      <a:pt x="3951" y="1258"/>
                    </a:lnTo>
                    <a:lnTo>
                      <a:pt x="3943" y="1258"/>
                    </a:lnTo>
                    <a:lnTo>
                      <a:pt x="3943" y="1247"/>
                    </a:lnTo>
                    <a:lnTo>
                      <a:pt x="3934" y="1247"/>
                    </a:lnTo>
                    <a:lnTo>
                      <a:pt x="3934" y="1258"/>
                    </a:lnTo>
                    <a:lnTo>
                      <a:pt x="3923" y="1258"/>
                    </a:lnTo>
                    <a:lnTo>
                      <a:pt x="3923" y="1265"/>
                    </a:lnTo>
                    <a:lnTo>
                      <a:pt x="3923" y="1258"/>
                    </a:lnTo>
                    <a:lnTo>
                      <a:pt x="3916" y="1258"/>
                    </a:lnTo>
                    <a:lnTo>
                      <a:pt x="3916" y="1247"/>
                    </a:lnTo>
                    <a:lnTo>
                      <a:pt x="3907" y="1247"/>
                    </a:lnTo>
                    <a:lnTo>
                      <a:pt x="3907" y="1238"/>
                    </a:lnTo>
                    <a:lnTo>
                      <a:pt x="3907" y="1247"/>
                    </a:lnTo>
                    <a:lnTo>
                      <a:pt x="3898" y="1247"/>
                    </a:lnTo>
                    <a:lnTo>
                      <a:pt x="3890" y="1247"/>
                    </a:lnTo>
                    <a:lnTo>
                      <a:pt x="3890" y="1258"/>
                    </a:lnTo>
                    <a:lnTo>
                      <a:pt x="3890" y="1265"/>
                    </a:lnTo>
                    <a:lnTo>
                      <a:pt x="3890" y="1274"/>
                    </a:lnTo>
                    <a:lnTo>
                      <a:pt x="3890" y="1283"/>
                    </a:lnTo>
                    <a:lnTo>
                      <a:pt x="3890" y="1292"/>
                    </a:lnTo>
                    <a:lnTo>
                      <a:pt x="3880" y="1292"/>
                    </a:lnTo>
                    <a:lnTo>
                      <a:pt x="3870" y="1301"/>
                    </a:lnTo>
                    <a:lnTo>
                      <a:pt x="3880" y="1301"/>
                    </a:lnTo>
                    <a:lnTo>
                      <a:pt x="3880" y="1311"/>
                    </a:lnTo>
                    <a:lnTo>
                      <a:pt x="3880" y="1318"/>
                    </a:lnTo>
                    <a:lnTo>
                      <a:pt x="3870" y="1318"/>
                    </a:lnTo>
                    <a:lnTo>
                      <a:pt x="3863" y="1318"/>
                    </a:lnTo>
                    <a:lnTo>
                      <a:pt x="3854" y="1329"/>
                    </a:lnTo>
                    <a:lnTo>
                      <a:pt x="3854" y="1338"/>
                    </a:lnTo>
                    <a:lnTo>
                      <a:pt x="3863" y="1338"/>
                    </a:lnTo>
                    <a:lnTo>
                      <a:pt x="3863" y="1345"/>
                    </a:lnTo>
                    <a:lnTo>
                      <a:pt x="3863" y="1354"/>
                    </a:lnTo>
                    <a:lnTo>
                      <a:pt x="3854" y="1354"/>
                    </a:lnTo>
                    <a:lnTo>
                      <a:pt x="3836" y="1364"/>
                    </a:lnTo>
                    <a:lnTo>
                      <a:pt x="3827" y="1364"/>
                    </a:lnTo>
                    <a:lnTo>
                      <a:pt x="3808" y="1364"/>
                    </a:lnTo>
                    <a:lnTo>
                      <a:pt x="3799" y="1354"/>
                    </a:lnTo>
                    <a:lnTo>
                      <a:pt x="3781" y="1354"/>
                    </a:lnTo>
                    <a:lnTo>
                      <a:pt x="3774" y="1364"/>
                    </a:lnTo>
                    <a:lnTo>
                      <a:pt x="3763" y="1364"/>
                    </a:lnTo>
                    <a:lnTo>
                      <a:pt x="3754" y="1373"/>
                    </a:lnTo>
                    <a:lnTo>
                      <a:pt x="3746" y="1382"/>
                    </a:lnTo>
                    <a:lnTo>
                      <a:pt x="3737" y="1382"/>
                    </a:lnTo>
                    <a:lnTo>
                      <a:pt x="3737" y="1373"/>
                    </a:lnTo>
                    <a:lnTo>
                      <a:pt x="3728" y="1373"/>
                    </a:lnTo>
                    <a:lnTo>
                      <a:pt x="3728" y="1364"/>
                    </a:lnTo>
                    <a:lnTo>
                      <a:pt x="3719" y="1364"/>
                    </a:lnTo>
                    <a:lnTo>
                      <a:pt x="3719" y="1354"/>
                    </a:lnTo>
                    <a:lnTo>
                      <a:pt x="3710" y="1364"/>
                    </a:lnTo>
                    <a:lnTo>
                      <a:pt x="3701" y="1373"/>
                    </a:lnTo>
                    <a:lnTo>
                      <a:pt x="3683" y="1382"/>
                    </a:lnTo>
                    <a:lnTo>
                      <a:pt x="3674" y="1391"/>
                    </a:lnTo>
                    <a:lnTo>
                      <a:pt x="3666" y="1391"/>
                    </a:lnTo>
                    <a:lnTo>
                      <a:pt x="3657" y="1398"/>
                    </a:lnTo>
                    <a:lnTo>
                      <a:pt x="3648" y="1409"/>
                    </a:lnTo>
                    <a:lnTo>
                      <a:pt x="3639" y="1418"/>
                    </a:lnTo>
                    <a:lnTo>
                      <a:pt x="3630" y="1427"/>
                    </a:lnTo>
                    <a:lnTo>
                      <a:pt x="3621" y="1435"/>
                    </a:lnTo>
                    <a:lnTo>
                      <a:pt x="3613" y="1435"/>
                    </a:lnTo>
                    <a:lnTo>
                      <a:pt x="3613" y="1427"/>
                    </a:lnTo>
                    <a:lnTo>
                      <a:pt x="3603" y="1427"/>
                    </a:lnTo>
                    <a:lnTo>
                      <a:pt x="3603" y="1435"/>
                    </a:lnTo>
                    <a:lnTo>
                      <a:pt x="3594" y="1444"/>
                    </a:lnTo>
                    <a:lnTo>
                      <a:pt x="3594" y="1454"/>
                    </a:lnTo>
                    <a:lnTo>
                      <a:pt x="3586" y="1454"/>
                    </a:lnTo>
                    <a:lnTo>
                      <a:pt x="3586" y="1462"/>
                    </a:lnTo>
                    <a:lnTo>
                      <a:pt x="3577" y="1462"/>
                    </a:lnTo>
                    <a:lnTo>
                      <a:pt x="3567" y="1471"/>
                    </a:lnTo>
                    <a:lnTo>
                      <a:pt x="3567" y="1480"/>
                    </a:lnTo>
                    <a:lnTo>
                      <a:pt x="3559" y="1489"/>
                    </a:lnTo>
                    <a:lnTo>
                      <a:pt x="3559" y="1498"/>
                    </a:lnTo>
                    <a:lnTo>
                      <a:pt x="3550" y="1507"/>
                    </a:lnTo>
                    <a:lnTo>
                      <a:pt x="3550" y="1515"/>
                    </a:lnTo>
                    <a:lnTo>
                      <a:pt x="3541" y="1524"/>
                    </a:lnTo>
                    <a:lnTo>
                      <a:pt x="3541" y="1534"/>
                    </a:lnTo>
                    <a:lnTo>
                      <a:pt x="3533" y="1542"/>
                    </a:lnTo>
                    <a:lnTo>
                      <a:pt x="3523" y="1551"/>
                    </a:lnTo>
                    <a:lnTo>
                      <a:pt x="3514" y="1560"/>
                    </a:lnTo>
                    <a:lnTo>
                      <a:pt x="3506" y="1569"/>
                    </a:lnTo>
                    <a:lnTo>
                      <a:pt x="3506" y="1560"/>
                    </a:lnTo>
                    <a:lnTo>
                      <a:pt x="3506" y="1551"/>
                    </a:lnTo>
                    <a:lnTo>
                      <a:pt x="3497" y="1551"/>
                    </a:lnTo>
                    <a:lnTo>
                      <a:pt x="3497" y="1542"/>
                    </a:lnTo>
                    <a:lnTo>
                      <a:pt x="3487" y="1542"/>
                    </a:lnTo>
                    <a:lnTo>
                      <a:pt x="3487" y="1551"/>
                    </a:lnTo>
                    <a:lnTo>
                      <a:pt x="3479" y="1551"/>
                    </a:lnTo>
                    <a:lnTo>
                      <a:pt x="3479" y="1560"/>
                    </a:lnTo>
                    <a:lnTo>
                      <a:pt x="3479" y="1551"/>
                    </a:lnTo>
                    <a:lnTo>
                      <a:pt x="3479" y="1542"/>
                    </a:lnTo>
                    <a:lnTo>
                      <a:pt x="3479" y="1524"/>
                    </a:lnTo>
                    <a:lnTo>
                      <a:pt x="3479" y="1515"/>
                    </a:lnTo>
                    <a:lnTo>
                      <a:pt x="3479" y="1507"/>
                    </a:lnTo>
                    <a:lnTo>
                      <a:pt x="3479" y="1498"/>
                    </a:lnTo>
                    <a:lnTo>
                      <a:pt x="3479" y="1489"/>
                    </a:lnTo>
                    <a:lnTo>
                      <a:pt x="3479" y="1480"/>
                    </a:lnTo>
                    <a:lnTo>
                      <a:pt x="3470" y="1480"/>
                    </a:lnTo>
                    <a:lnTo>
                      <a:pt x="3461" y="1480"/>
                    </a:lnTo>
                    <a:lnTo>
                      <a:pt x="3453" y="1480"/>
                    </a:lnTo>
                    <a:lnTo>
                      <a:pt x="3443" y="1489"/>
                    </a:lnTo>
                    <a:lnTo>
                      <a:pt x="3434" y="1489"/>
                    </a:lnTo>
                    <a:lnTo>
                      <a:pt x="3434" y="1498"/>
                    </a:lnTo>
                    <a:lnTo>
                      <a:pt x="3424" y="1498"/>
                    </a:lnTo>
                    <a:lnTo>
                      <a:pt x="3417" y="1507"/>
                    </a:lnTo>
                    <a:lnTo>
                      <a:pt x="3406" y="1507"/>
                    </a:lnTo>
                    <a:lnTo>
                      <a:pt x="3397" y="1507"/>
                    </a:lnTo>
                    <a:lnTo>
                      <a:pt x="3406" y="1498"/>
                    </a:lnTo>
                    <a:lnTo>
                      <a:pt x="3406" y="1489"/>
                    </a:lnTo>
                    <a:lnTo>
                      <a:pt x="3406" y="1480"/>
                    </a:lnTo>
                    <a:lnTo>
                      <a:pt x="3397" y="1480"/>
                    </a:lnTo>
                    <a:lnTo>
                      <a:pt x="3397" y="1471"/>
                    </a:lnTo>
                    <a:lnTo>
                      <a:pt x="3390" y="1471"/>
                    </a:lnTo>
                    <a:lnTo>
                      <a:pt x="3381" y="1471"/>
                    </a:lnTo>
                    <a:lnTo>
                      <a:pt x="3381" y="1480"/>
                    </a:lnTo>
                    <a:lnTo>
                      <a:pt x="3371" y="1480"/>
                    </a:lnTo>
                    <a:lnTo>
                      <a:pt x="3371" y="1489"/>
                    </a:lnTo>
                    <a:lnTo>
                      <a:pt x="3371" y="1498"/>
                    </a:lnTo>
                    <a:lnTo>
                      <a:pt x="3381" y="1515"/>
                    </a:lnTo>
                    <a:lnTo>
                      <a:pt x="3381" y="1524"/>
                    </a:lnTo>
                    <a:lnTo>
                      <a:pt x="3381" y="1534"/>
                    </a:lnTo>
                    <a:lnTo>
                      <a:pt x="3381" y="1551"/>
                    </a:lnTo>
                    <a:lnTo>
                      <a:pt x="3381" y="1560"/>
                    </a:lnTo>
                    <a:lnTo>
                      <a:pt x="3371" y="1578"/>
                    </a:lnTo>
                    <a:lnTo>
                      <a:pt x="3371" y="1587"/>
                    </a:lnTo>
                    <a:lnTo>
                      <a:pt x="3371" y="1595"/>
                    </a:lnTo>
                    <a:lnTo>
                      <a:pt x="3362" y="1595"/>
                    </a:lnTo>
                    <a:lnTo>
                      <a:pt x="3353" y="1614"/>
                    </a:lnTo>
                    <a:lnTo>
                      <a:pt x="3337" y="1631"/>
                    </a:lnTo>
                    <a:lnTo>
                      <a:pt x="3326" y="1649"/>
                    </a:lnTo>
                    <a:lnTo>
                      <a:pt x="3317" y="1667"/>
                    </a:lnTo>
                    <a:lnTo>
                      <a:pt x="3309" y="1684"/>
                    </a:lnTo>
                    <a:lnTo>
                      <a:pt x="3300" y="1702"/>
                    </a:lnTo>
                    <a:lnTo>
                      <a:pt x="3291" y="1720"/>
                    </a:lnTo>
                    <a:lnTo>
                      <a:pt x="3282" y="1738"/>
                    </a:lnTo>
                    <a:lnTo>
                      <a:pt x="3273" y="1755"/>
                    </a:lnTo>
                    <a:lnTo>
                      <a:pt x="3273" y="1774"/>
                    </a:lnTo>
                    <a:lnTo>
                      <a:pt x="3264" y="1791"/>
                    </a:lnTo>
                    <a:lnTo>
                      <a:pt x="3256" y="1811"/>
                    </a:lnTo>
                    <a:lnTo>
                      <a:pt x="3256" y="1818"/>
                    </a:lnTo>
                    <a:lnTo>
                      <a:pt x="3246" y="1837"/>
                    </a:lnTo>
                    <a:lnTo>
                      <a:pt x="3237" y="1844"/>
                    </a:lnTo>
                    <a:lnTo>
                      <a:pt x="3237" y="1864"/>
                    </a:lnTo>
                    <a:lnTo>
                      <a:pt x="3229" y="1880"/>
                    </a:lnTo>
                    <a:lnTo>
                      <a:pt x="3229" y="1891"/>
                    </a:lnTo>
                    <a:lnTo>
                      <a:pt x="3220" y="1908"/>
                    </a:lnTo>
                    <a:lnTo>
                      <a:pt x="3211" y="1924"/>
                    </a:lnTo>
                    <a:lnTo>
                      <a:pt x="3202" y="1935"/>
                    </a:lnTo>
                    <a:lnTo>
                      <a:pt x="3184" y="1961"/>
                    </a:lnTo>
                    <a:lnTo>
                      <a:pt x="3166" y="1979"/>
                    </a:lnTo>
                    <a:lnTo>
                      <a:pt x="3149" y="2006"/>
                    </a:lnTo>
                    <a:lnTo>
                      <a:pt x="3131" y="2032"/>
                    </a:lnTo>
                    <a:lnTo>
                      <a:pt x="3113" y="2059"/>
                    </a:lnTo>
                    <a:lnTo>
                      <a:pt x="3104" y="2077"/>
                    </a:lnTo>
                    <a:lnTo>
                      <a:pt x="3096" y="2104"/>
                    </a:lnTo>
                    <a:lnTo>
                      <a:pt x="3086" y="2131"/>
                    </a:lnTo>
                    <a:lnTo>
                      <a:pt x="3086" y="2157"/>
                    </a:lnTo>
                    <a:lnTo>
                      <a:pt x="3086" y="2175"/>
                    </a:lnTo>
                    <a:lnTo>
                      <a:pt x="3086" y="2184"/>
                    </a:lnTo>
                    <a:lnTo>
                      <a:pt x="3096" y="2201"/>
                    </a:lnTo>
                    <a:lnTo>
                      <a:pt x="3104" y="2201"/>
                    </a:lnTo>
                    <a:lnTo>
                      <a:pt x="3104" y="2211"/>
                    </a:lnTo>
                    <a:lnTo>
                      <a:pt x="3113" y="2211"/>
                    </a:lnTo>
                    <a:lnTo>
                      <a:pt x="3122" y="2201"/>
                    </a:lnTo>
                    <a:lnTo>
                      <a:pt x="3131" y="2193"/>
                    </a:lnTo>
                    <a:lnTo>
                      <a:pt x="3140" y="2184"/>
                    </a:lnTo>
                    <a:lnTo>
                      <a:pt x="3149" y="2167"/>
                    </a:lnTo>
                    <a:lnTo>
                      <a:pt x="3157" y="2148"/>
                    </a:lnTo>
                    <a:lnTo>
                      <a:pt x="3176" y="2121"/>
                    </a:lnTo>
                    <a:lnTo>
                      <a:pt x="3193" y="2095"/>
                    </a:lnTo>
                    <a:lnTo>
                      <a:pt x="3211" y="2059"/>
                    </a:lnTo>
                    <a:lnTo>
                      <a:pt x="3237" y="2032"/>
                    </a:lnTo>
                    <a:lnTo>
                      <a:pt x="3264" y="2015"/>
                    </a:lnTo>
                    <a:lnTo>
                      <a:pt x="3282" y="2006"/>
                    </a:lnTo>
                    <a:lnTo>
                      <a:pt x="3291" y="2015"/>
                    </a:lnTo>
                    <a:lnTo>
                      <a:pt x="3309" y="2032"/>
                    </a:lnTo>
                    <a:lnTo>
                      <a:pt x="3309" y="2068"/>
                    </a:lnTo>
                    <a:lnTo>
                      <a:pt x="3300" y="2121"/>
                    </a:lnTo>
                    <a:lnTo>
                      <a:pt x="3282" y="2184"/>
                    </a:lnTo>
                    <a:lnTo>
                      <a:pt x="3264" y="2247"/>
                    </a:lnTo>
                    <a:lnTo>
                      <a:pt x="3246" y="2328"/>
                    </a:lnTo>
                    <a:lnTo>
                      <a:pt x="3229" y="2415"/>
                    </a:lnTo>
                    <a:lnTo>
                      <a:pt x="3211" y="2514"/>
                    </a:lnTo>
                    <a:lnTo>
                      <a:pt x="3202" y="2630"/>
                    </a:lnTo>
                    <a:lnTo>
                      <a:pt x="3202" y="2745"/>
                    </a:lnTo>
                    <a:lnTo>
                      <a:pt x="3211" y="2888"/>
                    </a:lnTo>
                    <a:lnTo>
                      <a:pt x="3237" y="3040"/>
                    </a:lnTo>
                    <a:lnTo>
                      <a:pt x="3246" y="3058"/>
                    </a:lnTo>
                    <a:lnTo>
                      <a:pt x="3246" y="3067"/>
                    </a:lnTo>
                    <a:lnTo>
                      <a:pt x="3256" y="3085"/>
                    </a:lnTo>
                    <a:lnTo>
                      <a:pt x="3256" y="3094"/>
                    </a:lnTo>
                    <a:lnTo>
                      <a:pt x="3256" y="3111"/>
                    </a:lnTo>
                    <a:lnTo>
                      <a:pt x="3256" y="3121"/>
                    </a:lnTo>
                    <a:lnTo>
                      <a:pt x="3256" y="3129"/>
                    </a:lnTo>
                    <a:lnTo>
                      <a:pt x="3256" y="3147"/>
                    </a:lnTo>
                    <a:lnTo>
                      <a:pt x="3256" y="3165"/>
                    </a:lnTo>
                    <a:lnTo>
                      <a:pt x="3256" y="3174"/>
                    </a:lnTo>
                    <a:lnTo>
                      <a:pt x="3256" y="3191"/>
                    </a:lnTo>
                    <a:lnTo>
                      <a:pt x="3256" y="3209"/>
                    </a:lnTo>
                    <a:lnTo>
                      <a:pt x="3256" y="3218"/>
                    </a:lnTo>
                    <a:lnTo>
                      <a:pt x="3256" y="3227"/>
                    </a:lnTo>
                    <a:lnTo>
                      <a:pt x="3256" y="3245"/>
                    </a:lnTo>
                    <a:lnTo>
                      <a:pt x="3256" y="3254"/>
                    </a:lnTo>
                    <a:lnTo>
                      <a:pt x="3256" y="3262"/>
                    </a:lnTo>
                    <a:lnTo>
                      <a:pt x="3256" y="3271"/>
                    </a:lnTo>
                    <a:lnTo>
                      <a:pt x="3256" y="3281"/>
                    </a:lnTo>
                    <a:lnTo>
                      <a:pt x="3264" y="3290"/>
                    </a:lnTo>
                    <a:lnTo>
                      <a:pt x="3264" y="3307"/>
                    </a:lnTo>
                    <a:lnTo>
                      <a:pt x="3273" y="3325"/>
                    </a:lnTo>
                    <a:lnTo>
                      <a:pt x="3282" y="3343"/>
                    </a:lnTo>
                    <a:lnTo>
                      <a:pt x="3300" y="3351"/>
                    </a:lnTo>
                    <a:lnTo>
                      <a:pt x="3309" y="3370"/>
                    </a:lnTo>
                    <a:lnTo>
                      <a:pt x="3317" y="3378"/>
                    </a:lnTo>
                    <a:lnTo>
                      <a:pt x="3326" y="3396"/>
                    </a:lnTo>
                    <a:lnTo>
                      <a:pt x="3337" y="3414"/>
                    </a:lnTo>
                    <a:lnTo>
                      <a:pt x="3337" y="3431"/>
                    </a:lnTo>
                    <a:lnTo>
                      <a:pt x="3344" y="3458"/>
                    </a:lnTo>
                    <a:lnTo>
                      <a:pt x="3344" y="3467"/>
                    </a:lnTo>
                    <a:lnTo>
                      <a:pt x="3344" y="3476"/>
                    </a:lnTo>
                    <a:lnTo>
                      <a:pt x="3344" y="3485"/>
                    </a:lnTo>
                    <a:lnTo>
                      <a:pt x="3353" y="3504"/>
                    </a:lnTo>
                    <a:lnTo>
                      <a:pt x="3353" y="3511"/>
                    </a:lnTo>
                    <a:lnTo>
                      <a:pt x="3362" y="3522"/>
                    </a:lnTo>
                    <a:lnTo>
                      <a:pt x="3362" y="3531"/>
                    </a:lnTo>
                    <a:lnTo>
                      <a:pt x="3371" y="3538"/>
                    </a:lnTo>
                    <a:lnTo>
                      <a:pt x="3381" y="3548"/>
                    </a:lnTo>
                    <a:lnTo>
                      <a:pt x="3397" y="3566"/>
                    </a:lnTo>
                    <a:lnTo>
                      <a:pt x="3417" y="3575"/>
                    </a:lnTo>
                    <a:lnTo>
                      <a:pt x="3434" y="3584"/>
                    </a:lnTo>
                    <a:lnTo>
                      <a:pt x="3461" y="3575"/>
                    </a:lnTo>
                    <a:lnTo>
                      <a:pt x="3487" y="3575"/>
                    </a:lnTo>
                    <a:lnTo>
                      <a:pt x="3506" y="3566"/>
                    </a:lnTo>
                    <a:lnTo>
                      <a:pt x="3533" y="3548"/>
                    </a:lnTo>
                    <a:lnTo>
                      <a:pt x="3559" y="3538"/>
                    </a:lnTo>
                    <a:lnTo>
                      <a:pt x="3586" y="3511"/>
                    </a:lnTo>
                    <a:lnTo>
                      <a:pt x="3603" y="3495"/>
                    </a:lnTo>
                    <a:lnTo>
                      <a:pt x="3648" y="3451"/>
                    </a:lnTo>
                    <a:lnTo>
                      <a:pt x="3683" y="3387"/>
                    </a:lnTo>
                    <a:lnTo>
                      <a:pt x="3719" y="3316"/>
                    </a:lnTo>
                    <a:lnTo>
                      <a:pt x="3746" y="3245"/>
                    </a:lnTo>
                    <a:lnTo>
                      <a:pt x="3763" y="3165"/>
                    </a:lnTo>
                    <a:lnTo>
                      <a:pt x="3774" y="3075"/>
                    </a:lnTo>
                    <a:lnTo>
                      <a:pt x="3774" y="2994"/>
                    </a:lnTo>
                    <a:lnTo>
                      <a:pt x="3763" y="2905"/>
                    </a:lnTo>
                    <a:lnTo>
                      <a:pt x="3737" y="2825"/>
                    </a:lnTo>
                    <a:lnTo>
                      <a:pt x="3693" y="2745"/>
                    </a:lnTo>
                    <a:lnTo>
                      <a:pt x="3666" y="2692"/>
                    </a:lnTo>
                    <a:lnTo>
                      <a:pt x="3648" y="2648"/>
                    </a:lnTo>
                    <a:lnTo>
                      <a:pt x="3639" y="2604"/>
                    </a:lnTo>
                    <a:lnTo>
                      <a:pt x="3639" y="2568"/>
                    </a:lnTo>
                    <a:lnTo>
                      <a:pt x="3639" y="2532"/>
                    </a:lnTo>
                    <a:lnTo>
                      <a:pt x="3648" y="2505"/>
                    </a:lnTo>
                    <a:lnTo>
                      <a:pt x="3648" y="2477"/>
                    </a:lnTo>
                    <a:lnTo>
                      <a:pt x="3648" y="2452"/>
                    </a:lnTo>
                    <a:lnTo>
                      <a:pt x="3639" y="2434"/>
                    </a:lnTo>
                    <a:lnTo>
                      <a:pt x="3630" y="2415"/>
                    </a:lnTo>
                    <a:lnTo>
                      <a:pt x="3621" y="2397"/>
                    </a:lnTo>
                    <a:lnTo>
                      <a:pt x="3621" y="2372"/>
                    </a:lnTo>
                    <a:lnTo>
                      <a:pt x="3630" y="2353"/>
                    </a:lnTo>
                    <a:lnTo>
                      <a:pt x="3639" y="2328"/>
                    </a:lnTo>
                    <a:lnTo>
                      <a:pt x="3648" y="2291"/>
                    </a:lnTo>
                    <a:lnTo>
                      <a:pt x="3666" y="2255"/>
                    </a:lnTo>
                    <a:lnTo>
                      <a:pt x="3674" y="2220"/>
                    </a:lnTo>
                    <a:lnTo>
                      <a:pt x="3683" y="2175"/>
                    </a:lnTo>
                    <a:lnTo>
                      <a:pt x="3683" y="2121"/>
                    </a:lnTo>
                    <a:lnTo>
                      <a:pt x="3674" y="2059"/>
                    </a:lnTo>
                    <a:lnTo>
                      <a:pt x="3674" y="2041"/>
                    </a:lnTo>
                    <a:lnTo>
                      <a:pt x="3674" y="2024"/>
                    </a:lnTo>
                    <a:lnTo>
                      <a:pt x="3683" y="2024"/>
                    </a:lnTo>
                    <a:lnTo>
                      <a:pt x="3693" y="2015"/>
                    </a:lnTo>
                    <a:lnTo>
                      <a:pt x="3701" y="2015"/>
                    </a:lnTo>
                    <a:lnTo>
                      <a:pt x="3710" y="2015"/>
                    </a:lnTo>
                    <a:lnTo>
                      <a:pt x="3719" y="2015"/>
                    </a:lnTo>
                    <a:lnTo>
                      <a:pt x="3719" y="1997"/>
                    </a:lnTo>
                    <a:lnTo>
                      <a:pt x="3719" y="1979"/>
                    </a:lnTo>
                    <a:lnTo>
                      <a:pt x="3719" y="1944"/>
                    </a:lnTo>
                    <a:lnTo>
                      <a:pt x="3746" y="1924"/>
                    </a:lnTo>
                    <a:lnTo>
                      <a:pt x="3781" y="1899"/>
                    </a:lnTo>
                    <a:lnTo>
                      <a:pt x="3799" y="1871"/>
                    </a:lnTo>
                    <a:lnTo>
                      <a:pt x="3827" y="1855"/>
                    </a:lnTo>
                    <a:lnTo>
                      <a:pt x="3836" y="1827"/>
                    </a:lnTo>
                    <a:lnTo>
                      <a:pt x="3854" y="1811"/>
                    </a:lnTo>
                    <a:lnTo>
                      <a:pt x="3863" y="1791"/>
                    </a:lnTo>
                    <a:lnTo>
                      <a:pt x="3870" y="1791"/>
                    </a:lnTo>
                    <a:lnTo>
                      <a:pt x="3870" y="1800"/>
                    </a:lnTo>
                    <a:lnTo>
                      <a:pt x="3870" y="1961"/>
                    </a:lnTo>
                    <a:lnTo>
                      <a:pt x="3898" y="1961"/>
                    </a:lnTo>
                    <a:lnTo>
                      <a:pt x="3916" y="1952"/>
                    </a:lnTo>
                    <a:lnTo>
                      <a:pt x="3923" y="1924"/>
                    </a:lnTo>
                    <a:lnTo>
                      <a:pt x="3923" y="1880"/>
                    </a:lnTo>
                    <a:lnTo>
                      <a:pt x="3934" y="1837"/>
                    </a:lnTo>
                    <a:lnTo>
                      <a:pt x="3934" y="1791"/>
                    </a:lnTo>
                    <a:lnTo>
                      <a:pt x="3934" y="1747"/>
                    </a:lnTo>
                    <a:lnTo>
                      <a:pt x="3943" y="1711"/>
                    </a:lnTo>
                    <a:lnTo>
                      <a:pt x="3960" y="1694"/>
                    </a:lnTo>
                    <a:lnTo>
                      <a:pt x="3978" y="1684"/>
                    </a:lnTo>
                    <a:lnTo>
                      <a:pt x="3987" y="1694"/>
                    </a:lnTo>
                    <a:lnTo>
                      <a:pt x="3996" y="1694"/>
                    </a:lnTo>
                    <a:lnTo>
                      <a:pt x="4014" y="1694"/>
                    </a:lnTo>
                    <a:lnTo>
                      <a:pt x="4023" y="1694"/>
                    </a:lnTo>
                    <a:lnTo>
                      <a:pt x="4031" y="1684"/>
                    </a:lnTo>
                    <a:lnTo>
                      <a:pt x="4040" y="1684"/>
                    </a:lnTo>
                    <a:lnTo>
                      <a:pt x="4050" y="1675"/>
                    </a:lnTo>
                    <a:lnTo>
                      <a:pt x="4058" y="1667"/>
                    </a:lnTo>
                    <a:lnTo>
                      <a:pt x="4058" y="1649"/>
                    </a:lnTo>
                    <a:lnTo>
                      <a:pt x="4058" y="1640"/>
                    </a:lnTo>
                    <a:lnTo>
                      <a:pt x="4040" y="1640"/>
                    </a:lnTo>
                    <a:lnTo>
                      <a:pt x="4023" y="1631"/>
                    </a:lnTo>
                    <a:lnTo>
                      <a:pt x="4014" y="1631"/>
                    </a:lnTo>
                    <a:lnTo>
                      <a:pt x="4004" y="1622"/>
                    </a:lnTo>
                    <a:lnTo>
                      <a:pt x="3996" y="1604"/>
                    </a:lnTo>
                    <a:lnTo>
                      <a:pt x="3996" y="1595"/>
                    </a:lnTo>
                    <a:lnTo>
                      <a:pt x="3987" y="1578"/>
                    </a:lnTo>
                    <a:lnTo>
                      <a:pt x="3996" y="1569"/>
                    </a:lnTo>
                    <a:lnTo>
                      <a:pt x="3996" y="1551"/>
                    </a:lnTo>
                    <a:lnTo>
                      <a:pt x="4004" y="1542"/>
                    </a:lnTo>
                    <a:lnTo>
                      <a:pt x="4014" y="1534"/>
                    </a:lnTo>
                    <a:lnTo>
                      <a:pt x="4014" y="1524"/>
                    </a:lnTo>
                    <a:lnTo>
                      <a:pt x="4014" y="1515"/>
                    </a:lnTo>
                    <a:lnTo>
                      <a:pt x="4023" y="1507"/>
                    </a:lnTo>
                    <a:lnTo>
                      <a:pt x="4023" y="1498"/>
                    </a:lnTo>
                    <a:lnTo>
                      <a:pt x="4023" y="1489"/>
                    </a:lnTo>
                    <a:lnTo>
                      <a:pt x="4031" y="1489"/>
                    </a:lnTo>
                    <a:lnTo>
                      <a:pt x="4040" y="1480"/>
                    </a:lnTo>
                    <a:lnTo>
                      <a:pt x="4050" y="1480"/>
                    </a:lnTo>
                    <a:lnTo>
                      <a:pt x="4067" y="1489"/>
                    </a:lnTo>
                    <a:lnTo>
                      <a:pt x="4076" y="1480"/>
                    </a:lnTo>
                    <a:lnTo>
                      <a:pt x="4084" y="1480"/>
                    </a:lnTo>
                    <a:lnTo>
                      <a:pt x="4094" y="1471"/>
                    </a:lnTo>
                    <a:lnTo>
                      <a:pt x="4103" y="1471"/>
                    </a:lnTo>
                    <a:lnTo>
                      <a:pt x="4120" y="1471"/>
                    </a:lnTo>
                    <a:lnTo>
                      <a:pt x="4130" y="1471"/>
                    </a:lnTo>
                    <a:lnTo>
                      <a:pt x="4138" y="1480"/>
                    </a:lnTo>
                    <a:lnTo>
                      <a:pt x="4156" y="1480"/>
                    </a:lnTo>
                    <a:lnTo>
                      <a:pt x="4164" y="1489"/>
                    </a:lnTo>
                    <a:lnTo>
                      <a:pt x="4191" y="1498"/>
                    </a:lnTo>
                    <a:lnTo>
                      <a:pt x="4210" y="1507"/>
                    </a:lnTo>
                    <a:lnTo>
                      <a:pt x="4220" y="1515"/>
                    </a:lnTo>
                    <a:lnTo>
                      <a:pt x="4236" y="1515"/>
                    </a:lnTo>
                    <a:lnTo>
                      <a:pt x="4247" y="1515"/>
                    </a:lnTo>
                    <a:lnTo>
                      <a:pt x="4254" y="1524"/>
                    </a:lnTo>
                    <a:lnTo>
                      <a:pt x="4263" y="1524"/>
                    </a:lnTo>
                    <a:lnTo>
                      <a:pt x="4273" y="1524"/>
                    </a:lnTo>
                    <a:lnTo>
                      <a:pt x="4280" y="1534"/>
                    </a:lnTo>
                    <a:lnTo>
                      <a:pt x="4300" y="1542"/>
                    </a:lnTo>
                    <a:lnTo>
                      <a:pt x="4307" y="1551"/>
                    </a:lnTo>
                    <a:lnTo>
                      <a:pt x="4327" y="1560"/>
                    </a:lnTo>
                    <a:lnTo>
                      <a:pt x="4353" y="1569"/>
                    </a:lnTo>
                    <a:lnTo>
                      <a:pt x="4380" y="1578"/>
                    </a:lnTo>
                    <a:lnTo>
                      <a:pt x="4407" y="1587"/>
                    </a:lnTo>
                    <a:lnTo>
                      <a:pt x="4433" y="1587"/>
                    </a:lnTo>
                    <a:lnTo>
                      <a:pt x="4460" y="1587"/>
                    </a:lnTo>
                    <a:lnTo>
                      <a:pt x="4487" y="1595"/>
                    </a:lnTo>
                    <a:lnTo>
                      <a:pt x="4513" y="1595"/>
                    </a:lnTo>
                    <a:lnTo>
                      <a:pt x="4540" y="1595"/>
                    </a:lnTo>
                    <a:lnTo>
                      <a:pt x="4557" y="1604"/>
                    </a:lnTo>
                    <a:lnTo>
                      <a:pt x="4575" y="1614"/>
                    </a:lnTo>
                    <a:lnTo>
                      <a:pt x="4584" y="1622"/>
                    </a:lnTo>
                    <a:lnTo>
                      <a:pt x="4593" y="1640"/>
                    </a:lnTo>
                    <a:lnTo>
                      <a:pt x="4602" y="1649"/>
                    </a:lnTo>
                    <a:lnTo>
                      <a:pt x="4611" y="1667"/>
                    </a:lnTo>
                    <a:lnTo>
                      <a:pt x="4620" y="1675"/>
                    </a:lnTo>
                    <a:lnTo>
                      <a:pt x="4620" y="1684"/>
                    </a:lnTo>
                    <a:lnTo>
                      <a:pt x="4620" y="1694"/>
                    </a:lnTo>
                    <a:lnTo>
                      <a:pt x="4620" y="1702"/>
                    </a:lnTo>
                    <a:lnTo>
                      <a:pt x="4620" y="1711"/>
                    </a:lnTo>
                    <a:lnTo>
                      <a:pt x="4611" y="1711"/>
                    </a:lnTo>
                    <a:lnTo>
                      <a:pt x="4602" y="1720"/>
                    </a:lnTo>
                    <a:lnTo>
                      <a:pt x="4593" y="1729"/>
                    </a:lnTo>
                    <a:lnTo>
                      <a:pt x="4584" y="1738"/>
                    </a:lnTo>
                    <a:lnTo>
                      <a:pt x="4584" y="1755"/>
                    </a:lnTo>
                    <a:lnTo>
                      <a:pt x="4593" y="1774"/>
                    </a:lnTo>
                    <a:lnTo>
                      <a:pt x="4602" y="1782"/>
                    </a:lnTo>
                    <a:lnTo>
                      <a:pt x="4611" y="1811"/>
                    </a:lnTo>
                    <a:lnTo>
                      <a:pt x="4637" y="1827"/>
                    </a:lnTo>
                    <a:lnTo>
                      <a:pt x="4647" y="1855"/>
                    </a:lnTo>
                    <a:lnTo>
                      <a:pt x="4664" y="1891"/>
                    </a:lnTo>
                    <a:lnTo>
                      <a:pt x="4673" y="1924"/>
                    </a:lnTo>
                    <a:lnTo>
                      <a:pt x="4682" y="1971"/>
                    </a:lnTo>
                    <a:lnTo>
                      <a:pt x="4682" y="2006"/>
                    </a:lnTo>
                    <a:lnTo>
                      <a:pt x="4682" y="2041"/>
                    </a:lnTo>
                    <a:lnTo>
                      <a:pt x="4673" y="2077"/>
                    </a:lnTo>
                    <a:lnTo>
                      <a:pt x="4656" y="2104"/>
                    </a:lnTo>
                    <a:lnTo>
                      <a:pt x="4629" y="2131"/>
                    </a:lnTo>
                    <a:lnTo>
                      <a:pt x="4620" y="2148"/>
                    </a:lnTo>
                    <a:lnTo>
                      <a:pt x="4620" y="2167"/>
                    </a:lnTo>
                    <a:lnTo>
                      <a:pt x="4620" y="2184"/>
                    </a:lnTo>
                    <a:lnTo>
                      <a:pt x="4620" y="2201"/>
                    </a:lnTo>
                    <a:lnTo>
                      <a:pt x="4611" y="2220"/>
                    </a:lnTo>
                    <a:lnTo>
                      <a:pt x="4611" y="2237"/>
                    </a:lnTo>
                    <a:lnTo>
                      <a:pt x="4593" y="2247"/>
                    </a:lnTo>
                    <a:lnTo>
                      <a:pt x="4575" y="2264"/>
                    </a:lnTo>
                    <a:lnTo>
                      <a:pt x="4548" y="2273"/>
                    </a:lnTo>
                    <a:lnTo>
                      <a:pt x="4521" y="2273"/>
                    </a:lnTo>
                    <a:lnTo>
                      <a:pt x="4513" y="2300"/>
                    </a:lnTo>
                    <a:lnTo>
                      <a:pt x="4513" y="2328"/>
                    </a:lnTo>
                    <a:lnTo>
                      <a:pt x="4513" y="2344"/>
                    </a:lnTo>
                    <a:lnTo>
                      <a:pt x="4513" y="2372"/>
                    </a:lnTo>
                    <a:lnTo>
                      <a:pt x="4513" y="2397"/>
                    </a:lnTo>
                    <a:lnTo>
                      <a:pt x="4513" y="2415"/>
                    </a:lnTo>
                    <a:lnTo>
                      <a:pt x="4521" y="2434"/>
                    </a:lnTo>
                    <a:lnTo>
                      <a:pt x="4540" y="2441"/>
                    </a:lnTo>
                    <a:lnTo>
                      <a:pt x="4548" y="2452"/>
                    </a:lnTo>
                    <a:lnTo>
                      <a:pt x="4575" y="2452"/>
                    </a:lnTo>
                    <a:lnTo>
                      <a:pt x="4584" y="2452"/>
                    </a:lnTo>
                    <a:lnTo>
                      <a:pt x="4602" y="2452"/>
                    </a:lnTo>
                    <a:lnTo>
                      <a:pt x="4611" y="2452"/>
                    </a:lnTo>
                    <a:lnTo>
                      <a:pt x="4629" y="2452"/>
                    </a:lnTo>
                    <a:lnTo>
                      <a:pt x="4637" y="2441"/>
                    </a:lnTo>
                    <a:lnTo>
                      <a:pt x="4647" y="2434"/>
                    </a:lnTo>
                    <a:lnTo>
                      <a:pt x="4656" y="2425"/>
                    </a:lnTo>
                    <a:lnTo>
                      <a:pt x="4664" y="2415"/>
                    </a:lnTo>
                    <a:lnTo>
                      <a:pt x="4664" y="2397"/>
                    </a:lnTo>
                    <a:lnTo>
                      <a:pt x="4664" y="2381"/>
                    </a:lnTo>
                    <a:lnTo>
                      <a:pt x="4673" y="2361"/>
                    </a:lnTo>
                    <a:lnTo>
                      <a:pt x="4682" y="2344"/>
                    </a:lnTo>
                    <a:lnTo>
                      <a:pt x="4682" y="2328"/>
                    </a:lnTo>
                    <a:lnTo>
                      <a:pt x="4700" y="2308"/>
                    </a:lnTo>
                    <a:lnTo>
                      <a:pt x="4709" y="2291"/>
                    </a:lnTo>
                    <a:lnTo>
                      <a:pt x="4717" y="2281"/>
                    </a:lnTo>
                    <a:lnTo>
                      <a:pt x="4728" y="2273"/>
                    </a:lnTo>
                    <a:lnTo>
                      <a:pt x="4744" y="2264"/>
                    </a:lnTo>
                    <a:lnTo>
                      <a:pt x="4753" y="2255"/>
                    </a:lnTo>
                    <a:lnTo>
                      <a:pt x="4762" y="2255"/>
                    </a:lnTo>
                    <a:lnTo>
                      <a:pt x="4772" y="2255"/>
                    </a:lnTo>
                    <a:lnTo>
                      <a:pt x="4781" y="2247"/>
                    </a:lnTo>
                    <a:lnTo>
                      <a:pt x="4790" y="2237"/>
                    </a:lnTo>
                    <a:lnTo>
                      <a:pt x="4797" y="2220"/>
                    </a:lnTo>
                    <a:lnTo>
                      <a:pt x="4808" y="2211"/>
                    </a:lnTo>
                    <a:lnTo>
                      <a:pt x="4825" y="2201"/>
                    </a:lnTo>
                    <a:lnTo>
                      <a:pt x="4834" y="2201"/>
                    </a:lnTo>
                    <a:lnTo>
                      <a:pt x="4852" y="2211"/>
                    </a:lnTo>
                    <a:lnTo>
                      <a:pt x="4870" y="2220"/>
                    </a:lnTo>
                    <a:lnTo>
                      <a:pt x="4888" y="2247"/>
                    </a:lnTo>
                    <a:lnTo>
                      <a:pt x="4905" y="2281"/>
                    </a:lnTo>
                    <a:lnTo>
                      <a:pt x="4914" y="2300"/>
                    </a:lnTo>
                    <a:lnTo>
                      <a:pt x="4932" y="2328"/>
                    </a:lnTo>
                    <a:lnTo>
                      <a:pt x="4941" y="2344"/>
                    </a:lnTo>
                    <a:lnTo>
                      <a:pt x="4950" y="2361"/>
                    </a:lnTo>
                    <a:lnTo>
                      <a:pt x="4959" y="2372"/>
                    </a:lnTo>
                    <a:lnTo>
                      <a:pt x="4968" y="2388"/>
                    </a:lnTo>
                    <a:lnTo>
                      <a:pt x="4968" y="2408"/>
                    </a:lnTo>
                    <a:lnTo>
                      <a:pt x="4968" y="2425"/>
                    </a:lnTo>
                    <a:lnTo>
                      <a:pt x="4968" y="2452"/>
                    </a:lnTo>
                    <a:lnTo>
                      <a:pt x="4977" y="2477"/>
                    </a:lnTo>
                    <a:lnTo>
                      <a:pt x="4977" y="2505"/>
                    </a:lnTo>
                    <a:lnTo>
                      <a:pt x="4994" y="2532"/>
                    </a:lnTo>
                    <a:lnTo>
                      <a:pt x="5004" y="2558"/>
                    </a:lnTo>
                    <a:lnTo>
                      <a:pt x="5021" y="2585"/>
                    </a:lnTo>
                    <a:lnTo>
                      <a:pt x="5030" y="2621"/>
                    </a:lnTo>
                    <a:lnTo>
                      <a:pt x="5048" y="2657"/>
                    </a:lnTo>
                    <a:lnTo>
                      <a:pt x="5057" y="2692"/>
                    </a:lnTo>
                    <a:lnTo>
                      <a:pt x="5057" y="2737"/>
                    </a:lnTo>
                    <a:lnTo>
                      <a:pt x="5048" y="2790"/>
                    </a:lnTo>
                    <a:lnTo>
                      <a:pt x="5048" y="2825"/>
                    </a:lnTo>
                    <a:lnTo>
                      <a:pt x="5030" y="2845"/>
                    </a:lnTo>
                    <a:lnTo>
                      <a:pt x="5021" y="2861"/>
                    </a:lnTo>
                    <a:lnTo>
                      <a:pt x="5013" y="2870"/>
                    </a:lnTo>
                    <a:lnTo>
                      <a:pt x="4994" y="2870"/>
                    </a:lnTo>
                    <a:lnTo>
                      <a:pt x="4986" y="2878"/>
                    </a:lnTo>
                    <a:lnTo>
                      <a:pt x="4977" y="2878"/>
                    </a:lnTo>
                    <a:lnTo>
                      <a:pt x="4968" y="2897"/>
                    </a:lnTo>
                    <a:lnTo>
                      <a:pt x="4959" y="2914"/>
                    </a:lnTo>
                    <a:lnTo>
                      <a:pt x="4959" y="2941"/>
                    </a:lnTo>
                    <a:lnTo>
                      <a:pt x="4959" y="2969"/>
                    </a:lnTo>
                    <a:lnTo>
                      <a:pt x="4950" y="2987"/>
                    </a:lnTo>
                    <a:lnTo>
                      <a:pt x="4941" y="3005"/>
                    </a:lnTo>
                    <a:lnTo>
                      <a:pt x="4924" y="3014"/>
                    </a:lnTo>
                    <a:lnTo>
                      <a:pt x="4914" y="3022"/>
                    </a:lnTo>
                    <a:lnTo>
                      <a:pt x="4897" y="3040"/>
                    </a:lnTo>
                    <a:lnTo>
                      <a:pt x="4888" y="3058"/>
                    </a:lnTo>
                    <a:lnTo>
                      <a:pt x="4878" y="3085"/>
                    </a:lnTo>
                    <a:lnTo>
                      <a:pt x="4878" y="3121"/>
                    </a:lnTo>
                    <a:lnTo>
                      <a:pt x="4878" y="3165"/>
                    </a:lnTo>
                    <a:lnTo>
                      <a:pt x="4878" y="3209"/>
                    </a:lnTo>
                    <a:lnTo>
                      <a:pt x="4870" y="3227"/>
                    </a:lnTo>
                    <a:lnTo>
                      <a:pt x="4870" y="3245"/>
                    </a:lnTo>
                    <a:lnTo>
                      <a:pt x="4852" y="3245"/>
                    </a:lnTo>
                    <a:lnTo>
                      <a:pt x="4844" y="3254"/>
                    </a:lnTo>
                    <a:lnTo>
                      <a:pt x="4834" y="3262"/>
                    </a:lnTo>
                    <a:lnTo>
                      <a:pt x="4817" y="3271"/>
                    </a:lnTo>
                    <a:lnTo>
                      <a:pt x="4808" y="3298"/>
                    </a:lnTo>
                    <a:lnTo>
                      <a:pt x="4808" y="3325"/>
                    </a:lnTo>
                    <a:lnTo>
                      <a:pt x="4808" y="3378"/>
                    </a:lnTo>
                    <a:lnTo>
                      <a:pt x="4852" y="3378"/>
                    </a:lnTo>
                    <a:lnTo>
                      <a:pt x="4888" y="3378"/>
                    </a:lnTo>
                    <a:lnTo>
                      <a:pt x="4924" y="3396"/>
                    </a:lnTo>
                    <a:lnTo>
                      <a:pt x="4950" y="3405"/>
                    </a:lnTo>
                    <a:lnTo>
                      <a:pt x="4968" y="3423"/>
                    </a:lnTo>
                    <a:lnTo>
                      <a:pt x="4986" y="3442"/>
                    </a:lnTo>
                    <a:lnTo>
                      <a:pt x="4994" y="3458"/>
                    </a:lnTo>
                    <a:lnTo>
                      <a:pt x="5004" y="3476"/>
                    </a:lnTo>
                    <a:lnTo>
                      <a:pt x="5013" y="3485"/>
                    </a:lnTo>
                    <a:lnTo>
                      <a:pt x="5021" y="3485"/>
                    </a:lnTo>
                    <a:lnTo>
                      <a:pt x="5234" y="9040"/>
                    </a:lnTo>
                    <a:lnTo>
                      <a:pt x="5234" y="9031"/>
                    </a:lnTo>
                    <a:close/>
                  </a:path>
                </a:pathLst>
              </a:custGeom>
              <a:solidFill>
                <a:srgbClr val="1C2022"/>
              </a:solidFill>
              <a:ln w="38100" cmpd="sng">
                <a:solidFill>
                  <a:schemeClr val="bg2"/>
                </a:solidFill>
                <a:round/>
                <a:headEnd/>
                <a:tailEnd/>
              </a:ln>
              <a:effectLst/>
            </p:spPr>
            <p:txBody>
              <a:bodyPr/>
              <a:lstStyle/>
              <a:p>
                <a:endParaRPr lang="en-US">
                  <a:solidFill>
                    <a:prstClr val="black"/>
                  </a:solidFill>
                </a:endParaRPr>
              </a:p>
            </p:txBody>
          </p:sp>
          <p:sp>
            <p:nvSpPr>
              <p:cNvPr id="406" name="Freeform 8"/>
              <p:cNvSpPr>
                <a:spLocks/>
              </p:cNvSpPr>
              <p:nvPr/>
            </p:nvSpPr>
            <p:spPr bwMode="auto">
              <a:xfrm>
                <a:off x="1153" y="1063"/>
                <a:ext cx="1812" cy="3089"/>
              </a:xfrm>
              <a:custGeom>
                <a:avLst/>
                <a:gdLst>
                  <a:gd name="T0" fmla="*/ 1783 w 7134"/>
                  <a:gd name="T1" fmla="*/ 2623 h 12053"/>
                  <a:gd name="T2" fmla="*/ 1778 w 7134"/>
                  <a:gd name="T3" fmla="*/ 2655 h 12053"/>
                  <a:gd name="T4" fmla="*/ 1780 w 7134"/>
                  <a:gd name="T5" fmla="*/ 2678 h 12053"/>
                  <a:gd name="T6" fmla="*/ 1753 w 7134"/>
                  <a:gd name="T7" fmla="*/ 2696 h 12053"/>
                  <a:gd name="T8" fmla="*/ 1732 w 7134"/>
                  <a:gd name="T9" fmla="*/ 2730 h 12053"/>
                  <a:gd name="T10" fmla="*/ 1644 w 7134"/>
                  <a:gd name="T11" fmla="*/ 2790 h 12053"/>
                  <a:gd name="T12" fmla="*/ 1665 w 7134"/>
                  <a:gd name="T13" fmla="*/ 2771 h 12053"/>
                  <a:gd name="T14" fmla="*/ 1685 w 7134"/>
                  <a:gd name="T15" fmla="*/ 2744 h 12053"/>
                  <a:gd name="T16" fmla="*/ 1653 w 7134"/>
                  <a:gd name="T17" fmla="*/ 2758 h 12053"/>
                  <a:gd name="T18" fmla="*/ 1642 w 7134"/>
                  <a:gd name="T19" fmla="*/ 2749 h 12053"/>
                  <a:gd name="T20" fmla="*/ 1622 w 7134"/>
                  <a:gd name="T21" fmla="*/ 2760 h 12053"/>
                  <a:gd name="T22" fmla="*/ 1606 w 7134"/>
                  <a:gd name="T23" fmla="*/ 2753 h 12053"/>
                  <a:gd name="T24" fmla="*/ 1617 w 7134"/>
                  <a:gd name="T25" fmla="*/ 2776 h 12053"/>
                  <a:gd name="T26" fmla="*/ 1608 w 7134"/>
                  <a:gd name="T27" fmla="*/ 2799 h 12053"/>
                  <a:gd name="T28" fmla="*/ 1581 w 7134"/>
                  <a:gd name="T29" fmla="*/ 2787 h 12053"/>
                  <a:gd name="T30" fmla="*/ 1583 w 7134"/>
                  <a:gd name="T31" fmla="*/ 2815 h 12053"/>
                  <a:gd name="T32" fmla="*/ 1565 w 7134"/>
                  <a:gd name="T33" fmla="*/ 2824 h 12053"/>
                  <a:gd name="T34" fmla="*/ 1549 w 7134"/>
                  <a:gd name="T35" fmla="*/ 2845 h 12053"/>
                  <a:gd name="T36" fmla="*/ 1558 w 7134"/>
                  <a:gd name="T37" fmla="*/ 2851 h 12053"/>
                  <a:gd name="T38" fmla="*/ 1513 w 7134"/>
                  <a:gd name="T39" fmla="*/ 2856 h 12053"/>
                  <a:gd name="T40" fmla="*/ 1527 w 7134"/>
                  <a:gd name="T41" fmla="*/ 2874 h 12053"/>
                  <a:gd name="T42" fmla="*/ 1531 w 7134"/>
                  <a:gd name="T43" fmla="*/ 2902 h 12053"/>
                  <a:gd name="T44" fmla="*/ 1501 w 7134"/>
                  <a:gd name="T45" fmla="*/ 2913 h 12053"/>
                  <a:gd name="T46" fmla="*/ 1513 w 7134"/>
                  <a:gd name="T47" fmla="*/ 2929 h 12053"/>
                  <a:gd name="T48" fmla="*/ 1518 w 7134"/>
                  <a:gd name="T49" fmla="*/ 2961 h 12053"/>
                  <a:gd name="T50" fmla="*/ 1513 w 7134"/>
                  <a:gd name="T51" fmla="*/ 2986 h 12053"/>
                  <a:gd name="T52" fmla="*/ 1518 w 7134"/>
                  <a:gd name="T53" fmla="*/ 3011 h 12053"/>
                  <a:gd name="T54" fmla="*/ 1520 w 7134"/>
                  <a:gd name="T55" fmla="*/ 3036 h 12053"/>
                  <a:gd name="T56" fmla="*/ 1531 w 7134"/>
                  <a:gd name="T57" fmla="*/ 3062 h 12053"/>
                  <a:gd name="T58" fmla="*/ 1529 w 7134"/>
                  <a:gd name="T59" fmla="*/ 3087 h 12053"/>
                  <a:gd name="T60" fmla="*/ 1477 w 7134"/>
                  <a:gd name="T61" fmla="*/ 3066 h 12053"/>
                  <a:gd name="T62" fmla="*/ 1427 w 7134"/>
                  <a:gd name="T63" fmla="*/ 3055 h 12053"/>
                  <a:gd name="T64" fmla="*/ 1397 w 7134"/>
                  <a:gd name="T65" fmla="*/ 3041 h 12053"/>
                  <a:gd name="T66" fmla="*/ 1370 w 7134"/>
                  <a:gd name="T67" fmla="*/ 3029 h 12053"/>
                  <a:gd name="T68" fmla="*/ 1343 w 7134"/>
                  <a:gd name="T69" fmla="*/ 3014 h 12053"/>
                  <a:gd name="T70" fmla="*/ 1325 w 7134"/>
                  <a:gd name="T71" fmla="*/ 2995 h 12053"/>
                  <a:gd name="T72" fmla="*/ 1318 w 7134"/>
                  <a:gd name="T73" fmla="*/ 2966 h 12053"/>
                  <a:gd name="T74" fmla="*/ 1286 w 7134"/>
                  <a:gd name="T75" fmla="*/ 2906 h 12053"/>
                  <a:gd name="T76" fmla="*/ 1255 w 7134"/>
                  <a:gd name="T77" fmla="*/ 2861 h 12053"/>
                  <a:gd name="T78" fmla="*/ 1223 w 7134"/>
                  <a:gd name="T79" fmla="*/ 2806 h 12053"/>
                  <a:gd name="T80" fmla="*/ 1196 w 7134"/>
                  <a:gd name="T81" fmla="*/ 2758 h 12053"/>
                  <a:gd name="T82" fmla="*/ 1185 w 7134"/>
                  <a:gd name="T83" fmla="*/ 2726 h 12053"/>
                  <a:gd name="T84" fmla="*/ 1162 w 7134"/>
                  <a:gd name="T85" fmla="*/ 2664 h 12053"/>
                  <a:gd name="T86" fmla="*/ 1085 w 7134"/>
                  <a:gd name="T87" fmla="*/ 2598 h 12053"/>
                  <a:gd name="T88" fmla="*/ 1044 w 7134"/>
                  <a:gd name="T89" fmla="*/ 2595 h 12053"/>
                  <a:gd name="T90" fmla="*/ 992 w 7134"/>
                  <a:gd name="T91" fmla="*/ 2584 h 12053"/>
                  <a:gd name="T92" fmla="*/ 972 w 7134"/>
                  <a:gd name="T93" fmla="*/ 2598 h 12053"/>
                  <a:gd name="T94" fmla="*/ 938 w 7134"/>
                  <a:gd name="T95" fmla="*/ 2643 h 12053"/>
                  <a:gd name="T96" fmla="*/ 917 w 7134"/>
                  <a:gd name="T97" fmla="*/ 2673 h 12053"/>
                  <a:gd name="T98" fmla="*/ 872 w 7134"/>
                  <a:gd name="T99" fmla="*/ 2682 h 12053"/>
                  <a:gd name="T100" fmla="*/ 856 w 7134"/>
                  <a:gd name="T101" fmla="*/ 2662 h 12053"/>
                  <a:gd name="T102" fmla="*/ 818 w 7134"/>
                  <a:gd name="T103" fmla="*/ 2639 h 12053"/>
                  <a:gd name="T104" fmla="*/ 759 w 7134"/>
                  <a:gd name="T105" fmla="*/ 2577 h 12053"/>
                  <a:gd name="T106" fmla="*/ 748 w 7134"/>
                  <a:gd name="T107" fmla="*/ 2509 h 12053"/>
                  <a:gd name="T108" fmla="*/ 718 w 7134"/>
                  <a:gd name="T109" fmla="*/ 2447 h 12053"/>
                  <a:gd name="T110" fmla="*/ 675 w 7134"/>
                  <a:gd name="T111" fmla="*/ 2413 h 12053"/>
                  <a:gd name="T112" fmla="*/ 643 w 7134"/>
                  <a:gd name="T113" fmla="*/ 2376 h 12053"/>
                  <a:gd name="T114" fmla="*/ 616 w 7134"/>
                  <a:gd name="T115" fmla="*/ 2347 h 12053"/>
                  <a:gd name="T116" fmla="*/ 584 w 7134"/>
                  <a:gd name="T117" fmla="*/ 2294 h 12053"/>
                  <a:gd name="T118" fmla="*/ 34 w 7134"/>
                  <a:gd name="T119" fmla="*/ 9 h 12053"/>
                  <a:gd name="T120" fmla="*/ 349 w 7134"/>
                  <a:gd name="T121" fmla="*/ 74 h 12053"/>
                  <a:gd name="T122" fmla="*/ 1191 w 7134"/>
                  <a:gd name="T123" fmla="*/ 183 h 12053"/>
                  <a:gd name="T124" fmla="*/ 1810 w 7134"/>
                  <a:gd name="T125" fmla="*/ 2616 h 120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34" h="12053">
                    <a:moveTo>
                      <a:pt x="7125" y="10208"/>
                    </a:moveTo>
                    <a:lnTo>
                      <a:pt x="7134" y="10199"/>
                    </a:lnTo>
                    <a:lnTo>
                      <a:pt x="7125" y="10190"/>
                    </a:lnTo>
                    <a:lnTo>
                      <a:pt x="7115" y="10190"/>
                    </a:lnTo>
                    <a:lnTo>
                      <a:pt x="7107" y="10190"/>
                    </a:lnTo>
                    <a:lnTo>
                      <a:pt x="7089" y="10208"/>
                    </a:lnTo>
                    <a:lnTo>
                      <a:pt x="7062" y="10217"/>
                    </a:lnTo>
                    <a:lnTo>
                      <a:pt x="7045" y="10226"/>
                    </a:lnTo>
                    <a:lnTo>
                      <a:pt x="7018" y="10233"/>
                    </a:lnTo>
                    <a:lnTo>
                      <a:pt x="7001" y="10244"/>
                    </a:lnTo>
                    <a:lnTo>
                      <a:pt x="6982" y="10244"/>
                    </a:lnTo>
                    <a:lnTo>
                      <a:pt x="6974" y="10261"/>
                    </a:lnTo>
                    <a:lnTo>
                      <a:pt x="6974" y="10279"/>
                    </a:lnTo>
                    <a:lnTo>
                      <a:pt x="6974" y="10297"/>
                    </a:lnTo>
                    <a:lnTo>
                      <a:pt x="6982" y="10314"/>
                    </a:lnTo>
                    <a:lnTo>
                      <a:pt x="6991" y="10324"/>
                    </a:lnTo>
                    <a:lnTo>
                      <a:pt x="6991" y="10341"/>
                    </a:lnTo>
                    <a:lnTo>
                      <a:pt x="7001" y="10359"/>
                    </a:lnTo>
                    <a:lnTo>
                      <a:pt x="7001" y="10369"/>
                    </a:lnTo>
                    <a:lnTo>
                      <a:pt x="7001" y="10386"/>
                    </a:lnTo>
                    <a:lnTo>
                      <a:pt x="6991" y="10404"/>
                    </a:lnTo>
                    <a:lnTo>
                      <a:pt x="7009" y="10404"/>
                    </a:lnTo>
                    <a:lnTo>
                      <a:pt x="7018" y="10413"/>
                    </a:lnTo>
                    <a:lnTo>
                      <a:pt x="7018" y="10422"/>
                    </a:lnTo>
                    <a:lnTo>
                      <a:pt x="7018" y="10430"/>
                    </a:lnTo>
                    <a:lnTo>
                      <a:pt x="7018" y="10439"/>
                    </a:lnTo>
                    <a:lnTo>
                      <a:pt x="7009" y="10449"/>
                    </a:lnTo>
                    <a:lnTo>
                      <a:pt x="7009" y="10457"/>
                    </a:lnTo>
                    <a:lnTo>
                      <a:pt x="6991" y="10466"/>
                    </a:lnTo>
                    <a:lnTo>
                      <a:pt x="6982" y="10466"/>
                    </a:lnTo>
                    <a:lnTo>
                      <a:pt x="6955" y="10475"/>
                    </a:lnTo>
                    <a:lnTo>
                      <a:pt x="6938" y="10484"/>
                    </a:lnTo>
                    <a:lnTo>
                      <a:pt x="6929" y="10493"/>
                    </a:lnTo>
                    <a:lnTo>
                      <a:pt x="6920" y="10502"/>
                    </a:lnTo>
                    <a:lnTo>
                      <a:pt x="6911" y="10510"/>
                    </a:lnTo>
                    <a:lnTo>
                      <a:pt x="6902" y="10520"/>
                    </a:lnTo>
                    <a:lnTo>
                      <a:pt x="6902" y="10529"/>
                    </a:lnTo>
                    <a:lnTo>
                      <a:pt x="6902" y="10537"/>
                    </a:lnTo>
                    <a:lnTo>
                      <a:pt x="6911" y="10537"/>
                    </a:lnTo>
                    <a:lnTo>
                      <a:pt x="6929" y="10546"/>
                    </a:lnTo>
                    <a:lnTo>
                      <a:pt x="6929" y="10555"/>
                    </a:lnTo>
                    <a:lnTo>
                      <a:pt x="6920" y="10573"/>
                    </a:lnTo>
                    <a:lnTo>
                      <a:pt x="6893" y="10590"/>
                    </a:lnTo>
                    <a:lnTo>
                      <a:pt x="6865" y="10617"/>
                    </a:lnTo>
                    <a:lnTo>
                      <a:pt x="6821" y="10653"/>
                    </a:lnTo>
                    <a:lnTo>
                      <a:pt x="6778" y="10690"/>
                    </a:lnTo>
                    <a:lnTo>
                      <a:pt x="6732" y="10725"/>
                    </a:lnTo>
                    <a:lnTo>
                      <a:pt x="6679" y="10761"/>
                    </a:lnTo>
                    <a:lnTo>
                      <a:pt x="6634" y="10806"/>
                    </a:lnTo>
                    <a:lnTo>
                      <a:pt x="6590" y="10832"/>
                    </a:lnTo>
                    <a:lnTo>
                      <a:pt x="6554" y="10859"/>
                    </a:lnTo>
                    <a:lnTo>
                      <a:pt x="6518" y="10876"/>
                    </a:lnTo>
                    <a:lnTo>
                      <a:pt x="6492" y="10886"/>
                    </a:lnTo>
                    <a:lnTo>
                      <a:pt x="6474" y="10886"/>
                    </a:lnTo>
                    <a:lnTo>
                      <a:pt x="6456" y="10886"/>
                    </a:lnTo>
                    <a:lnTo>
                      <a:pt x="6448" y="10886"/>
                    </a:lnTo>
                    <a:lnTo>
                      <a:pt x="6448" y="10876"/>
                    </a:lnTo>
                    <a:lnTo>
                      <a:pt x="6456" y="10867"/>
                    </a:lnTo>
                    <a:lnTo>
                      <a:pt x="6465" y="10867"/>
                    </a:lnTo>
                    <a:lnTo>
                      <a:pt x="6483" y="10859"/>
                    </a:lnTo>
                    <a:lnTo>
                      <a:pt x="6509" y="10850"/>
                    </a:lnTo>
                    <a:lnTo>
                      <a:pt x="6528" y="10832"/>
                    </a:lnTo>
                    <a:lnTo>
                      <a:pt x="6554" y="10814"/>
                    </a:lnTo>
                    <a:lnTo>
                      <a:pt x="6581" y="10796"/>
                    </a:lnTo>
                    <a:lnTo>
                      <a:pt x="6599" y="10779"/>
                    </a:lnTo>
                    <a:lnTo>
                      <a:pt x="6625" y="10761"/>
                    </a:lnTo>
                    <a:lnTo>
                      <a:pt x="6634" y="10743"/>
                    </a:lnTo>
                    <a:lnTo>
                      <a:pt x="6652" y="10734"/>
                    </a:lnTo>
                    <a:lnTo>
                      <a:pt x="6652" y="10715"/>
                    </a:lnTo>
                    <a:lnTo>
                      <a:pt x="6652" y="10706"/>
                    </a:lnTo>
                    <a:lnTo>
                      <a:pt x="6644" y="10706"/>
                    </a:lnTo>
                    <a:lnTo>
                      <a:pt x="6634" y="10706"/>
                    </a:lnTo>
                    <a:lnTo>
                      <a:pt x="6625" y="10715"/>
                    </a:lnTo>
                    <a:lnTo>
                      <a:pt x="6608" y="10725"/>
                    </a:lnTo>
                    <a:lnTo>
                      <a:pt x="6590" y="10734"/>
                    </a:lnTo>
                    <a:lnTo>
                      <a:pt x="6572" y="10752"/>
                    </a:lnTo>
                    <a:lnTo>
                      <a:pt x="6554" y="10761"/>
                    </a:lnTo>
                    <a:lnTo>
                      <a:pt x="6536" y="10779"/>
                    </a:lnTo>
                    <a:lnTo>
                      <a:pt x="6528" y="10779"/>
                    </a:lnTo>
                    <a:lnTo>
                      <a:pt x="6518" y="10770"/>
                    </a:lnTo>
                    <a:lnTo>
                      <a:pt x="6509" y="10761"/>
                    </a:lnTo>
                    <a:lnTo>
                      <a:pt x="6501" y="10743"/>
                    </a:lnTo>
                    <a:lnTo>
                      <a:pt x="6501" y="10734"/>
                    </a:lnTo>
                    <a:lnTo>
                      <a:pt x="6501" y="10715"/>
                    </a:lnTo>
                    <a:lnTo>
                      <a:pt x="6501" y="10706"/>
                    </a:lnTo>
                    <a:lnTo>
                      <a:pt x="6501" y="10715"/>
                    </a:lnTo>
                    <a:lnTo>
                      <a:pt x="6501" y="10725"/>
                    </a:lnTo>
                    <a:lnTo>
                      <a:pt x="6492" y="10725"/>
                    </a:lnTo>
                    <a:lnTo>
                      <a:pt x="6474" y="10725"/>
                    </a:lnTo>
                    <a:lnTo>
                      <a:pt x="6465" y="10725"/>
                    </a:lnTo>
                    <a:lnTo>
                      <a:pt x="6456" y="10725"/>
                    </a:lnTo>
                    <a:lnTo>
                      <a:pt x="6438" y="10725"/>
                    </a:lnTo>
                    <a:lnTo>
                      <a:pt x="6421" y="10734"/>
                    </a:lnTo>
                    <a:lnTo>
                      <a:pt x="6428" y="10743"/>
                    </a:lnTo>
                    <a:lnTo>
                      <a:pt x="6428" y="10752"/>
                    </a:lnTo>
                    <a:lnTo>
                      <a:pt x="6421" y="10761"/>
                    </a:lnTo>
                    <a:lnTo>
                      <a:pt x="6412" y="10770"/>
                    </a:lnTo>
                    <a:lnTo>
                      <a:pt x="6403" y="10770"/>
                    </a:lnTo>
                    <a:lnTo>
                      <a:pt x="6385" y="10770"/>
                    </a:lnTo>
                    <a:lnTo>
                      <a:pt x="6375" y="10761"/>
                    </a:lnTo>
                    <a:lnTo>
                      <a:pt x="6357" y="10761"/>
                    </a:lnTo>
                    <a:lnTo>
                      <a:pt x="6348" y="10752"/>
                    </a:lnTo>
                    <a:lnTo>
                      <a:pt x="6341" y="10743"/>
                    </a:lnTo>
                    <a:lnTo>
                      <a:pt x="6341" y="10725"/>
                    </a:lnTo>
                    <a:lnTo>
                      <a:pt x="6341" y="10715"/>
                    </a:lnTo>
                    <a:lnTo>
                      <a:pt x="6332" y="10715"/>
                    </a:lnTo>
                    <a:lnTo>
                      <a:pt x="6322" y="10725"/>
                    </a:lnTo>
                    <a:lnTo>
                      <a:pt x="6322" y="10743"/>
                    </a:lnTo>
                    <a:lnTo>
                      <a:pt x="6313" y="10761"/>
                    </a:lnTo>
                    <a:lnTo>
                      <a:pt x="6313" y="10779"/>
                    </a:lnTo>
                    <a:lnTo>
                      <a:pt x="6313" y="10796"/>
                    </a:lnTo>
                    <a:lnTo>
                      <a:pt x="6313" y="10814"/>
                    </a:lnTo>
                    <a:lnTo>
                      <a:pt x="6322" y="10814"/>
                    </a:lnTo>
                    <a:lnTo>
                      <a:pt x="6341" y="10814"/>
                    </a:lnTo>
                    <a:lnTo>
                      <a:pt x="6348" y="10823"/>
                    </a:lnTo>
                    <a:lnTo>
                      <a:pt x="6357" y="10823"/>
                    </a:lnTo>
                    <a:lnTo>
                      <a:pt x="6368" y="10832"/>
                    </a:lnTo>
                    <a:lnTo>
                      <a:pt x="6368" y="10841"/>
                    </a:lnTo>
                    <a:lnTo>
                      <a:pt x="6375" y="10850"/>
                    </a:lnTo>
                    <a:lnTo>
                      <a:pt x="6375" y="10867"/>
                    </a:lnTo>
                    <a:lnTo>
                      <a:pt x="6368" y="10876"/>
                    </a:lnTo>
                    <a:lnTo>
                      <a:pt x="6368" y="10894"/>
                    </a:lnTo>
                    <a:lnTo>
                      <a:pt x="6357" y="10912"/>
                    </a:lnTo>
                    <a:lnTo>
                      <a:pt x="6348" y="10921"/>
                    </a:lnTo>
                    <a:lnTo>
                      <a:pt x="6341" y="10930"/>
                    </a:lnTo>
                    <a:lnTo>
                      <a:pt x="6332" y="10921"/>
                    </a:lnTo>
                    <a:lnTo>
                      <a:pt x="6322" y="10921"/>
                    </a:lnTo>
                    <a:lnTo>
                      <a:pt x="6313" y="10912"/>
                    </a:lnTo>
                    <a:lnTo>
                      <a:pt x="6304" y="10894"/>
                    </a:lnTo>
                    <a:lnTo>
                      <a:pt x="6288" y="10886"/>
                    </a:lnTo>
                    <a:lnTo>
                      <a:pt x="6277" y="10876"/>
                    </a:lnTo>
                    <a:lnTo>
                      <a:pt x="6260" y="10876"/>
                    </a:lnTo>
                    <a:lnTo>
                      <a:pt x="6251" y="10876"/>
                    </a:lnTo>
                    <a:lnTo>
                      <a:pt x="6233" y="10876"/>
                    </a:lnTo>
                    <a:lnTo>
                      <a:pt x="6224" y="10876"/>
                    </a:lnTo>
                    <a:lnTo>
                      <a:pt x="6224" y="10886"/>
                    </a:lnTo>
                    <a:lnTo>
                      <a:pt x="6233" y="10894"/>
                    </a:lnTo>
                    <a:lnTo>
                      <a:pt x="6233" y="10903"/>
                    </a:lnTo>
                    <a:lnTo>
                      <a:pt x="6242" y="10930"/>
                    </a:lnTo>
                    <a:lnTo>
                      <a:pt x="6242" y="10947"/>
                    </a:lnTo>
                    <a:lnTo>
                      <a:pt x="6242" y="10956"/>
                    </a:lnTo>
                    <a:lnTo>
                      <a:pt x="6242" y="10974"/>
                    </a:lnTo>
                    <a:lnTo>
                      <a:pt x="6242" y="10983"/>
                    </a:lnTo>
                    <a:lnTo>
                      <a:pt x="6233" y="10983"/>
                    </a:lnTo>
                    <a:lnTo>
                      <a:pt x="6224" y="10992"/>
                    </a:lnTo>
                    <a:lnTo>
                      <a:pt x="6215" y="10992"/>
                    </a:lnTo>
                    <a:lnTo>
                      <a:pt x="6207" y="10992"/>
                    </a:lnTo>
                    <a:lnTo>
                      <a:pt x="6197" y="10983"/>
                    </a:lnTo>
                    <a:lnTo>
                      <a:pt x="6188" y="10983"/>
                    </a:lnTo>
                    <a:lnTo>
                      <a:pt x="6188" y="11001"/>
                    </a:lnTo>
                    <a:lnTo>
                      <a:pt x="6179" y="11010"/>
                    </a:lnTo>
                    <a:lnTo>
                      <a:pt x="6171" y="11019"/>
                    </a:lnTo>
                    <a:lnTo>
                      <a:pt x="6162" y="11019"/>
                    </a:lnTo>
                    <a:lnTo>
                      <a:pt x="6144" y="11019"/>
                    </a:lnTo>
                    <a:lnTo>
                      <a:pt x="6135" y="11019"/>
                    </a:lnTo>
                    <a:lnTo>
                      <a:pt x="6117" y="11019"/>
                    </a:lnTo>
                    <a:lnTo>
                      <a:pt x="6108" y="11027"/>
                    </a:lnTo>
                    <a:lnTo>
                      <a:pt x="6099" y="11036"/>
                    </a:lnTo>
                    <a:lnTo>
                      <a:pt x="6099" y="11063"/>
                    </a:lnTo>
                    <a:lnTo>
                      <a:pt x="6099" y="11081"/>
                    </a:lnTo>
                    <a:lnTo>
                      <a:pt x="6099" y="11090"/>
                    </a:lnTo>
                    <a:lnTo>
                      <a:pt x="6099" y="11099"/>
                    </a:lnTo>
                    <a:lnTo>
                      <a:pt x="6108" y="11099"/>
                    </a:lnTo>
                    <a:lnTo>
                      <a:pt x="6117" y="11090"/>
                    </a:lnTo>
                    <a:lnTo>
                      <a:pt x="6126" y="11090"/>
                    </a:lnTo>
                    <a:lnTo>
                      <a:pt x="6126" y="11081"/>
                    </a:lnTo>
                    <a:lnTo>
                      <a:pt x="6135" y="11081"/>
                    </a:lnTo>
                    <a:lnTo>
                      <a:pt x="6144" y="11072"/>
                    </a:lnTo>
                    <a:lnTo>
                      <a:pt x="6144" y="11081"/>
                    </a:lnTo>
                    <a:lnTo>
                      <a:pt x="6144" y="11107"/>
                    </a:lnTo>
                    <a:lnTo>
                      <a:pt x="6135" y="11126"/>
                    </a:lnTo>
                    <a:lnTo>
                      <a:pt x="6126" y="11143"/>
                    </a:lnTo>
                    <a:lnTo>
                      <a:pt x="6117" y="11152"/>
                    </a:lnTo>
                    <a:lnTo>
                      <a:pt x="6099" y="11152"/>
                    </a:lnTo>
                    <a:lnTo>
                      <a:pt x="6072" y="11152"/>
                    </a:lnTo>
                    <a:lnTo>
                      <a:pt x="6055" y="11152"/>
                    </a:lnTo>
                    <a:lnTo>
                      <a:pt x="6028" y="11143"/>
                    </a:lnTo>
                    <a:lnTo>
                      <a:pt x="6002" y="11143"/>
                    </a:lnTo>
                    <a:lnTo>
                      <a:pt x="5975" y="11143"/>
                    </a:lnTo>
                    <a:lnTo>
                      <a:pt x="5957" y="11143"/>
                    </a:lnTo>
                    <a:lnTo>
                      <a:pt x="5939" y="11152"/>
                    </a:lnTo>
                    <a:lnTo>
                      <a:pt x="5939" y="11163"/>
                    </a:lnTo>
                    <a:lnTo>
                      <a:pt x="5948" y="11170"/>
                    </a:lnTo>
                    <a:lnTo>
                      <a:pt x="5957" y="11179"/>
                    </a:lnTo>
                    <a:lnTo>
                      <a:pt x="5966" y="11188"/>
                    </a:lnTo>
                    <a:lnTo>
                      <a:pt x="5984" y="11188"/>
                    </a:lnTo>
                    <a:lnTo>
                      <a:pt x="5992" y="11197"/>
                    </a:lnTo>
                    <a:lnTo>
                      <a:pt x="6011" y="11197"/>
                    </a:lnTo>
                    <a:lnTo>
                      <a:pt x="6011" y="11216"/>
                    </a:lnTo>
                    <a:lnTo>
                      <a:pt x="6011" y="11223"/>
                    </a:lnTo>
                    <a:lnTo>
                      <a:pt x="6019" y="11232"/>
                    </a:lnTo>
                    <a:lnTo>
                      <a:pt x="6028" y="11243"/>
                    </a:lnTo>
                    <a:lnTo>
                      <a:pt x="6037" y="11250"/>
                    </a:lnTo>
                    <a:lnTo>
                      <a:pt x="6037" y="11260"/>
                    </a:lnTo>
                    <a:lnTo>
                      <a:pt x="6037" y="11269"/>
                    </a:lnTo>
                    <a:lnTo>
                      <a:pt x="6037" y="11278"/>
                    </a:lnTo>
                    <a:lnTo>
                      <a:pt x="6028" y="11296"/>
                    </a:lnTo>
                    <a:lnTo>
                      <a:pt x="6028" y="11323"/>
                    </a:lnTo>
                    <a:lnTo>
                      <a:pt x="6019" y="11340"/>
                    </a:lnTo>
                    <a:lnTo>
                      <a:pt x="6011" y="11358"/>
                    </a:lnTo>
                    <a:lnTo>
                      <a:pt x="6002" y="11358"/>
                    </a:lnTo>
                    <a:lnTo>
                      <a:pt x="5992" y="11367"/>
                    </a:lnTo>
                    <a:lnTo>
                      <a:pt x="5975" y="11367"/>
                    </a:lnTo>
                    <a:lnTo>
                      <a:pt x="5957" y="11358"/>
                    </a:lnTo>
                    <a:lnTo>
                      <a:pt x="5948" y="11358"/>
                    </a:lnTo>
                    <a:lnTo>
                      <a:pt x="5931" y="11358"/>
                    </a:lnTo>
                    <a:lnTo>
                      <a:pt x="5911" y="11367"/>
                    </a:lnTo>
                    <a:lnTo>
                      <a:pt x="5904" y="11393"/>
                    </a:lnTo>
                    <a:lnTo>
                      <a:pt x="5895" y="11420"/>
                    </a:lnTo>
                    <a:lnTo>
                      <a:pt x="5895" y="11429"/>
                    </a:lnTo>
                    <a:lnTo>
                      <a:pt x="5904" y="11438"/>
                    </a:lnTo>
                    <a:lnTo>
                      <a:pt x="5911" y="11438"/>
                    </a:lnTo>
                    <a:lnTo>
                      <a:pt x="5931" y="11438"/>
                    </a:lnTo>
                    <a:lnTo>
                      <a:pt x="5939" y="11438"/>
                    </a:lnTo>
                    <a:lnTo>
                      <a:pt x="5948" y="11429"/>
                    </a:lnTo>
                    <a:lnTo>
                      <a:pt x="5957" y="11429"/>
                    </a:lnTo>
                    <a:lnTo>
                      <a:pt x="5966" y="11420"/>
                    </a:lnTo>
                    <a:lnTo>
                      <a:pt x="5975" y="11420"/>
                    </a:lnTo>
                    <a:lnTo>
                      <a:pt x="5984" y="11429"/>
                    </a:lnTo>
                    <a:lnTo>
                      <a:pt x="5992" y="11447"/>
                    </a:lnTo>
                    <a:lnTo>
                      <a:pt x="5992" y="11473"/>
                    </a:lnTo>
                    <a:lnTo>
                      <a:pt x="5992" y="11500"/>
                    </a:lnTo>
                    <a:lnTo>
                      <a:pt x="5992" y="11519"/>
                    </a:lnTo>
                    <a:lnTo>
                      <a:pt x="5984" y="11545"/>
                    </a:lnTo>
                    <a:lnTo>
                      <a:pt x="5975" y="11553"/>
                    </a:lnTo>
                    <a:lnTo>
                      <a:pt x="5957" y="11563"/>
                    </a:lnTo>
                    <a:lnTo>
                      <a:pt x="5966" y="11563"/>
                    </a:lnTo>
                    <a:lnTo>
                      <a:pt x="5966" y="11572"/>
                    </a:lnTo>
                    <a:lnTo>
                      <a:pt x="5966" y="11589"/>
                    </a:lnTo>
                    <a:lnTo>
                      <a:pt x="5966" y="11599"/>
                    </a:lnTo>
                    <a:lnTo>
                      <a:pt x="5966" y="11616"/>
                    </a:lnTo>
                    <a:lnTo>
                      <a:pt x="5957" y="11625"/>
                    </a:lnTo>
                    <a:lnTo>
                      <a:pt x="5957" y="11643"/>
                    </a:lnTo>
                    <a:lnTo>
                      <a:pt x="5957" y="11652"/>
                    </a:lnTo>
                    <a:lnTo>
                      <a:pt x="5966" y="11660"/>
                    </a:lnTo>
                    <a:lnTo>
                      <a:pt x="5966" y="11669"/>
                    </a:lnTo>
                    <a:lnTo>
                      <a:pt x="5975" y="11680"/>
                    </a:lnTo>
                    <a:lnTo>
                      <a:pt x="5984" y="11687"/>
                    </a:lnTo>
                    <a:lnTo>
                      <a:pt x="5984" y="11705"/>
                    </a:lnTo>
                    <a:lnTo>
                      <a:pt x="5992" y="11713"/>
                    </a:lnTo>
                    <a:lnTo>
                      <a:pt x="5984" y="11723"/>
                    </a:lnTo>
                    <a:lnTo>
                      <a:pt x="5984" y="11740"/>
                    </a:lnTo>
                    <a:lnTo>
                      <a:pt x="5975" y="11749"/>
                    </a:lnTo>
                    <a:lnTo>
                      <a:pt x="5966" y="11760"/>
                    </a:lnTo>
                    <a:lnTo>
                      <a:pt x="5957" y="11767"/>
                    </a:lnTo>
                    <a:lnTo>
                      <a:pt x="5948" y="11776"/>
                    </a:lnTo>
                    <a:lnTo>
                      <a:pt x="5948" y="11785"/>
                    </a:lnTo>
                    <a:lnTo>
                      <a:pt x="5957" y="11804"/>
                    </a:lnTo>
                    <a:lnTo>
                      <a:pt x="5966" y="11813"/>
                    </a:lnTo>
                    <a:lnTo>
                      <a:pt x="5966" y="11829"/>
                    </a:lnTo>
                    <a:lnTo>
                      <a:pt x="5975" y="11840"/>
                    </a:lnTo>
                    <a:lnTo>
                      <a:pt x="5984" y="11848"/>
                    </a:lnTo>
                    <a:lnTo>
                      <a:pt x="5984" y="11857"/>
                    </a:lnTo>
                    <a:lnTo>
                      <a:pt x="5984" y="11876"/>
                    </a:lnTo>
                    <a:lnTo>
                      <a:pt x="5992" y="11884"/>
                    </a:lnTo>
                    <a:lnTo>
                      <a:pt x="5984" y="11893"/>
                    </a:lnTo>
                    <a:lnTo>
                      <a:pt x="6002" y="11902"/>
                    </a:lnTo>
                    <a:lnTo>
                      <a:pt x="6011" y="11902"/>
                    </a:lnTo>
                    <a:lnTo>
                      <a:pt x="6019" y="11920"/>
                    </a:lnTo>
                    <a:lnTo>
                      <a:pt x="6019" y="11929"/>
                    </a:lnTo>
                    <a:lnTo>
                      <a:pt x="6028" y="11946"/>
                    </a:lnTo>
                    <a:lnTo>
                      <a:pt x="6028" y="11956"/>
                    </a:lnTo>
                    <a:lnTo>
                      <a:pt x="6028" y="11973"/>
                    </a:lnTo>
                    <a:lnTo>
                      <a:pt x="6037" y="11982"/>
                    </a:lnTo>
                    <a:lnTo>
                      <a:pt x="6037" y="12000"/>
                    </a:lnTo>
                    <a:lnTo>
                      <a:pt x="6046" y="12000"/>
                    </a:lnTo>
                    <a:lnTo>
                      <a:pt x="6055" y="12017"/>
                    </a:lnTo>
                    <a:lnTo>
                      <a:pt x="6046" y="12036"/>
                    </a:lnTo>
                    <a:lnTo>
                      <a:pt x="6037" y="12044"/>
                    </a:lnTo>
                    <a:lnTo>
                      <a:pt x="6019" y="12044"/>
                    </a:lnTo>
                    <a:lnTo>
                      <a:pt x="5992" y="12053"/>
                    </a:lnTo>
                    <a:lnTo>
                      <a:pt x="5975" y="12044"/>
                    </a:lnTo>
                    <a:lnTo>
                      <a:pt x="5948" y="12044"/>
                    </a:lnTo>
                    <a:lnTo>
                      <a:pt x="5931" y="12036"/>
                    </a:lnTo>
                    <a:lnTo>
                      <a:pt x="5904" y="12017"/>
                    </a:lnTo>
                    <a:lnTo>
                      <a:pt x="5895" y="12000"/>
                    </a:lnTo>
                    <a:lnTo>
                      <a:pt x="5876" y="11982"/>
                    </a:lnTo>
                    <a:lnTo>
                      <a:pt x="5851" y="11964"/>
                    </a:lnTo>
                    <a:lnTo>
                      <a:pt x="5814" y="11964"/>
                    </a:lnTo>
                    <a:lnTo>
                      <a:pt x="5787" y="11956"/>
                    </a:lnTo>
                    <a:lnTo>
                      <a:pt x="5751" y="11956"/>
                    </a:lnTo>
                    <a:lnTo>
                      <a:pt x="5715" y="11956"/>
                    </a:lnTo>
                    <a:lnTo>
                      <a:pt x="5689" y="11956"/>
                    </a:lnTo>
                    <a:lnTo>
                      <a:pt x="5662" y="11956"/>
                    </a:lnTo>
                    <a:lnTo>
                      <a:pt x="5645" y="11946"/>
                    </a:lnTo>
                    <a:lnTo>
                      <a:pt x="5627" y="11937"/>
                    </a:lnTo>
                    <a:lnTo>
                      <a:pt x="5627" y="11929"/>
                    </a:lnTo>
                    <a:lnTo>
                      <a:pt x="5618" y="11920"/>
                    </a:lnTo>
                    <a:lnTo>
                      <a:pt x="5600" y="11910"/>
                    </a:lnTo>
                    <a:lnTo>
                      <a:pt x="5591" y="11910"/>
                    </a:lnTo>
                    <a:lnTo>
                      <a:pt x="5574" y="11910"/>
                    </a:lnTo>
                    <a:lnTo>
                      <a:pt x="5565" y="11910"/>
                    </a:lnTo>
                    <a:lnTo>
                      <a:pt x="5547" y="11902"/>
                    </a:lnTo>
                    <a:lnTo>
                      <a:pt x="5538" y="11902"/>
                    </a:lnTo>
                    <a:lnTo>
                      <a:pt x="5520" y="11884"/>
                    </a:lnTo>
                    <a:lnTo>
                      <a:pt x="5511" y="11876"/>
                    </a:lnTo>
                    <a:lnTo>
                      <a:pt x="5502" y="11866"/>
                    </a:lnTo>
                    <a:lnTo>
                      <a:pt x="5494" y="11857"/>
                    </a:lnTo>
                    <a:lnTo>
                      <a:pt x="5485" y="11857"/>
                    </a:lnTo>
                    <a:lnTo>
                      <a:pt x="5467" y="11848"/>
                    </a:lnTo>
                    <a:lnTo>
                      <a:pt x="5458" y="11848"/>
                    </a:lnTo>
                    <a:lnTo>
                      <a:pt x="5440" y="11840"/>
                    </a:lnTo>
                    <a:lnTo>
                      <a:pt x="5430" y="11840"/>
                    </a:lnTo>
                    <a:lnTo>
                      <a:pt x="5412" y="11829"/>
                    </a:lnTo>
                    <a:lnTo>
                      <a:pt x="5405" y="11829"/>
                    </a:lnTo>
                    <a:lnTo>
                      <a:pt x="5394" y="11820"/>
                    </a:lnTo>
                    <a:lnTo>
                      <a:pt x="5385" y="11813"/>
                    </a:lnTo>
                    <a:lnTo>
                      <a:pt x="5377" y="11804"/>
                    </a:lnTo>
                    <a:lnTo>
                      <a:pt x="5368" y="11793"/>
                    </a:lnTo>
                    <a:lnTo>
                      <a:pt x="5350" y="11793"/>
                    </a:lnTo>
                    <a:lnTo>
                      <a:pt x="5341" y="11793"/>
                    </a:lnTo>
                    <a:lnTo>
                      <a:pt x="5324" y="11785"/>
                    </a:lnTo>
                    <a:lnTo>
                      <a:pt x="5314" y="11776"/>
                    </a:lnTo>
                    <a:lnTo>
                      <a:pt x="5297" y="11767"/>
                    </a:lnTo>
                    <a:lnTo>
                      <a:pt x="5288" y="11760"/>
                    </a:lnTo>
                    <a:lnTo>
                      <a:pt x="5288" y="11740"/>
                    </a:lnTo>
                    <a:lnTo>
                      <a:pt x="5278" y="11723"/>
                    </a:lnTo>
                    <a:lnTo>
                      <a:pt x="5270" y="11713"/>
                    </a:lnTo>
                    <a:lnTo>
                      <a:pt x="5261" y="11705"/>
                    </a:lnTo>
                    <a:lnTo>
                      <a:pt x="5252" y="11705"/>
                    </a:lnTo>
                    <a:lnTo>
                      <a:pt x="5244" y="11696"/>
                    </a:lnTo>
                    <a:lnTo>
                      <a:pt x="5234" y="11696"/>
                    </a:lnTo>
                    <a:lnTo>
                      <a:pt x="5225" y="11696"/>
                    </a:lnTo>
                    <a:lnTo>
                      <a:pt x="5217" y="11687"/>
                    </a:lnTo>
                    <a:lnTo>
                      <a:pt x="5208" y="11669"/>
                    </a:lnTo>
                    <a:lnTo>
                      <a:pt x="5208" y="11660"/>
                    </a:lnTo>
                    <a:lnTo>
                      <a:pt x="5208" y="11643"/>
                    </a:lnTo>
                    <a:lnTo>
                      <a:pt x="5208" y="11633"/>
                    </a:lnTo>
                    <a:lnTo>
                      <a:pt x="5208" y="11616"/>
                    </a:lnTo>
                    <a:lnTo>
                      <a:pt x="5208" y="11607"/>
                    </a:lnTo>
                    <a:lnTo>
                      <a:pt x="5198" y="11599"/>
                    </a:lnTo>
                    <a:lnTo>
                      <a:pt x="5190" y="11580"/>
                    </a:lnTo>
                    <a:lnTo>
                      <a:pt x="5190" y="11572"/>
                    </a:lnTo>
                    <a:lnTo>
                      <a:pt x="5172" y="11553"/>
                    </a:lnTo>
                    <a:lnTo>
                      <a:pt x="5164" y="11536"/>
                    </a:lnTo>
                    <a:lnTo>
                      <a:pt x="5145" y="11509"/>
                    </a:lnTo>
                    <a:lnTo>
                      <a:pt x="5128" y="11483"/>
                    </a:lnTo>
                    <a:lnTo>
                      <a:pt x="5118" y="11456"/>
                    </a:lnTo>
                    <a:lnTo>
                      <a:pt x="5101" y="11429"/>
                    </a:lnTo>
                    <a:lnTo>
                      <a:pt x="5083" y="11403"/>
                    </a:lnTo>
                    <a:lnTo>
                      <a:pt x="5074" y="11367"/>
                    </a:lnTo>
                    <a:lnTo>
                      <a:pt x="5065" y="11340"/>
                    </a:lnTo>
                    <a:lnTo>
                      <a:pt x="5048" y="11313"/>
                    </a:lnTo>
                    <a:lnTo>
                      <a:pt x="5048" y="11278"/>
                    </a:lnTo>
                    <a:lnTo>
                      <a:pt x="5037" y="11250"/>
                    </a:lnTo>
                    <a:lnTo>
                      <a:pt x="5021" y="11216"/>
                    </a:lnTo>
                    <a:lnTo>
                      <a:pt x="5012" y="11197"/>
                    </a:lnTo>
                    <a:lnTo>
                      <a:pt x="4994" y="11179"/>
                    </a:lnTo>
                    <a:lnTo>
                      <a:pt x="4975" y="11170"/>
                    </a:lnTo>
                    <a:lnTo>
                      <a:pt x="4957" y="11170"/>
                    </a:lnTo>
                    <a:lnTo>
                      <a:pt x="4941" y="11163"/>
                    </a:lnTo>
                    <a:lnTo>
                      <a:pt x="4921" y="11163"/>
                    </a:lnTo>
                    <a:lnTo>
                      <a:pt x="4913" y="11143"/>
                    </a:lnTo>
                    <a:lnTo>
                      <a:pt x="4904" y="11116"/>
                    </a:lnTo>
                    <a:lnTo>
                      <a:pt x="4895" y="11081"/>
                    </a:lnTo>
                    <a:lnTo>
                      <a:pt x="4895" y="11054"/>
                    </a:lnTo>
                    <a:lnTo>
                      <a:pt x="4877" y="11027"/>
                    </a:lnTo>
                    <a:lnTo>
                      <a:pt x="4860" y="11001"/>
                    </a:lnTo>
                    <a:lnTo>
                      <a:pt x="4841" y="10974"/>
                    </a:lnTo>
                    <a:lnTo>
                      <a:pt x="4815" y="10947"/>
                    </a:lnTo>
                    <a:lnTo>
                      <a:pt x="4788" y="10921"/>
                    </a:lnTo>
                    <a:lnTo>
                      <a:pt x="4771" y="10894"/>
                    </a:lnTo>
                    <a:lnTo>
                      <a:pt x="4753" y="10876"/>
                    </a:lnTo>
                    <a:lnTo>
                      <a:pt x="4735" y="10850"/>
                    </a:lnTo>
                    <a:lnTo>
                      <a:pt x="4735" y="10823"/>
                    </a:lnTo>
                    <a:lnTo>
                      <a:pt x="4727" y="10806"/>
                    </a:lnTo>
                    <a:lnTo>
                      <a:pt x="4727" y="10787"/>
                    </a:lnTo>
                    <a:lnTo>
                      <a:pt x="4717" y="10770"/>
                    </a:lnTo>
                    <a:lnTo>
                      <a:pt x="4708" y="10761"/>
                    </a:lnTo>
                    <a:lnTo>
                      <a:pt x="4691" y="10743"/>
                    </a:lnTo>
                    <a:lnTo>
                      <a:pt x="4681" y="10734"/>
                    </a:lnTo>
                    <a:lnTo>
                      <a:pt x="4672" y="10725"/>
                    </a:lnTo>
                    <a:lnTo>
                      <a:pt x="4672" y="10706"/>
                    </a:lnTo>
                    <a:lnTo>
                      <a:pt x="4664" y="10697"/>
                    </a:lnTo>
                    <a:lnTo>
                      <a:pt x="4664" y="10690"/>
                    </a:lnTo>
                    <a:lnTo>
                      <a:pt x="4664" y="10670"/>
                    </a:lnTo>
                    <a:lnTo>
                      <a:pt x="4664" y="10653"/>
                    </a:lnTo>
                    <a:lnTo>
                      <a:pt x="4664" y="10635"/>
                    </a:lnTo>
                    <a:lnTo>
                      <a:pt x="4655" y="10617"/>
                    </a:lnTo>
                    <a:lnTo>
                      <a:pt x="4644" y="10590"/>
                    </a:lnTo>
                    <a:lnTo>
                      <a:pt x="4628" y="10573"/>
                    </a:lnTo>
                    <a:lnTo>
                      <a:pt x="4619" y="10546"/>
                    </a:lnTo>
                    <a:lnTo>
                      <a:pt x="4611" y="10520"/>
                    </a:lnTo>
                    <a:lnTo>
                      <a:pt x="4601" y="10493"/>
                    </a:lnTo>
                    <a:lnTo>
                      <a:pt x="4601" y="10466"/>
                    </a:lnTo>
                    <a:lnTo>
                      <a:pt x="4584" y="10422"/>
                    </a:lnTo>
                    <a:lnTo>
                      <a:pt x="4575" y="10395"/>
                    </a:lnTo>
                    <a:lnTo>
                      <a:pt x="4557" y="10377"/>
                    </a:lnTo>
                    <a:lnTo>
                      <a:pt x="4538" y="10369"/>
                    </a:lnTo>
                    <a:lnTo>
                      <a:pt x="4520" y="10359"/>
                    </a:lnTo>
                    <a:lnTo>
                      <a:pt x="4495" y="10341"/>
                    </a:lnTo>
                    <a:lnTo>
                      <a:pt x="4458" y="10324"/>
                    </a:lnTo>
                    <a:lnTo>
                      <a:pt x="4414" y="10288"/>
                    </a:lnTo>
                    <a:lnTo>
                      <a:pt x="4351" y="10233"/>
                    </a:lnTo>
                    <a:lnTo>
                      <a:pt x="4289" y="10153"/>
                    </a:lnTo>
                    <a:lnTo>
                      <a:pt x="4271" y="10137"/>
                    </a:lnTo>
                    <a:lnTo>
                      <a:pt x="4254" y="10127"/>
                    </a:lnTo>
                    <a:lnTo>
                      <a:pt x="4244" y="10127"/>
                    </a:lnTo>
                    <a:lnTo>
                      <a:pt x="4227" y="10127"/>
                    </a:lnTo>
                    <a:lnTo>
                      <a:pt x="4218" y="10137"/>
                    </a:lnTo>
                    <a:lnTo>
                      <a:pt x="4200" y="10137"/>
                    </a:lnTo>
                    <a:lnTo>
                      <a:pt x="4182" y="10146"/>
                    </a:lnTo>
                    <a:lnTo>
                      <a:pt x="4164" y="10146"/>
                    </a:lnTo>
                    <a:lnTo>
                      <a:pt x="4147" y="10137"/>
                    </a:lnTo>
                    <a:lnTo>
                      <a:pt x="4111" y="10127"/>
                    </a:lnTo>
                    <a:lnTo>
                      <a:pt x="4094" y="10127"/>
                    </a:lnTo>
                    <a:lnTo>
                      <a:pt x="4074" y="10118"/>
                    </a:lnTo>
                    <a:lnTo>
                      <a:pt x="4049" y="10118"/>
                    </a:lnTo>
                    <a:lnTo>
                      <a:pt x="4021" y="10109"/>
                    </a:lnTo>
                    <a:lnTo>
                      <a:pt x="3994" y="10100"/>
                    </a:lnTo>
                    <a:lnTo>
                      <a:pt x="3959" y="10093"/>
                    </a:lnTo>
                    <a:lnTo>
                      <a:pt x="3933" y="10093"/>
                    </a:lnTo>
                    <a:lnTo>
                      <a:pt x="3914" y="10084"/>
                    </a:lnTo>
                    <a:lnTo>
                      <a:pt x="3905" y="10084"/>
                    </a:lnTo>
                    <a:lnTo>
                      <a:pt x="3887" y="10073"/>
                    </a:lnTo>
                    <a:lnTo>
                      <a:pt x="3878" y="10084"/>
                    </a:lnTo>
                    <a:lnTo>
                      <a:pt x="3870" y="10084"/>
                    </a:lnTo>
                    <a:lnTo>
                      <a:pt x="3870" y="10093"/>
                    </a:lnTo>
                    <a:lnTo>
                      <a:pt x="3861" y="10100"/>
                    </a:lnTo>
                    <a:lnTo>
                      <a:pt x="3852" y="10109"/>
                    </a:lnTo>
                    <a:lnTo>
                      <a:pt x="3852" y="10118"/>
                    </a:lnTo>
                    <a:lnTo>
                      <a:pt x="3843" y="10127"/>
                    </a:lnTo>
                    <a:lnTo>
                      <a:pt x="3825" y="10137"/>
                    </a:lnTo>
                    <a:lnTo>
                      <a:pt x="3817" y="10137"/>
                    </a:lnTo>
                    <a:lnTo>
                      <a:pt x="3798" y="10146"/>
                    </a:lnTo>
                    <a:lnTo>
                      <a:pt x="3790" y="10164"/>
                    </a:lnTo>
                    <a:lnTo>
                      <a:pt x="3772" y="10180"/>
                    </a:lnTo>
                    <a:lnTo>
                      <a:pt x="3754" y="10208"/>
                    </a:lnTo>
                    <a:lnTo>
                      <a:pt x="3737" y="10233"/>
                    </a:lnTo>
                    <a:lnTo>
                      <a:pt x="3718" y="10261"/>
                    </a:lnTo>
                    <a:lnTo>
                      <a:pt x="3710" y="10288"/>
                    </a:lnTo>
                    <a:lnTo>
                      <a:pt x="3692" y="10314"/>
                    </a:lnTo>
                    <a:lnTo>
                      <a:pt x="3683" y="10341"/>
                    </a:lnTo>
                    <a:lnTo>
                      <a:pt x="3683" y="10369"/>
                    </a:lnTo>
                    <a:lnTo>
                      <a:pt x="3674" y="10386"/>
                    </a:lnTo>
                    <a:lnTo>
                      <a:pt x="3665" y="10404"/>
                    </a:lnTo>
                    <a:lnTo>
                      <a:pt x="3657" y="10413"/>
                    </a:lnTo>
                    <a:lnTo>
                      <a:pt x="3646" y="10413"/>
                    </a:lnTo>
                    <a:lnTo>
                      <a:pt x="3637" y="10422"/>
                    </a:lnTo>
                    <a:lnTo>
                      <a:pt x="3621" y="10422"/>
                    </a:lnTo>
                    <a:lnTo>
                      <a:pt x="3612" y="10430"/>
                    </a:lnTo>
                    <a:lnTo>
                      <a:pt x="3593" y="10449"/>
                    </a:lnTo>
                    <a:lnTo>
                      <a:pt x="3577" y="10475"/>
                    </a:lnTo>
                    <a:lnTo>
                      <a:pt x="3557" y="10493"/>
                    </a:lnTo>
                    <a:lnTo>
                      <a:pt x="3540" y="10510"/>
                    </a:lnTo>
                    <a:lnTo>
                      <a:pt x="3513" y="10510"/>
                    </a:lnTo>
                    <a:lnTo>
                      <a:pt x="3495" y="10502"/>
                    </a:lnTo>
                    <a:lnTo>
                      <a:pt x="3468" y="10493"/>
                    </a:lnTo>
                    <a:lnTo>
                      <a:pt x="3451" y="10484"/>
                    </a:lnTo>
                    <a:lnTo>
                      <a:pt x="3433" y="10466"/>
                    </a:lnTo>
                    <a:lnTo>
                      <a:pt x="3415" y="10449"/>
                    </a:lnTo>
                    <a:lnTo>
                      <a:pt x="3406" y="10439"/>
                    </a:lnTo>
                    <a:lnTo>
                      <a:pt x="3406" y="10430"/>
                    </a:lnTo>
                    <a:lnTo>
                      <a:pt x="3406" y="10422"/>
                    </a:lnTo>
                    <a:lnTo>
                      <a:pt x="3397" y="10422"/>
                    </a:lnTo>
                    <a:lnTo>
                      <a:pt x="3388" y="10413"/>
                    </a:lnTo>
                    <a:lnTo>
                      <a:pt x="3380" y="10413"/>
                    </a:lnTo>
                    <a:lnTo>
                      <a:pt x="3380" y="10404"/>
                    </a:lnTo>
                    <a:lnTo>
                      <a:pt x="3371" y="10386"/>
                    </a:lnTo>
                    <a:lnTo>
                      <a:pt x="3371" y="10377"/>
                    </a:lnTo>
                    <a:lnTo>
                      <a:pt x="3361" y="10350"/>
                    </a:lnTo>
                    <a:lnTo>
                      <a:pt x="3344" y="10333"/>
                    </a:lnTo>
                    <a:lnTo>
                      <a:pt x="3326" y="10324"/>
                    </a:lnTo>
                    <a:lnTo>
                      <a:pt x="3308" y="10314"/>
                    </a:lnTo>
                    <a:lnTo>
                      <a:pt x="3281" y="10306"/>
                    </a:lnTo>
                    <a:lnTo>
                      <a:pt x="3255" y="10306"/>
                    </a:lnTo>
                    <a:lnTo>
                      <a:pt x="3237" y="10306"/>
                    </a:lnTo>
                    <a:lnTo>
                      <a:pt x="3220" y="10297"/>
                    </a:lnTo>
                    <a:lnTo>
                      <a:pt x="3200" y="10297"/>
                    </a:lnTo>
                    <a:lnTo>
                      <a:pt x="3193" y="10279"/>
                    </a:lnTo>
                    <a:lnTo>
                      <a:pt x="3184" y="10261"/>
                    </a:lnTo>
                    <a:lnTo>
                      <a:pt x="3166" y="10244"/>
                    </a:lnTo>
                    <a:lnTo>
                      <a:pt x="3129" y="10217"/>
                    </a:lnTo>
                    <a:lnTo>
                      <a:pt x="3094" y="10180"/>
                    </a:lnTo>
                    <a:lnTo>
                      <a:pt x="3058" y="10146"/>
                    </a:lnTo>
                    <a:lnTo>
                      <a:pt x="3023" y="10100"/>
                    </a:lnTo>
                    <a:lnTo>
                      <a:pt x="2987" y="10056"/>
                    </a:lnTo>
                    <a:lnTo>
                      <a:pt x="2969" y="10003"/>
                    </a:lnTo>
                    <a:lnTo>
                      <a:pt x="2951" y="9949"/>
                    </a:lnTo>
                    <a:lnTo>
                      <a:pt x="2960" y="9887"/>
                    </a:lnTo>
                    <a:lnTo>
                      <a:pt x="2969" y="9869"/>
                    </a:lnTo>
                    <a:lnTo>
                      <a:pt x="2978" y="9851"/>
                    </a:lnTo>
                    <a:lnTo>
                      <a:pt x="2969" y="9833"/>
                    </a:lnTo>
                    <a:lnTo>
                      <a:pt x="2960" y="9824"/>
                    </a:lnTo>
                    <a:lnTo>
                      <a:pt x="2951" y="9807"/>
                    </a:lnTo>
                    <a:lnTo>
                      <a:pt x="2943" y="9789"/>
                    </a:lnTo>
                    <a:lnTo>
                      <a:pt x="2924" y="9780"/>
                    </a:lnTo>
                    <a:lnTo>
                      <a:pt x="2916" y="9762"/>
                    </a:lnTo>
                    <a:lnTo>
                      <a:pt x="2907" y="9753"/>
                    </a:lnTo>
                    <a:lnTo>
                      <a:pt x="2907" y="9736"/>
                    </a:lnTo>
                    <a:lnTo>
                      <a:pt x="2907" y="9682"/>
                    </a:lnTo>
                    <a:lnTo>
                      <a:pt x="2889" y="9636"/>
                    </a:lnTo>
                    <a:lnTo>
                      <a:pt x="2871" y="9611"/>
                    </a:lnTo>
                    <a:lnTo>
                      <a:pt x="2854" y="9574"/>
                    </a:lnTo>
                    <a:lnTo>
                      <a:pt x="2827" y="9547"/>
                    </a:lnTo>
                    <a:lnTo>
                      <a:pt x="2800" y="9530"/>
                    </a:lnTo>
                    <a:lnTo>
                      <a:pt x="2774" y="9512"/>
                    </a:lnTo>
                    <a:lnTo>
                      <a:pt x="2747" y="9494"/>
                    </a:lnTo>
                    <a:lnTo>
                      <a:pt x="2720" y="9476"/>
                    </a:lnTo>
                    <a:lnTo>
                      <a:pt x="2701" y="9467"/>
                    </a:lnTo>
                    <a:lnTo>
                      <a:pt x="2683" y="9459"/>
                    </a:lnTo>
                    <a:lnTo>
                      <a:pt x="2667" y="9450"/>
                    </a:lnTo>
                    <a:lnTo>
                      <a:pt x="2658" y="9432"/>
                    </a:lnTo>
                    <a:lnTo>
                      <a:pt x="2658" y="9414"/>
                    </a:lnTo>
                    <a:lnTo>
                      <a:pt x="2647" y="9387"/>
                    </a:lnTo>
                    <a:lnTo>
                      <a:pt x="2639" y="9370"/>
                    </a:lnTo>
                    <a:lnTo>
                      <a:pt x="2630" y="9343"/>
                    </a:lnTo>
                    <a:lnTo>
                      <a:pt x="2621" y="9326"/>
                    </a:lnTo>
                    <a:lnTo>
                      <a:pt x="2603" y="9307"/>
                    </a:lnTo>
                    <a:lnTo>
                      <a:pt x="2586" y="9299"/>
                    </a:lnTo>
                    <a:lnTo>
                      <a:pt x="2559" y="9290"/>
                    </a:lnTo>
                    <a:lnTo>
                      <a:pt x="2541" y="9280"/>
                    </a:lnTo>
                    <a:lnTo>
                      <a:pt x="2532" y="9272"/>
                    </a:lnTo>
                    <a:lnTo>
                      <a:pt x="2523" y="9263"/>
                    </a:lnTo>
                    <a:lnTo>
                      <a:pt x="2514" y="9246"/>
                    </a:lnTo>
                    <a:lnTo>
                      <a:pt x="2506" y="9227"/>
                    </a:lnTo>
                    <a:lnTo>
                      <a:pt x="2497" y="9210"/>
                    </a:lnTo>
                    <a:lnTo>
                      <a:pt x="2487" y="9200"/>
                    </a:lnTo>
                    <a:lnTo>
                      <a:pt x="2479" y="9183"/>
                    </a:lnTo>
                    <a:lnTo>
                      <a:pt x="2461" y="9174"/>
                    </a:lnTo>
                    <a:lnTo>
                      <a:pt x="2443" y="9174"/>
                    </a:lnTo>
                    <a:lnTo>
                      <a:pt x="2426" y="9156"/>
                    </a:lnTo>
                    <a:lnTo>
                      <a:pt x="2417" y="9138"/>
                    </a:lnTo>
                    <a:lnTo>
                      <a:pt x="2407" y="9119"/>
                    </a:lnTo>
                    <a:lnTo>
                      <a:pt x="2399" y="9094"/>
                    </a:lnTo>
                    <a:lnTo>
                      <a:pt x="2390" y="9067"/>
                    </a:lnTo>
                    <a:lnTo>
                      <a:pt x="2381" y="9039"/>
                    </a:lnTo>
                    <a:lnTo>
                      <a:pt x="2371" y="9003"/>
                    </a:lnTo>
                    <a:lnTo>
                      <a:pt x="2354" y="8986"/>
                    </a:lnTo>
                    <a:lnTo>
                      <a:pt x="2327" y="8959"/>
                    </a:lnTo>
                    <a:lnTo>
                      <a:pt x="2301" y="8950"/>
                    </a:lnTo>
                    <a:lnTo>
                      <a:pt x="1649" y="8861"/>
                    </a:lnTo>
                    <a:lnTo>
                      <a:pt x="1613" y="9094"/>
                    </a:lnTo>
                    <a:lnTo>
                      <a:pt x="1276" y="9023"/>
                    </a:lnTo>
                    <a:lnTo>
                      <a:pt x="0" y="0"/>
                    </a:lnTo>
                    <a:lnTo>
                      <a:pt x="16" y="10"/>
                    </a:lnTo>
                    <a:lnTo>
                      <a:pt x="44" y="18"/>
                    </a:lnTo>
                    <a:lnTo>
                      <a:pt x="71" y="18"/>
                    </a:lnTo>
                    <a:lnTo>
                      <a:pt x="97" y="27"/>
                    </a:lnTo>
                    <a:lnTo>
                      <a:pt x="133" y="36"/>
                    </a:lnTo>
                    <a:lnTo>
                      <a:pt x="160" y="36"/>
                    </a:lnTo>
                    <a:lnTo>
                      <a:pt x="196" y="44"/>
                    </a:lnTo>
                    <a:lnTo>
                      <a:pt x="223" y="54"/>
                    </a:lnTo>
                    <a:lnTo>
                      <a:pt x="258" y="63"/>
                    </a:lnTo>
                    <a:lnTo>
                      <a:pt x="293" y="71"/>
                    </a:lnTo>
                    <a:lnTo>
                      <a:pt x="464" y="107"/>
                    </a:lnTo>
                    <a:lnTo>
                      <a:pt x="713" y="160"/>
                    </a:lnTo>
                    <a:lnTo>
                      <a:pt x="1016" y="223"/>
                    </a:lnTo>
                    <a:lnTo>
                      <a:pt x="1373" y="287"/>
                    </a:lnTo>
                    <a:lnTo>
                      <a:pt x="1766" y="347"/>
                    </a:lnTo>
                    <a:lnTo>
                      <a:pt x="2184" y="420"/>
                    </a:lnTo>
                    <a:lnTo>
                      <a:pt x="2630" y="491"/>
                    </a:lnTo>
                    <a:lnTo>
                      <a:pt x="3094" y="553"/>
                    </a:lnTo>
                    <a:lnTo>
                      <a:pt x="3550" y="607"/>
                    </a:lnTo>
                    <a:lnTo>
                      <a:pt x="4003" y="660"/>
                    </a:lnTo>
                    <a:lnTo>
                      <a:pt x="4262" y="677"/>
                    </a:lnTo>
                    <a:lnTo>
                      <a:pt x="4484" y="704"/>
                    </a:lnTo>
                    <a:lnTo>
                      <a:pt x="4691" y="713"/>
                    </a:lnTo>
                    <a:lnTo>
                      <a:pt x="4877" y="731"/>
                    </a:lnTo>
                    <a:lnTo>
                      <a:pt x="5065" y="740"/>
                    </a:lnTo>
                    <a:lnTo>
                      <a:pt x="5252" y="740"/>
                    </a:lnTo>
                    <a:lnTo>
                      <a:pt x="5449" y="749"/>
                    </a:lnTo>
                    <a:lnTo>
                      <a:pt x="5662" y="757"/>
                    </a:lnTo>
                    <a:lnTo>
                      <a:pt x="5904" y="757"/>
                    </a:lnTo>
                    <a:lnTo>
                      <a:pt x="6179" y="767"/>
                    </a:lnTo>
                    <a:lnTo>
                      <a:pt x="7125" y="10217"/>
                    </a:lnTo>
                    <a:lnTo>
                      <a:pt x="7125" y="10208"/>
                    </a:lnTo>
                    <a:close/>
                  </a:path>
                </a:pathLst>
              </a:custGeom>
              <a:solidFill>
                <a:srgbClr val="1C2022"/>
              </a:solidFill>
              <a:ln w="38100" cmpd="sng">
                <a:solidFill>
                  <a:schemeClr val="bg2"/>
                </a:solidFill>
                <a:round/>
                <a:headEnd/>
                <a:tailEnd/>
              </a:ln>
              <a:effectLst/>
            </p:spPr>
            <p:txBody>
              <a:bodyPr/>
              <a:lstStyle/>
              <a:p>
                <a:endParaRPr lang="en-US">
                  <a:solidFill>
                    <a:prstClr val="black"/>
                  </a:solidFill>
                </a:endParaRPr>
              </a:p>
            </p:txBody>
          </p:sp>
          <p:sp>
            <p:nvSpPr>
              <p:cNvPr id="407" name="Freeform 9"/>
              <p:cNvSpPr>
                <a:spLocks/>
              </p:cNvSpPr>
              <p:nvPr/>
            </p:nvSpPr>
            <p:spPr bwMode="auto">
              <a:xfrm>
                <a:off x="264" y="930"/>
                <a:ext cx="1213" cy="2445"/>
              </a:xfrm>
              <a:custGeom>
                <a:avLst/>
                <a:gdLst>
                  <a:gd name="T0" fmla="*/ 412 w 4781"/>
                  <a:gd name="T1" fmla="*/ 2100 h 9540"/>
                  <a:gd name="T2" fmla="*/ 382 w 4781"/>
                  <a:gd name="T3" fmla="*/ 1992 h 9540"/>
                  <a:gd name="T4" fmla="*/ 362 w 4781"/>
                  <a:gd name="T5" fmla="*/ 1965 h 9540"/>
                  <a:gd name="T6" fmla="*/ 335 w 4781"/>
                  <a:gd name="T7" fmla="*/ 1942 h 9540"/>
                  <a:gd name="T8" fmla="*/ 317 w 4781"/>
                  <a:gd name="T9" fmla="*/ 1908 h 9540"/>
                  <a:gd name="T10" fmla="*/ 249 w 4781"/>
                  <a:gd name="T11" fmla="*/ 1857 h 9540"/>
                  <a:gd name="T12" fmla="*/ 174 w 4781"/>
                  <a:gd name="T13" fmla="*/ 1810 h 9540"/>
                  <a:gd name="T14" fmla="*/ 147 w 4781"/>
                  <a:gd name="T15" fmla="*/ 1782 h 9540"/>
                  <a:gd name="T16" fmla="*/ 151 w 4781"/>
                  <a:gd name="T17" fmla="*/ 1711 h 9540"/>
                  <a:gd name="T18" fmla="*/ 133 w 4781"/>
                  <a:gd name="T19" fmla="*/ 1673 h 9540"/>
                  <a:gd name="T20" fmla="*/ 118 w 4781"/>
                  <a:gd name="T21" fmla="*/ 1627 h 9540"/>
                  <a:gd name="T22" fmla="*/ 93 w 4781"/>
                  <a:gd name="T23" fmla="*/ 1572 h 9540"/>
                  <a:gd name="T24" fmla="*/ 86 w 4781"/>
                  <a:gd name="T25" fmla="*/ 1519 h 9540"/>
                  <a:gd name="T26" fmla="*/ 107 w 4781"/>
                  <a:gd name="T27" fmla="*/ 1478 h 9540"/>
                  <a:gd name="T28" fmla="*/ 68 w 4781"/>
                  <a:gd name="T29" fmla="*/ 1414 h 9540"/>
                  <a:gd name="T30" fmla="*/ 70 w 4781"/>
                  <a:gd name="T31" fmla="*/ 1373 h 9540"/>
                  <a:gd name="T32" fmla="*/ 84 w 4781"/>
                  <a:gd name="T33" fmla="*/ 1380 h 9540"/>
                  <a:gd name="T34" fmla="*/ 104 w 4781"/>
                  <a:gd name="T35" fmla="*/ 1396 h 9540"/>
                  <a:gd name="T36" fmla="*/ 97 w 4781"/>
                  <a:gd name="T37" fmla="*/ 1346 h 9540"/>
                  <a:gd name="T38" fmla="*/ 122 w 4781"/>
                  <a:gd name="T39" fmla="*/ 1339 h 9540"/>
                  <a:gd name="T40" fmla="*/ 151 w 4781"/>
                  <a:gd name="T41" fmla="*/ 1343 h 9540"/>
                  <a:gd name="T42" fmla="*/ 122 w 4781"/>
                  <a:gd name="T43" fmla="*/ 1327 h 9540"/>
                  <a:gd name="T44" fmla="*/ 79 w 4781"/>
                  <a:gd name="T45" fmla="*/ 1318 h 9540"/>
                  <a:gd name="T46" fmla="*/ 47 w 4781"/>
                  <a:gd name="T47" fmla="*/ 1318 h 9540"/>
                  <a:gd name="T48" fmla="*/ 29 w 4781"/>
                  <a:gd name="T49" fmla="*/ 1227 h 9540"/>
                  <a:gd name="T50" fmla="*/ 20 w 4781"/>
                  <a:gd name="T51" fmla="*/ 1133 h 9540"/>
                  <a:gd name="T52" fmla="*/ 25 w 4781"/>
                  <a:gd name="T53" fmla="*/ 1056 h 9540"/>
                  <a:gd name="T54" fmla="*/ 18 w 4781"/>
                  <a:gd name="T55" fmla="*/ 962 h 9540"/>
                  <a:gd name="T56" fmla="*/ 68 w 4781"/>
                  <a:gd name="T57" fmla="*/ 880 h 9540"/>
                  <a:gd name="T58" fmla="*/ 77 w 4781"/>
                  <a:gd name="T59" fmla="*/ 804 h 9540"/>
                  <a:gd name="T60" fmla="*/ 68 w 4781"/>
                  <a:gd name="T61" fmla="*/ 747 h 9540"/>
                  <a:gd name="T62" fmla="*/ 79 w 4781"/>
                  <a:gd name="T63" fmla="*/ 690 h 9540"/>
                  <a:gd name="T64" fmla="*/ 107 w 4781"/>
                  <a:gd name="T65" fmla="*/ 642 h 9540"/>
                  <a:gd name="T66" fmla="*/ 122 w 4781"/>
                  <a:gd name="T67" fmla="*/ 621 h 9540"/>
                  <a:gd name="T68" fmla="*/ 145 w 4781"/>
                  <a:gd name="T69" fmla="*/ 589 h 9540"/>
                  <a:gd name="T70" fmla="*/ 168 w 4781"/>
                  <a:gd name="T71" fmla="*/ 523 h 9540"/>
                  <a:gd name="T72" fmla="*/ 195 w 4781"/>
                  <a:gd name="T73" fmla="*/ 462 h 9540"/>
                  <a:gd name="T74" fmla="*/ 226 w 4781"/>
                  <a:gd name="T75" fmla="*/ 384 h 9540"/>
                  <a:gd name="T76" fmla="*/ 238 w 4781"/>
                  <a:gd name="T77" fmla="*/ 333 h 9540"/>
                  <a:gd name="T78" fmla="*/ 276 w 4781"/>
                  <a:gd name="T79" fmla="*/ 318 h 9540"/>
                  <a:gd name="T80" fmla="*/ 265 w 4781"/>
                  <a:gd name="T81" fmla="*/ 299 h 9540"/>
                  <a:gd name="T82" fmla="*/ 265 w 4781"/>
                  <a:gd name="T83" fmla="*/ 265 h 9540"/>
                  <a:gd name="T84" fmla="*/ 262 w 4781"/>
                  <a:gd name="T85" fmla="*/ 242 h 9540"/>
                  <a:gd name="T86" fmla="*/ 276 w 4781"/>
                  <a:gd name="T87" fmla="*/ 215 h 9540"/>
                  <a:gd name="T88" fmla="*/ 262 w 4781"/>
                  <a:gd name="T89" fmla="*/ 186 h 9540"/>
                  <a:gd name="T90" fmla="*/ 265 w 4781"/>
                  <a:gd name="T91" fmla="*/ 71 h 9540"/>
                  <a:gd name="T92" fmla="*/ 310 w 4781"/>
                  <a:gd name="T93" fmla="*/ 55 h 9540"/>
                  <a:gd name="T94" fmla="*/ 360 w 4781"/>
                  <a:gd name="T95" fmla="*/ 85 h 9540"/>
                  <a:gd name="T96" fmla="*/ 400 w 4781"/>
                  <a:gd name="T97" fmla="*/ 108 h 9540"/>
                  <a:gd name="T98" fmla="*/ 403 w 4781"/>
                  <a:gd name="T99" fmla="*/ 117 h 9540"/>
                  <a:gd name="T100" fmla="*/ 396 w 4781"/>
                  <a:gd name="T101" fmla="*/ 149 h 9540"/>
                  <a:gd name="T102" fmla="*/ 355 w 4781"/>
                  <a:gd name="T103" fmla="*/ 183 h 9540"/>
                  <a:gd name="T104" fmla="*/ 357 w 4781"/>
                  <a:gd name="T105" fmla="*/ 215 h 9540"/>
                  <a:gd name="T106" fmla="*/ 385 w 4781"/>
                  <a:gd name="T107" fmla="*/ 220 h 9540"/>
                  <a:gd name="T108" fmla="*/ 427 w 4781"/>
                  <a:gd name="T109" fmla="*/ 180 h 9540"/>
                  <a:gd name="T110" fmla="*/ 455 w 4781"/>
                  <a:gd name="T111" fmla="*/ 128 h 9540"/>
                  <a:gd name="T112" fmla="*/ 450 w 4781"/>
                  <a:gd name="T113" fmla="*/ 103 h 9540"/>
                  <a:gd name="T114" fmla="*/ 446 w 4781"/>
                  <a:gd name="T115" fmla="*/ 75 h 9540"/>
                  <a:gd name="T116" fmla="*/ 455 w 4781"/>
                  <a:gd name="T117" fmla="*/ 44 h 9540"/>
                  <a:gd name="T118" fmla="*/ 441 w 4781"/>
                  <a:gd name="T119" fmla="*/ 9 h 9540"/>
                  <a:gd name="T120" fmla="*/ 767 w 4781"/>
                  <a:gd name="T121" fmla="*/ 98 h 95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781" h="9540">
                    <a:moveTo>
                      <a:pt x="4772" y="9540"/>
                    </a:moveTo>
                    <a:lnTo>
                      <a:pt x="3914" y="9423"/>
                    </a:lnTo>
                    <a:lnTo>
                      <a:pt x="2551" y="8541"/>
                    </a:lnTo>
                    <a:lnTo>
                      <a:pt x="2604" y="8460"/>
                    </a:lnTo>
                    <a:lnTo>
                      <a:pt x="1659" y="8317"/>
                    </a:lnTo>
                    <a:lnTo>
                      <a:pt x="1650" y="8309"/>
                    </a:lnTo>
                    <a:lnTo>
                      <a:pt x="1650" y="8300"/>
                    </a:lnTo>
                    <a:lnTo>
                      <a:pt x="1640" y="8291"/>
                    </a:lnTo>
                    <a:lnTo>
                      <a:pt x="1640" y="8273"/>
                    </a:lnTo>
                    <a:lnTo>
                      <a:pt x="1640" y="8255"/>
                    </a:lnTo>
                    <a:lnTo>
                      <a:pt x="1650" y="8237"/>
                    </a:lnTo>
                    <a:lnTo>
                      <a:pt x="1640" y="8220"/>
                    </a:lnTo>
                    <a:lnTo>
                      <a:pt x="1640" y="8211"/>
                    </a:lnTo>
                    <a:lnTo>
                      <a:pt x="1631" y="8193"/>
                    </a:lnTo>
                    <a:lnTo>
                      <a:pt x="1624" y="8193"/>
                    </a:lnTo>
                    <a:lnTo>
                      <a:pt x="1613" y="8184"/>
                    </a:lnTo>
                    <a:lnTo>
                      <a:pt x="1613" y="8166"/>
                    </a:lnTo>
                    <a:lnTo>
                      <a:pt x="1613" y="8140"/>
                    </a:lnTo>
                    <a:lnTo>
                      <a:pt x="1624" y="8104"/>
                    </a:lnTo>
                    <a:lnTo>
                      <a:pt x="1631" y="8068"/>
                    </a:lnTo>
                    <a:lnTo>
                      <a:pt x="1631" y="8033"/>
                    </a:lnTo>
                    <a:lnTo>
                      <a:pt x="1624" y="7988"/>
                    </a:lnTo>
                    <a:lnTo>
                      <a:pt x="1613" y="7944"/>
                    </a:lnTo>
                    <a:lnTo>
                      <a:pt x="1587" y="7900"/>
                    </a:lnTo>
                    <a:lnTo>
                      <a:pt x="1544" y="7854"/>
                    </a:lnTo>
                    <a:lnTo>
                      <a:pt x="1533" y="7844"/>
                    </a:lnTo>
                    <a:lnTo>
                      <a:pt x="1524" y="7836"/>
                    </a:lnTo>
                    <a:lnTo>
                      <a:pt x="1516" y="7818"/>
                    </a:lnTo>
                    <a:lnTo>
                      <a:pt x="1507" y="7791"/>
                    </a:lnTo>
                    <a:lnTo>
                      <a:pt x="1507" y="7774"/>
                    </a:lnTo>
                    <a:lnTo>
                      <a:pt x="1498" y="7756"/>
                    </a:lnTo>
                    <a:lnTo>
                      <a:pt x="1498" y="7738"/>
                    </a:lnTo>
                    <a:lnTo>
                      <a:pt x="1489" y="7720"/>
                    </a:lnTo>
                    <a:lnTo>
                      <a:pt x="1480" y="7720"/>
                    </a:lnTo>
                    <a:lnTo>
                      <a:pt x="1471" y="7720"/>
                    </a:lnTo>
                    <a:lnTo>
                      <a:pt x="1463" y="7729"/>
                    </a:lnTo>
                    <a:lnTo>
                      <a:pt x="1453" y="7738"/>
                    </a:lnTo>
                    <a:lnTo>
                      <a:pt x="1453" y="7729"/>
                    </a:lnTo>
                    <a:lnTo>
                      <a:pt x="1444" y="7729"/>
                    </a:lnTo>
                    <a:lnTo>
                      <a:pt x="1444" y="7720"/>
                    </a:lnTo>
                    <a:lnTo>
                      <a:pt x="1444" y="7711"/>
                    </a:lnTo>
                    <a:lnTo>
                      <a:pt x="1436" y="7703"/>
                    </a:lnTo>
                    <a:lnTo>
                      <a:pt x="1436" y="7694"/>
                    </a:lnTo>
                    <a:lnTo>
                      <a:pt x="1427" y="7684"/>
                    </a:lnTo>
                    <a:lnTo>
                      <a:pt x="1427" y="7667"/>
                    </a:lnTo>
                    <a:lnTo>
                      <a:pt x="1418" y="7658"/>
                    </a:lnTo>
                    <a:lnTo>
                      <a:pt x="1400" y="7640"/>
                    </a:lnTo>
                    <a:lnTo>
                      <a:pt x="1391" y="7631"/>
                    </a:lnTo>
                    <a:lnTo>
                      <a:pt x="1383" y="7623"/>
                    </a:lnTo>
                    <a:lnTo>
                      <a:pt x="1364" y="7623"/>
                    </a:lnTo>
                    <a:lnTo>
                      <a:pt x="1347" y="7623"/>
                    </a:lnTo>
                    <a:lnTo>
                      <a:pt x="1328" y="7623"/>
                    </a:lnTo>
                    <a:lnTo>
                      <a:pt x="1320" y="7623"/>
                    </a:lnTo>
                    <a:lnTo>
                      <a:pt x="1311" y="7623"/>
                    </a:lnTo>
                    <a:lnTo>
                      <a:pt x="1302" y="7623"/>
                    </a:lnTo>
                    <a:lnTo>
                      <a:pt x="1302" y="7614"/>
                    </a:lnTo>
                    <a:lnTo>
                      <a:pt x="1302" y="7604"/>
                    </a:lnTo>
                    <a:lnTo>
                      <a:pt x="1302" y="7596"/>
                    </a:lnTo>
                    <a:lnTo>
                      <a:pt x="1311" y="7587"/>
                    </a:lnTo>
                    <a:lnTo>
                      <a:pt x="1320" y="7578"/>
                    </a:lnTo>
                    <a:lnTo>
                      <a:pt x="1320" y="7569"/>
                    </a:lnTo>
                    <a:lnTo>
                      <a:pt x="1311" y="7560"/>
                    </a:lnTo>
                    <a:lnTo>
                      <a:pt x="1311" y="7551"/>
                    </a:lnTo>
                    <a:lnTo>
                      <a:pt x="1302" y="7543"/>
                    </a:lnTo>
                    <a:lnTo>
                      <a:pt x="1293" y="7543"/>
                    </a:lnTo>
                    <a:lnTo>
                      <a:pt x="1284" y="7543"/>
                    </a:lnTo>
                    <a:lnTo>
                      <a:pt x="1275" y="7543"/>
                    </a:lnTo>
                    <a:lnTo>
                      <a:pt x="1275" y="7534"/>
                    </a:lnTo>
                    <a:lnTo>
                      <a:pt x="1275" y="7524"/>
                    </a:lnTo>
                    <a:lnTo>
                      <a:pt x="1275" y="7507"/>
                    </a:lnTo>
                    <a:lnTo>
                      <a:pt x="1275" y="7498"/>
                    </a:lnTo>
                    <a:lnTo>
                      <a:pt x="1275" y="7480"/>
                    </a:lnTo>
                    <a:lnTo>
                      <a:pt x="1275" y="7462"/>
                    </a:lnTo>
                    <a:lnTo>
                      <a:pt x="1267" y="7454"/>
                    </a:lnTo>
                    <a:lnTo>
                      <a:pt x="1248" y="7443"/>
                    </a:lnTo>
                    <a:lnTo>
                      <a:pt x="1231" y="7434"/>
                    </a:lnTo>
                    <a:lnTo>
                      <a:pt x="1204" y="7434"/>
                    </a:lnTo>
                    <a:lnTo>
                      <a:pt x="1178" y="7427"/>
                    </a:lnTo>
                    <a:lnTo>
                      <a:pt x="1160" y="7418"/>
                    </a:lnTo>
                    <a:lnTo>
                      <a:pt x="1132" y="7407"/>
                    </a:lnTo>
                    <a:lnTo>
                      <a:pt x="1114" y="7400"/>
                    </a:lnTo>
                    <a:lnTo>
                      <a:pt x="1098" y="7390"/>
                    </a:lnTo>
                    <a:lnTo>
                      <a:pt x="1079" y="7381"/>
                    </a:lnTo>
                    <a:lnTo>
                      <a:pt x="1070" y="7363"/>
                    </a:lnTo>
                    <a:lnTo>
                      <a:pt x="1052" y="7354"/>
                    </a:lnTo>
                    <a:lnTo>
                      <a:pt x="1043" y="7327"/>
                    </a:lnTo>
                    <a:lnTo>
                      <a:pt x="1034" y="7310"/>
                    </a:lnTo>
                    <a:lnTo>
                      <a:pt x="1017" y="7292"/>
                    </a:lnTo>
                    <a:lnTo>
                      <a:pt x="999" y="7266"/>
                    </a:lnTo>
                    <a:lnTo>
                      <a:pt x="981" y="7247"/>
                    </a:lnTo>
                    <a:lnTo>
                      <a:pt x="963" y="7221"/>
                    </a:lnTo>
                    <a:lnTo>
                      <a:pt x="937" y="7203"/>
                    </a:lnTo>
                    <a:lnTo>
                      <a:pt x="910" y="7186"/>
                    </a:lnTo>
                    <a:lnTo>
                      <a:pt x="883" y="7167"/>
                    </a:lnTo>
                    <a:lnTo>
                      <a:pt x="856" y="7159"/>
                    </a:lnTo>
                    <a:lnTo>
                      <a:pt x="830" y="7150"/>
                    </a:lnTo>
                    <a:lnTo>
                      <a:pt x="803" y="7150"/>
                    </a:lnTo>
                    <a:lnTo>
                      <a:pt x="794" y="7141"/>
                    </a:lnTo>
                    <a:lnTo>
                      <a:pt x="776" y="7132"/>
                    </a:lnTo>
                    <a:lnTo>
                      <a:pt x="767" y="7114"/>
                    </a:lnTo>
                    <a:lnTo>
                      <a:pt x="758" y="7105"/>
                    </a:lnTo>
                    <a:lnTo>
                      <a:pt x="741" y="7097"/>
                    </a:lnTo>
                    <a:lnTo>
                      <a:pt x="730" y="7078"/>
                    </a:lnTo>
                    <a:lnTo>
                      <a:pt x="714" y="7070"/>
                    </a:lnTo>
                    <a:lnTo>
                      <a:pt x="686" y="7061"/>
                    </a:lnTo>
                    <a:lnTo>
                      <a:pt x="661" y="7051"/>
                    </a:lnTo>
                    <a:lnTo>
                      <a:pt x="650" y="7051"/>
                    </a:lnTo>
                    <a:lnTo>
                      <a:pt x="633" y="7051"/>
                    </a:lnTo>
                    <a:lnTo>
                      <a:pt x="624" y="7051"/>
                    </a:lnTo>
                    <a:lnTo>
                      <a:pt x="615" y="7043"/>
                    </a:lnTo>
                    <a:lnTo>
                      <a:pt x="606" y="7043"/>
                    </a:lnTo>
                    <a:lnTo>
                      <a:pt x="597" y="7034"/>
                    </a:lnTo>
                    <a:lnTo>
                      <a:pt x="597" y="7025"/>
                    </a:lnTo>
                    <a:lnTo>
                      <a:pt x="589" y="7025"/>
                    </a:lnTo>
                    <a:lnTo>
                      <a:pt x="580" y="7017"/>
                    </a:lnTo>
                    <a:lnTo>
                      <a:pt x="570" y="7007"/>
                    </a:lnTo>
                    <a:lnTo>
                      <a:pt x="570" y="6998"/>
                    </a:lnTo>
                    <a:lnTo>
                      <a:pt x="570" y="6981"/>
                    </a:lnTo>
                    <a:lnTo>
                      <a:pt x="570" y="6970"/>
                    </a:lnTo>
                    <a:lnTo>
                      <a:pt x="580" y="6954"/>
                    </a:lnTo>
                    <a:lnTo>
                      <a:pt x="580" y="6945"/>
                    </a:lnTo>
                    <a:lnTo>
                      <a:pt x="580" y="6927"/>
                    </a:lnTo>
                    <a:lnTo>
                      <a:pt x="589" y="6917"/>
                    </a:lnTo>
                    <a:lnTo>
                      <a:pt x="589" y="6901"/>
                    </a:lnTo>
                    <a:lnTo>
                      <a:pt x="589" y="6883"/>
                    </a:lnTo>
                    <a:lnTo>
                      <a:pt x="589" y="6874"/>
                    </a:lnTo>
                    <a:lnTo>
                      <a:pt x="589" y="6857"/>
                    </a:lnTo>
                    <a:lnTo>
                      <a:pt x="589" y="6830"/>
                    </a:lnTo>
                    <a:lnTo>
                      <a:pt x="597" y="6810"/>
                    </a:lnTo>
                    <a:lnTo>
                      <a:pt x="597" y="6784"/>
                    </a:lnTo>
                    <a:lnTo>
                      <a:pt x="606" y="6757"/>
                    </a:lnTo>
                    <a:lnTo>
                      <a:pt x="606" y="6730"/>
                    </a:lnTo>
                    <a:lnTo>
                      <a:pt x="606" y="6713"/>
                    </a:lnTo>
                    <a:lnTo>
                      <a:pt x="606" y="6694"/>
                    </a:lnTo>
                    <a:lnTo>
                      <a:pt x="597" y="6677"/>
                    </a:lnTo>
                    <a:lnTo>
                      <a:pt x="580" y="6668"/>
                    </a:lnTo>
                    <a:lnTo>
                      <a:pt x="570" y="6660"/>
                    </a:lnTo>
                    <a:lnTo>
                      <a:pt x="561" y="6650"/>
                    </a:lnTo>
                    <a:lnTo>
                      <a:pt x="561" y="6641"/>
                    </a:lnTo>
                    <a:lnTo>
                      <a:pt x="561" y="6633"/>
                    </a:lnTo>
                    <a:lnTo>
                      <a:pt x="561" y="6624"/>
                    </a:lnTo>
                    <a:lnTo>
                      <a:pt x="561" y="6606"/>
                    </a:lnTo>
                    <a:lnTo>
                      <a:pt x="561" y="6597"/>
                    </a:lnTo>
                    <a:lnTo>
                      <a:pt x="561" y="6588"/>
                    </a:lnTo>
                    <a:lnTo>
                      <a:pt x="553" y="6580"/>
                    </a:lnTo>
                    <a:lnTo>
                      <a:pt x="553" y="6570"/>
                    </a:lnTo>
                    <a:lnTo>
                      <a:pt x="544" y="6561"/>
                    </a:lnTo>
                    <a:lnTo>
                      <a:pt x="534" y="6553"/>
                    </a:lnTo>
                    <a:lnTo>
                      <a:pt x="534" y="6534"/>
                    </a:lnTo>
                    <a:lnTo>
                      <a:pt x="526" y="6526"/>
                    </a:lnTo>
                    <a:lnTo>
                      <a:pt x="526" y="6517"/>
                    </a:lnTo>
                    <a:lnTo>
                      <a:pt x="526" y="6500"/>
                    </a:lnTo>
                    <a:lnTo>
                      <a:pt x="517" y="6490"/>
                    </a:lnTo>
                    <a:lnTo>
                      <a:pt x="508" y="6473"/>
                    </a:lnTo>
                    <a:lnTo>
                      <a:pt x="500" y="6464"/>
                    </a:lnTo>
                    <a:lnTo>
                      <a:pt x="481" y="6446"/>
                    </a:lnTo>
                    <a:lnTo>
                      <a:pt x="473" y="6437"/>
                    </a:lnTo>
                    <a:lnTo>
                      <a:pt x="464" y="6428"/>
                    </a:lnTo>
                    <a:lnTo>
                      <a:pt x="454" y="6410"/>
                    </a:lnTo>
                    <a:lnTo>
                      <a:pt x="454" y="6401"/>
                    </a:lnTo>
                    <a:lnTo>
                      <a:pt x="454" y="6393"/>
                    </a:lnTo>
                    <a:lnTo>
                      <a:pt x="464" y="6384"/>
                    </a:lnTo>
                    <a:lnTo>
                      <a:pt x="464" y="6364"/>
                    </a:lnTo>
                    <a:lnTo>
                      <a:pt x="464" y="6357"/>
                    </a:lnTo>
                    <a:lnTo>
                      <a:pt x="464" y="6348"/>
                    </a:lnTo>
                    <a:lnTo>
                      <a:pt x="454" y="6339"/>
                    </a:lnTo>
                    <a:lnTo>
                      <a:pt x="454" y="6329"/>
                    </a:lnTo>
                    <a:lnTo>
                      <a:pt x="446" y="6320"/>
                    </a:lnTo>
                    <a:lnTo>
                      <a:pt x="437" y="6311"/>
                    </a:lnTo>
                    <a:lnTo>
                      <a:pt x="437" y="6293"/>
                    </a:lnTo>
                    <a:lnTo>
                      <a:pt x="428" y="6284"/>
                    </a:lnTo>
                    <a:lnTo>
                      <a:pt x="420" y="6267"/>
                    </a:lnTo>
                    <a:lnTo>
                      <a:pt x="420" y="6249"/>
                    </a:lnTo>
                    <a:lnTo>
                      <a:pt x="420" y="6231"/>
                    </a:lnTo>
                    <a:lnTo>
                      <a:pt x="420" y="6224"/>
                    </a:lnTo>
                    <a:lnTo>
                      <a:pt x="410" y="6204"/>
                    </a:lnTo>
                    <a:lnTo>
                      <a:pt x="401" y="6196"/>
                    </a:lnTo>
                    <a:lnTo>
                      <a:pt x="384" y="6177"/>
                    </a:lnTo>
                    <a:lnTo>
                      <a:pt x="374" y="6151"/>
                    </a:lnTo>
                    <a:lnTo>
                      <a:pt x="366" y="6133"/>
                    </a:lnTo>
                    <a:lnTo>
                      <a:pt x="348" y="6107"/>
                    </a:lnTo>
                    <a:lnTo>
                      <a:pt x="340" y="6089"/>
                    </a:lnTo>
                    <a:lnTo>
                      <a:pt x="330" y="6071"/>
                    </a:lnTo>
                    <a:lnTo>
                      <a:pt x="321" y="6053"/>
                    </a:lnTo>
                    <a:lnTo>
                      <a:pt x="313" y="6036"/>
                    </a:lnTo>
                    <a:lnTo>
                      <a:pt x="313" y="6027"/>
                    </a:lnTo>
                    <a:lnTo>
                      <a:pt x="304" y="6017"/>
                    </a:lnTo>
                    <a:lnTo>
                      <a:pt x="304" y="6000"/>
                    </a:lnTo>
                    <a:lnTo>
                      <a:pt x="304" y="5991"/>
                    </a:lnTo>
                    <a:lnTo>
                      <a:pt x="293" y="5982"/>
                    </a:lnTo>
                    <a:lnTo>
                      <a:pt x="304" y="5973"/>
                    </a:lnTo>
                    <a:lnTo>
                      <a:pt x="304" y="5964"/>
                    </a:lnTo>
                    <a:lnTo>
                      <a:pt x="313" y="5955"/>
                    </a:lnTo>
                    <a:lnTo>
                      <a:pt x="321" y="5937"/>
                    </a:lnTo>
                    <a:lnTo>
                      <a:pt x="340" y="5928"/>
                    </a:lnTo>
                    <a:lnTo>
                      <a:pt x="348" y="5920"/>
                    </a:lnTo>
                    <a:lnTo>
                      <a:pt x="366" y="5911"/>
                    </a:lnTo>
                    <a:lnTo>
                      <a:pt x="366" y="5893"/>
                    </a:lnTo>
                    <a:lnTo>
                      <a:pt x="374" y="5884"/>
                    </a:lnTo>
                    <a:lnTo>
                      <a:pt x="384" y="5867"/>
                    </a:lnTo>
                    <a:lnTo>
                      <a:pt x="384" y="5857"/>
                    </a:lnTo>
                    <a:lnTo>
                      <a:pt x="393" y="5847"/>
                    </a:lnTo>
                    <a:lnTo>
                      <a:pt x="393" y="5840"/>
                    </a:lnTo>
                    <a:lnTo>
                      <a:pt x="401" y="5831"/>
                    </a:lnTo>
                    <a:lnTo>
                      <a:pt x="410" y="5831"/>
                    </a:lnTo>
                    <a:lnTo>
                      <a:pt x="420" y="5822"/>
                    </a:lnTo>
                    <a:lnTo>
                      <a:pt x="428" y="5804"/>
                    </a:lnTo>
                    <a:lnTo>
                      <a:pt x="428" y="5794"/>
                    </a:lnTo>
                    <a:lnTo>
                      <a:pt x="428" y="5776"/>
                    </a:lnTo>
                    <a:lnTo>
                      <a:pt x="420" y="5767"/>
                    </a:lnTo>
                    <a:lnTo>
                      <a:pt x="410" y="5751"/>
                    </a:lnTo>
                    <a:lnTo>
                      <a:pt x="401" y="5742"/>
                    </a:lnTo>
                    <a:lnTo>
                      <a:pt x="384" y="5732"/>
                    </a:lnTo>
                    <a:lnTo>
                      <a:pt x="357" y="5723"/>
                    </a:lnTo>
                    <a:lnTo>
                      <a:pt x="330" y="5723"/>
                    </a:lnTo>
                    <a:lnTo>
                      <a:pt x="321" y="5714"/>
                    </a:lnTo>
                    <a:lnTo>
                      <a:pt x="313" y="5696"/>
                    </a:lnTo>
                    <a:lnTo>
                      <a:pt x="293" y="5679"/>
                    </a:lnTo>
                    <a:lnTo>
                      <a:pt x="286" y="5661"/>
                    </a:lnTo>
                    <a:lnTo>
                      <a:pt x="277" y="5634"/>
                    </a:lnTo>
                    <a:lnTo>
                      <a:pt x="268" y="5607"/>
                    </a:lnTo>
                    <a:lnTo>
                      <a:pt x="260" y="5581"/>
                    </a:lnTo>
                    <a:lnTo>
                      <a:pt x="260" y="5554"/>
                    </a:lnTo>
                    <a:lnTo>
                      <a:pt x="260" y="5536"/>
                    </a:lnTo>
                    <a:lnTo>
                      <a:pt x="268" y="5518"/>
                    </a:lnTo>
                    <a:lnTo>
                      <a:pt x="277" y="5500"/>
                    </a:lnTo>
                    <a:lnTo>
                      <a:pt x="277" y="5483"/>
                    </a:lnTo>
                    <a:lnTo>
                      <a:pt x="268" y="5474"/>
                    </a:lnTo>
                    <a:lnTo>
                      <a:pt x="268" y="5465"/>
                    </a:lnTo>
                    <a:lnTo>
                      <a:pt x="260" y="5456"/>
                    </a:lnTo>
                    <a:lnTo>
                      <a:pt x="250" y="5447"/>
                    </a:lnTo>
                    <a:lnTo>
                      <a:pt x="240" y="5438"/>
                    </a:lnTo>
                    <a:lnTo>
                      <a:pt x="240" y="5420"/>
                    </a:lnTo>
                    <a:lnTo>
                      <a:pt x="240" y="5411"/>
                    </a:lnTo>
                    <a:lnTo>
                      <a:pt x="250" y="5394"/>
                    </a:lnTo>
                    <a:lnTo>
                      <a:pt x="260" y="5385"/>
                    </a:lnTo>
                    <a:lnTo>
                      <a:pt x="260" y="5376"/>
                    </a:lnTo>
                    <a:lnTo>
                      <a:pt x="268" y="5367"/>
                    </a:lnTo>
                    <a:lnTo>
                      <a:pt x="268" y="5358"/>
                    </a:lnTo>
                    <a:lnTo>
                      <a:pt x="277" y="5358"/>
                    </a:lnTo>
                    <a:lnTo>
                      <a:pt x="277" y="5350"/>
                    </a:lnTo>
                    <a:lnTo>
                      <a:pt x="277" y="5340"/>
                    </a:lnTo>
                    <a:lnTo>
                      <a:pt x="277" y="5331"/>
                    </a:lnTo>
                    <a:lnTo>
                      <a:pt x="277" y="5323"/>
                    </a:lnTo>
                    <a:lnTo>
                      <a:pt x="277" y="5314"/>
                    </a:lnTo>
                    <a:lnTo>
                      <a:pt x="286" y="5314"/>
                    </a:lnTo>
                    <a:lnTo>
                      <a:pt x="293" y="5314"/>
                    </a:lnTo>
                    <a:lnTo>
                      <a:pt x="304" y="5323"/>
                    </a:lnTo>
                    <a:lnTo>
                      <a:pt x="304" y="5331"/>
                    </a:lnTo>
                    <a:lnTo>
                      <a:pt x="304" y="5340"/>
                    </a:lnTo>
                    <a:lnTo>
                      <a:pt x="304" y="5350"/>
                    </a:lnTo>
                    <a:lnTo>
                      <a:pt x="313" y="5358"/>
                    </a:lnTo>
                    <a:lnTo>
                      <a:pt x="313" y="5367"/>
                    </a:lnTo>
                    <a:lnTo>
                      <a:pt x="321" y="5376"/>
                    </a:lnTo>
                    <a:lnTo>
                      <a:pt x="330" y="5385"/>
                    </a:lnTo>
                    <a:lnTo>
                      <a:pt x="340" y="5394"/>
                    </a:lnTo>
                    <a:lnTo>
                      <a:pt x="340" y="5403"/>
                    </a:lnTo>
                    <a:lnTo>
                      <a:pt x="348" y="5403"/>
                    </a:lnTo>
                    <a:lnTo>
                      <a:pt x="357" y="5411"/>
                    </a:lnTo>
                    <a:lnTo>
                      <a:pt x="357" y="5420"/>
                    </a:lnTo>
                    <a:lnTo>
                      <a:pt x="357" y="5438"/>
                    </a:lnTo>
                    <a:lnTo>
                      <a:pt x="357" y="5447"/>
                    </a:lnTo>
                    <a:lnTo>
                      <a:pt x="366" y="5447"/>
                    </a:lnTo>
                    <a:lnTo>
                      <a:pt x="374" y="5456"/>
                    </a:lnTo>
                    <a:lnTo>
                      <a:pt x="384" y="5456"/>
                    </a:lnTo>
                    <a:lnTo>
                      <a:pt x="393" y="5465"/>
                    </a:lnTo>
                    <a:lnTo>
                      <a:pt x="401" y="5465"/>
                    </a:lnTo>
                    <a:lnTo>
                      <a:pt x="410" y="5465"/>
                    </a:lnTo>
                    <a:lnTo>
                      <a:pt x="410" y="5456"/>
                    </a:lnTo>
                    <a:lnTo>
                      <a:pt x="410" y="5447"/>
                    </a:lnTo>
                    <a:lnTo>
                      <a:pt x="410" y="5438"/>
                    </a:lnTo>
                    <a:lnTo>
                      <a:pt x="410" y="5430"/>
                    </a:lnTo>
                    <a:lnTo>
                      <a:pt x="410" y="5420"/>
                    </a:lnTo>
                    <a:lnTo>
                      <a:pt x="410" y="5411"/>
                    </a:lnTo>
                    <a:lnTo>
                      <a:pt x="410" y="5394"/>
                    </a:lnTo>
                    <a:lnTo>
                      <a:pt x="401" y="5385"/>
                    </a:lnTo>
                    <a:lnTo>
                      <a:pt x="393" y="5376"/>
                    </a:lnTo>
                    <a:lnTo>
                      <a:pt x="384" y="5358"/>
                    </a:lnTo>
                    <a:lnTo>
                      <a:pt x="374" y="5350"/>
                    </a:lnTo>
                    <a:lnTo>
                      <a:pt x="366" y="5331"/>
                    </a:lnTo>
                    <a:lnTo>
                      <a:pt x="366" y="5323"/>
                    </a:lnTo>
                    <a:lnTo>
                      <a:pt x="374" y="5305"/>
                    </a:lnTo>
                    <a:lnTo>
                      <a:pt x="374" y="5287"/>
                    </a:lnTo>
                    <a:lnTo>
                      <a:pt x="384" y="5270"/>
                    </a:lnTo>
                    <a:lnTo>
                      <a:pt x="384" y="5250"/>
                    </a:lnTo>
                    <a:lnTo>
                      <a:pt x="384" y="5241"/>
                    </a:lnTo>
                    <a:lnTo>
                      <a:pt x="374" y="5225"/>
                    </a:lnTo>
                    <a:lnTo>
                      <a:pt x="366" y="5214"/>
                    </a:lnTo>
                    <a:lnTo>
                      <a:pt x="374" y="5206"/>
                    </a:lnTo>
                    <a:lnTo>
                      <a:pt x="384" y="5197"/>
                    </a:lnTo>
                    <a:lnTo>
                      <a:pt x="393" y="5197"/>
                    </a:lnTo>
                    <a:lnTo>
                      <a:pt x="401" y="5197"/>
                    </a:lnTo>
                    <a:lnTo>
                      <a:pt x="410" y="5206"/>
                    </a:lnTo>
                    <a:lnTo>
                      <a:pt x="428" y="5206"/>
                    </a:lnTo>
                    <a:lnTo>
                      <a:pt x="437" y="5214"/>
                    </a:lnTo>
                    <a:lnTo>
                      <a:pt x="446" y="5225"/>
                    </a:lnTo>
                    <a:lnTo>
                      <a:pt x="454" y="5225"/>
                    </a:lnTo>
                    <a:lnTo>
                      <a:pt x="464" y="5234"/>
                    </a:lnTo>
                    <a:lnTo>
                      <a:pt x="473" y="5234"/>
                    </a:lnTo>
                    <a:lnTo>
                      <a:pt x="481" y="5225"/>
                    </a:lnTo>
                    <a:lnTo>
                      <a:pt x="500" y="5225"/>
                    </a:lnTo>
                    <a:lnTo>
                      <a:pt x="508" y="5234"/>
                    </a:lnTo>
                    <a:lnTo>
                      <a:pt x="517" y="5234"/>
                    </a:lnTo>
                    <a:lnTo>
                      <a:pt x="534" y="5241"/>
                    </a:lnTo>
                    <a:lnTo>
                      <a:pt x="544" y="5259"/>
                    </a:lnTo>
                    <a:lnTo>
                      <a:pt x="561" y="5270"/>
                    </a:lnTo>
                    <a:lnTo>
                      <a:pt x="580" y="5270"/>
                    </a:lnTo>
                    <a:lnTo>
                      <a:pt x="597" y="5270"/>
                    </a:lnTo>
                    <a:lnTo>
                      <a:pt x="606" y="5278"/>
                    </a:lnTo>
                    <a:lnTo>
                      <a:pt x="615" y="5278"/>
                    </a:lnTo>
                    <a:lnTo>
                      <a:pt x="624" y="5270"/>
                    </a:lnTo>
                    <a:lnTo>
                      <a:pt x="624" y="5259"/>
                    </a:lnTo>
                    <a:lnTo>
                      <a:pt x="615" y="5259"/>
                    </a:lnTo>
                    <a:lnTo>
                      <a:pt x="606" y="5250"/>
                    </a:lnTo>
                    <a:lnTo>
                      <a:pt x="597" y="5241"/>
                    </a:lnTo>
                    <a:lnTo>
                      <a:pt x="597" y="5234"/>
                    </a:lnTo>
                    <a:lnTo>
                      <a:pt x="597" y="5225"/>
                    </a:lnTo>
                    <a:lnTo>
                      <a:pt x="597" y="5214"/>
                    </a:lnTo>
                    <a:lnTo>
                      <a:pt x="597" y="5206"/>
                    </a:lnTo>
                    <a:lnTo>
                      <a:pt x="606" y="5197"/>
                    </a:lnTo>
                    <a:lnTo>
                      <a:pt x="597" y="5197"/>
                    </a:lnTo>
                    <a:lnTo>
                      <a:pt x="580" y="5197"/>
                    </a:lnTo>
                    <a:lnTo>
                      <a:pt x="570" y="5197"/>
                    </a:lnTo>
                    <a:lnTo>
                      <a:pt x="561" y="5197"/>
                    </a:lnTo>
                    <a:lnTo>
                      <a:pt x="544" y="5197"/>
                    </a:lnTo>
                    <a:lnTo>
                      <a:pt x="534" y="5197"/>
                    </a:lnTo>
                    <a:lnTo>
                      <a:pt x="517" y="5188"/>
                    </a:lnTo>
                    <a:lnTo>
                      <a:pt x="508" y="5188"/>
                    </a:lnTo>
                    <a:lnTo>
                      <a:pt x="490" y="5188"/>
                    </a:lnTo>
                    <a:lnTo>
                      <a:pt x="481" y="5179"/>
                    </a:lnTo>
                    <a:lnTo>
                      <a:pt x="464" y="5179"/>
                    </a:lnTo>
                    <a:lnTo>
                      <a:pt x="446" y="5179"/>
                    </a:lnTo>
                    <a:lnTo>
                      <a:pt x="446" y="5170"/>
                    </a:lnTo>
                    <a:lnTo>
                      <a:pt x="446" y="5161"/>
                    </a:lnTo>
                    <a:lnTo>
                      <a:pt x="437" y="5154"/>
                    </a:lnTo>
                    <a:lnTo>
                      <a:pt x="437" y="5144"/>
                    </a:lnTo>
                    <a:lnTo>
                      <a:pt x="428" y="5134"/>
                    </a:lnTo>
                    <a:lnTo>
                      <a:pt x="410" y="5134"/>
                    </a:lnTo>
                    <a:lnTo>
                      <a:pt x="401" y="5126"/>
                    </a:lnTo>
                    <a:lnTo>
                      <a:pt x="384" y="5126"/>
                    </a:lnTo>
                    <a:lnTo>
                      <a:pt x="366" y="5126"/>
                    </a:lnTo>
                    <a:lnTo>
                      <a:pt x="340" y="5126"/>
                    </a:lnTo>
                    <a:lnTo>
                      <a:pt x="330" y="5134"/>
                    </a:lnTo>
                    <a:lnTo>
                      <a:pt x="321" y="5144"/>
                    </a:lnTo>
                    <a:lnTo>
                      <a:pt x="313" y="5144"/>
                    </a:lnTo>
                    <a:lnTo>
                      <a:pt x="304" y="5154"/>
                    </a:lnTo>
                    <a:lnTo>
                      <a:pt x="293" y="5154"/>
                    </a:lnTo>
                    <a:lnTo>
                      <a:pt x="286" y="5161"/>
                    </a:lnTo>
                    <a:lnTo>
                      <a:pt x="277" y="5170"/>
                    </a:lnTo>
                    <a:lnTo>
                      <a:pt x="277" y="5179"/>
                    </a:lnTo>
                    <a:lnTo>
                      <a:pt x="277" y="5188"/>
                    </a:lnTo>
                    <a:lnTo>
                      <a:pt x="268" y="5188"/>
                    </a:lnTo>
                    <a:lnTo>
                      <a:pt x="260" y="5188"/>
                    </a:lnTo>
                    <a:lnTo>
                      <a:pt x="250" y="5179"/>
                    </a:lnTo>
                    <a:lnTo>
                      <a:pt x="240" y="5179"/>
                    </a:lnTo>
                    <a:lnTo>
                      <a:pt x="233" y="5170"/>
                    </a:lnTo>
                    <a:lnTo>
                      <a:pt x="224" y="5161"/>
                    </a:lnTo>
                    <a:lnTo>
                      <a:pt x="213" y="5161"/>
                    </a:lnTo>
                    <a:lnTo>
                      <a:pt x="206" y="5154"/>
                    </a:lnTo>
                    <a:lnTo>
                      <a:pt x="187" y="5144"/>
                    </a:lnTo>
                    <a:lnTo>
                      <a:pt x="177" y="5134"/>
                    </a:lnTo>
                    <a:lnTo>
                      <a:pt x="169" y="5126"/>
                    </a:lnTo>
                    <a:lnTo>
                      <a:pt x="169" y="5108"/>
                    </a:lnTo>
                    <a:lnTo>
                      <a:pt x="169" y="5090"/>
                    </a:lnTo>
                    <a:lnTo>
                      <a:pt x="169" y="5081"/>
                    </a:lnTo>
                    <a:lnTo>
                      <a:pt x="169" y="5064"/>
                    </a:lnTo>
                    <a:lnTo>
                      <a:pt x="177" y="5046"/>
                    </a:lnTo>
                    <a:lnTo>
                      <a:pt x="187" y="5028"/>
                    </a:lnTo>
                    <a:lnTo>
                      <a:pt x="187" y="5001"/>
                    </a:lnTo>
                    <a:lnTo>
                      <a:pt x="187" y="4974"/>
                    </a:lnTo>
                    <a:lnTo>
                      <a:pt x="177" y="4939"/>
                    </a:lnTo>
                    <a:lnTo>
                      <a:pt x="169" y="4904"/>
                    </a:lnTo>
                    <a:lnTo>
                      <a:pt x="151" y="4868"/>
                    </a:lnTo>
                    <a:lnTo>
                      <a:pt x="133" y="4832"/>
                    </a:lnTo>
                    <a:lnTo>
                      <a:pt x="116" y="4788"/>
                    </a:lnTo>
                    <a:lnTo>
                      <a:pt x="97" y="4752"/>
                    </a:lnTo>
                    <a:lnTo>
                      <a:pt x="80" y="4717"/>
                    </a:lnTo>
                    <a:lnTo>
                      <a:pt x="63" y="4690"/>
                    </a:lnTo>
                    <a:lnTo>
                      <a:pt x="53" y="4662"/>
                    </a:lnTo>
                    <a:lnTo>
                      <a:pt x="44" y="4637"/>
                    </a:lnTo>
                    <a:lnTo>
                      <a:pt x="36" y="4617"/>
                    </a:lnTo>
                    <a:lnTo>
                      <a:pt x="27" y="4591"/>
                    </a:lnTo>
                    <a:lnTo>
                      <a:pt x="27" y="4573"/>
                    </a:lnTo>
                    <a:lnTo>
                      <a:pt x="36" y="4547"/>
                    </a:lnTo>
                    <a:lnTo>
                      <a:pt x="36" y="4529"/>
                    </a:lnTo>
                    <a:lnTo>
                      <a:pt x="53" y="4511"/>
                    </a:lnTo>
                    <a:lnTo>
                      <a:pt x="63" y="4484"/>
                    </a:lnTo>
                    <a:lnTo>
                      <a:pt x="71" y="4467"/>
                    </a:lnTo>
                    <a:lnTo>
                      <a:pt x="80" y="4440"/>
                    </a:lnTo>
                    <a:lnTo>
                      <a:pt x="80" y="4421"/>
                    </a:lnTo>
                    <a:lnTo>
                      <a:pt x="71" y="4395"/>
                    </a:lnTo>
                    <a:lnTo>
                      <a:pt x="71" y="4377"/>
                    </a:lnTo>
                    <a:lnTo>
                      <a:pt x="63" y="4360"/>
                    </a:lnTo>
                    <a:lnTo>
                      <a:pt x="63" y="4341"/>
                    </a:lnTo>
                    <a:lnTo>
                      <a:pt x="63" y="4324"/>
                    </a:lnTo>
                    <a:lnTo>
                      <a:pt x="63" y="4307"/>
                    </a:lnTo>
                    <a:lnTo>
                      <a:pt x="80" y="4288"/>
                    </a:lnTo>
                    <a:lnTo>
                      <a:pt x="89" y="4271"/>
                    </a:lnTo>
                    <a:lnTo>
                      <a:pt x="97" y="4253"/>
                    </a:lnTo>
                    <a:lnTo>
                      <a:pt x="107" y="4235"/>
                    </a:lnTo>
                    <a:lnTo>
                      <a:pt x="107" y="4208"/>
                    </a:lnTo>
                    <a:lnTo>
                      <a:pt x="107" y="4191"/>
                    </a:lnTo>
                    <a:lnTo>
                      <a:pt x="107" y="4164"/>
                    </a:lnTo>
                    <a:lnTo>
                      <a:pt x="107" y="4146"/>
                    </a:lnTo>
                    <a:lnTo>
                      <a:pt x="97" y="4120"/>
                    </a:lnTo>
                    <a:lnTo>
                      <a:pt x="89" y="4091"/>
                    </a:lnTo>
                    <a:lnTo>
                      <a:pt x="89" y="4074"/>
                    </a:lnTo>
                    <a:lnTo>
                      <a:pt x="80" y="4047"/>
                    </a:lnTo>
                    <a:lnTo>
                      <a:pt x="63" y="4020"/>
                    </a:lnTo>
                    <a:lnTo>
                      <a:pt x="53" y="3984"/>
                    </a:lnTo>
                    <a:lnTo>
                      <a:pt x="36" y="3958"/>
                    </a:lnTo>
                    <a:lnTo>
                      <a:pt x="27" y="3923"/>
                    </a:lnTo>
                    <a:lnTo>
                      <a:pt x="17" y="3887"/>
                    </a:lnTo>
                    <a:lnTo>
                      <a:pt x="9" y="3860"/>
                    </a:lnTo>
                    <a:lnTo>
                      <a:pt x="0" y="3834"/>
                    </a:lnTo>
                    <a:lnTo>
                      <a:pt x="9" y="3816"/>
                    </a:lnTo>
                    <a:lnTo>
                      <a:pt x="17" y="3798"/>
                    </a:lnTo>
                    <a:lnTo>
                      <a:pt x="27" y="3790"/>
                    </a:lnTo>
                    <a:lnTo>
                      <a:pt x="53" y="3771"/>
                    </a:lnTo>
                    <a:lnTo>
                      <a:pt x="71" y="3754"/>
                    </a:lnTo>
                    <a:lnTo>
                      <a:pt x="89" y="3736"/>
                    </a:lnTo>
                    <a:lnTo>
                      <a:pt x="116" y="3718"/>
                    </a:lnTo>
                    <a:lnTo>
                      <a:pt x="133" y="3691"/>
                    </a:lnTo>
                    <a:lnTo>
                      <a:pt x="151" y="3663"/>
                    </a:lnTo>
                    <a:lnTo>
                      <a:pt x="160" y="3638"/>
                    </a:lnTo>
                    <a:lnTo>
                      <a:pt x="169" y="3601"/>
                    </a:lnTo>
                    <a:lnTo>
                      <a:pt x="160" y="3574"/>
                    </a:lnTo>
                    <a:lnTo>
                      <a:pt x="169" y="3567"/>
                    </a:lnTo>
                    <a:lnTo>
                      <a:pt x="177" y="3547"/>
                    </a:lnTo>
                    <a:lnTo>
                      <a:pt x="187" y="3530"/>
                    </a:lnTo>
                    <a:lnTo>
                      <a:pt x="206" y="3514"/>
                    </a:lnTo>
                    <a:lnTo>
                      <a:pt x="224" y="3494"/>
                    </a:lnTo>
                    <a:lnTo>
                      <a:pt x="240" y="3477"/>
                    </a:lnTo>
                    <a:lnTo>
                      <a:pt x="260" y="3450"/>
                    </a:lnTo>
                    <a:lnTo>
                      <a:pt x="268" y="3433"/>
                    </a:lnTo>
                    <a:lnTo>
                      <a:pt x="277" y="3414"/>
                    </a:lnTo>
                    <a:lnTo>
                      <a:pt x="277" y="3406"/>
                    </a:lnTo>
                    <a:lnTo>
                      <a:pt x="277" y="3387"/>
                    </a:lnTo>
                    <a:lnTo>
                      <a:pt x="277" y="3361"/>
                    </a:lnTo>
                    <a:lnTo>
                      <a:pt x="277" y="3334"/>
                    </a:lnTo>
                    <a:lnTo>
                      <a:pt x="277" y="3307"/>
                    </a:lnTo>
                    <a:lnTo>
                      <a:pt x="277" y="3272"/>
                    </a:lnTo>
                    <a:lnTo>
                      <a:pt x="277" y="3245"/>
                    </a:lnTo>
                    <a:lnTo>
                      <a:pt x="277" y="3218"/>
                    </a:lnTo>
                    <a:lnTo>
                      <a:pt x="277" y="3192"/>
                    </a:lnTo>
                    <a:lnTo>
                      <a:pt x="286" y="3174"/>
                    </a:lnTo>
                    <a:lnTo>
                      <a:pt x="293" y="3165"/>
                    </a:lnTo>
                    <a:lnTo>
                      <a:pt x="293" y="3157"/>
                    </a:lnTo>
                    <a:lnTo>
                      <a:pt x="304" y="3147"/>
                    </a:lnTo>
                    <a:lnTo>
                      <a:pt x="304" y="3138"/>
                    </a:lnTo>
                    <a:lnTo>
                      <a:pt x="293" y="3138"/>
                    </a:lnTo>
                    <a:lnTo>
                      <a:pt x="293" y="3130"/>
                    </a:lnTo>
                    <a:lnTo>
                      <a:pt x="286" y="3130"/>
                    </a:lnTo>
                    <a:lnTo>
                      <a:pt x="286" y="3121"/>
                    </a:lnTo>
                    <a:lnTo>
                      <a:pt x="277" y="3121"/>
                    </a:lnTo>
                    <a:lnTo>
                      <a:pt x="268" y="3110"/>
                    </a:lnTo>
                    <a:lnTo>
                      <a:pt x="260" y="3094"/>
                    </a:lnTo>
                    <a:lnTo>
                      <a:pt x="250" y="3066"/>
                    </a:lnTo>
                    <a:lnTo>
                      <a:pt x="250" y="3041"/>
                    </a:lnTo>
                    <a:lnTo>
                      <a:pt x="250" y="3023"/>
                    </a:lnTo>
                    <a:lnTo>
                      <a:pt x="250" y="2997"/>
                    </a:lnTo>
                    <a:lnTo>
                      <a:pt x="250" y="2968"/>
                    </a:lnTo>
                    <a:lnTo>
                      <a:pt x="250" y="2941"/>
                    </a:lnTo>
                    <a:lnTo>
                      <a:pt x="260" y="2924"/>
                    </a:lnTo>
                    <a:lnTo>
                      <a:pt x="268" y="2915"/>
                    </a:lnTo>
                    <a:lnTo>
                      <a:pt x="286" y="2897"/>
                    </a:lnTo>
                    <a:lnTo>
                      <a:pt x="304" y="2880"/>
                    </a:lnTo>
                    <a:lnTo>
                      <a:pt x="313" y="2861"/>
                    </a:lnTo>
                    <a:lnTo>
                      <a:pt x="313" y="2844"/>
                    </a:lnTo>
                    <a:lnTo>
                      <a:pt x="313" y="2826"/>
                    </a:lnTo>
                    <a:lnTo>
                      <a:pt x="313" y="2808"/>
                    </a:lnTo>
                    <a:lnTo>
                      <a:pt x="313" y="2800"/>
                    </a:lnTo>
                    <a:lnTo>
                      <a:pt x="313" y="2781"/>
                    </a:lnTo>
                    <a:lnTo>
                      <a:pt x="313" y="2764"/>
                    </a:lnTo>
                    <a:lnTo>
                      <a:pt x="313" y="2746"/>
                    </a:lnTo>
                    <a:lnTo>
                      <a:pt x="313" y="2737"/>
                    </a:lnTo>
                    <a:lnTo>
                      <a:pt x="313" y="2728"/>
                    </a:lnTo>
                    <a:lnTo>
                      <a:pt x="313" y="2710"/>
                    </a:lnTo>
                    <a:lnTo>
                      <a:pt x="313" y="2701"/>
                    </a:lnTo>
                    <a:lnTo>
                      <a:pt x="313" y="2693"/>
                    </a:lnTo>
                    <a:lnTo>
                      <a:pt x="313" y="2684"/>
                    </a:lnTo>
                    <a:lnTo>
                      <a:pt x="321" y="2675"/>
                    </a:lnTo>
                    <a:lnTo>
                      <a:pt x="330" y="2666"/>
                    </a:lnTo>
                    <a:lnTo>
                      <a:pt x="340" y="2657"/>
                    </a:lnTo>
                    <a:lnTo>
                      <a:pt x="357" y="2648"/>
                    </a:lnTo>
                    <a:lnTo>
                      <a:pt x="366" y="2640"/>
                    </a:lnTo>
                    <a:lnTo>
                      <a:pt x="374" y="2630"/>
                    </a:lnTo>
                    <a:lnTo>
                      <a:pt x="384" y="2613"/>
                    </a:lnTo>
                    <a:lnTo>
                      <a:pt x="393" y="2595"/>
                    </a:lnTo>
                    <a:lnTo>
                      <a:pt x="393" y="2577"/>
                    </a:lnTo>
                    <a:lnTo>
                      <a:pt x="401" y="2559"/>
                    </a:lnTo>
                    <a:lnTo>
                      <a:pt x="401" y="2540"/>
                    </a:lnTo>
                    <a:lnTo>
                      <a:pt x="401" y="2524"/>
                    </a:lnTo>
                    <a:lnTo>
                      <a:pt x="410" y="2515"/>
                    </a:lnTo>
                    <a:lnTo>
                      <a:pt x="420" y="2504"/>
                    </a:lnTo>
                    <a:lnTo>
                      <a:pt x="428" y="2504"/>
                    </a:lnTo>
                    <a:lnTo>
                      <a:pt x="446" y="2497"/>
                    </a:lnTo>
                    <a:lnTo>
                      <a:pt x="454" y="2497"/>
                    </a:lnTo>
                    <a:lnTo>
                      <a:pt x="473" y="2497"/>
                    </a:lnTo>
                    <a:lnTo>
                      <a:pt x="481" y="2497"/>
                    </a:lnTo>
                    <a:lnTo>
                      <a:pt x="490" y="2487"/>
                    </a:lnTo>
                    <a:lnTo>
                      <a:pt x="500" y="2478"/>
                    </a:lnTo>
                    <a:lnTo>
                      <a:pt x="508" y="2469"/>
                    </a:lnTo>
                    <a:lnTo>
                      <a:pt x="508" y="2460"/>
                    </a:lnTo>
                    <a:lnTo>
                      <a:pt x="500" y="2460"/>
                    </a:lnTo>
                    <a:lnTo>
                      <a:pt x="500" y="2451"/>
                    </a:lnTo>
                    <a:lnTo>
                      <a:pt x="490" y="2444"/>
                    </a:lnTo>
                    <a:lnTo>
                      <a:pt x="481" y="2444"/>
                    </a:lnTo>
                    <a:lnTo>
                      <a:pt x="481" y="2433"/>
                    </a:lnTo>
                    <a:lnTo>
                      <a:pt x="481" y="2424"/>
                    </a:lnTo>
                    <a:lnTo>
                      <a:pt x="481" y="2416"/>
                    </a:lnTo>
                    <a:lnTo>
                      <a:pt x="490" y="2407"/>
                    </a:lnTo>
                    <a:lnTo>
                      <a:pt x="490" y="2398"/>
                    </a:lnTo>
                    <a:lnTo>
                      <a:pt x="500" y="2398"/>
                    </a:lnTo>
                    <a:lnTo>
                      <a:pt x="508" y="2389"/>
                    </a:lnTo>
                    <a:lnTo>
                      <a:pt x="517" y="2380"/>
                    </a:lnTo>
                    <a:lnTo>
                      <a:pt x="517" y="2363"/>
                    </a:lnTo>
                    <a:lnTo>
                      <a:pt x="526" y="2353"/>
                    </a:lnTo>
                    <a:lnTo>
                      <a:pt x="534" y="2344"/>
                    </a:lnTo>
                    <a:lnTo>
                      <a:pt x="544" y="2336"/>
                    </a:lnTo>
                    <a:lnTo>
                      <a:pt x="553" y="2327"/>
                    </a:lnTo>
                    <a:lnTo>
                      <a:pt x="561" y="2327"/>
                    </a:lnTo>
                    <a:lnTo>
                      <a:pt x="570" y="2318"/>
                    </a:lnTo>
                    <a:lnTo>
                      <a:pt x="570" y="2309"/>
                    </a:lnTo>
                    <a:lnTo>
                      <a:pt x="570" y="2300"/>
                    </a:lnTo>
                    <a:lnTo>
                      <a:pt x="580" y="2291"/>
                    </a:lnTo>
                    <a:lnTo>
                      <a:pt x="580" y="2273"/>
                    </a:lnTo>
                    <a:lnTo>
                      <a:pt x="580" y="2264"/>
                    </a:lnTo>
                    <a:lnTo>
                      <a:pt x="580" y="2256"/>
                    </a:lnTo>
                    <a:lnTo>
                      <a:pt x="589" y="2247"/>
                    </a:lnTo>
                    <a:lnTo>
                      <a:pt x="589" y="2229"/>
                    </a:lnTo>
                    <a:lnTo>
                      <a:pt x="597" y="2220"/>
                    </a:lnTo>
                    <a:lnTo>
                      <a:pt x="606" y="2211"/>
                    </a:lnTo>
                    <a:lnTo>
                      <a:pt x="615" y="2193"/>
                    </a:lnTo>
                    <a:lnTo>
                      <a:pt x="624" y="2167"/>
                    </a:lnTo>
                    <a:lnTo>
                      <a:pt x="633" y="2148"/>
                    </a:lnTo>
                    <a:lnTo>
                      <a:pt x="642" y="2122"/>
                    </a:lnTo>
                    <a:lnTo>
                      <a:pt x="650" y="2095"/>
                    </a:lnTo>
                    <a:lnTo>
                      <a:pt x="661" y="2068"/>
                    </a:lnTo>
                    <a:lnTo>
                      <a:pt x="661" y="2042"/>
                    </a:lnTo>
                    <a:lnTo>
                      <a:pt x="670" y="2024"/>
                    </a:lnTo>
                    <a:lnTo>
                      <a:pt x="677" y="2007"/>
                    </a:lnTo>
                    <a:lnTo>
                      <a:pt x="686" y="1987"/>
                    </a:lnTo>
                    <a:lnTo>
                      <a:pt x="695" y="1971"/>
                    </a:lnTo>
                    <a:lnTo>
                      <a:pt x="695" y="1962"/>
                    </a:lnTo>
                    <a:lnTo>
                      <a:pt x="705" y="1943"/>
                    </a:lnTo>
                    <a:lnTo>
                      <a:pt x="714" y="1927"/>
                    </a:lnTo>
                    <a:lnTo>
                      <a:pt x="714" y="1918"/>
                    </a:lnTo>
                    <a:lnTo>
                      <a:pt x="723" y="1900"/>
                    </a:lnTo>
                    <a:lnTo>
                      <a:pt x="723" y="1881"/>
                    </a:lnTo>
                    <a:lnTo>
                      <a:pt x="730" y="1872"/>
                    </a:lnTo>
                    <a:lnTo>
                      <a:pt x="741" y="1854"/>
                    </a:lnTo>
                    <a:lnTo>
                      <a:pt x="741" y="1845"/>
                    </a:lnTo>
                    <a:lnTo>
                      <a:pt x="758" y="1827"/>
                    </a:lnTo>
                    <a:lnTo>
                      <a:pt x="767" y="1801"/>
                    </a:lnTo>
                    <a:lnTo>
                      <a:pt x="785" y="1765"/>
                    </a:lnTo>
                    <a:lnTo>
                      <a:pt x="794" y="1730"/>
                    </a:lnTo>
                    <a:lnTo>
                      <a:pt x="811" y="1685"/>
                    </a:lnTo>
                    <a:lnTo>
                      <a:pt x="830" y="1650"/>
                    </a:lnTo>
                    <a:lnTo>
                      <a:pt x="847" y="1605"/>
                    </a:lnTo>
                    <a:lnTo>
                      <a:pt x="856" y="1570"/>
                    </a:lnTo>
                    <a:lnTo>
                      <a:pt x="865" y="1543"/>
                    </a:lnTo>
                    <a:lnTo>
                      <a:pt x="874" y="1525"/>
                    </a:lnTo>
                    <a:lnTo>
                      <a:pt x="874" y="1516"/>
                    </a:lnTo>
                    <a:lnTo>
                      <a:pt x="874" y="1507"/>
                    </a:lnTo>
                    <a:lnTo>
                      <a:pt x="874" y="1498"/>
                    </a:lnTo>
                    <a:lnTo>
                      <a:pt x="874" y="1490"/>
                    </a:lnTo>
                    <a:lnTo>
                      <a:pt x="883" y="1490"/>
                    </a:lnTo>
                    <a:lnTo>
                      <a:pt x="891" y="1490"/>
                    </a:lnTo>
                    <a:lnTo>
                      <a:pt x="891" y="1498"/>
                    </a:lnTo>
                    <a:lnTo>
                      <a:pt x="901" y="1490"/>
                    </a:lnTo>
                    <a:lnTo>
                      <a:pt x="910" y="1481"/>
                    </a:lnTo>
                    <a:lnTo>
                      <a:pt x="910" y="1463"/>
                    </a:lnTo>
                    <a:lnTo>
                      <a:pt x="910" y="1454"/>
                    </a:lnTo>
                    <a:lnTo>
                      <a:pt x="918" y="1434"/>
                    </a:lnTo>
                    <a:lnTo>
                      <a:pt x="918" y="1417"/>
                    </a:lnTo>
                    <a:lnTo>
                      <a:pt x="918" y="1408"/>
                    </a:lnTo>
                    <a:lnTo>
                      <a:pt x="918" y="1390"/>
                    </a:lnTo>
                    <a:lnTo>
                      <a:pt x="918" y="1374"/>
                    </a:lnTo>
                    <a:lnTo>
                      <a:pt x="918" y="1346"/>
                    </a:lnTo>
                    <a:lnTo>
                      <a:pt x="918" y="1337"/>
                    </a:lnTo>
                    <a:lnTo>
                      <a:pt x="927" y="1321"/>
                    </a:lnTo>
                    <a:lnTo>
                      <a:pt x="927" y="1310"/>
                    </a:lnTo>
                    <a:lnTo>
                      <a:pt x="927" y="1301"/>
                    </a:lnTo>
                    <a:lnTo>
                      <a:pt x="937" y="1301"/>
                    </a:lnTo>
                    <a:lnTo>
                      <a:pt x="945" y="1284"/>
                    </a:lnTo>
                    <a:lnTo>
                      <a:pt x="954" y="1274"/>
                    </a:lnTo>
                    <a:lnTo>
                      <a:pt x="954" y="1257"/>
                    </a:lnTo>
                    <a:lnTo>
                      <a:pt x="963" y="1240"/>
                    </a:lnTo>
                    <a:lnTo>
                      <a:pt x="963" y="1204"/>
                    </a:lnTo>
                    <a:lnTo>
                      <a:pt x="990" y="1194"/>
                    </a:lnTo>
                    <a:lnTo>
                      <a:pt x="1007" y="1194"/>
                    </a:lnTo>
                    <a:lnTo>
                      <a:pt x="1026" y="1194"/>
                    </a:lnTo>
                    <a:lnTo>
                      <a:pt x="1034" y="1204"/>
                    </a:lnTo>
                    <a:lnTo>
                      <a:pt x="1043" y="1213"/>
                    </a:lnTo>
                    <a:lnTo>
                      <a:pt x="1052" y="1221"/>
                    </a:lnTo>
                    <a:lnTo>
                      <a:pt x="1061" y="1230"/>
                    </a:lnTo>
                    <a:lnTo>
                      <a:pt x="1070" y="1230"/>
                    </a:lnTo>
                    <a:lnTo>
                      <a:pt x="1079" y="1240"/>
                    </a:lnTo>
                    <a:lnTo>
                      <a:pt x="1087" y="1240"/>
                    </a:lnTo>
                    <a:lnTo>
                      <a:pt x="1107" y="1221"/>
                    </a:lnTo>
                    <a:lnTo>
                      <a:pt x="1123" y="1213"/>
                    </a:lnTo>
                    <a:lnTo>
                      <a:pt x="1132" y="1204"/>
                    </a:lnTo>
                    <a:lnTo>
                      <a:pt x="1123" y="1204"/>
                    </a:lnTo>
                    <a:lnTo>
                      <a:pt x="1114" y="1204"/>
                    </a:lnTo>
                    <a:lnTo>
                      <a:pt x="1107" y="1204"/>
                    </a:lnTo>
                    <a:lnTo>
                      <a:pt x="1098" y="1194"/>
                    </a:lnTo>
                    <a:lnTo>
                      <a:pt x="1098" y="1186"/>
                    </a:lnTo>
                    <a:lnTo>
                      <a:pt x="1098" y="1177"/>
                    </a:lnTo>
                    <a:lnTo>
                      <a:pt x="1098" y="1168"/>
                    </a:lnTo>
                    <a:lnTo>
                      <a:pt x="1087" y="1168"/>
                    </a:lnTo>
                    <a:lnTo>
                      <a:pt x="1079" y="1168"/>
                    </a:lnTo>
                    <a:lnTo>
                      <a:pt x="1070" y="1168"/>
                    </a:lnTo>
                    <a:lnTo>
                      <a:pt x="1052" y="1168"/>
                    </a:lnTo>
                    <a:lnTo>
                      <a:pt x="1043" y="1168"/>
                    </a:lnTo>
                    <a:lnTo>
                      <a:pt x="1026" y="1159"/>
                    </a:lnTo>
                    <a:lnTo>
                      <a:pt x="1007" y="1150"/>
                    </a:lnTo>
                    <a:lnTo>
                      <a:pt x="990" y="1141"/>
                    </a:lnTo>
                    <a:lnTo>
                      <a:pt x="972" y="1124"/>
                    </a:lnTo>
                    <a:lnTo>
                      <a:pt x="963" y="1106"/>
                    </a:lnTo>
                    <a:lnTo>
                      <a:pt x="972" y="1097"/>
                    </a:lnTo>
                    <a:lnTo>
                      <a:pt x="981" y="1097"/>
                    </a:lnTo>
                    <a:lnTo>
                      <a:pt x="990" y="1088"/>
                    </a:lnTo>
                    <a:lnTo>
                      <a:pt x="1007" y="1088"/>
                    </a:lnTo>
                    <a:lnTo>
                      <a:pt x="1017" y="1078"/>
                    </a:lnTo>
                    <a:lnTo>
                      <a:pt x="1026" y="1070"/>
                    </a:lnTo>
                    <a:lnTo>
                      <a:pt x="1034" y="1061"/>
                    </a:lnTo>
                    <a:lnTo>
                      <a:pt x="1034" y="1052"/>
                    </a:lnTo>
                    <a:lnTo>
                      <a:pt x="1034" y="1044"/>
                    </a:lnTo>
                    <a:lnTo>
                      <a:pt x="1043" y="1034"/>
                    </a:lnTo>
                    <a:lnTo>
                      <a:pt x="1043" y="1025"/>
                    </a:lnTo>
                    <a:lnTo>
                      <a:pt x="1052" y="1017"/>
                    </a:lnTo>
                    <a:lnTo>
                      <a:pt x="1052" y="1008"/>
                    </a:lnTo>
                    <a:lnTo>
                      <a:pt x="1061" y="997"/>
                    </a:lnTo>
                    <a:lnTo>
                      <a:pt x="1070" y="990"/>
                    </a:lnTo>
                    <a:lnTo>
                      <a:pt x="1079" y="981"/>
                    </a:lnTo>
                    <a:lnTo>
                      <a:pt x="1087" y="972"/>
                    </a:lnTo>
                    <a:lnTo>
                      <a:pt x="1098" y="964"/>
                    </a:lnTo>
                    <a:lnTo>
                      <a:pt x="1098" y="954"/>
                    </a:lnTo>
                    <a:lnTo>
                      <a:pt x="1087" y="944"/>
                    </a:lnTo>
                    <a:lnTo>
                      <a:pt x="1079" y="944"/>
                    </a:lnTo>
                    <a:lnTo>
                      <a:pt x="1061" y="944"/>
                    </a:lnTo>
                    <a:lnTo>
                      <a:pt x="1052" y="944"/>
                    </a:lnTo>
                    <a:lnTo>
                      <a:pt x="1043" y="944"/>
                    </a:lnTo>
                    <a:lnTo>
                      <a:pt x="1034" y="944"/>
                    </a:lnTo>
                    <a:lnTo>
                      <a:pt x="1034" y="937"/>
                    </a:lnTo>
                    <a:lnTo>
                      <a:pt x="1034" y="928"/>
                    </a:lnTo>
                    <a:lnTo>
                      <a:pt x="1026" y="917"/>
                    </a:lnTo>
                    <a:lnTo>
                      <a:pt x="1026" y="910"/>
                    </a:lnTo>
                    <a:lnTo>
                      <a:pt x="1026" y="901"/>
                    </a:lnTo>
                    <a:lnTo>
                      <a:pt x="1026" y="892"/>
                    </a:lnTo>
                    <a:lnTo>
                      <a:pt x="1026" y="884"/>
                    </a:lnTo>
                    <a:lnTo>
                      <a:pt x="1034" y="884"/>
                    </a:lnTo>
                    <a:lnTo>
                      <a:pt x="1043" y="873"/>
                    </a:lnTo>
                    <a:lnTo>
                      <a:pt x="1052" y="873"/>
                    </a:lnTo>
                    <a:lnTo>
                      <a:pt x="1061" y="864"/>
                    </a:lnTo>
                    <a:lnTo>
                      <a:pt x="1070" y="864"/>
                    </a:lnTo>
                    <a:lnTo>
                      <a:pt x="1079" y="857"/>
                    </a:lnTo>
                    <a:lnTo>
                      <a:pt x="1087" y="848"/>
                    </a:lnTo>
                    <a:lnTo>
                      <a:pt x="1087" y="837"/>
                    </a:lnTo>
                    <a:lnTo>
                      <a:pt x="1098" y="829"/>
                    </a:lnTo>
                    <a:lnTo>
                      <a:pt x="1107" y="820"/>
                    </a:lnTo>
                    <a:lnTo>
                      <a:pt x="1107" y="811"/>
                    </a:lnTo>
                    <a:lnTo>
                      <a:pt x="1107" y="804"/>
                    </a:lnTo>
                    <a:lnTo>
                      <a:pt x="1107" y="793"/>
                    </a:lnTo>
                    <a:lnTo>
                      <a:pt x="1098" y="784"/>
                    </a:lnTo>
                    <a:lnTo>
                      <a:pt x="1087" y="776"/>
                    </a:lnTo>
                    <a:lnTo>
                      <a:pt x="1079" y="767"/>
                    </a:lnTo>
                    <a:lnTo>
                      <a:pt x="1070" y="767"/>
                    </a:lnTo>
                    <a:lnTo>
                      <a:pt x="1061" y="767"/>
                    </a:lnTo>
                    <a:lnTo>
                      <a:pt x="1052" y="757"/>
                    </a:lnTo>
                    <a:lnTo>
                      <a:pt x="1043" y="757"/>
                    </a:lnTo>
                    <a:lnTo>
                      <a:pt x="1043" y="749"/>
                    </a:lnTo>
                    <a:lnTo>
                      <a:pt x="1034" y="740"/>
                    </a:lnTo>
                    <a:lnTo>
                      <a:pt x="1034" y="724"/>
                    </a:lnTo>
                    <a:lnTo>
                      <a:pt x="1034" y="704"/>
                    </a:lnTo>
                    <a:lnTo>
                      <a:pt x="1034" y="668"/>
                    </a:lnTo>
                    <a:lnTo>
                      <a:pt x="1034" y="641"/>
                    </a:lnTo>
                    <a:lnTo>
                      <a:pt x="1034" y="607"/>
                    </a:lnTo>
                    <a:lnTo>
                      <a:pt x="1034" y="571"/>
                    </a:lnTo>
                    <a:lnTo>
                      <a:pt x="1043" y="535"/>
                    </a:lnTo>
                    <a:lnTo>
                      <a:pt x="1043" y="500"/>
                    </a:lnTo>
                    <a:lnTo>
                      <a:pt x="1043" y="473"/>
                    </a:lnTo>
                    <a:lnTo>
                      <a:pt x="1052" y="455"/>
                    </a:lnTo>
                    <a:lnTo>
                      <a:pt x="1052" y="428"/>
                    </a:lnTo>
                    <a:lnTo>
                      <a:pt x="1052" y="400"/>
                    </a:lnTo>
                    <a:lnTo>
                      <a:pt x="1052" y="375"/>
                    </a:lnTo>
                    <a:lnTo>
                      <a:pt x="1052" y="347"/>
                    </a:lnTo>
                    <a:lnTo>
                      <a:pt x="1052" y="311"/>
                    </a:lnTo>
                    <a:lnTo>
                      <a:pt x="1043" y="276"/>
                    </a:lnTo>
                    <a:lnTo>
                      <a:pt x="1043" y="240"/>
                    </a:lnTo>
                    <a:lnTo>
                      <a:pt x="1034" y="205"/>
                    </a:lnTo>
                    <a:lnTo>
                      <a:pt x="1034" y="170"/>
                    </a:lnTo>
                    <a:lnTo>
                      <a:pt x="1043" y="143"/>
                    </a:lnTo>
                    <a:lnTo>
                      <a:pt x="1052" y="116"/>
                    </a:lnTo>
                    <a:lnTo>
                      <a:pt x="1061" y="98"/>
                    </a:lnTo>
                    <a:lnTo>
                      <a:pt x="1079" y="98"/>
                    </a:lnTo>
                    <a:lnTo>
                      <a:pt x="1098" y="107"/>
                    </a:lnTo>
                    <a:lnTo>
                      <a:pt x="1123" y="125"/>
                    </a:lnTo>
                    <a:lnTo>
                      <a:pt x="1141" y="143"/>
                    </a:lnTo>
                    <a:lnTo>
                      <a:pt x="1160" y="160"/>
                    </a:lnTo>
                    <a:lnTo>
                      <a:pt x="1187" y="178"/>
                    </a:lnTo>
                    <a:lnTo>
                      <a:pt x="1195" y="196"/>
                    </a:lnTo>
                    <a:lnTo>
                      <a:pt x="1213" y="205"/>
                    </a:lnTo>
                    <a:lnTo>
                      <a:pt x="1222" y="214"/>
                    </a:lnTo>
                    <a:lnTo>
                      <a:pt x="1231" y="223"/>
                    </a:lnTo>
                    <a:lnTo>
                      <a:pt x="1240" y="231"/>
                    </a:lnTo>
                    <a:lnTo>
                      <a:pt x="1258" y="231"/>
                    </a:lnTo>
                    <a:lnTo>
                      <a:pt x="1267" y="240"/>
                    </a:lnTo>
                    <a:lnTo>
                      <a:pt x="1275" y="251"/>
                    </a:lnTo>
                    <a:lnTo>
                      <a:pt x="1293" y="258"/>
                    </a:lnTo>
                    <a:lnTo>
                      <a:pt x="1302" y="267"/>
                    </a:lnTo>
                    <a:lnTo>
                      <a:pt x="1311" y="276"/>
                    </a:lnTo>
                    <a:lnTo>
                      <a:pt x="1320" y="276"/>
                    </a:lnTo>
                    <a:lnTo>
                      <a:pt x="1356" y="285"/>
                    </a:lnTo>
                    <a:lnTo>
                      <a:pt x="1373" y="294"/>
                    </a:lnTo>
                    <a:lnTo>
                      <a:pt x="1391" y="304"/>
                    </a:lnTo>
                    <a:lnTo>
                      <a:pt x="1400" y="311"/>
                    </a:lnTo>
                    <a:lnTo>
                      <a:pt x="1418" y="320"/>
                    </a:lnTo>
                    <a:lnTo>
                      <a:pt x="1418" y="331"/>
                    </a:lnTo>
                    <a:lnTo>
                      <a:pt x="1427" y="340"/>
                    </a:lnTo>
                    <a:lnTo>
                      <a:pt x="1436" y="347"/>
                    </a:lnTo>
                    <a:lnTo>
                      <a:pt x="1453" y="357"/>
                    </a:lnTo>
                    <a:lnTo>
                      <a:pt x="1471" y="357"/>
                    </a:lnTo>
                    <a:lnTo>
                      <a:pt x="1480" y="357"/>
                    </a:lnTo>
                    <a:lnTo>
                      <a:pt x="1498" y="367"/>
                    </a:lnTo>
                    <a:lnTo>
                      <a:pt x="1516" y="367"/>
                    </a:lnTo>
                    <a:lnTo>
                      <a:pt x="1524" y="375"/>
                    </a:lnTo>
                    <a:lnTo>
                      <a:pt x="1533" y="375"/>
                    </a:lnTo>
                    <a:lnTo>
                      <a:pt x="1544" y="384"/>
                    </a:lnTo>
                    <a:lnTo>
                      <a:pt x="1551" y="384"/>
                    </a:lnTo>
                    <a:lnTo>
                      <a:pt x="1551" y="393"/>
                    </a:lnTo>
                    <a:lnTo>
                      <a:pt x="1560" y="400"/>
                    </a:lnTo>
                    <a:lnTo>
                      <a:pt x="1569" y="411"/>
                    </a:lnTo>
                    <a:lnTo>
                      <a:pt x="1578" y="420"/>
                    </a:lnTo>
                    <a:lnTo>
                      <a:pt x="1578" y="428"/>
                    </a:lnTo>
                    <a:lnTo>
                      <a:pt x="1587" y="428"/>
                    </a:lnTo>
                    <a:lnTo>
                      <a:pt x="1587" y="420"/>
                    </a:lnTo>
                    <a:lnTo>
                      <a:pt x="1597" y="420"/>
                    </a:lnTo>
                    <a:lnTo>
                      <a:pt x="1597" y="411"/>
                    </a:lnTo>
                    <a:lnTo>
                      <a:pt x="1587" y="411"/>
                    </a:lnTo>
                    <a:lnTo>
                      <a:pt x="1587" y="400"/>
                    </a:lnTo>
                    <a:lnTo>
                      <a:pt x="1578" y="400"/>
                    </a:lnTo>
                    <a:lnTo>
                      <a:pt x="1578" y="411"/>
                    </a:lnTo>
                    <a:lnTo>
                      <a:pt x="1569" y="411"/>
                    </a:lnTo>
                    <a:lnTo>
                      <a:pt x="1569" y="420"/>
                    </a:lnTo>
                    <a:lnTo>
                      <a:pt x="1569" y="428"/>
                    </a:lnTo>
                    <a:lnTo>
                      <a:pt x="1578" y="437"/>
                    </a:lnTo>
                    <a:lnTo>
                      <a:pt x="1578" y="447"/>
                    </a:lnTo>
                    <a:lnTo>
                      <a:pt x="1587" y="455"/>
                    </a:lnTo>
                    <a:lnTo>
                      <a:pt x="1597" y="464"/>
                    </a:lnTo>
                    <a:lnTo>
                      <a:pt x="1604" y="464"/>
                    </a:lnTo>
                    <a:lnTo>
                      <a:pt x="1613" y="473"/>
                    </a:lnTo>
                    <a:lnTo>
                      <a:pt x="1613" y="481"/>
                    </a:lnTo>
                    <a:lnTo>
                      <a:pt x="1613" y="491"/>
                    </a:lnTo>
                    <a:lnTo>
                      <a:pt x="1613" y="508"/>
                    </a:lnTo>
                    <a:lnTo>
                      <a:pt x="1613" y="527"/>
                    </a:lnTo>
                    <a:lnTo>
                      <a:pt x="1613" y="535"/>
                    </a:lnTo>
                    <a:lnTo>
                      <a:pt x="1613" y="544"/>
                    </a:lnTo>
                    <a:lnTo>
                      <a:pt x="1604" y="553"/>
                    </a:lnTo>
                    <a:lnTo>
                      <a:pt x="1597" y="561"/>
                    </a:lnTo>
                    <a:lnTo>
                      <a:pt x="1587" y="561"/>
                    </a:lnTo>
                    <a:lnTo>
                      <a:pt x="1578" y="571"/>
                    </a:lnTo>
                    <a:lnTo>
                      <a:pt x="1569" y="580"/>
                    </a:lnTo>
                    <a:lnTo>
                      <a:pt x="1560" y="580"/>
                    </a:lnTo>
                    <a:lnTo>
                      <a:pt x="1551" y="580"/>
                    </a:lnTo>
                    <a:lnTo>
                      <a:pt x="1551" y="571"/>
                    </a:lnTo>
                    <a:lnTo>
                      <a:pt x="1544" y="561"/>
                    </a:lnTo>
                    <a:lnTo>
                      <a:pt x="1524" y="571"/>
                    </a:lnTo>
                    <a:lnTo>
                      <a:pt x="1507" y="580"/>
                    </a:lnTo>
                    <a:lnTo>
                      <a:pt x="1489" y="597"/>
                    </a:lnTo>
                    <a:lnTo>
                      <a:pt x="1471" y="615"/>
                    </a:lnTo>
                    <a:lnTo>
                      <a:pt x="1453" y="633"/>
                    </a:lnTo>
                    <a:lnTo>
                      <a:pt x="1436" y="651"/>
                    </a:lnTo>
                    <a:lnTo>
                      <a:pt x="1427" y="668"/>
                    </a:lnTo>
                    <a:lnTo>
                      <a:pt x="1418" y="677"/>
                    </a:lnTo>
                    <a:lnTo>
                      <a:pt x="1409" y="687"/>
                    </a:lnTo>
                    <a:lnTo>
                      <a:pt x="1409" y="695"/>
                    </a:lnTo>
                    <a:lnTo>
                      <a:pt x="1400" y="704"/>
                    </a:lnTo>
                    <a:lnTo>
                      <a:pt x="1400" y="713"/>
                    </a:lnTo>
                    <a:lnTo>
                      <a:pt x="1400" y="724"/>
                    </a:lnTo>
                    <a:lnTo>
                      <a:pt x="1400" y="740"/>
                    </a:lnTo>
                    <a:lnTo>
                      <a:pt x="1400" y="749"/>
                    </a:lnTo>
                    <a:lnTo>
                      <a:pt x="1400" y="757"/>
                    </a:lnTo>
                    <a:lnTo>
                      <a:pt x="1418" y="757"/>
                    </a:lnTo>
                    <a:lnTo>
                      <a:pt x="1427" y="757"/>
                    </a:lnTo>
                    <a:lnTo>
                      <a:pt x="1436" y="757"/>
                    </a:lnTo>
                    <a:lnTo>
                      <a:pt x="1436" y="767"/>
                    </a:lnTo>
                    <a:lnTo>
                      <a:pt x="1436" y="776"/>
                    </a:lnTo>
                    <a:lnTo>
                      <a:pt x="1436" y="784"/>
                    </a:lnTo>
                    <a:lnTo>
                      <a:pt x="1427" y="793"/>
                    </a:lnTo>
                    <a:lnTo>
                      <a:pt x="1418" y="804"/>
                    </a:lnTo>
                    <a:lnTo>
                      <a:pt x="1418" y="811"/>
                    </a:lnTo>
                    <a:lnTo>
                      <a:pt x="1409" y="820"/>
                    </a:lnTo>
                    <a:lnTo>
                      <a:pt x="1409" y="837"/>
                    </a:lnTo>
                    <a:lnTo>
                      <a:pt x="1409" y="857"/>
                    </a:lnTo>
                    <a:lnTo>
                      <a:pt x="1409" y="864"/>
                    </a:lnTo>
                    <a:lnTo>
                      <a:pt x="1418" y="873"/>
                    </a:lnTo>
                    <a:lnTo>
                      <a:pt x="1427" y="884"/>
                    </a:lnTo>
                    <a:lnTo>
                      <a:pt x="1436" y="884"/>
                    </a:lnTo>
                    <a:lnTo>
                      <a:pt x="1444" y="884"/>
                    </a:lnTo>
                    <a:lnTo>
                      <a:pt x="1453" y="884"/>
                    </a:lnTo>
                    <a:lnTo>
                      <a:pt x="1463" y="884"/>
                    </a:lnTo>
                    <a:lnTo>
                      <a:pt x="1471" y="884"/>
                    </a:lnTo>
                    <a:lnTo>
                      <a:pt x="1480" y="884"/>
                    </a:lnTo>
                    <a:lnTo>
                      <a:pt x="1489" y="873"/>
                    </a:lnTo>
                    <a:lnTo>
                      <a:pt x="1498" y="873"/>
                    </a:lnTo>
                    <a:lnTo>
                      <a:pt x="1498" y="864"/>
                    </a:lnTo>
                    <a:lnTo>
                      <a:pt x="1507" y="864"/>
                    </a:lnTo>
                    <a:lnTo>
                      <a:pt x="1516" y="857"/>
                    </a:lnTo>
                    <a:lnTo>
                      <a:pt x="1524" y="857"/>
                    </a:lnTo>
                    <a:lnTo>
                      <a:pt x="1533" y="848"/>
                    </a:lnTo>
                    <a:lnTo>
                      <a:pt x="1544" y="837"/>
                    </a:lnTo>
                    <a:lnTo>
                      <a:pt x="1551" y="837"/>
                    </a:lnTo>
                    <a:lnTo>
                      <a:pt x="1569" y="829"/>
                    </a:lnTo>
                    <a:lnTo>
                      <a:pt x="1578" y="829"/>
                    </a:lnTo>
                    <a:lnTo>
                      <a:pt x="1587" y="820"/>
                    </a:lnTo>
                    <a:lnTo>
                      <a:pt x="1613" y="820"/>
                    </a:lnTo>
                    <a:lnTo>
                      <a:pt x="1631" y="804"/>
                    </a:lnTo>
                    <a:lnTo>
                      <a:pt x="1650" y="793"/>
                    </a:lnTo>
                    <a:lnTo>
                      <a:pt x="1659" y="776"/>
                    </a:lnTo>
                    <a:lnTo>
                      <a:pt x="1668" y="757"/>
                    </a:lnTo>
                    <a:lnTo>
                      <a:pt x="1677" y="740"/>
                    </a:lnTo>
                    <a:lnTo>
                      <a:pt x="1677" y="724"/>
                    </a:lnTo>
                    <a:lnTo>
                      <a:pt x="1684" y="704"/>
                    </a:lnTo>
                    <a:lnTo>
                      <a:pt x="1684" y="687"/>
                    </a:lnTo>
                    <a:lnTo>
                      <a:pt x="1684" y="668"/>
                    </a:lnTo>
                    <a:lnTo>
                      <a:pt x="1684" y="651"/>
                    </a:lnTo>
                    <a:lnTo>
                      <a:pt x="1684" y="641"/>
                    </a:lnTo>
                    <a:lnTo>
                      <a:pt x="1695" y="624"/>
                    </a:lnTo>
                    <a:lnTo>
                      <a:pt x="1695" y="615"/>
                    </a:lnTo>
                    <a:lnTo>
                      <a:pt x="1712" y="597"/>
                    </a:lnTo>
                    <a:lnTo>
                      <a:pt x="1721" y="588"/>
                    </a:lnTo>
                    <a:lnTo>
                      <a:pt x="1730" y="571"/>
                    </a:lnTo>
                    <a:lnTo>
                      <a:pt x="1748" y="561"/>
                    </a:lnTo>
                    <a:lnTo>
                      <a:pt x="1757" y="544"/>
                    </a:lnTo>
                    <a:lnTo>
                      <a:pt x="1775" y="535"/>
                    </a:lnTo>
                    <a:lnTo>
                      <a:pt x="1784" y="517"/>
                    </a:lnTo>
                    <a:lnTo>
                      <a:pt x="1793" y="508"/>
                    </a:lnTo>
                    <a:lnTo>
                      <a:pt x="1793" y="500"/>
                    </a:lnTo>
                    <a:lnTo>
                      <a:pt x="1793" y="491"/>
                    </a:lnTo>
                    <a:lnTo>
                      <a:pt x="1793" y="481"/>
                    </a:lnTo>
                    <a:lnTo>
                      <a:pt x="1784" y="481"/>
                    </a:lnTo>
                    <a:lnTo>
                      <a:pt x="1775" y="481"/>
                    </a:lnTo>
                    <a:lnTo>
                      <a:pt x="1775" y="473"/>
                    </a:lnTo>
                    <a:lnTo>
                      <a:pt x="1766" y="464"/>
                    </a:lnTo>
                    <a:lnTo>
                      <a:pt x="1757" y="455"/>
                    </a:lnTo>
                    <a:lnTo>
                      <a:pt x="1757" y="447"/>
                    </a:lnTo>
                    <a:lnTo>
                      <a:pt x="1757" y="437"/>
                    </a:lnTo>
                    <a:lnTo>
                      <a:pt x="1766" y="437"/>
                    </a:lnTo>
                    <a:lnTo>
                      <a:pt x="1766" y="428"/>
                    </a:lnTo>
                    <a:lnTo>
                      <a:pt x="1775" y="428"/>
                    </a:lnTo>
                    <a:lnTo>
                      <a:pt x="1775" y="420"/>
                    </a:lnTo>
                    <a:lnTo>
                      <a:pt x="1775" y="411"/>
                    </a:lnTo>
                    <a:lnTo>
                      <a:pt x="1775" y="400"/>
                    </a:lnTo>
                    <a:lnTo>
                      <a:pt x="1766" y="393"/>
                    </a:lnTo>
                    <a:lnTo>
                      <a:pt x="1766" y="384"/>
                    </a:lnTo>
                    <a:lnTo>
                      <a:pt x="1766" y="375"/>
                    </a:lnTo>
                    <a:lnTo>
                      <a:pt x="1766" y="367"/>
                    </a:lnTo>
                    <a:lnTo>
                      <a:pt x="1775" y="367"/>
                    </a:lnTo>
                    <a:lnTo>
                      <a:pt x="1784" y="357"/>
                    </a:lnTo>
                    <a:lnTo>
                      <a:pt x="1784" y="347"/>
                    </a:lnTo>
                    <a:lnTo>
                      <a:pt x="1784" y="340"/>
                    </a:lnTo>
                    <a:lnTo>
                      <a:pt x="1775" y="340"/>
                    </a:lnTo>
                    <a:lnTo>
                      <a:pt x="1766" y="340"/>
                    </a:lnTo>
                    <a:lnTo>
                      <a:pt x="1757" y="331"/>
                    </a:lnTo>
                    <a:lnTo>
                      <a:pt x="1757" y="320"/>
                    </a:lnTo>
                    <a:lnTo>
                      <a:pt x="1757" y="311"/>
                    </a:lnTo>
                    <a:lnTo>
                      <a:pt x="1757" y="304"/>
                    </a:lnTo>
                    <a:lnTo>
                      <a:pt x="1757" y="294"/>
                    </a:lnTo>
                    <a:lnTo>
                      <a:pt x="1757" y="285"/>
                    </a:lnTo>
                    <a:lnTo>
                      <a:pt x="1766" y="276"/>
                    </a:lnTo>
                    <a:lnTo>
                      <a:pt x="1775" y="276"/>
                    </a:lnTo>
                    <a:lnTo>
                      <a:pt x="1775" y="267"/>
                    </a:lnTo>
                    <a:lnTo>
                      <a:pt x="1775" y="258"/>
                    </a:lnTo>
                    <a:lnTo>
                      <a:pt x="1775" y="251"/>
                    </a:lnTo>
                    <a:lnTo>
                      <a:pt x="1775" y="231"/>
                    </a:lnTo>
                    <a:lnTo>
                      <a:pt x="1775" y="223"/>
                    </a:lnTo>
                    <a:lnTo>
                      <a:pt x="1775" y="214"/>
                    </a:lnTo>
                    <a:lnTo>
                      <a:pt x="1775" y="205"/>
                    </a:lnTo>
                    <a:lnTo>
                      <a:pt x="1775" y="187"/>
                    </a:lnTo>
                    <a:lnTo>
                      <a:pt x="1784" y="187"/>
                    </a:lnTo>
                    <a:lnTo>
                      <a:pt x="1784" y="178"/>
                    </a:lnTo>
                    <a:lnTo>
                      <a:pt x="1793" y="178"/>
                    </a:lnTo>
                    <a:lnTo>
                      <a:pt x="1793" y="170"/>
                    </a:lnTo>
                    <a:lnTo>
                      <a:pt x="1793" y="160"/>
                    </a:lnTo>
                    <a:lnTo>
                      <a:pt x="1793" y="143"/>
                    </a:lnTo>
                    <a:lnTo>
                      <a:pt x="1784" y="134"/>
                    </a:lnTo>
                    <a:lnTo>
                      <a:pt x="1784" y="125"/>
                    </a:lnTo>
                    <a:lnTo>
                      <a:pt x="1784" y="116"/>
                    </a:lnTo>
                    <a:lnTo>
                      <a:pt x="1784" y="98"/>
                    </a:lnTo>
                    <a:lnTo>
                      <a:pt x="1784" y="90"/>
                    </a:lnTo>
                    <a:lnTo>
                      <a:pt x="1775" y="80"/>
                    </a:lnTo>
                    <a:lnTo>
                      <a:pt x="1766" y="71"/>
                    </a:lnTo>
                    <a:lnTo>
                      <a:pt x="1757" y="71"/>
                    </a:lnTo>
                    <a:lnTo>
                      <a:pt x="1757" y="63"/>
                    </a:lnTo>
                    <a:lnTo>
                      <a:pt x="1748" y="63"/>
                    </a:lnTo>
                    <a:lnTo>
                      <a:pt x="1748" y="54"/>
                    </a:lnTo>
                    <a:lnTo>
                      <a:pt x="1740" y="44"/>
                    </a:lnTo>
                    <a:lnTo>
                      <a:pt x="1740" y="36"/>
                    </a:lnTo>
                    <a:lnTo>
                      <a:pt x="1740" y="27"/>
                    </a:lnTo>
                    <a:lnTo>
                      <a:pt x="1730" y="18"/>
                    </a:lnTo>
                    <a:lnTo>
                      <a:pt x="1730" y="10"/>
                    </a:lnTo>
                    <a:lnTo>
                      <a:pt x="1740" y="10"/>
                    </a:lnTo>
                    <a:lnTo>
                      <a:pt x="1740" y="0"/>
                    </a:lnTo>
                    <a:lnTo>
                      <a:pt x="1748" y="10"/>
                    </a:lnTo>
                    <a:lnTo>
                      <a:pt x="1757" y="10"/>
                    </a:lnTo>
                    <a:lnTo>
                      <a:pt x="1793" y="18"/>
                    </a:lnTo>
                    <a:lnTo>
                      <a:pt x="1881" y="44"/>
                    </a:lnTo>
                    <a:lnTo>
                      <a:pt x="2006" y="90"/>
                    </a:lnTo>
                    <a:lnTo>
                      <a:pt x="2167" y="134"/>
                    </a:lnTo>
                    <a:lnTo>
                      <a:pt x="2354" y="187"/>
                    </a:lnTo>
                    <a:lnTo>
                      <a:pt x="2560" y="251"/>
                    </a:lnTo>
                    <a:lnTo>
                      <a:pt x="2791" y="320"/>
                    </a:lnTo>
                    <a:lnTo>
                      <a:pt x="3024" y="384"/>
                    </a:lnTo>
                    <a:lnTo>
                      <a:pt x="3264" y="455"/>
                    </a:lnTo>
                    <a:lnTo>
                      <a:pt x="3505" y="517"/>
                    </a:lnTo>
                    <a:lnTo>
                      <a:pt x="4781" y="9540"/>
                    </a:lnTo>
                    <a:lnTo>
                      <a:pt x="4772" y="9540"/>
                    </a:lnTo>
                    <a:close/>
                  </a:path>
                </a:pathLst>
              </a:custGeom>
              <a:solidFill>
                <a:srgbClr val="1C2022"/>
              </a:solidFill>
              <a:ln w="38100" cmpd="sng">
                <a:solidFill>
                  <a:schemeClr val="bg2"/>
                </a:solidFill>
                <a:round/>
                <a:headEnd/>
                <a:tailEnd/>
              </a:ln>
              <a:effectLst/>
            </p:spPr>
            <p:txBody>
              <a:bodyPr/>
              <a:lstStyle/>
              <a:p>
                <a:endParaRPr lang="en-US">
                  <a:solidFill>
                    <a:prstClr val="black"/>
                  </a:solidFill>
                </a:endParaRPr>
              </a:p>
            </p:txBody>
          </p:sp>
          <p:sp>
            <p:nvSpPr>
              <p:cNvPr id="408" name="Freeform 10"/>
              <p:cNvSpPr>
                <a:spLocks/>
              </p:cNvSpPr>
              <p:nvPr/>
            </p:nvSpPr>
            <p:spPr bwMode="auto">
              <a:xfrm>
                <a:off x="3413" y="1294"/>
                <a:ext cx="524" cy="315"/>
              </a:xfrm>
              <a:custGeom>
                <a:avLst/>
                <a:gdLst>
                  <a:gd name="T0" fmla="*/ 29 w 2070"/>
                  <a:gd name="T1" fmla="*/ 110 h 1231"/>
                  <a:gd name="T2" fmla="*/ 77 w 2070"/>
                  <a:gd name="T3" fmla="*/ 84 h 1231"/>
                  <a:gd name="T4" fmla="*/ 109 w 2070"/>
                  <a:gd name="T5" fmla="*/ 39 h 1231"/>
                  <a:gd name="T6" fmla="*/ 156 w 2070"/>
                  <a:gd name="T7" fmla="*/ 7 h 1231"/>
                  <a:gd name="T8" fmla="*/ 181 w 2070"/>
                  <a:gd name="T9" fmla="*/ 14 h 1231"/>
                  <a:gd name="T10" fmla="*/ 167 w 2070"/>
                  <a:gd name="T11" fmla="*/ 19 h 1231"/>
                  <a:gd name="T12" fmla="*/ 163 w 2070"/>
                  <a:gd name="T13" fmla="*/ 39 h 1231"/>
                  <a:gd name="T14" fmla="*/ 151 w 2070"/>
                  <a:gd name="T15" fmla="*/ 46 h 1231"/>
                  <a:gd name="T16" fmla="*/ 142 w 2070"/>
                  <a:gd name="T17" fmla="*/ 55 h 1231"/>
                  <a:gd name="T18" fmla="*/ 136 w 2070"/>
                  <a:gd name="T19" fmla="*/ 71 h 1231"/>
                  <a:gd name="T20" fmla="*/ 142 w 2070"/>
                  <a:gd name="T21" fmla="*/ 80 h 1231"/>
                  <a:gd name="T22" fmla="*/ 156 w 2070"/>
                  <a:gd name="T23" fmla="*/ 75 h 1231"/>
                  <a:gd name="T24" fmla="*/ 176 w 2070"/>
                  <a:gd name="T25" fmla="*/ 73 h 1231"/>
                  <a:gd name="T26" fmla="*/ 197 w 2070"/>
                  <a:gd name="T27" fmla="*/ 73 h 1231"/>
                  <a:gd name="T28" fmla="*/ 203 w 2070"/>
                  <a:gd name="T29" fmla="*/ 89 h 1231"/>
                  <a:gd name="T30" fmla="*/ 214 w 2070"/>
                  <a:gd name="T31" fmla="*/ 101 h 1231"/>
                  <a:gd name="T32" fmla="*/ 224 w 2070"/>
                  <a:gd name="T33" fmla="*/ 112 h 1231"/>
                  <a:gd name="T34" fmla="*/ 246 w 2070"/>
                  <a:gd name="T35" fmla="*/ 101 h 1231"/>
                  <a:gd name="T36" fmla="*/ 255 w 2070"/>
                  <a:gd name="T37" fmla="*/ 112 h 1231"/>
                  <a:gd name="T38" fmla="*/ 269 w 2070"/>
                  <a:gd name="T39" fmla="*/ 107 h 1231"/>
                  <a:gd name="T40" fmla="*/ 278 w 2070"/>
                  <a:gd name="T41" fmla="*/ 119 h 1231"/>
                  <a:gd name="T42" fmla="*/ 284 w 2070"/>
                  <a:gd name="T43" fmla="*/ 125 h 1231"/>
                  <a:gd name="T44" fmla="*/ 300 w 2070"/>
                  <a:gd name="T45" fmla="*/ 110 h 1231"/>
                  <a:gd name="T46" fmla="*/ 300 w 2070"/>
                  <a:gd name="T47" fmla="*/ 103 h 1231"/>
                  <a:gd name="T48" fmla="*/ 312 w 2070"/>
                  <a:gd name="T49" fmla="*/ 91 h 1231"/>
                  <a:gd name="T50" fmla="*/ 323 w 2070"/>
                  <a:gd name="T51" fmla="*/ 82 h 1231"/>
                  <a:gd name="T52" fmla="*/ 341 w 2070"/>
                  <a:gd name="T53" fmla="*/ 78 h 1231"/>
                  <a:gd name="T54" fmla="*/ 368 w 2070"/>
                  <a:gd name="T55" fmla="*/ 73 h 1231"/>
                  <a:gd name="T56" fmla="*/ 388 w 2070"/>
                  <a:gd name="T57" fmla="*/ 64 h 1231"/>
                  <a:gd name="T58" fmla="*/ 404 w 2070"/>
                  <a:gd name="T59" fmla="*/ 60 h 1231"/>
                  <a:gd name="T60" fmla="*/ 418 w 2070"/>
                  <a:gd name="T61" fmla="*/ 57 h 1231"/>
                  <a:gd name="T62" fmla="*/ 418 w 2070"/>
                  <a:gd name="T63" fmla="*/ 73 h 1231"/>
                  <a:gd name="T64" fmla="*/ 425 w 2070"/>
                  <a:gd name="T65" fmla="*/ 84 h 1231"/>
                  <a:gd name="T66" fmla="*/ 434 w 2070"/>
                  <a:gd name="T67" fmla="*/ 87 h 1231"/>
                  <a:gd name="T68" fmla="*/ 449 w 2070"/>
                  <a:gd name="T69" fmla="*/ 101 h 1231"/>
                  <a:gd name="T70" fmla="*/ 465 w 2070"/>
                  <a:gd name="T71" fmla="*/ 91 h 1231"/>
                  <a:gd name="T72" fmla="*/ 499 w 2070"/>
                  <a:gd name="T73" fmla="*/ 110 h 1231"/>
                  <a:gd name="T74" fmla="*/ 524 w 2070"/>
                  <a:gd name="T75" fmla="*/ 144 h 1231"/>
                  <a:gd name="T76" fmla="*/ 497 w 2070"/>
                  <a:gd name="T77" fmla="*/ 155 h 1231"/>
                  <a:gd name="T78" fmla="*/ 463 w 2070"/>
                  <a:gd name="T79" fmla="*/ 146 h 1231"/>
                  <a:gd name="T80" fmla="*/ 452 w 2070"/>
                  <a:gd name="T81" fmla="*/ 151 h 1231"/>
                  <a:gd name="T82" fmla="*/ 447 w 2070"/>
                  <a:gd name="T83" fmla="*/ 165 h 1231"/>
                  <a:gd name="T84" fmla="*/ 436 w 2070"/>
                  <a:gd name="T85" fmla="*/ 167 h 1231"/>
                  <a:gd name="T86" fmla="*/ 425 w 2070"/>
                  <a:gd name="T87" fmla="*/ 153 h 1231"/>
                  <a:gd name="T88" fmla="*/ 411 w 2070"/>
                  <a:gd name="T89" fmla="*/ 144 h 1231"/>
                  <a:gd name="T90" fmla="*/ 400 w 2070"/>
                  <a:gd name="T91" fmla="*/ 142 h 1231"/>
                  <a:gd name="T92" fmla="*/ 398 w 2070"/>
                  <a:gd name="T93" fmla="*/ 158 h 1231"/>
                  <a:gd name="T94" fmla="*/ 393 w 2070"/>
                  <a:gd name="T95" fmla="*/ 169 h 1231"/>
                  <a:gd name="T96" fmla="*/ 364 w 2070"/>
                  <a:gd name="T97" fmla="*/ 173 h 1231"/>
                  <a:gd name="T98" fmla="*/ 350 w 2070"/>
                  <a:gd name="T99" fmla="*/ 176 h 1231"/>
                  <a:gd name="T100" fmla="*/ 330 w 2070"/>
                  <a:gd name="T101" fmla="*/ 192 h 1231"/>
                  <a:gd name="T102" fmla="*/ 318 w 2070"/>
                  <a:gd name="T103" fmla="*/ 199 h 1231"/>
                  <a:gd name="T104" fmla="*/ 310 w 2070"/>
                  <a:gd name="T105" fmla="*/ 219 h 1231"/>
                  <a:gd name="T106" fmla="*/ 296 w 2070"/>
                  <a:gd name="T107" fmla="*/ 222 h 1231"/>
                  <a:gd name="T108" fmla="*/ 294 w 2070"/>
                  <a:gd name="T109" fmla="*/ 201 h 1231"/>
                  <a:gd name="T110" fmla="*/ 280 w 2070"/>
                  <a:gd name="T111" fmla="*/ 208 h 1231"/>
                  <a:gd name="T112" fmla="*/ 271 w 2070"/>
                  <a:gd name="T113" fmla="*/ 199 h 1231"/>
                  <a:gd name="T114" fmla="*/ 269 w 2070"/>
                  <a:gd name="T115" fmla="*/ 224 h 1231"/>
                  <a:gd name="T116" fmla="*/ 253 w 2070"/>
                  <a:gd name="T117" fmla="*/ 253 h 1231"/>
                  <a:gd name="T118" fmla="*/ 237 w 2070"/>
                  <a:gd name="T119" fmla="*/ 292 h 12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70" h="1231">
                    <a:moveTo>
                      <a:pt x="0" y="563"/>
                    </a:moveTo>
                    <a:lnTo>
                      <a:pt x="0" y="554"/>
                    </a:lnTo>
                    <a:lnTo>
                      <a:pt x="9" y="535"/>
                    </a:lnTo>
                    <a:lnTo>
                      <a:pt x="19" y="526"/>
                    </a:lnTo>
                    <a:lnTo>
                      <a:pt x="27" y="510"/>
                    </a:lnTo>
                    <a:lnTo>
                      <a:pt x="45" y="490"/>
                    </a:lnTo>
                    <a:lnTo>
                      <a:pt x="63" y="464"/>
                    </a:lnTo>
                    <a:lnTo>
                      <a:pt x="89" y="446"/>
                    </a:lnTo>
                    <a:lnTo>
                      <a:pt x="116" y="428"/>
                    </a:lnTo>
                    <a:lnTo>
                      <a:pt x="152" y="420"/>
                    </a:lnTo>
                    <a:lnTo>
                      <a:pt x="180" y="410"/>
                    </a:lnTo>
                    <a:lnTo>
                      <a:pt x="196" y="401"/>
                    </a:lnTo>
                    <a:lnTo>
                      <a:pt x="215" y="393"/>
                    </a:lnTo>
                    <a:lnTo>
                      <a:pt x="233" y="384"/>
                    </a:lnTo>
                    <a:lnTo>
                      <a:pt x="251" y="374"/>
                    </a:lnTo>
                    <a:lnTo>
                      <a:pt x="268" y="366"/>
                    </a:lnTo>
                    <a:lnTo>
                      <a:pt x="286" y="348"/>
                    </a:lnTo>
                    <a:lnTo>
                      <a:pt x="304" y="330"/>
                    </a:lnTo>
                    <a:lnTo>
                      <a:pt x="331" y="313"/>
                    </a:lnTo>
                    <a:lnTo>
                      <a:pt x="357" y="286"/>
                    </a:lnTo>
                    <a:lnTo>
                      <a:pt x="366" y="277"/>
                    </a:lnTo>
                    <a:lnTo>
                      <a:pt x="376" y="259"/>
                    </a:lnTo>
                    <a:lnTo>
                      <a:pt x="384" y="241"/>
                    </a:lnTo>
                    <a:lnTo>
                      <a:pt x="393" y="224"/>
                    </a:lnTo>
                    <a:lnTo>
                      <a:pt x="402" y="197"/>
                    </a:lnTo>
                    <a:lnTo>
                      <a:pt x="420" y="179"/>
                    </a:lnTo>
                    <a:lnTo>
                      <a:pt x="429" y="153"/>
                    </a:lnTo>
                    <a:lnTo>
                      <a:pt x="437" y="134"/>
                    </a:lnTo>
                    <a:lnTo>
                      <a:pt x="446" y="126"/>
                    </a:lnTo>
                    <a:lnTo>
                      <a:pt x="456" y="117"/>
                    </a:lnTo>
                    <a:lnTo>
                      <a:pt x="464" y="108"/>
                    </a:lnTo>
                    <a:lnTo>
                      <a:pt x="482" y="99"/>
                    </a:lnTo>
                    <a:lnTo>
                      <a:pt x="509" y="81"/>
                    </a:lnTo>
                    <a:lnTo>
                      <a:pt x="544" y="64"/>
                    </a:lnTo>
                    <a:lnTo>
                      <a:pt x="580" y="37"/>
                    </a:lnTo>
                    <a:lnTo>
                      <a:pt x="617" y="28"/>
                    </a:lnTo>
                    <a:lnTo>
                      <a:pt x="651" y="10"/>
                    </a:lnTo>
                    <a:lnTo>
                      <a:pt x="670" y="0"/>
                    </a:lnTo>
                    <a:lnTo>
                      <a:pt x="686" y="10"/>
                    </a:lnTo>
                    <a:lnTo>
                      <a:pt x="697" y="28"/>
                    </a:lnTo>
                    <a:lnTo>
                      <a:pt x="704" y="28"/>
                    </a:lnTo>
                    <a:lnTo>
                      <a:pt x="714" y="28"/>
                    </a:lnTo>
                    <a:lnTo>
                      <a:pt x="714" y="37"/>
                    </a:lnTo>
                    <a:lnTo>
                      <a:pt x="714" y="46"/>
                    </a:lnTo>
                    <a:lnTo>
                      <a:pt x="714" y="53"/>
                    </a:lnTo>
                    <a:lnTo>
                      <a:pt x="704" y="53"/>
                    </a:lnTo>
                    <a:lnTo>
                      <a:pt x="704" y="64"/>
                    </a:lnTo>
                    <a:lnTo>
                      <a:pt x="697" y="73"/>
                    </a:lnTo>
                    <a:lnTo>
                      <a:pt x="686" y="73"/>
                    </a:lnTo>
                    <a:lnTo>
                      <a:pt x="686" y="81"/>
                    </a:lnTo>
                    <a:lnTo>
                      <a:pt x="677" y="81"/>
                    </a:lnTo>
                    <a:lnTo>
                      <a:pt x="670" y="81"/>
                    </a:lnTo>
                    <a:lnTo>
                      <a:pt x="661" y="81"/>
                    </a:lnTo>
                    <a:lnTo>
                      <a:pt x="661" y="73"/>
                    </a:lnTo>
                    <a:lnTo>
                      <a:pt x="651" y="81"/>
                    </a:lnTo>
                    <a:lnTo>
                      <a:pt x="651" y="90"/>
                    </a:lnTo>
                    <a:lnTo>
                      <a:pt x="651" y="99"/>
                    </a:lnTo>
                    <a:lnTo>
                      <a:pt x="642" y="108"/>
                    </a:lnTo>
                    <a:lnTo>
                      <a:pt x="642" y="117"/>
                    </a:lnTo>
                    <a:lnTo>
                      <a:pt x="642" y="126"/>
                    </a:lnTo>
                    <a:lnTo>
                      <a:pt x="642" y="134"/>
                    </a:lnTo>
                    <a:lnTo>
                      <a:pt x="642" y="144"/>
                    </a:lnTo>
                    <a:lnTo>
                      <a:pt x="642" y="153"/>
                    </a:lnTo>
                    <a:lnTo>
                      <a:pt x="633" y="153"/>
                    </a:lnTo>
                    <a:lnTo>
                      <a:pt x="633" y="144"/>
                    </a:lnTo>
                    <a:lnTo>
                      <a:pt x="624" y="144"/>
                    </a:lnTo>
                    <a:lnTo>
                      <a:pt x="617" y="153"/>
                    </a:lnTo>
                    <a:lnTo>
                      <a:pt x="617" y="161"/>
                    </a:lnTo>
                    <a:lnTo>
                      <a:pt x="617" y="170"/>
                    </a:lnTo>
                    <a:lnTo>
                      <a:pt x="606" y="170"/>
                    </a:lnTo>
                    <a:lnTo>
                      <a:pt x="606" y="179"/>
                    </a:lnTo>
                    <a:lnTo>
                      <a:pt x="597" y="179"/>
                    </a:lnTo>
                    <a:lnTo>
                      <a:pt x="589" y="170"/>
                    </a:lnTo>
                    <a:lnTo>
                      <a:pt x="580" y="170"/>
                    </a:lnTo>
                    <a:lnTo>
                      <a:pt x="580" y="179"/>
                    </a:lnTo>
                    <a:lnTo>
                      <a:pt x="571" y="179"/>
                    </a:lnTo>
                    <a:lnTo>
                      <a:pt x="571" y="188"/>
                    </a:lnTo>
                    <a:lnTo>
                      <a:pt x="571" y="197"/>
                    </a:lnTo>
                    <a:lnTo>
                      <a:pt x="562" y="197"/>
                    </a:lnTo>
                    <a:lnTo>
                      <a:pt x="562" y="206"/>
                    </a:lnTo>
                    <a:lnTo>
                      <a:pt x="562" y="214"/>
                    </a:lnTo>
                    <a:lnTo>
                      <a:pt x="562" y="224"/>
                    </a:lnTo>
                    <a:lnTo>
                      <a:pt x="553" y="224"/>
                    </a:lnTo>
                    <a:lnTo>
                      <a:pt x="544" y="224"/>
                    </a:lnTo>
                    <a:lnTo>
                      <a:pt x="544" y="233"/>
                    </a:lnTo>
                    <a:lnTo>
                      <a:pt x="544" y="241"/>
                    </a:lnTo>
                    <a:lnTo>
                      <a:pt x="536" y="250"/>
                    </a:lnTo>
                    <a:lnTo>
                      <a:pt x="536" y="259"/>
                    </a:lnTo>
                    <a:lnTo>
                      <a:pt x="536" y="268"/>
                    </a:lnTo>
                    <a:lnTo>
                      <a:pt x="536" y="277"/>
                    </a:lnTo>
                    <a:lnTo>
                      <a:pt x="536" y="286"/>
                    </a:lnTo>
                    <a:lnTo>
                      <a:pt x="536" y="294"/>
                    </a:lnTo>
                    <a:lnTo>
                      <a:pt x="536" y="304"/>
                    </a:lnTo>
                    <a:lnTo>
                      <a:pt x="536" y="313"/>
                    </a:lnTo>
                    <a:lnTo>
                      <a:pt x="536" y="321"/>
                    </a:lnTo>
                    <a:lnTo>
                      <a:pt x="544" y="321"/>
                    </a:lnTo>
                    <a:lnTo>
                      <a:pt x="553" y="321"/>
                    </a:lnTo>
                    <a:lnTo>
                      <a:pt x="562" y="321"/>
                    </a:lnTo>
                    <a:lnTo>
                      <a:pt x="562" y="313"/>
                    </a:lnTo>
                    <a:lnTo>
                      <a:pt x="562" y="304"/>
                    </a:lnTo>
                    <a:lnTo>
                      <a:pt x="562" y="294"/>
                    </a:lnTo>
                    <a:lnTo>
                      <a:pt x="571" y="294"/>
                    </a:lnTo>
                    <a:lnTo>
                      <a:pt x="571" y="286"/>
                    </a:lnTo>
                    <a:lnTo>
                      <a:pt x="580" y="286"/>
                    </a:lnTo>
                    <a:lnTo>
                      <a:pt x="589" y="294"/>
                    </a:lnTo>
                    <a:lnTo>
                      <a:pt x="597" y="294"/>
                    </a:lnTo>
                    <a:lnTo>
                      <a:pt x="606" y="294"/>
                    </a:lnTo>
                    <a:lnTo>
                      <a:pt x="617" y="294"/>
                    </a:lnTo>
                    <a:lnTo>
                      <a:pt x="624" y="294"/>
                    </a:lnTo>
                    <a:lnTo>
                      <a:pt x="633" y="294"/>
                    </a:lnTo>
                    <a:lnTo>
                      <a:pt x="642" y="286"/>
                    </a:lnTo>
                    <a:lnTo>
                      <a:pt x="651" y="286"/>
                    </a:lnTo>
                    <a:lnTo>
                      <a:pt x="661" y="286"/>
                    </a:lnTo>
                    <a:lnTo>
                      <a:pt x="670" y="286"/>
                    </a:lnTo>
                    <a:lnTo>
                      <a:pt x="677" y="286"/>
                    </a:lnTo>
                    <a:lnTo>
                      <a:pt x="686" y="286"/>
                    </a:lnTo>
                    <a:lnTo>
                      <a:pt x="697" y="286"/>
                    </a:lnTo>
                    <a:lnTo>
                      <a:pt x="704" y="286"/>
                    </a:lnTo>
                    <a:lnTo>
                      <a:pt x="714" y="277"/>
                    </a:lnTo>
                    <a:lnTo>
                      <a:pt x="723" y="277"/>
                    </a:lnTo>
                    <a:lnTo>
                      <a:pt x="733" y="277"/>
                    </a:lnTo>
                    <a:lnTo>
                      <a:pt x="741" y="277"/>
                    </a:lnTo>
                    <a:lnTo>
                      <a:pt x="750" y="277"/>
                    </a:lnTo>
                    <a:lnTo>
                      <a:pt x="759" y="277"/>
                    </a:lnTo>
                    <a:lnTo>
                      <a:pt x="767" y="277"/>
                    </a:lnTo>
                    <a:lnTo>
                      <a:pt x="777" y="286"/>
                    </a:lnTo>
                    <a:lnTo>
                      <a:pt x="786" y="294"/>
                    </a:lnTo>
                    <a:lnTo>
                      <a:pt x="794" y="304"/>
                    </a:lnTo>
                    <a:lnTo>
                      <a:pt x="794" y="313"/>
                    </a:lnTo>
                    <a:lnTo>
                      <a:pt x="803" y="321"/>
                    </a:lnTo>
                    <a:lnTo>
                      <a:pt x="803" y="330"/>
                    </a:lnTo>
                    <a:lnTo>
                      <a:pt x="803" y="339"/>
                    </a:lnTo>
                    <a:lnTo>
                      <a:pt x="794" y="339"/>
                    </a:lnTo>
                    <a:lnTo>
                      <a:pt x="794" y="348"/>
                    </a:lnTo>
                    <a:lnTo>
                      <a:pt x="803" y="348"/>
                    </a:lnTo>
                    <a:lnTo>
                      <a:pt x="803" y="357"/>
                    </a:lnTo>
                    <a:lnTo>
                      <a:pt x="813" y="357"/>
                    </a:lnTo>
                    <a:lnTo>
                      <a:pt x="821" y="357"/>
                    </a:lnTo>
                    <a:lnTo>
                      <a:pt x="821" y="366"/>
                    </a:lnTo>
                    <a:lnTo>
                      <a:pt x="830" y="366"/>
                    </a:lnTo>
                    <a:lnTo>
                      <a:pt x="839" y="374"/>
                    </a:lnTo>
                    <a:lnTo>
                      <a:pt x="839" y="384"/>
                    </a:lnTo>
                    <a:lnTo>
                      <a:pt x="839" y="393"/>
                    </a:lnTo>
                    <a:lnTo>
                      <a:pt x="847" y="393"/>
                    </a:lnTo>
                    <a:lnTo>
                      <a:pt x="847" y="401"/>
                    </a:lnTo>
                    <a:lnTo>
                      <a:pt x="857" y="401"/>
                    </a:lnTo>
                    <a:lnTo>
                      <a:pt x="866" y="401"/>
                    </a:lnTo>
                    <a:lnTo>
                      <a:pt x="874" y="401"/>
                    </a:lnTo>
                    <a:lnTo>
                      <a:pt x="883" y="401"/>
                    </a:lnTo>
                    <a:lnTo>
                      <a:pt x="874" y="410"/>
                    </a:lnTo>
                    <a:lnTo>
                      <a:pt x="874" y="420"/>
                    </a:lnTo>
                    <a:lnTo>
                      <a:pt x="874" y="428"/>
                    </a:lnTo>
                    <a:lnTo>
                      <a:pt x="883" y="437"/>
                    </a:lnTo>
                    <a:lnTo>
                      <a:pt x="893" y="420"/>
                    </a:lnTo>
                    <a:lnTo>
                      <a:pt x="893" y="410"/>
                    </a:lnTo>
                    <a:lnTo>
                      <a:pt x="901" y="410"/>
                    </a:lnTo>
                    <a:lnTo>
                      <a:pt x="919" y="401"/>
                    </a:lnTo>
                    <a:lnTo>
                      <a:pt x="928" y="401"/>
                    </a:lnTo>
                    <a:lnTo>
                      <a:pt x="937" y="401"/>
                    </a:lnTo>
                    <a:lnTo>
                      <a:pt x="946" y="401"/>
                    </a:lnTo>
                    <a:lnTo>
                      <a:pt x="963" y="393"/>
                    </a:lnTo>
                    <a:lnTo>
                      <a:pt x="973" y="393"/>
                    </a:lnTo>
                    <a:lnTo>
                      <a:pt x="981" y="393"/>
                    </a:lnTo>
                    <a:lnTo>
                      <a:pt x="990" y="393"/>
                    </a:lnTo>
                    <a:lnTo>
                      <a:pt x="990" y="401"/>
                    </a:lnTo>
                    <a:lnTo>
                      <a:pt x="990" y="410"/>
                    </a:lnTo>
                    <a:lnTo>
                      <a:pt x="981" y="410"/>
                    </a:lnTo>
                    <a:lnTo>
                      <a:pt x="981" y="420"/>
                    </a:lnTo>
                    <a:lnTo>
                      <a:pt x="990" y="428"/>
                    </a:lnTo>
                    <a:lnTo>
                      <a:pt x="999" y="437"/>
                    </a:lnTo>
                    <a:lnTo>
                      <a:pt x="1008" y="437"/>
                    </a:lnTo>
                    <a:lnTo>
                      <a:pt x="1017" y="437"/>
                    </a:lnTo>
                    <a:lnTo>
                      <a:pt x="1026" y="428"/>
                    </a:lnTo>
                    <a:lnTo>
                      <a:pt x="1034" y="428"/>
                    </a:lnTo>
                    <a:lnTo>
                      <a:pt x="1034" y="420"/>
                    </a:lnTo>
                    <a:lnTo>
                      <a:pt x="1043" y="420"/>
                    </a:lnTo>
                    <a:lnTo>
                      <a:pt x="1054" y="410"/>
                    </a:lnTo>
                    <a:lnTo>
                      <a:pt x="1061" y="401"/>
                    </a:lnTo>
                    <a:lnTo>
                      <a:pt x="1054" y="410"/>
                    </a:lnTo>
                    <a:lnTo>
                      <a:pt x="1061" y="420"/>
                    </a:lnTo>
                    <a:lnTo>
                      <a:pt x="1061" y="428"/>
                    </a:lnTo>
                    <a:lnTo>
                      <a:pt x="1070" y="428"/>
                    </a:lnTo>
                    <a:lnTo>
                      <a:pt x="1079" y="428"/>
                    </a:lnTo>
                    <a:lnTo>
                      <a:pt x="1079" y="437"/>
                    </a:lnTo>
                    <a:lnTo>
                      <a:pt x="1088" y="437"/>
                    </a:lnTo>
                    <a:lnTo>
                      <a:pt x="1088" y="446"/>
                    </a:lnTo>
                    <a:lnTo>
                      <a:pt x="1088" y="455"/>
                    </a:lnTo>
                    <a:lnTo>
                      <a:pt x="1088" y="464"/>
                    </a:lnTo>
                    <a:lnTo>
                      <a:pt x="1097" y="464"/>
                    </a:lnTo>
                    <a:lnTo>
                      <a:pt x="1097" y="473"/>
                    </a:lnTo>
                    <a:lnTo>
                      <a:pt x="1097" y="483"/>
                    </a:lnTo>
                    <a:lnTo>
                      <a:pt x="1097" y="490"/>
                    </a:lnTo>
                    <a:lnTo>
                      <a:pt x="1097" y="501"/>
                    </a:lnTo>
                    <a:lnTo>
                      <a:pt x="1107" y="510"/>
                    </a:lnTo>
                    <a:lnTo>
                      <a:pt x="1107" y="501"/>
                    </a:lnTo>
                    <a:lnTo>
                      <a:pt x="1116" y="501"/>
                    </a:lnTo>
                    <a:lnTo>
                      <a:pt x="1116" y="490"/>
                    </a:lnTo>
                    <a:lnTo>
                      <a:pt x="1123" y="490"/>
                    </a:lnTo>
                    <a:lnTo>
                      <a:pt x="1123" y="483"/>
                    </a:lnTo>
                    <a:lnTo>
                      <a:pt x="1134" y="473"/>
                    </a:lnTo>
                    <a:lnTo>
                      <a:pt x="1143" y="464"/>
                    </a:lnTo>
                    <a:lnTo>
                      <a:pt x="1150" y="455"/>
                    </a:lnTo>
                    <a:lnTo>
                      <a:pt x="1160" y="446"/>
                    </a:lnTo>
                    <a:lnTo>
                      <a:pt x="1160" y="437"/>
                    </a:lnTo>
                    <a:lnTo>
                      <a:pt x="1170" y="428"/>
                    </a:lnTo>
                    <a:lnTo>
                      <a:pt x="1178" y="428"/>
                    </a:lnTo>
                    <a:lnTo>
                      <a:pt x="1187" y="428"/>
                    </a:lnTo>
                    <a:lnTo>
                      <a:pt x="1187" y="420"/>
                    </a:lnTo>
                    <a:lnTo>
                      <a:pt x="1187" y="410"/>
                    </a:lnTo>
                    <a:lnTo>
                      <a:pt x="1178" y="410"/>
                    </a:lnTo>
                    <a:lnTo>
                      <a:pt x="1178" y="401"/>
                    </a:lnTo>
                    <a:lnTo>
                      <a:pt x="1170" y="401"/>
                    </a:lnTo>
                    <a:lnTo>
                      <a:pt x="1160" y="401"/>
                    </a:lnTo>
                    <a:lnTo>
                      <a:pt x="1170" y="410"/>
                    </a:lnTo>
                    <a:lnTo>
                      <a:pt x="1178" y="401"/>
                    </a:lnTo>
                    <a:lnTo>
                      <a:pt x="1187" y="401"/>
                    </a:lnTo>
                    <a:lnTo>
                      <a:pt x="1187" y="393"/>
                    </a:lnTo>
                    <a:lnTo>
                      <a:pt x="1196" y="384"/>
                    </a:lnTo>
                    <a:lnTo>
                      <a:pt x="1196" y="374"/>
                    </a:lnTo>
                    <a:lnTo>
                      <a:pt x="1203" y="366"/>
                    </a:lnTo>
                    <a:lnTo>
                      <a:pt x="1203" y="357"/>
                    </a:lnTo>
                    <a:lnTo>
                      <a:pt x="1214" y="366"/>
                    </a:lnTo>
                    <a:lnTo>
                      <a:pt x="1223" y="366"/>
                    </a:lnTo>
                    <a:lnTo>
                      <a:pt x="1223" y="357"/>
                    </a:lnTo>
                    <a:lnTo>
                      <a:pt x="1231" y="357"/>
                    </a:lnTo>
                    <a:lnTo>
                      <a:pt x="1231" y="348"/>
                    </a:lnTo>
                    <a:lnTo>
                      <a:pt x="1240" y="348"/>
                    </a:lnTo>
                    <a:lnTo>
                      <a:pt x="1250" y="348"/>
                    </a:lnTo>
                    <a:lnTo>
                      <a:pt x="1250" y="357"/>
                    </a:lnTo>
                    <a:lnTo>
                      <a:pt x="1258" y="357"/>
                    </a:lnTo>
                    <a:lnTo>
                      <a:pt x="1267" y="348"/>
                    </a:lnTo>
                    <a:lnTo>
                      <a:pt x="1267" y="339"/>
                    </a:lnTo>
                    <a:lnTo>
                      <a:pt x="1276" y="330"/>
                    </a:lnTo>
                    <a:lnTo>
                      <a:pt x="1276" y="321"/>
                    </a:lnTo>
                    <a:lnTo>
                      <a:pt x="1284" y="321"/>
                    </a:lnTo>
                    <a:lnTo>
                      <a:pt x="1284" y="330"/>
                    </a:lnTo>
                    <a:lnTo>
                      <a:pt x="1294" y="330"/>
                    </a:lnTo>
                    <a:lnTo>
                      <a:pt x="1303" y="330"/>
                    </a:lnTo>
                    <a:lnTo>
                      <a:pt x="1311" y="321"/>
                    </a:lnTo>
                    <a:lnTo>
                      <a:pt x="1320" y="321"/>
                    </a:lnTo>
                    <a:lnTo>
                      <a:pt x="1330" y="321"/>
                    </a:lnTo>
                    <a:lnTo>
                      <a:pt x="1338" y="313"/>
                    </a:lnTo>
                    <a:lnTo>
                      <a:pt x="1347" y="304"/>
                    </a:lnTo>
                    <a:lnTo>
                      <a:pt x="1347" y="294"/>
                    </a:lnTo>
                    <a:lnTo>
                      <a:pt x="1356" y="294"/>
                    </a:lnTo>
                    <a:lnTo>
                      <a:pt x="1374" y="294"/>
                    </a:lnTo>
                    <a:lnTo>
                      <a:pt x="1383" y="294"/>
                    </a:lnTo>
                    <a:lnTo>
                      <a:pt x="1400" y="294"/>
                    </a:lnTo>
                    <a:lnTo>
                      <a:pt x="1410" y="294"/>
                    </a:lnTo>
                    <a:lnTo>
                      <a:pt x="1427" y="294"/>
                    </a:lnTo>
                    <a:lnTo>
                      <a:pt x="1436" y="286"/>
                    </a:lnTo>
                    <a:lnTo>
                      <a:pt x="1454" y="286"/>
                    </a:lnTo>
                    <a:lnTo>
                      <a:pt x="1463" y="286"/>
                    </a:lnTo>
                    <a:lnTo>
                      <a:pt x="1471" y="277"/>
                    </a:lnTo>
                    <a:lnTo>
                      <a:pt x="1480" y="277"/>
                    </a:lnTo>
                    <a:lnTo>
                      <a:pt x="1490" y="268"/>
                    </a:lnTo>
                    <a:lnTo>
                      <a:pt x="1500" y="268"/>
                    </a:lnTo>
                    <a:lnTo>
                      <a:pt x="1507" y="259"/>
                    </a:lnTo>
                    <a:lnTo>
                      <a:pt x="1516" y="259"/>
                    </a:lnTo>
                    <a:lnTo>
                      <a:pt x="1527" y="259"/>
                    </a:lnTo>
                    <a:lnTo>
                      <a:pt x="1534" y="250"/>
                    </a:lnTo>
                    <a:lnTo>
                      <a:pt x="1553" y="250"/>
                    </a:lnTo>
                    <a:lnTo>
                      <a:pt x="1560" y="241"/>
                    </a:lnTo>
                    <a:lnTo>
                      <a:pt x="1571" y="241"/>
                    </a:lnTo>
                    <a:lnTo>
                      <a:pt x="1571" y="233"/>
                    </a:lnTo>
                    <a:lnTo>
                      <a:pt x="1571" y="224"/>
                    </a:lnTo>
                    <a:lnTo>
                      <a:pt x="1580" y="224"/>
                    </a:lnTo>
                    <a:lnTo>
                      <a:pt x="1587" y="224"/>
                    </a:lnTo>
                    <a:lnTo>
                      <a:pt x="1596" y="224"/>
                    </a:lnTo>
                    <a:lnTo>
                      <a:pt x="1596" y="233"/>
                    </a:lnTo>
                    <a:lnTo>
                      <a:pt x="1596" y="224"/>
                    </a:lnTo>
                    <a:lnTo>
                      <a:pt x="1607" y="224"/>
                    </a:lnTo>
                    <a:lnTo>
                      <a:pt x="1607" y="214"/>
                    </a:lnTo>
                    <a:lnTo>
                      <a:pt x="1615" y="214"/>
                    </a:lnTo>
                    <a:lnTo>
                      <a:pt x="1624" y="214"/>
                    </a:lnTo>
                    <a:lnTo>
                      <a:pt x="1633" y="214"/>
                    </a:lnTo>
                    <a:lnTo>
                      <a:pt x="1633" y="224"/>
                    </a:lnTo>
                    <a:lnTo>
                      <a:pt x="1640" y="224"/>
                    </a:lnTo>
                    <a:lnTo>
                      <a:pt x="1651" y="224"/>
                    </a:lnTo>
                    <a:lnTo>
                      <a:pt x="1651" y="233"/>
                    </a:lnTo>
                    <a:lnTo>
                      <a:pt x="1651" y="241"/>
                    </a:lnTo>
                    <a:lnTo>
                      <a:pt x="1660" y="241"/>
                    </a:lnTo>
                    <a:lnTo>
                      <a:pt x="1660" y="250"/>
                    </a:lnTo>
                    <a:lnTo>
                      <a:pt x="1668" y="250"/>
                    </a:lnTo>
                    <a:lnTo>
                      <a:pt x="1660" y="259"/>
                    </a:lnTo>
                    <a:lnTo>
                      <a:pt x="1651" y="268"/>
                    </a:lnTo>
                    <a:lnTo>
                      <a:pt x="1651" y="277"/>
                    </a:lnTo>
                    <a:lnTo>
                      <a:pt x="1651" y="286"/>
                    </a:lnTo>
                    <a:lnTo>
                      <a:pt x="1651" y="294"/>
                    </a:lnTo>
                    <a:lnTo>
                      <a:pt x="1651" y="304"/>
                    </a:lnTo>
                    <a:lnTo>
                      <a:pt x="1651" y="313"/>
                    </a:lnTo>
                    <a:lnTo>
                      <a:pt x="1651" y="321"/>
                    </a:lnTo>
                    <a:lnTo>
                      <a:pt x="1660" y="330"/>
                    </a:lnTo>
                    <a:lnTo>
                      <a:pt x="1660" y="339"/>
                    </a:lnTo>
                    <a:lnTo>
                      <a:pt x="1668" y="339"/>
                    </a:lnTo>
                    <a:lnTo>
                      <a:pt x="1677" y="339"/>
                    </a:lnTo>
                    <a:lnTo>
                      <a:pt x="1677" y="330"/>
                    </a:lnTo>
                    <a:lnTo>
                      <a:pt x="1687" y="330"/>
                    </a:lnTo>
                    <a:lnTo>
                      <a:pt x="1687" y="339"/>
                    </a:lnTo>
                    <a:lnTo>
                      <a:pt x="1687" y="348"/>
                    </a:lnTo>
                    <a:lnTo>
                      <a:pt x="1695" y="348"/>
                    </a:lnTo>
                    <a:lnTo>
                      <a:pt x="1695" y="357"/>
                    </a:lnTo>
                    <a:lnTo>
                      <a:pt x="1704" y="357"/>
                    </a:lnTo>
                    <a:lnTo>
                      <a:pt x="1704" y="348"/>
                    </a:lnTo>
                    <a:lnTo>
                      <a:pt x="1713" y="348"/>
                    </a:lnTo>
                    <a:lnTo>
                      <a:pt x="1713" y="339"/>
                    </a:lnTo>
                    <a:lnTo>
                      <a:pt x="1721" y="348"/>
                    </a:lnTo>
                    <a:lnTo>
                      <a:pt x="1731" y="357"/>
                    </a:lnTo>
                    <a:lnTo>
                      <a:pt x="1740" y="357"/>
                    </a:lnTo>
                    <a:lnTo>
                      <a:pt x="1740" y="366"/>
                    </a:lnTo>
                    <a:lnTo>
                      <a:pt x="1748" y="366"/>
                    </a:lnTo>
                    <a:lnTo>
                      <a:pt x="1757" y="374"/>
                    </a:lnTo>
                    <a:lnTo>
                      <a:pt x="1767" y="384"/>
                    </a:lnTo>
                    <a:lnTo>
                      <a:pt x="1767" y="393"/>
                    </a:lnTo>
                    <a:lnTo>
                      <a:pt x="1775" y="393"/>
                    </a:lnTo>
                    <a:lnTo>
                      <a:pt x="1775" y="384"/>
                    </a:lnTo>
                    <a:lnTo>
                      <a:pt x="1784" y="384"/>
                    </a:lnTo>
                    <a:lnTo>
                      <a:pt x="1784" y="374"/>
                    </a:lnTo>
                    <a:lnTo>
                      <a:pt x="1793" y="374"/>
                    </a:lnTo>
                    <a:lnTo>
                      <a:pt x="1801" y="366"/>
                    </a:lnTo>
                    <a:lnTo>
                      <a:pt x="1811" y="366"/>
                    </a:lnTo>
                    <a:lnTo>
                      <a:pt x="1820" y="357"/>
                    </a:lnTo>
                    <a:lnTo>
                      <a:pt x="1828" y="357"/>
                    </a:lnTo>
                    <a:lnTo>
                      <a:pt x="1837" y="357"/>
                    </a:lnTo>
                    <a:lnTo>
                      <a:pt x="1847" y="357"/>
                    </a:lnTo>
                    <a:lnTo>
                      <a:pt x="1855" y="357"/>
                    </a:lnTo>
                    <a:lnTo>
                      <a:pt x="1864" y="357"/>
                    </a:lnTo>
                    <a:lnTo>
                      <a:pt x="1873" y="357"/>
                    </a:lnTo>
                    <a:lnTo>
                      <a:pt x="1900" y="366"/>
                    </a:lnTo>
                    <a:lnTo>
                      <a:pt x="1917" y="374"/>
                    </a:lnTo>
                    <a:lnTo>
                      <a:pt x="1936" y="393"/>
                    </a:lnTo>
                    <a:lnTo>
                      <a:pt x="1953" y="410"/>
                    </a:lnTo>
                    <a:lnTo>
                      <a:pt x="1971" y="428"/>
                    </a:lnTo>
                    <a:lnTo>
                      <a:pt x="1989" y="446"/>
                    </a:lnTo>
                    <a:lnTo>
                      <a:pt x="1997" y="464"/>
                    </a:lnTo>
                    <a:lnTo>
                      <a:pt x="2017" y="490"/>
                    </a:lnTo>
                    <a:lnTo>
                      <a:pt x="2033" y="510"/>
                    </a:lnTo>
                    <a:lnTo>
                      <a:pt x="2061" y="526"/>
                    </a:lnTo>
                    <a:lnTo>
                      <a:pt x="2070" y="535"/>
                    </a:lnTo>
                    <a:lnTo>
                      <a:pt x="2070" y="545"/>
                    </a:lnTo>
                    <a:lnTo>
                      <a:pt x="2070" y="554"/>
                    </a:lnTo>
                    <a:lnTo>
                      <a:pt x="2070" y="563"/>
                    </a:lnTo>
                    <a:lnTo>
                      <a:pt x="2070" y="570"/>
                    </a:lnTo>
                    <a:lnTo>
                      <a:pt x="2070" y="581"/>
                    </a:lnTo>
                    <a:lnTo>
                      <a:pt x="2061" y="590"/>
                    </a:lnTo>
                    <a:lnTo>
                      <a:pt x="2052" y="590"/>
                    </a:lnTo>
                    <a:lnTo>
                      <a:pt x="2042" y="598"/>
                    </a:lnTo>
                    <a:lnTo>
                      <a:pt x="2033" y="598"/>
                    </a:lnTo>
                    <a:lnTo>
                      <a:pt x="2017" y="598"/>
                    </a:lnTo>
                    <a:lnTo>
                      <a:pt x="1989" y="607"/>
                    </a:lnTo>
                    <a:lnTo>
                      <a:pt x="1962" y="607"/>
                    </a:lnTo>
                    <a:lnTo>
                      <a:pt x="1936" y="607"/>
                    </a:lnTo>
                    <a:lnTo>
                      <a:pt x="1909" y="607"/>
                    </a:lnTo>
                    <a:lnTo>
                      <a:pt x="1882" y="607"/>
                    </a:lnTo>
                    <a:lnTo>
                      <a:pt x="1864" y="607"/>
                    </a:lnTo>
                    <a:lnTo>
                      <a:pt x="1847" y="598"/>
                    </a:lnTo>
                    <a:lnTo>
                      <a:pt x="1837" y="590"/>
                    </a:lnTo>
                    <a:lnTo>
                      <a:pt x="1837" y="581"/>
                    </a:lnTo>
                    <a:lnTo>
                      <a:pt x="1828" y="581"/>
                    </a:lnTo>
                    <a:lnTo>
                      <a:pt x="1828" y="570"/>
                    </a:lnTo>
                    <a:lnTo>
                      <a:pt x="1828" y="563"/>
                    </a:lnTo>
                    <a:lnTo>
                      <a:pt x="1820" y="563"/>
                    </a:lnTo>
                    <a:lnTo>
                      <a:pt x="1820" y="554"/>
                    </a:lnTo>
                    <a:lnTo>
                      <a:pt x="1811" y="554"/>
                    </a:lnTo>
                    <a:lnTo>
                      <a:pt x="1801" y="554"/>
                    </a:lnTo>
                    <a:lnTo>
                      <a:pt x="1793" y="563"/>
                    </a:lnTo>
                    <a:lnTo>
                      <a:pt x="1784" y="570"/>
                    </a:lnTo>
                    <a:lnTo>
                      <a:pt x="1784" y="581"/>
                    </a:lnTo>
                    <a:lnTo>
                      <a:pt x="1784" y="590"/>
                    </a:lnTo>
                    <a:lnTo>
                      <a:pt x="1784" y="598"/>
                    </a:lnTo>
                    <a:lnTo>
                      <a:pt x="1793" y="607"/>
                    </a:lnTo>
                    <a:lnTo>
                      <a:pt x="1793" y="616"/>
                    </a:lnTo>
                    <a:lnTo>
                      <a:pt x="1793" y="625"/>
                    </a:lnTo>
                    <a:lnTo>
                      <a:pt x="1784" y="625"/>
                    </a:lnTo>
                    <a:lnTo>
                      <a:pt x="1775" y="625"/>
                    </a:lnTo>
                    <a:lnTo>
                      <a:pt x="1775" y="634"/>
                    </a:lnTo>
                    <a:lnTo>
                      <a:pt x="1767" y="634"/>
                    </a:lnTo>
                    <a:lnTo>
                      <a:pt x="1767" y="643"/>
                    </a:lnTo>
                    <a:lnTo>
                      <a:pt x="1767" y="651"/>
                    </a:lnTo>
                    <a:lnTo>
                      <a:pt x="1767" y="661"/>
                    </a:lnTo>
                    <a:lnTo>
                      <a:pt x="1767" y="670"/>
                    </a:lnTo>
                    <a:lnTo>
                      <a:pt x="1757" y="670"/>
                    </a:lnTo>
                    <a:lnTo>
                      <a:pt x="1748" y="661"/>
                    </a:lnTo>
                    <a:lnTo>
                      <a:pt x="1748" y="651"/>
                    </a:lnTo>
                    <a:lnTo>
                      <a:pt x="1740" y="643"/>
                    </a:lnTo>
                    <a:lnTo>
                      <a:pt x="1731" y="643"/>
                    </a:lnTo>
                    <a:lnTo>
                      <a:pt x="1721" y="651"/>
                    </a:lnTo>
                    <a:lnTo>
                      <a:pt x="1731" y="661"/>
                    </a:lnTo>
                    <a:lnTo>
                      <a:pt x="1721" y="651"/>
                    </a:lnTo>
                    <a:lnTo>
                      <a:pt x="1713" y="643"/>
                    </a:lnTo>
                    <a:lnTo>
                      <a:pt x="1713" y="634"/>
                    </a:lnTo>
                    <a:lnTo>
                      <a:pt x="1704" y="625"/>
                    </a:lnTo>
                    <a:lnTo>
                      <a:pt x="1695" y="616"/>
                    </a:lnTo>
                    <a:lnTo>
                      <a:pt x="1687" y="616"/>
                    </a:lnTo>
                    <a:lnTo>
                      <a:pt x="1677" y="607"/>
                    </a:lnTo>
                    <a:lnTo>
                      <a:pt x="1677" y="598"/>
                    </a:lnTo>
                    <a:lnTo>
                      <a:pt x="1668" y="590"/>
                    </a:lnTo>
                    <a:lnTo>
                      <a:pt x="1660" y="590"/>
                    </a:lnTo>
                    <a:lnTo>
                      <a:pt x="1651" y="590"/>
                    </a:lnTo>
                    <a:lnTo>
                      <a:pt x="1640" y="590"/>
                    </a:lnTo>
                    <a:lnTo>
                      <a:pt x="1640" y="581"/>
                    </a:lnTo>
                    <a:lnTo>
                      <a:pt x="1640" y="570"/>
                    </a:lnTo>
                    <a:lnTo>
                      <a:pt x="1633" y="570"/>
                    </a:lnTo>
                    <a:lnTo>
                      <a:pt x="1633" y="563"/>
                    </a:lnTo>
                    <a:lnTo>
                      <a:pt x="1624" y="563"/>
                    </a:lnTo>
                    <a:lnTo>
                      <a:pt x="1624" y="554"/>
                    </a:lnTo>
                    <a:lnTo>
                      <a:pt x="1615" y="563"/>
                    </a:lnTo>
                    <a:lnTo>
                      <a:pt x="1615" y="570"/>
                    </a:lnTo>
                    <a:lnTo>
                      <a:pt x="1607" y="570"/>
                    </a:lnTo>
                    <a:lnTo>
                      <a:pt x="1607" y="563"/>
                    </a:lnTo>
                    <a:lnTo>
                      <a:pt x="1596" y="563"/>
                    </a:lnTo>
                    <a:lnTo>
                      <a:pt x="1596" y="554"/>
                    </a:lnTo>
                    <a:lnTo>
                      <a:pt x="1587" y="554"/>
                    </a:lnTo>
                    <a:lnTo>
                      <a:pt x="1580" y="554"/>
                    </a:lnTo>
                    <a:lnTo>
                      <a:pt x="1580" y="563"/>
                    </a:lnTo>
                    <a:lnTo>
                      <a:pt x="1580" y="570"/>
                    </a:lnTo>
                    <a:lnTo>
                      <a:pt x="1580" y="581"/>
                    </a:lnTo>
                    <a:lnTo>
                      <a:pt x="1580" y="590"/>
                    </a:lnTo>
                    <a:lnTo>
                      <a:pt x="1571" y="598"/>
                    </a:lnTo>
                    <a:lnTo>
                      <a:pt x="1571" y="607"/>
                    </a:lnTo>
                    <a:lnTo>
                      <a:pt x="1560" y="607"/>
                    </a:lnTo>
                    <a:lnTo>
                      <a:pt x="1560" y="616"/>
                    </a:lnTo>
                    <a:lnTo>
                      <a:pt x="1571" y="616"/>
                    </a:lnTo>
                    <a:lnTo>
                      <a:pt x="1571" y="625"/>
                    </a:lnTo>
                    <a:lnTo>
                      <a:pt x="1560" y="625"/>
                    </a:lnTo>
                    <a:lnTo>
                      <a:pt x="1553" y="625"/>
                    </a:lnTo>
                    <a:lnTo>
                      <a:pt x="1553" y="634"/>
                    </a:lnTo>
                    <a:lnTo>
                      <a:pt x="1543" y="634"/>
                    </a:lnTo>
                    <a:lnTo>
                      <a:pt x="1543" y="643"/>
                    </a:lnTo>
                    <a:lnTo>
                      <a:pt x="1543" y="651"/>
                    </a:lnTo>
                    <a:lnTo>
                      <a:pt x="1553" y="651"/>
                    </a:lnTo>
                    <a:lnTo>
                      <a:pt x="1553" y="661"/>
                    </a:lnTo>
                    <a:lnTo>
                      <a:pt x="1534" y="670"/>
                    </a:lnTo>
                    <a:lnTo>
                      <a:pt x="1527" y="670"/>
                    </a:lnTo>
                    <a:lnTo>
                      <a:pt x="1507" y="670"/>
                    </a:lnTo>
                    <a:lnTo>
                      <a:pt x="1500" y="670"/>
                    </a:lnTo>
                    <a:lnTo>
                      <a:pt x="1480" y="670"/>
                    </a:lnTo>
                    <a:lnTo>
                      <a:pt x="1471" y="670"/>
                    </a:lnTo>
                    <a:lnTo>
                      <a:pt x="1463" y="670"/>
                    </a:lnTo>
                    <a:lnTo>
                      <a:pt x="1444" y="678"/>
                    </a:lnTo>
                    <a:lnTo>
                      <a:pt x="1436" y="678"/>
                    </a:lnTo>
                    <a:lnTo>
                      <a:pt x="1427" y="696"/>
                    </a:lnTo>
                    <a:lnTo>
                      <a:pt x="1427" y="687"/>
                    </a:lnTo>
                    <a:lnTo>
                      <a:pt x="1418" y="687"/>
                    </a:lnTo>
                    <a:lnTo>
                      <a:pt x="1418" y="678"/>
                    </a:lnTo>
                    <a:lnTo>
                      <a:pt x="1410" y="678"/>
                    </a:lnTo>
                    <a:lnTo>
                      <a:pt x="1410" y="670"/>
                    </a:lnTo>
                    <a:lnTo>
                      <a:pt x="1400" y="670"/>
                    </a:lnTo>
                    <a:lnTo>
                      <a:pt x="1391" y="678"/>
                    </a:lnTo>
                    <a:lnTo>
                      <a:pt x="1383" y="687"/>
                    </a:lnTo>
                    <a:lnTo>
                      <a:pt x="1374" y="696"/>
                    </a:lnTo>
                    <a:lnTo>
                      <a:pt x="1364" y="696"/>
                    </a:lnTo>
                    <a:lnTo>
                      <a:pt x="1356" y="705"/>
                    </a:lnTo>
                    <a:lnTo>
                      <a:pt x="1338" y="714"/>
                    </a:lnTo>
                    <a:lnTo>
                      <a:pt x="1330" y="714"/>
                    </a:lnTo>
                    <a:lnTo>
                      <a:pt x="1320" y="723"/>
                    </a:lnTo>
                    <a:lnTo>
                      <a:pt x="1311" y="741"/>
                    </a:lnTo>
                    <a:lnTo>
                      <a:pt x="1311" y="750"/>
                    </a:lnTo>
                    <a:lnTo>
                      <a:pt x="1303" y="750"/>
                    </a:lnTo>
                    <a:lnTo>
                      <a:pt x="1303" y="741"/>
                    </a:lnTo>
                    <a:lnTo>
                      <a:pt x="1294" y="741"/>
                    </a:lnTo>
                    <a:lnTo>
                      <a:pt x="1284" y="750"/>
                    </a:lnTo>
                    <a:lnTo>
                      <a:pt x="1284" y="758"/>
                    </a:lnTo>
                    <a:lnTo>
                      <a:pt x="1276" y="758"/>
                    </a:lnTo>
                    <a:lnTo>
                      <a:pt x="1276" y="767"/>
                    </a:lnTo>
                    <a:lnTo>
                      <a:pt x="1267" y="767"/>
                    </a:lnTo>
                    <a:lnTo>
                      <a:pt x="1267" y="776"/>
                    </a:lnTo>
                    <a:lnTo>
                      <a:pt x="1258" y="776"/>
                    </a:lnTo>
                    <a:lnTo>
                      <a:pt x="1258" y="785"/>
                    </a:lnTo>
                    <a:lnTo>
                      <a:pt x="1250" y="794"/>
                    </a:lnTo>
                    <a:lnTo>
                      <a:pt x="1250" y="803"/>
                    </a:lnTo>
                    <a:lnTo>
                      <a:pt x="1240" y="812"/>
                    </a:lnTo>
                    <a:lnTo>
                      <a:pt x="1240" y="821"/>
                    </a:lnTo>
                    <a:lnTo>
                      <a:pt x="1231" y="830"/>
                    </a:lnTo>
                    <a:lnTo>
                      <a:pt x="1231" y="839"/>
                    </a:lnTo>
                    <a:lnTo>
                      <a:pt x="1223" y="847"/>
                    </a:lnTo>
                    <a:lnTo>
                      <a:pt x="1223" y="856"/>
                    </a:lnTo>
                    <a:lnTo>
                      <a:pt x="1214" y="866"/>
                    </a:lnTo>
                    <a:lnTo>
                      <a:pt x="1203" y="866"/>
                    </a:lnTo>
                    <a:lnTo>
                      <a:pt x="1196" y="874"/>
                    </a:lnTo>
                    <a:lnTo>
                      <a:pt x="1187" y="874"/>
                    </a:lnTo>
                    <a:lnTo>
                      <a:pt x="1187" y="866"/>
                    </a:lnTo>
                    <a:lnTo>
                      <a:pt x="1187" y="856"/>
                    </a:lnTo>
                    <a:lnTo>
                      <a:pt x="1178" y="856"/>
                    </a:lnTo>
                    <a:lnTo>
                      <a:pt x="1170" y="856"/>
                    </a:lnTo>
                    <a:lnTo>
                      <a:pt x="1170" y="866"/>
                    </a:lnTo>
                    <a:lnTo>
                      <a:pt x="1170" y="874"/>
                    </a:lnTo>
                    <a:lnTo>
                      <a:pt x="1160" y="856"/>
                    </a:lnTo>
                    <a:lnTo>
                      <a:pt x="1160" y="847"/>
                    </a:lnTo>
                    <a:lnTo>
                      <a:pt x="1160" y="839"/>
                    </a:lnTo>
                    <a:lnTo>
                      <a:pt x="1160" y="821"/>
                    </a:lnTo>
                    <a:lnTo>
                      <a:pt x="1160" y="812"/>
                    </a:lnTo>
                    <a:lnTo>
                      <a:pt x="1170" y="803"/>
                    </a:lnTo>
                    <a:lnTo>
                      <a:pt x="1170" y="794"/>
                    </a:lnTo>
                    <a:lnTo>
                      <a:pt x="1160" y="785"/>
                    </a:lnTo>
                    <a:lnTo>
                      <a:pt x="1150" y="785"/>
                    </a:lnTo>
                    <a:lnTo>
                      <a:pt x="1143" y="785"/>
                    </a:lnTo>
                    <a:lnTo>
                      <a:pt x="1143" y="794"/>
                    </a:lnTo>
                    <a:lnTo>
                      <a:pt x="1134" y="794"/>
                    </a:lnTo>
                    <a:lnTo>
                      <a:pt x="1134" y="803"/>
                    </a:lnTo>
                    <a:lnTo>
                      <a:pt x="1123" y="803"/>
                    </a:lnTo>
                    <a:lnTo>
                      <a:pt x="1116" y="803"/>
                    </a:lnTo>
                    <a:lnTo>
                      <a:pt x="1116" y="812"/>
                    </a:lnTo>
                    <a:lnTo>
                      <a:pt x="1107" y="812"/>
                    </a:lnTo>
                    <a:lnTo>
                      <a:pt x="1097" y="812"/>
                    </a:lnTo>
                    <a:lnTo>
                      <a:pt x="1088" y="812"/>
                    </a:lnTo>
                    <a:lnTo>
                      <a:pt x="1097" y="803"/>
                    </a:lnTo>
                    <a:lnTo>
                      <a:pt x="1097" y="794"/>
                    </a:lnTo>
                    <a:lnTo>
                      <a:pt x="1088" y="794"/>
                    </a:lnTo>
                    <a:lnTo>
                      <a:pt x="1088" y="785"/>
                    </a:lnTo>
                    <a:lnTo>
                      <a:pt x="1079" y="785"/>
                    </a:lnTo>
                    <a:lnTo>
                      <a:pt x="1079" y="776"/>
                    </a:lnTo>
                    <a:lnTo>
                      <a:pt x="1070" y="776"/>
                    </a:lnTo>
                    <a:lnTo>
                      <a:pt x="1070" y="785"/>
                    </a:lnTo>
                    <a:lnTo>
                      <a:pt x="1061" y="785"/>
                    </a:lnTo>
                    <a:lnTo>
                      <a:pt x="1061" y="794"/>
                    </a:lnTo>
                    <a:lnTo>
                      <a:pt x="1061" y="812"/>
                    </a:lnTo>
                    <a:lnTo>
                      <a:pt x="1061" y="821"/>
                    </a:lnTo>
                    <a:lnTo>
                      <a:pt x="1061" y="839"/>
                    </a:lnTo>
                    <a:lnTo>
                      <a:pt x="1061" y="847"/>
                    </a:lnTo>
                    <a:lnTo>
                      <a:pt x="1061" y="856"/>
                    </a:lnTo>
                    <a:lnTo>
                      <a:pt x="1061" y="874"/>
                    </a:lnTo>
                    <a:lnTo>
                      <a:pt x="1061" y="883"/>
                    </a:lnTo>
                    <a:lnTo>
                      <a:pt x="1061" y="892"/>
                    </a:lnTo>
                    <a:lnTo>
                      <a:pt x="1054" y="901"/>
                    </a:lnTo>
                    <a:lnTo>
                      <a:pt x="1054" y="910"/>
                    </a:lnTo>
                    <a:lnTo>
                      <a:pt x="1034" y="927"/>
                    </a:lnTo>
                    <a:lnTo>
                      <a:pt x="1026" y="936"/>
                    </a:lnTo>
                    <a:lnTo>
                      <a:pt x="1017" y="954"/>
                    </a:lnTo>
                    <a:lnTo>
                      <a:pt x="1008" y="972"/>
                    </a:lnTo>
                    <a:lnTo>
                      <a:pt x="999" y="990"/>
                    </a:lnTo>
                    <a:lnTo>
                      <a:pt x="990" y="1016"/>
                    </a:lnTo>
                    <a:lnTo>
                      <a:pt x="981" y="1034"/>
                    </a:lnTo>
                    <a:lnTo>
                      <a:pt x="973" y="1052"/>
                    </a:lnTo>
                    <a:lnTo>
                      <a:pt x="963" y="1070"/>
                    </a:lnTo>
                    <a:lnTo>
                      <a:pt x="954" y="1087"/>
                    </a:lnTo>
                    <a:lnTo>
                      <a:pt x="954" y="1098"/>
                    </a:lnTo>
                    <a:lnTo>
                      <a:pt x="946" y="1114"/>
                    </a:lnTo>
                    <a:lnTo>
                      <a:pt x="937" y="1133"/>
                    </a:lnTo>
                    <a:lnTo>
                      <a:pt x="937" y="1142"/>
                    </a:lnTo>
                    <a:lnTo>
                      <a:pt x="928" y="1160"/>
                    </a:lnTo>
                    <a:lnTo>
                      <a:pt x="919" y="1167"/>
                    </a:lnTo>
                    <a:lnTo>
                      <a:pt x="919" y="1187"/>
                    </a:lnTo>
                    <a:lnTo>
                      <a:pt x="910" y="1204"/>
                    </a:lnTo>
                    <a:lnTo>
                      <a:pt x="901" y="1213"/>
                    </a:lnTo>
                    <a:lnTo>
                      <a:pt x="901" y="1231"/>
                    </a:lnTo>
                    <a:lnTo>
                      <a:pt x="0" y="563"/>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09" name="Freeform 11"/>
              <p:cNvSpPr>
                <a:spLocks/>
              </p:cNvSpPr>
              <p:nvPr/>
            </p:nvSpPr>
            <p:spPr bwMode="auto">
              <a:xfrm>
                <a:off x="3413" y="1294"/>
                <a:ext cx="524" cy="315"/>
              </a:xfrm>
              <a:custGeom>
                <a:avLst/>
                <a:gdLst>
                  <a:gd name="T0" fmla="*/ 59 w 2070"/>
                  <a:gd name="T1" fmla="*/ 98 h 1231"/>
                  <a:gd name="T2" fmla="*/ 113 w 2070"/>
                  <a:gd name="T3" fmla="*/ 32 h 1231"/>
                  <a:gd name="T4" fmla="*/ 178 w 2070"/>
                  <a:gd name="T5" fmla="*/ 7 h 1231"/>
                  <a:gd name="T6" fmla="*/ 174 w 2070"/>
                  <a:gd name="T7" fmla="*/ 19 h 1231"/>
                  <a:gd name="T8" fmla="*/ 163 w 2070"/>
                  <a:gd name="T9" fmla="*/ 28 h 1231"/>
                  <a:gd name="T10" fmla="*/ 158 w 2070"/>
                  <a:gd name="T11" fmla="*/ 37 h 1231"/>
                  <a:gd name="T12" fmla="*/ 151 w 2070"/>
                  <a:gd name="T13" fmla="*/ 46 h 1231"/>
                  <a:gd name="T14" fmla="*/ 142 w 2070"/>
                  <a:gd name="T15" fmla="*/ 55 h 1231"/>
                  <a:gd name="T16" fmla="*/ 136 w 2070"/>
                  <a:gd name="T17" fmla="*/ 66 h 1231"/>
                  <a:gd name="T18" fmla="*/ 140 w 2070"/>
                  <a:gd name="T19" fmla="*/ 82 h 1231"/>
                  <a:gd name="T20" fmla="*/ 153 w 2070"/>
                  <a:gd name="T21" fmla="*/ 75 h 1231"/>
                  <a:gd name="T22" fmla="*/ 188 w 2070"/>
                  <a:gd name="T23" fmla="*/ 71 h 1231"/>
                  <a:gd name="T24" fmla="*/ 203 w 2070"/>
                  <a:gd name="T25" fmla="*/ 87 h 1231"/>
                  <a:gd name="T26" fmla="*/ 212 w 2070"/>
                  <a:gd name="T27" fmla="*/ 96 h 1231"/>
                  <a:gd name="T28" fmla="*/ 221 w 2070"/>
                  <a:gd name="T29" fmla="*/ 107 h 1231"/>
                  <a:gd name="T30" fmla="*/ 246 w 2070"/>
                  <a:gd name="T31" fmla="*/ 101 h 1231"/>
                  <a:gd name="T32" fmla="*/ 248 w 2070"/>
                  <a:gd name="T33" fmla="*/ 105 h 1231"/>
                  <a:gd name="T34" fmla="*/ 267 w 2070"/>
                  <a:gd name="T35" fmla="*/ 105 h 1231"/>
                  <a:gd name="T36" fmla="*/ 278 w 2070"/>
                  <a:gd name="T37" fmla="*/ 119 h 1231"/>
                  <a:gd name="T38" fmla="*/ 283 w 2070"/>
                  <a:gd name="T39" fmla="*/ 125 h 1231"/>
                  <a:gd name="T40" fmla="*/ 296 w 2070"/>
                  <a:gd name="T41" fmla="*/ 110 h 1231"/>
                  <a:gd name="T42" fmla="*/ 300 w 2070"/>
                  <a:gd name="T43" fmla="*/ 107 h 1231"/>
                  <a:gd name="T44" fmla="*/ 300 w 2070"/>
                  <a:gd name="T45" fmla="*/ 103 h 1231"/>
                  <a:gd name="T46" fmla="*/ 316 w 2070"/>
                  <a:gd name="T47" fmla="*/ 89 h 1231"/>
                  <a:gd name="T48" fmla="*/ 330 w 2070"/>
                  <a:gd name="T49" fmla="*/ 84 h 1231"/>
                  <a:gd name="T50" fmla="*/ 341 w 2070"/>
                  <a:gd name="T51" fmla="*/ 75 h 1231"/>
                  <a:gd name="T52" fmla="*/ 381 w 2070"/>
                  <a:gd name="T53" fmla="*/ 66 h 1231"/>
                  <a:gd name="T54" fmla="*/ 398 w 2070"/>
                  <a:gd name="T55" fmla="*/ 57 h 1231"/>
                  <a:gd name="T56" fmla="*/ 407 w 2070"/>
                  <a:gd name="T57" fmla="*/ 57 h 1231"/>
                  <a:gd name="T58" fmla="*/ 418 w 2070"/>
                  <a:gd name="T59" fmla="*/ 57 h 1231"/>
                  <a:gd name="T60" fmla="*/ 420 w 2070"/>
                  <a:gd name="T61" fmla="*/ 64 h 1231"/>
                  <a:gd name="T62" fmla="*/ 418 w 2070"/>
                  <a:gd name="T63" fmla="*/ 69 h 1231"/>
                  <a:gd name="T64" fmla="*/ 425 w 2070"/>
                  <a:gd name="T65" fmla="*/ 87 h 1231"/>
                  <a:gd name="T66" fmla="*/ 429 w 2070"/>
                  <a:gd name="T67" fmla="*/ 91 h 1231"/>
                  <a:gd name="T68" fmla="*/ 440 w 2070"/>
                  <a:gd name="T69" fmla="*/ 94 h 1231"/>
                  <a:gd name="T70" fmla="*/ 454 w 2070"/>
                  <a:gd name="T71" fmla="*/ 96 h 1231"/>
                  <a:gd name="T72" fmla="*/ 494 w 2070"/>
                  <a:gd name="T73" fmla="*/ 105 h 1231"/>
                  <a:gd name="T74" fmla="*/ 522 w 2070"/>
                  <a:gd name="T75" fmla="*/ 151 h 1231"/>
                  <a:gd name="T76" fmla="*/ 463 w 2070"/>
                  <a:gd name="T77" fmla="*/ 146 h 1231"/>
                  <a:gd name="T78" fmla="*/ 454 w 2070"/>
                  <a:gd name="T79" fmla="*/ 160 h 1231"/>
                  <a:gd name="T80" fmla="*/ 442 w 2070"/>
                  <a:gd name="T81" fmla="*/ 169 h 1231"/>
                  <a:gd name="T82" fmla="*/ 436 w 2070"/>
                  <a:gd name="T83" fmla="*/ 167 h 1231"/>
                  <a:gd name="T84" fmla="*/ 420 w 2070"/>
                  <a:gd name="T85" fmla="*/ 151 h 1231"/>
                  <a:gd name="T86" fmla="*/ 411 w 2070"/>
                  <a:gd name="T87" fmla="*/ 144 h 1231"/>
                  <a:gd name="T88" fmla="*/ 407 w 2070"/>
                  <a:gd name="T89" fmla="*/ 144 h 1231"/>
                  <a:gd name="T90" fmla="*/ 400 w 2070"/>
                  <a:gd name="T91" fmla="*/ 144 h 1231"/>
                  <a:gd name="T92" fmla="*/ 398 w 2070"/>
                  <a:gd name="T93" fmla="*/ 158 h 1231"/>
                  <a:gd name="T94" fmla="*/ 393 w 2070"/>
                  <a:gd name="T95" fmla="*/ 160 h 1231"/>
                  <a:gd name="T96" fmla="*/ 393 w 2070"/>
                  <a:gd name="T97" fmla="*/ 167 h 1231"/>
                  <a:gd name="T98" fmla="*/ 364 w 2070"/>
                  <a:gd name="T99" fmla="*/ 173 h 1231"/>
                  <a:gd name="T100" fmla="*/ 345 w 2070"/>
                  <a:gd name="T101" fmla="*/ 178 h 1231"/>
                  <a:gd name="T102" fmla="*/ 328 w 2070"/>
                  <a:gd name="T103" fmla="*/ 190 h 1231"/>
                  <a:gd name="T104" fmla="*/ 312 w 2070"/>
                  <a:gd name="T105" fmla="*/ 212 h 1231"/>
                  <a:gd name="T106" fmla="*/ 300 w 2070"/>
                  <a:gd name="T107" fmla="*/ 219 h 1231"/>
                  <a:gd name="T108" fmla="*/ 294 w 2070"/>
                  <a:gd name="T109" fmla="*/ 210 h 1231"/>
                  <a:gd name="T110" fmla="*/ 278 w 2070"/>
                  <a:gd name="T111" fmla="*/ 208 h 1231"/>
                  <a:gd name="T112" fmla="*/ 275 w 2070"/>
                  <a:gd name="T113" fmla="*/ 201 h 1231"/>
                  <a:gd name="T114" fmla="*/ 269 w 2070"/>
                  <a:gd name="T115" fmla="*/ 203 h 1231"/>
                  <a:gd name="T116" fmla="*/ 255 w 2070"/>
                  <a:gd name="T117" fmla="*/ 249 h 1231"/>
                  <a:gd name="T118" fmla="*/ 228 w 2070"/>
                  <a:gd name="T119" fmla="*/ 310 h 123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70" h="1231">
                    <a:moveTo>
                      <a:pt x="0" y="563"/>
                    </a:moveTo>
                    <a:lnTo>
                      <a:pt x="0" y="563"/>
                    </a:lnTo>
                    <a:lnTo>
                      <a:pt x="0" y="554"/>
                    </a:lnTo>
                    <a:lnTo>
                      <a:pt x="9" y="535"/>
                    </a:lnTo>
                    <a:lnTo>
                      <a:pt x="19" y="526"/>
                    </a:lnTo>
                    <a:lnTo>
                      <a:pt x="27" y="510"/>
                    </a:lnTo>
                    <a:lnTo>
                      <a:pt x="45" y="490"/>
                    </a:lnTo>
                    <a:lnTo>
                      <a:pt x="63" y="464"/>
                    </a:lnTo>
                    <a:lnTo>
                      <a:pt x="89" y="446"/>
                    </a:lnTo>
                    <a:lnTo>
                      <a:pt x="116" y="428"/>
                    </a:lnTo>
                    <a:lnTo>
                      <a:pt x="152" y="420"/>
                    </a:lnTo>
                    <a:lnTo>
                      <a:pt x="180" y="410"/>
                    </a:lnTo>
                    <a:lnTo>
                      <a:pt x="196" y="401"/>
                    </a:lnTo>
                    <a:lnTo>
                      <a:pt x="215" y="393"/>
                    </a:lnTo>
                    <a:lnTo>
                      <a:pt x="233" y="384"/>
                    </a:lnTo>
                    <a:lnTo>
                      <a:pt x="251" y="374"/>
                    </a:lnTo>
                    <a:lnTo>
                      <a:pt x="268" y="366"/>
                    </a:lnTo>
                    <a:lnTo>
                      <a:pt x="286" y="348"/>
                    </a:lnTo>
                    <a:lnTo>
                      <a:pt x="304" y="330"/>
                    </a:lnTo>
                    <a:lnTo>
                      <a:pt x="331" y="313"/>
                    </a:lnTo>
                    <a:lnTo>
                      <a:pt x="357" y="286"/>
                    </a:lnTo>
                    <a:lnTo>
                      <a:pt x="366" y="277"/>
                    </a:lnTo>
                    <a:lnTo>
                      <a:pt x="376" y="259"/>
                    </a:lnTo>
                    <a:lnTo>
                      <a:pt x="384" y="241"/>
                    </a:lnTo>
                    <a:lnTo>
                      <a:pt x="393" y="224"/>
                    </a:lnTo>
                    <a:lnTo>
                      <a:pt x="402" y="197"/>
                    </a:lnTo>
                    <a:lnTo>
                      <a:pt x="420" y="179"/>
                    </a:lnTo>
                    <a:lnTo>
                      <a:pt x="429" y="153"/>
                    </a:lnTo>
                    <a:lnTo>
                      <a:pt x="437" y="134"/>
                    </a:lnTo>
                    <a:lnTo>
                      <a:pt x="446" y="126"/>
                    </a:lnTo>
                    <a:lnTo>
                      <a:pt x="456" y="117"/>
                    </a:lnTo>
                    <a:lnTo>
                      <a:pt x="464" y="108"/>
                    </a:lnTo>
                    <a:lnTo>
                      <a:pt x="482" y="99"/>
                    </a:lnTo>
                    <a:lnTo>
                      <a:pt x="509" y="81"/>
                    </a:lnTo>
                    <a:lnTo>
                      <a:pt x="544" y="64"/>
                    </a:lnTo>
                    <a:lnTo>
                      <a:pt x="580" y="37"/>
                    </a:lnTo>
                    <a:lnTo>
                      <a:pt x="617" y="28"/>
                    </a:lnTo>
                    <a:lnTo>
                      <a:pt x="651" y="10"/>
                    </a:lnTo>
                    <a:lnTo>
                      <a:pt x="670" y="0"/>
                    </a:lnTo>
                    <a:lnTo>
                      <a:pt x="686" y="10"/>
                    </a:lnTo>
                    <a:lnTo>
                      <a:pt x="697" y="28"/>
                    </a:lnTo>
                    <a:lnTo>
                      <a:pt x="704" y="28"/>
                    </a:lnTo>
                    <a:lnTo>
                      <a:pt x="714" y="28"/>
                    </a:lnTo>
                    <a:lnTo>
                      <a:pt x="714" y="37"/>
                    </a:lnTo>
                    <a:lnTo>
                      <a:pt x="714" y="46"/>
                    </a:lnTo>
                    <a:lnTo>
                      <a:pt x="714" y="53"/>
                    </a:lnTo>
                    <a:lnTo>
                      <a:pt x="704" y="53"/>
                    </a:lnTo>
                    <a:lnTo>
                      <a:pt x="704" y="64"/>
                    </a:lnTo>
                    <a:lnTo>
                      <a:pt x="697" y="73"/>
                    </a:lnTo>
                    <a:lnTo>
                      <a:pt x="686" y="73"/>
                    </a:lnTo>
                    <a:lnTo>
                      <a:pt x="686" y="81"/>
                    </a:lnTo>
                    <a:lnTo>
                      <a:pt x="677" y="81"/>
                    </a:lnTo>
                    <a:lnTo>
                      <a:pt x="670" y="81"/>
                    </a:lnTo>
                    <a:lnTo>
                      <a:pt x="661" y="81"/>
                    </a:lnTo>
                    <a:lnTo>
                      <a:pt x="661" y="73"/>
                    </a:lnTo>
                    <a:lnTo>
                      <a:pt x="651" y="81"/>
                    </a:lnTo>
                    <a:lnTo>
                      <a:pt x="651" y="90"/>
                    </a:lnTo>
                    <a:lnTo>
                      <a:pt x="651" y="99"/>
                    </a:lnTo>
                    <a:lnTo>
                      <a:pt x="642" y="108"/>
                    </a:lnTo>
                    <a:lnTo>
                      <a:pt x="642" y="117"/>
                    </a:lnTo>
                    <a:lnTo>
                      <a:pt x="642" y="126"/>
                    </a:lnTo>
                    <a:lnTo>
                      <a:pt x="642" y="134"/>
                    </a:lnTo>
                    <a:lnTo>
                      <a:pt x="642" y="144"/>
                    </a:lnTo>
                    <a:lnTo>
                      <a:pt x="642" y="153"/>
                    </a:lnTo>
                    <a:lnTo>
                      <a:pt x="633" y="153"/>
                    </a:lnTo>
                    <a:lnTo>
                      <a:pt x="633" y="144"/>
                    </a:lnTo>
                    <a:lnTo>
                      <a:pt x="624" y="144"/>
                    </a:lnTo>
                    <a:lnTo>
                      <a:pt x="617" y="153"/>
                    </a:lnTo>
                    <a:lnTo>
                      <a:pt x="617" y="161"/>
                    </a:lnTo>
                    <a:lnTo>
                      <a:pt x="617" y="170"/>
                    </a:lnTo>
                    <a:lnTo>
                      <a:pt x="606" y="170"/>
                    </a:lnTo>
                    <a:lnTo>
                      <a:pt x="606" y="179"/>
                    </a:lnTo>
                    <a:lnTo>
                      <a:pt x="597" y="179"/>
                    </a:lnTo>
                    <a:lnTo>
                      <a:pt x="589" y="170"/>
                    </a:lnTo>
                    <a:lnTo>
                      <a:pt x="580" y="170"/>
                    </a:lnTo>
                    <a:lnTo>
                      <a:pt x="580" y="179"/>
                    </a:lnTo>
                    <a:lnTo>
                      <a:pt x="571" y="179"/>
                    </a:lnTo>
                    <a:lnTo>
                      <a:pt x="571" y="188"/>
                    </a:lnTo>
                    <a:lnTo>
                      <a:pt x="571" y="197"/>
                    </a:lnTo>
                    <a:lnTo>
                      <a:pt x="562" y="197"/>
                    </a:lnTo>
                    <a:lnTo>
                      <a:pt x="562" y="206"/>
                    </a:lnTo>
                    <a:lnTo>
                      <a:pt x="562" y="214"/>
                    </a:lnTo>
                    <a:lnTo>
                      <a:pt x="562" y="224"/>
                    </a:lnTo>
                    <a:lnTo>
                      <a:pt x="553" y="224"/>
                    </a:lnTo>
                    <a:lnTo>
                      <a:pt x="544" y="224"/>
                    </a:lnTo>
                    <a:lnTo>
                      <a:pt x="544" y="233"/>
                    </a:lnTo>
                    <a:lnTo>
                      <a:pt x="544" y="241"/>
                    </a:lnTo>
                    <a:lnTo>
                      <a:pt x="536" y="250"/>
                    </a:lnTo>
                    <a:lnTo>
                      <a:pt x="536" y="259"/>
                    </a:lnTo>
                    <a:lnTo>
                      <a:pt x="536" y="268"/>
                    </a:lnTo>
                    <a:lnTo>
                      <a:pt x="536" y="277"/>
                    </a:lnTo>
                    <a:lnTo>
                      <a:pt x="536" y="286"/>
                    </a:lnTo>
                    <a:lnTo>
                      <a:pt x="536" y="294"/>
                    </a:lnTo>
                    <a:lnTo>
                      <a:pt x="536" y="304"/>
                    </a:lnTo>
                    <a:lnTo>
                      <a:pt x="536" y="313"/>
                    </a:lnTo>
                    <a:lnTo>
                      <a:pt x="536" y="321"/>
                    </a:lnTo>
                    <a:lnTo>
                      <a:pt x="544" y="321"/>
                    </a:lnTo>
                    <a:lnTo>
                      <a:pt x="553" y="321"/>
                    </a:lnTo>
                    <a:lnTo>
                      <a:pt x="562" y="321"/>
                    </a:lnTo>
                    <a:lnTo>
                      <a:pt x="562" y="313"/>
                    </a:lnTo>
                    <a:lnTo>
                      <a:pt x="562" y="304"/>
                    </a:lnTo>
                    <a:lnTo>
                      <a:pt x="562" y="294"/>
                    </a:lnTo>
                    <a:lnTo>
                      <a:pt x="571" y="294"/>
                    </a:lnTo>
                    <a:lnTo>
                      <a:pt x="571" y="286"/>
                    </a:lnTo>
                    <a:lnTo>
                      <a:pt x="580" y="286"/>
                    </a:lnTo>
                    <a:lnTo>
                      <a:pt x="589" y="294"/>
                    </a:lnTo>
                    <a:lnTo>
                      <a:pt x="597" y="294"/>
                    </a:lnTo>
                    <a:lnTo>
                      <a:pt x="606" y="294"/>
                    </a:lnTo>
                    <a:lnTo>
                      <a:pt x="617" y="294"/>
                    </a:lnTo>
                    <a:lnTo>
                      <a:pt x="624" y="294"/>
                    </a:lnTo>
                    <a:lnTo>
                      <a:pt x="633" y="294"/>
                    </a:lnTo>
                    <a:lnTo>
                      <a:pt x="642" y="286"/>
                    </a:lnTo>
                    <a:lnTo>
                      <a:pt x="651" y="286"/>
                    </a:lnTo>
                    <a:lnTo>
                      <a:pt x="661" y="286"/>
                    </a:lnTo>
                    <a:lnTo>
                      <a:pt x="670" y="286"/>
                    </a:lnTo>
                    <a:lnTo>
                      <a:pt x="677" y="286"/>
                    </a:lnTo>
                    <a:lnTo>
                      <a:pt x="686" y="286"/>
                    </a:lnTo>
                    <a:lnTo>
                      <a:pt x="697" y="286"/>
                    </a:lnTo>
                    <a:lnTo>
                      <a:pt x="704" y="286"/>
                    </a:lnTo>
                    <a:lnTo>
                      <a:pt x="714" y="277"/>
                    </a:lnTo>
                    <a:lnTo>
                      <a:pt x="723" y="277"/>
                    </a:lnTo>
                    <a:lnTo>
                      <a:pt x="733" y="277"/>
                    </a:lnTo>
                    <a:lnTo>
                      <a:pt x="741" y="277"/>
                    </a:lnTo>
                    <a:lnTo>
                      <a:pt x="750" y="277"/>
                    </a:lnTo>
                    <a:lnTo>
                      <a:pt x="759" y="277"/>
                    </a:lnTo>
                    <a:lnTo>
                      <a:pt x="767" y="277"/>
                    </a:lnTo>
                    <a:lnTo>
                      <a:pt x="777" y="286"/>
                    </a:lnTo>
                    <a:lnTo>
                      <a:pt x="786" y="294"/>
                    </a:lnTo>
                    <a:lnTo>
                      <a:pt x="794" y="304"/>
                    </a:lnTo>
                    <a:lnTo>
                      <a:pt x="794" y="313"/>
                    </a:lnTo>
                    <a:lnTo>
                      <a:pt x="803" y="321"/>
                    </a:lnTo>
                    <a:lnTo>
                      <a:pt x="803" y="330"/>
                    </a:lnTo>
                    <a:lnTo>
                      <a:pt x="803" y="339"/>
                    </a:lnTo>
                    <a:lnTo>
                      <a:pt x="794" y="339"/>
                    </a:lnTo>
                    <a:lnTo>
                      <a:pt x="794" y="348"/>
                    </a:lnTo>
                    <a:lnTo>
                      <a:pt x="803" y="348"/>
                    </a:lnTo>
                    <a:lnTo>
                      <a:pt x="803" y="357"/>
                    </a:lnTo>
                    <a:lnTo>
                      <a:pt x="813" y="357"/>
                    </a:lnTo>
                    <a:lnTo>
                      <a:pt x="821" y="357"/>
                    </a:lnTo>
                    <a:lnTo>
                      <a:pt x="821" y="366"/>
                    </a:lnTo>
                    <a:lnTo>
                      <a:pt x="830" y="366"/>
                    </a:lnTo>
                    <a:lnTo>
                      <a:pt x="839" y="374"/>
                    </a:lnTo>
                    <a:lnTo>
                      <a:pt x="839" y="384"/>
                    </a:lnTo>
                    <a:lnTo>
                      <a:pt x="839" y="393"/>
                    </a:lnTo>
                    <a:lnTo>
                      <a:pt x="847" y="393"/>
                    </a:lnTo>
                    <a:lnTo>
                      <a:pt x="847" y="401"/>
                    </a:lnTo>
                    <a:lnTo>
                      <a:pt x="857" y="401"/>
                    </a:lnTo>
                    <a:lnTo>
                      <a:pt x="866" y="401"/>
                    </a:lnTo>
                    <a:lnTo>
                      <a:pt x="874" y="401"/>
                    </a:lnTo>
                    <a:lnTo>
                      <a:pt x="883" y="401"/>
                    </a:lnTo>
                    <a:lnTo>
                      <a:pt x="874" y="410"/>
                    </a:lnTo>
                    <a:lnTo>
                      <a:pt x="874" y="420"/>
                    </a:lnTo>
                    <a:lnTo>
                      <a:pt x="874" y="428"/>
                    </a:lnTo>
                    <a:lnTo>
                      <a:pt x="883" y="437"/>
                    </a:lnTo>
                    <a:lnTo>
                      <a:pt x="893" y="420"/>
                    </a:lnTo>
                    <a:lnTo>
                      <a:pt x="893" y="410"/>
                    </a:lnTo>
                    <a:lnTo>
                      <a:pt x="901" y="410"/>
                    </a:lnTo>
                    <a:lnTo>
                      <a:pt x="919" y="401"/>
                    </a:lnTo>
                    <a:lnTo>
                      <a:pt x="928" y="401"/>
                    </a:lnTo>
                    <a:lnTo>
                      <a:pt x="937" y="401"/>
                    </a:lnTo>
                    <a:lnTo>
                      <a:pt x="946" y="401"/>
                    </a:lnTo>
                    <a:lnTo>
                      <a:pt x="963" y="393"/>
                    </a:lnTo>
                    <a:lnTo>
                      <a:pt x="973" y="393"/>
                    </a:lnTo>
                    <a:lnTo>
                      <a:pt x="981" y="393"/>
                    </a:lnTo>
                    <a:lnTo>
                      <a:pt x="990" y="393"/>
                    </a:lnTo>
                    <a:lnTo>
                      <a:pt x="990" y="401"/>
                    </a:lnTo>
                    <a:lnTo>
                      <a:pt x="990" y="410"/>
                    </a:lnTo>
                    <a:lnTo>
                      <a:pt x="981" y="410"/>
                    </a:lnTo>
                    <a:lnTo>
                      <a:pt x="981" y="420"/>
                    </a:lnTo>
                    <a:lnTo>
                      <a:pt x="990" y="428"/>
                    </a:lnTo>
                    <a:lnTo>
                      <a:pt x="999" y="437"/>
                    </a:lnTo>
                    <a:lnTo>
                      <a:pt x="1008" y="437"/>
                    </a:lnTo>
                    <a:lnTo>
                      <a:pt x="1017" y="437"/>
                    </a:lnTo>
                    <a:lnTo>
                      <a:pt x="1026" y="428"/>
                    </a:lnTo>
                    <a:lnTo>
                      <a:pt x="1034" y="428"/>
                    </a:lnTo>
                    <a:lnTo>
                      <a:pt x="1034" y="420"/>
                    </a:lnTo>
                    <a:lnTo>
                      <a:pt x="1043" y="420"/>
                    </a:lnTo>
                    <a:lnTo>
                      <a:pt x="1054" y="410"/>
                    </a:lnTo>
                    <a:lnTo>
                      <a:pt x="1061" y="401"/>
                    </a:lnTo>
                    <a:lnTo>
                      <a:pt x="1054" y="410"/>
                    </a:lnTo>
                    <a:lnTo>
                      <a:pt x="1061" y="420"/>
                    </a:lnTo>
                    <a:lnTo>
                      <a:pt x="1061" y="428"/>
                    </a:lnTo>
                    <a:lnTo>
                      <a:pt x="1070" y="428"/>
                    </a:lnTo>
                    <a:lnTo>
                      <a:pt x="1079" y="428"/>
                    </a:lnTo>
                    <a:lnTo>
                      <a:pt x="1079" y="437"/>
                    </a:lnTo>
                    <a:lnTo>
                      <a:pt x="1088" y="437"/>
                    </a:lnTo>
                    <a:lnTo>
                      <a:pt x="1088" y="446"/>
                    </a:lnTo>
                    <a:lnTo>
                      <a:pt x="1088" y="455"/>
                    </a:lnTo>
                    <a:lnTo>
                      <a:pt x="1088" y="464"/>
                    </a:lnTo>
                    <a:lnTo>
                      <a:pt x="1097" y="464"/>
                    </a:lnTo>
                    <a:lnTo>
                      <a:pt x="1097" y="473"/>
                    </a:lnTo>
                    <a:lnTo>
                      <a:pt x="1097" y="483"/>
                    </a:lnTo>
                    <a:lnTo>
                      <a:pt x="1097" y="490"/>
                    </a:lnTo>
                    <a:lnTo>
                      <a:pt x="1097" y="501"/>
                    </a:lnTo>
                    <a:lnTo>
                      <a:pt x="1107" y="510"/>
                    </a:lnTo>
                    <a:lnTo>
                      <a:pt x="1107" y="501"/>
                    </a:lnTo>
                    <a:lnTo>
                      <a:pt x="1116" y="501"/>
                    </a:lnTo>
                    <a:lnTo>
                      <a:pt x="1116" y="490"/>
                    </a:lnTo>
                    <a:lnTo>
                      <a:pt x="1123" y="490"/>
                    </a:lnTo>
                    <a:lnTo>
                      <a:pt x="1123" y="483"/>
                    </a:lnTo>
                    <a:lnTo>
                      <a:pt x="1134" y="473"/>
                    </a:lnTo>
                    <a:lnTo>
                      <a:pt x="1143" y="464"/>
                    </a:lnTo>
                    <a:lnTo>
                      <a:pt x="1150" y="455"/>
                    </a:lnTo>
                    <a:lnTo>
                      <a:pt x="1160" y="446"/>
                    </a:lnTo>
                    <a:lnTo>
                      <a:pt x="1160" y="437"/>
                    </a:lnTo>
                    <a:lnTo>
                      <a:pt x="1170" y="428"/>
                    </a:lnTo>
                    <a:lnTo>
                      <a:pt x="1178" y="428"/>
                    </a:lnTo>
                    <a:lnTo>
                      <a:pt x="1187" y="428"/>
                    </a:lnTo>
                    <a:lnTo>
                      <a:pt x="1187" y="420"/>
                    </a:lnTo>
                    <a:lnTo>
                      <a:pt x="1187" y="410"/>
                    </a:lnTo>
                    <a:lnTo>
                      <a:pt x="1178" y="410"/>
                    </a:lnTo>
                    <a:lnTo>
                      <a:pt x="1178" y="401"/>
                    </a:lnTo>
                    <a:lnTo>
                      <a:pt x="1170" y="401"/>
                    </a:lnTo>
                    <a:lnTo>
                      <a:pt x="1160" y="401"/>
                    </a:lnTo>
                    <a:lnTo>
                      <a:pt x="1170" y="410"/>
                    </a:lnTo>
                    <a:lnTo>
                      <a:pt x="1178" y="401"/>
                    </a:lnTo>
                    <a:lnTo>
                      <a:pt x="1187" y="401"/>
                    </a:lnTo>
                    <a:lnTo>
                      <a:pt x="1187" y="393"/>
                    </a:lnTo>
                    <a:lnTo>
                      <a:pt x="1196" y="384"/>
                    </a:lnTo>
                    <a:lnTo>
                      <a:pt x="1196" y="374"/>
                    </a:lnTo>
                    <a:lnTo>
                      <a:pt x="1203" y="366"/>
                    </a:lnTo>
                    <a:lnTo>
                      <a:pt x="1203" y="357"/>
                    </a:lnTo>
                    <a:lnTo>
                      <a:pt x="1214" y="366"/>
                    </a:lnTo>
                    <a:lnTo>
                      <a:pt x="1223" y="366"/>
                    </a:lnTo>
                    <a:lnTo>
                      <a:pt x="1223" y="357"/>
                    </a:lnTo>
                    <a:lnTo>
                      <a:pt x="1231" y="357"/>
                    </a:lnTo>
                    <a:lnTo>
                      <a:pt x="1231" y="348"/>
                    </a:lnTo>
                    <a:lnTo>
                      <a:pt x="1240" y="348"/>
                    </a:lnTo>
                    <a:lnTo>
                      <a:pt x="1250" y="348"/>
                    </a:lnTo>
                    <a:lnTo>
                      <a:pt x="1250" y="357"/>
                    </a:lnTo>
                    <a:lnTo>
                      <a:pt x="1258" y="357"/>
                    </a:lnTo>
                    <a:lnTo>
                      <a:pt x="1267" y="348"/>
                    </a:lnTo>
                    <a:lnTo>
                      <a:pt x="1267" y="339"/>
                    </a:lnTo>
                    <a:lnTo>
                      <a:pt x="1276" y="330"/>
                    </a:lnTo>
                    <a:lnTo>
                      <a:pt x="1276" y="321"/>
                    </a:lnTo>
                    <a:lnTo>
                      <a:pt x="1284" y="321"/>
                    </a:lnTo>
                    <a:lnTo>
                      <a:pt x="1284" y="330"/>
                    </a:lnTo>
                    <a:lnTo>
                      <a:pt x="1294" y="330"/>
                    </a:lnTo>
                    <a:lnTo>
                      <a:pt x="1303" y="330"/>
                    </a:lnTo>
                    <a:lnTo>
                      <a:pt x="1311" y="321"/>
                    </a:lnTo>
                    <a:lnTo>
                      <a:pt x="1320" y="321"/>
                    </a:lnTo>
                    <a:lnTo>
                      <a:pt x="1330" y="321"/>
                    </a:lnTo>
                    <a:lnTo>
                      <a:pt x="1338" y="313"/>
                    </a:lnTo>
                    <a:lnTo>
                      <a:pt x="1347" y="304"/>
                    </a:lnTo>
                    <a:lnTo>
                      <a:pt x="1347" y="294"/>
                    </a:lnTo>
                    <a:lnTo>
                      <a:pt x="1356" y="294"/>
                    </a:lnTo>
                    <a:lnTo>
                      <a:pt x="1374" y="294"/>
                    </a:lnTo>
                    <a:lnTo>
                      <a:pt x="1383" y="294"/>
                    </a:lnTo>
                    <a:lnTo>
                      <a:pt x="1400" y="294"/>
                    </a:lnTo>
                    <a:lnTo>
                      <a:pt x="1410" y="294"/>
                    </a:lnTo>
                    <a:lnTo>
                      <a:pt x="1427" y="294"/>
                    </a:lnTo>
                    <a:lnTo>
                      <a:pt x="1436" y="286"/>
                    </a:lnTo>
                    <a:lnTo>
                      <a:pt x="1454" y="286"/>
                    </a:lnTo>
                    <a:lnTo>
                      <a:pt x="1463" y="286"/>
                    </a:lnTo>
                    <a:lnTo>
                      <a:pt x="1471" y="277"/>
                    </a:lnTo>
                    <a:lnTo>
                      <a:pt x="1480" y="277"/>
                    </a:lnTo>
                    <a:lnTo>
                      <a:pt x="1490" y="268"/>
                    </a:lnTo>
                    <a:lnTo>
                      <a:pt x="1500" y="268"/>
                    </a:lnTo>
                    <a:lnTo>
                      <a:pt x="1507" y="259"/>
                    </a:lnTo>
                    <a:lnTo>
                      <a:pt x="1516" y="259"/>
                    </a:lnTo>
                    <a:lnTo>
                      <a:pt x="1527" y="259"/>
                    </a:lnTo>
                    <a:lnTo>
                      <a:pt x="1534" y="250"/>
                    </a:lnTo>
                    <a:lnTo>
                      <a:pt x="1553" y="250"/>
                    </a:lnTo>
                    <a:lnTo>
                      <a:pt x="1560" y="241"/>
                    </a:lnTo>
                    <a:lnTo>
                      <a:pt x="1571" y="241"/>
                    </a:lnTo>
                    <a:lnTo>
                      <a:pt x="1571" y="233"/>
                    </a:lnTo>
                    <a:lnTo>
                      <a:pt x="1571" y="224"/>
                    </a:lnTo>
                    <a:lnTo>
                      <a:pt x="1580" y="224"/>
                    </a:lnTo>
                    <a:lnTo>
                      <a:pt x="1587" y="224"/>
                    </a:lnTo>
                    <a:lnTo>
                      <a:pt x="1596" y="224"/>
                    </a:lnTo>
                    <a:lnTo>
                      <a:pt x="1596" y="233"/>
                    </a:lnTo>
                    <a:lnTo>
                      <a:pt x="1596" y="224"/>
                    </a:lnTo>
                    <a:lnTo>
                      <a:pt x="1607" y="224"/>
                    </a:lnTo>
                    <a:lnTo>
                      <a:pt x="1607" y="214"/>
                    </a:lnTo>
                    <a:lnTo>
                      <a:pt x="1615" y="214"/>
                    </a:lnTo>
                    <a:lnTo>
                      <a:pt x="1624" y="214"/>
                    </a:lnTo>
                    <a:lnTo>
                      <a:pt x="1633" y="214"/>
                    </a:lnTo>
                    <a:lnTo>
                      <a:pt x="1633" y="224"/>
                    </a:lnTo>
                    <a:lnTo>
                      <a:pt x="1640" y="224"/>
                    </a:lnTo>
                    <a:lnTo>
                      <a:pt x="1651" y="224"/>
                    </a:lnTo>
                    <a:lnTo>
                      <a:pt x="1651" y="233"/>
                    </a:lnTo>
                    <a:lnTo>
                      <a:pt x="1651" y="241"/>
                    </a:lnTo>
                    <a:lnTo>
                      <a:pt x="1660" y="241"/>
                    </a:lnTo>
                    <a:lnTo>
                      <a:pt x="1660" y="250"/>
                    </a:lnTo>
                    <a:lnTo>
                      <a:pt x="1668" y="250"/>
                    </a:lnTo>
                    <a:lnTo>
                      <a:pt x="1660" y="259"/>
                    </a:lnTo>
                    <a:lnTo>
                      <a:pt x="1651" y="268"/>
                    </a:lnTo>
                    <a:lnTo>
                      <a:pt x="1651" y="277"/>
                    </a:lnTo>
                    <a:lnTo>
                      <a:pt x="1651" y="286"/>
                    </a:lnTo>
                    <a:lnTo>
                      <a:pt x="1651" y="294"/>
                    </a:lnTo>
                    <a:lnTo>
                      <a:pt x="1651" y="304"/>
                    </a:lnTo>
                    <a:lnTo>
                      <a:pt x="1651" y="313"/>
                    </a:lnTo>
                    <a:lnTo>
                      <a:pt x="1651" y="321"/>
                    </a:lnTo>
                    <a:lnTo>
                      <a:pt x="1660" y="330"/>
                    </a:lnTo>
                    <a:lnTo>
                      <a:pt x="1660" y="339"/>
                    </a:lnTo>
                    <a:lnTo>
                      <a:pt x="1668" y="339"/>
                    </a:lnTo>
                    <a:lnTo>
                      <a:pt x="1677" y="339"/>
                    </a:lnTo>
                    <a:lnTo>
                      <a:pt x="1677" y="330"/>
                    </a:lnTo>
                    <a:lnTo>
                      <a:pt x="1687" y="330"/>
                    </a:lnTo>
                    <a:lnTo>
                      <a:pt x="1687" y="339"/>
                    </a:lnTo>
                    <a:lnTo>
                      <a:pt x="1687" y="348"/>
                    </a:lnTo>
                    <a:lnTo>
                      <a:pt x="1695" y="348"/>
                    </a:lnTo>
                    <a:lnTo>
                      <a:pt x="1695" y="357"/>
                    </a:lnTo>
                    <a:lnTo>
                      <a:pt x="1704" y="357"/>
                    </a:lnTo>
                    <a:lnTo>
                      <a:pt x="1704" y="348"/>
                    </a:lnTo>
                    <a:lnTo>
                      <a:pt x="1713" y="348"/>
                    </a:lnTo>
                    <a:lnTo>
                      <a:pt x="1713" y="339"/>
                    </a:lnTo>
                    <a:lnTo>
                      <a:pt x="1721" y="348"/>
                    </a:lnTo>
                    <a:lnTo>
                      <a:pt x="1731" y="357"/>
                    </a:lnTo>
                    <a:lnTo>
                      <a:pt x="1740" y="357"/>
                    </a:lnTo>
                    <a:lnTo>
                      <a:pt x="1740" y="366"/>
                    </a:lnTo>
                    <a:lnTo>
                      <a:pt x="1748" y="366"/>
                    </a:lnTo>
                    <a:lnTo>
                      <a:pt x="1757" y="374"/>
                    </a:lnTo>
                    <a:lnTo>
                      <a:pt x="1767" y="384"/>
                    </a:lnTo>
                    <a:lnTo>
                      <a:pt x="1767" y="393"/>
                    </a:lnTo>
                    <a:lnTo>
                      <a:pt x="1775" y="393"/>
                    </a:lnTo>
                    <a:lnTo>
                      <a:pt x="1775" y="384"/>
                    </a:lnTo>
                    <a:lnTo>
                      <a:pt x="1784" y="384"/>
                    </a:lnTo>
                    <a:lnTo>
                      <a:pt x="1784" y="374"/>
                    </a:lnTo>
                    <a:lnTo>
                      <a:pt x="1793" y="374"/>
                    </a:lnTo>
                    <a:lnTo>
                      <a:pt x="1801" y="366"/>
                    </a:lnTo>
                    <a:lnTo>
                      <a:pt x="1811" y="366"/>
                    </a:lnTo>
                    <a:lnTo>
                      <a:pt x="1820" y="357"/>
                    </a:lnTo>
                    <a:lnTo>
                      <a:pt x="1828" y="357"/>
                    </a:lnTo>
                    <a:lnTo>
                      <a:pt x="1837" y="357"/>
                    </a:lnTo>
                    <a:lnTo>
                      <a:pt x="1847" y="357"/>
                    </a:lnTo>
                    <a:lnTo>
                      <a:pt x="1855" y="357"/>
                    </a:lnTo>
                    <a:lnTo>
                      <a:pt x="1864" y="357"/>
                    </a:lnTo>
                    <a:lnTo>
                      <a:pt x="1873" y="357"/>
                    </a:lnTo>
                    <a:lnTo>
                      <a:pt x="1900" y="366"/>
                    </a:lnTo>
                    <a:lnTo>
                      <a:pt x="1917" y="374"/>
                    </a:lnTo>
                    <a:lnTo>
                      <a:pt x="1936" y="393"/>
                    </a:lnTo>
                    <a:lnTo>
                      <a:pt x="1953" y="410"/>
                    </a:lnTo>
                    <a:lnTo>
                      <a:pt x="1971" y="428"/>
                    </a:lnTo>
                    <a:lnTo>
                      <a:pt x="1989" y="446"/>
                    </a:lnTo>
                    <a:lnTo>
                      <a:pt x="1997" y="464"/>
                    </a:lnTo>
                    <a:lnTo>
                      <a:pt x="2017" y="490"/>
                    </a:lnTo>
                    <a:lnTo>
                      <a:pt x="2033" y="510"/>
                    </a:lnTo>
                    <a:lnTo>
                      <a:pt x="2061" y="526"/>
                    </a:lnTo>
                    <a:lnTo>
                      <a:pt x="2070" y="535"/>
                    </a:lnTo>
                    <a:lnTo>
                      <a:pt x="2070" y="545"/>
                    </a:lnTo>
                    <a:lnTo>
                      <a:pt x="2070" y="554"/>
                    </a:lnTo>
                    <a:lnTo>
                      <a:pt x="2070" y="563"/>
                    </a:lnTo>
                    <a:lnTo>
                      <a:pt x="2070" y="570"/>
                    </a:lnTo>
                    <a:lnTo>
                      <a:pt x="2070" y="581"/>
                    </a:lnTo>
                    <a:lnTo>
                      <a:pt x="2061" y="590"/>
                    </a:lnTo>
                    <a:lnTo>
                      <a:pt x="2052" y="590"/>
                    </a:lnTo>
                    <a:lnTo>
                      <a:pt x="2042" y="598"/>
                    </a:lnTo>
                    <a:lnTo>
                      <a:pt x="2033" y="598"/>
                    </a:lnTo>
                    <a:lnTo>
                      <a:pt x="2017" y="598"/>
                    </a:lnTo>
                    <a:lnTo>
                      <a:pt x="1989" y="607"/>
                    </a:lnTo>
                    <a:lnTo>
                      <a:pt x="1962" y="607"/>
                    </a:lnTo>
                    <a:lnTo>
                      <a:pt x="1936" y="607"/>
                    </a:lnTo>
                    <a:lnTo>
                      <a:pt x="1909" y="607"/>
                    </a:lnTo>
                    <a:lnTo>
                      <a:pt x="1882" y="607"/>
                    </a:lnTo>
                    <a:lnTo>
                      <a:pt x="1864" y="607"/>
                    </a:lnTo>
                    <a:lnTo>
                      <a:pt x="1847" y="598"/>
                    </a:lnTo>
                    <a:lnTo>
                      <a:pt x="1837" y="590"/>
                    </a:lnTo>
                    <a:lnTo>
                      <a:pt x="1837" y="581"/>
                    </a:lnTo>
                    <a:lnTo>
                      <a:pt x="1828" y="581"/>
                    </a:lnTo>
                    <a:lnTo>
                      <a:pt x="1828" y="570"/>
                    </a:lnTo>
                    <a:lnTo>
                      <a:pt x="1828" y="563"/>
                    </a:lnTo>
                    <a:lnTo>
                      <a:pt x="1820" y="563"/>
                    </a:lnTo>
                    <a:lnTo>
                      <a:pt x="1820" y="554"/>
                    </a:lnTo>
                    <a:lnTo>
                      <a:pt x="1811" y="554"/>
                    </a:lnTo>
                    <a:lnTo>
                      <a:pt x="1801" y="554"/>
                    </a:lnTo>
                    <a:lnTo>
                      <a:pt x="1793" y="563"/>
                    </a:lnTo>
                    <a:lnTo>
                      <a:pt x="1784" y="570"/>
                    </a:lnTo>
                    <a:lnTo>
                      <a:pt x="1784" y="581"/>
                    </a:lnTo>
                    <a:lnTo>
                      <a:pt x="1784" y="590"/>
                    </a:lnTo>
                    <a:lnTo>
                      <a:pt x="1784" y="598"/>
                    </a:lnTo>
                    <a:lnTo>
                      <a:pt x="1793" y="607"/>
                    </a:lnTo>
                    <a:lnTo>
                      <a:pt x="1793" y="616"/>
                    </a:lnTo>
                    <a:lnTo>
                      <a:pt x="1793" y="625"/>
                    </a:lnTo>
                    <a:lnTo>
                      <a:pt x="1784" y="625"/>
                    </a:lnTo>
                    <a:lnTo>
                      <a:pt x="1775" y="625"/>
                    </a:lnTo>
                    <a:lnTo>
                      <a:pt x="1775" y="634"/>
                    </a:lnTo>
                    <a:lnTo>
                      <a:pt x="1767" y="634"/>
                    </a:lnTo>
                    <a:lnTo>
                      <a:pt x="1767" y="643"/>
                    </a:lnTo>
                    <a:lnTo>
                      <a:pt x="1767" y="651"/>
                    </a:lnTo>
                    <a:lnTo>
                      <a:pt x="1767" y="661"/>
                    </a:lnTo>
                    <a:lnTo>
                      <a:pt x="1767" y="670"/>
                    </a:lnTo>
                    <a:lnTo>
                      <a:pt x="1757" y="670"/>
                    </a:lnTo>
                    <a:lnTo>
                      <a:pt x="1748" y="661"/>
                    </a:lnTo>
                    <a:lnTo>
                      <a:pt x="1748" y="651"/>
                    </a:lnTo>
                    <a:lnTo>
                      <a:pt x="1740" y="643"/>
                    </a:lnTo>
                    <a:lnTo>
                      <a:pt x="1731" y="643"/>
                    </a:lnTo>
                    <a:lnTo>
                      <a:pt x="1721" y="651"/>
                    </a:lnTo>
                    <a:lnTo>
                      <a:pt x="1731" y="661"/>
                    </a:lnTo>
                    <a:lnTo>
                      <a:pt x="1721" y="651"/>
                    </a:lnTo>
                    <a:lnTo>
                      <a:pt x="1713" y="643"/>
                    </a:lnTo>
                    <a:lnTo>
                      <a:pt x="1713" y="634"/>
                    </a:lnTo>
                    <a:lnTo>
                      <a:pt x="1704" y="625"/>
                    </a:lnTo>
                    <a:lnTo>
                      <a:pt x="1695" y="616"/>
                    </a:lnTo>
                    <a:lnTo>
                      <a:pt x="1687" y="616"/>
                    </a:lnTo>
                    <a:lnTo>
                      <a:pt x="1677" y="607"/>
                    </a:lnTo>
                    <a:lnTo>
                      <a:pt x="1677" y="598"/>
                    </a:lnTo>
                    <a:lnTo>
                      <a:pt x="1668" y="590"/>
                    </a:lnTo>
                    <a:lnTo>
                      <a:pt x="1660" y="590"/>
                    </a:lnTo>
                    <a:lnTo>
                      <a:pt x="1651" y="590"/>
                    </a:lnTo>
                    <a:lnTo>
                      <a:pt x="1640" y="590"/>
                    </a:lnTo>
                    <a:lnTo>
                      <a:pt x="1640" y="581"/>
                    </a:lnTo>
                    <a:lnTo>
                      <a:pt x="1640" y="570"/>
                    </a:lnTo>
                    <a:lnTo>
                      <a:pt x="1633" y="570"/>
                    </a:lnTo>
                    <a:lnTo>
                      <a:pt x="1633" y="563"/>
                    </a:lnTo>
                    <a:lnTo>
                      <a:pt x="1624" y="563"/>
                    </a:lnTo>
                    <a:lnTo>
                      <a:pt x="1624" y="554"/>
                    </a:lnTo>
                    <a:lnTo>
                      <a:pt x="1615" y="563"/>
                    </a:lnTo>
                    <a:lnTo>
                      <a:pt x="1615" y="570"/>
                    </a:lnTo>
                    <a:lnTo>
                      <a:pt x="1607" y="570"/>
                    </a:lnTo>
                    <a:lnTo>
                      <a:pt x="1607" y="563"/>
                    </a:lnTo>
                    <a:lnTo>
                      <a:pt x="1596" y="563"/>
                    </a:lnTo>
                    <a:lnTo>
                      <a:pt x="1596" y="554"/>
                    </a:lnTo>
                    <a:lnTo>
                      <a:pt x="1587" y="554"/>
                    </a:lnTo>
                    <a:lnTo>
                      <a:pt x="1580" y="554"/>
                    </a:lnTo>
                    <a:lnTo>
                      <a:pt x="1580" y="563"/>
                    </a:lnTo>
                    <a:lnTo>
                      <a:pt x="1580" y="570"/>
                    </a:lnTo>
                    <a:lnTo>
                      <a:pt x="1580" y="581"/>
                    </a:lnTo>
                    <a:lnTo>
                      <a:pt x="1580" y="590"/>
                    </a:lnTo>
                    <a:lnTo>
                      <a:pt x="1571" y="598"/>
                    </a:lnTo>
                    <a:lnTo>
                      <a:pt x="1571" y="607"/>
                    </a:lnTo>
                    <a:lnTo>
                      <a:pt x="1560" y="607"/>
                    </a:lnTo>
                    <a:lnTo>
                      <a:pt x="1560" y="616"/>
                    </a:lnTo>
                    <a:lnTo>
                      <a:pt x="1571" y="616"/>
                    </a:lnTo>
                    <a:lnTo>
                      <a:pt x="1571" y="625"/>
                    </a:lnTo>
                    <a:lnTo>
                      <a:pt x="1560" y="625"/>
                    </a:lnTo>
                    <a:lnTo>
                      <a:pt x="1553" y="625"/>
                    </a:lnTo>
                    <a:lnTo>
                      <a:pt x="1553" y="634"/>
                    </a:lnTo>
                    <a:lnTo>
                      <a:pt x="1543" y="634"/>
                    </a:lnTo>
                    <a:lnTo>
                      <a:pt x="1543" y="643"/>
                    </a:lnTo>
                    <a:lnTo>
                      <a:pt x="1543" y="651"/>
                    </a:lnTo>
                    <a:lnTo>
                      <a:pt x="1553" y="651"/>
                    </a:lnTo>
                    <a:lnTo>
                      <a:pt x="1553" y="661"/>
                    </a:lnTo>
                    <a:lnTo>
                      <a:pt x="1534" y="670"/>
                    </a:lnTo>
                    <a:lnTo>
                      <a:pt x="1527" y="670"/>
                    </a:lnTo>
                    <a:lnTo>
                      <a:pt x="1507" y="670"/>
                    </a:lnTo>
                    <a:lnTo>
                      <a:pt x="1500" y="670"/>
                    </a:lnTo>
                    <a:lnTo>
                      <a:pt x="1480" y="670"/>
                    </a:lnTo>
                    <a:lnTo>
                      <a:pt x="1471" y="670"/>
                    </a:lnTo>
                    <a:lnTo>
                      <a:pt x="1463" y="670"/>
                    </a:lnTo>
                    <a:lnTo>
                      <a:pt x="1444" y="678"/>
                    </a:lnTo>
                    <a:lnTo>
                      <a:pt x="1436" y="678"/>
                    </a:lnTo>
                    <a:lnTo>
                      <a:pt x="1427" y="696"/>
                    </a:lnTo>
                    <a:lnTo>
                      <a:pt x="1427" y="687"/>
                    </a:lnTo>
                    <a:lnTo>
                      <a:pt x="1418" y="687"/>
                    </a:lnTo>
                    <a:lnTo>
                      <a:pt x="1418" y="678"/>
                    </a:lnTo>
                    <a:lnTo>
                      <a:pt x="1410" y="678"/>
                    </a:lnTo>
                    <a:lnTo>
                      <a:pt x="1410" y="670"/>
                    </a:lnTo>
                    <a:lnTo>
                      <a:pt x="1400" y="670"/>
                    </a:lnTo>
                    <a:lnTo>
                      <a:pt x="1391" y="678"/>
                    </a:lnTo>
                    <a:lnTo>
                      <a:pt x="1383" y="687"/>
                    </a:lnTo>
                    <a:lnTo>
                      <a:pt x="1374" y="696"/>
                    </a:lnTo>
                    <a:lnTo>
                      <a:pt x="1364" y="696"/>
                    </a:lnTo>
                    <a:lnTo>
                      <a:pt x="1356" y="705"/>
                    </a:lnTo>
                    <a:lnTo>
                      <a:pt x="1338" y="714"/>
                    </a:lnTo>
                    <a:lnTo>
                      <a:pt x="1330" y="714"/>
                    </a:lnTo>
                    <a:lnTo>
                      <a:pt x="1320" y="723"/>
                    </a:lnTo>
                    <a:lnTo>
                      <a:pt x="1311" y="741"/>
                    </a:lnTo>
                    <a:lnTo>
                      <a:pt x="1311" y="750"/>
                    </a:lnTo>
                    <a:lnTo>
                      <a:pt x="1303" y="750"/>
                    </a:lnTo>
                    <a:lnTo>
                      <a:pt x="1303" y="741"/>
                    </a:lnTo>
                    <a:lnTo>
                      <a:pt x="1294" y="741"/>
                    </a:lnTo>
                    <a:lnTo>
                      <a:pt x="1284" y="750"/>
                    </a:lnTo>
                    <a:lnTo>
                      <a:pt x="1284" y="758"/>
                    </a:lnTo>
                    <a:lnTo>
                      <a:pt x="1276" y="758"/>
                    </a:lnTo>
                    <a:lnTo>
                      <a:pt x="1276" y="767"/>
                    </a:lnTo>
                    <a:lnTo>
                      <a:pt x="1267" y="767"/>
                    </a:lnTo>
                    <a:lnTo>
                      <a:pt x="1267" y="776"/>
                    </a:lnTo>
                    <a:lnTo>
                      <a:pt x="1258" y="776"/>
                    </a:lnTo>
                    <a:lnTo>
                      <a:pt x="1258" y="785"/>
                    </a:lnTo>
                    <a:lnTo>
                      <a:pt x="1250" y="794"/>
                    </a:lnTo>
                    <a:lnTo>
                      <a:pt x="1250" y="803"/>
                    </a:lnTo>
                    <a:lnTo>
                      <a:pt x="1240" y="812"/>
                    </a:lnTo>
                    <a:lnTo>
                      <a:pt x="1240" y="821"/>
                    </a:lnTo>
                    <a:lnTo>
                      <a:pt x="1231" y="830"/>
                    </a:lnTo>
                    <a:lnTo>
                      <a:pt x="1231" y="839"/>
                    </a:lnTo>
                    <a:lnTo>
                      <a:pt x="1223" y="847"/>
                    </a:lnTo>
                    <a:lnTo>
                      <a:pt x="1223" y="856"/>
                    </a:lnTo>
                    <a:lnTo>
                      <a:pt x="1214" y="866"/>
                    </a:lnTo>
                    <a:lnTo>
                      <a:pt x="1203" y="866"/>
                    </a:lnTo>
                    <a:lnTo>
                      <a:pt x="1196" y="874"/>
                    </a:lnTo>
                    <a:lnTo>
                      <a:pt x="1187" y="874"/>
                    </a:lnTo>
                    <a:lnTo>
                      <a:pt x="1187" y="866"/>
                    </a:lnTo>
                    <a:lnTo>
                      <a:pt x="1187" y="856"/>
                    </a:lnTo>
                    <a:lnTo>
                      <a:pt x="1178" y="856"/>
                    </a:lnTo>
                    <a:lnTo>
                      <a:pt x="1170" y="856"/>
                    </a:lnTo>
                    <a:lnTo>
                      <a:pt x="1170" y="866"/>
                    </a:lnTo>
                    <a:lnTo>
                      <a:pt x="1170" y="874"/>
                    </a:lnTo>
                    <a:lnTo>
                      <a:pt x="1160" y="856"/>
                    </a:lnTo>
                    <a:lnTo>
                      <a:pt x="1160" y="847"/>
                    </a:lnTo>
                    <a:lnTo>
                      <a:pt x="1160" y="839"/>
                    </a:lnTo>
                    <a:lnTo>
                      <a:pt x="1160" y="821"/>
                    </a:lnTo>
                    <a:lnTo>
                      <a:pt x="1160" y="812"/>
                    </a:lnTo>
                    <a:lnTo>
                      <a:pt x="1170" y="803"/>
                    </a:lnTo>
                    <a:lnTo>
                      <a:pt x="1170" y="794"/>
                    </a:lnTo>
                    <a:lnTo>
                      <a:pt x="1160" y="785"/>
                    </a:lnTo>
                    <a:lnTo>
                      <a:pt x="1150" y="785"/>
                    </a:lnTo>
                    <a:lnTo>
                      <a:pt x="1143" y="785"/>
                    </a:lnTo>
                    <a:lnTo>
                      <a:pt x="1143" y="794"/>
                    </a:lnTo>
                    <a:lnTo>
                      <a:pt x="1134" y="794"/>
                    </a:lnTo>
                    <a:lnTo>
                      <a:pt x="1134" y="803"/>
                    </a:lnTo>
                    <a:lnTo>
                      <a:pt x="1123" y="803"/>
                    </a:lnTo>
                    <a:lnTo>
                      <a:pt x="1116" y="803"/>
                    </a:lnTo>
                    <a:lnTo>
                      <a:pt x="1116" y="812"/>
                    </a:lnTo>
                    <a:lnTo>
                      <a:pt x="1107" y="812"/>
                    </a:lnTo>
                    <a:lnTo>
                      <a:pt x="1097" y="812"/>
                    </a:lnTo>
                    <a:lnTo>
                      <a:pt x="1088" y="812"/>
                    </a:lnTo>
                    <a:lnTo>
                      <a:pt x="1097" y="803"/>
                    </a:lnTo>
                    <a:lnTo>
                      <a:pt x="1097" y="794"/>
                    </a:lnTo>
                    <a:lnTo>
                      <a:pt x="1088" y="794"/>
                    </a:lnTo>
                    <a:lnTo>
                      <a:pt x="1088" y="785"/>
                    </a:lnTo>
                    <a:lnTo>
                      <a:pt x="1079" y="785"/>
                    </a:lnTo>
                    <a:lnTo>
                      <a:pt x="1079" y="776"/>
                    </a:lnTo>
                    <a:lnTo>
                      <a:pt x="1070" y="776"/>
                    </a:lnTo>
                    <a:lnTo>
                      <a:pt x="1070" y="785"/>
                    </a:lnTo>
                    <a:lnTo>
                      <a:pt x="1061" y="785"/>
                    </a:lnTo>
                    <a:lnTo>
                      <a:pt x="1061" y="794"/>
                    </a:lnTo>
                    <a:lnTo>
                      <a:pt x="1061" y="812"/>
                    </a:lnTo>
                    <a:lnTo>
                      <a:pt x="1061" y="821"/>
                    </a:lnTo>
                    <a:lnTo>
                      <a:pt x="1061" y="839"/>
                    </a:lnTo>
                    <a:lnTo>
                      <a:pt x="1061" y="847"/>
                    </a:lnTo>
                    <a:lnTo>
                      <a:pt x="1061" y="856"/>
                    </a:lnTo>
                    <a:lnTo>
                      <a:pt x="1061" y="874"/>
                    </a:lnTo>
                    <a:lnTo>
                      <a:pt x="1061" y="883"/>
                    </a:lnTo>
                    <a:lnTo>
                      <a:pt x="1061" y="892"/>
                    </a:lnTo>
                    <a:lnTo>
                      <a:pt x="1054" y="901"/>
                    </a:lnTo>
                    <a:lnTo>
                      <a:pt x="1054" y="910"/>
                    </a:lnTo>
                    <a:lnTo>
                      <a:pt x="1034" y="927"/>
                    </a:lnTo>
                    <a:lnTo>
                      <a:pt x="1026" y="936"/>
                    </a:lnTo>
                    <a:lnTo>
                      <a:pt x="1017" y="954"/>
                    </a:lnTo>
                    <a:lnTo>
                      <a:pt x="1008" y="972"/>
                    </a:lnTo>
                    <a:lnTo>
                      <a:pt x="999" y="990"/>
                    </a:lnTo>
                    <a:lnTo>
                      <a:pt x="990" y="1016"/>
                    </a:lnTo>
                    <a:lnTo>
                      <a:pt x="981" y="1034"/>
                    </a:lnTo>
                    <a:lnTo>
                      <a:pt x="973" y="1052"/>
                    </a:lnTo>
                    <a:lnTo>
                      <a:pt x="963" y="1070"/>
                    </a:lnTo>
                    <a:lnTo>
                      <a:pt x="954" y="1087"/>
                    </a:lnTo>
                    <a:lnTo>
                      <a:pt x="954" y="1098"/>
                    </a:lnTo>
                    <a:lnTo>
                      <a:pt x="946" y="1114"/>
                    </a:lnTo>
                    <a:lnTo>
                      <a:pt x="937" y="1133"/>
                    </a:lnTo>
                    <a:lnTo>
                      <a:pt x="937" y="1142"/>
                    </a:lnTo>
                    <a:lnTo>
                      <a:pt x="928" y="1160"/>
                    </a:lnTo>
                    <a:lnTo>
                      <a:pt x="919" y="1167"/>
                    </a:lnTo>
                    <a:lnTo>
                      <a:pt x="919" y="1187"/>
                    </a:lnTo>
                    <a:lnTo>
                      <a:pt x="910" y="1204"/>
                    </a:lnTo>
                    <a:lnTo>
                      <a:pt x="901" y="1213"/>
                    </a:lnTo>
                    <a:lnTo>
                      <a:pt x="901" y="1231"/>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10" name="Freeform 12"/>
              <p:cNvSpPr>
                <a:spLocks/>
              </p:cNvSpPr>
              <p:nvPr/>
            </p:nvSpPr>
            <p:spPr bwMode="auto">
              <a:xfrm>
                <a:off x="2249" y="1111"/>
                <a:ext cx="634" cy="416"/>
              </a:xfrm>
              <a:custGeom>
                <a:avLst/>
                <a:gdLst>
                  <a:gd name="T0" fmla="*/ 27 w 2496"/>
                  <a:gd name="T1" fmla="*/ 0 h 1623"/>
                  <a:gd name="T2" fmla="*/ 0 w 2496"/>
                  <a:gd name="T3" fmla="*/ 384 h 1623"/>
                  <a:gd name="T4" fmla="*/ 88 w 2496"/>
                  <a:gd name="T5" fmla="*/ 391 h 1623"/>
                  <a:gd name="T6" fmla="*/ 170 w 2496"/>
                  <a:gd name="T7" fmla="*/ 398 h 1623"/>
                  <a:gd name="T8" fmla="*/ 249 w 2496"/>
                  <a:gd name="T9" fmla="*/ 402 h 1623"/>
                  <a:gd name="T10" fmla="*/ 322 w 2496"/>
                  <a:gd name="T11" fmla="*/ 407 h 1623"/>
                  <a:gd name="T12" fmla="*/ 390 w 2496"/>
                  <a:gd name="T13" fmla="*/ 409 h 1623"/>
                  <a:gd name="T14" fmla="*/ 451 w 2496"/>
                  <a:gd name="T15" fmla="*/ 411 h 1623"/>
                  <a:gd name="T16" fmla="*/ 507 w 2496"/>
                  <a:gd name="T17" fmla="*/ 414 h 1623"/>
                  <a:gd name="T18" fmla="*/ 555 w 2496"/>
                  <a:gd name="T19" fmla="*/ 414 h 1623"/>
                  <a:gd name="T20" fmla="*/ 598 w 2496"/>
                  <a:gd name="T21" fmla="*/ 416 h 1623"/>
                  <a:gd name="T22" fmla="*/ 634 w 2496"/>
                  <a:gd name="T23" fmla="*/ 416 h 1623"/>
                  <a:gd name="T24" fmla="*/ 632 w 2496"/>
                  <a:gd name="T25" fmla="*/ 391 h 1623"/>
                  <a:gd name="T26" fmla="*/ 632 w 2496"/>
                  <a:gd name="T27" fmla="*/ 375 h 1623"/>
                  <a:gd name="T28" fmla="*/ 627 w 2496"/>
                  <a:gd name="T29" fmla="*/ 363 h 1623"/>
                  <a:gd name="T30" fmla="*/ 625 w 2496"/>
                  <a:gd name="T31" fmla="*/ 354 h 1623"/>
                  <a:gd name="T32" fmla="*/ 623 w 2496"/>
                  <a:gd name="T33" fmla="*/ 348 h 1623"/>
                  <a:gd name="T34" fmla="*/ 618 w 2496"/>
                  <a:gd name="T35" fmla="*/ 343 h 1623"/>
                  <a:gd name="T36" fmla="*/ 616 w 2496"/>
                  <a:gd name="T37" fmla="*/ 338 h 1623"/>
                  <a:gd name="T38" fmla="*/ 614 w 2496"/>
                  <a:gd name="T39" fmla="*/ 332 h 1623"/>
                  <a:gd name="T40" fmla="*/ 612 w 2496"/>
                  <a:gd name="T41" fmla="*/ 322 h 1623"/>
                  <a:gd name="T42" fmla="*/ 612 w 2496"/>
                  <a:gd name="T43" fmla="*/ 308 h 1623"/>
                  <a:gd name="T44" fmla="*/ 609 w 2496"/>
                  <a:gd name="T45" fmla="*/ 288 h 1623"/>
                  <a:gd name="T46" fmla="*/ 609 w 2496"/>
                  <a:gd name="T47" fmla="*/ 267 h 1623"/>
                  <a:gd name="T48" fmla="*/ 609 w 2496"/>
                  <a:gd name="T49" fmla="*/ 251 h 1623"/>
                  <a:gd name="T50" fmla="*/ 609 w 2496"/>
                  <a:gd name="T51" fmla="*/ 236 h 1623"/>
                  <a:gd name="T52" fmla="*/ 609 w 2496"/>
                  <a:gd name="T53" fmla="*/ 222 h 1623"/>
                  <a:gd name="T54" fmla="*/ 607 w 2496"/>
                  <a:gd name="T55" fmla="*/ 210 h 1623"/>
                  <a:gd name="T56" fmla="*/ 605 w 2496"/>
                  <a:gd name="T57" fmla="*/ 199 h 1623"/>
                  <a:gd name="T58" fmla="*/ 603 w 2496"/>
                  <a:gd name="T59" fmla="*/ 187 h 1623"/>
                  <a:gd name="T60" fmla="*/ 598 w 2496"/>
                  <a:gd name="T61" fmla="*/ 179 h 1623"/>
                  <a:gd name="T62" fmla="*/ 591 w 2496"/>
                  <a:gd name="T63" fmla="*/ 167 h 1623"/>
                  <a:gd name="T64" fmla="*/ 593 w 2496"/>
                  <a:gd name="T65" fmla="*/ 160 h 1623"/>
                  <a:gd name="T66" fmla="*/ 593 w 2496"/>
                  <a:gd name="T67" fmla="*/ 155 h 1623"/>
                  <a:gd name="T68" fmla="*/ 593 w 2496"/>
                  <a:gd name="T69" fmla="*/ 153 h 1623"/>
                  <a:gd name="T70" fmla="*/ 591 w 2496"/>
                  <a:gd name="T71" fmla="*/ 151 h 1623"/>
                  <a:gd name="T72" fmla="*/ 591 w 2496"/>
                  <a:gd name="T73" fmla="*/ 149 h 1623"/>
                  <a:gd name="T74" fmla="*/ 589 w 2496"/>
                  <a:gd name="T75" fmla="*/ 144 h 1623"/>
                  <a:gd name="T76" fmla="*/ 587 w 2496"/>
                  <a:gd name="T77" fmla="*/ 137 h 1623"/>
                  <a:gd name="T78" fmla="*/ 584 w 2496"/>
                  <a:gd name="T79" fmla="*/ 128 h 1623"/>
                  <a:gd name="T80" fmla="*/ 584 w 2496"/>
                  <a:gd name="T81" fmla="*/ 117 h 1623"/>
                  <a:gd name="T82" fmla="*/ 582 w 2496"/>
                  <a:gd name="T83" fmla="*/ 98 h 1623"/>
                  <a:gd name="T84" fmla="*/ 587 w 2496"/>
                  <a:gd name="T85" fmla="*/ 87 h 1623"/>
                  <a:gd name="T86" fmla="*/ 587 w 2496"/>
                  <a:gd name="T87" fmla="*/ 78 h 1623"/>
                  <a:gd name="T88" fmla="*/ 587 w 2496"/>
                  <a:gd name="T89" fmla="*/ 69 h 1623"/>
                  <a:gd name="T90" fmla="*/ 587 w 2496"/>
                  <a:gd name="T91" fmla="*/ 62 h 1623"/>
                  <a:gd name="T92" fmla="*/ 584 w 2496"/>
                  <a:gd name="T93" fmla="*/ 55 h 1623"/>
                  <a:gd name="T94" fmla="*/ 582 w 2496"/>
                  <a:gd name="T95" fmla="*/ 48 h 1623"/>
                  <a:gd name="T96" fmla="*/ 580 w 2496"/>
                  <a:gd name="T97" fmla="*/ 43 h 1623"/>
                  <a:gd name="T98" fmla="*/ 578 w 2496"/>
                  <a:gd name="T99" fmla="*/ 39 h 1623"/>
                  <a:gd name="T100" fmla="*/ 578 w 2496"/>
                  <a:gd name="T101" fmla="*/ 34 h 1623"/>
                  <a:gd name="T102" fmla="*/ 580 w 2496"/>
                  <a:gd name="T103" fmla="*/ 30 h 1623"/>
                  <a:gd name="T104" fmla="*/ 510 w 2496"/>
                  <a:gd name="T105" fmla="*/ 27 h 1623"/>
                  <a:gd name="T106" fmla="*/ 449 w 2496"/>
                  <a:gd name="T107" fmla="*/ 27 h 1623"/>
                  <a:gd name="T108" fmla="*/ 394 w 2496"/>
                  <a:gd name="T109" fmla="*/ 26 h 1623"/>
                  <a:gd name="T110" fmla="*/ 344 w 2496"/>
                  <a:gd name="T111" fmla="*/ 23 h 1623"/>
                  <a:gd name="T112" fmla="*/ 297 w 2496"/>
                  <a:gd name="T113" fmla="*/ 23 h 1623"/>
                  <a:gd name="T114" fmla="*/ 249 w 2496"/>
                  <a:gd name="T115" fmla="*/ 21 h 1623"/>
                  <a:gd name="T116" fmla="*/ 202 w 2496"/>
                  <a:gd name="T117" fmla="*/ 16 h 1623"/>
                  <a:gd name="T118" fmla="*/ 149 w 2496"/>
                  <a:gd name="T119" fmla="*/ 14 h 1623"/>
                  <a:gd name="T120" fmla="*/ 93 w 2496"/>
                  <a:gd name="T121" fmla="*/ 7 h 1623"/>
                  <a:gd name="T122" fmla="*/ 27 w 2496"/>
                  <a:gd name="T123" fmla="*/ 2 h 1623"/>
                  <a:gd name="T124" fmla="*/ 27 w 2496"/>
                  <a:gd name="T125" fmla="*/ 0 h 16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96" h="1623">
                    <a:moveTo>
                      <a:pt x="107" y="0"/>
                    </a:moveTo>
                    <a:lnTo>
                      <a:pt x="0" y="1498"/>
                    </a:lnTo>
                    <a:lnTo>
                      <a:pt x="348" y="1525"/>
                    </a:lnTo>
                    <a:lnTo>
                      <a:pt x="668" y="1552"/>
                    </a:lnTo>
                    <a:lnTo>
                      <a:pt x="981" y="1569"/>
                    </a:lnTo>
                    <a:lnTo>
                      <a:pt x="1266" y="1587"/>
                    </a:lnTo>
                    <a:lnTo>
                      <a:pt x="1535" y="1596"/>
                    </a:lnTo>
                    <a:lnTo>
                      <a:pt x="1775" y="1605"/>
                    </a:lnTo>
                    <a:lnTo>
                      <a:pt x="1997" y="1614"/>
                    </a:lnTo>
                    <a:lnTo>
                      <a:pt x="2185" y="1614"/>
                    </a:lnTo>
                    <a:lnTo>
                      <a:pt x="2354" y="1623"/>
                    </a:lnTo>
                    <a:lnTo>
                      <a:pt x="2496" y="1623"/>
                    </a:lnTo>
                    <a:lnTo>
                      <a:pt x="2489" y="1525"/>
                    </a:lnTo>
                    <a:lnTo>
                      <a:pt x="2489" y="1463"/>
                    </a:lnTo>
                    <a:lnTo>
                      <a:pt x="2469" y="1418"/>
                    </a:lnTo>
                    <a:lnTo>
                      <a:pt x="2462" y="1383"/>
                    </a:lnTo>
                    <a:lnTo>
                      <a:pt x="2452" y="1356"/>
                    </a:lnTo>
                    <a:lnTo>
                      <a:pt x="2434" y="1338"/>
                    </a:lnTo>
                    <a:lnTo>
                      <a:pt x="2425" y="1320"/>
                    </a:lnTo>
                    <a:lnTo>
                      <a:pt x="2416" y="1294"/>
                    </a:lnTo>
                    <a:lnTo>
                      <a:pt x="2409" y="1258"/>
                    </a:lnTo>
                    <a:lnTo>
                      <a:pt x="2409" y="1203"/>
                    </a:lnTo>
                    <a:lnTo>
                      <a:pt x="2398" y="1123"/>
                    </a:lnTo>
                    <a:lnTo>
                      <a:pt x="2398" y="1043"/>
                    </a:lnTo>
                    <a:lnTo>
                      <a:pt x="2398" y="981"/>
                    </a:lnTo>
                    <a:lnTo>
                      <a:pt x="2398" y="919"/>
                    </a:lnTo>
                    <a:lnTo>
                      <a:pt x="2398" y="866"/>
                    </a:lnTo>
                    <a:lnTo>
                      <a:pt x="2389" y="821"/>
                    </a:lnTo>
                    <a:lnTo>
                      <a:pt x="2381" y="777"/>
                    </a:lnTo>
                    <a:lnTo>
                      <a:pt x="2372" y="730"/>
                    </a:lnTo>
                    <a:lnTo>
                      <a:pt x="2354" y="697"/>
                    </a:lnTo>
                    <a:lnTo>
                      <a:pt x="2328" y="650"/>
                    </a:lnTo>
                    <a:lnTo>
                      <a:pt x="2336" y="624"/>
                    </a:lnTo>
                    <a:lnTo>
                      <a:pt x="2336" y="606"/>
                    </a:lnTo>
                    <a:lnTo>
                      <a:pt x="2336" y="597"/>
                    </a:lnTo>
                    <a:lnTo>
                      <a:pt x="2328" y="589"/>
                    </a:lnTo>
                    <a:lnTo>
                      <a:pt x="2328" y="580"/>
                    </a:lnTo>
                    <a:lnTo>
                      <a:pt x="2318" y="562"/>
                    </a:lnTo>
                    <a:lnTo>
                      <a:pt x="2309" y="536"/>
                    </a:lnTo>
                    <a:lnTo>
                      <a:pt x="2301" y="500"/>
                    </a:lnTo>
                    <a:lnTo>
                      <a:pt x="2301" y="455"/>
                    </a:lnTo>
                    <a:lnTo>
                      <a:pt x="2292" y="384"/>
                    </a:lnTo>
                    <a:lnTo>
                      <a:pt x="2309" y="340"/>
                    </a:lnTo>
                    <a:lnTo>
                      <a:pt x="2309" y="304"/>
                    </a:lnTo>
                    <a:lnTo>
                      <a:pt x="2309" y="268"/>
                    </a:lnTo>
                    <a:lnTo>
                      <a:pt x="2309" y="240"/>
                    </a:lnTo>
                    <a:lnTo>
                      <a:pt x="2301" y="213"/>
                    </a:lnTo>
                    <a:lnTo>
                      <a:pt x="2292" y="188"/>
                    </a:lnTo>
                    <a:lnTo>
                      <a:pt x="2283" y="169"/>
                    </a:lnTo>
                    <a:lnTo>
                      <a:pt x="2274" y="153"/>
                    </a:lnTo>
                    <a:lnTo>
                      <a:pt x="2274" y="133"/>
                    </a:lnTo>
                    <a:lnTo>
                      <a:pt x="2283" y="116"/>
                    </a:lnTo>
                    <a:lnTo>
                      <a:pt x="2006" y="107"/>
                    </a:lnTo>
                    <a:lnTo>
                      <a:pt x="1766" y="107"/>
                    </a:lnTo>
                    <a:lnTo>
                      <a:pt x="1551" y="100"/>
                    </a:lnTo>
                    <a:lnTo>
                      <a:pt x="1355" y="89"/>
                    </a:lnTo>
                    <a:lnTo>
                      <a:pt x="1169" y="89"/>
                    </a:lnTo>
                    <a:lnTo>
                      <a:pt x="981" y="80"/>
                    </a:lnTo>
                    <a:lnTo>
                      <a:pt x="794" y="63"/>
                    </a:lnTo>
                    <a:lnTo>
                      <a:pt x="588" y="53"/>
                    </a:lnTo>
                    <a:lnTo>
                      <a:pt x="365" y="27"/>
                    </a:lnTo>
                    <a:lnTo>
                      <a:pt x="107" y="9"/>
                    </a:lnTo>
                    <a:lnTo>
                      <a:pt x="107"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11" name="Freeform 13"/>
              <p:cNvSpPr>
                <a:spLocks/>
              </p:cNvSpPr>
              <p:nvPr/>
            </p:nvSpPr>
            <p:spPr bwMode="auto">
              <a:xfrm>
                <a:off x="2249" y="1111"/>
                <a:ext cx="634" cy="416"/>
              </a:xfrm>
              <a:custGeom>
                <a:avLst/>
                <a:gdLst>
                  <a:gd name="T0" fmla="*/ 27 w 2496"/>
                  <a:gd name="T1" fmla="*/ 0 h 1623"/>
                  <a:gd name="T2" fmla="*/ 0 w 2496"/>
                  <a:gd name="T3" fmla="*/ 384 h 1623"/>
                  <a:gd name="T4" fmla="*/ 88 w 2496"/>
                  <a:gd name="T5" fmla="*/ 391 h 1623"/>
                  <a:gd name="T6" fmla="*/ 170 w 2496"/>
                  <a:gd name="T7" fmla="*/ 398 h 1623"/>
                  <a:gd name="T8" fmla="*/ 249 w 2496"/>
                  <a:gd name="T9" fmla="*/ 402 h 1623"/>
                  <a:gd name="T10" fmla="*/ 322 w 2496"/>
                  <a:gd name="T11" fmla="*/ 407 h 1623"/>
                  <a:gd name="T12" fmla="*/ 390 w 2496"/>
                  <a:gd name="T13" fmla="*/ 409 h 1623"/>
                  <a:gd name="T14" fmla="*/ 451 w 2496"/>
                  <a:gd name="T15" fmla="*/ 411 h 1623"/>
                  <a:gd name="T16" fmla="*/ 507 w 2496"/>
                  <a:gd name="T17" fmla="*/ 414 h 1623"/>
                  <a:gd name="T18" fmla="*/ 555 w 2496"/>
                  <a:gd name="T19" fmla="*/ 414 h 1623"/>
                  <a:gd name="T20" fmla="*/ 598 w 2496"/>
                  <a:gd name="T21" fmla="*/ 416 h 1623"/>
                  <a:gd name="T22" fmla="*/ 634 w 2496"/>
                  <a:gd name="T23" fmla="*/ 416 h 1623"/>
                  <a:gd name="T24" fmla="*/ 632 w 2496"/>
                  <a:gd name="T25" fmla="*/ 391 h 1623"/>
                  <a:gd name="T26" fmla="*/ 632 w 2496"/>
                  <a:gd name="T27" fmla="*/ 375 h 1623"/>
                  <a:gd name="T28" fmla="*/ 627 w 2496"/>
                  <a:gd name="T29" fmla="*/ 363 h 1623"/>
                  <a:gd name="T30" fmla="*/ 625 w 2496"/>
                  <a:gd name="T31" fmla="*/ 354 h 1623"/>
                  <a:gd name="T32" fmla="*/ 623 w 2496"/>
                  <a:gd name="T33" fmla="*/ 348 h 1623"/>
                  <a:gd name="T34" fmla="*/ 618 w 2496"/>
                  <a:gd name="T35" fmla="*/ 343 h 1623"/>
                  <a:gd name="T36" fmla="*/ 616 w 2496"/>
                  <a:gd name="T37" fmla="*/ 338 h 1623"/>
                  <a:gd name="T38" fmla="*/ 614 w 2496"/>
                  <a:gd name="T39" fmla="*/ 332 h 1623"/>
                  <a:gd name="T40" fmla="*/ 612 w 2496"/>
                  <a:gd name="T41" fmla="*/ 322 h 1623"/>
                  <a:gd name="T42" fmla="*/ 612 w 2496"/>
                  <a:gd name="T43" fmla="*/ 308 h 1623"/>
                  <a:gd name="T44" fmla="*/ 609 w 2496"/>
                  <a:gd name="T45" fmla="*/ 288 h 1623"/>
                  <a:gd name="T46" fmla="*/ 609 w 2496"/>
                  <a:gd name="T47" fmla="*/ 267 h 1623"/>
                  <a:gd name="T48" fmla="*/ 609 w 2496"/>
                  <a:gd name="T49" fmla="*/ 251 h 1623"/>
                  <a:gd name="T50" fmla="*/ 609 w 2496"/>
                  <a:gd name="T51" fmla="*/ 236 h 1623"/>
                  <a:gd name="T52" fmla="*/ 609 w 2496"/>
                  <a:gd name="T53" fmla="*/ 222 h 1623"/>
                  <a:gd name="T54" fmla="*/ 607 w 2496"/>
                  <a:gd name="T55" fmla="*/ 210 h 1623"/>
                  <a:gd name="T56" fmla="*/ 605 w 2496"/>
                  <a:gd name="T57" fmla="*/ 199 h 1623"/>
                  <a:gd name="T58" fmla="*/ 603 w 2496"/>
                  <a:gd name="T59" fmla="*/ 187 h 1623"/>
                  <a:gd name="T60" fmla="*/ 598 w 2496"/>
                  <a:gd name="T61" fmla="*/ 179 h 1623"/>
                  <a:gd name="T62" fmla="*/ 591 w 2496"/>
                  <a:gd name="T63" fmla="*/ 167 h 1623"/>
                  <a:gd name="T64" fmla="*/ 593 w 2496"/>
                  <a:gd name="T65" fmla="*/ 160 h 1623"/>
                  <a:gd name="T66" fmla="*/ 593 w 2496"/>
                  <a:gd name="T67" fmla="*/ 155 h 1623"/>
                  <a:gd name="T68" fmla="*/ 593 w 2496"/>
                  <a:gd name="T69" fmla="*/ 153 h 1623"/>
                  <a:gd name="T70" fmla="*/ 591 w 2496"/>
                  <a:gd name="T71" fmla="*/ 151 h 1623"/>
                  <a:gd name="T72" fmla="*/ 591 w 2496"/>
                  <a:gd name="T73" fmla="*/ 149 h 1623"/>
                  <a:gd name="T74" fmla="*/ 589 w 2496"/>
                  <a:gd name="T75" fmla="*/ 144 h 1623"/>
                  <a:gd name="T76" fmla="*/ 587 w 2496"/>
                  <a:gd name="T77" fmla="*/ 137 h 1623"/>
                  <a:gd name="T78" fmla="*/ 584 w 2496"/>
                  <a:gd name="T79" fmla="*/ 128 h 1623"/>
                  <a:gd name="T80" fmla="*/ 584 w 2496"/>
                  <a:gd name="T81" fmla="*/ 117 h 1623"/>
                  <a:gd name="T82" fmla="*/ 582 w 2496"/>
                  <a:gd name="T83" fmla="*/ 98 h 1623"/>
                  <a:gd name="T84" fmla="*/ 587 w 2496"/>
                  <a:gd name="T85" fmla="*/ 87 h 1623"/>
                  <a:gd name="T86" fmla="*/ 587 w 2496"/>
                  <a:gd name="T87" fmla="*/ 78 h 1623"/>
                  <a:gd name="T88" fmla="*/ 587 w 2496"/>
                  <a:gd name="T89" fmla="*/ 69 h 1623"/>
                  <a:gd name="T90" fmla="*/ 587 w 2496"/>
                  <a:gd name="T91" fmla="*/ 62 h 1623"/>
                  <a:gd name="T92" fmla="*/ 584 w 2496"/>
                  <a:gd name="T93" fmla="*/ 55 h 1623"/>
                  <a:gd name="T94" fmla="*/ 582 w 2496"/>
                  <a:gd name="T95" fmla="*/ 48 h 1623"/>
                  <a:gd name="T96" fmla="*/ 580 w 2496"/>
                  <a:gd name="T97" fmla="*/ 43 h 1623"/>
                  <a:gd name="T98" fmla="*/ 578 w 2496"/>
                  <a:gd name="T99" fmla="*/ 39 h 1623"/>
                  <a:gd name="T100" fmla="*/ 578 w 2496"/>
                  <a:gd name="T101" fmla="*/ 34 h 1623"/>
                  <a:gd name="T102" fmla="*/ 580 w 2496"/>
                  <a:gd name="T103" fmla="*/ 30 h 1623"/>
                  <a:gd name="T104" fmla="*/ 510 w 2496"/>
                  <a:gd name="T105" fmla="*/ 27 h 1623"/>
                  <a:gd name="T106" fmla="*/ 449 w 2496"/>
                  <a:gd name="T107" fmla="*/ 27 h 1623"/>
                  <a:gd name="T108" fmla="*/ 394 w 2496"/>
                  <a:gd name="T109" fmla="*/ 26 h 1623"/>
                  <a:gd name="T110" fmla="*/ 344 w 2496"/>
                  <a:gd name="T111" fmla="*/ 23 h 1623"/>
                  <a:gd name="T112" fmla="*/ 297 w 2496"/>
                  <a:gd name="T113" fmla="*/ 23 h 1623"/>
                  <a:gd name="T114" fmla="*/ 249 w 2496"/>
                  <a:gd name="T115" fmla="*/ 21 h 1623"/>
                  <a:gd name="T116" fmla="*/ 202 w 2496"/>
                  <a:gd name="T117" fmla="*/ 16 h 1623"/>
                  <a:gd name="T118" fmla="*/ 149 w 2496"/>
                  <a:gd name="T119" fmla="*/ 14 h 1623"/>
                  <a:gd name="T120" fmla="*/ 93 w 2496"/>
                  <a:gd name="T121" fmla="*/ 7 h 1623"/>
                  <a:gd name="T122" fmla="*/ 27 w 2496"/>
                  <a:gd name="T123" fmla="*/ 2 h 1623"/>
                  <a:gd name="T124" fmla="*/ 27 w 2496"/>
                  <a:gd name="T125" fmla="*/ 2 h 162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96" h="1623">
                    <a:moveTo>
                      <a:pt x="107" y="0"/>
                    </a:moveTo>
                    <a:lnTo>
                      <a:pt x="0" y="1498"/>
                    </a:lnTo>
                    <a:lnTo>
                      <a:pt x="348" y="1525"/>
                    </a:lnTo>
                    <a:lnTo>
                      <a:pt x="668" y="1552"/>
                    </a:lnTo>
                    <a:lnTo>
                      <a:pt x="981" y="1569"/>
                    </a:lnTo>
                    <a:lnTo>
                      <a:pt x="1266" y="1587"/>
                    </a:lnTo>
                    <a:lnTo>
                      <a:pt x="1535" y="1596"/>
                    </a:lnTo>
                    <a:lnTo>
                      <a:pt x="1775" y="1605"/>
                    </a:lnTo>
                    <a:lnTo>
                      <a:pt x="1997" y="1614"/>
                    </a:lnTo>
                    <a:lnTo>
                      <a:pt x="2185" y="1614"/>
                    </a:lnTo>
                    <a:lnTo>
                      <a:pt x="2354" y="1623"/>
                    </a:lnTo>
                    <a:lnTo>
                      <a:pt x="2496" y="1623"/>
                    </a:lnTo>
                    <a:lnTo>
                      <a:pt x="2489" y="1525"/>
                    </a:lnTo>
                    <a:lnTo>
                      <a:pt x="2489" y="1463"/>
                    </a:lnTo>
                    <a:lnTo>
                      <a:pt x="2469" y="1418"/>
                    </a:lnTo>
                    <a:lnTo>
                      <a:pt x="2462" y="1383"/>
                    </a:lnTo>
                    <a:lnTo>
                      <a:pt x="2452" y="1356"/>
                    </a:lnTo>
                    <a:lnTo>
                      <a:pt x="2434" y="1338"/>
                    </a:lnTo>
                    <a:lnTo>
                      <a:pt x="2425" y="1320"/>
                    </a:lnTo>
                    <a:lnTo>
                      <a:pt x="2416" y="1294"/>
                    </a:lnTo>
                    <a:lnTo>
                      <a:pt x="2409" y="1258"/>
                    </a:lnTo>
                    <a:lnTo>
                      <a:pt x="2409" y="1203"/>
                    </a:lnTo>
                    <a:lnTo>
                      <a:pt x="2398" y="1123"/>
                    </a:lnTo>
                    <a:lnTo>
                      <a:pt x="2398" y="1043"/>
                    </a:lnTo>
                    <a:lnTo>
                      <a:pt x="2398" y="981"/>
                    </a:lnTo>
                    <a:lnTo>
                      <a:pt x="2398" y="919"/>
                    </a:lnTo>
                    <a:lnTo>
                      <a:pt x="2398" y="866"/>
                    </a:lnTo>
                    <a:lnTo>
                      <a:pt x="2389" y="821"/>
                    </a:lnTo>
                    <a:lnTo>
                      <a:pt x="2381" y="777"/>
                    </a:lnTo>
                    <a:lnTo>
                      <a:pt x="2372" y="730"/>
                    </a:lnTo>
                    <a:lnTo>
                      <a:pt x="2354" y="697"/>
                    </a:lnTo>
                    <a:lnTo>
                      <a:pt x="2328" y="650"/>
                    </a:lnTo>
                    <a:lnTo>
                      <a:pt x="2336" y="624"/>
                    </a:lnTo>
                    <a:lnTo>
                      <a:pt x="2336" y="606"/>
                    </a:lnTo>
                    <a:lnTo>
                      <a:pt x="2336" y="597"/>
                    </a:lnTo>
                    <a:lnTo>
                      <a:pt x="2328" y="589"/>
                    </a:lnTo>
                    <a:lnTo>
                      <a:pt x="2328" y="580"/>
                    </a:lnTo>
                    <a:lnTo>
                      <a:pt x="2318" y="562"/>
                    </a:lnTo>
                    <a:lnTo>
                      <a:pt x="2309" y="536"/>
                    </a:lnTo>
                    <a:lnTo>
                      <a:pt x="2301" y="500"/>
                    </a:lnTo>
                    <a:lnTo>
                      <a:pt x="2301" y="455"/>
                    </a:lnTo>
                    <a:lnTo>
                      <a:pt x="2292" y="384"/>
                    </a:lnTo>
                    <a:lnTo>
                      <a:pt x="2309" y="340"/>
                    </a:lnTo>
                    <a:lnTo>
                      <a:pt x="2309" y="304"/>
                    </a:lnTo>
                    <a:lnTo>
                      <a:pt x="2309" y="268"/>
                    </a:lnTo>
                    <a:lnTo>
                      <a:pt x="2309" y="240"/>
                    </a:lnTo>
                    <a:lnTo>
                      <a:pt x="2301" y="213"/>
                    </a:lnTo>
                    <a:lnTo>
                      <a:pt x="2292" y="188"/>
                    </a:lnTo>
                    <a:lnTo>
                      <a:pt x="2283" y="169"/>
                    </a:lnTo>
                    <a:lnTo>
                      <a:pt x="2274" y="153"/>
                    </a:lnTo>
                    <a:lnTo>
                      <a:pt x="2274" y="133"/>
                    </a:lnTo>
                    <a:lnTo>
                      <a:pt x="2283" y="116"/>
                    </a:lnTo>
                    <a:lnTo>
                      <a:pt x="2006" y="107"/>
                    </a:lnTo>
                    <a:lnTo>
                      <a:pt x="1766" y="107"/>
                    </a:lnTo>
                    <a:lnTo>
                      <a:pt x="1551" y="100"/>
                    </a:lnTo>
                    <a:lnTo>
                      <a:pt x="1355" y="89"/>
                    </a:lnTo>
                    <a:lnTo>
                      <a:pt x="1169" y="89"/>
                    </a:lnTo>
                    <a:lnTo>
                      <a:pt x="981" y="80"/>
                    </a:lnTo>
                    <a:lnTo>
                      <a:pt x="794" y="63"/>
                    </a:lnTo>
                    <a:lnTo>
                      <a:pt x="588" y="53"/>
                    </a:lnTo>
                    <a:lnTo>
                      <a:pt x="365" y="27"/>
                    </a:lnTo>
                    <a:lnTo>
                      <a:pt x="107" y="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12" name="Freeform 14"/>
              <p:cNvSpPr>
                <a:spLocks/>
              </p:cNvSpPr>
              <p:nvPr/>
            </p:nvSpPr>
            <p:spPr bwMode="auto">
              <a:xfrm>
                <a:off x="1570" y="1532"/>
                <a:ext cx="668" cy="584"/>
              </a:xfrm>
              <a:custGeom>
                <a:avLst/>
                <a:gdLst>
                  <a:gd name="T0" fmla="*/ 627 w 2631"/>
                  <a:gd name="T1" fmla="*/ 584 h 2284"/>
                  <a:gd name="T2" fmla="*/ 584 w 2631"/>
                  <a:gd name="T3" fmla="*/ 579 h 2284"/>
                  <a:gd name="T4" fmla="*/ 534 w 2631"/>
                  <a:gd name="T5" fmla="*/ 575 h 2284"/>
                  <a:gd name="T6" fmla="*/ 476 w 2631"/>
                  <a:gd name="T7" fmla="*/ 568 h 2284"/>
                  <a:gd name="T8" fmla="*/ 410 w 2631"/>
                  <a:gd name="T9" fmla="*/ 561 h 2284"/>
                  <a:gd name="T10" fmla="*/ 342 w 2631"/>
                  <a:gd name="T11" fmla="*/ 552 h 2284"/>
                  <a:gd name="T12" fmla="*/ 269 w 2631"/>
                  <a:gd name="T13" fmla="*/ 543 h 2284"/>
                  <a:gd name="T14" fmla="*/ 200 w 2631"/>
                  <a:gd name="T15" fmla="*/ 531 h 2284"/>
                  <a:gd name="T16" fmla="*/ 129 w 2631"/>
                  <a:gd name="T17" fmla="*/ 520 h 2284"/>
                  <a:gd name="T18" fmla="*/ 63 w 2631"/>
                  <a:gd name="T19" fmla="*/ 509 h 2284"/>
                  <a:gd name="T20" fmla="*/ 0 w 2631"/>
                  <a:gd name="T21" fmla="*/ 497 h 2284"/>
                  <a:gd name="T22" fmla="*/ 73 w 2631"/>
                  <a:gd name="T23" fmla="*/ 0 h 2284"/>
                  <a:gd name="T24" fmla="*/ 91 w 2631"/>
                  <a:gd name="T25" fmla="*/ 2 h 2284"/>
                  <a:gd name="T26" fmla="*/ 124 w 2631"/>
                  <a:gd name="T27" fmla="*/ 9 h 2284"/>
                  <a:gd name="T28" fmla="*/ 172 w 2631"/>
                  <a:gd name="T29" fmla="*/ 18 h 2284"/>
                  <a:gd name="T30" fmla="*/ 231 w 2631"/>
                  <a:gd name="T31" fmla="*/ 27 h 2284"/>
                  <a:gd name="T32" fmla="*/ 299 w 2631"/>
                  <a:gd name="T33" fmla="*/ 39 h 2284"/>
                  <a:gd name="T34" fmla="*/ 372 w 2631"/>
                  <a:gd name="T35" fmla="*/ 50 h 2284"/>
                  <a:gd name="T36" fmla="*/ 448 w 2631"/>
                  <a:gd name="T37" fmla="*/ 61 h 2284"/>
                  <a:gd name="T38" fmla="*/ 523 w 2631"/>
                  <a:gd name="T39" fmla="*/ 71 h 2284"/>
                  <a:gd name="T40" fmla="*/ 598 w 2631"/>
                  <a:gd name="T41" fmla="*/ 80 h 2284"/>
                  <a:gd name="T42" fmla="*/ 668 w 2631"/>
                  <a:gd name="T43" fmla="*/ 87 h 2284"/>
                  <a:gd name="T44" fmla="*/ 666 w 2631"/>
                  <a:gd name="T45" fmla="*/ 105 h 2284"/>
                  <a:gd name="T46" fmla="*/ 664 w 2631"/>
                  <a:gd name="T47" fmla="*/ 123 h 2284"/>
                  <a:gd name="T48" fmla="*/ 664 w 2631"/>
                  <a:gd name="T49" fmla="*/ 146 h 2284"/>
                  <a:gd name="T50" fmla="*/ 661 w 2631"/>
                  <a:gd name="T51" fmla="*/ 167 h 2284"/>
                  <a:gd name="T52" fmla="*/ 659 w 2631"/>
                  <a:gd name="T53" fmla="*/ 192 h 2284"/>
                  <a:gd name="T54" fmla="*/ 657 w 2631"/>
                  <a:gd name="T55" fmla="*/ 217 h 2284"/>
                  <a:gd name="T56" fmla="*/ 655 w 2631"/>
                  <a:gd name="T57" fmla="*/ 244 h 2284"/>
                  <a:gd name="T58" fmla="*/ 652 w 2631"/>
                  <a:gd name="T59" fmla="*/ 272 h 2284"/>
                  <a:gd name="T60" fmla="*/ 650 w 2631"/>
                  <a:gd name="T61" fmla="*/ 303 h 2284"/>
                  <a:gd name="T62" fmla="*/ 648 w 2631"/>
                  <a:gd name="T63" fmla="*/ 335 h 2284"/>
                  <a:gd name="T64" fmla="*/ 627 w 2631"/>
                  <a:gd name="T65" fmla="*/ 584 h 22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631" h="2284">
                    <a:moveTo>
                      <a:pt x="2471" y="2284"/>
                    </a:moveTo>
                    <a:lnTo>
                      <a:pt x="2301" y="2265"/>
                    </a:lnTo>
                    <a:lnTo>
                      <a:pt x="2105" y="2247"/>
                    </a:lnTo>
                    <a:lnTo>
                      <a:pt x="1873" y="2220"/>
                    </a:lnTo>
                    <a:lnTo>
                      <a:pt x="1615" y="2193"/>
                    </a:lnTo>
                    <a:lnTo>
                      <a:pt x="1347" y="2158"/>
                    </a:lnTo>
                    <a:lnTo>
                      <a:pt x="1061" y="2123"/>
                    </a:lnTo>
                    <a:lnTo>
                      <a:pt x="786" y="2077"/>
                    </a:lnTo>
                    <a:lnTo>
                      <a:pt x="509" y="2033"/>
                    </a:lnTo>
                    <a:lnTo>
                      <a:pt x="250" y="1989"/>
                    </a:lnTo>
                    <a:lnTo>
                      <a:pt x="0" y="1944"/>
                    </a:lnTo>
                    <a:lnTo>
                      <a:pt x="286" y="0"/>
                    </a:lnTo>
                    <a:lnTo>
                      <a:pt x="357" y="9"/>
                    </a:lnTo>
                    <a:lnTo>
                      <a:pt x="490" y="36"/>
                    </a:lnTo>
                    <a:lnTo>
                      <a:pt x="678" y="72"/>
                    </a:lnTo>
                    <a:lnTo>
                      <a:pt x="910" y="107"/>
                    </a:lnTo>
                    <a:lnTo>
                      <a:pt x="1178" y="153"/>
                    </a:lnTo>
                    <a:lnTo>
                      <a:pt x="1464" y="196"/>
                    </a:lnTo>
                    <a:lnTo>
                      <a:pt x="1766" y="240"/>
                    </a:lnTo>
                    <a:lnTo>
                      <a:pt x="2061" y="277"/>
                    </a:lnTo>
                    <a:lnTo>
                      <a:pt x="2354" y="313"/>
                    </a:lnTo>
                    <a:lnTo>
                      <a:pt x="2631" y="340"/>
                    </a:lnTo>
                    <a:lnTo>
                      <a:pt x="2622" y="411"/>
                    </a:lnTo>
                    <a:lnTo>
                      <a:pt x="2614" y="482"/>
                    </a:lnTo>
                    <a:lnTo>
                      <a:pt x="2614" y="571"/>
                    </a:lnTo>
                    <a:lnTo>
                      <a:pt x="2604" y="653"/>
                    </a:lnTo>
                    <a:lnTo>
                      <a:pt x="2595" y="750"/>
                    </a:lnTo>
                    <a:lnTo>
                      <a:pt x="2587" y="848"/>
                    </a:lnTo>
                    <a:lnTo>
                      <a:pt x="2578" y="954"/>
                    </a:lnTo>
                    <a:lnTo>
                      <a:pt x="2569" y="1062"/>
                    </a:lnTo>
                    <a:lnTo>
                      <a:pt x="2560" y="1186"/>
                    </a:lnTo>
                    <a:lnTo>
                      <a:pt x="2551" y="1310"/>
                    </a:lnTo>
                    <a:lnTo>
                      <a:pt x="2471" y="2284"/>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13" name="Freeform 15"/>
              <p:cNvSpPr>
                <a:spLocks/>
              </p:cNvSpPr>
              <p:nvPr/>
            </p:nvSpPr>
            <p:spPr bwMode="auto">
              <a:xfrm>
                <a:off x="1570" y="1532"/>
                <a:ext cx="668" cy="584"/>
              </a:xfrm>
              <a:custGeom>
                <a:avLst/>
                <a:gdLst>
                  <a:gd name="T0" fmla="*/ 627 w 2631"/>
                  <a:gd name="T1" fmla="*/ 584 h 2284"/>
                  <a:gd name="T2" fmla="*/ 584 w 2631"/>
                  <a:gd name="T3" fmla="*/ 579 h 2284"/>
                  <a:gd name="T4" fmla="*/ 534 w 2631"/>
                  <a:gd name="T5" fmla="*/ 575 h 2284"/>
                  <a:gd name="T6" fmla="*/ 476 w 2631"/>
                  <a:gd name="T7" fmla="*/ 568 h 2284"/>
                  <a:gd name="T8" fmla="*/ 410 w 2631"/>
                  <a:gd name="T9" fmla="*/ 561 h 2284"/>
                  <a:gd name="T10" fmla="*/ 342 w 2631"/>
                  <a:gd name="T11" fmla="*/ 552 h 2284"/>
                  <a:gd name="T12" fmla="*/ 269 w 2631"/>
                  <a:gd name="T13" fmla="*/ 543 h 2284"/>
                  <a:gd name="T14" fmla="*/ 200 w 2631"/>
                  <a:gd name="T15" fmla="*/ 531 h 2284"/>
                  <a:gd name="T16" fmla="*/ 129 w 2631"/>
                  <a:gd name="T17" fmla="*/ 520 h 2284"/>
                  <a:gd name="T18" fmla="*/ 63 w 2631"/>
                  <a:gd name="T19" fmla="*/ 509 h 2284"/>
                  <a:gd name="T20" fmla="*/ 0 w 2631"/>
                  <a:gd name="T21" fmla="*/ 497 h 2284"/>
                  <a:gd name="T22" fmla="*/ 73 w 2631"/>
                  <a:gd name="T23" fmla="*/ 0 h 2284"/>
                  <a:gd name="T24" fmla="*/ 91 w 2631"/>
                  <a:gd name="T25" fmla="*/ 2 h 2284"/>
                  <a:gd name="T26" fmla="*/ 124 w 2631"/>
                  <a:gd name="T27" fmla="*/ 9 h 2284"/>
                  <a:gd name="T28" fmla="*/ 172 w 2631"/>
                  <a:gd name="T29" fmla="*/ 18 h 2284"/>
                  <a:gd name="T30" fmla="*/ 231 w 2631"/>
                  <a:gd name="T31" fmla="*/ 27 h 2284"/>
                  <a:gd name="T32" fmla="*/ 299 w 2631"/>
                  <a:gd name="T33" fmla="*/ 39 h 2284"/>
                  <a:gd name="T34" fmla="*/ 372 w 2631"/>
                  <a:gd name="T35" fmla="*/ 50 h 2284"/>
                  <a:gd name="T36" fmla="*/ 448 w 2631"/>
                  <a:gd name="T37" fmla="*/ 61 h 2284"/>
                  <a:gd name="T38" fmla="*/ 523 w 2631"/>
                  <a:gd name="T39" fmla="*/ 71 h 2284"/>
                  <a:gd name="T40" fmla="*/ 598 w 2631"/>
                  <a:gd name="T41" fmla="*/ 80 h 2284"/>
                  <a:gd name="T42" fmla="*/ 668 w 2631"/>
                  <a:gd name="T43" fmla="*/ 87 h 2284"/>
                  <a:gd name="T44" fmla="*/ 668 w 2631"/>
                  <a:gd name="T45" fmla="*/ 87 h 2284"/>
                  <a:gd name="T46" fmla="*/ 666 w 2631"/>
                  <a:gd name="T47" fmla="*/ 105 h 2284"/>
                  <a:gd name="T48" fmla="*/ 664 w 2631"/>
                  <a:gd name="T49" fmla="*/ 123 h 2284"/>
                  <a:gd name="T50" fmla="*/ 664 w 2631"/>
                  <a:gd name="T51" fmla="*/ 146 h 2284"/>
                  <a:gd name="T52" fmla="*/ 661 w 2631"/>
                  <a:gd name="T53" fmla="*/ 167 h 2284"/>
                  <a:gd name="T54" fmla="*/ 659 w 2631"/>
                  <a:gd name="T55" fmla="*/ 192 h 2284"/>
                  <a:gd name="T56" fmla="*/ 657 w 2631"/>
                  <a:gd name="T57" fmla="*/ 217 h 2284"/>
                  <a:gd name="T58" fmla="*/ 655 w 2631"/>
                  <a:gd name="T59" fmla="*/ 244 h 2284"/>
                  <a:gd name="T60" fmla="*/ 652 w 2631"/>
                  <a:gd name="T61" fmla="*/ 272 h 2284"/>
                  <a:gd name="T62" fmla="*/ 650 w 2631"/>
                  <a:gd name="T63" fmla="*/ 303 h 2284"/>
                  <a:gd name="T64" fmla="*/ 648 w 2631"/>
                  <a:gd name="T65" fmla="*/ 335 h 2284"/>
                  <a:gd name="T66" fmla="*/ 627 w 2631"/>
                  <a:gd name="T67" fmla="*/ 584 h 2284"/>
                  <a:gd name="T68" fmla="*/ 627 w 2631"/>
                  <a:gd name="T69" fmla="*/ 584 h 22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31" h="2284">
                    <a:moveTo>
                      <a:pt x="2471" y="2284"/>
                    </a:moveTo>
                    <a:lnTo>
                      <a:pt x="2301" y="2265"/>
                    </a:lnTo>
                    <a:lnTo>
                      <a:pt x="2105" y="2247"/>
                    </a:lnTo>
                    <a:lnTo>
                      <a:pt x="1873" y="2220"/>
                    </a:lnTo>
                    <a:lnTo>
                      <a:pt x="1615" y="2193"/>
                    </a:lnTo>
                    <a:lnTo>
                      <a:pt x="1347" y="2158"/>
                    </a:lnTo>
                    <a:lnTo>
                      <a:pt x="1061" y="2123"/>
                    </a:lnTo>
                    <a:lnTo>
                      <a:pt x="786" y="2077"/>
                    </a:lnTo>
                    <a:lnTo>
                      <a:pt x="509" y="2033"/>
                    </a:lnTo>
                    <a:lnTo>
                      <a:pt x="250" y="1989"/>
                    </a:lnTo>
                    <a:lnTo>
                      <a:pt x="0" y="1944"/>
                    </a:lnTo>
                    <a:lnTo>
                      <a:pt x="286" y="0"/>
                    </a:lnTo>
                    <a:lnTo>
                      <a:pt x="357" y="9"/>
                    </a:lnTo>
                    <a:lnTo>
                      <a:pt x="490" y="36"/>
                    </a:lnTo>
                    <a:lnTo>
                      <a:pt x="678" y="72"/>
                    </a:lnTo>
                    <a:lnTo>
                      <a:pt x="910" y="107"/>
                    </a:lnTo>
                    <a:lnTo>
                      <a:pt x="1178" y="153"/>
                    </a:lnTo>
                    <a:lnTo>
                      <a:pt x="1464" y="196"/>
                    </a:lnTo>
                    <a:lnTo>
                      <a:pt x="1766" y="240"/>
                    </a:lnTo>
                    <a:lnTo>
                      <a:pt x="2061" y="277"/>
                    </a:lnTo>
                    <a:lnTo>
                      <a:pt x="2354" y="313"/>
                    </a:lnTo>
                    <a:lnTo>
                      <a:pt x="2631" y="340"/>
                    </a:lnTo>
                    <a:lnTo>
                      <a:pt x="2622" y="411"/>
                    </a:lnTo>
                    <a:lnTo>
                      <a:pt x="2614" y="482"/>
                    </a:lnTo>
                    <a:lnTo>
                      <a:pt x="2614" y="571"/>
                    </a:lnTo>
                    <a:lnTo>
                      <a:pt x="2604" y="653"/>
                    </a:lnTo>
                    <a:lnTo>
                      <a:pt x="2595" y="750"/>
                    </a:lnTo>
                    <a:lnTo>
                      <a:pt x="2587" y="848"/>
                    </a:lnTo>
                    <a:lnTo>
                      <a:pt x="2578" y="954"/>
                    </a:lnTo>
                    <a:lnTo>
                      <a:pt x="2569" y="1062"/>
                    </a:lnTo>
                    <a:lnTo>
                      <a:pt x="2560" y="1186"/>
                    </a:lnTo>
                    <a:lnTo>
                      <a:pt x="2551" y="1310"/>
                    </a:lnTo>
                    <a:lnTo>
                      <a:pt x="2471" y="2284"/>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14" name="Freeform 16"/>
              <p:cNvSpPr>
                <a:spLocks/>
              </p:cNvSpPr>
              <p:nvPr/>
            </p:nvSpPr>
            <p:spPr bwMode="auto">
              <a:xfrm>
                <a:off x="1063" y="946"/>
                <a:ext cx="573" cy="962"/>
              </a:xfrm>
              <a:custGeom>
                <a:avLst/>
                <a:gdLst>
                  <a:gd name="T0" fmla="*/ 561 w 2257"/>
                  <a:gd name="T1" fmla="*/ 629 h 3753"/>
                  <a:gd name="T2" fmla="*/ 555 w 2257"/>
                  <a:gd name="T3" fmla="*/ 619 h 3753"/>
                  <a:gd name="T4" fmla="*/ 544 w 2257"/>
                  <a:gd name="T5" fmla="*/ 629 h 3753"/>
                  <a:gd name="T6" fmla="*/ 534 w 2257"/>
                  <a:gd name="T7" fmla="*/ 640 h 3753"/>
                  <a:gd name="T8" fmla="*/ 523 w 2257"/>
                  <a:gd name="T9" fmla="*/ 631 h 3753"/>
                  <a:gd name="T10" fmla="*/ 514 w 2257"/>
                  <a:gd name="T11" fmla="*/ 631 h 3753"/>
                  <a:gd name="T12" fmla="*/ 496 w 2257"/>
                  <a:gd name="T13" fmla="*/ 629 h 3753"/>
                  <a:gd name="T14" fmla="*/ 476 w 2257"/>
                  <a:gd name="T15" fmla="*/ 629 h 3753"/>
                  <a:gd name="T16" fmla="*/ 457 w 2257"/>
                  <a:gd name="T17" fmla="*/ 631 h 3753"/>
                  <a:gd name="T18" fmla="*/ 437 w 2257"/>
                  <a:gd name="T19" fmla="*/ 631 h 3753"/>
                  <a:gd name="T20" fmla="*/ 423 w 2257"/>
                  <a:gd name="T21" fmla="*/ 637 h 3753"/>
                  <a:gd name="T22" fmla="*/ 410 w 2257"/>
                  <a:gd name="T23" fmla="*/ 631 h 3753"/>
                  <a:gd name="T24" fmla="*/ 405 w 2257"/>
                  <a:gd name="T25" fmla="*/ 599 h 3753"/>
                  <a:gd name="T26" fmla="*/ 392 w 2257"/>
                  <a:gd name="T27" fmla="*/ 576 h 3753"/>
                  <a:gd name="T28" fmla="*/ 383 w 2257"/>
                  <a:gd name="T29" fmla="*/ 573 h 3753"/>
                  <a:gd name="T30" fmla="*/ 373 w 2257"/>
                  <a:gd name="T31" fmla="*/ 573 h 3753"/>
                  <a:gd name="T32" fmla="*/ 369 w 2257"/>
                  <a:gd name="T33" fmla="*/ 534 h 3753"/>
                  <a:gd name="T34" fmla="*/ 360 w 2257"/>
                  <a:gd name="T35" fmla="*/ 500 h 3753"/>
                  <a:gd name="T36" fmla="*/ 358 w 2257"/>
                  <a:gd name="T37" fmla="*/ 478 h 3753"/>
                  <a:gd name="T38" fmla="*/ 351 w 2257"/>
                  <a:gd name="T39" fmla="*/ 461 h 3753"/>
                  <a:gd name="T40" fmla="*/ 340 w 2257"/>
                  <a:gd name="T41" fmla="*/ 459 h 3753"/>
                  <a:gd name="T42" fmla="*/ 319 w 2257"/>
                  <a:gd name="T43" fmla="*/ 471 h 3753"/>
                  <a:gd name="T44" fmla="*/ 299 w 2257"/>
                  <a:gd name="T45" fmla="*/ 459 h 3753"/>
                  <a:gd name="T46" fmla="*/ 305 w 2257"/>
                  <a:gd name="T47" fmla="*/ 441 h 3753"/>
                  <a:gd name="T48" fmla="*/ 317 w 2257"/>
                  <a:gd name="T49" fmla="*/ 432 h 3753"/>
                  <a:gd name="T50" fmla="*/ 322 w 2257"/>
                  <a:gd name="T51" fmla="*/ 425 h 3753"/>
                  <a:gd name="T52" fmla="*/ 317 w 2257"/>
                  <a:gd name="T53" fmla="*/ 411 h 3753"/>
                  <a:gd name="T54" fmla="*/ 319 w 2257"/>
                  <a:gd name="T55" fmla="*/ 384 h 3753"/>
                  <a:gd name="T56" fmla="*/ 331 w 2257"/>
                  <a:gd name="T57" fmla="*/ 357 h 3753"/>
                  <a:gd name="T58" fmla="*/ 344 w 2257"/>
                  <a:gd name="T59" fmla="*/ 336 h 3753"/>
                  <a:gd name="T60" fmla="*/ 342 w 2257"/>
                  <a:gd name="T61" fmla="*/ 327 h 3753"/>
                  <a:gd name="T62" fmla="*/ 326 w 2257"/>
                  <a:gd name="T63" fmla="*/ 322 h 3753"/>
                  <a:gd name="T64" fmla="*/ 315 w 2257"/>
                  <a:gd name="T65" fmla="*/ 310 h 3753"/>
                  <a:gd name="T66" fmla="*/ 303 w 2257"/>
                  <a:gd name="T67" fmla="*/ 283 h 3753"/>
                  <a:gd name="T68" fmla="*/ 281 w 2257"/>
                  <a:gd name="T69" fmla="*/ 235 h 3753"/>
                  <a:gd name="T70" fmla="*/ 263 w 2257"/>
                  <a:gd name="T71" fmla="*/ 210 h 3753"/>
                  <a:gd name="T72" fmla="*/ 258 w 2257"/>
                  <a:gd name="T73" fmla="*/ 178 h 3753"/>
                  <a:gd name="T74" fmla="*/ 249 w 2257"/>
                  <a:gd name="T75" fmla="*/ 160 h 3753"/>
                  <a:gd name="T76" fmla="*/ 247 w 2257"/>
                  <a:gd name="T77" fmla="*/ 137 h 3753"/>
                  <a:gd name="T78" fmla="*/ 258 w 2257"/>
                  <a:gd name="T79" fmla="*/ 73 h 3753"/>
                  <a:gd name="T80" fmla="*/ 269 w 2257"/>
                  <a:gd name="T81" fmla="*/ 18 h 3753"/>
                  <a:gd name="T82" fmla="*/ 247 w 2257"/>
                  <a:gd name="T83" fmla="*/ 9 h 3753"/>
                  <a:gd name="T84" fmla="*/ 215 w 2257"/>
                  <a:gd name="T85" fmla="*/ 2 h 3753"/>
                  <a:gd name="T86" fmla="*/ 115 w 2257"/>
                  <a:gd name="T87" fmla="*/ 357 h 3753"/>
                  <a:gd name="T88" fmla="*/ 122 w 2257"/>
                  <a:gd name="T89" fmla="*/ 370 h 3753"/>
                  <a:gd name="T90" fmla="*/ 127 w 2257"/>
                  <a:gd name="T91" fmla="*/ 381 h 3753"/>
                  <a:gd name="T92" fmla="*/ 136 w 2257"/>
                  <a:gd name="T93" fmla="*/ 388 h 3753"/>
                  <a:gd name="T94" fmla="*/ 140 w 2257"/>
                  <a:gd name="T95" fmla="*/ 400 h 3753"/>
                  <a:gd name="T96" fmla="*/ 131 w 2257"/>
                  <a:gd name="T97" fmla="*/ 434 h 3753"/>
                  <a:gd name="T98" fmla="*/ 111 w 2257"/>
                  <a:gd name="T99" fmla="*/ 464 h 3753"/>
                  <a:gd name="T100" fmla="*/ 84 w 2257"/>
                  <a:gd name="T101" fmla="*/ 500 h 3753"/>
                  <a:gd name="T102" fmla="*/ 61 w 2257"/>
                  <a:gd name="T103" fmla="*/ 532 h 3753"/>
                  <a:gd name="T104" fmla="*/ 45 w 2257"/>
                  <a:gd name="T105" fmla="*/ 551 h 3753"/>
                  <a:gd name="T106" fmla="*/ 52 w 2257"/>
                  <a:gd name="T107" fmla="*/ 569 h 3753"/>
                  <a:gd name="T108" fmla="*/ 66 w 2257"/>
                  <a:gd name="T109" fmla="*/ 585 h 3753"/>
                  <a:gd name="T110" fmla="*/ 63 w 2257"/>
                  <a:gd name="T111" fmla="*/ 601 h 3753"/>
                  <a:gd name="T112" fmla="*/ 54 w 2257"/>
                  <a:gd name="T113" fmla="*/ 614 h 3753"/>
                  <a:gd name="T114" fmla="*/ 45 w 2257"/>
                  <a:gd name="T115" fmla="*/ 629 h 3753"/>
                  <a:gd name="T116" fmla="*/ 27 w 2257"/>
                  <a:gd name="T117" fmla="*/ 708 h 3753"/>
                  <a:gd name="T118" fmla="*/ 4 w 2257"/>
                  <a:gd name="T119" fmla="*/ 823 h 3753"/>
                  <a:gd name="T120" fmla="*/ 523 w 2257"/>
                  <a:gd name="T121" fmla="*/ 962 h 375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257" h="3753">
                    <a:moveTo>
                      <a:pt x="2060" y="3753"/>
                    </a:moveTo>
                    <a:lnTo>
                      <a:pt x="2257" y="2461"/>
                    </a:lnTo>
                    <a:lnTo>
                      <a:pt x="2221" y="2461"/>
                    </a:lnTo>
                    <a:lnTo>
                      <a:pt x="2210" y="2452"/>
                    </a:lnTo>
                    <a:lnTo>
                      <a:pt x="2210" y="2434"/>
                    </a:lnTo>
                    <a:lnTo>
                      <a:pt x="2203" y="2434"/>
                    </a:lnTo>
                    <a:lnTo>
                      <a:pt x="2194" y="2424"/>
                    </a:lnTo>
                    <a:lnTo>
                      <a:pt x="2185" y="2415"/>
                    </a:lnTo>
                    <a:lnTo>
                      <a:pt x="2177" y="2415"/>
                    </a:lnTo>
                    <a:lnTo>
                      <a:pt x="2157" y="2424"/>
                    </a:lnTo>
                    <a:lnTo>
                      <a:pt x="2150" y="2434"/>
                    </a:lnTo>
                    <a:lnTo>
                      <a:pt x="2141" y="2452"/>
                    </a:lnTo>
                    <a:lnTo>
                      <a:pt x="2123" y="2468"/>
                    </a:lnTo>
                    <a:lnTo>
                      <a:pt x="2123" y="2487"/>
                    </a:lnTo>
                    <a:lnTo>
                      <a:pt x="2113" y="2496"/>
                    </a:lnTo>
                    <a:lnTo>
                      <a:pt x="2104" y="2496"/>
                    </a:lnTo>
                    <a:lnTo>
                      <a:pt x="2097" y="2487"/>
                    </a:lnTo>
                    <a:lnTo>
                      <a:pt x="2077" y="2477"/>
                    </a:lnTo>
                    <a:lnTo>
                      <a:pt x="2070" y="2468"/>
                    </a:lnTo>
                    <a:lnTo>
                      <a:pt x="2060" y="2461"/>
                    </a:lnTo>
                    <a:lnTo>
                      <a:pt x="2050" y="2452"/>
                    </a:lnTo>
                    <a:lnTo>
                      <a:pt x="2042" y="2452"/>
                    </a:lnTo>
                    <a:lnTo>
                      <a:pt x="2033" y="2452"/>
                    </a:lnTo>
                    <a:lnTo>
                      <a:pt x="2024" y="2461"/>
                    </a:lnTo>
                    <a:lnTo>
                      <a:pt x="2006" y="2461"/>
                    </a:lnTo>
                    <a:lnTo>
                      <a:pt x="1997" y="2461"/>
                    </a:lnTo>
                    <a:lnTo>
                      <a:pt x="1970" y="2452"/>
                    </a:lnTo>
                    <a:lnTo>
                      <a:pt x="1953" y="2452"/>
                    </a:lnTo>
                    <a:lnTo>
                      <a:pt x="1935" y="2452"/>
                    </a:lnTo>
                    <a:lnTo>
                      <a:pt x="1917" y="2452"/>
                    </a:lnTo>
                    <a:lnTo>
                      <a:pt x="1890" y="2452"/>
                    </a:lnTo>
                    <a:lnTo>
                      <a:pt x="1873" y="2452"/>
                    </a:lnTo>
                    <a:lnTo>
                      <a:pt x="1855" y="2461"/>
                    </a:lnTo>
                    <a:lnTo>
                      <a:pt x="1837" y="2461"/>
                    </a:lnTo>
                    <a:lnTo>
                      <a:pt x="1820" y="2461"/>
                    </a:lnTo>
                    <a:lnTo>
                      <a:pt x="1801" y="2461"/>
                    </a:lnTo>
                    <a:lnTo>
                      <a:pt x="1784" y="2461"/>
                    </a:lnTo>
                    <a:lnTo>
                      <a:pt x="1757" y="2461"/>
                    </a:lnTo>
                    <a:lnTo>
                      <a:pt x="1740" y="2461"/>
                    </a:lnTo>
                    <a:lnTo>
                      <a:pt x="1720" y="2461"/>
                    </a:lnTo>
                    <a:lnTo>
                      <a:pt x="1704" y="2461"/>
                    </a:lnTo>
                    <a:lnTo>
                      <a:pt x="1686" y="2468"/>
                    </a:lnTo>
                    <a:lnTo>
                      <a:pt x="1667" y="2477"/>
                    </a:lnTo>
                    <a:lnTo>
                      <a:pt x="1667" y="2487"/>
                    </a:lnTo>
                    <a:lnTo>
                      <a:pt x="1660" y="2487"/>
                    </a:lnTo>
                    <a:lnTo>
                      <a:pt x="1660" y="2496"/>
                    </a:lnTo>
                    <a:lnTo>
                      <a:pt x="1633" y="2477"/>
                    </a:lnTo>
                    <a:lnTo>
                      <a:pt x="1613" y="2461"/>
                    </a:lnTo>
                    <a:lnTo>
                      <a:pt x="1604" y="2434"/>
                    </a:lnTo>
                    <a:lnTo>
                      <a:pt x="1596" y="2397"/>
                    </a:lnTo>
                    <a:lnTo>
                      <a:pt x="1596" y="2361"/>
                    </a:lnTo>
                    <a:lnTo>
                      <a:pt x="1596" y="2335"/>
                    </a:lnTo>
                    <a:lnTo>
                      <a:pt x="1587" y="2308"/>
                    </a:lnTo>
                    <a:lnTo>
                      <a:pt x="1578" y="2281"/>
                    </a:lnTo>
                    <a:lnTo>
                      <a:pt x="1569" y="2264"/>
                    </a:lnTo>
                    <a:lnTo>
                      <a:pt x="1543" y="2246"/>
                    </a:lnTo>
                    <a:lnTo>
                      <a:pt x="1533" y="2246"/>
                    </a:lnTo>
                    <a:lnTo>
                      <a:pt x="1524" y="2237"/>
                    </a:lnTo>
                    <a:lnTo>
                      <a:pt x="1516" y="2237"/>
                    </a:lnTo>
                    <a:lnTo>
                      <a:pt x="1507" y="2237"/>
                    </a:lnTo>
                    <a:lnTo>
                      <a:pt x="1498" y="2237"/>
                    </a:lnTo>
                    <a:lnTo>
                      <a:pt x="1489" y="2237"/>
                    </a:lnTo>
                    <a:lnTo>
                      <a:pt x="1480" y="2237"/>
                    </a:lnTo>
                    <a:lnTo>
                      <a:pt x="1471" y="2237"/>
                    </a:lnTo>
                    <a:lnTo>
                      <a:pt x="1463" y="2246"/>
                    </a:lnTo>
                    <a:lnTo>
                      <a:pt x="1463" y="2184"/>
                    </a:lnTo>
                    <a:lnTo>
                      <a:pt x="1463" y="2130"/>
                    </a:lnTo>
                    <a:lnTo>
                      <a:pt x="1453" y="2085"/>
                    </a:lnTo>
                    <a:lnTo>
                      <a:pt x="1444" y="2041"/>
                    </a:lnTo>
                    <a:lnTo>
                      <a:pt x="1436" y="2015"/>
                    </a:lnTo>
                    <a:lnTo>
                      <a:pt x="1427" y="1979"/>
                    </a:lnTo>
                    <a:lnTo>
                      <a:pt x="1418" y="1952"/>
                    </a:lnTo>
                    <a:lnTo>
                      <a:pt x="1409" y="1924"/>
                    </a:lnTo>
                    <a:lnTo>
                      <a:pt x="1409" y="1899"/>
                    </a:lnTo>
                    <a:lnTo>
                      <a:pt x="1409" y="1880"/>
                    </a:lnTo>
                    <a:lnTo>
                      <a:pt x="1409" y="1864"/>
                    </a:lnTo>
                    <a:lnTo>
                      <a:pt x="1400" y="1844"/>
                    </a:lnTo>
                    <a:lnTo>
                      <a:pt x="1400" y="1827"/>
                    </a:lnTo>
                    <a:lnTo>
                      <a:pt x="1391" y="1809"/>
                    </a:lnTo>
                    <a:lnTo>
                      <a:pt x="1383" y="1800"/>
                    </a:lnTo>
                    <a:lnTo>
                      <a:pt x="1373" y="1791"/>
                    </a:lnTo>
                    <a:lnTo>
                      <a:pt x="1364" y="1782"/>
                    </a:lnTo>
                    <a:lnTo>
                      <a:pt x="1347" y="1782"/>
                    </a:lnTo>
                    <a:lnTo>
                      <a:pt x="1338" y="1791"/>
                    </a:lnTo>
                    <a:lnTo>
                      <a:pt x="1320" y="1809"/>
                    </a:lnTo>
                    <a:lnTo>
                      <a:pt x="1303" y="1827"/>
                    </a:lnTo>
                    <a:lnTo>
                      <a:pt x="1276" y="1837"/>
                    </a:lnTo>
                    <a:lnTo>
                      <a:pt x="1258" y="1837"/>
                    </a:lnTo>
                    <a:lnTo>
                      <a:pt x="1231" y="1827"/>
                    </a:lnTo>
                    <a:lnTo>
                      <a:pt x="1212" y="1818"/>
                    </a:lnTo>
                    <a:lnTo>
                      <a:pt x="1194" y="1809"/>
                    </a:lnTo>
                    <a:lnTo>
                      <a:pt x="1178" y="1791"/>
                    </a:lnTo>
                    <a:lnTo>
                      <a:pt x="1178" y="1774"/>
                    </a:lnTo>
                    <a:lnTo>
                      <a:pt x="1178" y="1747"/>
                    </a:lnTo>
                    <a:lnTo>
                      <a:pt x="1194" y="1728"/>
                    </a:lnTo>
                    <a:lnTo>
                      <a:pt x="1203" y="1720"/>
                    </a:lnTo>
                    <a:lnTo>
                      <a:pt x="1212" y="1711"/>
                    </a:lnTo>
                    <a:lnTo>
                      <a:pt x="1231" y="1702"/>
                    </a:lnTo>
                    <a:lnTo>
                      <a:pt x="1240" y="1693"/>
                    </a:lnTo>
                    <a:lnTo>
                      <a:pt x="1249" y="1684"/>
                    </a:lnTo>
                    <a:lnTo>
                      <a:pt x="1258" y="1684"/>
                    </a:lnTo>
                    <a:lnTo>
                      <a:pt x="1267" y="1675"/>
                    </a:lnTo>
                    <a:lnTo>
                      <a:pt x="1267" y="1667"/>
                    </a:lnTo>
                    <a:lnTo>
                      <a:pt x="1267" y="1658"/>
                    </a:lnTo>
                    <a:lnTo>
                      <a:pt x="1249" y="1658"/>
                    </a:lnTo>
                    <a:lnTo>
                      <a:pt x="1249" y="1648"/>
                    </a:lnTo>
                    <a:lnTo>
                      <a:pt x="1249" y="1631"/>
                    </a:lnTo>
                    <a:lnTo>
                      <a:pt x="1249" y="1604"/>
                    </a:lnTo>
                    <a:lnTo>
                      <a:pt x="1249" y="1587"/>
                    </a:lnTo>
                    <a:lnTo>
                      <a:pt x="1249" y="1560"/>
                    </a:lnTo>
                    <a:lnTo>
                      <a:pt x="1249" y="1524"/>
                    </a:lnTo>
                    <a:lnTo>
                      <a:pt x="1258" y="1498"/>
                    </a:lnTo>
                    <a:lnTo>
                      <a:pt x="1267" y="1471"/>
                    </a:lnTo>
                    <a:lnTo>
                      <a:pt x="1276" y="1435"/>
                    </a:lnTo>
                    <a:lnTo>
                      <a:pt x="1293" y="1407"/>
                    </a:lnTo>
                    <a:lnTo>
                      <a:pt x="1303" y="1391"/>
                    </a:lnTo>
                    <a:lnTo>
                      <a:pt x="1320" y="1364"/>
                    </a:lnTo>
                    <a:lnTo>
                      <a:pt x="1329" y="1345"/>
                    </a:lnTo>
                    <a:lnTo>
                      <a:pt x="1347" y="1327"/>
                    </a:lnTo>
                    <a:lnTo>
                      <a:pt x="1356" y="1311"/>
                    </a:lnTo>
                    <a:lnTo>
                      <a:pt x="1364" y="1301"/>
                    </a:lnTo>
                    <a:lnTo>
                      <a:pt x="1364" y="1291"/>
                    </a:lnTo>
                    <a:lnTo>
                      <a:pt x="1364" y="1283"/>
                    </a:lnTo>
                    <a:lnTo>
                      <a:pt x="1347" y="1274"/>
                    </a:lnTo>
                    <a:lnTo>
                      <a:pt x="1329" y="1274"/>
                    </a:lnTo>
                    <a:lnTo>
                      <a:pt x="1311" y="1274"/>
                    </a:lnTo>
                    <a:lnTo>
                      <a:pt x="1303" y="1265"/>
                    </a:lnTo>
                    <a:lnTo>
                      <a:pt x="1284" y="1258"/>
                    </a:lnTo>
                    <a:lnTo>
                      <a:pt x="1276" y="1247"/>
                    </a:lnTo>
                    <a:lnTo>
                      <a:pt x="1267" y="1238"/>
                    </a:lnTo>
                    <a:lnTo>
                      <a:pt x="1258" y="1221"/>
                    </a:lnTo>
                    <a:lnTo>
                      <a:pt x="1240" y="1211"/>
                    </a:lnTo>
                    <a:lnTo>
                      <a:pt x="1231" y="1194"/>
                    </a:lnTo>
                    <a:lnTo>
                      <a:pt x="1221" y="1185"/>
                    </a:lnTo>
                    <a:lnTo>
                      <a:pt x="1203" y="1185"/>
                    </a:lnTo>
                    <a:lnTo>
                      <a:pt x="1194" y="1105"/>
                    </a:lnTo>
                    <a:lnTo>
                      <a:pt x="1178" y="1043"/>
                    </a:lnTo>
                    <a:lnTo>
                      <a:pt x="1159" y="998"/>
                    </a:lnTo>
                    <a:lnTo>
                      <a:pt x="1132" y="954"/>
                    </a:lnTo>
                    <a:lnTo>
                      <a:pt x="1106" y="918"/>
                    </a:lnTo>
                    <a:lnTo>
                      <a:pt x="1079" y="891"/>
                    </a:lnTo>
                    <a:lnTo>
                      <a:pt x="1061" y="874"/>
                    </a:lnTo>
                    <a:lnTo>
                      <a:pt x="1043" y="847"/>
                    </a:lnTo>
                    <a:lnTo>
                      <a:pt x="1034" y="821"/>
                    </a:lnTo>
                    <a:lnTo>
                      <a:pt x="1026" y="794"/>
                    </a:lnTo>
                    <a:lnTo>
                      <a:pt x="1026" y="757"/>
                    </a:lnTo>
                    <a:lnTo>
                      <a:pt x="1026" y="721"/>
                    </a:lnTo>
                    <a:lnTo>
                      <a:pt x="1016" y="694"/>
                    </a:lnTo>
                    <a:lnTo>
                      <a:pt x="1007" y="677"/>
                    </a:lnTo>
                    <a:lnTo>
                      <a:pt x="999" y="661"/>
                    </a:lnTo>
                    <a:lnTo>
                      <a:pt x="990" y="641"/>
                    </a:lnTo>
                    <a:lnTo>
                      <a:pt x="981" y="624"/>
                    </a:lnTo>
                    <a:lnTo>
                      <a:pt x="972" y="605"/>
                    </a:lnTo>
                    <a:lnTo>
                      <a:pt x="972" y="588"/>
                    </a:lnTo>
                    <a:lnTo>
                      <a:pt x="963" y="570"/>
                    </a:lnTo>
                    <a:lnTo>
                      <a:pt x="972" y="534"/>
                    </a:lnTo>
                    <a:lnTo>
                      <a:pt x="981" y="481"/>
                    </a:lnTo>
                    <a:lnTo>
                      <a:pt x="990" y="418"/>
                    </a:lnTo>
                    <a:lnTo>
                      <a:pt x="1007" y="357"/>
                    </a:lnTo>
                    <a:lnTo>
                      <a:pt x="1016" y="284"/>
                    </a:lnTo>
                    <a:lnTo>
                      <a:pt x="1034" y="213"/>
                    </a:lnTo>
                    <a:lnTo>
                      <a:pt x="1043" y="151"/>
                    </a:lnTo>
                    <a:lnTo>
                      <a:pt x="1061" y="107"/>
                    </a:lnTo>
                    <a:lnTo>
                      <a:pt x="1061" y="71"/>
                    </a:lnTo>
                    <a:lnTo>
                      <a:pt x="1070" y="62"/>
                    </a:lnTo>
                    <a:lnTo>
                      <a:pt x="1034" y="53"/>
                    </a:lnTo>
                    <a:lnTo>
                      <a:pt x="999" y="44"/>
                    </a:lnTo>
                    <a:lnTo>
                      <a:pt x="972" y="35"/>
                    </a:lnTo>
                    <a:lnTo>
                      <a:pt x="936" y="27"/>
                    </a:lnTo>
                    <a:lnTo>
                      <a:pt x="910" y="27"/>
                    </a:lnTo>
                    <a:lnTo>
                      <a:pt x="874" y="17"/>
                    </a:lnTo>
                    <a:lnTo>
                      <a:pt x="847" y="8"/>
                    </a:lnTo>
                    <a:lnTo>
                      <a:pt x="821" y="8"/>
                    </a:lnTo>
                    <a:lnTo>
                      <a:pt x="794" y="0"/>
                    </a:lnTo>
                    <a:lnTo>
                      <a:pt x="775" y="0"/>
                    </a:lnTo>
                    <a:lnTo>
                      <a:pt x="454" y="1391"/>
                    </a:lnTo>
                    <a:lnTo>
                      <a:pt x="464" y="1400"/>
                    </a:lnTo>
                    <a:lnTo>
                      <a:pt x="473" y="1418"/>
                    </a:lnTo>
                    <a:lnTo>
                      <a:pt x="482" y="1427"/>
                    </a:lnTo>
                    <a:lnTo>
                      <a:pt x="482" y="1444"/>
                    </a:lnTo>
                    <a:lnTo>
                      <a:pt x="490" y="1453"/>
                    </a:lnTo>
                    <a:lnTo>
                      <a:pt x="490" y="1471"/>
                    </a:lnTo>
                    <a:lnTo>
                      <a:pt x="500" y="1480"/>
                    </a:lnTo>
                    <a:lnTo>
                      <a:pt x="500" y="1488"/>
                    </a:lnTo>
                    <a:lnTo>
                      <a:pt x="509" y="1498"/>
                    </a:lnTo>
                    <a:lnTo>
                      <a:pt x="517" y="1498"/>
                    </a:lnTo>
                    <a:lnTo>
                      <a:pt x="526" y="1507"/>
                    </a:lnTo>
                    <a:lnTo>
                      <a:pt x="535" y="1515"/>
                    </a:lnTo>
                    <a:lnTo>
                      <a:pt x="535" y="1524"/>
                    </a:lnTo>
                    <a:lnTo>
                      <a:pt x="544" y="1533"/>
                    </a:lnTo>
                    <a:lnTo>
                      <a:pt x="544" y="1551"/>
                    </a:lnTo>
                    <a:lnTo>
                      <a:pt x="553" y="1560"/>
                    </a:lnTo>
                    <a:lnTo>
                      <a:pt x="553" y="1595"/>
                    </a:lnTo>
                    <a:lnTo>
                      <a:pt x="544" y="1631"/>
                    </a:lnTo>
                    <a:lnTo>
                      <a:pt x="535" y="1658"/>
                    </a:lnTo>
                    <a:lnTo>
                      <a:pt x="517" y="1693"/>
                    </a:lnTo>
                    <a:lnTo>
                      <a:pt x="500" y="1720"/>
                    </a:lnTo>
                    <a:lnTo>
                      <a:pt x="473" y="1755"/>
                    </a:lnTo>
                    <a:lnTo>
                      <a:pt x="454" y="1782"/>
                    </a:lnTo>
                    <a:lnTo>
                      <a:pt x="437" y="1809"/>
                    </a:lnTo>
                    <a:lnTo>
                      <a:pt x="420" y="1837"/>
                    </a:lnTo>
                    <a:lnTo>
                      <a:pt x="410" y="1864"/>
                    </a:lnTo>
                    <a:lnTo>
                      <a:pt x="366" y="1908"/>
                    </a:lnTo>
                    <a:lnTo>
                      <a:pt x="329" y="1952"/>
                    </a:lnTo>
                    <a:lnTo>
                      <a:pt x="293" y="1988"/>
                    </a:lnTo>
                    <a:lnTo>
                      <a:pt x="267" y="2024"/>
                    </a:lnTo>
                    <a:lnTo>
                      <a:pt x="249" y="2050"/>
                    </a:lnTo>
                    <a:lnTo>
                      <a:pt x="240" y="2077"/>
                    </a:lnTo>
                    <a:lnTo>
                      <a:pt x="223" y="2095"/>
                    </a:lnTo>
                    <a:lnTo>
                      <a:pt x="213" y="2112"/>
                    </a:lnTo>
                    <a:lnTo>
                      <a:pt x="196" y="2130"/>
                    </a:lnTo>
                    <a:lnTo>
                      <a:pt x="178" y="2148"/>
                    </a:lnTo>
                    <a:lnTo>
                      <a:pt x="178" y="2166"/>
                    </a:lnTo>
                    <a:lnTo>
                      <a:pt x="178" y="2193"/>
                    </a:lnTo>
                    <a:lnTo>
                      <a:pt x="187" y="2210"/>
                    </a:lnTo>
                    <a:lnTo>
                      <a:pt x="205" y="2220"/>
                    </a:lnTo>
                    <a:lnTo>
                      <a:pt x="213" y="2237"/>
                    </a:lnTo>
                    <a:lnTo>
                      <a:pt x="233" y="2246"/>
                    </a:lnTo>
                    <a:lnTo>
                      <a:pt x="249" y="2264"/>
                    </a:lnTo>
                    <a:lnTo>
                      <a:pt x="258" y="2281"/>
                    </a:lnTo>
                    <a:lnTo>
                      <a:pt x="267" y="2290"/>
                    </a:lnTo>
                    <a:lnTo>
                      <a:pt x="258" y="2308"/>
                    </a:lnTo>
                    <a:lnTo>
                      <a:pt x="258" y="2326"/>
                    </a:lnTo>
                    <a:lnTo>
                      <a:pt x="249" y="2344"/>
                    </a:lnTo>
                    <a:lnTo>
                      <a:pt x="240" y="2361"/>
                    </a:lnTo>
                    <a:lnTo>
                      <a:pt x="233" y="2370"/>
                    </a:lnTo>
                    <a:lnTo>
                      <a:pt x="223" y="2388"/>
                    </a:lnTo>
                    <a:lnTo>
                      <a:pt x="213" y="2397"/>
                    </a:lnTo>
                    <a:lnTo>
                      <a:pt x="196" y="2406"/>
                    </a:lnTo>
                    <a:lnTo>
                      <a:pt x="187" y="2424"/>
                    </a:lnTo>
                    <a:lnTo>
                      <a:pt x="178" y="2434"/>
                    </a:lnTo>
                    <a:lnTo>
                      <a:pt x="178" y="2452"/>
                    </a:lnTo>
                    <a:lnTo>
                      <a:pt x="169" y="2487"/>
                    </a:lnTo>
                    <a:lnTo>
                      <a:pt x="152" y="2558"/>
                    </a:lnTo>
                    <a:lnTo>
                      <a:pt x="133" y="2657"/>
                    </a:lnTo>
                    <a:lnTo>
                      <a:pt x="107" y="2763"/>
                    </a:lnTo>
                    <a:lnTo>
                      <a:pt x="80" y="2887"/>
                    </a:lnTo>
                    <a:lnTo>
                      <a:pt x="63" y="3014"/>
                    </a:lnTo>
                    <a:lnTo>
                      <a:pt x="36" y="3120"/>
                    </a:lnTo>
                    <a:lnTo>
                      <a:pt x="17" y="3209"/>
                    </a:lnTo>
                    <a:lnTo>
                      <a:pt x="9" y="3271"/>
                    </a:lnTo>
                    <a:lnTo>
                      <a:pt x="0" y="3290"/>
                    </a:lnTo>
                    <a:lnTo>
                      <a:pt x="2070" y="3753"/>
                    </a:lnTo>
                    <a:lnTo>
                      <a:pt x="2060" y="3753"/>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15" name="Freeform 17"/>
              <p:cNvSpPr>
                <a:spLocks/>
              </p:cNvSpPr>
              <p:nvPr/>
            </p:nvSpPr>
            <p:spPr bwMode="auto">
              <a:xfrm>
                <a:off x="1063" y="946"/>
                <a:ext cx="573" cy="962"/>
              </a:xfrm>
              <a:custGeom>
                <a:avLst/>
                <a:gdLst>
                  <a:gd name="T0" fmla="*/ 561 w 2257"/>
                  <a:gd name="T1" fmla="*/ 629 h 3753"/>
                  <a:gd name="T2" fmla="*/ 553 w 2257"/>
                  <a:gd name="T3" fmla="*/ 619 h 3753"/>
                  <a:gd name="T4" fmla="*/ 539 w 2257"/>
                  <a:gd name="T5" fmla="*/ 637 h 3753"/>
                  <a:gd name="T6" fmla="*/ 526 w 2257"/>
                  <a:gd name="T7" fmla="*/ 633 h 3753"/>
                  <a:gd name="T8" fmla="*/ 514 w 2257"/>
                  <a:gd name="T9" fmla="*/ 631 h 3753"/>
                  <a:gd name="T10" fmla="*/ 491 w 2257"/>
                  <a:gd name="T11" fmla="*/ 629 h 3753"/>
                  <a:gd name="T12" fmla="*/ 466 w 2257"/>
                  <a:gd name="T13" fmla="*/ 631 h 3753"/>
                  <a:gd name="T14" fmla="*/ 442 w 2257"/>
                  <a:gd name="T15" fmla="*/ 631 h 3753"/>
                  <a:gd name="T16" fmla="*/ 423 w 2257"/>
                  <a:gd name="T17" fmla="*/ 635 h 3753"/>
                  <a:gd name="T18" fmla="*/ 421 w 2257"/>
                  <a:gd name="T19" fmla="*/ 637 h 3753"/>
                  <a:gd name="T20" fmla="*/ 415 w 2257"/>
                  <a:gd name="T21" fmla="*/ 635 h 3753"/>
                  <a:gd name="T22" fmla="*/ 405 w 2257"/>
                  <a:gd name="T23" fmla="*/ 599 h 3753"/>
                  <a:gd name="T24" fmla="*/ 389 w 2257"/>
                  <a:gd name="T25" fmla="*/ 576 h 3753"/>
                  <a:gd name="T26" fmla="*/ 380 w 2257"/>
                  <a:gd name="T27" fmla="*/ 573 h 3753"/>
                  <a:gd name="T28" fmla="*/ 371 w 2257"/>
                  <a:gd name="T29" fmla="*/ 560 h 3753"/>
                  <a:gd name="T30" fmla="*/ 362 w 2257"/>
                  <a:gd name="T31" fmla="*/ 507 h 3753"/>
                  <a:gd name="T32" fmla="*/ 358 w 2257"/>
                  <a:gd name="T33" fmla="*/ 478 h 3753"/>
                  <a:gd name="T34" fmla="*/ 349 w 2257"/>
                  <a:gd name="T35" fmla="*/ 459 h 3753"/>
                  <a:gd name="T36" fmla="*/ 331 w 2257"/>
                  <a:gd name="T37" fmla="*/ 468 h 3753"/>
                  <a:gd name="T38" fmla="*/ 303 w 2257"/>
                  <a:gd name="T39" fmla="*/ 464 h 3753"/>
                  <a:gd name="T40" fmla="*/ 305 w 2257"/>
                  <a:gd name="T41" fmla="*/ 441 h 3753"/>
                  <a:gd name="T42" fmla="*/ 319 w 2257"/>
                  <a:gd name="T43" fmla="*/ 432 h 3753"/>
                  <a:gd name="T44" fmla="*/ 317 w 2257"/>
                  <a:gd name="T45" fmla="*/ 422 h 3753"/>
                  <a:gd name="T46" fmla="*/ 317 w 2257"/>
                  <a:gd name="T47" fmla="*/ 391 h 3753"/>
                  <a:gd name="T48" fmla="*/ 331 w 2257"/>
                  <a:gd name="T49" fmla="*/ 357 h 3753"/>
                  <a:gd name="T50" fmla="*/ 346 w 2257"/>
                  <a:gd name="T51" fmla="*/ 333 h 3753"/>
                  <a:gd name="T52" fmla="*/ 333 w 2257"/>
                  <a:gd name="T53" fmla="*/ 327 h 3753"/>
                  <a:gd name="T54" fmla="*/ 319 w 2257"/>
                  <a:gd name="T55" fmla="*/ 313 h 3753"/>
                  <a:gd name="T56" fmla="*/ 303 w 2257"/>
                  <a:gd name="T57" fmla="*/ 283 h 3753"/>
                  <a:gd name="T58" fmla="*/ 274 w 2257"/>
                  <a:gd name="T59" fmla="*/ 228 h 3753"/>
                  <a:gd name="T60" fmla="*/ 260 w 2257"/>
                  <a:gd name="T61" fmla="*/ 194 h 3753"/>
                  <a:gd name="T62" fmla="*/ 251 w 2257"/>
                  <a:gd name="T63" fmla="*/ 164 h 3753"/>
                  <a:gd name="T64" fmla="*/ 247 w 2257"/>
                  <a:gd name="T65" fmla="*/ 137 h 3753"/>
                  <a:gd name="T66" fmla="*/ 263 w 2257"/>
                  <a:gd name="T67" fmla="*/ 55 h 3753"/>
                  <a:gd name="T68" fmla="*/ 263 w 2257"/>
                  <a:gd name="T69" fmla="*/ 14 h 3753"/>
                  <a:gd name="T70" fmla="*/ 222 w 2257"/>
                  <a:gd name="T71" fmla="*/ 4 h 3753"/>
                  <a:gd name="T72" fmla="*/ 115 w 2257"/>
                  <a:gd name="T73" fmla="*/ 357 h 3753"/>
                  <a:gd name="T74" fmla="*/ 124 w 2257"/>
                  <a:gd name="T75" fmla="*/ 372 h 3753"/>
                  <a:gd name="T76" fmla="*/ 127 w 2257"/>
                  <a:gd name="T77" fmla="*/ 381 h 3753"/>
                  <a:gd name="T78" fmla="*/ 136 w 2257"/>
                  <a:gd name="T79" fmla="*/ 388 h 3753"/>
                  <a:gd name="T80" fmla="*/ 140 w 2257"/>
                  <a:gd name="T81" fmla="*/ 400 h 3753"/>
                  <a:gd name="T82" fmla="*/ 127 w 2257"/>
                  <a:gd name="T83" fmla="*/ 441 h 3753"/>
                  <a:gd name="T84" fmla="*/ 104 w 2257"/>
                  <a:gd name="T85" fmla="*/ 478 h 3753"/>
                  <a:gd name="T86" fmla="*/ 63 w 2257"/>
                  <a:gd name="T87" fmla="*/ 525 h 3753"/>
                  <a:gd name="T88" fmla="*/ 45 w 2257"/>
                  <a:gd name="T89" fmla="*/ 551 h 3753"/>
                  <a:gd name="T90" fmla="*/ 54 w 2257"/>
                  <a:gd name="T91" fmla="*/ 573 h 3753"/>
                  <a:gd name="T92" fmla="*/ 66 w 2257"/>
                  <a:gd name="T93" fmla="*/ 592 h 3753"/>
                  <a:gd name="T94" fmla="*/ 57 w 2257"/>
                  <a:gd name="T95" fmla="*/ 612 h 3753"/>
                  <a:gd name="T96" fmla="*/ 45 w 2257"/>
                  <a:gd name="T97" fmla="*/ 629 h 3753"/>
                  <a:gd name="T98" fmla="*/ 20 w 2257"/>
                  <a:gd name="T99" fmla="*/ 740 h 3753"/>
                  <a:gd name="T100" fmla="*/ 0 w 2257"/>
                  <a:gd name="T101" fmla="*/ 843 h 375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57" h="3753">
                    <a:moveTo>
                      <a:pt x="2060" y="3753"/>
                    </a:moveTo>
                    <a:lnTo>
                      <a:pt x="2257" y="2461"/>
                    </a:lnTo>
                    <a:lnTo>
                      <a:pt x="2221" y="2461"/>
                    </a:lnTo>
                    <a:lnTo>
                      <a:pt x="2210" y="2452"/>
                    </a:lnTo>
                    <a:lnTo>
                      <a:pt x="2210" y="2434"/>
                    </a:lnTo>
                    <a:lnTo>
                      <a:pt x="2203" y="2434"/>
                    </a:lnTo>
                    <a:lnTo>
                      <a:pt x="2194" y="2424"/>
                    </a:lnTo>
                    <a:lnTo>
                      <a:pt x="2185" y="2415"/>
                    </a:lnTo>
                    <a:lnTo>
                      <a:pt x="2177" y="2415"/>
                    </a:lnTo>
                    <a:lnTo>
                      <a:pt x="2157" y="2424"/>
                    </a:lnTo>
                    <a:lnTo>
                      <a:pt x="2150" y="2434"/>
                    </a:lnTo>
                    <a:lnTo>
                      <a:pt x="2141" y="2452"/>
                    </a:lnTo>
                    <a:lnTo>
                      <a:pt x="2123" y="2468"/>
                    </a:lnTo>
                    <a:lnTo>
                      <a:pt x="2123" y="2487"/>
                    </a:lnTo>
                    <a:lnTo>
                      <a:pt x="2113" y="2496"/>
                    </a:lnTo>
                    <a:lnTo>
                      <a:pt x="2104" y="2496"/>
                    </a:lnTo>
                    <a:lnTo>
                      <a:pt x="2097" y="2487"/>
                    </a:lnTo>
                    <a:lnTo>
                      <a:pt x="2077" y="2477"/>
                    </a:lnTo>
                    <a:lnTo>
                      <a:pt x="2070" y="2468"/>
                    </a:lnTo>
                    <a:lnTo>
                      <a:pt x="2060" y="2461"/>
                    </a:lnTo>
                    <a:lnTo>
                      <a:pt x="2050" y="2452"/>
                    </a:lnTo>
                    <a:lnTo>
                      <a:pt x="2042" y="2452"/>
                    </a:lnTo>
                    <a:lnTo>
                      <a:pt x="2033" y="2452"/>
                    </a:lnTo>
                    <a:lnTo>
                      <a:pt x="2024" y="2461"/>
                    </a:lnTo>
                    <a:lnTo>
                      <a:pt x="2006" y="2461"/>
                    </a:lnTo>
                    <a:lnTo>
                      <a:pt x="1997" y="2461"/>
                    </a:lnTo>
                    <a:lnTo>
                      <a:pt x="1970" y="2452"/>
                    </a:lnTo>
                    <a:lnTo>
                      <a:pt x="1953" y="2452"/>
                    </a:lnTo>
                    <a:lnTo>
                      <a:pt x="1935" y="2452"/>
                    </a:lnTo>
                    <a:lnTo>
                      <a:pt x="1917" y="2452"/>
                    </a:lnTo>
                    <a:lnTo>
                      <a:pt x="1890" y="2452"/>
                    </a:lnTo>
                    <a:lnTo>
                      <a:pt x="1873" y="2452"/>
                    </a:lnTo>
                    <a:lnTo>
                      <a:pt x="1855" y="2461"/>
                    </a:lnTo>
                    <a:lnTo>
                      <a:pt x="1837" y="2461"/>
                    </a:lnTo>
                    <a:lnTo>
                      <a:pt x="1820" y="2461"/>
                    </a:lnTo>
                    <a:lnTo>
                      <a:pt x="1801" y="2461"/>
                    </a:lnTo>
                    <a:lnTo>
                      <a:pt x="1784" y="2461"/>
                    </a:lnTo>
                    <a:lnTo>
                      <a:pt x="1757" y="2461"/>
                    </a:lnTo>
                    <a:lnTo>
                      <a:pt x="1740" y="2461"/>
                    </a:lnTo>
                    <a:lnTo>
                      <a:pt x="1720" y="2461"/>
                    </a:lnTo>
                    <a:lnTo>
                      <a:pt x="1704" y="2461"/>
                    </a:lnTo>
                    <a:lnTo>
                      <a:pt x="1686" y="2468"/>
                    </a:lnTo>
                    <a:lnTo>
                      <a:pt x="1667" y="2477"/>
                    </a:lnTo>
                    <a:lnTo>
                      <a:pt x="1667" y="2487"/>
                    </a:lnTo>
                    <a:lnTo>
                      <a:pt x="1660" y="2487"/>
                    </a:lnTo>
                    <a:lnTo>
                      <a:pt x="1660" y="2496"/>
                    </a:lnTo>
                    <a:lnTo>
                      <a:pt x="1633" y="2477"/>
                    </a:lnTo>
                    <a:lnTo>
                      <a:pt x="1613" y="2461"/>
                    </a:lnTo>
                    <a:lnTo>
                      <a:pt x="1604" y="2434"/>
                    </a:lnTo>
                    <a:lnTo>
                      <a:pt x="1596" y="2397"/>
                    </a:lnTo>
                    <a:lnTo>
                      <a:pt x="1596" y="2361"/>
                    </a:lnTo>
                    <a:lnTo>
                      <a:pt x="1596" y="2335"/>
                    </a:lnTo>
                    <a:lnTo>
                      <a:pt x="1587" y="2308"/>
                    </a:lnTo>
                    <a:lnTo>
                      <a:pt x="1578" y="2281"/>
                    </a:lnTo>
                    <a:lnTo>
                      <a:pt x="1569" y="2264"/>
                    </a:lnTo>
                    <a:lnTo>
                      <a:pt x="1543" y="2246"/>
                    </a:lnTo>
                    <a:lnTo>
                      <a:pt x="1533" y="2246"/>
                    </a:lnTo>
                    <a:lnTo>
                      <a:pt x="1524" y="2237"/>
                    </a:lnTo>
                    <a:lnTo>
                      <a:pt x="1516" y="2237"/>
                    </a:lnTo>
                    <a:lnTo>
                      <a:pt x="1507" y="2237"/>
                    </a:lnTo>
                    <a:lnTo>
                      <a:pt x="1498" y="2237"/>
                    </a:lnTo>
                    <a:lnTo>
                      <a:pt x="1489" y="2237"/>
                    </a:lnTo>
                    <a:lnTo>
                      <a:pt x="1480" y="2237"/>
                    </a:lnTo>
                    <a:lnTo>
                      <a:pt x="1471" y="2237"/>
                    </a:lnTo>
                    <a:lnTo>
                      <a:pt x="1463" y="2246"/>
                    </a:lnTo>
                    <a:lnTo>
                      <a:pt x="1463" y="2184"/>
                    </a:lnTo>
                    <a:lnTo>
                      <a:pt x="1463" y="2130"/>
                    </a:lnTo>
                    <a:lnTo>
                      <a:pt x="1453" y="2085"/>
                    </a:lnTo>
                    <a:lnTo>
                      <a:pt x="1444" y="2041"/>
                    </a:lnTo>
                    <a:lnTo>
                      <a:pt x="1436" y="2015"/>
                    </a:lnTo>
                    <a:lnTo>
                      <a:pt x="1427" y="1979"/>
                    </a:lnTo>
                    <a:lnTo>
                      <a:pt x="1418" y="1952"/>
                    </a:lnTo>
                    <a:lnTo>
                      <a:pt x="1409" y="1924"/>
                    </a:lnTo>
                    <a:lnTo>
                      <a:pt x="1409" y="1899"/>
                    </a:lnTo>
                    <a:lnTo>
                      <a:pt x="1409" y="1880"/>
                    </a:lnTo>
                    <a:lnTo>
                      <a:pt x="1409" y="1864"/>
                    </a:lnTo>
                    <a:lnTo>
                      <a:pt x="1400" y="1844"/>
                    </a:lnTo>
                    <a:lnTo>
                      <a:pt x="1400" y="1827"/>
                    </a:lnTo>
                    <a:lnTo>
                      <a:pt x="1391" y="1809"/>
                    </a:lnTo>
                    <a:lnTo>
                      <a:pt x="1383" y="1800"/>
                    </a:lnTo>
                    <a:lnTo>
                      <a:pt x="1373" y="1791"/>
                    </a:lnTo>
                    <a:lnTo>
                      <a:pt x="1364" y="1782"/>
                    </a:lnTo>
                    <a:lnTo>
                      <a:pt x="1347" y="1782"/>
                    </a:lnTo>
                    <a:lnTo>
                      <a:pt x="1338" y="1791"/>
                    </a:lnTo>
                    <a:lnTo>
                      <a:pt x="1320" y="1809"/>
                    </a:lnTo>
                    <a:lnTo>
                      <a:pt x="1303" y="1827"/>
                    </a:lnTo>
                    <a:lnTo>
                      <a:pt x="1276" y="1837"/>
                    </a:lnTo>
                    <a:lnTo>
                      <a:pt x="1258" y="1837"/>
                    </a:lnTo>
                    <a:lnTo>
                      <a:pt x="1231" y="1827"/>
                    </a:lnTo>
                    <a:lnTo>
                      <a:pt x="1212" y="1818"/>
                    </a:lnTo>
                    <a:lnTo>
                      <a:pt x="1194" y="1809"/>
                    </a:lnTo>
                    <a:lnTo>
                      <a:pt x="1178" y="1791"/>
                    </a:lnTo>
                    <a:lnTo>
                      <a:pt x="1178" y="1774"/>
                    </a:lnTo>
                    <a:lnTo>
                      <a:pt x="1178" y="1747"/>
                    </a:lnTo>
                    <a:lnTo>
                      <a:pt x="1194" y="1728"/>
                    </a:lnTo>
                    <a:lnTo>
                      <a:pt x="1203" y="1720"/>
                    </a:lnTo>
                    <a:lnTo>
                      <a:pt x="1212" y="1711"/>
                    </a:lnTo>
                    <a:lnTo>
                      <a:pt x="1231" y="1702"/>
                    </a:lnTo>
                    <a:lnTo>
                      <a:pt x="1240" y="1693"/>
                    </a:lnTo>
                    <a:lnTo>
                      <a:pt x="1249" y="1684"/>
                    </a:lnTo>
                    <a:lnTo>
                      <a:pt x="1258" y="1684"/>
                    </a:lnTo>
                    <a:lnTo>
                      <a:pt x="1267" y="1675"/>
                    </a:lnTo>
                    <a:lnTo>
                      <a:pt x="1267" y="1667"/>
                    </a:lnTo>
                    <a:lnTo>
                      <a:pt x="1267" y="1658"/>
                    </a:lnTo>
                    <a:lnTo>
                      <a:pt x="1249" y="1658"/>
                    </a:lnTo>
                    <a:lnTo>
                      <a:pt x="1249" y="1648"/>
                    </a:lnTo>
                    <a:lnTo>
                      <a:pt x="1249" y="1631"/>
                    </a:lnTo>
                    <a:lnTo>
                      <a:pt x="1249" y="1604"/>
                    </a:lnTo>
                    <a:lnTo>
                      <a:pt x="1249" y="1587"/>
                    </a:lnTo>
                    <a:lnTo>
                      <a:pt x="1249" y="1560"/>
                    </a:lnTo>
                    <a:lnTo>
                      <a:pt x="1249" y="1524"/>
                    </a:lnTo>
                    <a:lnTo>
                      <a:pt x="1258" y="1498"/>
                    </a:lnTo>
                    <a:lnTo>
                      <a:pt x="1267" y="1471"/>
                    </a:lnTo>
                    <a:lnTo>
                      <a:pt x="1276" y="1435"/>
                    </a:lnTo>
                    <a:lnTo>
                      <a:pt x="1293" y="1407"/>
                    </a:lnTo>
                    <a:lnTo>
                      <a:pt x="1303" y="1391"/>
                    </a:lnTo>
                    <a:lnTo>
                      <a:pt x="1320" y="1364"/>
                    </a:lnTo>
                    <a:lnTo>
                      <a:pt x="1329" y="1345"/>
                    </a:lnTo>
                    <a:lnTo>
                      <a:pt x="1347" y="1327"/>
                    </a:lnTo>
                    <a:lnTo>
                      <a:pt x="1356" y="1311"/>
                    </a:lnTo>
                    <a:lnTo>
                      <a:pt x="1364" y="1301"/>
                    </a:lnTo>
                    <a:lnTo>
                      <a:pt x="1364" y="1291"/>
                    </a:lnTo>
                    <a:lnTo>
                      <a:pt x="1364" y="1283"/>
                    </a:lnTo>
                    <a:lnTo>
                      <a:pt x="1347" y="1274"/>
                    </a:lnTo>
                    <a:lnTo>
                      <a:pt x="1329" y="1274"/>
                    </a:lnTo>
                    <a:lnTo>
                      <a:pt x="1311" y="1274"/>
                    </a:lnTo>
                    <a:lnTo>
                      <a:pt x="1303" y="1265"/>
                    </a:lnTo>
                    <a:lnTo>
                      <a:pt x="1284" y="1258"/>
                    </a:lnTo>
                    <a:lnTo>
                      <a:pt x="1276" y="1247"/>
                    </a:lnTo>
                    <a:lnTo>
                      <a:pt x="1267" y="1238"/>
                    </a:lnTo>
                    <a:lnTo>
                      <a:pt x="1258" y="1221"/>
                    </a:lnTo>
                    <a:lnTo>
                      <a:pt x="1240" y="1211"/>
                    </a:lnTo>
                    <a:lnTo>
                      <a:pt x="1231" y="1194"/>
                    </a:lnTo>
                    <a:lnTo>
                      <a:pt x="1221" y="1185"/>
                    </a:lnTo>
                    <a:lnTo>
                      <a:pt x="1203" y="1185"/>
                    </a:lnTo>
                    <a:lnTo>
                      <a:pt x="1194" y="1105"/>
                    </a:lnTo>
                    <a:lnTo>
                      <a:pt x="1178" y="1043"/>
                    </a:lnTo>
                    <a:lnTo>
                      <a:pt x="1159" y="998"/>
                    </a:lnTo>
                    <a:lnTo>
                      <a:pt x="1132" y="954"/>
                    </a:lnTo>
                    <a:lnTo>
                      <a:pt x="1106" y="918"/>
                    </a:lnTo>
                    <a:lnTo>
                      <a:pt x="1079" y="891"/>
                    </a:lnTo>
                    <a:lnTo>
                      <a:pt x="1061" y="874"/>
                    </a:lnTo>
                    <a:lnTo>
                      <a:pt x="1043" y="847"/>
                    </a:lnTo>
                    <a:lnTo>
                      <a:pt x="1034" y="821"/>
                    </a:lnTo>
                    <a:lnTo>
                      <a:pt x="1026" y="794"/>
                    </a:lnTo>
                    <a:lnTo>
                      <a:pt x="1026" y="757"/>
                    </a:lnTo>
                    <a:lnTo>
                      <a:pt x="1026" y="721"/>
                    </a:lnTo>
                    <a:lnTo>
                      <a:pt x="1016" y="694"/>
                    </a:lnTo>
                    <a:lnTo>
                      <a:pt x="1007" y="677"/>
                    </a:lnTo>
                    <a:lnTo>
                      <a:pt x="999" y="661"/>
                    </a:lnTo>
                    <a:lnTo>
                      <a:pt x="990" y="641"/>
                    </a:lnTo>
                    <a:lnTo>
                      <a:pt x="981" y="624"/>
                    </a:lnTo>
                    <a:lnTo>
                      <a:pt x="972" y="605"/>
                    </a:lnTo>
                    <a:lnTo>
                      <a:pt x="972" y="588"/>
                    </a:lnTo>
                    <a:lnTo>
                      <a:pt x="963" y="570"/>
                    </a:lnTo>
                    <a:lnTo>
                      <a:pt x="972" y="534"/>
                    </a:lnTo>
                    <a:lnTo>
                      <a:pt x="981" y="481"/>
                    </a:lnTo>
                    <a:lnTo>
                      <a:pt x="990" y="418"/>
                    </a:lnTo>
                    <a:lnTo>
                      <a:pt x="1007" y="357"/>
                    </a:lnTo>
                    <a:lnTo>
                      <a:pt x="1016" y="284"/>
                    </a:lnTo>
                    <a:lnTo>
                      <a:pt x="1034" y="213"/>
                    </a:lnTo>
                    <a:lnTo>
                      <a:pt x="1043" y="151"/>
                    </a:lnTo>
                    <a:lnTo>
                      <a:pt x="1061" y="107"/>
                    </a:lnTo>
                    <a:lnTo>
                      <a:pt x="1061" y="71"/>
                    </a:lnTo>
                    <a:lnTo>
                      <a:pt x="1070" y="62"/>
                    </a:lnTo>
                    <a:lnTo>
                      <a:pt x="1034" y="53"/>
                    </a:lnTo>
                    <a:lnTo>
                      <a:pt x="999" y="44"/>
                    </a:lnTo>
                    <a:lnTo>
                      <a:pt x="972" y="35"/>
                    </a:lnTo>
                    <a:lnTo>
                      <a:pt x="936" y="27"/>
                    </a:lnTo>
                    <a:lnTo>
                      <a:pt x="910" y="27"/>
                    </a:lnTo>
                    <a:lnTo>
                      <a:pt x="874" y="17"/>
                    </a:lnTo>
                    <a:lnTo>
                      <a:pt x="847" y="8"/>
                    </a:lnTo>
                    <a:lnTo>
                      <a:pt x="821" y="8"/>
                    </a:lnTo>
                    <a:lnTo>
                      <a:pt x="794" y="0"/>
                    </a:lnTo>
                    <a:lnTo>
                      <a:pt x="775" y="0"/>
                    </a:lnTo>
                    <a:lnTo>
                      <a:pt x="454" y="1391"/>
                    </a:lnTo>
                    <a:lnTo>
                      <a:pt x="464" y="1400"/>
                    </a:lnTo>
                    <a:lnTo>
                      <a:pt x="473" y="1418"/>
                    </a:lnTo>
                    <a:lnTo>
                      <a:pt x="482" y="1427"/>
                    </a:lnTo>
                    <a:lnTo>
                      <a:pt x="482" y="1444"/>
                    </a:lnTo>
                    <a:lnTo>
                      <a:pt x="490" y="1453"/>
                    </a:lnTo>
                    <a:lnTo>
                      <a:pt x="490" y="1471"/>
                    </a:lnTo>
                    <a:lnTo>
                      <a:pt x="500" y="1480"/>
                    </a:lnTo>
                    <a:lnTo>
                      <a:pt x="500" y="1488"/>
                    </a:lnTo>
                    <a:lnTo>
                      <a:pt x="509" y="1498"/>
                    </a:lnTo>
                    <a:lnTo>
                      <a:pt x="517" y="1498"/>
                    </a:lnTo>
                    <a:lnTo>
                      <a:pt x="526" y="1507"/>
                    </a:lnTo>
                    <a:lnTo>
                      <a:pt x="535" y="1515"/>
                    </a:lnTo>
                    <a:lnTo>
                      <a:pt x="535" y="1524"/>
                    </a:lnTo>
                    <a:lnTo>
                      <a:pt x="544" y="1533"/>
                    </a:lnTo>
                    <a:lnTo>
                      <a:pt x="544" y="1551"/>
                    </a:lnTo>
                    <a:lnTo>
                      <a:pt x="553" y="1560"/>
                    </a:lnTo>
                    <a:lnTo>
                      <a:pt x="553" y="1595"/>
                    </a:lnTo>
                    <a:lnTo>
                      <a:pt x="544" y="1631"/>
                    </a:lnTo>
                    <a:lnTo>
                      <a:pt x="535" y="1658"/>
                    </a:lnTo>
                    <a:lnTo>
                      <a:pt x="517" y="1693"/>
                    </a:lnTo>
                    <a:lnTo>
                      <a:pt x="500" y="1720"/>
                    </a:lnTo>
                    <a:lnTo>
                      <a:pt x="473" y="1755"/>
                    </a:lnTo>
                    <a:lnTo>
                      <a:pt x="454" y="1782"/>
                    </a:lnTo>
                    <a:lnTo>
                      <a:pt x="437" y="1809"/>
                    </a:lnTo>
                    <a:lnTo>
                      <a:pt x="420" y="1837"/>
                    </a:lnTo>
                    <a:lnTo>
                      <a:pt x="410" y="1864"/>
                    </a:lnTo>
                    <a:lnTo>
                      <a:pt x="366" y="1908"/>
                    </a:lnTo>
                    <a:lnTo>
                      <a:pt x="329" y="1952"/>
                    </a:lnTo>
                    <a:lnTo>
                      <a:pt x="293" y="1988"/>
                    </a:lnTo>
                    <a:lnTo>
                      <a:pt x="267" y="2024"/>
                    </a:lnTo>
                    <a:lnTo>
                      <a:pt x="249" y="2050"/>
                    </a:lnTo>
                    <a:lnTo>
                      <a:pt x="240" y="2077"/>
                    </a:lnTo>
                    <a:lnTo>
                      <a:pt x="223" y="2095"/>
                    </a:lnTo>
                    <a:lnTo>
                      <a:pt x="213" y="2112"/>
                    </a:lnTo>
                    <a:lnTo>
                      <a:pt x="196" y="2130"/>
                    </a:lnTo>
                    <a:lnTo>
                      <a:pt x="178" y="2148"/>
                    </a:lnTo>
                    <a:lnTo>
                      <a:pt x="178" y="2166"/>
                    </a:lnTo>
                    <a:lnTo>
                      <a:pt x="178" y="2193"/>
                    </a:lnTo>
                    <a:lnTo>
                      <a:pt x="187" y="2210"/>
                    </a:lnTo>
                    <a:lnTo>
                      <a:pt x="205" y="2220"/>
                    </a:lnTo>
                    <a:lnTo>
                      <a:pt x="213" y="2237"/>
                    </a:lnTo>
                    <a:lnTo>
                      <a:pt x="233" y="2246"/>
                    </a:lnTo>
                    <a:lnTo>
                      <a:pt x="249" y="2264"/>
                    </a:lnTo>
                    <a:lnTo>
                      <a:pt x="258" y="2281"/>
                    </a:lnTo>
                    <a:lnTo>
                      <a:pt x="267" y="2290"/>
                    </a:lnTo>
                    <a:lnTo>
                      <a:pt x="258" y="2308"/>
                    </a:lnTo>
                    <a:lnTo>
                      <a:pt x="258" y="2326"/>
                    </a:lnTo>
                    <a:lnTo>
                      <a:pt x="249" y="2344"/>
                    </a:lnTo>
                    <a:lnTo>
                      <a:pt x="240" y="2361"/>
                    </a:lnTo>
                    <a:lnTo>
                      <a:pt x="233" y="2370"/>
                    </a:lnTo>
                    <a:lnTo>
                      <a:pt x="223" y="2388"/>
                    </a:lnTo>
                    <a:lnTo>
                      <a:pt x="213" y="2397"/>
                    </a:lnTo>
                    <a:lnTo>
                      <a:pt x="196" y="2406"/>
                    </a:lnTo>
                    <a:lnTo>
                      <a:pt x="187" y="2424"/>
                    </a:lnTo>
                    <a:lnTo>
                      <a:pt x="178" y="2434"/>
                    </a:lnTo>
                    <a:lnTo>
                      <a:pt x="178" y="2452"/>
                    </a:lnTo>
                    <a:lnTo>
                      <a:pt x="169" y="2487"/>
                    </a:lnTo>
                    <a:lnTo>
                      <a:pt x="152" y="2558"/>
                    </a:lnTo>
                    <a:lnTo>
                      <a:pt x="133" y="2657"/>
                    </a:lnTo>
                    <a:lnTo>
                      <a:pt x="107" y="2763"/>
                    </a:lnTo>
                    <a:lnTo>
                      <a:pt x="80" y="2887"/>
                    </a:lnTo>
                    <a:lnTo>
                      <a:pt x="63" y="3014"/>
                    </a:lnTo>
                    <a:lnTo>
                      <a:pt x="36" y="3120"/>
                    </a:lnTo>
                    <a:lnTo>
                      <a:pt x="17" y="3209"/>
                    </a:lnTo>
                    <a:lnTo>
                      <a:pt x="9" y="3271"/>
                    </a:lnTo>
                    <a:lnTo>
                      <a:pt x="0" y="3290"/>
                    </a:lnTo>
                    <a:lnTo>
                      <a:pt x="2070" y="3753"/>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16" name="Freeform 18"/>
              <p:cNvSpPr>
                <a:spLocks/>
              </p:cNvSpPr>
              <p:nvPr/>
            </p:nvSpPr>
            <p:spPr bwMode="auto">
              <a:xfrm>
                <a:off x="2954" y="2185"/>
                <a:ext cx="635" cy="571"/>
              </a:xfrm>
              <a:custGeom>
                <a:avLst/>
                <a:gdLst>
                  <a:gd name="T0" fmla="*/ 20 w 2507"/>
                  <a:gd name="T1" fmla="*/ 57 h 2229"/>
                  <a:gd name="T2" fmla="*/ 9 w 2507"/>
                  <a:gd name="T3" fmla="*/ 46 h 2229"/>
                  <a:gd name="T4" fmla="*/ 7 w 2507"/>
                  <a:gd name="T5" fmla="*/ 32 h 2229"/>
                  <a:gd name="T6" fmla="*/ 7 w 2507"/>
                  <a:gd name="T7" fmla="*/ 20 h 2229"/>
                  <a:gd name="T8" fmla="*/ 0 w 2507"/>
                  <a:gd name="T9" fmla="*/ 14 h 2229"/>
                  <a:gd name="T10" fmla="*/ 201 w 2507"/>
                  <a:gd name="T11" fmla="*/ 12 h 2229"/>
                  <a:gd name="T12" fmla="*/ 341 w 2507"/>
                  <a:gd name="T13" fmla="*/ 3 h 2229"/>
                  <a:gd name="T14" fmla="*/ 375 w 2507"/>
                  <a:gd name="T15" fmla="*/ 7 h 2229"/>
                  <a:gd name="T16" fmla="*/ 384 w 2507"/>
                  <a:gd name="T17" fmla="*/ 20 h 2229"/>
                  <a:gd name="T18" fmla="*/ 393 w 2507"/>
                  <a:gd name="T19" fmla="*/ 30 h 2229"/>
                  <a:gd name="T20" fmla="*/ 416 w 2507"/>
                  <a:gd name="T21" fmla="*/ 119 h 2229"/>
                  <a:gd name="T22" fmla="*/ 461 w 2507"/>
                  <a:gd name="T23" fmla="*/ 162 h 2229"/>
                  <a:gd name="T24" fmla="*/ 470 w 2507"/>
                  <a:gd name="T25" fmla="*/ 196 h 2229"/>
                  <a:gd name="T26" fmla="*/ 474 w 2507"/>
                  <a:gd name="T27" fmla="*/ 210 h 2229"/>
                  <a:gd name="T28" fmla="*/ 488 w 2507"/>
                  <a:gd name="T29" fmla="*/ 208 h 2229"/>
                  <a:gd name="T30" fmla="*/ 506 w 2507"/>
                  <a:gd name="T31" fmla="*/ 201 h 2229"/>
                  <a:gd name="T32" fmla="*/ 519 w 2507"/>
                  <a:gd name="T33" fmla="*/ 210 h 2229"/>
                  <a:gd name="T34" fmla="*/ 526 w 2507"/>
                  <a:gd name="T35" fmla="*/ 242 h 2229"/>
                  <a:gd name="T36" fmla="*/ 515 w 2507"/>
                  <a:gd name="T37" fmla="*/ 265 h 2229"/>
                  <a:gd name="T38" fmla="*/ 508 w 2507"/>
                  <a:gd name="T39" fmla="*/ 286 h 2229"/>
                  <a:gd name="T40" fmla="*/ 533 w 2507"/>
                  <a:gd name="T41" fmla="*/ 317 h 2229"/>
                  <a:gd name="T42" fmla="*/ 565 w 2507"/>
                  <a:gd name="T43" fmla="*/ 331 h 2229"/>
                  <a:gd name="T44" fmla="*/ 578 w 2507"/>
                  <a:gd name="T45" fmla="*/ 349 h 2229"/>
                  <a:gd name="T46" fmla="*/ 592 w 2507"/>
                  <a:gd name="T47" fmla="*/ 363 h 2229"/>
                  <a:gd name="T48" fmla="*/ 596 w 2507"/>
                  <a:gd name="T49" fmla="*/ 384 h 2229"/>
                  <a:gd name="T50" fmla="*/ 596 w 2507"/>
                  <a:gd name="T51" fmla="*/ 402 h 2229"/>
                  <a:gd name="T52" fmla="*/ 589 w 2507"/>
                  <a:gd name="T53" fmla="*/ 407 h 2229"/>
                  <a:gd name="T54" fmla="*/ 601 w 2507"/>
                  <a:gd name="T55" fmla="*/ 423 h 2229"/>
                  <a:gd name="T56" fmla="*/ 617 w 2507"/>
                  <a:gd name="T57" fmla="*/ 441 h 2229"/>
                  <a:gd name="T58" fmla="*/ 623 w 2507"/>
                  <a:gd name="T59" fmla="*/ 434 h 2229"/>
                  <a:gd name="T60" fmla="*/ 626 w 2507"/>
                  <a:gd name="T61" fmla="*/ 432 h 2229"/>
                  <a:gd name="T62" fmla="*/ 630 w 2507"/>
                  <a:gd name="T63" fmla="*/ 445 h 2229"/>
                  <a:gd name="T64" fmla="*/ 632 w 2507"/>
                  <a:gd name="T65" fmla="*/ 468 h 2229"/>
                  <a:gd name="T66" fmla="*/ 628 w 2507"/>
                  <a:gd name="T67" fmla="*/ 489 h 2229"/>
                  <a:gd name="T68" fmla="*/ 610 w 2507"/>
                  <a:gd name="T69" fmla="*/ 494 h 2229"/>
                  <a:gd name="T70" fmla="*/ 601 w 2507"/>
                  <a:gd name="T71" fmla="*/ 496 h 2229"/>
                  <a:gd name="T72" fmla="*/ 592 w 2507"/>
                  <a:gd name="T73" fmla="*/ 496 h 2229"/>
                  <a:gd name="T74" fmla="*/ 599 w 2507"/>
                  <a:gd name="T75" fmla="*/ 507 h 2229"/>
                  <a:gd name="T76" fmla="*/ 592 w 2507"/>
                  <a:gd name="T77" fmla="*/ 523 h 2229"/>
                  <a:gd name="T78" fmla="*/ 592 w 2507"/>
                  <a:gd name="T79" fmla="*/ 546 h 2229"/>
                  <a:gd name="T80" fmla="*/ 592 w 2507"/>
                  <a:gd name="T81" fmla="*/ 566 h 2229"/>
                  <a:gd name="T82" fmla="*/ 545 w 2507"/>
                  <a:gd name="T83" fmla="*/ 544 h 2229"/>
                  <a:gd name="T84" fmla="*/ 547 w 2507"/>
                  <a:gd name="T85" fmla="*/ 528 h 2229"/>
                  <a:gd name="T86" fmla="*/ 545 w 2507"/>
                  <a:gd name="T87" fmla="*/ 510 h 2229"/>
                  <a:gd name="T88" fmla="*/ 106 w 2507"/>
                  <a:gd name="T89" fmla="*/ 199 h 2229"/>
                  <a:gd name="T90" fmla="*/ 93 w 2507"/>
                  <a:gd name="T91" fmla="*/ 180 h 2229"/>
                  <a:gd name="T92" fmla="*/ 82 w 2507"/>
                  <a:gd name="T93" fmla="*/ 169 h 2229"/>
                  <a:gd name="T94" fmla="*/ 75 w 2507"/>
                  <a:gd name="T95" fmla="*/ 153 h 2229"/>
                  <a:gd name="T96" fmla="*/ 66 w 2507"/>
                  <a:gd name="T97" fmla="*/ 142 h 2229"/>
                  <a:gd name="T98" fmla="*/ 72 w 2507"/>
                  <a:gd name="T99" fmla="*/ 126 h 2229"/>
                  <a:gd name="T100" fmla="*/ 72 w 2507"/>
                  <a:gd name="T101" fmla="*/ 108 h 2229"/>
                  <a:gd name="T102" fmla="*/ 56 w 2507"/>
                  <a:gd name="T103" fmla="*/ 103 h 2229"/>
                  <a:gd name="T104" fmla="*/ 43 w 2507"/>
                  <a:gd name="T105" fmla="*/ 96 h 2229"/>
                  <a:gd name="T106" fmla="*/ 36 w 2507"/>
                  <a:gd name="T107" fmla="*/ 80 h 222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507" h="2229">
                    <a:moveTo>
                      <a:pt x="89" y="250"/>
                    </a:moveTo>
                    <a:lnTo>
                      <a:pt x="89" y="240"/>
                    </a:lnTo>
                    <a:lnTo>
                      <a:pt x="89" y="232"/>
                    </a:lnTo>
                    <a:lnTo>
                      <a:pt x="80" y="223"/>
                    </a:lnTo>
                    <a:lnTo>
                      <a:pt x="72" y="214"/>
                    </a:lnTo>
                    <a:lnTo>
                      <a:pt x="53" y="205"/>
                    </a:lnTo>
                    <a:lnTo>
                      <a:pt x="45" y="196"/>
                    </a:lnTo>
                    <a:lnTo>
                      <a:pt x="36" y="179"/>
                    </a:lnTo>
                    <a:lnTo>
                      <a:pt x="36" y="170"/>
                    </a:lnTo>
                    <a:lnTo>
                      <a:pt x="26" y="152"/>
                    </a:lnTo>
                    <a:lnTo>
                      <a:pt x="26" y="134"/>
                    </a:lnTo>
                    <a:lnTo>
                      <a:pt x="26" y="125"/>
                    </a:lnTo>
                    <a:lnTo>
                      <a:pt x="26" y="107"/>
                    </a:lnTo>
                    <a:lnTo>
                      <a:pt x="26" y="99"/>
                    </a:lnTo>
                    <a:lnTo>
                      <a:pt x="26" y="90"/>
                    </a:lnTo>
                    <a:lnTo>
                      <a:pt x="26" y="80"/>
                    </a:lnTo>
                    <a:lnTo>
                      <a:pt x="18" y="80"/>
                    </a:lnTo>
                    <a:lnTo>
                      <a:pt x="18" y="72"/>
                    </a:lnTo>
                    <a:lnTo>
                      <a:pt x="9" y="63"/>
                    </a:lnTo>
                    <a:lnTo>
                      <a:pt x="0" y="54"/>
                    </a:lnTo>
                    <a:lnTo>
                      <a:pt x="213" y="54"/>
                    </a:lnTo>
                    <a:lnTo>
                      <a:pt x="419" y="54"/>
                    </a:lnTo>
                    <a:lnTo>
                      <a:pt x="615" y="45"/>
                    </a:lnTo>
                    <a:lnTo>
                      <a:pt x="794" y="45"/>
                    </a:lnTo>
                    <a:lnTo>
                      <a:pt x="963" y="36"/>
                    </a:lnTo>
                    <a:lnTo>
                      <a:pt x="1116" y="27"/>
                    </a:lnTo>
                    <a:lnTo>
                      <a:pt x="1249" y="19"/>
                    </a:lnTo>
                    <a:lnTo>
                      <a:pt x="1347" y="10"/>
                    </a:lnTo>
                    <a:lnTo>
                      <a:pt x="1427" y="10"/>
                    </a:lnTo>
                    <a:lnTo>
                      <a:pt x="1473" y="0"/>
                    </a:lnTo>
                    <a:lnTo>
                      <a:pt x="1473" y="19"/>
                    </a:lnTo>
                    <a:lnTo>
                      <a:pt x="1480" y="27"/>
                    </a:lnTo>
                    <a:lnTo>
                      <a:pt x="1489" y="45"/>
                    </a:lnTo>
                    <a:lnTo>
                      <a:pt x="1498" y="54"/>
                    </a:lnTo>
                    <a:lnTo>
                      <a:pt x="1507" y="63"/>
                    </a:lnTo>
                    <a:lnTo>
                      <a:pt x="1516" y="80"/>
                    </a:lnTo>
                    <a:lnTo>
                      <a:pt x="1533" y="90"/>
                    </a:lnTo>
                    <a:lnTo>
                      <a:pt x="1544" y="99"/>
                    </a:lnTo>
                    <a:lnTo>
                      <a:pt x="1544" y="107"/>
                    </a:lnTo>
                    <a:lnTo>
                      <a:pt x="1553" y="116"/>
                    </a:lnTo>
                    <a:lnTo>
                      <a:pt x="1553" y="232"/>
                    </a:lnTo>
                    <a:lnTo>
                      <a:pt x="1569" y="320"/>
                    </a:lnTo>
                    <a:lnTo>
                      <a:pt x="1597" y="402"/>
                    </a:lnTo>
                    <a:lnTo>
                      <a:pt x="1641" y="464"/>
                    </a:lnTo>
                    <a:lnTo>
                      <a:pt x="1686" y="517"/>
                    </a:lnTo>
                    <a:lnTo>
                      <a:pt x="1739" y="562"/>
                    </a:lnTo>
                    <a:lnTo>
                      <a:pt x="1784" y="597"/>
                    </a:lnTo>
                    <a:lnTo>
                      <a:pt x="1819" y="633"/>
                    </a:lnTo>
                    <a:lnTo>
                      <a:pt x="1846" y="677"/>
                    </a:lnTo>
                    <a:lnTo>
                      <a:pt x="1855" y="722"/>
                    </a:lnTo>
                    <a:lnTo>
                      <a:pt x="1855" y="740"/>
                    </a:lnTo>
                    <a:lnTo>
                      <a:pt x="1855" y="767"/>
                    </a:lnTo>
                    <a:lnTo>
                      <a:pt x="1855" y="785"/>
                    </a:lnTo>
                    <a:lnTo>
                      <a:pt x="1855" y="802"/>
                    </a:lnTo>
                    <a:lnTo>
                      <a:pt x="1864" y="813"/>
                    </a:lnTo>
                    <a:lnTo>
                      <a:pt x="1873" y="820"/>
                    </a:lnTo>
                    <a:lnTo>
                      <a:pt x="1882" y="829"/>
                    </a:lnTo>
                    <a:lnTo>
                      <a:pt x="1890" y="829"/>
                    </a:lnTo>
                    <a:lnTo>
                      <a:pt x="1909" y="820"/>
                    </a:lnTo>
                    <a:lnTo>
                      <a:pt x="1926" y="813"/>
                    </a:lnTo>
                    <a:lnTo>
                      <a:pt x="1944" y="802"/>
                    </a:lnTo>
                    <a:lnTo>
                      <a:pt x="1962" y="793"/>
                    </a:lnTo>
                    <a:lnTo>
                      <a:pt x="1979" y="785"/>
                    </a:lnTo>
                    <a:lnTo>
                      <a:pt x="1997" y="785"/>
                    </a:lnTo>
                    <a:lnTo>
                      <a:pt x="2015" y="785"/>
                    </a:lnTo>
                    <a:lnTo>
                      <a:pt x="2034" y="793"/>
                    </a:lnTo>
                    <a:lnTo>
                      <a:pt x="2043" y="802"/>
                    </a:lnTo>
                    <a:lnTo>
                      <a:pt x="2050" y="820"/>
                    </a:lnTo>
                    <a:lnTo>
                      <a:pt x="2061" y="838"/>
                    </a:lnTo>
                    <a:lnTo>
                      <a:pt x="2070" y="866"/>
                    </a:lnTo>
                    <a:lnTo>
                      <a:pt x="2078" y="910"/>
                    </a:lnTo>
                    <a:lnTo>
                      <a:pt x="2078" y="946"/>
                    </a:lnTo>
                    <a:lnTo>
                      <a:pt x="2070" y="973"/>
                    </a:lnTo>
                    <a:lnTo>
                      <a:pt x="2061" y="990"/>
                    </a:lnTo>
                    <a:lnTo>
                      <a:pt x="2050" y="1017"/>
                    </a:lnTo>
                    <a:lnTo>
                      <a:pt x="2034" y="1034"/>
                    </a:lnTo>
                    <a:lnTo>
                      <a:pt x="2025" y="1053"/>
                    </a:lnTo>
                    <a:lnTo>
                      <a:pt x="2015" y="1070"/>
                    </a:lnTo>
                    <a:lnTo>
                      <a:pt x="2006" y="1088"/>
                    </a:lnTo>
                    <a:lnTo>
                      <a:pt x="2006" y="1115"/>
                    </a:lnTo>
                    <a:lnTo>
                      <a:pt x="2025" y="1159"/>
                    </a:lnTo>
                    <a:lnTo>
                      <a:pt x="2043" y="1186"/>
                    </a:lnTo>
                    <a:lnTo>
                      <a:pt x="2070" y="1213"/>
                    </a:lnTo>
                    <a:lnTo>
                      <a:pt x="2105" y="1239"/>
                    </a:lnTo>
                    <a:lnTo>
                      <a:pt x="2141" y="1257"/>
                    </a:lnTo>
                    <a:lnTo>
                      <a:pt x="2167" y="1266"/>
                    </a:lnTo>
                    <a:lnTo>
                      <a:pt x="2203" y="1283"/>
                    </a:lnTo>
                    <a:lnTo>
                      <a:pt x="2230" y="1293"/>
                    </a:lnTo>
                    <a:lnTo>
                      <a:pt x="2247" y="1310"/>
                    </a:lnTo>
                    <a:lnTo>
                      <a:pt x="2256" y="1319"/>
                    </a:lnTo>
                    <a:lnTo>
                      <a:pt x="2266" y="1346"/>
                    </a:lnTo>
                    <a:lnTo>
                      <a:pt x="2283" y="1364"/>
                    </a:lnTo>
                    <a:lnTo>
                      <a:pt x="2292" y="1373"/>
                    </a:lnTo>
                    <a:lnTo>
                      <a:pt x="2310" y="1390"/>
                    </a:lnTo>
                    <a:lnTo>
                      <a:pt x="2327" y="1399"/>
                    </a:lnTo>
                    <a:lnTo>
                      <a:pt x="2336" y="1417"/>
                    </a:lnTo>
                    <a:lnTo>
                      <a:pt x="2346" y="1426"/>
                    </a:lnTo>
                    <a:lnTo>
                      <a:pt x="2354" y="1445"/>
                    </a:lnTo>
                    <a:lnTo>
                      <a:pt x="2354" y="1470"/>
                    </a:lnTo>
                    <a:lnTo>
                      <a:pt x="2354" y="1499"/>
                    </a:lnTo>
                    <a:lnTo>
                      <a:pt x="2363" y="1526"/>
                    </a:lnTo>
                    <a:lnTo>
                      <a:pt x="2363" y="1552"/>
                    </a:lnTo>
                    <a:lnTo>
                      <a:pt x="2354" y="1560"/>
                    </a:lnTo>
                    <a:lnTo>
                      <a:pt x="2354" y="1570"/>
                    </a:lnTo>
                    <a:lnTo>
                      <a:pt x="2346" y="1570"/>
                    </a:lnTo>
                    <a:lnTo>
                      <a:pt x="2346" y="1579"/>
                    </a:lnTo>
                    <a:lnTo>
                      <a:pt x="2336" y="1579"/>
                    </a:lnTo>
                    <a:lnTo>
                      <a:pt x="2327" y="1587"/>
                    </a:lnTo>
                    <a:lnTo>
                      <a:pt x="2336" y="1596"/>
                    </a:lnTo>
                    <a:lnTo>
                      <a:pt x="2346" y="1614"/>
                    </a:lnTo>
                    <a:lnTo>
                      <a:pt x="2354" y="1632"/>
                    </a:lnTo>
                    <a:lnTo>
                      <a:pt x="2372" y="1650"/>
                    </a:lnTo>
                    <a:lnTo>
                      <a:pt x="2381" y="1676"/>
                    </a:lnTo>
                    <a:lnTo>
                      <a:pt x="2399" y="1694"/>
                    </a:lnTo>
                    <a:lnTo>
                      <a:pt x="2416" y="1712"/>
                    </a:lnTo>
                    <a:lnTo>
                      <a:pt x="2434" y="1720"/>
                    </a:lnTo>
                    <a:lnTo>
                      <a:pt x="2443" y="1720"/>
                    </a:lnTo>
                    <a:lnTo>
                      <a:pt x="2461" y="1720"/>
                    </a:lnTo>
                    <a:lnTo>
                      <a:pt x="2461" y="1703"/>
                    </a:lnTo>
                    <a:lnTo>
                      <a:pt x="2461" y="1694"/>
                    </a:lnTo>
                    <a:lnTo>
                      <a:pt x="2461" y="1686"/>
                    </a:lnTo>
                    <a:lnTo>
                      <a:pt x="2461" y="1676"/>
                    </a:lnTo>
                    <a:lnTo>
                      <a:pt x="2461" y="1686"/>
                    </a:lnTo>
                    <a:lnTo>
                      <a:pt x="2471" y="1686"/>
                    </a:lnTo>
                    <a:lnTo>
                      <a:pt x="2471" y="1694"/>
                    </a:lnTo>
                    <a:lnTo>
                      <a:pt x="2480" y="1703"/>
                    </a:lnTo>
                    <a:lnTo>
                      <a:pt x="2480" y="1720"/>
                    </a:lnTo>
                    <a:lnTo>
                      <a:pt x="2487" y="1739"/>
                    </a:lnTo>
                    <a:lnTo>
                      <a:pt x="2487" y="1756"/>
                    </a:lnTo>
                    <a:lnTo>
                      <a:pt x="2487" y="1774"/>
                    </a:lnTo>
                    <a:lnTo>
                      <a:pt x="2496" y="1800"/>
                    </a:lnTo>
                    <a:lnTo>
                      <a:pt x="2496" y="1827"/>
                    </a:lnTo>
                    <a:lnTo>
                      <a:pt x="2507" y="1855"/>
                    </a:lnTo>
                    <a:lnTo>
                      <a:pt x="2507" y="1872"/>
                    </a:lnTo>
                    <a:lnTo>
                      <a:pt x="2496" y="1890"/>
                    </a:lnTo>
                    <a:lnTo>
                      <a:pt x="2480" y="1908"/>
                    </a:lnTo>
                    <a:lnTo>
                      <a:pt x="2452" y="1908"/>
                    </a:lnTo>
                    <a:lnTo>
                      <a:pt x="2407" y="1908"/>
                    </a:lnTo>
                    <a:lnTo>
                      <a:pt x="2407" y="1916"/>
                    </a:lnTo>
                    <a:lnTo>
                      <a:pt x="2407" y="1927"/>
                    </a:lnTo>
                    <a:lnTo>
                      <a:pt x="2399" y="1936"/>
                    </a:lnTo>
                    <a:lnTo>
                      <a:pt x="2390" y="1936"/>
                    </a:lnTo>
                    <a:lnTo>
                      <a:pt x="2381" y="1936"/>
                    </a:lnTo>
                    <a:lnTo>
                      <a:pt x="2372" y="1936"/>
                    </a:lnTo>
                    <a:lnTo>
                      <a:pt x="2363" y="1936"/>
                    </a:lnTo>
                    <a:lnTo>
                      <a:pt x="2346" y="1927"/>
                    </a:lnTo>
                    <a:lnTo>
                      <a:pt x="2336" y="1927"/>
                    </a:lnTo>
                    <a:lnTo>
                      <a:pt x="2336" y="1936"/>
                    </a:lnTo>
                    <a:lnTo>
                      <a:pt x="2336" y="1943"/>
                    </a:lnTo>
                    <a:lnTo>
                      <a:pt x="2346" y="1952"/>
                    </a:lnTo>
                    <a:lnTo>
                      <a:pt x="2354" y="1971"/>
                    </a:lnTo>
                    <a:lnTo>
                      <a:pt x="2363" y="1980"/>
                    </a:lnTo>
                    <a:lnTo>
                      <a:pt x="2372" y="1996"/>
                    </a:lnTo>
                    <a:lnTo>
                      <a:pt x="2363" y="2007"/>
                    </a:lnTo>
                    <a:lnTo>
                      <a:pt x="2354" y="2023"/>
                    </a:lnTo>
                    <a:lnTo>
                      <a:pt x="2336" y="2043"/>
                    </a:lnTo>
                    <a:lnTo>
                      <a:pt x="2336" y="2069"/>
                    </a:lnTo>
                    <a:lnTo>
                      <a:pt x="2336" y="2087"/>
                    </a:lnTo>
                    <a:lnTo>
                      <a:pt x="2336" y="2113"/>
                    </a:lnTo>
                    <a:lnTo>
                      <a:pt x="2336" y="2131"/>
                    </a:lnTo>
                    <a:lnTo>
                      <a:pt x="2346" y="2157"/>
                    </a:lnTo>
                    <a:lnTo>
                      <a:pt x="2346" y="2176"/>
                    </a:lnTo>
                    <a:lnTo>
                      <a:pt x="2346" y="2193"/>
                    </a:lnTo>
                    <a:lnTo>
                      <a:pt x="2336" y="2211"/>
                    </a:lnTo>
                    <a:lnTo>
                      <a:pt x="2319" y="2220"/>
                    </a:lnTo>
                    <a:lnTo>
                      <a:pt x="2050" y="2229"/>
                    </a:lnTo>
                    <a:lnTo>
                      <a:pt x="2114" y="2167"/>
                    </a:lnTo>
                    <a:lnTo>
                      <a:pt x="2150" y="2123"/>
                    </a:lnTo>
                    <a:lnTo>
                      <a:pt x="2167" y="2096"/>
                    </a:lnTo>
                    <a:lnTo>
                      <a:pt x="2176" y="2076"/>
                    </a:lnTo>
                    <a:lnTo>
                      <a:pt x="2167" y="2069"/>
                    </a:lnTo>
                    <a:lnTo>
                      <a:pt x="2159" y="2060"/>
                    </a:lnTo>
                    <a:lnTo>
                      <a:pt x="2150" y="2060"/>
                    </a:lnTo>
                    <a:lnTo>
                      <a:pt x="2141" y="2043"/>
                    </a:lnTo>
                    <a:lnTo>
                      <a:pt x="2141" y="2023"/>
                    </a:lnTo>
                    <a:lnTo>
                      <a:pt x="2150" y="1989"/>
                    </a:lnTo>
                    <a:lnTo>
                      <a:pt x="429" y="2007"/>
                    </a:lnTo>
                    <a:lnTo>
                      <a:pt x="419" y="820"/>
                    </a:lnTo>
                    <a:lnTo>
                      <a:pt x="419" y="793"/>
                    </a:lnTo>
                    <a:lnTo>
                      <a:pt x="419" y="776"/>
                    </a:lnTo>
                    <a:lnTo>
                      <a:pt x="402" y="758"/>
                    </a:lnTo>
                    <a:lnTo>
                      <a:pt x="393" y="740"/>
                    </a:lnTo>
                    <a:lnTo>
                      <a:pt x="375" y="722"/>
                    </a:lnTo>
                    <a:lnTo>
                      <a:pt x="366" y="704"/>
                    </a:lnTo>
                    <a:lnTo>
                      <a:pt x="349" y="696"/>
                    </a:lnTo>
                    <a:lnTo>
                      <a:pt x="339" y="687"/>
                    </a:lnTo>
                    <a:lnTo>
                      <a:pt x="330" y="669"/>
                    </a:lnTo>
                    <a:lnTo>
                      <a:pt x="322" y="660"/>
                    </a:lnTo>
                    <a:lnTo>
                      <a:pt x="322" y="642"/>
                    </a:lnTo>
                    <a:lnTo>
                      <a:pt x="313" y="624"/>
                    </a:lnTo>
                    <a:lnTo>
                      <a:pt x="303" y="616"/>
                    </a:lnTo>
                    <a:lnTo>
                      <a:pt x="295" y="597"/>
                    </a:lnTo>
                    <a:lnTo>
                      <a:pt x="277" y="589"/>
                    </a:lnTo>
                    <a:lnTo>
                      <a:pt x="269" y="571"/>
                    </a:lnTo>
                    <a:lnTo>
                      <a:pt x="259" y="562"/>
                    </a:lnTo>
                    <a:lnTo>
                      <a:pt x="259" y="553"/>
                    </a:lnTo>
                    <a:lnTo>
                      <a:pt x="259" y="544"/>
                    </a:lnTo>
                    <a:lnTo>
                      <a:pt x="259" y="536"/>
                    </a:lnTo>
                    <a:lnTo>
                      <a:pt x="277" y="509"/>
                    </a:lnTo>
                    <a:lnTo>
                      <a:pt x="286" y="491"/>
                    </a:lnTo>
                    <a:lnTo>
                      <a:pt x="295" y="473"/>
                    </a:lnTo>
                    <a:lnTo>
                      <a:pt x="295" y="456"/>
                    </a:lnTo>
                    <a:lnTo>
                      <a:pt x="295" y="437"/>
                    </a:lnTo>
                    <a:lnTo>
                      <a:pt x="286" y="420"/>
                    </a:lnTo>
                    <a:lnTo>
                      <a:pt x="277" y="411"/>
                    </a:lnTo>
                    <a:lnTo>
                      <a:pt x="269" y="402"/>
                    </a:lnTo>
                    <a:lnTo>
                      <a:pt x="250" y="402"/>
                    </a:lnTo>
                    <a:lnTo>
                      <a:pt x="222" y="402"/>
                    </a:lnTo>
                    <a:lnTo>
                      <a:pt x="206" y="402"/>
                    </a:lnTo>
                    <a:lnTo>
                      <a:pt x="188" y="393"/>
                    </a:lnTo>
                    <a:lnTo>
                      <a:pt x="178" y="384"/>
                    </a:lnTo>
                    <a:lnTo>
                      <a:pt x="169" y="376"/>
                    </a:lnTo>
                    <a:lnTo>
                      <a:pt x="160" y="356"/>
                    </a:lnTo>
                    <a:lnTo>
                      <a:pt x="160" y="340"/>
                    </a:lnTo>
                    <a:lnTo>
                      <a:pt x="153" y="331"/>
                    </a:lnTo>
                    <a:lnTo>
                      <a:pt x="142" y="312"/>
                    </a:lnTo>
                    <a:lnTo>
                      <a:pt x="133" y="312"/>
                    </a:lnTo>
                    <a:lnTo>
                      <a:pt x="116" y="303"/>
                    </a:lnTo>
                    <a:lnTo>
                      <a:pt x="89" y="25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17" name="Freeform 19"/>
              <p:cNvSpPr>
                <a:spLocks/>
              </p:cNvSpPr>
              <p:nvPr/>
            </p:nvSpPr>
            <p:spPr bwMode="auto">
              <a:xfrm>
                <a:off x="2954" y="2185"/>
                <a:ext cx="635" cy="571"/>
              </a:xfrm>
              <a:custGeom>
                <a:avLst/>
                <a:gdLst>
                  <a:gd name="T0" fmla="*/ 20 w 2507"/>
                  <a:gd name="T1" fmla="*/ 57 h 2229"/>
                  <a:gd name="T2" fmla="*/ 9 w 2507"/>
                  <a:gd name="T3" fmla="*/ 46 h 2229"/>
                  <a:gd name="T4" fmla="*/ 7 w 2507"/>
                  <a:gd name="T5" fmla="*/ 32 h 2229"/>
                  <a:gd name="T6" fmla="*/ 7 w 2507"/>
                  <a:gd name="T7" fmla="*/ 20 h 2229"/>
                  <a:gd name="T8" fmla="*/ 2 w 2507"/>
                  <a:gd name="T9" fmla="*/ 16 h 2229"/>
                  <a:gd name="T10" fmla="*/ 156 w 2507"/>
                  <a:gd name="T11" fmla="*/ 12 h 2229"/>
                  <a:gd name="T12" fmla="*/ 316 w 2507"/>
                  <a:gd name="T13" fmla="*/ 5 h 2229"/>
                  <a:gd name="T14" fmla="*/ 373 w 2507"/>
                  <a:gd name="T15" fmla="*/ 5 h 2229"/>
                  <a:gd name="T16" fmla="*/ 382 w 2507"/>
                  <a:gd name="T17" fmla="*/ 16 h 2229"/>
                  <a:gd name="T18" fmla="*/ 391 w 2507"/>
                  <a:gd name="T19" fmla="*/ 27 h 2229"/>
                  <a:gd name="T20" fmla="*/ 405 w 2507"/>
                  <a:gd name="T21" fmla="*/ 103 h 2229"/>
                  <a:gd name="T22" fmla="*/ 452 w 2507"/>
                  <a:gd name="T23" fmla="*/ 153 h 2229"/>
                  <a:gd name="T24" fmla="*/ 470 w 2507"/>
                  <a:gd name="T25" fmla="*/ 190 h 2229"/>
                  <a:gd name="T26" fmla="*/ 472 w 2507"/>
                  <a:gd name="T27" fmla="*/ 208 h 2229"/>
                  <a:gd name="T28" fmla="*/ 484 w 2507"/>
                  <a:gd name="T29" fmla="*/ 210 h 2229"/>
                  <a:gd name="T30" fmla="*/ 501 w 2507"/>
                  <a:gd name="T31" fmla="*/ 201 h 2229"/>
                  <a:gd name="T32" fmla="*/ 517 w 2507"/>
                  <a:gd name="T33" fmla="*/ 205 h 2229"/>
                  <a:gd name="T34" fmla="*/ 526 w 2507"/>
                  <a:gd name="T35" fmla="*/ 233 h 2229"/>
                  <a:gd name="T36" fmla="*/ 519 w 2507"/>
                  <a:gd name="T37" fmla="*/ 261 h 2229"/>
                  <a:gd name="T38" fmla="*/ 508 w 2507"/>
                  <a:gd name="T39" fmla="*/ 279 h 2229"/>
                  <a:gd name="T40" fmla="*/ 524 w 2507"/>
                  <a:gd name="T41" fmla="*/ 311 h 2229"/>
                  <a:gd name="T42" fmla="*/ 558 w 2507"/>
                  <a:gd name="T43" fmla="*/ 329 h 2229"/>
                  <a:gd name="T44" fmla="*/ 574 w 2507"/>
                  <a:gd name="T45" fmla="*/ 345 h 2229"/>
                  <a:gd name="T46" fmla="*/ 589 w 2507"/>
                  <a:gd name="T47" fmla="*/ 358 h 2229"/>
                  <a:gd name="T48" fmla="*/ 596 w 2507"/>
                  <a:gd name="T49" fmla="*/ 377 h 2229"/>
                  <a:gd name="T50" fmla="*/ 596 w 2507"/>
                  <a:gd name="T51" fmla="*/ 400 h 2229"/>
                  <a:gd name="T52" fmla="*/ 592 w 2507"/>
                  <a:gd name="T53" fmla="*/ 404 h 2229"/>
                  <a:gd name="T54" fmla="*/ 594 w 2507"/>
                  <a:gd name="T55" fmla="*/ 413 h 2229"/>
                  <a:gd name="T56" fmla="*/ 608 w 2507"/>
                  <a:gd name="T57" fmla="*/ 434 h 2229"/>
                  <a:gd name="T58" fmla="*/ 623 w 2507"/>
                  <a:gd name="T59" fmla="*/ 441 h 2229"/>
                  <a:gd name="T60" fmla="*/ 623 w 2507"/>
                  <a:gd name="T61" fmla="*/ 432 h 2229"/>
                  <a:gd name="T62" fmla="*/ 626 w 2507"/>
                  <a:gd name="T63" fmla="*/ 434 h 2229"/>
                  <a:gd name="T64" fmla="*/ 630 w 2507"/>
                  <a:gd name="T65" fmla="*/ 450 h 2229"/>
                  <a:gd name="T66" fmla="*/ 635 w 2507"/>
                  <a:gd name="T67" fmla="*/ 475 h 2229"/>
                  <a:gd name="T68" fmla="*/ 621 w 2507"/>
                  <a:gd name="T69" fmla="*/ 489 h 2229"/>
                  <a:gd name="T70" fmla="*/ 610 w 2507"/>
                  <a:gd name="T71" fmla="*/ 494 h 2229"/>
                  <a:gd name="T72" fmla="*/ 603 w 2507"/>
                  <a:gd name="T73" fmla="*/ 496 h 2229"/>
                  <a:gd name="T74" fmla="*/ 592 w 2507"/>
                  <a:gd name="T75" fmla="*/ 494 h 2229"/>
                  <a:gd name="T76" fmla="*/ 594 w 2507"/>
                  <a:gd name="T77" fmla="*/ 500 h 2229"/>
                  <a:gd name="T78" fmla="*/ 599 w 2507"/>
                  <a:gd name="T79" fmla="*/ 514 h 2229"/>
                  <a:gd name="T80" fmla="*/ 592 w 2507"/>
                  <a:gd name="T81" fmla="*/ 535 h 2229"/>
                  <a:gd name="T82" fmla="*/ 594 w 2507"/>
                  <a:gd name="T83" fmla="*/ 557 h 2229"/>
                  <a:gd name="T84" fmla="*/ 519 w 2507"/>
                  <a:gd name="T85" fmla="*/ 571 h 2229"/>
                  <a:gd name="T86" fmla="*/ 551 w 2507"/>
                  <a:gd name="T87" fmla="*/ 532 h 2229"/>
                  <a:gd name="T88" fmla="*/ 542 w 2507"/>
                  <a:gd name="T89" fmla="*/ 523 h 2229"/>
                  <a:gd name="T90" fmla="*/ 106 w 2507"/>
                  <a:gd name="T91" fmla="*/ 210 h 2229"/>
                  <a:gd name="T92" fmla="*/ 100 w 2507"/>
                  <a:gd name="T93" fmla="*/ 190 h 2229"/>
                  <a:gd name="T94" fmla="*/ 86 w 2507"/>
                  <a:gd name="T95" fmla="*/ 176 h 2229"/>
                  <a:gd name="T96" fmla="*/ 79 w 2507"/>
                  <a:gd name="T97" fmla="*/ 160 h 2229"/>
                  <a:gd name="T98" fmla="*/ 68 w 2507"/>
                  <a:gd name="T99" fmla="*/ 146 h 2229"/>
                  <a:gd name="T100" fmla="*/ 66 w 2507"/>
                  <a:gd name="T101" fmla="*/ 137 h 2229"/>
                  <a:gd name="T102" fmla="*/ 75 w 2507"/>
                  <a:gd name="T103" fmla="*/ 117 h 2229"/>
                  <a:gd name="T104" fmla="*/ 68 w 2507"/>
                  <a:gd name="T105" fmla="*/ 103 h 2229"/>
                  <a:gd name="T106" fmla="*/ 48 w 2507"/>
                  <a:gd name="T107" fmla="*/ 101 h 2229"/>
                  <a:gd name="T108" fmla="*/ 41 w 2507"/>
                  <a:gd name="T109" fmla="*/ 87 h 2229"/>
                  <a:gd name="T110" fmla="*/ 29 w 2507"/>
                  <a:gd name="T111" fmla="*/ 78 h 222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507" h="2229">
                    <a:moveTo>
                      <a:pt x="89" y="250"/>
                    </a:moveTo>
                    <a:lnTo>
                      <a:pt x="89" y="240"/>
                    </a:lnTo>
                    <a:lnTo>
                      <a:pt x="89" y="232"/>
                    </a:lnTo>
                    <a:lnTo>
                      <a:pt x="80" y="223"/>
                    </a:lnTo>
                    <a:lnTo>
                      <a:pt x="72" y="214"/>
                    </a:lnTo>
                    <a:lnTo>
                      <a:pt x="53" y="205"/>
                    </a:lnTo>
                    <a:lnTo>
                      <a:pt x="45" y="196"/>
                    </a:lnTo>
                    <a:lnTo>
                      <a:pt x="36" y="179"/>
                    </a:lnTo>
                    <a:lnTo>
                      <a:pt x="36" y="170"/>
                    </a:lnTo>
                    <a:lnTo>
                      <a:pt x="26" y="152"/>
                    </a:lnTo>
                    <a:lnTo>
                      <a:pt x="26" y="134"/>
                    </a:lnTo>
                    <a:lnTo>
                      <a:pt x="26" y="125"/>
                    </a:lnTo>
                    <a:lnTo>
                      <a:pt x="26" y="107"/>
                    </a:lnTo>
                    <a:lnTo>
                      <a:pt x="26" y="99"/>
                    </a:lnTo>
                    <a:lnTo>
                      <a:pt x="26" y="90"/>
                    </a:lnTo>
                    <a:lnTo>
                      <a:pt x="26" y="80"/>
                    </a:lnTo>
                    <a:lnTo>
                      <a:pt x="18" y="80"/>
                    </a:lnTo>
                    <a:lnTo>
                      <a:pt x="18" y="72"/>
                    </a:lnTo>
                    <a:lnTo>
                      <a:pt x="9" y="63"/>
                    </a:lnTo>
                    <a:lnTo>
                      <a:pt x="0" y="54"/>
                    </a:lnTo>
                    <a:lnTo>
                      <a:pt x="213" y="54"/>
                    </a:lnTo>
                    <a:lnTo>
                      <a:pt x="419" y="54"/>
                    </a:lnTo>
                    <a:lnTo>
                      <a:pt x="615" y="45"/>
                    </a:lnTo>
                    <a:lnTo>
                      <a:pt x="794" y="45"/>
                    </a:lnTo>
                    <a:lnTo>
                      <a:pt x="963" y="36"/>
                    </a:lnTo>
                    <a:lnTo>
                      <a:pt x="1116" y="27"/>
                    </a:lnTo>
                    <a:lnTo>
                      <a:pt x="1249" y="19"/>
                    </a:lnTo>
                    <a:lnTo>
                      <a:pt x="1347" y="10"/>
                    </a:lnTo>
                    <a:lnTo>
                      <a:pt x="1427" y="10"/>
                    </a:lnTo>
                    <a:lnTo>
                      <a:pt x="1473" y="0"/>
                    </a:lnTo>
                    <a:lnTo>
                      <a:pt x="1473" y="19"/>
                    </a:lnTo>
                    <a:lnTo>
                      <a:pt x="1480" y="27"/>
                    </a:lnTo>
                    <a:lnTo>
                      <a:pt x="1489" y="45"/>
                    </a:lnTo>
                    <a:lnTo>
                      <a:pt x="1498" y="54"/>
                    </a:lnTo>
                    <a:lnTo>
                      <a:pt x="1507" y="63"/>
                    </a:lnTo>
                    <a:lnTo>
                      <a:pt x="1516" y="80"/>
                    </a:lnTo>
                    <a:lnTo>
                      <a:pt x="1533" y="90"/>
                    </a:lnTo>
                    <a:lnTo>
                      <a:pt x="1544" y="99"/>
                    </a:lnTo>
                    <a:lnTo>
                      <a:pt x="1544" y="107"/>
                    </a:lnTo>
                    <a:lnTo>
                      <a:pt x="1553" y="116"/>
                    </a:lnTo>
                    <a:lnTo>
                      <a:pt x="1553" y="232"/>
                    </a:lnTo>
                    <a:lnTo>
                      <a:pt x="1569" y="320"/>
                    </a:lnTo>
                    <a:lnTo>
                      <a:pt x="1597" y="402"/>
                    </a:lnTo>
                    <a:lnTo>
                      <a:pt x="1641" y="464"/>
                    </a:lnTo>
                    <a:lnTo>
                      <a:pt x="1686" y="517"/>
                    </a:lnTo>
                    <a:lnTo>
                      <a:pt x="1739" y="562"/>
                    </a:lnTo>
                    <a:lnTo>
                      <a:pt x="1784" y="597"/>
                    </a:lnTo>
                    <a:lnTo>
                      <a:pt x="1819" y="633"/>
                    </a:lnTo>
                    <a:lnTo>
                      <a:pt x="1846" y="677"/>
                    </a:lnTo>
                    <a:lnTo>
                      <a:pt x="1855" y="722"/>
                    </a:lnTo>
                    <a:lnTo>
                      <a:pt x="1855" y="740"/>
                    </a:lnTo>
                    <a:lnTo>
                      <a:pt x="1855" y="767"/>
                    </a:lnTo>
                    <a:lnTo>
                      <a:pt x="1855" y="785"/>
                    </a:lnTo>
                    <a:lnTo>
                      <a:pt x="1855" y="802"/>
                    </a:lnTo>
                    <a:lnTo>
                      <a:pt x="1864" y="813"/>
                    </a:lnTo>
                    <a:lnTo>
                      <a:pt x="1873" y="820"/>
                    </a:lnTo>
                    <a:lnTo>
                      <a:pt x="1882" y="829"/>
                    </a:lnTo>
                    <a:lnTo>
                      <a:pt x="1890" y="829"/>
                    </a:lnTo>
                    <a:lnTo>
                      <a:pt x="1909" y="820"/>
                    </a:lnTo>
                    <a:lnTo>
                      <a:pt x="1926" y="813"/>
                    </a:lnTo>
                    <a:lnTo>
                      <a:pt x="1944" y="802"/>
                    </a:lnTo>
                    <a:lnTo>
                      <a:pt x="1962" y="793"/>
                    </a:lnTo>
                    <a:lnTo>
                      <a:pt x="1979" y="785"/>
                    </a:lnTo>
                    <a:lnTo>
                      <a:pt x="1997" y="785"/>
                    </a:lnTo>
                    <a:lnTo>
                      <a:pt x="2015" y="785"/>
                    </a:lnTo>
                    <a:lnTo>
                      <a:pt x="2034" y="793"/>
                    </a:lnTo>
                    <a:lnTo>
                      <a:pt x="2043" y="802"/>
                    </a:lnTo>
                    <a:lnTo>
                      <a:pt x="2050" y="820"/>
                    </a:lnTo>
                    <a:lnTo>
                      <a:pt x="2061" y="838"/>
                    </a:lnTo>
                    <a:lnTo>
                      <a:pt x="2070" y="866"/>
                    </a:lnTo>
                    <a:lnTo>
                      <a:pt x="2078" y="910"/>
                    </a:lnTo>
                    <a:lnTo>
                      <a:pt x="2078" y="946"/>
                    </a:lnTo>
                    <a:lnTo>
                      <a:pt x="2070" y="973"/>
                    </a:lnTo>
                    <a:lnTo>
                      <a:pt x="2061" y="990"/>
                    </a:lnTo>
                    <a:lnTo>
                      <a:pt x="2050" y="1017"/>
                    </a:lnTo>
                    <a:lnTo>
                      <a:pt x="2034" y="1034"/>
                    </a:lnTo>
                    <a:lnTo>
                      <a:pt x="2025" y="1053"/>
                    </a:lnTo>
                    <a:lnTo>
                      <a:pt x="2015" y="1070"/>
                    </a:lnTo>
                    <a:lnTo>
                      <a:pt x="2006" y="1088"/>
                    </a:lnTo>
                    <a:lnTo>
                      <a:pt x="2006" y="1115"/>
                    </a:lnTo>
                    <a:lnTo>
                      <a:pt x="2025" y="1159"/>
                    </a:lnTo>
                    <a:lnTo>
                      <a:pt x="2043" y="1186"/>
                    </a:lnTo>
                    <a:lnTo>
                      <a:pt x="2070" y="1213"/>
                    </a:lnTo>
                    <a:lnTo>
                      <a:pt x="2105" y="1239"/>
                    </a:lnTo>
                    <a:lnTo>
                      <a:pt x="2141" y="1257"/>
                    </a:lnTo>
                    <a:lnTo>
                      <a:pt x="2167" y="1266"/>
                    </a:lnTo>
                    <a:lnTo>
                      <a:pt x="2203" y="1283"/>
                    </a:lnTo>
                    <a:lnTo>
                      <a:pt x="2230" y="1293"/>
                    </a:lnTo>
                    <a:lnTo>
                      <a:pt x="2247" y="1310"/>
                    </a:lnTo>
                    <a:lnTo>
                      <a:pt x="2256" y="1319"/>
                    </a:lnTo>
                    <a:lnTo>
                      <a:pt x="2266" y="1346"/>
                    </a:lnTo>
                    <a:lnTo>
                      <a:pt x="2283" y="1364"/>
                    </a:lnTo>
                    <a:lnTo>
                      <a:pt x="2292" y="1373"/>
                    </a:lnTo>
                    <a:lnTo>
                      <a:pt x="2310" y="1390"/>
                    </a:lnTo>
                    <a:lnTo>
                      <a:pt x="2327" y="1399"/>
                    </a:lnTo>
                    <a:lnTo>
                      <a:pt x="2336" y="1417"/>
                    </a:lnTo>
                    <a:lnTo>
                      <a:pt x="2346" y="1426"/>
                    </a:lnTo>
                    <a:lnTo>
                      <a:pt x="2354" y="1445"/>
                    </a:lnTo>
                    <a:lnTo>
                      <a:pt x="2354" y="1470"/>
                    </a:lnTo>
                    <a:lnTo>
                      <a:pt x="2354" y="1499"/>
                    </a:lnTo>
                    <a:lnTo>
                      <a:pt x="2363" y="1526"/>
                    </a:lnTo>
                    <a:lnTo>
                      <a:pt x="2363" y="1552"/>
                    </a:lnTo>
                    <a:lnTo>
                      <a:pt x="2354" y="1560"/>
                    </a:lnTo>
                    <a:lnTo>
                      <a:pt x="2354" y="1570"/>
                    </a:lnTo>
                    <a:lnTo>
                      <a:pt x="2346" y="1570"/>
                    </a:lnTo>
                    <a:lnTo>
                      <a:pt x="2346" y="1579"/>
                    </a:lnTo>
                    <a:lnTo>
                      <a:pt x="2336" y="1579"/>
                    </a:lnTo>
                    <a:lnTo>
                      <a:pt x="2327" y="1587"/>
                    </a:lnTo>
                    <a:lnTo>
                      <a:pt x="2336" y="1596"/>
                    </a:lnTo>
                    <a:lnTo>
                      <a:pt x="2346" y="1614"/>
                    </a:lnTo>
                    <a:lnTo>
                      <a:pt x="2354" y="1632"/>
                    </a:lnTo>
                    <a:lnTo>
                      <a:pt x="2372" y="1650"/>
                    </a:lnTo>
                    <a:lnTo>
                      <a:pt x="2381" y="1676"/>
                    </a:lnTo>
                    <a:lnTo>
                      <a:pt x="2399" y="1694"/>
                    </a:lnTo>
                    <a:lnTo>
                      <a:pt x="2416" y="1712"/>
                    </a:lnTo>
                    <a:lnTo>
                      <a:pt x="2434" y="1720"/>
                    </a:lnTo>
                    <a:lnTo>
                      <a:pt x="2443" y="1720"/>
                    </a:lnTo>
                    <a:lnTo>
                      <a:pt x="2461" y="1720"/>
                    </a:lnTo>
                    <a:lnTo>
                      <a:pt x="2461" y="1703"/>
                    </a:lnTo>
                    <a:lnTo>
                      <a:pt x="2461" y="1694"/>
                    </a:lnTo>
                    <a:lnTo>
                      <a:pt x="2461" y="1686"/>
                    </a:lnTo>
                    <a:lnTo>
                      <a:pt x="2461" y="1676"/>
                    </a:lnTo>
                    <a:lnTo>
                      <a:pt x="2461" y="1686"/>
                    </a:lnTo>
                    <a:lnTo>
                      <a:pt x="2471" y="1686"/>
                    </a:lnTo>
                    <a:lnTo>
                      <a:pt x="2471" y="1694"/>
                    </a:lnTo>
                    <a:lnTo>
                      <a:pt x="2480" y="1703"/>
                    </a:lnTo>
                    <a:lnTo>
                      <a:pt x="2480" y="1720"/>
                    </a:lnTo>
                    <a:lnTo>
                      <a:pt x="2487" y="1739"/>
                    </a:lnTo>
                    <a:lnTo>
                      <a:pt x="2487" y="1756"/>
                    </a:lnTo>
                    <a:lnTo>
                      <a:pt x="2487" y="1774"/>
                    </a:lnTo>
                    <a:lnTo>
                      <a:pt x="2496" y="1800"/>
                    </a:lnTo>
                    <a:lnTo>
                      <a:pt x="2496" y="1827"/>
                    </a:lnTo>
                    <a:lnTo>
                      <a:pt x="2507" y="1855"/>
                    </a:lnTo>
                    <a:lnTo>
                      <a:pt x="2507" y="1872"/>
                    </a:lnTo>
                    <a:lnTo>
                      <a:pt x="2496" y="1890"/>
                    </a:lnTo>
                    <a:lnTo>
                      <a:pt x="2480" y="1908"/>
                    </a:lnTo>
                    <a:lnTo>
                      <a:pt x="2452" y="1908"/>
                    </a:lnTo>
                    <a:lnTo>
                      <a:pt x="2407" y="1908"/>
                    </a:lnTo>
                    <a:lnTo>
                      <a:pt x="2407" y="1916"/>
                    </a:lnTo>
                    <a:lnTo>
                      <a:pt x="2407" y="1927"/>
                    </a:lnTo>
                    <a:lnTo>
                      <a:pt x="2399" y="1936"/>
                    </a:lnTo>
                    <a:lnTo>
                      <a:pt x="2390" y="1936"/>
                    </a:lnTo>
                    <a:lnTo>
                      <a:pt x="2381" y="1936"/>
                    </a:lnTo>
                    <a:lnTo>
                      <a:pt x="2372" y="1936"/>
                    </a:lnTo>
                    <a:lnTo>
                      <a:pt x="2363" y="1936"/>
                    </a:lnTo>
                    <a:lnTo>
                      <a:pt x="2346" y="1927"/>
                    </a:lnTo>
                    <a:lnTo>
                      <a:pt x="2336" y="1927"/>
                    </a:lnTo>
                    <a:lnTo>
                      <a:pt x="2336" y="1936"/>
                    </a:lnTo>
                    <a:lnTo>
                      <a:pt x="2336" y="1943"/>
                    </a:lnTo>
                    <a:lnTo>
                      <a:pt x="2346" y="1952"/>
                    </a:lnTo>
                    <a:lnTo>
                      <a:pt x="2354" y="1971"/>
                    </a:lnTo>
                    <a:lnTo>
                      <a:pt x="2363" y="1980"/>
                    </a:lnTo>
                    <a:lnTo>
                      <a:pt x="2372" y="1996"/>
                    </a:lnTo>
                    <a:lnTo>
                      <a:pt x="2363" y="2007"/>
                    </a:lnTo>
                    <a:lnTo>
                      <a:pt x="2354" y="2023"/>
                    </a:lnTo>
                    <a:lnTo>
                      <a:pt x="2336" y="2043"/>
                    </a:lnTo>
                    <a:lnTo>
                      <a:pt x="2336" y="2069"/>
                    </a:lnTo>
                    <a:lnTo>
                      <a:pt x="2336" y="2087"/>
                    </a:lnTo>
                    <a:lnTo>
                      <a:pt x="2336" y="2113"/>
                    </a:lnTo>
                    <a:lnTo>
                      <a:pt x="2336" y="2131"/>
                    </a:lnTo>
                    <a:lnTo>
                      <a:pt x="2346" y="2157"/>
                    </a:lnTo>
                    <a:lnTo>
                      <a:pt x="2346" y="2176"/>
                    </a:lnTo>
                    <a:lnTo>
                      <a:pt x="2346" y="2193"/>
                    </a:lnTo>
                    <a:lnTo>
                      <a:pt x="2336" y="2211"/>
                    </a:lnTo>
                    <a:lnTo>
                      <a:pt x="2319" y="2220"/>
                    </a:lnTo>
                    <a:lnTo>
                      <a:pt x="2050" y="2229"/>
                    </a:lnTo>
                    <a:lnTo>
                      <a:pt x="2114" y="2167"/>
                    </a:lnTo>
                    <a:lnTo>
                      <a:pt x="2150" y="2123"/>
                    </a:lnTo>
                    <a:lnTo>
                      <a:pt x="2167" y="2096"/>
                    </a:lnTo>
                    <a:lnTo>
                      <a:pt x="2176" y="2076"/>
                    </a:lnTo>
                    <a:lnTo>
                      <a:pt x="2167" y="2069"/>
                    </a:lnTo>
                    <a:lnTo>
                      <a:pt x="2159" y="2060"/>
                    </a:lnTo>
                    <a:lnTo>
                      <a:pt x="2150" y="2060"/>
                    </a:lnTo>
                    <a:lnTo>
                      <a:pt x="2141" y="2043"/>
                    </a:lnTo>
                    <a:lnTo>
                      <a:pt x="2141" y="2023"/>
                    </a:lnTo>
                    <a:lnTo>
                      <a:pt x="2150" y="1989"/>
                    </a:lnTo>
                    <a:lnTo>
                      <a:pt x="429" y="2007"/>
                    </a:lnTo>
                    <a:lnTo>
                      <a:pt x="419" y="820"/>
                    </a:lnTo>
                    <a:lnTo>
                      <a:pt x="419" y="793"/>
                    </a:lnTo>
                    <a:lnTo>
                      <a:pt x="419" y="776"/>
                    </a:lnTo>
                    <a:lnTo>
                      <a:pt x="402" y="758"/>
                    </a:lnTo>
                    <a:lnTo>
                      <a:pt x="393" y="740"/>
                    </a:lnTo>
                    <a:lnTo>
                      <a:pt x="375" y="722"/>
                    </a:lnTo>
                    <a:lnTo>
                      <a:pt x="366" y="704"/>
                    </a:lnTo>
                    <a:lnTo>
                      <a:pt x="349" y="696"/>
                    </a:lnTo>
                    <a:lnTo>
                      <a:pt x="339" y="687"/>
                    </a:lnTo>
                    <a:lnTo>
                      <a:pt x="330" y="669"/>
                    </a:lnTo>
                    <a:lnTo>
                      <a:pt x="322" y="660"/>
                    </a:lnTo>
                    <a:lnTo>
                      <a:pt x="322" y="642"/>
                    </a:lnTo>
                    <a:lnTo>
                      <a:pt x="313" y="624"/>
                    </a:lnTo>
                    <a:lnTo>
                      <a:pt x="303" y="616"/>
                    </a:lnTo>
                    <a:lnTo>
                      <a:pt x="295" y="597"/>
                    </a:lnTo>
                    <a:lnTo>
                      <a:pt x="277" y="589"/>
                    </a:lnTo>
                    <a:lnTo>
                      <a:pt x="269" y="571"/>
                    </a:lnTo>
                    <a:lnTo>
                      <a:pt x="259" y="562"/>
                    </a:lnTo>
                    <a:lnTo>
                      <a:pt x="259" y="553"/>
                    </a:lnTo>
                    <a:lnTo>
                      <a:pt x="259" y="544"/>
                    </a:lnTo>
                    <a:lnTo>
                      <a:pt x="259" y="536"/>
                    </a:lnTo>
                    <a:lnTo>
                      <a:pt x="277" y="509"/>
                    </a:lnTo>
                    <a:lnTo>
                      <a:pt x="286" y="491"/>
                    </a:lnTo>
                    <a:lnTo>
                      <a:pt x="295" y="473"/>
                    </a:lnTo>
                    <a:lnTo>
                      <a:pt x="295" y="456"/>
                    </a:lnTo>
                    <a:lnTo>
                      <a:pt x="295" y="437"/>
                    </a:lnTo>
                    <a:lnTo>
                      <a:pt x="286" y="420"/>
                    </a:lnTo>
                    <a:lnTo>
                      <a:pt x="277" y="411"/>
                    </a:lnTo>
                    <a:lnTo>
                      <a:pt x="269" y="402"/>
                    </a:lnTo>
                    <a:lnTo>
                      <a:pt x="250" y="402"/>
                    </a:lnTo>
                    <a:lnTo>
                      <a:pt x="222" y="402"/>
                    </a:lnTo>
                    <a:lnTo>
                      <a:pt x="206" y="402"/>
                    </a:lnTo>
                    <a:lnTo>
                      <a:pt x="188" y="393"/>
                    </a:lnTo>
                    <a:lnTo>
                      <a:pt x="178" y="384"/>
                    </a:lnTo>
                    <a:lnTo>
                      <a:pt x="169" y="376"/>
                    </a:lnTo>
                    <a:lnTo>
                      <a:pt x="160" y="356"/>
                    </a:lnTo>
                    <a:lnTo>
                      <a:pt x="160" y="340"/>
                    </a:lnTo>
                    <a:lnTo>
                      <a:pt x="153" y="331"/>
                    </a:lnTo>
                    <a:lnTo>
                      <a:pt x="142" y="312"/>
                    </a:lnTo>
                    <a:lnTo>
                      <a:pt x="133" y="312"/>
                    </a:lnTo>
                    <a:lnTo>
                      <a:pt x="116" y="303"/>
                    </a:lnTo>
                    <a:lnTo>
                      <a:pt x="89" y="25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18" name="Freeform 20"/>
              <p:cNvSpPr>
                <a:spLocks/>
              </p:cNvSpPr>
              <p:nvPr/>
            </p:nvSpPr>
            <p:spPr bwMode="auto">
              <a:xfrm>
                <a:off x="2878" y="1826"/>
                <a:ext cx="582" cy="396"/>
              </a:xfrm>
              <a:custGeom>
                <a:avLst/>
                <a:gdLst>
                  <a:gd name="T0" fmla="*/ 464 w 2292"/>
                  <a:gd name="T1" fmla="*/ 382 h 1543"/>
                  <a:gd name="T2" fmla="*/ 453 w 2292"/>
                  <a:gd name="T3" fmla="*/ 371 h 1543"/>
                  <a:gd name="T4" fmla="*/ 437 w 2292"/>
                  <a:gd name="T5" fmla="*/ 362 h 1543"/>
                  <a:gd name="T6" fmla="*/ 319 w 2292"/>
                  <a:gd name="T7" fmla="*/ 369 h 1543"/>
                  <a:gd name="T8" fmla="*/ 129 w 2292"/>
                  <a:gd name="T9" fmla="*/ 373 h 1543"/>
                  <a:gd name="T10" fmla="*/ 68 w 2292"/>
                  <a:gd name="T11" fmla="*/ 366 h 1543"/>
                  <a:gd name="T12" fmla="*/ 66 w 2292"/>
                  <a:gd name="T13" fmla="*/ 359 h 1543"/>
                  <a:gd name="T14" fmla="*/ 68 w 2292"/>
                  <a:gd name="T15" fmla="*/ 334 h 1543"/>
                  <a:gd name="T16" fmla="*/ 61 w 2292"/>
                  <a:gd name="T17" fmla="*/ 318 h 1543"/>
                  <a:gd name="T18" fmla="*/ 64 w 2292"/>
                  <a:gd name="T19" fmla="*/ 302 h 1543"/>
                  <a:gd name="T20" fmla="*/ 57 w 2292"/>
                  <a:gd name="T21" fmla="*/ 288 h 1543"/>
                  <a:gd name="T22" fmla="*/ 55 w 2292"/>
                  <a:gd name="T23" fmla="*/ 270 h 1543"/>
                  <a:gd name="T24" fmla="*/ 41 w 2292"/>
                  <a:gd name="T25" fmla="*/ 252 h 1543"/>
                  <a:gd name="T26" fmla="*/ 41 w 2292"/>
                  <a:gd name="T27" fmla="*/ 222 h 1543"/>
                  <a:gd name="T28" fmla="*/ 25 w 2292"/>
                  <a:gd name="T29" fmla="*/ 188 h 1543"/>
                  <a:gd name="T30" fmla="*/ 18 w 2292"/>
                  <a:gd name="T31" fmla="*/ 172 h 1543"/>
                  <a:gd name="T32" fmla="*/ 12 w 2292"/>
                  <a:gd name="T33" fmla="*/ 149 h 1543"/>
                  <a:gd name="T34" fmla="*/ 3 w 2292"/>
                  <a:gd name="T35" fmla="*/ 128 h 1543"/>
                  <a:gd name="T36" fmla="*/ 3 w 2292"/>
                  <a:gd name="T37" fmla="*/ 119 h 1543"/>
                  <a:gd name="T38" fmla="*/ 3 w 2292"/>
                  <a:gd name="T39" fmla="*/ 85 h 1543"/>
                  <a:gd name="T40" fmla="*/ 12 w 2292"/>
                  <a:gd name="T41" fmla="*/ 57 h 1543"/>
                  <a:gd name="T42" fmla="*/ 3 w 2292"/>
                  <a:gd name="T43" fmla="*/ 43 h 1543"/>
                  <a:gd name="T44" fmla="*/ 3 w 2292"/>
                  <a:gd name="T45" fmla="*/ 32 h 1543"/>
                  <a:gd name="T46" fmla="*/ 9 w 2292"/>
                  <a:gd name="T47" fmla="*/ 16 h 1543"/>
                  <a:gd name="T48" fmla="*/ 131 w 2292"/>
                  <a:gd name="T49" fmla="*/ 9 h 1543"/>
                  <a:gd name="T50" fmla="*/ 351 w 2292"/>
                  <a:gd name="T51" fmla="*/ 5 h 1543"/>
                  <a:gd name="T52" fmla="*/ 471 w 2292"/>
                  <a:gd name="T53" fmla="*/ 0 h 1543"/>
                  <a:gd name="T54" fmla="*/ 476 w 2292"/>
                  <a:gd name="T55" fmla="*/ 5 h 1543"/>
                  <a:gd name="T56" fmla="*/ 478 w 2292"/>
                  <a:gd name="T57" fmla="*/ 14 h 1543"/>
                  <a:gd name="T58" fmla="*/ 487 w 2292"/>
                  <a:gd name="T59" fmla="*/ 26 h 1543"/>
                  <a:gd name="T60" fmla="*/ 483 w 2292"/>
                  <a:gd name="T61" fmla="*/ 41 h 1543"/>
                  <a:gd name="T62" fmla="*/ 487 w 2292"/>
                  <a:gd name="T63" fmla="*/ 80 h 1543"/>
                  <a:gd name="T64" fmla="*/ 512 w 2292"/>
                  <a:gd name="T65" fmla="*/ 103 h 1543"/>
                  <a:gd name="T66" fmla="*/ 530 w 2292"/>
                  <a:gd name="T67" fmla="*/ 114 h 1543"/>
                  <a:gd name="T68" fmla="*/ 535 w 2292"/>
                  <a:gd name="T69" fmla="*/ 128 h 1543"/>
                  <a:gd name="T70" fmla="*/ 546 w 2292"/>
                  <a:gd name="T71" fmla="*/ 138 h 1543"/>
                  <a:gd name="T72" fmla="*/ 553 w 2292"/>
                  <a:gd name="T73" fmla="*/ 146 h 1543"/>
                  <a:gd name="T74" fmla="*/ 573 w 2292"/>
                  <a:gd name="T75" fmla="*/ 162 h 1543"/>
                  <a:gd name="T76" fmla="*/ 582 w 2292"/>
                  <a:gd name="T77" fmla="*/ 188 h 1543"/>
                  <a:gd name="T78" fmla="*/ 569 w 2292"/>
                  <a:gd name="T79" fmla="*/ 220 h 1543"/>
                  <a:gd name="T80" fmla="*/ 560 w 2292"/>
                  <a:gd name="T81" fmla="*/ 238 h 1543"/>
                  <a:gd name="T82" fmla="*/ 523 w 2292"/>
                  <a:gd name="T83" fmla="*/ 252 h 1543"/>
                  <a:gd name="T84" fmla="*/ 503 w 2292"/>
                  <a:gd name="T85" fmla="*/ 286 h 1543"/>
                  <a:gd name="T86" fmla="*/ 512 w 2292"/>
                  <a:gd name="T87" fmla="*/ 318 h 1543"/>
                  <a:gd name="T88" fmla="*/ 503 w 2292"/>
                  <a:gd name="T89" fmla="*/ 329 h 1543"/>
                  <a:gd name="T90" fmla="*/ 503 w 2292"/>
                  <a:gd name="T91" fmla="*/ 341 h 1543"/>
                  <a:gd name="T92" fmla="*/ 484 w 2292"/>
                  <a:gd name="T93" fmla="*/ 357 h 1543"/>
                  <a:gd name="T94" fmla="*/ 473 w 2292"/>
                  <a:gd name="T95" fmla="*/ 371 h 1543"/>
                  <a:gd name="T96" fmla="*/ 478 w 2292"/>
                  <a:gd name="T97" fmla="*/ 385 h 1543"/>
                  <a:gd name="T98" fmla="*/ 476 w 2292"/>
                  <a:gd name="T99" fmla="*/ 394 h 1543"/>
                  <a:gd name="T100" fmla="*/ 471 w 2292"/>
                  <a:gd name="T101" fmla="*/ 394 h 1543"/>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292" h="1543">
                    <a:moveTo>
                      <a:pt x="1848" y="1516"/>
                    </a:moveTo>
                    <a:lnTo>
                      <a:pt x="1839" y="1507"/>
                    </a:lnTo>
                    <a:lnTo>
                      <a:pt x="1839" y="1499"/>
                    </a:lnTo>
                    <a:lnTo>
                      <a:pt x="1828" y="1490"/>
                    </a:lnTo>
                    <a:lnTo>
                      <a:pt x="1811" y="1480"/>
                    </a:lnTo>
                    <a:lnTo>
                      <a:pt x="1802" y="1463"/>
                    </a:lnTo>
                    <a:lnTo>
                      <a:pt x="1793" y="1454"/>
                    </a:lnTo>
                    <a:lnTo>
                      <a:pt x="1784" y="1445"/>
                    </a:lnTo>
                    <a:lnTo>
                      <a:pt x="1775" y="1427"/>
                    </a:lnTo>
                    <a:lnTo>
                      <a:pt x="1768" y="1419"/>
                    </a:lnTo>
                    <a:lnTo>
                      <a:pt x="1768" y="1400"/>
                    </a:lnTo>
                    <a:lnTo>
                      <a:pt x="1722" y="1410"/>
                    </a:lnTo>
                    <a:lnTo>
                      <a:pt x="1642" y="1410"/>
                    </a:lnTo>
                    <a:lnTo>
                      <a:pt x="1544" y="1419"/>
                    </a:lnTo>
                    <a:lnTo>
                      <a:pt x="1411" y="1427"/>
                    </a:lnTo>
                    <a:lnTo>
                      <a:pt x="1258" y="1436"/>
                    </a:lnTo>
                    <a:lnTo>
                      <a:pt x="1089" y="1445"/>
                    </a:lnTo>
                    <a:lnTo>
                      <a:pt x="910" y="1445"/>
                    </a:lnTo>
                    <a:lnTo>
                      <a:pt x="714" y="1454"/>
                    </a:lnTo>
                    <a:lnTo>
                      <a:pt x="508" y="1454"/>
                    </a:lnTo>
                    <a:lnTo>
                      <a:pt x="295" y="1454"/>
                    </a:lnTo>
                    <a:lnTo>
                      <a:pt x="287" y="1445"/>
                    </a:lnTo>
                    <a:lnTo>
                      <a:pt x="277" y="1436"/>
                    </a:lnTo>
                    <a:lnTo>
                      <a:pt x="268" y="1427"/>
                    </a:lnTo>
                    <a:lnTo>
                      <a:pt x="268" y="1419"/>
                    </a:lnTo>
                    <a:lnTo>
                      <a:pt x="260" y="1419"/>
                    </a:lnTo>
                    <a:lnTo>
                      <a:pt x="260" y="1410"/>
                    </a:lnTo>
                    <a:lnTo>
                      <a:pt x="260" y="1400"/>
                    </a:lnTo>
                    <a:lnTo>
                      <a:pt x="260" y="1383"/>
                    </a:lnTo>
                    <a:lnTo>
                      <a:pt x="260" y="1374"/>
                    </a:lnTo>
                    <a:lnTo>
                      <a:pt x="268" y="1338"/>
                    </a:lnTo>
                    <a:lnTo>
                      <a:pt x="268" y="1303"/>
                    </a:lnTo>
                    <a:lnTo>
                      <a:pt x="260" y="1283"/>
                    </a:lnTo>
                    <a:lnTo>
                      <a:pt x="251" y="1267"/>
                    </a:lnTo>
                    <a:lnTo>
                      <a:pt x="251" y="1258"/>
                    </a:lnTo>
                    <a:lnTo>
                      <a:pt x="241" y="1240"/>
                    </a:lnTo>
                    <a:lnTo>
                      <a:pt x="233" y="1230"/>
                    </a:lnTo>
                    <a:lnTo>
                      <a:pt x="233" y="1223"/>
                    </a:lnTo>
                    <a:lnTo>
                      <a:pt x="241" y="1203"/>
                    </a:lnTo>
                    <a:lnTo>
                      <a:pt x="251" y="1177"/>
                    </a:lnTo>
                    <a:lnTo>
                      <a:pt x="241" y="1168"/>
                    </a:lnTo>
                    <a:lnTo>
                      <a:pt x="233" y="1159"/>
                    </a:lnTo>
                    <a:lnTo>
                      <a:pt x="224" y="1143"/>
                    </a:lnTo>
                    <a:lnTo>
                      <a:pt x="224" y="1123"/>
                    </a:lnTo>
                    <a:lnTo>
                      <a:pt x="224" y="1106"/>
                    </a:lnTo>
                    <a:lnTo>
                      <a:pt x="224" y="1088"/>
                    </a:lnTo>
                    <a:lnTo>
                      <a:pt x="215" y="1070"/>
                    </a:lnTo>
                    <a:lnTo>
                      <a:pt x="215" y="1053"/>
                    </a:lnTo>
                    <a:lnTo>
                      <a:pt x="207" y="1035"/>
                    </a:lnTo>
                    <a:lnTo>
                      <a:pt x="188" y="1017"/>
                    </a:lnTo>
                    <a:lnTo>
                      <a:pt x="171" y="999"/>
                    </a:lnTo>
                    <a:lnTo>
                      <a:pt x="161" y="982"/>
                    </a:lnTo>
                    <a:lnTo>
                      <a:pt x="161" y="954"/>
                    </a:lnTo>
                    <a:lnTo>
                      <a:pt x="161" y="927"/>
                    </a:lnTo>
                    <a:lnTo>
                      <a:pt x="161" y="901"/>
                    </a:lnTo>
                    <a:lnTo>
                      <a:pt x="161" y="866"/>
                    </a:lnTo>
                    <a:lnTo>
                      <a:pt x="161" y="839"/>
                    </a:lnTo>
                    <a:lnTo>
                      <a:pt x="152" y="803"/>
                    </a:lnTo>
                    <a:lnTo>
                      <a:pt x="135" y="767"/>
                    </a:lnTo>
                    <a:lnTo>
                      <a:pt x="99" y="732"/>
                    </a:lnTo>
                    <a:lnTo>
                      <a:pt x="91" y="714"/>
                    </a:lnTo>
                    <a:lnTo>
                      <a:pt x="80" y="697"/>
                    </a:lnTo>
                    <a:lnTo>
                      <a:pt x="80" y="686"/>
                    </a:lnTo>
                    <a:lnTo>
                      <a:pt x="71" y="670"/>
                    </a:lnTo>
                    <a:lnTo>
                      <a:pt x="71" y="652"/>
                    </a:lnTo>
                    <a:lnTo>
                      <a:pt x="64" y="633"/>
                    </a:lnTo>
                    <a:lnTo>
                      <a:pt x="55" y="617"/>
                    </a:lnTo>
                    <a:lnTo>
                      <a:pt x="46" y="580"/>
                    </a:lnTo>
                    <a:lnTo>
                      <a:pt x="27" y="544"/>
                    </a:lnTo>
                    <a:lnTo>
                      <a:pt x="0" y="509"/>
                    </a:lnTo>
                    <a:lnTo>
                      <a:pt x="11" y="509"/>
                    </a:lnTo>
                    <a:lnTo>
                      <a:pt x="11" y="500"/>
                    </a:lnTo>
                    <a:lnTo>
                      <a:pt x="11" y="490"/>
                    </a:lnTo>
                    <a:lnTo>
                      <a:pt x="11" y="482"/>
                    </a:lnTo>
                    <a:lnTo>
                      <a:pt x="11" y="473"/>
                    </a:lnTo>
                    <a:lnTo>
                      <a:pt x="11" y="464"/>
                    </a:lnTo>
                    <a:lnTo>
                      <a:pt x="11" y="456"/>
                    </a:lnTo>
                    <a:lnTo>
                      <a:pt x="0" y="410"/>
                    </a:lnTo>
                    <a:lnTo>
                      <a:pt x="0" y="366"/>
                    </a:lnTo>
                    <a:lnTo>
                      <a:pt x="11" y="330"/>
                    </a:lnTo>
                    <a:lnTo>
                      <a:pt x="18" y="304"/>
                    </a:lnTo>
                    <a:lnTo>
                      <a:pt x="27" y="269"/>
                    </a:lnTo>
                    <a:lnTo>
                      <a:pt x="46" y="242"/>
                    </a:lnTo>
                    <a:lnTo>
                      <a:pt x="46" y="224"/>
                    </a:lnTo>
                    <a:lnTo>
                      <a:pt x="55" y="206"/>
                    </a:lnTo>
                    <a:lnTo>
                      <a:pt x="46" y="197"/>
                    </a:lnTo>
                    <a:lnTo>
                      <a:pt x="37" y="188"/>
                    </a:lnTo>
                    <a:lnTo>
                      <a:pt x="11" y="169"/>
                    </a:lnTo>
                    <a:lnTo>
                      <a:pt x="0" y="160"/>
                    </a:lnTo>
                    <a:lnTo>
                      <a:pt x="0" y="144"/>
                    </a:lnTo>
                    <a:lnTo>
                      <a:pt x="0" y="133"/>
                    </a:lnTo>
                    <a:lnTo>
                      <a:pt x="11" y="126"/>
                    </a:lnTo>
                    <a:lnTo>
                      <a:pt x="18" y="107"/>
                    </a:lnTo>
                    <a:lnTo>
                      <a:pt x="27" y="100"/>
                    </a:lnTo>
                    <a:lnTo>
                      <a:pt x="37" y="80"/>
                    </a:lnTo>
                    <a:lnTo>
                      <a:pt x="37" y="64"/>
                    </a:lnTo>
                    <a:lnTo>
                      <a:pt x="37" y="45"/>
                    </a:lnTo>
                    <a:lnTo>
                      <a:pt x="64" y="36"/>
                    </a:lnTo>
                    <a:lnTo>
                      <a:pt x="287" y="36"/>
                    </a:lnTo>
                    <a:lnTo>
                      <a:pt x="517" y="36"/>
                    </a:lnTo>
                    <a:lnTo>
                      <a:pt x="750" y="27"/>
                    </a:lnTo>
                    <a:lnTo>
                      <a:pt x="974" y="27"/>
                    </a:lnTo>
                    <a:lnTo>
                      <a:pt x="1187" y="20"/>
                    </a:lnTo>
                    <a:lnTo>
                      <a:pt x="1384" y="20"/>
                    </a:lnTo>
                    <a:lnTo>
                      <a:pt x="1562" y="9"/>
                    </a:lnTo>
                    <a:lnTo>
                      <a:pt x="1695" y="9"/>
                    </a:lnTo>
                    <a:lnTo>
                      <a:pt x="1802" y="0"/>
                    </a:lnTo>
                    <a:lnTo>
                      <a:pt x="1855" y="0"/>
                    </a:lnTo>
                    <a:lnTo>
                      <a:pt x="1864" y="0"/>
                    </a:lnTo>
                    <a:lnTo>
                      <a:pt x="1864" y="9"/>
                    </a:lnTo>
                    <a:lnTo>
                      <a:pt x="1874" y="9"/>
                    </a:lnTo>
                    <a:lnTo>
                      <a:pt x="1874" y="20"/>
                    </a:lnTo>
                    <a:lnTo>
                      <a:pt x="1874" y="27"/>
                    </a:lnTo>
                    <a:lnTo>
                      <a:pt x="1874" y="36"/>
                    </a:lnTo>
                    <a:lnTo>
                      <a:pt x="1874" y="45"/>
                    </a:lnTo>
                    <a:lnTo>
                      <a:pt x="1883" y="53"/>
                    </a:lnTo>
                    <a:lnTo>
                      <a:pt x="1892" y="64"/>
                    </a:lnTo>
                    <a:lnTo>
                      <a:pt x="1908" y="73"/>
                    </a:lnTo>
                    <a:lnTo>
                      <a:pt x="1919" y="89"/>
                    </a:lnTo>
                    <a:lnTo>
                      <a:pt x="1919" y="100"/>
                    </a:lnTo>
                    <a:lnTo>
                      <a:pt x="1919" y="107"/>
                    </a:lnTo>
                    <a:lnTo>
                      <a:pt x="1919" y="126"/>
                    </a:lnTo>
                    <a:lnTo>
                      <a:pt x="1908" y="144"/>
                    </a:lnTo>
                    <a:lnTo>
                      <a:pt x="1901" y="160"/>
                    </a:lnTo>
                    <a:lnTo>
                      <a:pt x="1901" y="197"/>
                    </a:lnTo>
                    <a:lnTo>
                      <a:pt x="1901" y="233"/>
                    </a:lnTo>
                    <a:lnTo>
                      <a:pt x="1908" y="277"/>
                    </a:lnTo>
                    <a:lnTo>
                      <a:pt x="1919" y="313"/>
                    </a:lnTo>
                    <a:lnTo>
                      <a:pt x="1945" y="349"/>
                    </a:lnTo>
                    <a:lnTo>
                      <a:pt x="1963" y="376"/>
                    </a:lnTo>
                    <a:lnTo>
                      <a:pt x="1989" y="393"/>
                    </a:lnTo>
                    <a:lnTo>
                      <a:pt x="2016" y="402"/>
                    </a:lnTo>
                    <a:lnTo>
                      <a:pt x="2034" y="410"/>
                    </a:lnTo>
                    <a:lnTo>
                      <a:pt x="2061" y="420"/>
                    </a:lnTo>
                    <a:lnTo>
                      <a:pt x="2069" y="429"/>
                    </a:lnTo>
                    <a:lnTo>
                      <a:pt x="2088" y="446"/>
                    </a:lnTo>
                    <a:lnTo>
                      <a:pt x="2088" y="456"/>
                    </a:lnTo>
                    <a:lnTo>
                      <a:pt x="2097" y="473"/>
                    </a:lnTo>
                    <a:lnTo>
                      <a:pt x="2097" y="490"/>
                    </a:lnTo>
                    <a:lnTo>
                      <a:pt x="2105" y="500"/>
                    </a:lnTo>
                    <a:lnTo>
                      <a:pt x="2114" y="509"/>
                    </a:lnTo>
                    <a:lnTo>
                      <a:pt x="2124" y="517"/>
                    </a:lnTo>
                    <a:lnTo>
                      <a:pt x="2141" y="526"/>
                    </a:lnTo>
                    <a:lnTo>
                      <a:pt x="2150" y="537"/>
                    </a:lnTo>
                    <a:lnTo>
                      <a:pt x="2159" y="537"/>
                    </a:lnTo>
                    <a:lnTo>
                      <a:pt x="2159" y="544"/>
                    </a:lnTo>
                    <a:lnTo>
                      <a:pt x="2168" y="553"/>
                    </a:lnTo>
                    <a:lnTo>
                      <a:pt x="2177" y="570"/>
                    </a:lnTo>
                    <a:lnTo>
                      <a:pt x="2194" y="589"/>
                    </a:lnTo>
                    <a:lnTo>
                      <a:pt x="2212" y="606"/>
                    </a:lnTo>
                    <a:lnTo>
                      <a:pt x="2230" y="617"/>
                    </a:lnTo>
                    <a:lnTo>
                      <a:pt x="2257" y="633"/>
                    </a:lnTo>
                    <a:lnTo>
                      <a:pt x="2274" y="652"/>
                    </a:lnTo>
                    <a:lnTo>
                      <a:pt x="2292" y="670"/>
                    </a:lnTo>
                    <a:lnTo>
                      <a:pt x="2292" y="697"/>
                    </a:lnTo>
                    <a:lnTo>
                      <a:pt x="2292" y="732"/>
                    </a:lnTo>
                    <a:lnTo>
                      <a:pt x="2274" y="767"/>
                    </a:lnTo>
                    <a:lnTo>
                      <a:pt x="2257" y="803"/>
                    </a:lnTo>
                    <a:lnTo>
                      <a:pt x="2248" y="830"/>
                    </a:lnTo>
                    <a:lnTo>
                      <a:pt x="2239" y="857"/>
                    </a:lnTo>
                    <a:lnTo>
                      <a:pt x="2230" y="883"/>
                    </a:lnTo>
                    <a:lnTo>
                      <a:pt x="2221" y="901"/>
                    </a:lnTo>
                    <a:lnTo>
                      <a:pt x="2212" y="919"/>
                    </a:lnTo>
                    <a:lnTo>
                      <a:pt x="2204" y="927"/>
                    </a:lnTo>
                    <a:lnTo>
                      <a:pt x="2194" y="937"/>
                    </a:lnTo>
                    <a:lnTo>
                      <a:pt x="2177" y="946"/>
                    </a:lnTo>
                    <a:lnTo>
                      <a:pt x="2150" y="946"/>
                    </a:lnTo>
                    <a:lnTo>
                      <a:pt x="2061" y="982"/>
                    </a:lnTo>
                    <a:lnTo>
                      <a:pt x="2008" y="1008"/>
                    </a:lnTo>
                    <a:lnTo>
                      <a:pt x="1981" y="1043"/>
                    </a:lnTo>
                    <a:lnTo>
                      <a:pt x="1972" y="1079"/>
                    </a:lnTo>
                    <a:lnTo>
                      <a:pt x="1981" y="1115"/>
                    </a:lnTo>
                    <a:lnTo>
                      <a:pt x="1999" y="1150"/>
                    </a:lnTo>
                    <a:lnTo>
                      <a:pt x="2008" y="1187"/>
                    </a:lnTo>
                    <a:lnTo>
                      <a:pt x="2016" y="1214"/>
                    </a:lnTo>
                    <a:lnTo>
                      <a:pt x="2016" y="1240"/>
                    </a:lnTo>
                    <a:lnTo>
                      <a:pt x="1989" y="1267"/>
                    </a:lnTo>
                    <a:lnTo>
                      <a:pt x="1981" y="1267"/>
                    </a:lnTo>
                    <a:lnTo>
                      <a:pt x="1981" y="1276"/>
                    </a:lnTo>
                    <a:lnTo>
                      <a:pt x="1981" y="1283"/>
                    </a:lnTo>
                    <a:lnTo>
                      <a:pt x="1981" y="1294"/>
                    </a:lnTo>
                    <a:lnTo>
                      <a:pt x="1981" y="1303"/>
                    </a:lnTo>
                    <a:lnTo>
                      <a:pt x="1981" y="1320"/>
                    </a:lnTo>
                    <a:lnTo>
                      <a:pt x="1981" y="1329"/>
                    </a:lnTo>
                    <a:lnTo>
                      <a:pt x="1972" y="1347"/>
                    </a:lnTo>
                    <a:lnTo>
                      <a:pt x="1963" y="1365"/>
                    </a:lnTo>
                    <a:lnTo>
                      <a:pt x="1945" y="1383"/>
                    </a:lnTo>
                    <a:lnTo>
                      <a:pt x="1908" y="1392"/>
                    </a:lnTo>
                    <a:lnTo>
                      <a:pt x="1892" y="1410"/>
                    </a:lnTo>
                    <a:lnTo>
                      <a:pt x="1874" y="1419"/>
                    </a:lnTo>
                    <a:lnTo>
                      <a:pt x="1874" y="1436"/>
                    </a:lnTo>
                    <a:lnTo>
                      <a:pt x="1864" y="1445"/>
                    </a:lnTo>
                    <a:lnTo>
                      <a:pt x="1874" y="1463"/>
                    </a:lnTo>
                    <a:lnTo>
                      <a:pt x="1874" y="1472"/>
                    </a:lnTo>
                    <a:lnTo>
                      <a:pt x="1883" y="1490"/>
                    </a:lnTo>
                    <a:lnTo>
                      <a:pt x="1883" y="1499"/>
                    </a:lnTo>
                    <a:lnTo>
                      <a:pt x="1883" y="1507"/>
                    </a:lnTo>
                    <a:lnTo>
                      <a:pt x="1874" y="1516"/>
                    </a:lnTo>
                    <a:lnTo>
                      <a:pt x="1874" y="1525"/>
                    </a:lnTo>
                    <a:lnTo>
                      <a:pt x="1874" y="1534"/>
                    </a:lnTo>
                    <a:lnTo>
                      <a:pt x="1864" y="1534"/>
                    </a:lnTo>
                    <a:lnTo>
                      <a:pt x="1864" y="1543"/>
                    </a:lnTo>
                    <a:lnTo>
                      <a:pt x="1864" y="1534"/>
                    </a:lnTo>
                    <a:lnTo>
                      <a:pt x="1855" y="1534"/>
                    </a:lnTo>
                    <a:lnTo>
                      <a:pt x="1848" y="1525"/>
                    </a:lnTo>
                    <a:lnTo>
                      <a:pt x="1848" y="1516"/>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19" name="Freeform 21"/>
              <p:cNvSpPr>
                <a:spLocks/>
              </p:cNvSpPr>
              <p:nvPr/>
            </p:nvSpPr>
            <p:spPr bwMode="auto">
              <a:xfrm>
                <a:off x="2878" y="1826"/>
                <a:ext cx="582" cy="396"/>
              </a:xfrm>
              <a:custGeom>
                <a:avLst/>
                <a:gdLst>
                  <a:gd name="T0" fmla="*/ 464 w 2292"/>
                  <a:gd name="T1" fmla="*/ 382 h 1543"/>
                  <a:gd name="T2" fmla="*/ 453 w 2292"/>
                  <a:gd name="T3" fmla="*/ 371 h 1543"/>
                  <a:gd name="T4" fmla="*/ 437 w 2292"/>
                  <a:gd name="T5" fmla="*/ 362 h 1543"/>
                  <a:gd name="T6" fmla="*/ 319 w 2292"/>
                  <a:gd name="T7" fmla="*/ 369 h 1543"/>
                  <a:gd name="T8" fmla="*/ 129 w 2292"/>
                  <a:gd name="T9" fmla="*/ 373 h 1543"/>
                  <a:gd name="T10" fmla="*/ 73 w 2292"/>
                  <a:gd name="T11" fmla="*/ 371 h 1543"/>
                  <a:gd name="T12" fmla="*/ 66 w 2292"/>
                  <a:gd name="T13" fmla="*/ 364 h 1543"/>
                  <a:gd name="T14" fmla="*/ 66 w 2292"/>
                  <a:gd name="T15" fmla="*/ 353 h 1543"/>
                  <a:gd name="T16" fmla="*/ 64 w 2292"/>
                  <a:gd name="T17" fmla="*/ 325 h 1543"/>
                  <a:gd name="T18" fmla="*/ 59 w 2292"/>
                  <a:gd name="T19" fmla="*/ 314 h 1543"/>
                  <a:gd name="T20" fmla="*/ 59 w 2292"/>
                  <a:gd name="T21" fmla="*/ 297 h 1543"/>
                  <a:gd name="T22" fmla="*/ 57 w 2292"/>
                  <a:gd name="T23" fmla="*/ 279 h 1543"/>
                  <a:gd name="T24" fmla="*/ 48 w 2292"/>
                  <a:gd name="T25" fmla="*/ 261 h 1543"/>
                  <a:gd name="T26" fmla="*/ 41 w 2292"/>
                  <a:gd name="T27" fmla="*/ 238 h 1543"/>
                  <a:gd name="T28" fmla="*/ 39 w 2292"/>
                  <a:gd name="T29" fmla="*/ 206 h 1543"/>
                  <a:gd name="T30" fmla="*/ 20 w 2292"/>
                  <a:gd name="T31" fmla="*/ 179 h 1543"/>
                  <a:gd name="T32" fmla="*/ 16 w 2292"/>
                  <a:gd name="T33" fmla="*/ 162 h 1543"/>
                  <a:gd name="T34" fmla="*/ 0 w 2292"/>
                  <a:gd name="T35" fmla="*/ 131 h 1543"/>
                  <a:gd name="T36" fmla="*/ 3 w 2292"/>
                  <a:gd name="T37" fmla="*/ 131 h 1543"/>
                  <a:gd name="T38" fmla="*/ 3 w 2292"/>
                  <a:gd name="T39" fmla="*/ 124 h 1543"/>
                  <a:gd name="T40" fmla="*/ 0 w 2292"/>
                  <a:gd name="T41" fmla="*/ 105 h 1543"/>
                  <a:gd name="T42" fmla="*/ 7 w 2292"/>
                  <a:gd name="T43" fmla="*/ 69 h 1543"/>
                  <a:gd name="T44" fmla="*/ 12 w 2292"/>
                  <a:gd name="T45" fmla="*/ 51 h 1543"/>
                  <a:gd name="T46" fmla="*/ 0 w 2292"/>
                  <a:gd name="T47" fmla="*/ 37 h 1543"/>
                  <a:gd name="T48" fmla="*/ 7 w 2292"/>
                  <a:gd name="T49" fmla="*/ 26 h 1543"/>
                  <a:gd name="T50" fmla="*/ 16 w 2292"/>
                  <a:gd name="T51" fmla="*/ 9 h 1543"/>
                  <a:gd name="T52" fmla="*/ 247 w 2292"/>
                  <a:gd name="T53" fmla="*/ 7 h 1543"/>
                  <a:gd name="T54" fmla="*/ 430 w 2292"/>
                  <a:gd name="T55" fmla="*/ 2 h 1543"/>
                  <a:gd name="T56" fmla="*/ 473 w 2292"/>
                  <a:gd name="T57" fmla="*/ 2 h 1543"/>
                  <a:gd name="T58" fmla="*/ 476 w 2292"/>
                  <a:gd name="T59" fmla="*/ 7 h 1543"/>
                  <a:gd name="T60" fmla="*/ 480 w 2292"/>
                  <a:gd name="T61" fmla="*/ 16 h 1543"/>
                  <a:gd name="T62" fmla="*/ 487 w 2292"/>
                  <a:gd name="T63" fmla="*/ 27 h 1543"/>
                  <a:gd name="T64" fmla="*/ 483 w 2292"/>
                  <a:gd name="T65" fmla="*/ 51 h 1543"/>
                  <a:gd name="T66" fmla="*/ 494 w 2292"/>
                  <a:gd name="T67" fmla="*/ 90 h 1543"/>
                  <a:gd name="T68" fmla="*/ 516 w 2292"/>
                  <a:gd name="T69" fmla="*/ 105 h 1543"/>
                  <a:gd name="T70" fmla="*/ 530 w 2292"/>
                  <a:gd name="T71" fmla="*/ 117 h 1543"/>
                  <a:gd name="T72" fmla="*/ 537 w 2292"/>
                  <a:gd name="T73" fmla="*/ 131 h 1543"/>
                  <a:gd name="T74" fmla="*/ 548 w 2292"/>
                  <a:gd name="T75" fmla="*/ 138 h 1543"/>
                  <a:gd name="T76" fmla="*/ 557 w 2292"/>
                  <a:gd name="T77" fmla="*/ 151 h 1543"/>
                  <a:gd name="T78" fmla="*/ 577 w 2292"/>
                  <a:gd name="T79" fmla="*/ 167 h 1543"/>
                  <a:gd name="T80" fmla="*/ 577 w 2292"/>
                  <a:gd name="T81" fmla="*/ 197 h 1543"/>
                  <a:gd name="T82" fmla="*/ 566 w 2292"/>
                  <a:gd name="T83" fmla="*/ 227 h 1543"/>
                  <a:gd name="T84" fmla="*/ 557 w 2292"/>
                  <a:gd name="T85" fmla="*/ 240 h 1543"/>
                  <a:gd name="T86" fmla="*/ 510 w 2292"/>
                  <a:gd name="T87" fmla="*/ 259 h 1543"/>
                  <a:gd name="T88" fmla="*/ 508 w 2292"/>
                  <a:gd name="T89" fmla="*/ 295 h 1543"/>
                  <a:gd name="T90" fmla="*/ 505 w 2292"/>
                  <a:gd name="T91" fmla="*/ 325 h 1543"/>
                  <a:gd name="T92" fmla="*/ 503 w 2292"/>
                  <a:gd name="T93" fmla="*/ 332 h 1543"/>
                  <a:gd name="T94" fmla="*/ 501 w 2292"/>
                  <a:gd name="T95" fmla="*/ 346 h 1543"/>
                  <a:gd name="T96" fmla="*/ 480 w 2292"/>
                  <a:gd name="T97" fmla="*/ 362 h 1543"/>
                  <a:gd name="T98" fmla="*/ 476 w 2292"/>
                  <a:gd name="T99" fmla="*/ 375 h 1543"/>
                  <a:gd name="T100" fmla="*/ 478 w 2292"/>
                  <a:gd name="T101" fmla="*/ 387 h 1543"/>
                  <a:gd name="T102" fmla="*/ 473 w 2292"/>
                  <a:gd name="T103" fmla="*/ 394 h 1543"/>
                  <a:gd name="T104" fmla="*/ 471 w 2292"/>
                  <a:gd name="T105" fmla="*/ 394 h 154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292" h="1543">
                    <a:moveTo>
                      <a:pt x="1848" y="1516"/>
                    </a:moveTo>
                    <a:lnTo>
                      <a:pt x="1839" y="1507"/>
                    </a:lnTo>
                    <a:lnTo>
                      <a:pt x="1839" y="1499"/>
                    </a:lnTo>
                    <a:lnTo>
                      <a:pt x="1828" y="1490"/>
                    </a:lnTo>
                    <a:lnTo>
                      <a:pt x="1811" y="1480"/>
                    </a:lnTo>
                    <a:lnTo>
                      <a:pt x="1802" y="1463"/>
                    </a:lnTo>
                    <a:lnTo>
                      <a:pt x="1793" y="1454"/>
                    </a:lnTo>
                    <a:lnTo>
                      <a:pt x="1784" y="1445"/>
                    </a:lnTo>
                    <a:lnTo>
                      <a:pt x="1775" y="1427"/>
                    </a:lnTo>
                    <a:lnTo>
                      <a:pt x="1768" y="1419"/>
                    </a:lnTo>
                    <a:lnTo>
                      <a:pt x="1768" y="1400"/>
                    </a:lnTo>
                    <a:lnTo>
                      <a:pt x="1722" y="1410"/>
                    </a:lnTo>
                    <a:lnTo>
                      <a:pt x="1642" y="1410"/>
                    </a:lnTo>
                    <a:lnTo>
                      <a:pt x="1544" y="1419"/>
                    </a:lnTo>
                    <a:lnTo>
                      <a:pt x="1411" y="1427"/>
                    </a:lnTo>
                    <a:lnTo>
                      <a:pt x="1258" y="1436"/>
                    </a:lnTo>
                    <a:lnTo>
                      <a:pt x="1089" y="1445"/>
                    </a:lnTo>
                    <a:lnTo>
                      <a:pt x="910" y="1445"/>
                    </a:lnTo>
                    <a:lnTo>
                      <a:pt x="714" y="1454"/>
                    </a:lnTo>
                    <a:lnTo>
                      <a:pt x="508" y="1454"/>
                    </a:lnTo>
                    <a:lnTo>
                      <a:pt x="295" y="1454"/>
                    </a:lnTo>
                    <a:lnTo>
                      <a:pt x="287" y="1445"/>
                    </a:lnTo>
                    <a:lnTo>
                      <a:pt x="277" y="1436"/>
                    </a:lnTo>
                    <a:lnTo>
                      <a:pt x="268" y="1427"/>
                    </a:lnTo>
                    <a:lnTo>
                      <a:pt x="268" y="1419"/>
                    </a:lnTo>
                    <a:lnTo>
                      <a:pt x="260" y="1419"/>
                    </a:lnTo>
                    <a:lnTo>
                      <a:pt x="260" y="1410"/>
                    </a:lnTo>
                    <a:lnTo>
                      <a:pt x="260" y="1400"/>
                    </a:lnTo>
                    <a:lnTo>
                      <a:pt x="260" y="1383"/>
                    </a:lnTo>
                    <a:lnTo>
                      <a:pt x="260" y="1374"/>
                    </a:lnTo>
                    <a:lnTo>
                      <a:pt x="268" y="1338"/>
                    </a:lnTo>
                    <a:lnTo>
                      <a:pt x="268" y="1303"/>
                    </a:lnTo>
                    <a:lnTo>
                      <a:pt x="260" y="1283"/>
                    </a:lnTo>
                    <a:lnTo>
                      <a:pt x="251" y="1267"/>
                    </a:lnTo>
                    <a:lnTo>
                      <a:pt x="251" y="1258"/>
                    </a:lnTo>
                    <a:lnTo>
                      <a:pt x="241" y="1240"/>
                    </a:lnTo>
                    <a:lnTo>
                      <a:pt x="233" y="1230"/>
                    </a:lnTo>
                    <a:lnTo>
                      <a:pt x="233" y="1223"/>
                    </a:lnTo>
                    <a:lnTo>
                      <a:pt x="241" y="1203"/>
                    </a:lnTo>
                    <a:lnTo>
                      <a:pt x="251" y="1177"/>
                    </a:lnTo>
                    <a:lnTo>
                      <a:pt x="241" y="1168"/>
                    </a:lnTo>
                    <a:lnTo>
                      <a:pt x="233" y="1159"/>
                    </a:lnTo>
                    <a:lnTo>
                      <a:pt x="224" y="1143"/>
                    </a:lnTo>
                    <a:lnTo>
                      <a:pt x="224" y="1123"/>
                    </a:lnTo>
                    <a:lnTo>
                      <a:pt x="224" y="1106"/>
                    </a:lnTo>
                    <a:lnTo>
                      <a:pt x="224" y="1088"/>
                    </a:lnTo>
                    <a:lnTo>
                      <a:pt x="215" y="1070"/>
                    </a:lnTo>
                    <a:lnTo>
                      <a:pt x="215" y="1053"/>
                    </a:lnTo>
                    <a:lnTo>
                      <a:pt x="207" y="1035"/>
                    </a:lnTo>
                    <a:lnTo>
                      <a:pt x="188" y="1017"/>
                    </a:lnTo>
                    <a:lnTo>
                      <a:pt x="171" y="999"/>
                    </a:lnTo>
                    <a:lnTo>
                      <a:pt x="161" y="982"/>
                    </a:lnTo>
                    <a:lnTo>
                      <a:pt x="161" y="954"/>
                    </a:lnTo>
                    <a:lnTo>
                      <a:pt x="161" y="927"/>
                    </a:lnTo>
                    <a:lnTo>
                      <a:pt x="161" y="901"/>
                    </a:lnTo>
                    <a:lnTo>
                      <a:pt x="161" y="866"/>
                    </a:lnTo>
                    <a:lnTo>
                      <a:pt x="161" y="839"/>
                    </a:lnTo>
                    <a:lnTo>
                      <a:pt x="152" y="803"/>
                    </a:lnTo>
                    <a:lnTo>
                      <a:pt x="135" y="767"/>
                    </a:lnTo>
                    <a:lnTo>
                      <a:pt x="99" y="732"/>
                    </a:lnTo>
                    <a:lnTo>
                      <a:pt x="91" y="714"/>
                    </a:lnTo>
                    <a:lnTo>
                      <a:pt x="80" y="697"/>
                    </a:lnTo>
                    <a:lnTo>
                      <a:pt x="80" y="686"/>
                    </a:lnTo>
                    <a:lnTo>
                      <a:pt x="71" y="670"/>
                    </a:lnTo>
                    <a:lnTo>
                      <a:pt x="71" y="652"/>
                    </a:lnTo>
                    <a:lnTo>
                      <a:pt x="64" y="633"/>
                    </a:lnTo>
                    <a:lnTo>
                      <a:pt x="55" y="617"/>
                    </a:lnTo>
                    <a:lnTo>
                      <a:pt x="46" y="580"/>
                    </a:lnTo>
                    <a:lnTo>
                      <a:pt x="27" y="544"/>
                    </a:lnTo>
                    <a:lnTo>
                      <a:pt x="0" y="509"/>
                    </a:lnTo>
                    <a:lnTo>
                      <a:pt x="11" y="509"/>
                    </a:lnTo>
                    <a:lnTo>
                      <a:pt x="11" y="500"/>
                    </a:lnTo>
                    <a:lnTo>
                      <a:pt x="11" y="490"/>
                    </a:lnTo>
                    <a:lnTo>
                      <a:pt x="11" y="482"/>
                    </a:lnTo>
                    <a:lnTo>
                      <a:pt x="11" y="473"/>
                    </a:lnTo>
                    <a:lnTo>
                      <a:pt x="11" y="464"/>
                    </a:lnTo>
                    <a:lnTo>
                      <a:pt x="11" y="456"/>
                    </a:lnTo>
                    <a:lnTo>
                      <a:pt x="0" y="410"/>
                    </a:lnTo>
                    <a:lnTo>
                      <a:pt x="0" y="366"/>
                    </a:lnTo>
                    <a:lnTo>
                      <a:pt x="11" y="330"/>
                    </a:lnTo>
                    <a:lnTo>
                      <a:pt x="18" y="304"/>
                    </a:lnTo>
                    <a:lnTo>
                      <a:pt x="27" y="269"/>
                    </a:lnTo>
                    <a:lnTo>
                      <a:pt x="46" y="242"/>
                    </a:lnTo>
                    <a:lnTo>
                      <a:pt x="46" y="224"/>
                    </a:lnTo>
                    <a:lnTo>
                      <a:pt x="55" y="206"/>
                    </a:lnTo>
                    <a:lnTo>
                      <a:pt x="46" y="197"/>
                    </a:lnTo>
                    <a:lnTo>
                      <a:pt x="37" y="188"/>
                    </a:lnTo>
                    <a:lnTo>
                      <a:pt x="11" y="169"/>
                    </a:lnTo>
                    <a:lnTo>
                      <a:pt x="0" y="160"/>
                    </a:lnTo>
                    <a:lnTo>
                      <a:pt x="0" y="144"/>
                    </a:lnTo>
                    <a:lnTo>
                      <a:pt x="0" y="133"/>
                    </a:lnTo>
                    <a:lnTo>
                      <a:pt x="11" y="126"/>
                    </a:lnTo>
                    <a:lnTo>
                      <a:pt x="18" y="107"/>
                    </a:lnTo>
                    <a:lnTo>
                      <a:pt x="27" y="100"/>
                    </a:lnTo>
                    <a:lnTo>
                      <a:pt x="37" y="80"/>
                    </a:lnTo>
                    <a:lnTo>
                      <a:pt x="37" y="64"/>
                    </a:lnTo>
                    <a:lnTo>
                      <a:pt x="37" y="45"/>
                    </a:lnTo>
                    <a:lnTo>
                      <a:pt x="64" y="36"/>
                    </a:lnTo>
                    <a:lnTo>
                      <a:pt x="287" y="36"/>
                    </a:lnTo>
                    <a:lnTo>
                      <a:pt x="517" y="36"/>
                    </a:lnTo>
                    <a:lnTo>
                      <a:pt x="750" y="27"/>
                    </a:lnTo>
                    <a:lnTo>
                      <a:pt x="974" y="27"/>
                    </a:lnTo>
                    <a:lnTo>
                      <a:pt x="1187" y="20"/>
                    </a:lnTo>
                    <a:lnTo>
                      <a:pt x="1384" y="20"/>
                    </a:lnTo>
                    <a:lnTo>
                      <a:pt x="1562" y="9"/>
                    </a:lnTo>
                    <a:lnTo>
                      <a:pt x="1695" y="9"/>
                    </a:lnTo>
                    <a:lnTo>
                      <a:pt x="1802" y="0"/>
                    </a:lnTo>
                    <a:lnTo>
                      <a:pt x="1855" y="0"/>
                    </a:lnTo>
                    <a:lnTo>
                      <a:pt x="1864" y="0"/>
                    </a:lnTo>
                    <a:lnTo>
                      <a:pt x="1864" y="9"/>
                    </a:lnTo>
                    <a:lnTo>
                      <a:pt x="1874" y="9"/>
                    </a:lnTo>
                    <a:lnTo>
                      <a:pt x="1874" y="20"/>
                    </a:lnTo>
                    <a:lnTo>
                      <a:pt x="1874" y="27"/>
                    </a:lnTo>
                    <a:lnTo>
                      <a:pt x="1874" y="36"/>
                    </a:lnTo>
                    <a:lnTo>
                      <a:pt x="1874" y="45"/>
                    </a:lnTo>
                    <a:lnTo>
                      <a:pt x="1883" y="53"/>
                    </a:lnTo>
                    <a:lnTo>
                      <a:pt x="1892" y="64"/>
                    </a:lnTo>
                    <a:lnTo>
                      <a:pt x="1908" y="73"/>
                    </a:lnTo>
                    <a:lnTo>
                      <a:pt x="1919" y="89"/>
                    </a:lnTo>
                    <a:lnTo>
                      <a:pt x="1919" y="100"/>
                    </a:lnTo>
                    <a:lnTo>
                      <a:pt x="1919" y="107"/>
                    </a:lnTo>
                    <a:lnTo>
                      <a:pt x="1919" y="126"/>
                    </a:lnTo>
                    <a:lnTo>
                      <a:pt x="1908" y="144"/>
                    </a:lnTo>
                    <a:lnTo>
                      <a:pt x="1901" y="160"/>
                    </a:lnTo>
                    <a:lnTo>
                      <a:pt x="1901" y="197"/>
                    </a:lnTo>
                    <a:lnTo>
                      <a:pt x="1901" y="233"/>
                    </a:lnTo>
                    <a:lnTo>
                      <a:pt x="1908" y="277"/>
                    </a:lnTo>
                    <a:lnTo>
                      <a:pt x="1919" y="313"/>
                    </a:lnTo>
                    <a:lnTo>
                      <a:pt x="1945" y="349"/>
                    </a:lnTo>
                    <a:lnTo>
                      <a:pt x="1963" y="376"/>
                    </a:lnTo>
                    <a:lnTo>
                      <a:pt x="1989" y="393"/>
                    </a:lnTo>
                    <a:lnTo>
                      <a:pt x="2016" y="402"/>
                    </a:lnTo>
                    <a:lnTo>
                      <a:pt x="2034" y="410"/>
                    </a:lnTo>
                    <a:lnTo>
                      <a:pt x="2061" y="420"/>
                    </a:lnTo>
                    <a:lnTo>
                      <a:pt x="2069" y="429"/>
                    </a:lnTo>
                    <a:lnTo>
                      <a:pt x="2088" y="446"/>
                    </a:lnTo>
                    <a:lnTo>
                      <a:pt x="2088" y="456"/>
                    </a:lnTo>
                    <a:lnTo>
                      <a:pt x="2097" y="473"/>
                    </a:lnTo>
                    <a:lnTo>
                      <a:pt x="2097" y="490"/>
                    </a:lnTo>
                    <a:lnTo>
                      <a:pt x="2105" y="500"/>
                    </a:lnTo>
                    <a:lnTo>
                      <a:pt x="2114" y="509"/>
                    </a:lnTo>
                    <a:lnTo>
                      <a:pt x="2124" y="517"/>
                    </a:lnTo>
                    <a:lnTo>
                      <a:pt x="2141" y="526"/>
                    </a:lnTo>
                    <a:lnTo>
                      <a:pt x="2150" y="537"/>
                    </a:lnTo>
                    <a:lnTo>
                      <a:pt x="2159" y="537"/>
                    </a:lnTo>
                    <a:lnTo>
                      <a:pt x="2159" y="544"/>
                    </a:lnTo>
                    <a:lnTo>
                      <a:pt x="2168" y="553"/>
                    </a:lnTo>
                    <a:lnTo>
                      <a:pt x="2177" y="570"/>
                    </a:lnTo>
                    <a:lnTo>
                      <a:pt x="2194" y="589"/>
                    </a:lnTo>
                    <a:lnTo>
                      <a:pt x="2212" y="606"/>
                    </a:lnTo>
                    <a:lnTo>
                      <a:pt x="2230" y="617"/>
                    </a:lnTo>
                    <a:lnTo>
                      <a:pt x="2257" y="633"/>
                    </a:lnTo>
                    <a:lnTo>
                      <a:pt x="2274" y="652"/>
                    </a:lnTo>
                    <a:lnTo>
                      <a:pt x="2292" y="670"/>
                    </a:lnTo>
                    <a:lnTo>
                      <a:pt x="2292" y="697"/>
                    </a:lnTo>
                    <a:lnTo>
                      <a:pt x="2292" y="732"/>
                    </a:lnTo>
                    <a:lnTo>
                      <a:pt x="2274" y="767"/>
                    </a:lnTo>
                    <a:lnTo>
                      <a:pt x="2257" y="803"/>
                    </a:lnTo>
                    <a:lnTo>
                      <a:pt x="2248" y="830"/>
                    </a:lnTo>
                    <a:lnTo>
                      <a:pt x="2239" y="857"/>
                    </a:lnTo>
                    <a:lnTo>
                      <a:pt x="2230" y="883"/>
                    </a:lnTo>
                    <a:lnTo>
                      <a:pt x="2221" y="901"/>
                    </a:lnTo>
                    <a:lnTo>
                      <a:pt x="2212" y="919"/>
                    </a:lnTo>
                    <a:lnTo>
                      <a:pt x="2204" y="927"/>
                    </a:lnTo>
                    <a:lnTo>
                      <a:pt x="2194" y="937"/>
                    </a:lnTo>
                    <a:lnTo>
                      <a:pt x="2177" y="946"/>
                    </a:lnTo>
                    <a:lnTo>
                      <a:pt x="2150" y="946"/>
                    </a:lnTo>
                    <a:lnTo>
                      <a:pt x="2061" y="982"/>
                    </a:lnTo>
                    <a:lnTo>
                      <a:pt x="2008" y="1008"/>
                    </a:lnTo>
                    <a:lnTo>
                      <a:pt x="1981" y="1043"/>
                    </a:lnTo>
                    <a:lnTo>
                      <a:pt x="1972" y="1079"/>
                    </a:lnTo>
                    <a:lnTo>
                      <a:pt x="1981" y="1115"/>
                    </a:lnTo>
                    <a:lnTo>
                      <a:pt x="1999" y="1150"/>
                    </a:lnTo>
                    <a:lnTo>
                      <a:pt x="2008" y="1187"/>
                    </a:lnTo>
                    <a:lnTo>
                      <a:pt x="2016" y="1214"/>
                    </a:lnTo>
                    <a:lnTo>
                      <a:pt x="2016" y="1240"/>
                    </a:lnTo>
                    <a:lnTo>
                      <a:pt x="1989" y="1267"/>
                    </a:lnTo>
                    <a:lnTo>
                      <a:pt x="1981" y="1267"/>
                    </a:lnTo>
                    <a:lnTo>
                      <a:pt x="1981" y="1276"/>
                    </a:lnTo>
                    <a:lnTo>
                      <a:pt x="1981" y="1283"/>
                    </a:lnTo>
                    <a:lnTo>
                      <a:pt x="1981" y="1294"/>
                    </a:lnTo>
                    <a:lnTo>
                      <a:pt x="1981" y="1303"/>
                    </a:lnTo>
                    <a:lnTo>
                      <a:pt x="1981" y="1320"/>
                    </a:lnTo>
                    <a:lnTo>
                      <a:pt x="1981" y="1329"/>
                    </a:lnTo>
                    <a:lnTo>
                      <a:pt x="1972" y="1347"/>
                    </a:lnTo>
                    <a:lnTo>
                      <a:pt x="1963" y="1365"/>
                    </a:lnTo>
                    <a:lnTo>
                      <a:pt x="1945" y="1383"/>
                    </a:lnTo>
                    <a:lnTo>
                      <a:pt x="1908" y="1392"/>
                    </a:lnTo>
                    <a:lnTo>
                      <a:pt x="1892" y="1410"/>
                    </a:lnTo>
                    <a:lnTo>
                      <a:pt x="1874" y="1419"/>
                    </a:lnTo>
                    <a:lnTo>
                      <a:pt x="1874" y="1436"/>
                    </a:lnTo>
                    <a:lnTo>
                      <a:pt x="1864" y="1445"/>
                    </a:lnTo>
                    <a:lnTo>
                      <a:pt x="1874" y="1463"/>
                    </a:lnTo>
                    <a:lnTo>
                      <a:pt x="1874" y="1472"/>
                    </a:lnTo>
                    <a:lnTo>
                      <a:pt x="1883" y="1490"/>
                    </a:lnTo>
                    <a:lnTo>
                      <a:pt x="1883" y="1499"/>
                    </a:lnTo>
                    <a:lnTo>
                      <a:pt x="1883" y="1507"/>
                    </a:lnTo>
                    <a:lnTo>
                      <a:pt x="1874" y="1516"/>
                    </a:lnTo>
                    <a:lnTo>
                      <a:pt x="1874" y="1525"/>
                    </a:lnTo>
                    <a:lnTo>
                      <a:pt x="1874" y="1534"/>
                    </a:lnTo>
                    <a:lnTo>
                      <a:pt x="1864" y="1534"/>
                    </a:lnTo>
                    <a:lnTo>
                      <a:pt x="1864" y="1543"/>
                    </a:lnTo>
                    <a:lnTo>
                      <a:pt x="1864" y="1534"/>
                    </a:lnTo>
                    <a:lnTo>
                      <a:pt x="1855" y="1534"/>
                    </a:lnTo>
                    <a:lnTo>
                      <a:pt x="1848" y="1525"/>
                    </a:lnTo>
                    <a:lnTo>
                      <a:pt x="1848" y="151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20" name="Freeform 22"/>
              <p:cNvSpPr>
                <a:spLocks/>
              </p:cNvSpPr>
              <p:nvPr/>
            </p:nvSpPr>
            <p:spPr bwMode="auto">
              <a:xfrm>
                <a:off x="2827" y="1116"/>
                <a:ext cx="620" cy="719"/>
              </a:xfrm>
              <a:custGeom>
                <a:avLst/>
                <a:gdLst>
                  <a:gd name="T0" fmla="*/ 299 w 2443"/>
                  <a:gd name="T1" fmla="*/ 717 h 2806"/>
                  <a:gd name="T2" fmla="*/ 509 w 2443"/>
                  <a:gd name="T3" fmla="*/ 710 h 2806"/>
                  <a:gd name="T4" fmla="*/ 502 w 2443"/>
                  <a:gd name="T5" fmla="*/ 651 h 2806"/>
                  <a:gd name="T6" fmla="*/ 466 w 2443"/>
                  <a:gd name="T7" fmla="*/ 625 h 2806"/>
                  <a:gd name="T8" fmla="*/ 441 w 2443"/>
                  <a:gd name="T9" fmla="*/ 594 h 2806"/>
                  <a:gd name="T10" fmla="*/ 394 w 2443"/>
                  <a:gd name="T11" fmla="*/ 568 h 2806"/>
                  <a:gd name="T12" fmla="*/ 380 w 2443"/>
                  <a:gd name="T13" fmla="*/ 557 h 2806"/>
                  <a:gd name="T14" fmla="*/ 382 w 2443"/>
                  <a:gd name="T15" fmla="*/ 546 h 2806"/>
                  <a:gd name="T16" fmla="*/ 380 w 2443"/>
                  <a:gd name="T17" fmla="*/ 498 h 2806"/>
                  <a:gd name="T18" fmla="*/ 390 w 2443"/>
                  <a:gd name="T19" fmla="*/ 473 h 2806"/>
                  <a:gd name="T20" fmla="*/ 380 w 2443"/>
                  <a:gd name="T21" fmla="*/ 459 h 2806"/>
                  <a:gd name="T22" fmla="*/ 369 w 2443"/>
                  <a:gd name="T23" fmla="*/ 438 h 2806"/>
                  <a:gd name="T24" fmla="*/ 387 w 2443"/>
                  <a:gd name="T25" fmla="*/ 413 h 2806"/>
                  <a:gd name="T26" fmla="*/ 412 w 2443"/>
                  <a:gd name="T27" fmla="*/ 388 h 2806"/>
                  <a:gd name="T28" fmla="*/ 425 w 2443"/>
                  <a:gd name="T29" fmla="*/ 303 h 2806"/>
                  <a:gd name="T30" fmla="*/ 441 w 2443"/>
                  <a:gd name="T31" fmla="*/ 285 h 2806"/>
                  <a:gd name="T32" fmla="*/ 457 w 2443"/>
                  <a:gd name="T33" fmla="*/ 276 h 2806"/>
                  <a:gd name="T34" fmla="*/ 464 w 2443"/>
                  <a:gd name="T35" fmla="*/ 267 h 2806"/>
                  <a:gd name="T36" fmla="*/ 498 w 2443"/>
                  <a:gd name="T37" fmla="*/ 230 h 2806"/>
                  <a:gd name="T38" fmla="*/ 563 w 2443"/>
                  <a:gd name="T39" fmla="*/ 167 h 2806"/>
                  <a:gd name="T40" fmla="*/ 602 w 2443"/>
                  <a:gd name="T41" fmla="*/ 143 h 2806"/>
                  <a:gd name="T42" fmla="*/ 620 w 2443"/>
                  <a:gd name="T43" fmla="*/ 134 h 2806"/>
                  <a:gd name="T44" fmla="*/ 606 w 2443"/>
                  <a:gd name="T45" fmla="*/ 132 h 2806"/>
                  <a:gd name="T46" fmla="*/ 584 w 2443"/>
                  <a:gd name="T47" fmla="*/ 125 h 2806"/>
                  <a:gd name="T48" fmla="*/ 541 w 2443"/>
                  <a:gd name="T49" fmla="*/ 125 h 2806"/>
                  <a:gd name="T50" fmla="*/ 509 w 2443"/>
                  <a:gd name="T51" fmla="*/ 114 h 2806"/>
                  <a:gd name="T52" fmla="*/ 482 w 2443"/>
                  <a:gd name="T53" fmla="*/ 132 h 2806"/>
                  <a:gd name="T54" fmla="*/ 441 w 2443"/>
                  <a:gd name="T55" fmla="*/ 114 h 2806"/>
                  <a:gd name="T56" fmla="*/ 414 w 2443"/>
                  <a:gd name="T57" fmla="*/ 100 h 2806"/>
                  <a:gd name="T58" fmla="*/ 401 w 2443"/>
                  <a:gd name="T59" fmla="*/ 114 h 2806"/>
                  <a:gd name="T60" fmla="*/ 384 w 2443"/>
                  <a:gd name="T61" fmla="*/ 102 h 2806"/>
                  <a:gd name="T62" fmla="*/ 364 w 2443"/>
                  <a:gd name="T63" fmla="*/ 96 h 2806"/>
                  <a:gd name="T64" fmla="*/ 346 w 2443"/>
                  <a:gd name="T65" fmla="*/ 93 h 2806"/>
                  <a:gd name="T66" fmla="*/ 340 w 2443"/>
                  <a:gd name="T67" fmla="*/ 79 h 2806"/>
                  <a:gd name="T68" fmla="*/ 306 w 2443"/>
                  <a:gd name="T69" fmla="*/ 79 h 2806"/>
                  <a:gd name="T70" fmla="*/ 278 w 2443"/>
                  <a:gd name="T71" fmla="*/ 86 h 2806"/>
                  <a:gd name="T72" fmla="*/ 267 w 2443"/>
                  <a:gd name="T73" fmla="*/ 70 h 2806"/>
                  <a:gd name="T74" fmla="*/ 249 w 2443"/>
                  <a:gd name="T75" fmla="*/ 70 h 2806"/>
                  <a:gd name="T76" fmla="*/ 238 w 2443"/>
                  <a:gd name="T77" fmla="*/ 64 h 2806"/>
                  <a:gd name="T78" fmla="*/ 208 w 2443"/>
                  <a:gd name="T79" fmla="*/ 59 h 2806"/>
                  <a:gd name="T80" fmla="*/ 202 w 2443"/>
                  <a:gd name="T81" fmla="*/ 22 h 2806"/>
                  <a:gd name="T82" fmla="*/ 181 w 2443"/>
                  <a:gd name="T83" fmla="*/ 27 h 2806"/>
                  <a:gd name="T84" fmla="*/ 84 w 2443"/>
                  <a:gd name="T85" fmla="*/ 27 h 2806"/>
                  <a:gd name="T86" fmla="*/ 2 w 2443"/>
                  <a:gd name="T87" fmla="*/ 25 h 2806"/>
                  <a:gd name="T88" fmla="*/ 7 w 2443"/>
                  <a:gd name="T89" fmla="*/ 49 h 2806"/>
                  <a:gd name="T90" fmla="*/ 5 w 2443"/>
                  <a:gd name="T91" fmla="*/ 93 h 2806"/>
                  <a:gd name="T92" fmla="*/ 14 w 2443"/>
                  <a:gd name="T93" fmla="*/ 143 h 2806"/>
                  <a:gd name="T94" fmla="*/ 14 w 2443"/>
                  <a:gd name="T95" fmla="*/ 161 h 2806"/>
                  <a:gd name="T96" fmla="*/ 31 w 2443"/>
                  <a:gd name="T97" fmla="*/ 217 h 2806"/>
                  <a:gd name="T98" fmla="*/ 34 w 2443"/>
                  <a:gd name="T99" fmla="*/ 303 h 2806"/>
                  <a:gd name="T100" fmla="*/ 45 w 2443"/>
                  <a:gd name="T101" fmla="*/ 342 h 2806"/>
                  <a:gd name="T102" fmla="*/ 56 w 2443"/>
                  <a:gd name="T103" fmla="*/ 411 h 2806"/>
                  <a:gd name="T104" fmla="*/ 45 w 2443"/>
                  <a:gd name="T105" fmla="*/ 438 h 2806"/>
                  <a:gd name="T106" fmla="*/ 36 w 2443"/>
                  <a:gd name="T107" fmla="*/ 461 h 2806"/>
                  <a:gd name="T108" fmla="*/ 52 w 2443"/>
                  <a:gd name="T109" fmla="*/ 473 h 2806"/>
                  <a:gd name="T110" fmla="*/ 66 w 2443"/>
                  <a:gd name="T111" fmla="*/ 493 h 280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43" h="2806">
                    <a:moveTo>
                      <a:pt x="259" y="2806"/>
                    </a:moveTo>
                    <a:lnTo>
                      <a:pt x="491" y="2806"/>
                    </a:lnTo>
                    <a:lnTo>
                      <a:pt x="721" y="2806"/>
                    </a:lnTo>
                    <a:lnTo>
                      <a:pt x="954" y="2797"/>
                    </a:lnTo>
                    <a:lnTo>
                      <a:pt x="1178" y="2797"/>
                    </a:lnTo>
                    <a:lnTo>
                      <a:pt x="1391" y="2790"/>
                    </a:lnTo>
                    <a:lnTo>
                      <a:pt x="1588" y="2790"/>
                    </a:lnTo>
                    <a:lnTo>
                      <a:pt x="1766" y="2779"/>
                    </a:lnTo>
                    <a:lnTo>
                      <a:pt x="1899" y="2779"/>
                    </a:lnTo>
                    <a:lnTo>
                      <a:pt x="2006" y="2770"/>
                    </a:lnTo>
                    <a:lnTo>
                      <a:pt x="2059" y="2770"/>
                    </a:lnTo>
                    <a:lnTo>
                      <a:pt x="2052" y="2682"/>
                    </a:lnTo>
                    <a:lnTo>
                      <a:pt x="2032" y="2619"/>
                    </a:lnTo>
                    <a:lnTo>
                      <a:pt x="2006" y="2574"/>
                    </a:lnTo>
                    <a:lnTo>
                      <a:pt x="1979" y="2539"/>
                    </a:lnTo>
                    <a:lnTo>
                      <a:pt x="1944" y="2513"/>
                    </a:lnTo>
                    <a:lnTo>
                      <a:pt x="1908" y="2494"/>
                    </a:lnTo>
                    <a:lnTo>
                      <a:pt x="1882" y="2486"/>
                    </a:lnTo>
                    <a:lnTo>
                      <a:pt x="1855" y="2468"/>
                    </a:lnTo>
                    <a:lnTo>
                      <a:pt x="1836" y="2441"/>
                    </a:lnTo>
                    <a:lnTo>
                      <a:pt x="1828" y="2406"/>
                    </a:lnTo>
                    <a:lnTo>
                      <a:pt x="1819" y="2379"/>
                    </a:lnTo>
                    <a:lnTo>
                      <a:pt x="1801" y="2353"/>
                    </a:lnTo>
                    <a:lnTo>
                      <a:pt x="1775" y="2333"/>
                    </a:lnTo>
                    <a:lnTo>
                      <a:pt x="1739" y="2317"/>
                    </a:lnTo>
                    <a:lnTo>
                      <a:pt x="1695" y="2299"/>
                    </a:lnTo>
                    <a:lnTo>
                      <a:pt x="1650" y="2280"/>
                    </a:lnTo>
                    <a:lnTo>
                      <a:pt x="1615" y="2253"/>
                    </a:lnTo>
                    <a:lnTo>
                      <a:pt x="1579" y="2236"/>
                    </a:lnTo>
                    <a:lnTo>
                      <a:pt x="1551" y="2217"/>
                    </a:lnTo>
                    <a:lnTo>
                      <a:pt x="1535" y="2191"/>
                    </a:lnTo>
                    <a:lnTo>
                      <a:pt x="1526" y="2182"/>
                    </a:lnTo>
                    <a:lnTo>
                      <a:pt x="1515" y="2182"/>
                    </a:lnTo>
                    <a:lnTo>
                      <a:pt x="1506" y="2173"/>
                    </a:lnTo>
                    <a:lnTo>
                      <a:pt x="1498" y="2173"/>
                    </a:lnTo>
                    <a:lnTo>
                      <a:pt x="1498" y="2164"/>
                    </a:lnTo>
                    <a:lnTo>
                      <a:pt x="1498" y="2156"/>
                    </a:lnTo>
                    <a:lnTo>
                      <a:pt x="1498" y="2146"/>
                    </a:lnTo>
                    <a:lnTo>
                      <a:pt x="1498" y="2137"/>
                    </a:lnTo>
                    <a:lnTo>
                      <a:pt x="1506" y="2129"/>
                    </a:lnTo>
                    <a:lnTo>
                      <a:pt x="1506" y="2084"/>
                    </a:lnTo>
                    <a:lnTo>
                      <a:pt x="1498" y="2049"/>
                    </a:lnTo>
                    <a:lnTo>
                      <a:pt x="1498" y="2013"/>
                    </a:lnTo>
                    <a:lnTo>
                      <a:pt x="1498" y="1977"/>
                    </a:lnTo>
                    <a:lnTo>
                      <a:pt x="1498" y="1942"/>
                    </a:lnTo>
                    <a:lnTo>
                      <a:pt x="1506" y="1916"/>
                    </a:lnTo>
                    <a:lnTo>
                      <a:pt x="1506" y="1889"/>
                    </a:lnTo>
                    <a:lnTo>
                      <a:pt x="1515" y="1871"/>
                    </a:lnTo>
                    <a:lnTo>
                      <a:pt x="1526" y="1853"/>
                    </a:lnTo>
                    <a:lnTo>
                      <a:pt x="1535" y="1844"/>
                    </a:lnTo>
                    <a:lnTo>
                      <a:pt x="1542" y="1835"/>
                    </a:lnTo>
                    <a:lnTo>
                      <a:pt x="1542" y="1826"/>
                    </a:lnTo>
                    <a:lnTo>
                      <a:pt x="1535" y="1816"/>
                    </a:lnTo>
                    <a:lnTo>
                      <a:pt x="1515" y="1800"/>
                    </a:lnTo>
                    <a:lnTo>
                      <a:pt x="1498" y="1791"/>
                    </a:lnTo>
                    <a:lnTo>
                      <a:pt x="1471" y="1773"/>
                    </a:lnTo>
                    <a:lnTo>
                      <a:pt x="1462" y="1754"/>
                    </a:lnTo>
                    <a:lnTo>
                      <a:pt x="1445" y="1745"/>
                    </a:lnTo>
                    <a:lnTo>
                      <a:pt x="1445" y="1727"/>
                    </a:lnTo>
                    <a:lnTo>
                      <a:pt x="1453" y="1709"/>
                    </a:lnTo>
                    <a:lnTo>
                      <a:pt x="1471" y="1683"/>
                    </a:lnTo>
                    <a:lnTo>
                      <a:pt x="1479" y="1665"/>
                    </a:lnTo>
                    <a:lnTo>
                      <a:pt x="1498" y="1647"/>
                    </a:lnTo>
                    <a:lnTo>
                      <a:pt x="1506" y="1629"/>
                    </a:lnTo>
                    <a:lnTo>
                      <a:pt x="1526" y="1612"/>
                    </a:lnTo>
                    <a:lnTo>
                      <a:pt x="1542" y="1585"/>
                    </a:lnTo>
                    <a:lnTo>
                      <a:pt x="1560" y="1567"/>
                    </a:lnTo>
                    <a:lnTo>
                      <a:pt x="1579" y="1549"/>
                    </a:lnTo>
                    <a:lnTo>
                      <a:pt x="1606" y="1532"/>
                    </a:lnTo>
                    <a:lnTo>
                      <a:pt x="1622" y="1514"/>
                    </a:lnTo>
                    <a:lnTo>
                      <a:pt x="1622" y="1247"/>
                    </a:lnTo>
                    <a:lnTo>
                      <a:pt x="1632" y="1228"/>
                    </a:lnTo>
                    <a:lnTo>
                      <a:pt x="1641" y="1219"/>
                    </a:lnTo>
                    <a:lnTo>
                      <a:pt x="1659" y="1203"/>
                    </a:lnTo>
                    <a:lnTo>
                      <a:pt x="1675" y="1183"/>
                    </a:lnTo>
                    <a:lnTo>
                      <a:pt x="1686" y="1166"/>
                    </a:lnTo>
                    <a:lnTo>
                      <a:pt x="1703" y="1148"/>
                    </a:lnTo>
                    <a:lnTo>
                      <a:pt x="1721" y="1139"/>
                    </a:lnTo>
                    <a:lnTo>
                      <a:pt x="1730" y="1121"/>
                    </a:lnTo>
                    <a:lnTo>
                      <a:pt x="1739" y="1113"/>
                    </a:lnTo>
                    <a:lnTo>
                      <a:pt x="1748" y="1113"/>
                    </a:lnTo>
                    <a:lnTo>
                      <a:pt x="1766" y="1103"/>
                    </a:lnTo>
                    <a:lnTo>
                      <a:pt x="1783" y="1094"/>
                    </a:lnTo>
                    <a:lnTo>
                      <a:pt x="1792" y="1086"/>
                    </a:lnTo>
                    <a:lnTo>
                      <a:pt x="1801" y="1077"/>
                    </a:lnTo>
                    <a:lnTo>
                      <a:pt x="1810" y="1067"/>
                    </a:lnTo>
                    <a:lnTo>
                      <a:pt x="1810" y="1059"/>
                    </a:lnTo>
                    <a:lnTo>
                      <a:pt x="1819" y="1050"/>
                    </a:lnTo>
                    <a:lnTo>
                      <a:pt x="1819" y="1041"/>
                    </a:lnTo>
                    <a:lnTo>
                      <a:pt x="1828" y="1041"/>
                    </a:lnTo>
                    <a:lnTo>
                      <a:pt x="1846" y="1023"/>
                    </a:lnTo>
                    <a:lnTo>
                      <a:pt x="1872" y="997"/>
                    </a:lnTo>
                    <a:lnTo>
                      <a:pt x="1899" y="970"/>
                    </a:lnTo>
                    <a:lnTo>
                      <a:pt x="1926" y="934"/>
                    </a:lnTo>
                    <a:lnTo>
                      <a:pt x="1962" y="899"/>
                    </a:lnTo>
                    <a:lnTo>
                      <a:pt x="1997" y="854"/>
                    </a:lnTo>
                    <a:lnTo>
                      <a:pt x="2043" y="801"/>
                    </a:lnTo>
                    <a:lnTo>
                      <a:pt x="2096" y="757"/>
                    </a:lnTo>
                    <a:lnTo>
                      <a:pt x="2158" y="703"/>
                    </a:lnTo>
                    <a:lnTo>
                      <a:pt x="2220" y="650"/>
                    </a:lnTo>
                    <a:lnTo>
                      <a:pt x="2256" y="630"/>
                    </a:lnTo>
                    <a:lnTo>
                      <a:pt x="2292" y="613"/>
                    </a:lnTo>
                    <a:lnTo>
                      <a:pt x="2318" y="597"/>
                    </a:lnTo>
                    <a:lnTo>
                      <a:pt x="2345" y="577"/>
                    </a:lnTo>
                    <a:lnTo>
                      <a:pt x="2372" y="560"/>
                    </a:lnTo>
                    <a:lnTo>
                      <a:pt x="2389" y="550"/>
                    </a:lnTo>
                    <a:lnTo>
                      <a:pt x="2408" y="533"/>
                    </a:lnTo>
                    <a:lnTo>
                      <a:pt x="2425" y="524"/>
                    </a:lnTo>
                    <a:lnTo>
                      <a:pt x="2434" y="524"/>
                    </a:lnTo>
                    <a:lnTo>
                      <a:pt x="2443" y="524"/>
                    </a:lnTo>
                    <a:lnTo>
                      <a:pt x="2434" y="524"/>
                    </a:lnTo>
                    <a:lnTo>
                      <a:pt x="2416" y="516"/>
                    </a:lnTo>
                    <a:lnTo>
                      <a:pt x="2408" y="516"/>
                    </a:lnTo>
                    <a:lnTo>
                      <a:pt x="2398" y="516"/>
                    </a:lnTo>
                    <a:lnTo>
                      <a:pt x="2389" y="516"/>
                    </a:lnTo>
                    <a:lnTo>
                      <a:pt x="2381" y="516"/>
                    </a:lnTo>
                    <a:lnTo>
                      <a:pt x="2372" y="516"/>
                    </a:lnTo>
                    <a:lnTo>
                      <a:pt x="2363" y="516"/>
                    </a:lnTo>
                    <a:lnTo>
                      <a:pt x="2336" y="497"/>
                    </a:lnTo>
                    <a:lnTo>
                      <a:pt x="2301" y="489"/>
                    </a:lnTo>
                    <a:lnTo>
                      <a:pt x="2265" y="480"/>
                    </a:lnTo>
                    <a:lnTo>
                      <a:pt x="2238" y="480"/>
                    </a:lnTo>
                    <a:lnTo>
                      <a:pt x="2203" y="489"/>
                    </a:lnTo>
                    <a:lnTo>
                      <a:pt x="2167" y="489"/>
                    </a:lnTo>
                    <a:lnTo>
                      <a:pt x="2132" y="489"/>
                    </a:lnTo>
                    <a:lnTo>
                      <a:pt x="2096" y="480"/>
                    </a:lnTo>
                    <a:lnTo>
                      <a:pt x="2068" y="470"/>
                    </a:lnTo>
                    <a:lnTo>
                      <a:pt x="2043" y="444"/>
                    </a:lnTo>
                    <a:lnTo>
                      <a:pt x="2025" y="435"/>
                    </a:lnTo>
                    <a:lnTo>
                      <a:pt x="2006" y="444"/>
                    </a:lnTo>
                    <a:lnTo>
                      <a:pt x="1988" y="453"/>
                    </a:lnTo>
                    <a:lnTo>
                      <a:pt x="1972" y="470"/>
                    </a:lnTo>
                    <a:lnTo>
                      <a:pt x="1952" y="489"/>
                    </a:lnTo>
                    <a:lnTo>
                      <a:pt x="1926" y="506"/>
                    </a:lnTo>
                    <a:lnTo>
                      <a:pt x="1899" y="516"/>
                    </a:lnTo>
                    <a:lnTo>
                      <a:pt x="1863" y="524"/>
                    </a:lnTo>
                    <a:lnTo>
                      <a:pt x="1828" y="506"/>
                    </a:lnTo>
                    <a:lnTo>
                      <a:pt x="1792" y="480"/>
                    </a:lnTo>
                    <a:lnTo>
                      <a:pt x="1766" y="462"/>
                    </a:lnTo>
                    <a:lnTo>
                      <a:pt x="1739" y="444"/>
                    </a:lnTo>
                    <a:lnTo>
                      <a:pt x="1712" y="426"/>
                    </a:lnTo>
                    <a:lnTo>
                      <a:pt x="1686" y="409"/>
                    </a:lnTo>
                    <a:lnTo>
                      <a:pt x="1668" y="400"/>
                    </a:lnTo>
                    <a:lnTo>
                      <a:pt x="1650" y="390"/>
                    </a:lnTo>
                    <a:lnTo>
                      <a:pt x="1632" y="390"/>
                    </a:lnTo>
                    <a:lnTo>
                      <a:pt x="1615" y="390"/>
                    </a:lnTo>
                    <a:lnTo>
                      <a:pt x="1606" y="400"/>
                    </a:lnTo>
                    <a:lnTo>
                      <a:pt x="1606" y="409"/>
                    </a:lnTo>
                    <a:lnTo>
                      <a:pt x="1595" y="444"/>
                    </a:lnTo>
                    <a:lnTo>
                      <a:pt x="1579" y="444"/>
                    </a:lnTo>
                    <a:lnTo>
                      <a:pt x="1560" y="444"/>
                    </a:lnTo>
                    <a:lnTo>
                      <a:pt x="1551" y="435"/>
                    </a:lnTo>
                    <a:lnTo>
                      <a:pt x="1535" y="417"/>
                    </a:lnTo>
                    <a:lnTo>
                      <a:pt x="1526" y="409"/>
                    </a:lnTo>
                    <a:lnTo>
                      <a:pt x="1515" y="400"/>
                    </a:lnTo>
                    <a:lnTo>
                      <a:pt x="1506" y="390"/>
                    </a:lnTo>
                    <a:lnTo>
                      <a:pt x="1498" y="382"/>
                    </a:lnTo>
                    <a:lnTo>
                      <a:pt x="1479" y="373"/>
                    </a:lnTo>
                    <a:lnTo>
                      <a:pt x="1453" y="373"/>
                    </a:lnTo>
                    <a:lnTo>
                      <a:pt x="1435" y="373"/>
                    </a:lnTo>
                    <a:lnTo>
                      <a:pt x="1409" y="364"/>
                    </a:lnTo>
                    <a:lnTo>
                      <a:pt x="1391" y="364"/>
                    </a:lnTo>
                    <a:lnTo>
                      <a:pt x="1382" y="364"/>
                    </a:lnTo>
                    <a:lnTo>
                      <a:pt x="1373" y="364"/>
                    </a:lnTo>
                    <a:lnTo>
                      <a:pt x="1365" y="364"/>
                    </a:lnTo>
                    <a:lnTo>
                      <a:pt x="1355" y="354"/>
                    </a:lnTo>
                    <a:lnTo>
                      <a:pt x="1355" y="346"/>
                    </a:lnTo>
                    <a:lnTo>
                      <a:pt x="1346" y="337"/>
                    </a:lnTo>
                    <a:lnTo>
                      <a:pt x="1346" y="328"/>
                    </a:lnTo>
                    <a:lnTo>
                      <a:pt x="1338" y="310"/>
                    </a:lnTo>
                    <a:lnTo>
                      <a:pt x="1319" y="301"/>
                    </a:lnTo>
                    <a:lnTo>
                      <a:pt x="1302" y="293"/>
                    </a:lnTo>
                    <a:lnTo>
                      <a:pt x="1266" y="301"/>
                    </a:lnTo>
                    <a:lnTo>
                      <a:pt x="1239" y="301"/>
                    </a:lnTo>
                    <a:lnTo>
                      <a:pt x="1205" y="310"/>
                    </a:lnTo>
                    <a:lnTo>
                      <a:pt x="1178" y="320"/>
                    </a:lnTo>
                    <a:lnTo>
                      <a:pt x="1151" y="328"/>
                    </a:lnTo>
                    <a:lnTo>
                      <a:pt x="1122" y="337"/>
                    </a:lnTo>
                    <a:lnTo>
                      <a:pt x="1105" y="337"/>
                    </a:lnTo>
                    <a:lnTo>
                      <a:pt x="1096" y="337"/>
                    </a:lnTo>
                    <a:lnTo>
                      <a:pt x="1089" y="328"/>
                    </a:lnTo>
                    <a:lnTo>
                      <a:pt x="1078" y="320"/>
                    </a:lnTo>
                    <a:lnTo>
                      <a:pt x="1069" y="301"/>
                    </a:lnTo>
                    <a:lnTo>
                      <a:pt x="1061" y="293"/>
                    </a:lnTo>
                    <a:lnTo>
                      <a:pt x="1052" y="273"/>
                    </a:lnTo>
                    <a:lnTo>
                      <a:pt x="1042" y="266"/>
                    </a:lnTo>
                    <a:lnTo>
                      <a:pt x="1025" y="257"/>
                    </a:lnTo>
                    <a:lnTo>
                      <a:pt x="1008" y="266"/>
                    </a:lnTo>
                    <a:lnTo>
                      <a:pt x="989" y="273"/>
                    </a:lnTo>
                    <a:lnTo>
                      <a:pt x="981" y="273"/>
                    </a:lnTo>
                    <a:lnTo>
                      <a:pt x="972" y="273"/>
                    </a:lnTo>
                    <a:lnTo>
                      <a:pt x="972" y="266"/>
                    </a:lnTo>
                    <a:lnTo>
                      <a:pt x="962" y="257"/>
                    </a:lnTo>
                    <a:lnTo>
                      <a:pt x="945" y="257"/>
                    </a:lnTo>
                    <a:lnTo>
                      <a:pt x="936" y="248"/>
                    </a:lnTo>
                    <a:lnTo>
                      <a:pt x="918" y="240"/>
                    </a:lnTo>
                    <a:lnTo>
                      <a:pt x="901" y="230"/>
                    </a:lnTo>
                    <a:lnTo>
                      <a:pt x="874" y="230"/>
                    </a:lnTo>
                    <a:lnTo>
                      <a:pt x="838" y="240"/>
                    </a:lnTo>
                    <a:lnTo>
                      <a:pt x="821" y="230"/>
                    </a:lnTo>
                    <a:lnTo>
                      <a:pt x="812" y="213"/>
                    </a:lnTo>
                    <a:lnTo>
                      <a:pt x="802" y="193"/>
                    </a:lnTo>
                    <a:lnTo>
                      <a:pt x="802" y="160"/>
                    </a:lnTo>
                    <a:lnTo>
                      <a:pt x="794" y="124"/>
                    </a:lnTo>
                    <a:lnTo>
                      <a:pt x="794" y="87"/>
                    </a:lnTo>
                    <a:lnTo>
                      <a:pt x="785" y="52"/>
                    </a:lnTo>
                    <a:lnTo>
                      <a:pt x="768" y="25"/>
                    </a:lnTo>
                    <a:lnTo>
                      <a:pt x="749" y="7"/>
                    </a:lnTo>
                    <a:lnTo>
                      <a:pt x="712" y="0"/>
                    </a:lnTo>
                    <a:lnTo>
                      <a:pt x="712" y="105"/>
                    </a:lnTo>
                    <a:lnTo>
                      <a:pt x="652" y="105"/>
                    </a:lnTo>
                    <a:lnTo>
                      <a:pt x="571" y="105"/>
                    </a:lnTo>
                    <a:lnTo>
                      <a:pt x="491" y="105"/>
                    </a:lnTo>
                    <a:lnTo>
                      <a:pt x="411" y="105"/>
                    </a:lnTo>
                    <a:lnTo>
                      <a:pt x="330" y="105"/>
                    </a:lnTo>
                    <a:lnTo>
                      <a:pt x="250" y="96"/>
                    </a:lnTo>
                    <a:lnTo>
                      <a:pt x="169" y="96"/>
                    </a:lnTo>
                    <a:lnTo>
                      <a:pt x="107" y="96"/>
                    </a:lnTo>
                    <a:lnTo>
                      <a:pt x="54" y="96"/>
                    </a:lnTo>
                    <a:lnTo>
                      <a:pt x="9" y="96"/>
                    </a:lnTo>
                    <a:lnTo>
                      <a:pt x="0" y="113"/>
                    </a:lnTo>
                    <a:lnTo>
                      <a:pt x="0" y="133"/>
                    </a:lnTo>
                    <a:lnTo>
                      <a:pt x="9" y="149"/>
                    </a:lnTo>
                    <a:lnTo>
                      <a:pt x="18" y="168"/>
                    </a:lnTo>
                    <a:lnTo>
                      <a:pt x="27" y="193"/>
                    </a:lnTo>
                    <a:lnTo>
                      <a:pt x="35" y="220"/>
                    </a:lnTo>
                    <a:lnTo>
                      <a:pt x="35" y="248"/>
                    </a:lnTo>
                    <a:lnTo>
                      <a:pt x="35" y="284"/>
                    </a:lnTo>
                    <a:lnTo>
                      <a:pt x="35" y="320"/>
                    </a:lnTo>
                    <a:lnTo>
                      <a:pt x="18" y="364"/>
                    </a:lnTo>
                    <a:lnTo>
                      <a:pt x="27" y="435"/>
                    </a:lnTo>
                    <a:lnTo>
                      <a:pt x="27" y="480"/>
                    </a:lnTo>
                    <a:lnTo>
                      <a:pt x="35" y="516"/>
                    </a:lnTo>
                    <a:lnTo>
                      <a:pt x="44" y="542"/>
                    </a:lnTo>
                    <a:lnTo>
                      <a:pt x="54" y="560"/>
                    </a:lnTo>
                    <a:lnTo>
                      <a:pt x="54" y="569"/>
                    </a:lnTo>
                    <a:lnTo>
                      <a:pt x="62" y="577"/>
                    </a:lnTo>
                    <a:lnTo>
                      <a:pt x="62" y="586"/>
                    </a:lnTo>
                    <a:lnTo>
                      <a:pt x="62" y="604"/>
                    </a:lnTo>
                    <a:lnTo>
                      <a:pt x="54" y="630"/>
                    </a:lnTo>
                    <a:lnTo>
                      <a:pt x="80" y="677"/>
                    </a:lnTo>
                    <a:lnTo>
                      <a:pt x="98" y="710"/>
                    </a:lnTo>
                    <a:lnTo>
                      <a:pt x="107" y="757"/>
                    </a:lnTo>
                    <a:lnTo>
                      <a:pt x="115" y="801"/>
                    </a:lnTo>
                    <a:lnTo>
                      <a:pt x="124" y="846"/>
                    </a:lnTo>
                    <a:lnTo>
                      <a:pt x="124" y="899"/>
                    </a:lnTo>
                    <a:lnTo>
                      <a:pt x="124" y="961"/>
                    </a:lnTo>
                    <a:lnTo>
                      <a:pt x="124" y="1023"/>
                    </a:lnTo>
                    <a:lnTo>
                      <a:pt x="124" y="1103"/>
                    </a:lnTo>
                    <a:lnTo>
                      <a:pt x="135" y="1183"/>
                    </a:lnTo>
                    <a:lnTo>
                      <a:pt x="135" y="1238"/>
                    </a:lnTo>
                    <a:lnTo>
                      <a:pt x="142" y="1274"/>
                    </a:lnTo>
                    <a:lnTo>
                      <a:pt x="151" y="1300"/>
                    </a:lnTo>
                    <a:lnTo>
                      <a:pt x="160" y="1318"/>
                    </a:lnTo>
                    <a:lnTo>
                      <a:pt x="178" y="1336"/>
                    </a:lnTo>
                    <a:lnTo>
                      <a:pt x="188" y="1363"/>
                    </a:lnTo>
                    <a:lnTo>
                      <a:pt x="195" y="1398"/>
                    </a:lnTo>
                    <a:lnTo>
                      <a:pt x="215" y="1443"/>
                    </a:lnTo>
                    <a:lnTo>
                      <a:pt x="215" y="1505"/>
                    </a:lnTo>
                    <a:lnTo>
                      <a:pt x="222" y="1603"/>
                    </a:lnTo>
                    <a:lnTo>
                      <a:pt x="222" y="1629"/>
                    </a:lnTo>
                    <a:lnTo>
                      <a:pt x="215" y="1656"/>
                    </a:lnTo>
                    <a:lnTo>
                      <a:pt x="204" y="1674"/>
                    </a:lnTo>
                    <a:lnTo>
                      <a:pt x="195" y="1692"/>
                    </a:lnTo>
                    <a:lnTo>
                      <a:pt x="178" y="1709"/>
                    </a:lnTo>
                    <a:lnTo>
                      <a:pt x="169" y="1720"/>
                    </a:lnTo>
                    <a:lnTo>
                      <a:pt x="160" y="1736"/>
                    </a:lnTo>
                    <a:lnTo>
                      <a:pt x="151" y="1754"/>
                    </a:lnTo>
                    <a:lnTo>
                      <a:pt x="142" y="1773"/>
                    </a:lnTo>
                    <a:lnTo>
                      <a:pt x="142" y="1800"/>
                    </a:lnTo>
                    <a:lnTo>
                      <a:pt x="151" y="1816"/>
                    </a:lnTo>
                    <a:lnTo>
                      <a:pt x="160" y="1826"/>
                    </a:lnTo>
                    <a:lnTo>
                      <a:pt x="169" y="1835"/>
                    </a:lnTo>
                    <a:lnTo>
                      <a:pt x="188" y="1844"/>
                    </a:lnTo>
                    <a:lnTo>
                      <a:pt x="204" y="1844"/>
                    </a:lnTo>
                    <a:lnTo>
                      <a:pt x="222" y="1853"/>
                    </a:lnTo>
                    <a:lnTo>
                      <a:pt x="231" y="1860"/>
                    </a:lnTo>
                    <a:lnTo>
                      <a:pt x="250" y="1871"/>
                    </a:lnTo>
                    <a:lnTo>
                      <a:pt x="250" y="1897"/>
                    </a:lnTo>
                    <a:lnTo>
                      <a:pt x="259" y="1924"/>
                    </a:lnTo>
                    <a:lnTo>
                      <a:pt x="268" y="2806"/>
                    </a:lnTo>
                    <a:lnTo>
                      <a:pt x="259" y="2806"/>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21" name="Freeform 23"/>
              <p:cNvSpPr>
                <a:spLocks/>
              </p:cNvSpPr>
              <p:nvPr/>
            </p:nvSpPr>
            <p:spPr bwMode="auto">
              <a:xfrm>
                <a:off x="2827" y="1116"/>
                <a:ext cx="620" cy="719"/>
              </a:xfrm>
              <a:custGeom>
                <a:avLst/>
                <a:gdLst>
                  <a:gd name="T0" fmla="*/ 299 w 2443"/>
                  <a:gd name="T1" fmla="*/ 717 h 2806"/>
                  <a:gd name="T2" fmla="*/ 509 w 2443"/>
                  <a:gd name="T3" fmla="*/ 710 h 2806"/>
                  <a:gd name="T4" fmla="*/ 502 w 2443"/>
                  <a:gd name="T5" fmla="*/ 651 h 2806"/>
                  <a:gd name="T6" fmla="*/ 466 w 2443"/>
                  <a:gd name="T7" fmla="*/ 625 h 2806"/>
                  <a:gd name="T8" fmla="*/ 441 w 2443"/>
                  <a:gd name="T9" fmla="*/ 594 h 2806"/>
                  <a:gd name="T10" fmla="*/ 394 w 2443"/>
                  <a:gd name="T11" fmla="*/ 568 h 2806"/>
                  <a:gd name="T12" fmla="*/ 380 w 2443"/>
                  <a:gd name="T13" fmla="*/ 557 h 2806"/>
                  <a:gd name="T14" fmla="*/ 380 w 2443"/>
                  <a:gd name="T15" fmla="*/ 548 h 2806"/>
                  <a:gd name="T16" fmla="*/ 380 w 2443"/>
                  <a:gd name="T17" fmla="*/ 507 h 2806"/>
                  <a:gd name="T18" fmla="*/ 387 w 2443"/>
                  <a:gd name="T19" fmla="*/ 475 h 2806"/>
                  <a:gd name="T20" fmla="*/ 384 w 2443"/>
                  <a:gd name="T21" fmla="*/ 461 h 2806"/>
                  <a:gd name="T22" fmla="*/ 367 w 2443"/>
                  <a:gd name="T23" fmla="*/ 443 h 2806"/>
                  <a:gd name="T24" fmla="*/ 382 w 2443"/>
                  <a:gd name="T25" fmla="*/ 417 h 2806"/>
                  <a:gd name="T26" fmla="*/ 408 w 2443"/>
                  <a:gd name="T27" fmla="*/ 393 h 2806"/>
                  <a:gd name="T28" fmla="*/ 421 w 2443"/>
                  <a:gd name="T29" fmla="*/ 308 h 2806"/>
                  <a:gd name="T30" fmla="*/ 439 w 2443"/>
                  <a:gd name="T31" fmla="*/ 287 h 2806"/>
                  <a:gd name="T32" fmla="*/ 455 w 2443"/>
                  <a:gd name="T33" fmla="*/ 278 h 2806"/>
                  <a:gd name="T34" fmla="*/ 462 w 2443"/>
                  <a:gd name="T35" fmla="*/ 267 h 2806"/>
                  <a:gd name="T36" fmla="*/ 482 w 2443"/>
                  <a:gd name="T37" fmla="*/ 249 h 2806"/>
                  <a:gd name="T38" fmla="*/ 532 w 2443"/>
                  <a:gd name="T39" fmla="*/ 194 h 2806"/>
                  <a:gd name="T40" fmla="*/ 588 w 2443"/>
                  <a:gd name="T41" fmla="*/ 153 h 2806"/>
                  <a:gd name="T42" fmla="*/ 615 w 2443"/>
                  <a:gd name="T43" fmla="*/ 134 h 2806"/>
                  <a:gd name="T44" fmla="*/ 611 w 2443"/>
                  <a:gd name="T45" fmla="*/ 132 h 2806"/>
                  <a:gd name="T46" fmla="*/ 602 w 2443"/>
                  <a:gd name="T47" fmla="*/ 132 h 2806"/>
                  <a:gd name="T48" fmla="*/ 575 w 2443"/>
                  <a:gd name="T49" fmla="*/ 123 h 2806"/>
                  <a:gd name="T50" fmla="*/ 532 w 2443"/>
                  <a:gd name="T51" fmla="*/ 123 h 2806"/>
                  <a:gd name="T52" fmla="*/ 505 w 2443"/>
                  <a:gd name="T53" fmla="*/ 116 h 2806"/>
                  <a:gd name="T54" fmla="*/ 473 w 2443"/>
                  <a:gd name="T55" fmla="*/ 134 h 2806"/>
                  <a:gd name="T56" fmla="*/ 434 w 2443"/>
                  <a:gd name="T57" fmla="*/ 109 h 2806"/>
                  <a:gd name="T58" fmla="*/ 410 w 2443"/>
                  <a:gd name="T59" fmla="*/ 100 h 2806"/>
                  <a:gd name="T60" fmla="*/ 396 w 2443"/>
                  <a:gd name="T61" fmla="*/ 114 h 2806"/>
                  <a:gd name="T62" fmla="*/ 382 w 2443"/>
                  <a:gd name="T63" fmla="*/ 100 h 2806"/>
                  <a:gd name="T64" fmla="*/ 358 w 2443"/>
                  <a:gd name="T65" fmla="*/ 93 h 2806"/>
                  <a:gd name="T66" fmla="*/ 344 w 2443"/>
                  <a:gd name="T67" fmla="*/ 91 h 2806"/>
                  <a:gd name="T68" fmla="*/ 335 w 2443"/>
                  <a:gd name="T69" fmla="*/ 77 h 2806"/>
                  <a:gd name="T70" fmla="*/ 299 w 2443"/>
                  <a:gd name="T71" fmla="*/ 82 h 2806"/>
                  <a:gd name="T72" fmla="*/ 276 w 2443"/>
                  <a:gd name="T73" fmla="*/ 84 h 2806"/>
                  <a:gd name="T74" fmla="*/ 264 w 2443"/>
                  <a:gd name="T75" fmla="*/ 68 h 2806"/>
                  <a:gd name="T76" fmla="*/ 247 w 2443"/>
                  <a:gd name="T77" fmla="*/ 70 h 2806"/>
                  <a:gd name="T78" fmla="*/ 233 w 2443"/>
                  <a:gd name="T79" fmla="*/ 61 h 2806"/>
                  <a:gd name="T80" fmla="*/ 206 w 2443"/>
                  <a:gd name="T81" fmla="*/ 55 h 2806"/>
                  <a:gd name="T82" fmla="*/ 199 w 2443"/>
                  <a:gd name="T83" fmla="*/ 13 h 2806"/>
                  <a:gd name="T84" fmla="*/ 165 w 2443"/>
                  <a:gd name="T85" fmla="*/ 27 h 2806"/>
                  <a:gd name="T86" fmla="*/ 63 w 2443"/>
                  <a:gd name="T87" fmla="*/ 25 h 2806"/>
                  <a:gd name="T88" fmla="*/ 0 w 2443"/>
                  <a:gd name="T89" fmla="*/ 29 h 2806"/>
                  <a:gd name="T90" fmla="*/ 9 w 2443"/>
                  <a:gd name="T91" fmla="*/ 56 h 2806"/>
                  <a:gd name="T92" fmla="*/ 7 w 2443"/>
                  <a:gd name="T93" fmla="*/ 111 h 2806"/>
                  <a:gd name="T94" fmla="*/ 14 w 2443"/>
                  <a:gd name="T95" fmla="*/ 146 h 2806"/>
                  <a:gd name="T96" fmla="*/ 20 w 2443"/>
                  <a:gd name="T97" fmla="*/ 173 h 2806"/>
                  <a:gd name="T98" fmla="*/ 31 w 2443"/>
                  <a:gd name="T99" fmla="*/ 230 h 2806"/>
                  <a:gd name="T100" fmla="*/ 34 w 2443"/>
                  <a:gd name="T101" fmla="*/ 317 h 2806"/>
                  <a:gd name="T102" fmla="*/ 48 w 2443"/>
                  <a:gd name="T103" fmla="*/ 349 h 2806"/>
                  <a:gd name="T104" fmla="*/ 56 w 2443"/>
                  <a:gd name="T105" fmla="*/ 417 h 2806"/>
                  <a:gd name="T106" fmla="*/ 43 w 2443"/>
                  <a:gd name="T107" fmla="*/ 441 h 2806"/>
                  <a:gd name="T108" fmla="*/ 38 w 2443"/>
                  <a:gd name="T109" fmla="*/ 465 h 2806"/>
                  <a:gd name="T110" fmla="*/ 56 w 2443"/>
                  <a:gd name="T111" fmla="*/ 475 h 2806"/>
                  <a:gd name="T112" fmla="*/ 68 w 2443"/>
                  <a:gd name="T113" fmla="*/ 719 h 28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443" h="2806">
                    <a:moveTo>
                      <a:pt x="259" y="2806"/>
                    </a:moveTo>
                    <a:lnTo>
                      <a:pt x="491" y="2806"/>
                    </a:lnTo>
                    <a:lnTo>
                      <a:pt x="721" y="2806"/>
                    </a:lnTo>
                    <a:lnTo>
                      <a:pt x="954" y="2797"/>
                    </a:lnTo>
                    <a:lnTo>
                      <a:pt x="1178" y="2797"/>
                    </a:lnTo>
                    <a:lnTo>
                      <a:pt x="1391" y="2790"/>
                    </a:lnTo>
                    <a:lnTo>
                      <a:pt x="1588" y="2790"/>
                    </a:lnTo>
                    <a:lnTo>
                      <a:pt x="1766" y="2779"/>
                    </a:lnTo>
                    <a:lnTo>
                      <a:pt x="1899" y="2779"/>
                    </a:lnTo>
                    <a:lnTo>
                      <a:pt x="2006" y="2770"/>
                    </a:lnTo>
                    <a:lnTo>
                      <a:pt x="2059" y="2770"/>
                    </a:lnTo>
                    <a:lnTo>
                      <a:pt x="2052" y="2682"/>
                    </a:lnTo>
                    <a:lnTo>
                      <a:pt x="2032" y="2619"/>
                    </a:lnTo>
                    <a:lnTo>
                      <a:pt x="2006" y="2574"/>
                    </a:lnTo>
                    <a:lnTo>
                      <a:pt x="1979" y="2539"/>
                    </a:lnTo>
                    <a:lnTo>
                      <a:pt x="1944" y="2513"/>
                    </a:lnTo>
                    <a:lnTo>
                      <a:pt x="1908" y="2494"/>
                    </a:lnTo>
                    <a:lnTo>
                      <a:pt x="1882" y="2486"/>
                    </a:lnTo>
                    <a:lnTo>
                      <a:pt x="1855" y="2468"/>
                    </a:lnTo>
                    <a:lnTo>
                      <a:pt x="1836" y="2441"/>
                    </a:lnTo>
                    <a:lnTo>
                      <a:pt x="1828" y="2406"/>
                    </a:lnTo>
                    <a:lnTo>
                      <a:pt x="1819" y="2379"/>
                    </a:lnTo>
                    <a:lnTo>
                      <a:pt x="1801" y="2353"/>
                    </a:lnTo>
                    <a:lnTo>
                      <a:pt x="1775" y="2333"/>
                    </a:lnTo>
                    <a:lnTo>
                      <a:pt x="1739" y="2317"/>
                    </a:lnTo>
                    <a:lnTo>
                      <a:pt x="1695" y="2299"/>
                    </a:lnTo>
                    <a:lnTo>
                      <a:pt x="1650" y="2280"/>
                    </a:lnTo>
                    <a:lnTo>
                      <a:pt x="1615" y="2253"/>
                    </a:lnTo>
                    <a:lnTo>
                      <a:pt x="1579" y="2236"/>
                    </a:lnTo>
                    <a:lnTo>
                      <a:pt x="1551" y="2217"/>
                    </a:lnTo>
                    <a:lnTo>
                      <a:pt x="1535" y="2191"/>
                    </a:lnTo>
                    <a:lnTo>
                      <a:pt x="1526" y="2182"/>
                    </a:lnTo>
                    <a:lnTo>
                      <a:pt x="1515" y="2182"/>
                    </a:lnTo>
                    <a:lnTo>
                      <a:pt x="1506" y="2173"/>
                    </a:lnTo>
                    <a:lnTo>
                      <a:pt x="1498" y="2173"/>
                    </a:lnTo>
                    <a:lnTo>
                      <a:pt x="1498" y="2164"/>
                    </a:lnTo>
                    <a:lnTo>
                      <a:pt x="1498" y="2156"/>
                    </a:lnTo>
                    <a:lnTo>
                      <a:pt x="1498" y="2146"/>
                    </a:lnTo>
                    <a:lnTo>
                      <a:pt x="1498" y="2137"/>
                    </a:lnTo>
                    <a:lnTo>
                      <a:pt x="1506" y="2129"/>
                    </a:lnTo>
                    <a:lnTo>
                      <a:pt x="1506" y="2084"/>
                    </a:lnTo>
                    <a:lnTo>
                      <a:pt x="1498" y="2049"/>
                    </a:lnTo>
                    <a:lnTo>
                      <a:pt x="1498" y="2013"/>
                    </a:lnTo>
                    <a:lnTo>
                      <a:pt x="1498" y="1977"/>
                    </a:lnTo>
                    <a:lnTo>
                      <a:pt x="1498" y="1942"/>
                    </a:lnTo>
                    <a:lnTo>
                      <a:pt x="1506" y="1916"/>
                    </a:lnTo>
                    <a:lnTo>
                      <a:pt x="1506" y="1889"/>
                    </a:lnTo>
                    <a:lnTo>
                      <a:pt x="1515" y="1871"/>
                    </a:lnTo>
                    <a:lnTo>
                      <a:pt x="1526" y="1853"/>
                    </a:lnTo>
                    <a:lnTo>
                      <a:pt x="1535" y="1844"/>
                    </a:lnTo>
                    <a:lnTo>
                      <a:pt x="1542" y="1835"/>
                    </a:lnTo>
                    <a:lnTo>
                      <a:pt x="1542" y="1826"/>
                    </a:lnTo>
                    <a:lnTo>
                      <a:pt x="1535" y="1816"/>
                    </a:lnTo>
                    <a:lnTo>
                      <a:pt x="1515" y="1800"/>
                    </a:lnTo>
                    <a:lnTo>
                      <a:pt x="1498" y="1791"/>
                    </a:lnTo>
                    <a:lnTo>
                      <a:pt x="1471" y="1773"/>
                    </a:lnTo>
                    <a:lnTo>
                      <a:pt x="1462" y="1754"/>
                    </a:lnTo>
                    <a:lnTo>
                      <a:pt x="1445" y="1745"/>
                    </a:lnTo>
                    <a:lnTo>
                      <a:pt x="1445" y="1727"/>
                    </a:lnTo>
                    <a:lnTo>
                      <a:pt x="1453" y="1709"/>
                    </a:lnTo>
                    <a:lnTo>
                      <a:pt x="1471" y="1683"/>
                    </a:lnTo>
                    <a:lnTo>
                      <a:pt x="1479" y="1665"/>
                    </a:lnTo>
                    <a:lnTo>
                      <a:pt x="1498" y="1647"/>
                    </a:lnTo>
                    <a:lnTo>
                      <a:pt x="1506" y="1629"/>
                    </a:lnTo>
                    <a:lnTo>
                      <a:pt x="1526" y="1612"/>
                    </a:lnTo>
                    <a:lnTo>
                      <a:pt x="1542" y="1585"/>
                    </a:lnTo>
                    <a:lnTo>
                      <a:pt x="1560" y="1567"/>
                    </a:lnTo>
                    <a:lnTo>
                      <a:pt x="1579" y="1549"/>
                    </a:lnTo>
                    <a:lnTo>
                      <a:pt x="1606" y="1532"/>
                    </a:lnTo>
                    <a:lnTo>
                      <a:pt x="1622" y="1514"/>
                    </a:lnTo>
                    <a:lnTo>
                      <a:pt x="1622" y="1247"/>
                    </a:lnTo>
                    <a:lnTo>
                      <a:pt x="1632" y="1228"/>
                    </a:lnTo>
                    <a:lnTo>
                      <a:pt x="1641" y="1219"/>
                    </a:lnTo>
                    <a:lnTo>
                      <a:pt x="1659" y="1203"/>
                    </a:lnTo>
                    <a:lnTo>
                      <a:pt x="1675" y="1183"/>
                    </a:lnTo>
                    <a:lnTo>
                      <a:pt x="1686" y="1166"/>
                    </a:lnTo>
                    <a:lnTo>
                      <a:pt x="1703" y="1148"/>
                    </a:lnTo>
                    <a:lnTo>
                      <a:pt x="1721" y="1139"/>
                    </a:lnTo>
                    <a:lnTo>
                      <a:pt x="1730" y="1121"/>
                    </a:lnTo>
                    <a:lnTo>
                      <a:pt x="1739" y="1113"/>
                    </a:lnTo>
                    <a:lnTo>
                      <a:pt x="1748" y="1113"/>
                    </a:lnTo>
                    <a:lnTo>
                      <a:pt x="1766" y="1103"/>
                    </a:lnTo>
                    <a:lnTo>
                      <a:pt x="1783" y="1094"/>
                    </a:lnTo>
                    <a:lnTo>
                      <a:pt x="1792" y="1086"/>
                    </a:lnTo>
                    <a:lnTo>
                      <a:pt x="1801" y="1077"/>
                    </a:lnTo>
                    <a:lnTo>
                      <a:pt x="1810" y="1067"/>
                    </a:lnTo>
                    <a:lnTo>
                      <a:pt x="1810" y="1059"/>
                    </a:lnTo>
                    <a:lnTo>
                      <a:pt x="1819" y="1050"/>
                    </a:lnTo>
                    <a:lnTo>
                      <a:pt x="1819" y="1041"/>
                    </a:lnTo>
                    <a:lnTo>
                      <a:pt x="1828" y="1041"/>
                    </a:lnTo>
                    <a:lnTo>
                      <a:pt x="1846" y="1023"/>
                    </a:lnTo>
                    <a:lnTo>
                      <a:pt x="1872" y="997"/>
                    </a:lnTo>
                    <a:lnTo>
                      <a:pt x="1899" y="970"/>
                    </a:lnTo>
                    <a:lnTo>
                      <a:pt x="1926" y="934"/>
                    </a:lnTo>
                    <a:lnTo>
                      <a:pt x="1962" y="899"/>
                    </a:lnTo>
                    <a:lnTo>
                      <a:pt x="1997" y="854"/>
                    </a:lnTo>
                    <a:lnTo>
                      <a:pt x="2043" y="801"/>
                    </a:lnTo>
                    <a:lnTo>
                      <a:pt x="2096" y="757"/>
                    </a:lnTo>
                    <a:lnTo>
                      <a:pt x="2158" y="703"/>
                    </a:lnTo>
                    <a:lnTo>
                      <a:pt x="2220" y="650"/>
                    </a:lnTo>
                    <a:lnTo>
                      <a:pt x="2256" y="630"/>
                    </a:lnTo>
                    <a:lnTo>
                      <a:pt x="2292" y="613"/>
                    </a:lnTo>
                    <a:lnTo>
                      <a:pt x="2318" y="597"/>
                    </a:lnTo>
                    <a:lnTo>
                      <a:pt x="2345" y="577"/>
                    </a:lnTo>
                    <a:lnTo>
                      <a:pt x="2372" y="560"/>
                    </a:lnTo>
                    <a:lnTo>
                      <a:pt x="2389" y="550"/>
                    </a:lnTo>
                    <a:lnTo>
                      <a:pt x="2408" y="533"/>
                    </a:lnTo>
                    <a:lnTo>
                      <a:pt x="2425" y="524"/>
                    </a:lnTo>
                    <a:lnTo>
                      <a:pt x="2434" y="524"/>
                    </a:lnTo>
                    <a:lnTo>
                      <a:pt x="2443" y="524"/>
                    </a:lnTo>
                    <a:lnTo>
                      <a:pt x="2434" y="524"/>
                    </a:lnTo>
                    <a:lnTo>
                      <a:pt x="2416" y="516"/>
                    </a:lnTo>
                    <a:lnTo>
                      <a:pt x="2408" y="516"/>
                    </a:lnTo>
                    <a:lnTo>
                      <a:pt x="2398" y="516"/>
                    </a:lnTo>
                    <a:lnTo>
                      <a:pt x="2389" y="516"/>
                    </a:lnTo>
                    <a:lnTo>
                      <a:pt x="2381" y="516"/>
                    </a:lnTo>
                    <a:lnTo>
                      <a:pt x="2372" y="516"/>
                    </a:lnTo>
                    <a:lnTo>
                      <a:pt x="2363" y="516"/>
                    </a:lnTo>
                    <a:lnTo>
                      <a:pt x="2336" y="497"/>
                    </a:lnTo>
                    <a:lnTo>
                      <a:pt x="2301" y="489"/>
                    </a:lnTo>
                    <a:lnTo>
                      <a:pt x="2265" y="480"/>
                    </a:lnTo>
                    <a:lnTo>
                      <a:pt x="2238" y="480"/>
                    </a:lnTo>
                    <a:lnTo>
                      <a:pt x="2203" y="489"/>
                    </a:lnTo>
                    <a:lnTo>
                      <a:pt x="2167" y="489"/>
                    </a:lnTo>
                    <a:lnTo>
                      <a:pt x="2132" y="489"/>
                    </a:lnTo>
                    <a:lnTo>
                      <a:pt x="2096" y="480"/>
                    </a:lnTo>
                    <a:lnTo>
                      <a:pt x="2068" y="470"/>
                    </a:lnTo>
                    <a:lnTo>
                      <a:pt x="2043" y="444"/>
                    </a:lnTo>
                    <a:lnTo>
                      <a:pt x="2025" y="435"/>
                    </a:lnTo>
                    <a:lnTo>
                      <a:pt x="2006" y="444"/>
                    </a:lnTo>
                    <a:lnTo>
                      <a:pt x="1988" y="453"/>
                    </a:lnTo>
                    <a:lnTo>
                      <a:pt x="1972" y="470"/>
                    </a:lnTo>
                    <a:lnTo>
                      <a:pt x="1952" y="489"/>
                    </a:lnTo>
                    <a:lnTo>
                      <a:pt x="1926" y="506"/>
                    </a:lnTo>
                    <a:lnTo>
                      <a:pt x="1899" y="516"/>
                    </a:lnTo>
                    <a:lnTo>
                      <a:pt x="1863" y="524"/>
                    </a:lnTo>
                    <a:lnTo>
                      <a:pt x="1828" y="506"/>
                    </a:lnTo>
                    <a:lnTo>
                      <a:pt x="1792" y="480"/>
                    </a:lnTo>
                    <a:lnTo>
                      <a:pt x="1766" y="462"/>
                    </a:lnTo>
                    <a:lnTo>
                      <a:pt x="1739" y="444"/>
                    </a:lnTo>
                    <a:lnTo>
                      <a:pt x="1712" y="426"/>
                    </a:lnTo>
                    <a:lnTo>
                      <a:pt x="1686" y="409"/>
                    </a:lnTo>
                    <a:lnTo>
                      <a:pt x="1668" y="400"/>
                    </a:lnTo>
                    <a:lnTo>
                      <a:pt x="1650" y="390"/>
                    </a:lnTo>
                    <a:lnTo>
                      <a:pt x="1632" y="390"/>
                    </a:lnTo>
                    <a:lnTo>
                      <a:pt x="1615" y="390"/>
                    </a:lnTo>
                    <a:lnTo>
                      <a:pt x="1606" y="400"/>
                    </a:lnTo>
                    <a:lnTo>
                      <a:pt x="1606" y="409"/>
                    </a:lnTo>
                    <a:lnTo>
                      <a:pt x="1595" y="444"/>
                    </a:lnTo>
                    <a:lnTo>
                      <a:pt x="1579" y="444"/>
                    </a:lnTo>
                    <a:lnTo>
                      <a:pt x="1560" y="444"/>
                    </a:lnTo>
                    <a:lnTo>
                      <a:pt x="1551" y="435"/>
                    </a:lnTo>
                    <a:lnTo>
                      <a:pt x="1535" y="417"/>
                    </a:lnTo>
                    <a:lnTo>
                      <a:pt x="1526" y="409"/>
                    </a:lnTo>
                    <a:lnTo>
                      <a:pt x="1515" y="400"/>
                    </a:lnTo>
                    <a:lnTo>
                      <a:pt x="1506" y="390"/>
                    </a:lnTo>
                    <a:lnTo>
                      <a:pt x="1498" y="382"/>
                    </a:lnTo>
                    <a:lnTo>
                      <a:pt x="1479" y="373"/>
                    </a:lnTo>
                    <a:lnTo>
                      <a:pt x="1453" y="373"/>
                    </a:lnTo>
                    <a:lnTo>
                      <a:pt x="1435" y="373"/>
                    </a:lnTo>
                    <a:lnTo>
                      <a:pt x="1409" y="364"/>
                    </a:lnTo>
                    <a:lnTo>
                      <a:pt x="1391" y="364"/>
                    </a:lnTo>
                    <a:lnTo>
                      <a:pt x="1382" y="364"/>
                    </a:lnTo>
                    <a:lnTo>
                      <a:pt x="1373" y="364"/>
                    </a:lnTo>
                    <a:lnTo>
                      <a:pt x="1365" y="364"/>
                    </a:lnTo>
                    <a:lnTo>
                      <a:pt x="1355" y="354"/>
                    </a:lnTo>
                    <a:lnTo>
                      <a:pt x="1355" y="346"/>
                    </a:lnTo>
                    <a:lnTo>
                      <a:pt x="1346" y="337"/>
                    </a:lnTo>
                    <a:lnTo>
                      <a:pt x="1346" y="328"/>
                    </a:lnTo>
                    <a:lnTo>
                      <a:pt x="1338" y="310"/>
                    </a:lnTo>
                    <a:lnTo>
                      <a:pt x="1319" y="301"/>
                    </a:lnTo>
                    <a:lnTo>
                      <a:pt x="1302" y="293"/>
                    </a:lnTo>
                    <a:lnTo>
                      <a:pt x="1266" y="301"/>
                    </a:lnTo>
                    <a:lnTo>
                      <a:pt x="1239" y="301"/>
                    </a:lnTo>
                    <a:lnTo>
                      <a:pt x="1205" y="310"/>
                    </a:lnTo>
                    <a:lnTo>
                      <a:pt x="1178" y="320"/>
                    </a:lnTo>
                    <a:lnTo>
                      <a:pt x="1151" y="328"/>
                    </a:lnTo>
                    <a:lnTo>
                      <a:pt x="1122" y="337"/>
                    </a:lnTo>
                    <a:lnTo>
                      <a:pt x="1105" y="337"/>
                    </a:lnTo>
                    <a:lnTo>
                      <a:pt x="1096" y="337"/>
                    </a:lnTo>
                    <a:lnTo>
                      <a:pt x="1089" y="328"/>
                    </a:lnTo>
                    <a:lnTo>
                      <a:pt x="1078" y="320"/>
                    </a:lnTo>
                    <a:lnTo>
                      <a:pt x="1069" y="301"/>
                    </a:lnTo>
                    <a:lnTo>
                      <a:pt x="1061" y="293"/>
                    </a:lnTo>
                    <a:lnTo>
                      <a:pt x="1052" y="273"/>
                    </a:lnTo>
                    <a:lnTo>
                      <a:pt x="1042" y="266"/>
                    </a:lnTo>
                    <a:lnTo>
                      <a:pt x="1025" y="257"/>
                    </a:lnTo>
                    <a:lnTo>
                      <a:pt x="1008" y="266"/>
                    </a:lnTo>
                    <a:lnTo>
                      <a:pt x="989" y="273"/>
                    </a:lnTo>
                    <a:lnTo>
                      <a:pt x="981" y="273"/>
                    </a:lnTo>
                    <a:lnTo>
                      <a:pt x="972" y="273"/>
                    </a:lnTo>
                    <a:lnTo>
                      <a:pt x="972" y="266"/>
                    </a:lnTo>
                    <a:lnTo>
                      <a:pt x="962" y="257"/>
                    </a:lnTo>
                    <a:lnTo>
                      <a:pt x="945" y="257"/>
                    </a:lnTo>
                    <a:lnTo>
                      <a:pt x="936" y="248"/>
                    </a:lnTo>
                    <a:lnTo>
                      <a:pt x="918" y="240"/>
                    </a:lnTo>
                    <a:lnTo>
                      <a:pt x="901" y="230"/>
                    </a:lnTo>
                    <a:lnTo>
                      <a:pt x="874" y="230"/>
                    </a:lnTo>
                    <a:lnTo>
                      <a:pt x="838" y="240"/>
                    </a:lnTo>
                    <a:lnTo>
                      <a:pt x="821" y="230"/>
                    </a:lnTo>
                    <a:lnTo>
                      <a:pt x="812" y="213"/>
                    </a:lnTo>
                    <a:lnTo>
                      <a:pt x="802" y="193"/>
                    </a:lnTo>
                    <a:lnTo>
                      <a:pt x="802" y="160"/>
                    </a:lnTo>
                    <a:lnTo>
                      <a:pt x="794" y="124"/>
                    </a:lnTo>
                    <a:lnTo>
                      <a:pt x="794" y="87"/>
                    </a:lnTo>
                    <a:lnTo>
                      <a:pt x="785" y="52"/>
                    </a:lnTo>
                    <a:lnTo>
                      <a:pt x="768" y="25"/>
                    </a:lnTo>
                    <a:lnTo>
                      <a:pt x="749" y="7"/>
                    </a:lnTo>
                    <a:lnTo>
                      <a:pt x="712" y="0"/>
                    </a:lnTo>
                    <a:lnTo>
                      <a:pt x="712" y="105"/>
                    </a:lnTo>
                    <a:lnTo>
                      <a:pt x="652" y="105"/>
                    </a:lnTo>
                    <a:lnTo>
                      <a:pt x="571" y="105"/>
                    </a:lnTo>
                    <a:lnTo>
                      <a:pt x="491" y="105"/>
                    </a:lnTo>
                    <a:lnTo>
                      <a:pt x="411" y="105"/>
                    </a:lnTo>
                    <a:lnTo>
                      <a:pt x="330" y="105"/>
                    </a:lnTo>
                    <a:lnTo>
                      <a:pt x="250" y="96"/>
                    </a:lnTo>
                    <a:lnTo>
                      <a:pt x="169" y="96"/>
                    </a:lnTo>
                    <a:lnTo>
                      <a:pt x="107" y="96"/>
                    </a:lnTo>
                    <a:lnTo>
                      <a:pt x="54" y="96"/>
                    </a:lnTo>
                    <a:lnTo>
                      <a:pt x="9" y="96"/>
                    </a:lnTo>
                    <a:lnTo>
                      <a:pt x="0" y="113"/>
                    </a:lnTo>
                    <a:lnTo>
                      <a:pt x="0" y="133"/>
                    </a:lnTo>
                    <a:lnTo>
                      <a:pt x="9" y="149"/>
                    </a:lnTo>
                    <a:lnTo>
                      <a:pt x="18" y="168"/>
                    </a:lnTo>
                    <a:lnTo>
                      <a:pt x="27" y="193"/>
                    </a:lnTo>
                    <a:lnTo>
                      <a:pt x="35" y="220"/>
                    </a:lnTo>
                    <a:lnTo>
                      <a:pt x="35" y="248"/>
                    </a:lnTo>
                    <a:lnTo>
                      <a:pt x="35" y="284"/>
                    </a:lnTo>
                    <a:lnTo>
                      <a:pt x="35" y="320"/>
                    </a:lnTo>
                    <a:lnTo>
                      <a:pt x="18" y="364"/>
                    </a:lnTo>
                    <a:lnTo>
                      <a:pt x="27" y="435"/>
                    </a:lnTo>
                    <a:lnTo>
                      <a:pt x="27" y="480"/>
                    </a:lnTo>
                    <a:lnTo>
                      <a:pt x="35" y="516"/>
                    </a:lnTo>
                    <a:lnTo>
                      <a:pt x="44" y="542"/>
                    </a:lnTo>
                    <a:lnTo>
                      <a:pt x="54" y="560"/>
                    </a:lnTo>
                    <a:lnTo>
                      <a:pt x="54" y="569"/>
                    </a:lnTo>
                    <a:lnTo>
                      <a:pt x="62" y="577"/>
                    </a:lnTo>
                    <a:lnTo>
                      <a:pt x="62" y="586"/>
                    </a:lnTo>
                    <a:lnTo>
                      <a:pt x="62" y="604"/>
                    </a:lnTo>
                    <a:lnTo>
                      <a:pt x="54" y="630"/>
                    </a:lnTo>
                    <a:lnTo>
                      <a:pt x="80" y="677"/>
                    </a:lnTo>
                    <a:lnTo>
                      <a:pt x="98" y="710"/>
                    </a:lnTo>
                    <a:lnTo>
                      <a:pt x="107" y="757"/>
                    </a:lnTo>
                    <a:lnTo>
                      <a:pt x="115" y="801"/>
                    </a:lnTo>
                    <a:lnTo>
                      <a:pt x="124" y="846"/>
                    </a:lnTo>
                    <a:lnTo>
                      <a:pt x="124" y="899"/>
                    </a:lnTo>
                    <a:lnTo>
                      <a:pt x="124" y="961"/>
                    </a:lnTo>
                    <a:lnTo>
                      <a:pt x="124" y="1023"/>
                    </a:lnTo>
                    <a:lnTo>
                      <a:pt x="124" y="1103"/>
                    </a:lnTo>
                    <a:lnTo>
                      <a:pt x="135" y="1183"/>
                    </a:lnTo>
                    <a:lnTo>
                      <a:pt x="135" y="1238"/>
                    </a:lnTo>
                    <a:lnTo>
                      <a:pt x="142" y="1274"/>
                    </a:lnTo>
                    <a:lnTo>
                      <a:pt x="151" y="1300"/>
                    </a:lnTo>
                    <a:lnTo>
                      <a:pt x="160" y="1318"/>
                    </a:lnTo>
                    <a:lnTo>
                      <a:pt x="178" y="1336"/>
                    </a:lnTo>
                    <a:lnTo>
                      <a:pt x="188" y="1363"/>
                    </a:lnTo>
                    <a:lnTo>
                      <a:pt x="195" y="1398"/>
                    </a:lnTo>
                    <a:lnTo>
                      <a:pt x="215" y="1443"/>
                    </a:lnTo>
                    <a:lnTo>
                      <a:pt x="215" y="1505"/>
                    </a:lnTo>
                    <a:lnTo>
                      <a:pt x="222" y="1603"/>
                    </a:lnTo>
                    <a:lnTo>
                      <a:pt x="222" y="1629"/>
                    </a:lnTo>
                    <a:lnTo>
                      <a:pt x="215" y="1656"/>
                    </a:lnTo>
                    <a:lnTo>
                      <a:pt x="204" y="1674"/>
                    </a:lnTo>
                    <a:lnTo>
                      <a:pt x="195" y="1692"/>
                    </a:lnTo>
                    <a:lnTo>
                      <a:pt x="178" y="1709"/>
                    </a:lnTo>
                    <a:lnTo>
                      <a:pt x="169" y="1720"/>
                    </a:lnTo>
                    <a:lnTo>
                      <a:pt x="160" y="1736"/>
                    </a:lnTo>
                    <a:lnTo>
                      <a:pt x="151" y="1754"/>
                    </a:lnTo>
                    <a:lnTo>
                      <a:pt x="142" y="1773"/>
                    </a:lnTo>
                    <a:lnTo>
                      <a:pt x="142" y="1800"/>
                    </a:lnTo>
                    <a:lnTo>
                      <a:pt x="151" y="1816"/>
                    </a:lnTo>
                    <a:lnTo>
                      <a:pt x="160" y="1826"/>
                    </a:lnTo>
                    <a:lnTo>
                      <a:pt x="169" y="1835"/>
                    </a:lnTo>
                    <a:lnTo>
                      <a:pt x="188" y="1844"/>
                    </a:lnTo>
                    <a:lnTo>
                      <a:pt x="204" y="1844"/>
                    </a:lnTo>
                    <a:lnTo>
                      <a:pt x="222" y="1853"/>
                    </a:lnTo>
                    <a:lnTo>
                      <a:pt x="231" y="1860"/>
                    </a:lnTo>
                    <a:lnTo>
                      <a:pt x="250" y="1871"/>
                    </a:lnTo>
                    <a:lnTo>
                      <a:pt x="250" y="1897"/>
                    </a:lnTo>
                    <a:lnTo>
                      <a:pt x="259" y="1924"/>
                    </a:lnTo>
                    <a:lnTo>
                      <a:pt x="268" y="280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22" name="Freeform 24"/>
              <p:cNvSpPr>
                <a:spLocks/>
              </p:cNvSpPr>
              <p:nvPr/>
            </p:nvSpPr>
            <p:spPr bwMode="auto">
              <a:xfrm>
                <a:off x="3193" y="1383"/>
                <a:ext cx="475" cy="560"/>
              </a:xfrm>
              <a:custGeom>
                <a:avLst/>
                <a:gdLst>
                  <a:gd name="T0" fmla="*/ 201 w 1872"/>
                  <a:gd name="T1" fmla="*/ 548 h 2185"/>
                  <a:gd name="T2" fmla="*/ 172 w 1872"/>
                  <a:gd name="T3" fmla="*/ 523 h 2185"/>
                  <a:gd name="T4" fmla="*/ 169 w 1872"/>
                  <a:gd name="T5" fmla="*/ 480 h 2185"/>
                  <a:gd name="T6" fmla="*/ 169 w 1872"/>
                  <a:gd name="T7" fmla="*/ 462 h 2185"/>
                  <a:gd name="T8" fmla="*/ 161 w 1872"/>
                  <a:gd name="T9" fmla="*/ 450 h 2185"/>
                  <a:gd name="T10" fmla="*/ 156 w 1872"/>
                  <a:gd name="T11" fmla="*/ 443 h 2185"/>
                  <a:gd name="T12" fmla="*/ 127 w 1872"/>
                  <a:gd name="T13" fmla="*/ 377 h 2185"/>
                  <a:gd name="T14" fmla="*/ 97 w 1872"/>
                  <a:gd name="T15" fmla="*/ 350 h 2185"/>
                  <a:gd name="T16" fmla="*/ 63 w 1872"/>
                  <a:gd name="T17" fmla="*/ 322 h 2185"/>
                  <a:gd name="T18" fmla="*/ 23 w 1872"/>
                  <a:gd name="T19" fmla="*/ 295 h 2185"/>
                  <a:gd name="T20" fmla="*/ 13 w 1872"/>
                  <a:gd name="T21" fmla="*/ 288 h 2185"/>
                  <a:gd name="T22" fmla="*/ 15 w 1872"/>
                  <a:gd name="T23" fmla="*/ 267 h 2185"/>
                  <a:gd name="T24" fmla="*/ 15 w 1872"/>
                  <a:gd name="T25" fmla="*/ 224 h 2185"/>
                  <a:gd name="T26" fmla="*/ 25 w 1872"/>
                  <a:gd name="T27" fmla="*/ 203 h 2185"/>
                  <a:gd name="T28" fmla="*/ 7 w 1872"/>
                  <a:gd name="T29" fmla="*/ 188 h 2185"/>
                  <a:gd name="T30" fmla="*/ 7 w 1872"/>
                  <a:gd name="T31" fmla="*/ 165 h 2185"/>
                  <a:gd name="T32" fmla="*/ 25 w 1872"/>
                  <a:gd name="T33" fmla="*/ 139 h 2185"/>
                  <a:gd name="T34" fmla="*/ 45 w 1872"/>
                  <a:gd name="T35" fmla="*/ 53 h 2185"/>
                  <a:gd name="T36" fmla="*/ 54 w 1872"/>
                  <a:gd name="T37" fmla="*/ 48 h 2185"/>
                  <a:gd name="T38" fmla="*/ 70 w 1872"/>
                  <a:gd name="T39" fmla="*/ 46 h 2185"/>
                  <a:gd name="T40" fmla="*/ 115 w 1872"/>
                  <a:gd name="T41" fmla="*/ 27 h 2185"/>
                  <a:gd name="T42" fmla="*/ 152 w 1872"/>
                  <a:gd name="T43" fmla="*/ 16 h 2185"/>
                  <a:gd name="T44" fmla="*/ 167 w 1872"/>
                  <a:gd name="T45" fmla="*/ 2 h 2185"/>
                  <a:gd name="T46" fmla="*/ 179 w 1872"/>
                  <a:gd name="T47" fmla="*/ 5 h 2185"/>
                  <a:gd name="T48" fmla="*/ 174 w 1872"/>
                  <a:gd name="T49" fmla="*/ 18 h 2185"/>
                  <a:gd name="T50" fmla="*/ 163 w 1872"/>
                  <a:gd name="T51" fmla="*/ 32 h 2185"/>
                  <a:gd name="T52" fmla="*/ 167 w 1872"/>
                  <a:gd name="T53" fmla="*/ 39 h 2185"/>
                  <a:gd name="T54" fmla="*/ 167 w 1872"/>
                  <a:gd name="T55" fmla="*/ 57 h 2185"/>
                  <a:gd name="T56" fmla="*/ 179 w 1872"/>
                  <a:gd name="T57" fmla="*/ 43 h 2185"/>
                  <a:gd name="T58" fmla="*/ 195 w 1872"/>
                  <a:gd name="T59" fmla="*/ 55 h 2185"/>
                  <a:gd name="T60" fmla="*/ 206 w 1872"/>
                  <a:gd name="T61" fmla="*/ 50 h 2185"/>
                  <a:gd name="T62" fmla="*/ 217 w 1872"/>
                  <a:gd name="T63" fmla="*/ 55 h 2185"/>
                  <a:gd name="T64" fmla="*/ 226 w 1872"/>
                  <a:gd name="T65" fmla="*/ 64 h 2185"/>
                  <a:gd name="T66" fmla="*/ 226 w 1872"/>
                  <a:gd name="T67" fmla="*/ 80 h 2185"/>
                  <a:gd name="T68" fmla="*/ 240 w 1872"/>
                  <a:gd name="T69" fmla="*/ 85 h 2185"/>
                  <a:gd name="T70" fmla="*/ 296 w 1872"/>
                  <a:gd name="T71" fmla="*/ 96 h 2185"/>
                  <a:gd name="T72" fmla="*/ 364 w 1872"/>
                  <a:gd name="T73" fmla="*/ 114 h 2185"/>
                  <a:gd name="T74" fmla="*/ 405 w 1872"/>
                  <a:gd name="T75" fmla="*/ 117 h 2185"/>
                  <a:gd name="T76" fmla="*/ 403 w 1872"/>
                  <a:gd name="T77" fmla="*/ 135 h 2185"/>
                  <a:gd name="T78" fmla="*/ 419 w 1872"/>
                  <a:gd name="T79" fmla="*/ 137 h 2185"/>
                  <a:gd name="T80" fmla="*/ 428 w 1872"/>
                  <a:gd name="T81" fmla="*/ 160 h 2185"/>
                  <a:gd name="T82" fmla="*/ 423 w 1872"/>
                  <a:gd name="T83" fmla="*/ 178 h 2185"/>
                  <a:gd name="T84" fmla="*/ 419 w 1872"/>
                  <a:gd name="T85" fmla="*/ 188 h 2185"/>
                  <a:gd name="T86" fmla="*/ 430 w 1872"/>
                  <a:gd name="T87" fmla="*/ 188 h 2185"/>
                  <a:gd name="T88" fmla="*/ 437 w 1872"/>
                  <a:gd name="T89" fmla="*/ 199 h 2185"/>
                  <a:gd name="T90" fmla="*/ 443 w 1872"/>
                  <a:gd name="T91" fmla="*/ 217 h 2185"/>
                  <a:gd name="T92" fmla="*/ 448 w 1872"/>
                  <a:gd name="T93" fmla="*/ 229 h 2185"/>
                  <a:gd name="T94" fmla="*/ 428 w 1872"/>
                  <a:gd name="T95" fmla="*/ 254 h 2185"/>
                  <a:gd name="T96" fmla="*/ 419 w 1872"/>
                  <a:gd name="T97" fmla="*/ 286 h 2185"/>
                  <a:gd name="T98" fmla="*/ 426 w 1872"/>
                  <a:gd name="T99" fmla="*/ 299 h 2185"/>
                  <a:gd name="T100" fmla="*/ 437 w 1872"/>
                  <a:gd name="T101" fmla="*/ 283 h 2185"/>
                  <a:gd name="T102" fmla="*/ 464 w 1872"/>
                  <a:gd name="T103" fmla="*/ 249 h 2185"/>
                  <a:gd name="T104" fmla="*/ 473 w 1872"/>
                  <a:gd name="T105" fmla="*/ 277 h 2185"/>
                  <a:gd name="T106" fmla="*/ 450 w 1872"/>
                  <a:gd name="T107" fmla="*/ 377 h 2185"/>
                  <a:gd name="T108" fmla="*/ 459 w 1872"/>
                  <a:gd name="T109" fmla="*/ 516 h 2185"/>
                  <a:gd name="T110" fmla="*/ 461 w 1872"/>
                  <a:gd name="T111" fmla="*/ 533 h 2185"/>
                  <a:gd name="T112" fmla="*/ 215 w 1872"/>
                  <a:gd name="T113" fmla="*/ 560 h 21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872" h="2185">
                    <a:moveTo>
                      <a:pt x="847" y="2185"/>
                    </a:moveTo>
                    <a:lnTo>
                      <a:pt x="847" y="2175"/>
                    </a:lnTo>
                    <a:lnTo>
                      <a:pt x="828" y="2158"/>
                    </a:lnTo>
                    <a:lnTo>
                      <a:pt x="820" y="2149"/>
                    </a:lnTo>
                    <a:lnTo>
                      <a:pt x="793" y="2139"/>
                    </a:lnTo>
                    <a:lnTo>
                      <a:pt x="775" y="2131"/>
                    </a:lnTo>
                    <a:lnTo>
                      <a:pt x="748" y="2122"/>
                    </a:lnTo>
                    <a:lnTo>
                      <a:pt x="722" y="2105"/>
                    </a:lnTo>
                    <a:lnTo>
                      <a:pt x="704" y="2078"/>
                    </a:lnTo>
                    <a:lnTo>
                      <a:pt x="678" y="2042"/>
                    </a:lnTo>
                    <a:lnTo>
                      <a:pt x="667" y="2006"/>
                    </a:lnTo>
                    <a:lnTo>
                      <a:pt x="660" y="1962"/>
                    </a:lnTo>
                    <a:lnTo>
                      <a:pt x="660" y="1926"/>
                    </a:lnTo>
                    <a:lnTo>
                      <a:pt x="660" y="1889"/>
                    </a:lnTo>
                    <a:lnTo>
                      <a:pt x="667" y="1873"/>
                    </a:lnTo>
                    <a:lnTo>
                      <a:pt x="678" y="1855"/>
                    </a:lnTo>
                    <a:lnTo>
                      <a:pt x="678" y="1836"/>
                    </a:lnTo>
                    <a:lnTo>
                      <a:pt x="678" y="1829"/>
                    </a:lnTo>
                    <a:lnTo>
                      <a:pt x="678" y="1818"/>
                    </a:lnTo>
                    <a:lnTo>
                      <a:pt x="667" y="1802"/>
                    </a:lnTo>
                    <a:lnTo>
                      <a:pt x="651" y="1793"/>
                    </a:lnTo>
                    <a:lnTo>
                      <a:pt x="642" y="1782"/>
                    </a:lnTo>
                    <a:lnTo>
                      <a:pt x="633" y="1774"/>
                    </a:lnTo>
                    <a:lnTo>
                      <a:pt x="633" y="1765"/>
                    </a:lnTo>
                    <a:lnTo>
                      <a:pt x="633" y="1756"/>
                    </a:lnTo>
                    <a:lnTo>
                      <a:pt x="633" y="1749"/>
                    </a:lnTo>
                    <a:lnTo>
                      <a:pt x="633" y="1738"/>
                    </a:lnTo>
                    <a:lnTo>
                      <a:pt x="623" y="1738"/>
                    </a:lnTo>
                    <a:lnTo>
                      <a:pt x="623" y="1729"/>
                    </a:lnTo>
                    <a:lnTo>
                      <a:pt x="614" y="1729"/>
                    </a:lnTo>
                    <a:lnTo>
                      <a:pt x="607" y="1641"/>
                    </a:lnTo>
                    <a:lnTo>
                      <a:pt x="587" y="1578"/>
                    </a:lnTo>
                    <a:lnTo>
                      <a:pt x="561" y="1533"/>
                    </a:lnTo>
                    <a:lnTo>
                      <a:pt x="534" y="1498"/>
                    </a:lnTo>
                    <a:lnTo>
                      <a:pt x="499" y="1472"/>
                    </a:lnTo>
                    <a:lnTo>
                      <a:pt x="463" y="1453"/>
                    </a:lnTo>
                    <a:lnTo>
                      <a:pt x="437" y="1445"/>
                    </a:lnTo>
                    <a:lnTo>
                      <a:pt x="410" y="1427"/>
                    </a:lnTo>
                    <a:lnTo>
                      <a:pt x="391" y="1400"/>
                    </a:lnTo>
                    <a:lnTo>
                      <a:pt x="383" y="1365"/>
                    </a:lnTo>
                    <a:lnTo>
                      <a:pt x="374" y="1338"/>
                    </a:lnTo>
                    <a:lnTo>
                      <a:pt x="356" y="1312"/>
                    </a:lnTo>
                    <a:lnTo>
                      <a:pt x="330" y="1292"/>
                    </a:lnTo>
                    <a:lnTo>
                      <a:pt x="294" y="1276"/>
                    </a:lnTo>
                    <a:lnTo>
                      <a:pt x="250" y="1258"/>
                    </a:lnTo>
                    <a:lnTo>
                      <a:pt x="205" y="1239"/>
                    </a:lnTo>
                    <a:lnTo>
                      <a:pt x="170" y="1212"/>
                    </a:lnTo>
                    <a:lnTo>
                      <a:pt x="134" y="1195"/>
                    </a:lnTo>
                    <a:lnTo>
                      <a:pt x="106" y="1176"/>
                    </a:lnTo>
                    <a:lnTo>
                      <a:pt x="90" y="1150"/>
                    </a:lnTo>
                    <a:lnTo>
                      <a:pt x="81" y="1141"/>
                    </a:lnTo>
                    <a:lnTo>
                      <a:pt x="70" y="1141"/>
                    </a:lnTo>
                    <a:lnTo>
                      <a:pt x="61" y="1132"/>
                    </a:lnTo>
                    <a:lnTo>
                      <a:pt x="53" y="1132"/>
                    </a:lnTo>
                    <a:lnTo>
                      <a:pt x="53" y="1123"/>
                    </a:lnTo>
                    <a:lnTo>
                      <a:pt x="53" y="1115"/>
                    </a:lnTo>
                    <a:lnTo>
                      <a:pt x="53" y="1105"/>
                    </a:lnTo>
                    <a:lnTo>
                      <a:pt x="53" y="1096"/>
                    </a:lnTo>
                    <a:lnTo>
                      <a:pt x="61" y="1088"/>
                    </a:lnTo>
                    <a:lnTo>
                      <a:pt x="61" y="1043"/>
                    </a:lnTo>
                    <a:lnTo>
                      <a:pt x="53" y="1008"/>
                    </a:lnTo>
                    <a:lnTo>
                      <a:pt x="53" y="972"/>
                    </a:lnTo>
                    <a:lnTo>
                      <a:pt x="53" y="936"/>
                    </a:lnTo>
                    <a:lnTo>
                      <a:pt x="53" y="901"/>
                    </a:lnTo>
                    <a:lnTo>
                      <a:pt x="61" y="875"/>
                    </a:lnTo>
                    <a:lnTo>
                      <a:pt x="61" y="848"/>
                    </a:lnTo>
                    <a:lnTo>
                      <a:pt x="70" y="830"/>
                    </a:lnTo>
                    <a:lnTo>
                      <a:pt x="81" y="812"/>
                    </a:lnTo>
                    <a:lnTo>
                      <a:pt x="90" y="803"/>
                    </a:lnTo>
                    <a:lnTo>
                      <a:pt x="97" y="794"/>
                    </a:lnTo>
                    <a:lnTo>
                      <a:pt x="97" y="785"/>
                    </a:lnTo>
                    <a:lnTo>
                      <a:pt x="90" y="775"/>
                    </a:lnTo>
                    <a:lnTo>
                      <a:pt x="70" y="759"/>
                    </a:lnTo>
                    <a:lnTo>
                      <a:pt x="53" y="750"/>
                    </a:lnTo>
                    <a:lnTo>
                      <a:pt x="26" y="732"/>
                    </a:lnTo>
                    <a:lnTo>
                      <a:pt x="17" y="713"/>
                    </a:lnTo>
                    <a:lnTo>
                      <a:pt x="0" y="704"/>
                    </a:lnTo>
                    <a:lnTo>
                      <a:pt x="0" y="686"/>
                    </a:lnTo>
                    <a:lnTo>
                      <a:pt x="8" y="668"/>
                    </a:lnTo>
                    <a:lnTo>
                      <a:pt x="26" y="642"/>
                    </a:lnTo>
                    <a:lnTo>
                      <a:pt x="34" y="624"/>
                    </a:lnTo>
                    <a:lnTo>
                      <a:pt x="53" y="606"/>
                    </a:lnTo>
                    <a:lnTo>
                      <a:pt x="61" y="588"/>
                    </a:lnTo>
                    <a:lnTo>
                      <a:pt x="81" y="571"/>
                    </a:lnTo>
                    <a:lnTo>
                      <a:pt x="97" y="544"/>
                    </a:lnTo>
                    <a:lnTo>
                      <a:pt x="115" y="526"/>
                    </a:lnTo>
                    <a:lnTo>
                      <a:pt x="134" y="508"/>
                    </a:lnTo>
                    <a:lnTo>
                      <a:pt x="161" y="491"/>
                    </a:lnTo>
                    <a:lnTo>
                      <a:pt x="177" y="473"/>
                    </a:lnTo>
                    <a:lnTo>
                      <a:pt x="177" y="206"/>
                    </a:lnTo>
                    <a:lnTo>
                      <a:pt x="187" y="206"/>
                    </a:lnTo>
                    <a:lnTo>
                      <a:pt x="196" y="206"/>
                    </a:lnTo>
                    <a:lnTo>
                      <a:pt x="196" y="197"/>
                    </a:lnTo>
                    <a:lnTo>
                      <a:pt x="205" y="197"/>
                    </a:lnTo>
                    <a:lnTo>
                      <a:pt x="214" y="187"/>
                    </a:lnTo>
                    <a:lnTo>
                      <a:pt x="214" y="178"/>
                    </a:lnTo>
                    <a:lnTo>
                      <a:pt x="223" y="178"/>
                    </a:lnTo>
                    <a:lnTo>
                      <a:pt x="230" y="178"/>
                    </a:lnTo>
                    <a:lnTo>
                      <a:pt x="241" y="178"/>
                    </a:lnTo>
                    <a:lnTo>
                      <a:pt x="276" y="178"/>
                    </a:lnTo>
                    <a:lnTo>
                      <a:pt x="311" y="169"/>
                    </a:lnTo>
                    <a:lnTo>
                      <a:pt x="347" y="162"/>
                    </a:lnTo>
                    <a:lnTo>
                      <a:pt x="383" y="142"/>
                    </a:lnTo>
                    <a:lnTo>
                      <a:pt x="418" y="125"/>
                    </a:lnTo>
                    <a:lnTo>
                      <a:pt x="454" y="107"/>
                    </a:lnTo>
                    <a:lnTo>
                      <a:pt x="490" y="98"/>
                    </a:lnTo>
                    <a:lnTo>
                      <a:pt x="517" y="80"/>
                    </a:lnTo>
                    <a:lnTo>
                      <a:pt x="543" y="72"/>
                    </a:lnTo>
                    <a:lnTo>
                      <a:pt x="570" y="62"/>
                    </a:lnTo>
                    <a:lnTo>
                      <a:pt x="598" y="62"/>
                    </a:lnTo>
                    <a:lnTo>
                      <a:pt x="614" y="53"/>
                    </a:lnTo>
                    <a:lnTo>
                      <a:pt x="633" y="45"/>
                    </a:lnTo>
                    <a:lnTo>
                      <a:pt x="642" y="26"/>
                    </a:lnTo>
                    <a:lnTo>
                      <a:pt x="651" y="18"/>
                    </a:lnTo>
                    <a:lnTo>
                      <a:pt x="660" y="9"/>
                    </a:lnTo>
                    <a:lnTo>
                      <a:pt x="667" y="9"/>
                    </a:lnTo>
                    <a:lnTo>
                      <a:pt x="678" y="0"/>
                    </a:lnTo>
                    <a:lnTo>
                      <a:pt x="687" y="0"/>
                    </a:lnTo>
                    <a:lnTo>
                      <a:pt x="695" y="9"/>
                    </a:lnTo>
                    <a:lnTo>
                      <a:pt x="704" y="18"/>
                    </a:lnTo>
                    <a:lnTo>
                      <a:pt x="704" y="26"/>
                    </a:lnTo>
                    <a:lnTo>
                      <a:pt x="704" y="36"/>
                    </a:lnTo>
                    <a:lnTo>
                      <a:pt x="695" y="45"/>
                    </a:lnTo>
                    <a:lnTo>
                      <a:pt x="695" y="53"/>
                    </a:lnTo>
                    <a:lnTo>
                      <a:pt x="687" y="72"/>
                    </a:lnTo>
                    <a:lnTo>
                      <a:pt x="678" y="80"/>
                    </a:lnTo>
                    <a:lnTo>
                      <a:pt x="667" y="98"/>
                    </a:lnTo>
                    <a:lnTo>
                      <a:pt x="660" y="107"/>
                    </a:lnTo>
                    <a:lnTo>
                      <a:pt x="651" y="125"/>
                    </a:lnTo>
                    <a:lnTo>
                      <a:pt x="642" y="125"/>
                    </a:lnTo>
                    <a:lnTo>
                      <a:pt x="642" y="135"/>
                    </a:lnTo>
                    <a:lnTo>
                      <a:pt x="651" y="135"/>
                    </a:lnTo>
                    <a:lnTo>
                      <a:pt x="660" y="135"/>
                    </a:lnTo>
                    <a:lnTo>
                      <a:pt x="660" y="142"/>
                    </a:lnTo>
                    <a:lnTo>
                      <a:pt x="660" y="153"/>
                    </a:lnTo>
                    <a:lnTo>
                      <a:pt x="660" y="162"/>
                    </a:lnTo>
                    <a:lnTo>
                      <a:pt x="651" y="178"/>
                    </a:lnTo>
                    <a:lnTo>
                      <a:pt x="642" y="197"/>
                    </a:lnTo>
                    <a:lnTo>
                      <a:pt x="651" y="215"/>
                    </a:lnTo>
                    <a:lnTo>
                      <a:pt x="660" y="222"/>
                    </a:lnTo>
                    <a:lnTo>
                      <a:pt x="667" y="215"/>
                    </a:lnTo>
                    <a:lnTo>
                      <a:pt x="678" y="206"/>
                    </a:lnTo>
                    <a:lnTo>
                      <a:pt x="687" y="187"/>
                    </a:lnTo>
                    <a:lnTo>
                      <a:pt x="695" y="178"/>
                    </a:lnTo>
                    <a:lnTo>
                      <a:pt x="704" y="169"/>
                    </a:lnTo>
                    <a:lnTo>
                      <a:pt x="722" y="169"/>
                    </a:lnTo>
                    <a:lnTo>
                      <a:pt x="731" y="178"/>
                    </a:lnTo>
                    <a:lnTo>
                      <a:pt x="748" y="197"/>
                    </a:lnTo>
                    <a:lnTo>
                      <a:pt x="758" y="206"/>
                    </a:lnTo>
                    <a:lnTo>
                      <a:pt x="767" y="215"/>
                    </a:lnTo>
                    <a:lnTo>
                      <a:pt x="775" y="215"/>
                    </a:lnTo>
                    <a:lnTo>
                      <a:pt x="784" y="206"/>
                    </a:lnTo>
                    <a:lnTo>
                      <a:pt x="793" y="206"/>
                    </a:lnTo>
                    <a:lnTo>
                      <a:pt x="802" y="197"/>
                    </a:lnTo>
                    <a:lnTo>
                      <a:pt x="811" y="197"/>
                    </a:lnTo>
                    <a:lnTo>
                      <a:pt x="820" y="187"/>
                    </a:lnTo>
                    <a:lnTo>
                      <a:pt x="828" y="187"/>
                    </a:lnTo>
                    <a:lnTo>
                      <a:pt x="838" y="197"/>
                    </a:lnTo>
                    <a:lnTo>
                      <a:pt x="847" y="206"/>
                    </a:lnTo>
                    <a:lnTo>
                      <a:pt x="856" y="215"/>
                    </a:lnTo>
                    <a:lnTo>
                      <a:pt x="864" y="222"/>
                    </a:lnTo>
                    <a:lnTo>
                      <a:pt x="873" y="222"/>
                    </a:lnTo>
                    <a:lnTo>
                      <a:pt x="883" y="233"/>
                    </a:lnTo>
                    <a:lnTo>
                      <a:pt x="891" y="242"/>
                    </a:lnTo>
                    <a:lnTo>
                      <a:pt x="891" y="250"/>
                    </a:lnTo>
                    <a:lnTo>
                      <a:pt x="891" y="268"/>
                    </a:lnTo>
                    <a:lnTo>
                      <a:pt x="891" y="277"/>
                    </a:lnTo>
                    <a:lnTo>
                      <a:pt x="891" y="286"/>
                    </a:lnTo>
                    <a:lnTo>
                      <a:pt x="891" y="303"/>
                    </a:lnTo>
                    <a:lnTo>
                      <a:pt x="891" y="313"/>
                    </a:lnTo>
                    <a:lnTo>
                      <a:pt x="900" y="322"/>
                    </a:lnTo>
                    <a:lnTo>
                      <a:pt x="900" y="330"/>
                    </a:lnTo>
                    <a:lnTo>
                      <a:pt x="918" y="330"/>
                    </a:lnTo>
                    <a:lnTo>
                      <a:pt x="927" y="330"/>
                    </a:lnTo>
                    <a:lnTo>
                      <a:pt x="944" y="330"/>
                    </a:lnTo>
                    <a:lnTo>
                      <a:pt x="971" y="330"/>
                    </a:lnTo>
                    <a:lnTo>
                      <a:pt x="1016" y="330"/>
                    </a:lnTo>
                    <a:lnTo>
                      <a:pt x="1060" y="339"/>
                    </a:lnTo>
                    <a:lnTo>
                      <a:pt x="1115" y="357"/>
                    </a:lnTo>
                    <a:lnTo>
                      <a:pt x="1168" y="375"/>
                    </a:lnTo>
                    <a:lnTo>
                      <a:pt x="1221" y="393"/>
                    </a:lnTo>
                    <a:lnTo>
                      <a:pt x="1284" y="410"/>
                    </a:lnTo>
                    <a:lnTo>
                      <a:pt x="1337" y="428"/>
                    </a:lnTo>
                    <a:lnTo>
                      <a:pt x="1390" y="446"/>
                    </a:lnTo>
                    <a:lnTo>
                      <a:pt x="1435" y="446"/>
                    </a:lnTo>
                    <a:lnTo>
                      <a:pt x="1481" y="446"/>
                    </a:lnTo>
                    <a:lnTo>
                      <a:pt x="1534" y="437"/>
                    </a:lnTo>
                    <a:lnTo>
                      <a:pt x="1568" y="437"/>
                    </a:lnTo>
                    <a:lnTo>
                      <a:pt x="1587" y="437"/>
                    </a:lnTo>
                    <a:lnTo>
                      <a:pt x="1597" y="455"/>
                    </a:lnTo>
                    <a:lnTo>
                      <a:pt x="1597" y="464"/>
                    </a:lnTo>
                    <a:lnTo>
                      <a:pt x="1597" y="482"/>
                    </a:lnTo>
                    <a:lnTo>
                      <a:pt x="1587" y="499"/>
                    </a:lnTo>
                    <a:lnTo>
                      <a:pt x="1587" y="508"/>
                    </a:lnTo>
                    <a:lnTo>
                      <a:pt x="1587" y="526"/>
                    </a:lnTo>
                    <a:lnTo>
                      <a:pt x="1597" y="535"/>
                    </a:lnTo>
                    <a:lnTo>
                      <a:pt x="1614" y="535"/>
                    </a:lnTo>
                    <a:lnTo>
                      <a:pt x="1623" y="535"/>
                    </a:lnTo>
                    <a:lnTo>
                      <a:pt x="1641" y="535"/>
                    </a:lnTo>
                    <a:lnTo>
                      <a:pt x="1650" y="535"/>
                    </a:lnTo>
                    <a:lnTo>
                      <a:pt x="1658" y="544"/>
                    </a:lnTo>
                    <a:lnTo>
                      <a:pt x="1667" y="553"/>
                    </a:lnTo>
                    <a:lnTo>
                      <a:pt x="1677" y="571"/>
                    </a:lnTo>
                    <a:lnTo>
                      <a:pt x="1677" y="588"/>
                    </a:lnTo>
                    <a:lnTo>
                      <a:pt x="1685" y="624"/>
                    </a:lnTo>
                    <a:lnTo>
                      <a:pt x="1685" y="659"/>
                    </a:lnTo>
                    <a:lnTo>
                      <a:pt x="1685" y="668"/>
                    </a:lnTo>
                    <a:lnTo>
                      <a:pt x="1677" y="679"/>
                    </a:lnTo>
                    <a:lnTo>
                      <a:pt x="1677" y="686"/>
                    </a:lnTo>
                    <a:lnTo>
                      <a:pt x="1667" y="695"/>
                    </a:lnTo>
                    <a:lnTo>
                      <a:pt x="1667" y="704"/>
                    </a:lnTo>
                    <a:lnTo>
                      <a:pt x="1658" y="704"/>
                    </a:lnTo>
                    <a:lnTo>
                      <a:pt x="1658" y="713"/>
                    </a:lnTo>
                    <a:lnTo>
                      <a:pt x="1650" y="722"/>
                    </a:lnTo>
                    <a:lnTo>
                      <a:pt x="1650" y="732"/>
                    </a:lnTo>
                    <a:lnTo>
                      <a:pt x="1650" y="739"/>
                    </a:lnTo>
                    <a:lnTo>
                      <a:pt x="1667" y="739"/>
                    </a:lnTo>
                    <a:lnTo>
                      <a:pt x="1677" y="732"/>
                    </a:lnTo>
                    <a:lnTo>
                      <a:pt x="1685" y="732"/>
                    </a:lnTo>
                    <a:lnTo>
                      <a:pt x="1694" y="732"/>
                    </a:lnTo>
                    <a:lnTo>
                      <a:pt x="1703" y="732"/>
                    </a:lnTo>
                    <a:lnTo>
                      <a:pt x="1711" y="739"/>
                    </a:lnTo>
                    <a:lnTo>
                      <a:pt x="1711" y="750"/>
                    </a:lnTo>
                    <a:lnTo>
                      <a:pt x="1721" y="759"/>
                    </a:lnTo>
                    <a:lnTo>
                      <a:pt x="1721" y="775"/>
                    </a:lnTo>
                    <a:lnTo>
                      <a:pt x="1721" y="803"/>
                    </a:lnTo>
                    <a:lnTo>
                      <a:pt x="1721" y="830"/>
                    </a:lnTo>
                    <a:lnTo>
                      <a:pt x="1730" y="839"/>
                    </a:lnTo>
                    <a:lnTo>
                      <a:pt x="1738" y="848"/>
                    </a:lnTo>
                    <a:lnTo>
                      <a:pt x="1747" y="848"/>
                    </a:lnTo>
                    <a:lnTo>
                      <a:pt x="1757" y="848"/>
                    </a:lnTo>
                    <a:lnTo>
                      <a:pt x="1765" y="848"/>
                    </a:lnTo>
                    <a:lnTo>
                      <a:pt x="1765" y="856"/>
                    </a:lnTo>
                    <a:lnTo>
                      <a:pt x="1765" y="865"/>
                    </a:lnTo>
                    <a:lnTo>
                      <a:pt x="1765" y="892"/>
                    </a:lnTo>
                    <a:lnTo>
                      <a:pt x="1747" y="910"/>
                    </a:lnTo>
                    <a:lnTo>
                      <a:pt x="1730" y="928"/>
                    </a:lnTo>
                    <a:lnTo>
                      <a:pt x="1711" y="945"/>
                    </a:lnTo>
                    <a:lnTo>
                      <a:pt x="1703" y="972"/>
                    </a:lnTo>
                    <a:lnTo>
                      <a:pt x="1685" y="990"/>
                    </a:lnTo>
                    <a:lnTo>
                      <a:pt x="1677" y="1016"/>
                    </a:lnTo>
                    <a:lnTo>
                      <a:pt x="1667" y="1043"/>
                    </a:lnTo>
                    <a:lnTo>
                      <a:pt x="1658" y="1061"/>
                    </a:lnTo>
                    <a:lnTo>
                      <a:pt x="1650" y="1088"/>
                    </a:lnTo>
                    <a:lnTo>
                      <a:pt x="1650" y="1115"/>
                    </a:lnTo>
                    <a:lnTo>
                      <a:pt x="1650" y="1132"/>
                    </a:lnTo>
                    <a:lnTo>
                      <a:pt x="1650" y="1141"/>
                    </a:lnTo>
                    <a:lnTo>
                      <a:pt x="1658" y="1159"/>
                    </a:lnTo>
                    <a:lnTo>
                      <a:pt x="1667" y="1168"/>
                    </a:lnTo>
                    <a:lnTo>
                      <a:pt x="1677" y="1168"/>
                    </a:lnTo>
                    <a:lnTo>
                      <a:pt x="1685" y="1159"/>
                    </a:lnTo>
                    <a:lnTo>
                      <a:pt x="1694" y="1150"/>
                    </a:lnTo>
                    <a:lnTo>
                      <a:pt x="1703" y="1141"/>
                    </a:lnTo>
                    <a:lnTo>
                      <a:pt x="1711" y="1123"/>
                    </a:lnTo>
                    <a:lnTo>
                      <a:pt x="1721" y="1105"/>
                    </a:lnTo>
                    <a:lnTo>
                      <a:pt x="1738" y="1079"/>
                    </a:lnTo>
                    <a:lnTo>
                      <a:pt x="1757" y="1052"/>
                    </a:lnTo>
                    <a:lnTo>
                      <a:pt x="1774" y="1016"/>
                    </a:lnTo>
                    <a:lnTo>
                      <a:pt x="1801" y="999"/>
                    </a:lnTo>
                    <a:lnTo>
                      <a:pt x="1827" y="972"/>
                    </a:lnTo>
                    <a:lnTo>
                      <a:pt x="1845" y="963"/>
                    </a:lnTo>
                    <a:lnTo>
                      <a:pt x="1863" y="972"/>
                    </a:lnTo>
                    <a:lnTo>
                      <a:pt x="1872" y="990"/>
                    </a:lnTo>
                    <a:lnTo>
                      <a:pt x="1872" y="1025"/>
                    </a:lnTo>
                    <a:lnTo>
                      <a:pt x="1863" y="1079"/>
                    </a:lnTo>
                    <a:lnTo>
                      <a:pt x="1845" y="1141"/>
                    </a:lnTo>
                    <a:lnTo>
                      <a:pt x="1827" y="1203"/>
                    </a:lnTo>
                    <a:lnTo>
                      <a:pt x="1810" y="1285"/>
                    </a:lnTo>
                    <a:lnTo>
                      <a:pt x="1792" y="1373"/>
                    </a:lnTo>
                    <a:lnTo>
                      <a:pt x="1774" y="1472"/>
                    </a:lnTo>
                    <a:lnTo>
                      <a:pt x="1765" y="1588"/>
                    </a:lnTo>
                    <a:lnTo>
                      <a:pt x="1765" y="1702"/>
                    </a:lnTo>
                    <a:lnTo>
                      <a:pt x="1774" y="1846"/>
                    </a:lnTo>
                    <a:lnTo>
                      <a:pt x="1801" y="1998"/>
                    </a:lnTo>
                    <a:lnTo>
                      <a:pt x="1810" y="2015"/>
                    </a:lnTo>
                    <a:lnTo>
                      <a:pt x="1810" y="2025"/>
                    </a:lnTo>
                    <a:lnTo>
                      <a:pt x="1818" y="2042"/>
                    </a:lnTo>
                    <a:lnTo>
                      <a:pt x="1818" y="2051"/>
                    </a:lnTo>
                    <a:lnTo>
                      <a:pt x="1818" y="2069"/>
                    </a:lnTo>
                    <a:lnTo>
                      <a:pt x="1818" y="2078"/>
                    </a:lnTo>
                    <a:lnTo>
                      <a:pt x="1818" y="2086"/>
                    </a:lnTo>
                    <a:lnTo>
                      <a:pt x="1818" y="2105"/>
                    </a:lnTo>
                    <a:lnTo>
                      <a:pt x="1818" y="2122"/>
                    </a:lnTo>
                    <a:lnTo>
                      <a:pt x="1818" y="2131"/>
                    </a:lnTo>
                    <a:lnTo>
                      <a:pt x="847" y="2185"/>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23" name="Freeform 25"/>
              <p:cNvSpPr>
                <a:spLocks/>
              </p:cNvSpPr>
              <p:nvPr/>
            </p:nvSpPr>
            <p:spPr bwMode="auto">
              <a:xfrm>
                <a:off x="3193" y="1383"/>
                <a:ext cx="475" cy="560"/>
              </a:xfrm>
              <a:custGeom>
                <a:avLst/>
                <a:gdLst>
                  <a:gd name="T0" fmla="*/ 201 w 1872"/>
                  <a:gd name="T1" fmla="*/ 548 h 2185"/>
                  <a:gd name="T2" fmla="*/ 172 w 1872"/>
                  <a:gd name="T3" fmla="*/ 523 h 2185"/>
                  <a:gd name="T4" fmla="*/ 169 w 1872"/>
                  <a:gd name="T5" fmla="*/ 480 h 2185"/>
                  <a:gd name="T6" fmla="*/ 169 w 1872"/>
                  <a:gd name="T7" fmla="*/ 462 h 2185"/>
                  <a:gd name="T8" fmla="*/ 161 w 1872"/>
                  <a:gd name="T9" fmla="*/ 450 h 2185"/>
                  <a:gd name="T10" fmla="*/ 158 w 1872"/>
                  <a:gd name="T11" fmla="*/ 443 h 2185"/>
                  <a:gd name="T12" fmla="*/ 135 w 1872"/>
                  <a:gd name="T13" fmla="*/ 384 h 2185"/>
                  <a:gd name="T14" fmla="*/ 99 w 1872"/>
                  <a:gd name="T15" fmla="*/ 359 h 2185"/>
                  <a:gd name="T16" fmla="*/ 75 w 1872"/>
                  <a:gd name="T17" fmla="*/ 327 h 2185"/>
                  <a:gd name="T18" fmla="*/ 27 w 1872"/>
                  <a:gd name="T19" fmla="*/ 301 h 2185"/>
                  <a:gd name="T20" fmla="*/ 13 w 1872"/>
                  <a:gd name="T21" fmla="*/ 290 h 2185"/>
                  <a:gd name="T22" fmla="*/ 13 w 1872"/>
                  <a:gd name="T23" fmla="*/ 281 h 2185"/>
                  <a:gd name="T24" fmla="*/ 13 w 1872"/>
                  <a:gd name="T25" fmla="*/ 240 h 2185"/>
                  <a:gd name="T26" fmla="*/ 21 w 1872"/>
                  <a:gd name="T27" fmla="*/ 208 h 2185"/>
                  <a:gd name="T28" fmla="*/ 18 w 1872"/>
                  <a:gd name="T29" fmla="*/ 195 h 2185"/>
                  <a:gd name="T30" fmla="*/ 0 w 1872"/>
                  <a:gd name="T31" fmla="*/ 176 h 2185"/>
                  <a:gd name="T32" fmla="*/ 15 w 1872"/>
                  <a:gd name="T33" fmla="*/ 151 h 2185"/>
                  <a:gd name="T34" fmla="*/ 41 w 1872"/>
                  <a:gd name="T35" fmla="*/ 126 h 2185"/>
                  <a:gd name="T36" fmla="*/ 45 w 1872"/>
                  <a:gd name="T37" fmla="*/ 53 h 2185"/>
                  <a:gd name="T38" fmla="*/ 50 w 1872"/>
                  <a:gd name="T39" fmla="*/ 50 h 2185"/>
                  <a:gd name="T40" fmla="*/ 57 w 1872"/>
                  <a:gd name="T41" fmla="*/ 46 h 2185"/>
                  <a:gd name="T42" fmla="*/ 58 w 1872"/>
                  <a:gd name="T43" fmla="*/ 46 h 2185"/>
                  <a:gd name="T44" fmla="*/ 88 w 1872"/>
                  <a:gd name="T45" fmla="*/ 42 h 2185"/>
                  <a:gd name="T46" fmla="*/ 131 w 1872"/>
                  <a:gd name="T47" fmla="*/ 21 h 2185"/>
                  <a:gd name="T48" fmla="*/ 161 w 1872"/>
                  <a:gd name="T49" fmla="*/ 12 h 2185"/>
                  <a:gd name="T50" fmla="*/ 172 w 1872"/>
                  <a:gd name="T51" fmla="*/ 0 h 2185"/>
                  <a:gd name="T52" fmla="*/ 179 w 1872"/>
                  <a:gd name="T53" fmla="*/ 9 h 2185"/>
                  <a:gd name="T54" fmla="*/ 169 w 1872"/>
                  <a:gd name="T55" fmla="*/ 25 h 2185"/>
                  <a:gd name="T56" fmla="*/ 165 w 1872"/>
                  <a:gd name="T57" fmla="*/ 35 h 2185"/>
                  <a:gd name="T58" fmla="*/ 167 w 1872"/>
                  <a:gd name="T59" fmla="*/ 42 h 2185"/>
                  <a:gd name="T60" fmla="*/ 167 w 1872"/>
                  <a:gd name="T61" fmla="*/ 57 h 2185"/>
                  <a:gd name="T62" fmla="*/ 179 w 1872"/>
                  <a:gd name="T63" fmla="*/ 43 h 2185"/>
                  <a:gd name="T64" fmla="*/ 195 w 1872"/>
                  <a:gd name="T65" fmla="*/ 55 h 2185"/>
                  <a:gd name="T66" fmla="*/ 206 w 1872"/>
                  <a:gd name="T67" fmla="*/ 50 h 2185"/>
                  <a:gd name="T68" fmla="*/ 217 w 1872"/>
                  <a:gd name="T69" fmla="*/ 55 h 2185"/>
                  <a:gd name="T70" fmla="*/ 226 w 1872"/>
                  <a:gd name="T71" fmla="*/ 64 h 2185"/>
                  <a:gd name="T72" fmla="*/ 226 w 1872"/>
                  <a:gd name="T73" fmla="*/ 80 h 2185"/>
                  <a:gd name="T74" fmla="*/ 235 w 1872"/>
                  <a:gd name="T75" fmla="*/ 85 h 2185"/>
                  <a:gd name="T76" fmla="*/ 283 w 1872"/>
                  <a:gd name="T77" fmla="*/ 91 h 2185"/>
                  <a:gd name="T78" fmla="*/ 353 w 1872"/>
                  <a:gd name="T79" fmla="*/ 114 h 2185"/>
                  <a:gd name="T80" fmla="*/ 403 w 1872"/>
                  <a:gd name="T81" fmla="*/ 112 h 2185"/>
                  <a:gd name="T82" fmla="*/ 403 w 1872"/>
                  <a:gd name="T83" fmla="*/ 130 h 2185"/>
                  <a:gd name="T84" fmla="*/ 416 w 1872"/>
                  <a:gd name="T85" fmla="*/ 137 h 2185"/>
                  <a:gd name="T86" fmla="*/ 426 w 1872"/>
                  <a:gd name="T87" fmla="*/ 151 h 2185"/>
                  <a:gd name="T88" fmla="*/ 426 w 1872"/>
                  <a:gd name="T89" fmla="*/ 176 h 2185"/>
                  <a:gd name="T90" fmla="*/ 419 w 1872"/>
                  <a:gd name="T91" fmla="*/ 185 h 2185"/>
                  <a:gd name="T92" fmla="*/ 428 w 1872"/>
                  <a:gd name="T93" fmla="*/ 188 h 2185"/>
                  <a:gd name="T94" fmla="*/ 437 w 1872"/>
                  <a:gd name="T95" fmla="*/ 195 h 2185"/>
                  <a:gd name="T96" fmla="*/ 441 w 1872"/>
                  <a:gd name="T97" fmla="*/ 217 h 2185"/>
                  <a:gd name="T98" fmla="*/ 448 w 1872"/>
                  <a:gd name="T99" fmla="*/ 219 h 2185"/>
                  <a:gd name="T100" fmla="*/ 434 w 1872"/>
                  <a:gd name="T101" fmla="*/ 242 h 2185"/>
                  <a:gd name="T102" fmla="*/ 421 w 1872"/>
                  <a:gd name="T103" fmla="*/ 272 h 2185"/>
                  <a:gd name="T104" fmla="*/ 421 w 1872"/>
                  <a:gd name="T105" fmla="*/ 297 h 2185"/>
                  <a:gd name="T106" fmla="*/ 430 w 1872"/>
                  <a:gd name="T107" fmla="*/ 295 h 2185"/>
                  <a:gd name="T108" fmla="*/ 446 w 1872"/>
                  <a:gd name="T109" fmla="*/ 270 h 2185"/>
                  <a:gd name="T110" fmla="*/ 473 w 1872"/>
                  <a:gd name="T111" fmla="*/ 249 h 2185"/>
                  <a:gd name="T112" fmla="*/ 464 w 1872"/>
                  <a:gd name="T113" fmla="*/ 308 h 2185"/>
                  <a:gd name="T114" fmla="*/ 448 w 1872"/>
                  <a:gd name="T115" fmla="*/ 436 h 2185"/>
                  <a:gd name="T116" fmla="*/ 461 w 1872"/>
                  <a:gd name="T117" fmla="*/ 523 h 2185"/>
                  <a:gd name="T118" fmla="*/ 461 w 1872"/>
                  <a:gd name="T119" fmla="*/ 539 h 21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72" h="2185">
                    <a:moveTo>
                      <a:pt x="847" y="2185"/>
                    </a:moveTo>
                    <a:lnTo>
                      <a:pt x="847" y="2175"/>
                    </a:lnTo>
                    <a:lnTo>
                      <a:pt x="828" y="2158"/>
                    </a:lnTo>
                    <a:lnTo>
                      <a:pt x="820" y="2149"/>
                    </a:lnTo>
                    <a:lnTo>
                      <a:pt x="793" y="2139"/>
                    </a:lnTo>
                    <a:lnTo>
                      <a:pt x="775" y="2131"/>
                    </a:lnTo>
                    <a:lnTo>
                      <a:pt x="748" y="2122"/>
                    </a:lnTo>
                    <a:lnTo>
                      <a:pt x="722" y="2105"/>
                    </a:lnTo>
                    <a:lnTo>
                      <a:pt x="704" y="2078"/>
                    </a:lnTo>
                    <a:lnTo>
                      <a:pt x="678" y="2042"/>
                    </a:lnTo>
                    <a:lnTo>
                      <a:pt x="667" y="2006"/>
                    </a:lnTo>
                    <a:lnTo>
                      <a:pt x="660" y="1962"/>
                    </a:lnTo>
                    <a:lnTo>
                      <a:pt x="660" y="1926"/>
                    </a:lnTo>
                    <a:lnTo>
                      <a:pt x="660" y="1889"/>
                    </a:lnTo>
                    <a:lnTo>
                      <a:pt x="667" y="1873"/>
                    </a:lnTo>
                    <a:lnTo>
                      <a:pt x="678" y="1855"/>
                    </a:lnTo>
                    <a:lnTo>
                      <a:pt x="678" y="1836"/>
                    </a:lnTo>
                    <a:lnTo>
                      <a:pt x="678" y="1829"/>
                    </a:lnTo>
                    <a:lnTo>
                      <a:pt x="678" y="1818"/>
                    </a:lnTo>
                    <a:lnTo>
                      <a:pt x="667" y="1802"/>
                    </a:lnTo>
                    <a:lnTo>
                      <a:pt x="651" y="1793"/>
                    </a:lnTo>
                    <a:lnTo>
                      <a:pt x="642" y="1782"/>
                    </a:lnTo>
                    <a:lnTo>
                      <a:pt x="633" y="1774"/>
                    </a:lnTo>
                    <a:lnTo>
                      <a:pt x="633" y="1765"/>
                    </a:lnTo>
                    <a:lnTo>
                      <a:pt x="633" y="1756"/>
                    </a:lnTo>
                    <a:lnTo>
                      <a:pt x="633" y="1749"/>
                    </a:lnTo>
                    <a:lnTo>
                      <a:pt x="633" y="1738"/>
                    </a:lnTo>
                    <a:lnTo>
                      <a:pt x="623" y="1738"/>
                    </a:lnTo>
                    <a:lnTo>
                      <a:pt x="623" y="1729"/>
                    </a:lnTo>
                    <a:lnTo>
                      <a:pt x="614" y="1729"/>
                    </a:lnTo>
                    <a:lnTo>
                      <a:pt x="607" y="1641"/>
                    </a:lnTo>
                    <a:lnTo>
                      <a:pt x="587" y="1578"/>
                    </a:lnTo>
                    <a:lnTo>
                      <a:pt x="561" y="1533"/>
                    </a:lnTo>
                    <a:lnTo>
                      <a:pt x="534" y="1498"/>
                    </a:lnTo>
                    <a:lnTo>
                      <a:pt x="499" y="1472"/>
                    </a:lnTo>
                    <a:lnTo>
                      <a:pt x="463" y="1453"/>
                    </a:lnTo>
                    <a:lnTo>
                      <a:pt x="437" y="1445"/>
                    </a:lnTo>
                    <a:lnTo>
                      <a:pt x="410" y="1427"/>
                    </a:lnTo>
                    <a:lnTo>
                      <a:pt x="391" y="1400"/>
                    </a:lnTo>
                    <a:lnTo>
                      <a:pt x="383" y="1365"/>
                    </a:lnTo>
                    <a:lnTo>
                      <a:pt x="374" y="1338"/>
                    </a:lnTo>
                    <a:lnTo>
                      <a:pt x="356" y="1312"/>
                    </a:lnTo>
                    <a:lnTo>
                      <a:pt x="330" y="1292"/>
                    </a:lnTo>
                    <a:lnTo>
                      <a:pt x="294" y="1276"/>
                    </a:lnTo>
                    <a:lnTo>
                      <a:pt x="250" y="1258"/>
                    </a:lnTo>
                    <a:lnTo>
                      <a:pt x="205" y="1239"/>
                    </a:lnTo>
                    <a:lnTo>
                      <a:pt x="170" y="1212"/>
                    </a:lnTo>
                    <a:lnTo>
                      <a:pt x="134" y="1195"/>
                    </a:lnTo>
                    <a:lnTo>
                      <a:pt x="106" y="1176"/>
                    </a:lnTo>
                    <a:lnTo>
                      <a:pt x="90" y="1150"/>
                    </a:lnTo>
                    <a:lnTo>
                      <a:pt x="81" y="1141"/>
                    </a:lnTo>
                    <a:lnTo>
                      <a:pt x="70" y="1141"/>
                    </a:lnTo>
                    <a:lnTo>
                      <a:pt x="61" y="1132"/>
                    </a:lnTo>
                    <a:lnTo>
                      <a:pt x="53" y="1132"/>
                    </a:lnTo>
                    <a:lnTo>
                      <a:pt x="53" y="1123"/>
                    </a:lnTo>
                    <a:lnTo>
                      <a:pt x="53" y="1115"/>
                    </a:lnTo>
                    <a:lnTo>
                      <a:pt x="53" y="1105"/>
                    </a:lnTo>
                    <a:lnTo>
                      <a:pt x="53" y="1096"/>
                    </a:lnTo>
                    <a:lnTo>
                      <a:pt x="61" y="1088"/>
                    </a:lnTo>
                    <a:lnTo>
                      <a:pt x="61" y="1043"/>
                    </a:lnTo>
                    <a:lnTo>
                      <a:pt x="53" y="1008"/>
                    </a:lnTo>
                    <a:lnTo>
                      <a:pt x="53" y="972"/>
                    </a:lnTo>
                    <a:lnTo>
                      <a:pt x="53" y="936"/>
                    </a:lnTo>
                    <a:lnTo>
                      <a:pt x="53" y="901"/>
                    </a:lnTo>
                    <a:lnTo>
                      <a:pt x="61" y="875"/>
                    </a:lnTo>
                    <a:lnTo>
                      <a:pt x="61" y="848"/>
                    </a:lnTo>
                    <a:lnTo>
                      <a:pt x="70" y="830"/>
                    </a:lnTo>
                    <a:lnTo>
                      <a:pt x="81" y="812"/>
                    </a:lnTo>
                    <a:lnTo>
                      <a:pt x="90" y="803"/>
                    </a:lnTo>
                    <a:lnTo>
                      <a:pt x="97" y="794"/>
                    </a:lnTo>
                    <a:lnTo>
                      <a:pt x="97" y="785"/>
                    </a:lnTo>
                    <a:lnTo>
                      <a:pt x="90" y="775"/>
                    </a:lnTo>
                    <a:lnTo>
                      <a:pt x="70" y="759"/>
                    </a:lnTo>
                    <a:lnTo>
                      <a:pt x="53" y="750"/>
                    </a:lnTo>
                    <a:lnTo>
                      <a:pt x="26" y="732"/>
                    </a:lnTo>
                    <a:lnTo>
                      <a:pt x="17" y="713"/>
                    </a:lnTo>
                    <a:lnTo>
                      <a:pt x="0" y="704"/>
                    </a:lnTo>
                    <a:lnTo>
                      <a:pt x="0" y="686"/>
                    </a:lnTo>
                    <a:lnTo>
                      <a:pt x="8" y="668"/>
                    </a:lnTo>
                    <a:lnTo>
                      <a:pt x="26" y="642"/>
                    </a:lnTo>
                    <a:lnTo>
                      <a:pt x="34" y="624"/>
                    </a:lnTo>
                    <a:lnTo>
                      <a:pt x="53" y="606"/>
                    </a:lnTo>
                    <a:lnTo>
                      <a:pt x="61" y="588"/>
                    </a:lnTo>
                    <a:lnTo>
                      <a:pt x="81" y="571"/>
                    </a:lnTo>
                    <a:lnTo>
                      <a:pt x="97" y="544"/>
                    </a:lnTo>
                    <a:lnTo>
                      <a:pt x="115" y="526"/>
                    </a:lnTo>
                    <a:lnTo>
                      <a:pt x="134" y="508"/>
                    </a:lnTo>
                    <a:lnTo>
                      <a:pt x="161" y="491"/>
                    </a:lnTo>
                    <a:lnTo>
                      <a:pt x="177" y="473"/>
                    </a:lnTo>
                    <a:lnTo>
                      <a:pt x="177" y="206"/>
                    </a:lnTo>
                    <a:lnTo>
                      <a:pt x="187" y="206"/>
                    </a:lnTo>
                    <a:lnTo>
                      <a:pt x="196" y="206"/>
                    </a:lnTo>
                    <a:lnTo>
                      <a:pt x="196" y="197"/>
                    </a:lnTo>
                    <a:lnTo>
                      <a:pt x="205" y="197"/>
                    </a:lnTo>
                    <a:lnTo>
                      <a:pt x="214" y="187"/>
                    </a:lnTo>
                    <a:lnTo>
                      <a:pt x="214" y="178"/>
                    </a:lnTo>
                    <a:lnTo>
                      <a:pt x="223" y="178"/>
                    </a:lnTo>
                    <a:lnTo>
                      <a:pt x="230" y="178"/>
                    </a:lnTo>
                    <a:lnTo>
                      <a:pt x="241" y="178"/>
                    </a:lnTo>
                    <a:lnTo>
                      <a:pt x="276" y="178"/>
                    </a:lnTo>
                    <a:lnTo>
                      <a:pt x="311" y="169"/>
                    </a:lnTo>
                    <a:lnTo>
                      <a:pt x="347" y="162"/>
                    </a:lnTo>
                    <a:lnTo>
                      <a:pt x="383" y="142"/>
                    </a:lnTo>
                    <a:lnTo>
                      <a:pt x="418" y="125"/>
                    </a:lnTo>
                    <a:lnTo>
                      <a:pt x="454" y="107"/>
                    </a:lnTo>
                    <a:lnTo>
                      <a:pt x="490" y="98"/>
                    </a:lnTo>
                    <a:lnTo>
                      <a:pt x="517" y="80"/>
                    </a:lnTo>
                    <a:lnTo>
                      <a:pt x="543" y="72"/>
                    </a:lnTo>
                    <a:lnTo>
                      <a:pt x="570" y="62"/>
                    </a:lnTo>
                    <a:lnTo>
                      <a:pt x="598" y="62"/>
                    </a:lnTo>
                    <a:lnTo>
                      <a:pt x="614" y="53"/>
                    </a:lnTo>
                    <a:lnTo>
                      <a:pt x="633" y="45"/>
                    </a:lnTo>
                    <a:lnTo>
                      <a:pt x="642" y="26"/>
                    </a:lnTo>
                    <a:lnTo>
                      <a:pt x="651" y="18"/>
                    </a:lnTo>
                    <a:lnTo>
                      <a:pt x="660" y="9"/>
                    </a:lnTo>
                    <a:lnTo>
                      <a:pt x="667" y="9"/>
                    </a:lnTo>
                    <a:lnTo>
                      <a:pt x="678" y="0"/>
                    </a:lnTo>
                    <a:lnTo>
                      <a:pt x="687" y="0"/>
                    </a:lnTo>
                    <a:lnTo>
                      <a:pt x="695" y="9"/>
                    </a:lnTo>
                    <a:lnTo>
                      <a:pt x="704" y="18"/>
                    </a:lnTo>
                    <a:lnTo>
                      <a:pt x="704" y="26"/>
                    </a:lnTo>
                    <a:lnTo>
                      <a:pt x="704" y="36"/>
                    </a:lnTo>
                    <a:lnTo>
                      <a:pt x="695" y="45"/>
                    </a:lnTo>
                    <a:lnTo>
                      <a:pt x="695" y="53"/>
                    </a:lnTo>
                    <a:lnTo>
                      <a:pt x="687" y="72"/>
                    </a:lnTo>
                    <a:lnTo>
                      <a:pt x="678" y="80"/>
                    </a:lnTo>
                    <a:lnTo>
                      <a:pt x="667" y="98"/>
                    </a:lnTo>
                    <a:lnTo>
                      <a:pt x="660" y="107"/>
                    </a:lnTo>
                    <a:lnTo>
                      <a:pt x="651" y="125"/>
                    </a:lnTo>
                    <a:lnTo>
                      <a:pt x="642" y="125"/>
                    </a:lnTo>
                    <a:lnTo>
                      <a:pt x="642" y="135"/>
                    </a:lnTo>
                    <a:lnTo>
                      <a:pt x="651" y="135"/>
                    </a:lnTo>
                    <a:lnTo>
                      <a:pt x="660" y="135"/>
                    </a:lnTo>
                    <a:lnTo>
                      <a:pt x="660" y="142"/>
                    </a:lnTo>
                    <a:lnTo>
                      <a:pt x="660" y="153"/>
                    </a:lnTo>
                    <a:lnTo>
                      <a:pt x="660" y="162"/>
                    </a:lnTo>
                    <a:lnTo>
                      <a:pt x="651" y="178"/>
                    </a:lnTo>
                    <a:lnTo>
                      <a:pt x="642" y="197"/>
                    </a:lnTo>
                    <a:lnTo>
                      <a:pt x="651" y="215"/>
                    </a:lnTo>
                    <a:lnTo>
                      <a:pt x="660" y="222"/>
                    </a:lnTo>
                    <a:lnTo>
                      <a:pt x="667" y="215"/>
                    </a:lnTo>
                    <a:lnTo>
                      <a:pt x="678" y="206"/>
                    </a:lnTo>
                    <a:lnTo>
                      <a:pt x="687" y="187"/>
                    </a:lnTo>
                    <a:lnTo>
                      <a:pt x="695" y="178"/>
                    </a:lnTo>
                    <a:lnTo>
                      <a:pt x="704" y="169"/>
                    </a:lnTo>
                    <a:lnTo>
                      <a:pt x="722" y="169"/>
                    </a:lnTo>
                    <a:lnTo>
                      <a:pt x="731" y="178"/>
                    </a:lnTo>
                    <a:lnTo>
                      <a:pt x="748" y="197"/>
                    </a:lnTo>
                    <a:lnTo>
                      <a:pt x="758" y="206"/>
                    </a:lnTo>
                    <a:lnTo>
                      <a:pt x="767" y="215"/>
                    </a:lnTo>
                    <a:lnTo>
                      <a:pt x="775" y="215"/>
                    </a:lnTo>
                    <a:lnTo>
                      <a:pt x="784" y="206"/>
                    </a:lnTo>
                    <a:lnTo>
                      <a:pt x="793" y="206"/>
                    </a:lnTo>
                    <a:lnTo>
                      <a:pt x="802" y="197"/>
                    </a:lnTo>
                    <a:lnTo>
                      <a:pt x="811" y="197"/>
                    </a:lnTo>
                    <a:lnTo>
                      <a:pt x="820" y="187"/>
                    </a:lnTo>
                    <a:lnTo>
                      <a:pt x="828" y="187"/>
                    </a:lnTo>
                    <a:lnTo>
                      <a:pt x="838" y="197"/>
                    </a:lnTo>
                    <a:lnTo>
                      <a:pt x="847" y="206"/>
                    </a:lnTo>
                    <a:lnTo>
                      <a:pt x="856" y="215"/>
                    </a:lnTo>
                    <a:lnTo>
                      <a:pt x="864" y="222"/>
                    </a:lnTo>
                    <a:lnTo>
                      <a:pt x="873" y="222"/>
                    </a:lnTo>
                    <a:lnTo>
                      <a:pt x="883" y="233"/>
                    </a:lnTo>
                    <a:lnTo>
                      <a:pt x="891" y="242"/>
                    </a:lnTo>
                    <a:lnTo>
                      <a:pt x="891" y="250"/>
                    </a:lnTo>
                    <a:lnTo>
                      <a:pt x="891" y="268"/>
                    </a:lnTo>
                    <a:lnTo>
                      <a:pt x="891" y="277"/>
                    </a:lnTo>
                    <a:lnTo>
                      <a:pt x="891" y="286"/>
                    </a:lnTo>
                    <a:lnTo>
                      <a:pt x="891" y="303"/>
                    </a:lnTo>
                    <a:lnTo>
                      <a:pt x="891" y="313"/>
                    </a:lnTo>
                    <a:lnTo>
                      <a:pt x="900" y="322"/>
                    </a:lnTo>
                    <a:lnTo>
                      <a:pt x="900" y="330"/>
                    </a:lnTo>
                    <a:lnTo>
                      <a:pt x="918" y="330"/>
                    </a:lnTo>
                    <a:lnTo>
                      <a:pt x="927" y="330"/>
                    </a:lnTo>
                    <a:lnTo>
                      <a:pt x="944" y="330"/>
                    </a:lnTo>
                    <a:lnTo>
                      <a:pt x="971" y="330"/>
                    </a:lnTo>
                    <a:lnTo>
                      <a:pt x="1016" y="330"/>
                    </a:lnTo>
                    <a:lnTo>
                      <a:pt x="1060" y="339"/>
                    </a:lnTo>
                    <a:lnTo>
                      <a:pt x="1115" y="357"/>
                    </a:lnTo>
                    <a:lnTo>
                      <a:pt x="1168" y="375"/>
                    </a:lnTo>
                    <a:lnTo>
                      <a:pt x="1221" y="393"/>
                    </a:lnTo>
                    <a:lnTo>
                      <a:pt x="1284" y="410"/>
                    </a:lnTo>
                    <a:lnTo>
                      <a:pt x="1337" y="428"/>
                    </a:lnTo>
                    <a:lnTo>
                      <a:pt x="1390" y="446"/>
                    </a:lnTo>
                    <a:lnTo>
                      <a:pt x="1435" y="446"/>
                    </a:lnTo>
                    <a:lnTo>
                      <a:pt x="1481" y="446"/>
                    </a:lnTo>
                    <a:lnTo>
                      <a:pt x="1534" y="437"/>
                    </a:lnTo>
                    <a:lnTo>
                      <a:pt x="1568" y="437"/>
                    </a:lnTo>
                    <a:lnTo>
                      <a:pt x="1587" y="437"/>
                    </a:lnTo>
                    <a:lnTo>
                      <a:pt x="1597" y="455"/>
                    </a:lnTo>
                    <a:lnTo>
                      <a:pt x="1597" y="464"/>
                    </a:lnTo>
                    <a:lnTo>
                      <a:pt x="1597" y="482"/>
                    </a:lnTo>
                    <a:lnTo>
                      <a:pt x="1587" y="499"/>
                    </a:lnTo>
                    <a:lnTo>
                      <a:pt x="1587" y="508"/>
                    </a:lnTo>
                    <a:lnTo>
                      <a:pt x="1587" y="526"/>
                    </a:lnTo>
                    <a:lnTo>
                      <a:pt x="1597" y="535"/>
                    </a:lnTo>
                    <a:lnTo>
                      <a:pt x="1614" y="535"/>
                    </a:lnTo>
                    <a:lnTo>
                      <a:pt x="1623" y="535"/>
                    </a:lnTo>
                    <a:lnTo>
                      <a:pt x="1641" y="535"/>
                    </a:lnTo>
                    <a:lnTo>
                      <a:pt x="1650" y="535"/>
                    </a:lnTo>
                    <a:lnTo>
                      <a:pt x="1658" y="544"/>
                    </a:lnTo>
                    <a:lnTo>
                      <a:pt x="1667" y="553"/>
                    </a:lnTo>
                    <a:lnTo>
                      <a:pt x="1677" y="571"/>
                    </a:lnTo>
                    <a:lnTo>
                      <a:pt x="1677" y="588"/>
                    </a:lnTo>
                    <a:lnTo>
                      <a:pt x="1685" y="624"/>
                    </a:lnTo>
                    <a:lnTo>
                      <a:pt x="1685" y="659"/>
                    </a:lnTo>
                    <a:lnTo>
                      <a:pt x="1685" y="668"/>
                    </a:lnTo>
                    <a:lnTo>
                      <a:pt x="1677" y="679"/>
                    </a:lnTo>
                    <a:lnTo>
                      <a:pt x="1677" y="686"/>
                    </a:lnTo>
                    <a:lnTo>
                      <a:pt x="1667" y="695"/>
                    </a:lnTo>
                    <a:lnTo>
                      <a:pt x="1667" y="704"/>
                    </a:lnTo>
                    <a:lnTo>
                      <a:pt x="1658" y="704"/>
                    </a:lnTo>
                    <a:lnTo>
                      <a:pt x="1658" y="713"/>
                    </a:lnTo>
                    <a:lnTo>
                      <a:pt x="1650" y="722"/>
                    </a:lnTo>
                    <a:lnTo>
                      <a:pt x="1650" y="732"/>
                    </a:lnTo>
                    <a:lnTo>
                      <a:pt x="1650" y="739"/>
                    </a:lnTo>
                    <a:lnTo>
                      <a:pt x="1667" y="739"/>
                    </a:lnTo>
                    <a:lnTo>
                      <a:pt x="1677" y="732"/>
                    </a:lnTo>
                    <a:lnTo>
                      <a:pt x="1685" y="732"/>
                    </a:lnTo>
                    <a:lnTo>
                      <a:pt x="1694" y="732"/>
                    </a:lnTo>
                    <a:lnTo>
                      <a:pt x="1703" y="732"/>
                    </a:lnTo>
                    <a:lnTo>
                      <a:pt x="1711" y="739"/>
                    </a:lnTo>
                    <a:lnTo>
                      <a:pt x="1711" y="750"/>
                    </a:lnTo>
                    <a:lnTo>
                      <a:pt x="1721" y="759"/>
                    </a:lnTo>
                    <a:lnTo>
                      <a:pt x="1721" y="775"/>
                    </a:lnTo>
                    <a:lnTo>
                      <a:pt x="1721" y="803"/>
                    </a:lnTo>
                    <a:lnTo>
                      <a:pt x="1721" y="830"/>
                    </a:lnTo>
                    <a:lnTo>
                      <a:pt x="1730" y="839"/>
                    </a:lnTo>
                    <a:lnTo>
                      <a:pt x="1738" y="848"/>
                    </a:lnTo>
                    <a:lnTo>
                      <a:pt x="1747" y="848"/>
                    </a:lnTo>
                    <a:lnTo>
                      <a:pt x="1757" y="848"/>
                    </a:lnTo>
                    <a:lnTo>
                      <a:pt x="1765" y="848"/>
                    </a:lnTo>
                    <a:lnTo>
                      <a:pt x="1765" y="856"/>
                    </a:lnTo>
                    <a:lnTo>
                      <a:pt x="1765" y="865"/>
                    </a:lnTo>
                    <a:lnTo>
                      <a:pt x="1765" y="892"/>
                    </a:lnTo>
                    <a:lnTo>
                      <a:pt x="1747" y="910"/>
                    </a:lnTo>
                    <a:lnTo>
                      <a:pt x="1730" y="928"/>
                    </a:lnTo>
                    <a:lnTo>
                      <a:pt x="1711" y="945"/>
                    </a:lnTo>
                    <a:lnTo>
                      <a:pt x="1703" y="972"/>
                    </a:lnTo>
                    <a:lnTo>
                      <a:pt x="1685" y="990"/>
                    </a:lnTo>
                    <a:lnTo>
                      <a:pt x="1677" y="1016"/>
                    </a:lnTo>
                    <a:lnTo>
                      <a:pt x="1667" y="1043"/>
                    </a:lnTo>
                    <a:lnTo>
                      <a:pt x="1658" y="1061"/>
                    </a:lnTo>
                    <a:lnTo>
                      <a:pt x="1650" y="1088"/>
                    </a:lnTo>
                    <a:lnTo>
                      <a:pt x="1650" y="1115"/>
                    </a:lnTo>
                    <a:lnTo>
                      <a:pt x="1650" y="1132"/>
                    </a:lnTo>
                    <a:lnTo>
                      <a:pt x="1650" y="1141"/>
                    </a:lnTo>
                    <a:lnTo>
                      <a:pt x="1658" y="1159"/>
                    </a:lnTo>
                    <a:lnTo>
                      <a:pt x="1667" y="1168"/>
                    </a:lnTo>
                    <a:lnTo>
                      <a:pt x="1677" y="1168"/>
                    </a:lnTo>
                    <a:lnTo>
                      <a:pt x="1685" y="1159"/>
                    </a:lnTo>
                    <a:lnTo>
                      <a:pt x="1694" y="1150"/>
                    </a:lnTo>
                    <a:lnTo>
                      <a:pt x="1703" y="1141"/>
                    </a:lnTo>
                    <a:lnTo>
                      <a:pt x="1711" y="1123"/>
                    </a:lnTo>
                    <a:lnTo>
                      <a:pt x="1721" y="1105"/>
                    </a:lnTo>
                    <a:lnTo>
                      <a:pt x="1738" y="1079"/>
                    </a:lnTo>
                    <a:lnTo>
                      <a:pt x="1757" y="1052"/>
                    </a:lnTo>
                    <a:lnTo>
                      <a:pt x="1774" y="1016"/>
                    </a:lnTo>
                    <a:lnTo>
                      <a:pt x="1801" y="999"/>
                    </a:lnTo>
                    <a:lnTo>
                      <a:pt x="1827" y="972"/>
                    </a:lnTo>
                    <a:lnTo>
                      <a:pt x="1845" y="963"/>
                    </a:lnTo>
                    <a:lnTo>
                      <a:pt x="1863" y="972"/>
                    </a:lnTo>
                    <a:lnTo>
                      <a:pt x="1872" y="990"/>
                    </a:lnTo>
                    <a:lnTo>
                      <a:pt x="1872" y="1025"/>
                    </a:lnTo>
                    <a:lnTo>
                      <a:pt x="1863" y="1079"/>
                    </a:lnTo>
                    <a:lnTo>
                      <a:pt x="1845" y="1141"/>
                    </a:lnTo>
                    <a:lnTo>
                      <a:pt x="1827" y="1203"/>
                    </a:lnTo>
                    <a:lnTo>
                      <a:pt x="1810" y="1285"/>
                    </a:lnTo>
                    <a:lnTo>
                      <a:pt x="1792" y="1373"/>
                    </a:lnTo>
                    <a:lnTo>
                      <a:pt x="1774" y="1472"/>
                    </a:lnTo>
                    <a:lnTo>
                      <a:pt x="1765" y="1588"/>
                    </a:lnTo>
                    <a:lnTo>
                      <a:pt x="1765" y="1702"/>
                    </a:lnTo>
                    <a:lnTo>
                      <a:pt x="1774" y="1846"/>
                    </a:lnTo>
                    <a:lnTo>
                      <a:pt x="1801" y="1998"/>
                    </a:lnTo>
                    <a:lnTo>
                      <a:pt x="1810" y="2015"/>
                    </a:lnTo>
                    <a:lnTo>
                      <a:pt x="1810" y="2025"/>
                    </a:lnTo>
                    <a:lnTo>
                      <a:pt x="1818" y="2042"/>
                    </a:lnTo>
                    <a:lnTo>
                      <a:pt x="1818" y="2051"/>
                    </a:lnTo>
                    <a:lnTo>
                      <a:pt x="1818" y="2069"/>
                    </a:lnTo>
                    <a:lnTo>
                      <a:pt x="1818" y="2078"/>
                    </a:lnTo>
                    <a:lnTo>
                      <a:pt x="1818" y="2086"/>
                    </a:lnTo>
                    <a:lnTo>
                      <a:pt x="1818" y="2105"/>
                    </a:lnTo>
                    <a:lnTo>
                      <a:pt x="1818" y="2122"/>
                    </a:lnTo>
                    <a:lnTo>
                      <a:pt x="1818" y="2131"/>
                    </a:lnTo>
                    <a:lnTo>
                      <a:pt x="847" y="2185"/>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24" name="Freeform 26"/>
              <p:cNvSpPr>
                <a:spLocks/>
              </p:cNvSpPr>
              <p:nvPr/>
            </p:nvSpPr>
            <p:spPr bwMode="auto">
              <a:xfrm>
                <a:off x="3348" y="1929"/>
                <a:ext cx="375" cy="702"/>
              </a:xfrm>
              <a:custGeom>
                <a:avLst/>
                <a:gdLst>
                  <a:gd name="T0" fmla="*/ 233 w 1480"/>
                  <a:gd name="T1" fmla="*/ 688 h 2737"/>
                  <a:gd name="T2" fmla="*/ 230 w 1480"/>
                  <a:gd name="T3" fmla="*/ 693 h 2737"/>
                  <a:gd name="T4" fmla="*/ 214 w 1480"/>
                  <a:gd name="T5" fmla="*/ 690 h 2737"/>
                  <a:gd name="T6" fmla="*/ 198 w 1480"/>
                  <a:gd name="T7" fmla="*/ 665 h 2737"/>
                  <a:gd name="T8" fmla="*/ 203 w 1480"/>
                  <a:gd name="T9" fmla="*/ 659 h 2737"/>
                  <a:gd name="T10" fmla="*/ 203 w 1480"/>
                  <a:gd name="T11" fmla="*/ 633 h 2737"/>
                  <a:gd name="T12" fmla="*/ 192 w 1480"/>
                  <a:gd name="T13" fmla="*/ 612 h 2737"/>
                  <a:gd name="T14" fmla="*/ 176 w 1480"/>
                  <a:gd name="T15" fmla="*/ 592 h 2737"/>
                  <a:gd name="T16" fmla="*/ 140 w 1480"/>
                  <a:gd name="T17" fmla="*/ 574 h 2737"/>
                  <a:gd name="T18" fmla="*/ 115 w 1480"/>
                  <a:gd name="T19" fmla="*/ 535 h 2737"/>
                  <a:gd name="T20" fmla="*/ 129 w 1480"/>
                  <a:gd name="T21" fmla="*/ 510 h 2737"/>
                  <a:gd name="T22" fmla="*/ 129 w 1480"/>
                  <a:gd name="T23" fmla="*/ 471 h 2737"/>
                  <a:gd name="T24" fmla="*/ 113 w 1480"/>
                  <a:gd name="T25" fmla="*/ 457 h 2737"/>
                  <a:gd name="T26" fmla="*/ 90 w 1480"/>
                  <a:gd name="T27" fmla="*/ 466 h 2737"/>
                  <a:gd name="T28" fmla="*/ 77 w 1480"/>
                  <a:gd name="T29" fmla="*/ 462 h 2737"/>
                  <a:gd name="T30" fmla="*/ 74 w 1480"/>
                  <a:gd name="T31" fmla="*/ 430 h 2737"/>
                  <a:gd name="T32" fmla="*/ 22 w 1480"/>
                  <a:gd name="T33" fmla="*/ 375 h 2737"/>
                  <a:gd name="T34" fmla="*/ 0 w 1480"/>
                  <a:gd name="T35" fmla="*/ 288 h 2737"/>
                  <a:gd name="T36" fmla="*/ 7 w 1480"/>
                  <a:gd name="T37" fmla="*/ 290 h 2737"/>
                  <a:gd name="T38" fmla="*/ 9 w 1480"/>
                  <a:gd name="T39" fmla="*/ 279 h 2737"/>
                  <a:gd name="T40" fmla="*/ 7 w 1480"/>
                  <a:gd name="T41" fmla="*/ 261 h 2737"/>
                  <a:gd name="T42" fmla="*/ 31 w 1480"/>
                  <a:gd name="T43" fmla="*/ 242 h 2737"/>
                  <a:gd name="T44" fmla="*/ 34 w 1480"/>
                  <a:gd name="T45" fmla="*/ 226 h 2737"/>
                  <a:gd name="T46" fmla="*/ 43 w 1480"/>
                  <a:gd name="T47" fmla="*/ 208 h 2737"/>
                  <a:gd name="T48" fmla="*/ 34 w 1480"/>
                  <a:gd name="T49" fmla="*/ 164 h 2737"/>
                  <a:gd name="T50" fmla="*/ 88 w 1480"/>
                  <a:gd name="T51" fmla="*/ 137 h 2737"/>
                  <a:gd name="T52" fmla="*/ 99 w 1480"/>
                  <a:gd name="T53" fmla="*/ 117 h 2737"/>
                  <a:gd name="T54" fmla="*/ 113 w 1480"/>
                  <a:gd name="T55" fmla="*/ 76 h 2737"/>
                  <a:gd name="T56" fmla="*/ 92 w 1480"/>
                  <a:gd name="T57" fmla="*/ 52 h 2737"/>
                  <a:gd name="T58" fmla="*/ 79 w 1480"/>
                  <a:gd name="T59" fmla="*/ 35 h 2737"/>
                  <a:gd name="T60" fmla="*/ 65 w 1480"/>
                  <a:gd name="T61" fmla="*/ 25 h 2737"/>
                  <a:gd name="T62" fmla="*/ 307 w 1480"/>
                  <a:gd name="T63" fmla="*/ 14 h 2737"/>
                  <a:gd name="T64" fmla="*/ 318 w 1480"/>
                  <a:gd name="T65" fmla="*/ 48 h 2737"/>
                  <a:gd name="T66" fmla="*/ 329 w 1480"/>
                  <a:gd name="T67" fmla="*/ 76 h 2737"/>
                  <a:gd name="T68" fmla="*/ 334 w 1480"/>
                  <a:gd name="T69" fmla="*/ 89 h 2737"/>
                  <a:gd name="T70" fmla="*/ 362 w 1480"/>
                  <a:gd name="T71" fmla="*/ 368 h 2737"/>
                  <a:gd name="T72" fmla="*/ 364 w 1480"/>
                  <a:gd name="T73" fmla="*/ 391 h 2737"/>
                  <a:gd name="T74" fmla="*/ 355 w 1480"/>
                  <a:gd name="T75" fmla="*/ 407 h 2737"/>
                  <a:gd name="T76" fmla="*/ 362 w 1480"/>
                  <a:gd name="T77" fmla="*/ 425 h 2737"/>
                  <a:gd name="T78" fmla="*/ 375 w 1480"/>
                  <a:gd name="T79" fmla="*/ 448 h 2737"/>
                  <a:gd name="T80" fmla="*/ 366 w 1480"/>
                  <a:gd name="T81" fmla="*/ 480 h 2737"/>
                  <a:gd name="T82" fmla="*/ 357 w 1480"/>
                  <a:gd name="T83" fmla="*/ 499 h 2737"/>
                  <a:gd name="T84" fmla="*/ 348 w 1480"/>
                  <a:gd name="T85" fmla="*/ 515 h 2737"/>
                  <a:gd name="T86" fmla="*/ 336 w 1480"/>
                  <a:gd name="T87" fmla="*/ 533 h 2737"/>
                  <a:gd name="T88" fmla="*/ 339 w 1480"/>
                  <a:gd name="T89" fmla="*/ 544 h 2737"/>
                  <a:gd name="T90" fmla="*/ 327 w 1480"/>
                  <a:gd name="T91" fmla="*/ 553 h 2737"/>
                  <a:gd name="T92" fmla="*/ 327 w 1480"/>
                  <a:gd name="T93" fmla="*/ 571 h 2737"/>
                  <a:gd name="T94" fmla="*/ 329 w 1480"/>
                  <a:gd name="T95" fmla="*/ 588 h 2737"/>
                  <a:gd name="T96" fmla="*/ 323 w 1480"/>
                  <a:gd name="T97" fmla="*/ 599 h 2737"/>
                  <a:gd name="T98" fmla="*/ 321 w 1480"/>
                  <a:gd name="T99" fmla="*/ 611 h 2737"/>
                  <a:gd name="T100" fmla="*/ 329 w 1480"/>
                  <a:gd name="T101" fmla="*/ 618 h 2737"/>
                  <a:gd name="T102" fmla="*/ 316 w 1480"/>
                  <a:gd name="T103" fmla="*/ 627 h 2737"/>
                  <a:gd name="T104" fmla="*/ 296 w 1480"/>
                  <a:gd name="T105" fmla="*/ 640 h 2737"/>
                  <a:gd name="T106" fmla="*/ 296 w 1480"/>
                  <a:gd name="T107" fmla="*/ 652 h 2737"/>
                  <a:gd name="T108" fmla="*/ 303 w 1480"/>
                  <a:gd name="T109" fmla="*/ 663 h 2737"/>
                  <a:gd name="T110" fmla="*/ 298 w 1480"/>
                  <a:gd name="T111" fmla="*/ 684 h 2737"/>
                  <a:gd name="T112" fmla="*/ 271 w 1480"/>
                  <a:gd name="T113" fmla="*/ 670 h 2737"/>
                  <a:gd name="T114" fmla="*/ 242 w 1480"/>
                  <a:gd name="T115" fmla="*/ 681 h 2737"/>
                  <a:gd name="T116" fmla="*/ 243 w 1480"/>
                  <a:gd name="T117" fmla="*/ 697 h 27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480" h="2737">
                    <a:moveTo>
                      <a:pt x="934" y="2737"/>
                    </a:moveTo>
                    <a:lnTo>
                      <a:pt x="927" y="2718"/>
                    </a:lnTo>
                    <a:lnTo>
                      <a:pt x="927" y="2701"/>
                    </a:lnTo>
                    <a:lnTo>
                      <a:pt x="918" y="2692"/>
                    </a:lnTo>
                    <a:lnTo>
                      <a:pt x="918" y="2684"/>
                    </a:lnTo>
                    <a:lnTo>
                      <a:pt x="908" y="2684"/>
                    </a:lnTo>
                    <a:lnTo>
                      <a:pt x="908" y="2674"/>
                    </a:lnTo>
                    <a:lnTo>
                      <a:pt x="908" y="2684"/>
                    </a:lnTo>
                    <a:lnTo>
                      <a:pt x="908" y="2692"/>
                    </a:lnTo>
                    <a:lnTo>
                      <a:pt x="908" y="2701"/>
                    </a:lnTo>
                    <a:lnTo>
                      <a:pt x="908" y="2718"/>
                    </a:lnTo>
                    <a:lnTo>
                      <a:pt x="890" y="2718"/>
                    </a:lnTo>
                    <a:lnTo>
                      <a:pt x="881" y="2718"/>
                    </a:lnTo>
                    <a:lnTo>
                      <a:pt x="863" y="2710"/>
                    </a:lnTo>
                    <a:lnTo>
                      <a:pt x="846" y="2692"/>
                    </a:lnTo>
                    <a:lnTo>
                      <a:pt x="828" y="2674"/>
                    </a:lnTo>
                    <a:lnTo>
                      <a:pt x="819" y="2648"/>
                    </a:lnTo>
                    <a:lnTo>
                      <a:pt x="801" y="2630"/>
                    </a:lnTo>
                    <a:lnTo>
                      <a:pt x="793" y="2612"/>
                    </a:lnTo>
                    <a:lnTo>
                      <a:pt x="783" y="2594"/>
                    </a:lnTo>
                    <a:lnTo>
                      <a:pt x="774" y="2585"/>
                    </a:lnTo>
                    <a:lnTo>
                      <a:pt x="783" y="2577"/>
                    </a:lnTo>
                    <a:lnTo>
                      <a:pt x="793" y="2577"/>
                    </a:lnTo>
                    <a:lnTo>
                      <a:pt x="793" y="2568"/>
                    </a:lnTo>
                    <a:lnTo>
                      <a:pt x="801" y="2568"/>
                    </a:lnTo>
                    <a:lnTo>
                      <a:pt x="801" y="2558"/>
                    </a:lnTo>
                    <a:lnTo>
                      <a:pt x="810" y="2550"/>
                    </a:lnTo>
                    <a:lnTo>
                      <a:pt x="810" y="2524"/>
                    </a:lnTo>
                    <a:lnTo>
                      <a:pt x="801" y="2497"/>
                    </a:lnTo>
                    <a:lnTo>
                      <a:pt x="801" y="2468"/>
                    </a:lnTo>
                    <a:lnTo>
                      <a:pt x="801" y="2443"/>
                    </a:lnTo>
                    <a:lnTo>
                      <a:pt x="793" y="2424"/>
                    </a:lnTo>
                    <a:lnTo>
                      <a:pt x="783" y="2415"/>
                    </a:lnTo>
                    <a:lnTo>
                      <a:pt x="774" y="2397"/>
                    </a:lnTo>
                    <a:lnTo>
                      <a:pt x="757" y="2388"/>
                    </a:lnTo>
                    <a:lnTo>
                      <a:pt x="739" y="2371"/>
                    </a:lnTo>
                    <a:lnTo>
                      <a:pt x="730" y="2362"/>
                    </a:lnTo>
                    <a:lnTo>
                      <a:pt x="713" y="2344"/>
                    </a:lnTo>
                    <a:lnTo>
                      <a:pt x="703" y="2317"/>
                    </a:lnTo>
                    <a:lnTo>
                      <a:pt x="694" y="2308"/>
                    </a:lnTo>
                    <a:lnTo>
                      <a:pt x="677" y="2291"/>
                    </a:lnTo>
                    <a:lnTo>
                      <a:pt x="650" y="2281"/>
                    </a:lnTo>
                    <a:lnTo>
                      <a:pt x="614" y="2264"/>
                    </a:lnTo>
                    <a:lnTo>
                      <a:pt x="588" y="2255"/>
                    </a:lnTo>
                    <a:lnTo>
                      <a:pt x="552" y="2237"/>
                    </a:lnTo>
                    <a:lnTo>
                      <a:pt x="517" y="2211"/>
                    </a:lnTo>
                    <a:lnTo>
                      <a:pt x="490" y="2184"/>
                    </a:lnTo>
                    <a:lnTo>
                      <a:pt x="472" y="2157"/>
                    </a:lnTo>
                    <a:lnTo>
                      <a:pt x="453" y="2113"/>
                    </a:lnTo>
                    <a:lnTo>
                      <a:pt x="453" y="2086"/>
                    </a:lnTo>
                    <a:lnTo>
                      <a:pt x="462" y="2068"/>
                    </a:lnTo>
                    <a:lnTo>
                      <a:pt x="472" y="2051"/>
                    </a:lnTo>
                    <a:lnTo>
                      <a:pt x="481" y="2032"/>
                    </a:lnTo>
                    <a:lnTo>
                      <a:pt x="497" y="2015"/>
                    </a:lnTo>
                    <a:lnTo>
                      <a:pt x="508" y="1988"/>
                    </a:lnTo>
                    <a:lnTo>
                      <a:pt x="517" y="1971"/>
                    </a:lnTo>
                    <a:lnTo>
                      <a:pt x="525" y="1944"/>
                    </a:lnTo>
                    <a:lnTo>
                      <a:pt x="525" y="1908"/>
                    </a:lnTo>
                    <a:lnTo>
                      <a:pt x="517" y="1864"/>
                    </a:lnTo>
                    <a:lnTo>
                      <a:pt x="508" y="1836"/>
                    </a:lnTo>
                    <a:lnTo>
                      <a:pt x="497" y="1818"/>
                    </a:lnTo>
                    <a:lnTo>
                      <a:pt x="490" y="1800"/>
                    </a:lnTo>
                    <a:lnTo>
                      <a:pt x="481" y="1791"/>
                    </a:lnTo>
                    <a:lnTo>
                      <a:pt x="462" y="1783"/>
                    </a:lnTo>
                    <a:lnTo>
                      <a:pt x="444" y="1783"/>
                    </a:lnTo>
                    <a:lnTo>
                      <a:pt x="426" y="1783"/>
                    </a:lnTo>
                    <a:lnTo>
                      <a:pt x="409" y="1791"/>
                    </a:lnTo>
                    <a:lnTo>
                      <a:pt x="391" y="1800"/>
                    </a:lnTo>
                    <a:lnTo>
                      <a:pt x="373" y="1811"/>
                    </a:lnTo>
                    <a:lnTo>
                      <a:pt x="356" y="1818"/>
                    </a:lnTo>
                    <a:lnTo>
                      <a:pt x="337" y="1827"/>
                    </a:lnTo>
                    <a:lnTo>
                      <a:pt x="329" y="1827"/>
                    </a:lnTo>
                    <a:lnTo>
                      <a:pt x="320" y="1818"/>
                    </a:lnTo>
                    <a:lnTo>
                      <a:pt x="311" y="1811"/>
                    </a:lnTo>
                    <a:lnTo>
                      <a:pt x="302" y="1800"/>
                    </a:lnTo>
                    <a:lnTo>
                      <a:pt x="302" y="1783"/>
                    </a:lnTo>
                    <a:lnTo>
                      <a:pt x="302" y="1765"/>
                    </a:lnTo>
                    <a:lnTo>
                      <a:pt x="302" y="1738"/>
                    </a:lnTo>
                    <a:lnTo>
                      <a:pt x="302" y="1720"/>
                    </a:lnTo>
                    <a:lnTo>
                      <a:pt x="293" y="1675"/>
                    </a:lnTo>
                    <a:lnTo>
                      <a:pt x="266" y="1631"/>
                    </a:lnTo>
                    <a:lnTo>
                      <a:pt x="231" y="1595"/>
                    </a:lnTo>
                    <a:lnTo>
                      <a:pt x="186" y="1560"/>
                    </a:lnTo>
                    <a:lnTo>
                      <a:pt x="133" y="1515"/>
                    </a:lnTo>
                    <a:lnTo>
                      <a:pt x="88" y="1462"/>
                    </a:lnTo>
                    <a:lnTo>
                      <a:pt x="44" y="1400"/>
                    </a:lnTo>
                    <a:lnTo>
                      <a:pt x="16" y="1318"/>
                    </a:lnTo>
                    <a:lnTo>
                      <a:pt x="0" y="1230"/>
                    </a:lnTo>
                    <a:lnTo>
                      <a:pt x="0" y="1114"/>
                    </a:lnTo>
                    <a:lnTo>
                      <a:pt x="0" y="1123"/>
                    </a:lnTo>
                    <a:lnTo>
                      <a:pt x="7" y="1132"/>
                    </a:lnTo>
                    <a:lnTo>
                      <a:pt x="16" y="1132"/>
                    </a:lnTo>
                    <a:lnTo>
                      <a:pt x="16" y="1141"/>
                    </a:lnTo>
                    <a:lnTo>
                      <a:pt x="16" y="1132"/>
                    </a:lnTo>
                    <a:lnTo>
                      <a:pt x="26" y="1132"/>
                    </a:lnTo>
                    <a:lnTo>
                      <a:pt x="26" y="1123"/>
                    </a:lnTo>
                    <a:lnTo>
                      <a:pt x="26" y="1114"/>
                    </a:lnTo>
                    <a:lnTo>
                      <a:pt x="35" y="1105"/>
                    </a:lnTo>
                    <a:lnTo>
                      <a:pt x="35" y="1097"/>
                    </a:lnTo>
                    <a:lnTo>
                      <a:pt x="35" y="1088"/>
                    </a:lnTo>
                    <a:lnTo>
                      <a:pt x="26" y="1070"/>
                    </a:lnTo>
                    <a:lnTo>
                      <a:pt x="26" y="1061"/>
                    </a:lnTo>
                    <a:lnTo>
                      <a:pt x="16" y="1043"/>
                    </a:lnTo>
                    <a:lnTo>
                      <a:pt x="26" y="1034"/>
                    </a:lnTo>
                    <a:lnTo>
                      <a:pt x="26" y="1017"/>
                    </a:lnTo>
                    <a:lnTo>
                      <a:pt x="44" y="1008"/>
                    </a:lnTo>
                    <a:lnTo>
                      <a:pt x="60" y="990"/>
                    </a:lnTo>
                    <a:lnTo>
                      <a:pt x="97" y="981"/>
                    </a:lnTo>
                    <a:lnTo>
                      <a:pt x="115" y="963"/>
                    </a:lnTo>
                    <a:lnTo>
                      <a:pt x="124" y="945"/>
                    </a:lnTo>
                    <a:lnTo>
                      <a:pt x="133" y="927"/>
                    </a:lnTo>
                    <a:lnTo>
                      <a:pt x="133" y="918"/>
                    </a:lnTo>
                    <a:lnTo>
                      <a:pt x="133" y="901"/>
                    </a:lnTo>
                    <a:lnTo>
                      <a:pt x="133" y="892"/>
                    </a:lnTo>
                    <a:lnTo>
                      <a:pt x="133" y="881"/>
                    </a:lnTo>
                    <a:lnTo>
                      <a:pt x="133" y="874"/>
                    </a:lnTo>
                    <a:lnTo>
                      <a:pt x="133" y="865"/>
                    </a:lnTo>
                    <a:lnTo>
                      <a:pt x="141" y="865"/>
                    </a:lnTo>
                    <a:lnTo>
                      <a:pt x="168" y="838"/>
                    </a:lnTo>
                    <a:lnTo>
                      <a:pt x="168" y="812"/>
                    </a:lnTo>
                    <a:lnTo>
                      <a:pt x="160" y="785"/>
                    </a:lnTo>
                    <a:lnTo>
                      <a:pt x="151" y="748"/>
                    </a:lnTo>
                    <a:lnTo>
                      <a:pt x="133" y="713"/>
                    </a:lnTo>
                    <a:lnTo>
                      <a:pt x="124" y="677"/>
                    </a:lnTo>
                    <a:lnTo>
                      <a:pt x="133" y="641"/>
                    </a:lnTo>
                    <a:lnTo>
                      <a:pt x="160" y="606"/>
                    </a:lnTo>
                    <a:lnTo>
                      <a:pt x="213" y="580"/>
                    </a:lnTo>
                    <a:lnTo>
                      <a:pt x="302" y="544"/>
                    </a:lnTo>
                    <a:lnTo>
                      <a:pt x="329" y="544"/>
                    </a:lnTo>
                    <a:lnTo>
                      <a:pt x="346" y="535"/>
                    </a:lnTo>
                    <a:lnTo>
                      <a:pt x="356" y="525"/>
                    </a:lnTo>
                    <a:lnTo>
                      <a:pt x="364" y="517"/>
                    </a:lnTo>
                    <a:lnTo>
                      <a:pt x="373" y="499"/>
                    </a:lnTo>
                    <a:lnTo>
                      <a:pt x="382" y="481"/>
                    </a:lnTo>
                    <a:lnTo>
                      <a:pt x="391" y="455"/>
                    </a:lnTo>
                    <a:lnTo>
                      <a:pt x="400" y="428"/>
                    </a:lnTo>
                    <a:lnTo>
                      <a:pt x="409" y="401"/>
                    </a:lnTo>
                    <a:lnTo>
                      <a:pt x="426" y="365"/>
                    </a:lnTo>
                    <a:lnTo>
                      <a:pt x="444" y="330"/>
                    </a:lnTo>
                    <a:lnTo>
                      <a:pt x="444" y="295"/>
                    </a:lnTo>
                    <a:lnTo>
                      <a:pt x="444" y="268"/>
                    </a:lnTo>
                    <a:lnTo>
                      <a:pt x="426" y="250"/>
                    </a:lnTo>
                    <a:lnTo>
                      <a:pt x="409" y="231"/>
                    </a:lnTo>
                    <a:lnTo>
                      <a:pt x="382" y="215"/>
                    </a:lnTo>
                    <a:lnTo>
                      <a:pt x="364" y="204"/>
                    </a:lnTo>
                    <a:lnTo>
                      <a:pt x="346" y="187"/>
                    </a:lnTo>
                    <a:lnTo>
                      <a:pt x="329" y="168"/>
                    </a:lnTo>
                    <a:lnTo>
                      <a:pt x="320" y="151"/>
                    </a:lnTo>
                    <a:lnTo>
                      <a:pt x="311" y="142"/>
                    </a:lnTo>
                    <a:lnTo>
                      <a:pt x="311" y="135"/>
                    </a:lnTo>
                    <a:lnTo>
                      <a:pt x="302" y="135"/>
                    </a:lnTo>
                    <a:lnTo>
                      <a:pt x="293" y="124"/>
                    </a:lnTo>
                    <a:lnTo>
                      <a:pt x="276" y="115"/>
                    </a:lnTo>
                    <a:lnTo>
                      <a:pt x="266" y="107"/>
                    </a:lnTo>
                    <a:lnTo>
                      <a:pt x="257" y="98"/>
                    </a:lnTo>
                    <a:lnTo>
                      <a:pt x="249" y="88"/>
                    </a:lnTo>
                    <a:lnTo>
                      <a:pt x="249" y="71"/>
                    </a:lnTo>
                    <a:lnTo>
                      <a:pt x="240" y="54"/>
                    </a:lnTo>
                    <a:lnTo>
                      <a:pt x="1211" y="0"/>
                    </a:lnTo>
                    <a:lnTo>
                      <a:pt x="1211" y="54"/>
                    </a:lnTo>
                    <a:lnTo>
                      <a:pt x="1211" y="88"/>
                    </a:lnTo>
                    <a:lnTo>
                      <a:pt x="1220" y="124"/>
                    </a:lnTo>
                    <a:lnTo>
                      <a:pt x="1230" y="151"/>
                    </a:lnTo>
                    <a:lnTo>
                      <a:pt x="1247" y="168"/>
                    </a:lnTo>
                    <a:lnTo>
                      <a:pt x="1256" y="187"/>
                    </a:lnTo>
                    <a:lnTo>
                      <a:pt x="1274" y="204"/>
                    </a:lnTo>
                    <a:lnTo>
                      <a:pt x="1283" y="231"/>
                    </a:lnTo>
                    <a:lnTo>
                      <a:pt x="1291" y="250"/>
                    </a:lnTo>
                    <a:lnTo>
                      <a:pt x="1300" y="284"/>
                    </a:lnTo>
                    <a:lnTo>
                      <a:pt x="1300" y="295"/>
                    </a:lnTo>
                    <a:lnTo>
                      <a:pt x="1300" y="304"/>
                    </a:lnTo>
                    <a:lnTo>
                      <a:pt x="1300" y="312"/>
                    </a:lnTo>
                    <a:lnTo>
                      <a:pt x="1311" y="330"/>
                    </a:lnTo>
                    <a:lnTo>
                      <a:pt x="1311" y="339"/>
                    </a:lnTo>
                    <a:lnTo>
                      <a:pt x="1318" y="348"/>
                    </a:lnTo>
                    <a:lnTo>
                      <a:pt x="1318" y="357"/>
                    </a:lnTo>
                    <a:lnTo>
                      <a:pt x="1327" y="365"/>
                    </a:lnTo>
                    <a:lnTo>
                      <a:pt x="1327" y="375"/>
                    </a:lnTo>
                    <a:lnTo>
                      <a:pt x="1336" y="375"/>
                    </a:lnTo>
                    <a:lnTo>
                      <a:pt x="1427" y="1435"/>
                    </a:lnTo>
                    <a:lnTo>
                      <a:pt x="1427" y="1454"/>
                    </a:lnTo>
                    <a:lnTo>
                      <a:pt x="1427" y="1471"/>
                    </a:lnTo>
                    <a:lnTo>
                      <a:pt x="1435" y="1489"/>
                    </a:lnTo>
                    <a:lnTo>
                      <a:pt x="1435" y="1507"/>
                    </a:lnTo>
                    <a:lnTo>
                      <a:pt x="1435" y="1524"/>
                    </a:lnTo>
                    <a:lnTo>
                      <a:pt x="1435" y="1534"/>
                    </a:lnTo>
                    <a:lnTo>
                      <a:pt x="1427" y="1551"/>
                    </a:lnTo>
                    <a:lnTo>
                      <a:pt x="1417" y="1569"/>
                    </a:lnTo>
                    <a:lnTo>
                      <a:pt x="1417" y="1578"/>
                    </a:lnTo>
                    <a:lnTo>
                      <a:pt x="1400" y="1587"/>
                    </a:lnTo>
                    <a:lnTo>
                      <a:pt x="1400" y="1604"/>
                    </a:lnTo>
                    <a:lnTo>
                      <a:pt x="1400" y="1614"/>
                    </a:lnTo>
                    <a:lnTo>
                      <a:pt x="1400" y="1631"/>
                    </a:lnTo>
                    <a:lnTo>
                      <a:pt x="1407" y="1640"/>
                    </a:lnTo>
                    <a:lnTo>
                      <a:pt x="1427" y="1658"/>
                    </a:lnTo>
                    <a:lnTo>
                      <a:pt x="1435" y="1675"/>
                    </a:lnTo>
                    <a:lnTo>
                      <a:pt x="1453" y="1694"/>
                    </a:lnTo>
                    <a:lnTo>
                      <a:pt x="1460" y="1711"/>
                    </a:lnTo>
                    <a:lnTo>
                      <a:pt x="1471" y="1730"/>
                    </a:lnTo>
                    <a:lnTo>
                      <a:pt x="1480" y="1747"/>
                    </a:lnTo>
                    <a:lnTo>
                      <a:pt x="1480" y="1783"/>
                    </a:lnTo>
                    <a:lnTo>
                      <a:pt x="1471" y="1811"/>
                    </a:lnTo>
                    <a:lnTo>
                      <a:pt x="1460" y="1827"/>
                    </a:lnTo>
                    <a:lnTo>
                      <a:pt x="1453" y="1855"/>
                    </a:lnTo>
                    <a:lnTo>
                      <a:pt x="1444" y="1871"/>
                    </a:lnTo>
                    <a:lnTo>
                      <a:pt x="1435" y="1891"/>
                    </a:lnTo>
                    <a:lnTo>
                      <a:pt x="1427" y="1898"/>
                    </a:lnTo>
                    <a:lnTo>
                      <a:pt x="1417" y="1917"/>
                    </a:lnTo>
                    <a:lnTo>
                      <a:pt x="1417" y="1926"/>
                    </a:lnTo>
                    <a:lnTo>
                      <a:pt x="1407" y="1944"/>
                    </a:lnTo>
                    <a:lnTo>
                      <a:pt x="1407" y="1961"/>
                    </a:lnTo>
                    <a:lnTo>
                      <a:pt x="1400" y="1971"/>
                    </a:lnTo>
                    <a:lnTo>
                      <a:pt x="1391" y="1988"/>
                    </a:lnTo>
                    <a:lnTo>
                      <a:pt x="1380" y="1997"/>
                    </a:lnTo>
                    <a:lnTo>
                      <a:pt x="1373" y="2006"/>
                    </a:lnTo>
                    <a:lnTo>
                      <a:pt x="1354" y="2024"/>
                    </a:lnTo>
                    <a:lnTo>
                      <a:pt x="1345" y="2032"/>
                    </a:lnTo>
                    <a:lnTo>
                      <a:pt x="1336" y="2041"/>
                    </a:lnTo>
                    <a:lnTo>
                      <a:pt x="1327" y="2059"/>
                    </a:lnTo>
                    <a:lnTo>
                      <a:pt x="1327" y="2077"/>
                    </a:lnTo>
                    <a:lnTo>
                      <a:pt x="1336" y="2086"/>
                    </a:lnTo>
                    <a:lnTo>
                      <a:pt x="1336" y="2095"/>
                    </a:lnTo>
                    <a:lnTo>
                      <a:pt x="1336" y="2104"/>
                    </a:lnTo>
                    <a:lnTo>
                      <a:pt x="1336" y="2113"/>
                    </a:lnTo>
                    <a:lnTo>
                      <a:pt x="1336" y="2121"/>
                    </a:lnTo>
                    <a:lnTo>
                      <a:pt x="1336" y="2131"/>
                    </a:lnTo>
                    <a:lnTo>
                      <a:pt x="1327" y="2131"/>
                    </a:lnTo>
                    <a:lnTo>
                      <a:pt x="1318" y="2140"/>
                    </a:lnTo>
                    <a:lnTo>
                      <a:pt x="1311" y="2148"/>
                    </a:lnTo>
                    <a:lnTo>
                      <a:pt x="1291" y="2157"/>
                    </a:lnTo>
                    <a:lnTo>
                      <a:pt x="1291" y="2167"/>
                    </a:lnTo>
                    <a:lnTo>
                      <a:pt x="1291" y="2184"/>
                    </a:lnTo>
                    <a:lnTo>
                      <a:pt x="1291" y="2201"/>
                    </a:lnTo>
                    <a:lnTo>
                      <a:pt x="1291" y="2211"/>
                    </a:lnTo>
                    <a:lnTo>
                      <a:pt x="1291" y="2228"/>
                    </a:lnTo>
                    <a:lnTo>
                      <a:pt x="1291" y="2247"/>
                    </a:lnTo>
                    <a:lnTo>
                      <a:pt x="1291" y="2255"/>
                    </a:lnTo>
                    <a:lnTo>
                      <a:pt x="1291" y="2273"/>
                    </a:lnTo>
                    <a:lnTo>
                      <a:pt x="1300" y="2281"/>
                    </a:lnTo>
                    <a:lnTo>
                      <a:pt x="1300" y="2291"/>
                    </a:lnTo>
                    <a:lnTo>
                      <a:pt x="1291" y="2291"/>
                    </a:lnTo>
                    <a:lnTo>
                      <a:pt x="1291" y="2300"/>
                    </a:lnTo>
                    <a:lnTo>
                      <a:pt x="1283" y="2308"/>
                    </a:lnTo>
                    <a:lnTo>
                      <a:pt x="1283" y="2328"/>
                    </a:lnTo>
                    <a:lnTo>
                      <a:pt x="1274" y="2335"/>
                    </a:lnTo>
                    <a:lnTo>
                      <a:pt x="1265" y="2344"/>
                    </a:lnTo>
                    <a:lnTo>
                      <a:pt x="1265" y="2353"/>
                    </a:lnTo>
                    <a:lnTo>
                      <a:pt x="1265" y="2362"/>
                    </a:lnTo>
                    <a:lnTo>
                      <a:pt x="1265" y="2371"/>
                    </a:lnTo>
                    <a:lnTo>
                      <a:pt x="1265" y="2381"/>
                    </a:lnTo>
                    <a:lnTo>
                      <a:pt x="1274" y="2381"/>
                    </a:lnTo>
                    <a:lnTo>
                      <a:pt x="1274" y="2388"/>
                    </a:lnTo>
                    <a:lnTo>
                      <a:pt x="1283" y="2388"/>
                    </a:lnTo>
                    <a:lnTo>
                      <a:pt x="1291" y="2397"/>
                    </a:lnTo>
                    <a:lnTo>
                      <a:pt x="1300" y="2408"/>
                    </a:lnTo>
                    <a:lnTo>
                      <a:pt x="1300" y="2415"/>
                    </a:lnTo>
                    <a:lnTo>
                      <a:pt x="1300" y="2424"/>
                    </a:lnTo>
                    <a:lnTo>
                      <a:pt x="1283" y="2433"/>
                    </a:lnTo>
                    <a:lnTo>
                      <a:pt x="1274" y="2433"/>
                    </a:lnTo>
                    <a:lnTo>
                      <a:pt x="1247" y="2443"/>
                    </a:lnTo>
                    <a:lnTo>
                      <a:pt x="1230" y="2461"/>
                    </a:lnTo>
                    <a:lnTo>
                      <a:pt x="1211" y="2468"/>
                    </a:lnTo>
                    <a:lnTo>
                      <a:pt x="1194" y="2477"/>
                    </a:lnTo>
                    <a:lnTo>
                      <a:pt x="1176" y="2488"/>
                    </a:lnTo>
                    <a:lnTo>
                      <a:pt x="1167" y="2497"/>
                    </a:lnTo>
                    <a:lnTo>
                      <a:pt x="1158" y="2505"/>
                    </a:lnTo>
                    <a:lnTo>
                      <a:pt x="1158" y="2514"/>
                    </a:lnTo>
                    <a:lnTo>
                      <a:pt x="1158" y="2524"/>
                    </a:lnTo>
                    <a:lnTo>
                      <a:pt x="1158" y="2532"/>
                    </a:lnTo>
                    <a:lnTo>
                      <a:pt x="1167" y="2541"/>
                    </a:lnTo>
                    <a:lnTo>
                      <a:pt x="1176" y="2550"/>
                    </a:lnTo>
                    <a:lnTo>
                      <a:pt x="1185" y="2558"/>
                    </a:lnTo>
                    <a:lnTo>
                      <a:pt x="1185" y="2568"/>
                    </a:lnTo>
                    <a:lnTo>
                      <a:pt x="1194" y="2577"/>
                    </a:lnTo>
                    <a:lnTo>
                      <a:pt x="1194" y="2585"/>
                    </a:lnTo>
                    <a:lnTo>
                      <a:pt x="1194" y="2604"/>
                    </a:lnTo>
                    <a:lnTo>
                      <a:pt x="1194" y="2612"/>
                    </a:lnTo>
                    <a:lnTo>
                      <a:pt x="1194" y="2630"/>
                    </a:lnTo>
                    <a:lnTo>
                      <a:pt x="1185" y="2648"/>
                    </a:lnTo>
                    <a:lnTo>
                      <a:pt x="1176" y="2665"/>
                    </a:lnTo>
                    <a:lnTo>
                      <a:pt x="1158" y="2665"/>
                    </a:lnTo>
                    <a:lnTo>
                      <a:pt x="1140" y="2657"/>
                    </a:lnTo>
                    <a:lnTo>
                      <a:pt x="1123" y="2638"/>
                    </a:lnTo>
                    <a:lnTo>
                      <a:pt x="1096" y="2621"/>
                    </a:lnTo>
                    <a:lnTo>
                      <a:pt x="1070" y="2612"/>
                    </a:lnTo>
                    <a:lnTo>
                      <a:pt x="1043" y="2604"/>
                    </a:lnTo>
                    <a:lnTo>
                      <a:pt x="1016" y="2604"/>
                    </a:lnTo>
                    <a:lnTo>
                      <a:pt x="990" y="2612"/>
                    </a:lnTo>
                    <a:lnTo>
                      <a:pt x="954" y="2638"/>
                    </a:lnTo>
                    <a:lnTo>
                      <a:pt x="954" y="2657"/>
                    </a:lnTo>
                    <a:lnTo>
                      <a:pt x="943" y="2665"/>
                    </a:lnTo>
                    <a:lnTo>
                      <a:pt x="954" y="2684"/>
                    </a:lnTo>
                    <a:lnTo>
                      <a:pt x="954" y="2692"/>
                    </a:lnTo>
                    <a:lnTo>
                      <a:pt x="954" y="2701"/>
                    </a:lnTo>
                    <a:lnTo>
                      <a:pt x="961" y="2718"/>
                    </a:lnTo>
                    <a:lnTo>
                      <a:pt x="961" y="2728"/>
                    </a:lnTo>
                    <a:lnTo>
                      <a:pt x="954" y="2737"/>
                    </a:lnTo>
                    <a:lnTo>
                      <a:pt x="934" y="2737"/>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25" name="Freeform 27"/>
              <p:cNvSpPr>
                <a:spLocks/>
              </p:cNvSpPr>
              <p:nvPr/>
            </p:nvSpPr>
            <p:spPr bwMode="auto">
              <a:xfrm>
                <a:off x="3348" y="1929"/>
                <a:ext cx="375" cy="702"/>
              </a:xfrm>
              <a:custGeom>
                <a:avLst/>
                <a:gdLst>
                  <a:gd name="T0" fmla="*/ 233 w 1480"/>
                  <a:gd name="T1" fmla="*/ 688 h 2737"/>
                  <a:gd name="T2" fmla="*/ 230 w 1480"/>
                  <a:gd name="T3" fmla="*/ 690 h 2737"/>
                  <a:gd name="T4" fmla="*/ 219 w 1480"/>
                  <a:gd name="T5" fmla="*/ 695 h 2737"/>
                  <a:gd name="T6" fmla="*/ 201 w 1480"/>
                  <a:gd name="T7" fmla="*/ 670 h 2737"/>
                  <a:gd name="T8" fmla="*/ 201 w 1480"/>
                  <a:gd name="T9" fmla="*/ 661 h 2737"/>
                  <a:gd name="T10" fmla="*/ 205 w 1480"/>
                  <a:gd name="T11" fmla="*/ 647 h 2737"/>
                  <a:gd name="T12" fmla="*/ 198 w 1480"/>
                  <a:gd name="T13" fmla="*/ 619 h 2737"/>
                  <a:gd name="T14" fmla="*/ 181 w 1480"/>
                  <a:gd name="T15" fmla="*/ 601 h 2737"/>
                  <a:gd name="T16" fmla="*/ 156 w 1480"/>
                  <a:gd name="T17" fmla="*/ 581 h 2737"/>
                  <a:gd name="T18" fmla="*/ 120 w 1480"/>
                  <a:gd name="T19" fmla="*/ 553 h 2737"/>
                  <a:gd name="T20" fmla="*/ 122 w 1480"/>
                  <a:gd name="T21" fmla="*/ 521 h 2737"/>
                  <a:gd name="T22" fmla="*/ 133 w 1480"/>
                  <a:gd name="T23" fmla="*/ 489 h 2737"/>
                  <a:gd name="T24" fmla="*/ 122 w 1480"/>
                  <a:gd name="T25" fmla="*/ 459 h 2737"/>
                  <a:gd name="T26" fmla="*/ 99 w 1480"/>
                  <a:gd name="T27" fmla="*/ 462 h 2737"/>
                  <a:gd name="T28" fmla="*/ 81 w 1480"/>
                  <a:gd name="T29" fmla="*/ 466 h 2737"/>
                  <a:gd name="T30" fmla="*/ 77 w 1480"/>
                  <a:gd name="T31" fmla="*/ 446 h 2737"/>
                  <a:gd name="T32" fmla="*/ 47 w 1480"/>
                  <a:gd name="T33" fmla="*/ 400 h 2737"/>
                  <a:gd name="T34" fmla="*/ 0 w 1480"/>
                  <a:gd name="T35" fmla="*/ 315 h 2737"/>
                  <a:gd name="T36" fmla="*/ 4 w 1480"/>
                  <a:gd name="T37" fmla="*/ 290 h 2737"/>
                  <a:gd name="T38" fmla="*/ 7 w 1480"/>
                  <a:gd name="T39" fmla="*/ 286 h 2737"/>
                  <a:gd name="T40" fmla="*/ 7 w 1480"/>
                  <a:gd name="T41" fmla="*/ 272 h 2737"/>
                  <a:gd name="T42" fmla="*/ 15 w 1480"/>
                  <a:gd name="T43" fmla="*/ 254 h 2737"/>
                  <a:gd name="T44" fmla="*/ 34 w 1480"/>
                  <a:gd name="T45" fmla="*/ 235 h 2737"/>
                  <a:gd name="T46" fmla="*/ 34 w 1480"/>
                  <a:gd name="T47" fmla="*/ 222 h 2737"/>
                  <a:gd name="T48" fmla="*/ 38 w 1480"/>
                  <a:gd name="T49" fmla="*/ 192 h 2737"/>
                  <a:gd name="T50" fmla="*/ 54 w 1480"/>
                  <a:gd name="T51" fmla="*/ 149 h 2737"/>
                  <a:gd name="T52" fmla="*/ 92 w 1480"/>
                  <a:gd name="T53" fmla="*/ 133 h 2737"/>
                  <a:gd name="T54" fmla="*/ 104 w 1480"/>
                  <a:gd name="T55" fmla="*/ 103 h 2737"/>
                  <a:gd name="T56" fmla="*/ 108 w 1480"/>
                  <a:gd name="T57" fmla="*/ 64 h 2737"/>
                  <a:gd name="T58" fmla="*/ 83 w 1480"/>
                  <a:gd name="T59" fmla="*/ 43 h 2737"/>
                  <a:gd name="T60" fmla="*/ 74 w 1480"/>
                  <a:gd name="T61" fmla="*/ 32 h 2737"/>
                  <a:gd name="T62" fmla="*/ 63 w 1480"/>
                  <a:gd name="T63" fmla="*/ 18 h 2737"/>
                  <a:gd name="T64" fmla="*/ 309 w 1480"/>
                  <a:gd name="T65" fmla="*/ 32 h 2737"/>
                  <a:gd name="T66" fmla="*/ 325 w 1480"/>
                  <a:gd name="T67" fmla="*/ 59 h 2737"/>
                  <a:gd name="T68" fmla="*/ 329 w 1480"/>
                  <a:gd name="T69" fmla="*/ 80 h 2737"/>
                  <a:gd name="T70" fmla="*/ 336 w 1480"/>
                  <a:gd name="T71" fmla="*/ 94 h 2737"/>
                  <a:gd name="T72" fmla="*/ 362 w 1480"/>
                  <a:gd name="T73" fmla="*/ 377 h 2737"/>
                  <a:gd name="T74" fmla="*/ 362 w 1480"/>
                  <a:gd name="T75" fmla="*/ 398 h 2737"/>
                  <a:gd name="T76" fmla="*/ 355 w 1480"/>
                  <a:gd name="T77" fmla="*/ 414 h 2737"/>
                  <a:gd name="T78" fmla="*/ 368 w 1480"/>
                  <a:gd name="T79" fmla="*/ 434 h 2737"/>
                  <a:gd name="T80" fmla="*/ 373 w 1480"/>
                  <a:gd name="T81" fmla="*/ 464 h 2737"/>
                  <a:gd name="T82" fmla="*/ 362 w 1480"/>
                  <a:gd name="T83" fmla="*/ 487 h 2737"/>
                  <a:gd name="T84" fmla="*/ 355 w 1480"/>
                  <a:gd name="T85" fmla="*/ 506 h 2737"/>
                  <a:gd name="T86" fmla="*/ 341 w 1480"/>
                  <a:gd name="T87" fmla="*/ 521 h 2737"/>
                  <a:gd name="T88" fmla="*/ 339 w 1480"/>
                  <a:gd name="T89" fmla="*/ 537 h 2737"/>
                  <a:gd name="T90" fmla="*/ 336 w 1480"/>
                  <a:gd name="T91" fmla="*/ 547 h 2737"/>
                  <a:gd name="T92" fmla="*/ 327 w 1480"/>
                  <a:gd name="T93" fmla="*/ 560 h 2737"/>
                  <a:gd name="T94" fmla="*/ 327 w 1480"/>
                  <a:gd name="T95" fmla="*/ 578 h 2737"/>
                  <a:gd name="T96" fmla="*/ 327 w 1480"/>
                  <a:gd name="T97" fmla="*/ 590 h 2737"/>
                  <a:gd name="T98" fmla="*/ 321 w 1480"/>
                  <a:gd name="T99" fmla="*/ 604 h 2737"/>
                  <a:gd name="T100" fmla="*/ 323 w 1480"/>
                  <a:gd name="T101" fmla="*/ 612 h 2737"/>
                  <a:gd name="T102" fmla="*/ 329 w 1480"/>
                  <a:gd name="T103" fmla="*/ 619 h 2737"/>
                  <a:gd name="T104" fmla="*/ 312 w 1480"/>
                  <a:gd name="T105" fmla="*/ 631 h 2737"/>
                  <a:gd name="T106" fmla="*/ 293 w 1480"/>
                  <a:gd name="T107" fmla="*/ 642 h 2737"/>
                  <a:gd name="T108" fmla="*/ 298 w 1480"/>
                  <a:gd name="T109" fmla="*/ 654 h 2737"/>
                  <a:gd name="T110" fmla="*/ 303 w 1480"/>
                  <a:gd name="T111" fmla="*/ 668 h 2737"/>
                  <a:gd name="T112" fmla="*/ 293 w 1480"/>
                  <a:gd name="T113" fmla="*/ 684 h 2737"/>
                  <a:gd name="T114" fmla="*/ 264 w 1480"/>
                  <a:gd name="T115" fmla="*/ 668 h 2737"/>
                  <a:gd name="T116" fmla="*/ 239 w 1480"/>
                  <a:gd name="T117" fmla="*/ 684 h 2737"/>
                  <a:gd name="T118" fmla="*/ 243 w 1480"/>
                  <a:gd name="T119" fmla="*/ 697 h 273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480" h="2737">
                    <a:moveTo>
                      <a:pt x="934" y="2737"/>
                    </a:moveTo>
                    <a:lnTo>
                      <a:pt x="927" y="2718"/>
                    </a:lnTo>
                    <a:lnTo>
                      <a:pt x="927" y="2701"/>
                    </a:lnTo>
                    <a:lnTo>
                      <a:pt x="918" y="2692"/>
                    </a:lnTo>
                    <a:lnTo>
                      <a:pt x="918" y="2684"/>
                    </a:lnTo>
                    <a:lnTo>
                      <a:pt x="908" y="2684"/>
                    </a:lnTo>
                    <a:lnTo>
                      <a:pt x="908" y="2674"/>
                    </a:lnTo>
                    <a:lnTo>
                      <a:pt x="908" y="2684"/>
                    </a:lnTo>
                    <a:lnTo>
                      <a:pt x="908" y="2692"/>
                    </a:lnTo>
                    <a:lnTo>
                      <a:pt x="908" y="2701"/>
                    </a:lnTo>
                    <a:lnTo>
                      <a:pt x="908" y="2718"/>
                    </a:lnTo>
                    <a:lnTo>
                      <a:pt x="890" y="2718"/>
                    </a:lnTo>
                    <a:lnTo>
                      <a:pt x="881" y="2718"/>
                    </a:lnTo>
                    <a:lnTo>
                      <a:pt x="863" y="2710"/>
                    </a:lnTo>
                    <a:lnTo>
                      <a:pt x="846" y="2692"/>
                    </a:lnTo>
                    <a:lnTo>
                      <a:pt x="828" y="2674"/>
                    </a:lnTo>
                    <a:lnTo>
                      <a:pt x="819" y="2648"/>
                    </a:lnTo>
                    <a:lnTo>
                      <a:pt x="801" y="2630"/>
                    </a:lnTo>
                    <a:lnTo>
                      <a:pt x="793" y="2612"/>
                    </a:lnTo>
                    <a:lnTo>
                      <a:pt x="783" y="2594"/>
                    </a:lnTo>
                    <a:lnTo>
                      <a:pt x="774" y="2585"/>
                    </a:lnTo>
                    <a:lnTo>
                      <a:pt x="783" y="2577"/>
                    </a:lnTo>
                    <a:lnTo>
                      <a:pt x="793" y="2577"/>
                    </a:lnTo>
                    <a:lnTo>
                      <a:pt x="793" y="2568"/>
                    </a:lnTo>
                    <a:lnTo>
                      <a:pt x="801" y="2568"/>
                    </a:lnTo>
                    <a:lnTo>
                      <a:pt x="801" y="2558"/>
                    </a:lnTo>
                    <a:lnTo>
                      <a:pt x="810" y="2550"/>
                    </a:lnTo>
                    <a:lnTo>
                      <a:pt x="810" y="2524"/>
                    </a:lnTo>
                    <a:lnTo>
                      <a:pt x="801" y="2497"/>
                    </a:lnTo>
                    <a:lnTo>
                      <a:pt x="801" y="2468"/>
                    </a:lnTo>
                    <a:lnTo>
                      <a:pt x="801" y="2443"/>
                    </a:lnTo>
                    <a:lnTo>
                      <a:pt x="793" y="2424"/>
                    </a:lnTo>
                    <a:lnTo>
                      <a:pt x="783" y="2415"/>
                    </a:lnTo>
                    <a:lnTo>
                      <a:pt x="774" y="2397"/>
                    </a:lnTo>
                    <a:lnTo>
                      <a:pt x="757" y="2388"/>
                    </a:lnTo>
                    <a:lnTo>
                      <a:pt x="739" y="2371"/>
                    </a:lnTo>
                    <a:lnTo>
                      <a:pt x="730" y="2362"/>
                    </a:lnTo>
                    <a:lnTo>
                      <a:pt x="713" y="2344"/>
                    </a:lnTo>
                    <a:lnTo>
                      <a:pt x="703" y="2317"/>
                    </a:lnTo>
                    <a:lnTo>
                      <a:pt x="694" y="2308"/>
                    </a:lnTo>
                    <a:lnTo>
                      <a:pt x="677" y="2291"/>
                    </a:lnTo>
                    <a:lnTo>
                      <a:pt x="650" y="2281"/>
                    </a:lnTo>
                    <a:lnTo>
                      <a:pt x="614" y="2264"/>
                    </a:lnTo>
                    <a:lnTo>
                      <a:pt x="588" y="2255"/>
                    </a:lnTo>
                    <a:lnTo>
                      <a:pt x="552" y="2237"/>
                    </a:lnTo>
                    <a:lnTo>
                      <a:pt x="517" y="2211"/>
                    </a:lnTo>
                    <a:lnTo>
                      <a:pt x="490" y="2184"/>
                    </a:lnTo>
                    <a:lnTo>
                      <a:pt x="472" y="2157"/>
                    </a:lnTo>
                    <a:lnTo>
                      <a:pt x="453" y="2113"/>
                    </a:lnTo>
                    <a:lnTo>
                      <a:pt x="453" y="2086"/>
                    </a:lnTo>
                    <a:lnTo>
                      <a:pt x="462" y="2068"/>
                    </a:lnTo>
                    <a:lnTo>
                      <a:pt x="472" y="2051"/>
                    </a:lnTo>
                    <a:lnTo>
                      <a:pt x="481" y="2032"/>
                    </a:lnTo>
                    <a:lnTo>
                      <a:pt x="497" y="2015"/>
                    </a:lnTo>
                    <a:lnTo>
                      <a:pt x="508" y="1988"/>
                    </a:lnTo>
                    <a:lnTo>
                      <a:pt x="517" y="1971"/>
                    </a:lnTo>
                    <a:lnTo>
                      <a:pt x="525" y="1944"/>
                    </a:lnTo>
                    <a:lnTo>
                      <a:pt x="525" y="1908"/>
                    </a:lnTo>
                    <a:lnTo>
                      <a:pt x="517" y="1864"/>
                    </a:lnTo>
                    <a:lnTo>
                      <a:pt x="508" y="1836"/>
                    </a:lnTo>
                    <a:lnTo>
                      <a:pt x="497" y="1818"/>
                    </a:lnTo>
                    <a:lnTo>
                      <a:pt x="490" y="1800"/>
                    </a:lnTo>
                    <a:lnTo>
                      <a:pt x="481" y="1791"/>
                    </a:lnTo>
                    <a:lnTo>
                      <a:pt x="462" y="1783"/>
                    </a:lnTo>
                    <a:lnTo>
                      <a:pt x="444" y="1783"/>
                    </a:lnTo>
                    <a:lnTo>
                      <a:pt x="426" y="1783"/>
                    </a:lnTo>
                    <a:lnTo>
                      <a:pt x="409" y="1791"/>
                    </a:lnTo>
                    <a:lnTo>
                      <a:pt x="391" y="1800"/>
                    </a:lnTo>
                    <a:lnTo>
                      <a:pt x="373" y="1811"/>
                    </a:lnTo>
                    <a:lnTo>
                      <a:pt x="356" y="1818"/>
                    </a:lnTo>
                    <a:lnTo>
                      <a:pt x="337" y="1827"/>
                    </a:lnTo>
                    <a:lnTo>
                      <a:pt x="329" y="1827"/>
                    </a:lnTo>
                    <a:lnTo>
                      <a:pt x="320" y="1818"/>
                    </a:lnTo>
                    <a:lnTo>
                      <a:pt x="311" y="1811"/>
                    </a:lnTo>
                    <a:lnTo>
                      <a:pt x="302" y="1800"/>
                    </a:lnTo>
                    <a:lnTo>
                      <a:pt x="302" y="1783"/>
                    </a:lnTo>
                    <a:lnTo>
                      <a:pt x="302" y="1765"/>
                    </a:lnTo>
                    <a:lnTo>
                      <a:pt x="302" y="1738"/>
                    </a:lnTo>
                    <a:lnTo>
                      <a:pt x="302" y="1720"/>
                    </a:lnTo>
                    <a:lnTo>
                      <a:pt x="293" y="1675"/>
                    </a:lnTo>
                    <a:lnTo>
                      <a:pt x="266" y="1631"/>
                    </a:lnTo>
                    <a:lnTo>
                      <a:pt x="231" y="1595"/>
                    </a:lnTo>
                    <a:lnTo>
                      <a:pt x="186" y="1560"/>
                    </a:lnTo>
                    <a:lnTo>
                      <a:pt x="133" y="1515"/>
                    </a:lnTo>
                    <a:lnTo>
                      <a:pt x="88" y="1462"/>
                    </a:lnTo>
                    <a:lnTo>
                      <a:pt x="44" y="1400"/>
                    </a:lnTo>
                    <a:lnTo>
                      <a:pt x="16" y="1318"/>
                    </a:lnTo>
                    <a:lnTo>
                      <a:pt x="0" y="1230"/>
                    </a:lnTo>
                    <a:lnTo>
                      <a:pt x="0" y="1114"/>
                    </a:lnTo>
                    <a:lnTo>
                      <a:pt x="0" y="1123"/>
                    </a:lnTo>
                    <a:lnTo>
                      <a:pt x="7" y="1132"/>
                    </a:lnTo>
                    <a:lnTo>
                      <a:pt x="16" y="1132"/>
                    </a:lnTo>
                    <a:lnTo>
                      <a:pt x="16" y="1141"/>
                    </a:lnTo>
                    <a:lnTo>
                      <a:pt x="16" y="1132"/>
                    </a:lnTo>
                    <a:lnTo>
                      <a:pt x="26" y="1132"/>
                    </a:lnTo>
                    <a:lnTo>
                      <a:pt x="26" y="1123"/>
                    </a:lnTo>
                    <a:lnTo>
                      <a:pt x="26" y="1114"/>
                    </a:lnTo>
                    <a:lnTo>
                      <a:pt x="35" y="1105"/>
                    </a:lnTo>
                    <a:lnTo>
                      <a:pt x="35" y="1097"/>
                    </a:lnTo>
                    <a:lnTo>
                      <a:pt x="35" y="1088"/>
                    </a:lnTo>
                    <a:lnTo>
                      <a:pt x="26" y="1070"/>
                    </a:lnTo>
                    <a:lnTo>
                      <a:pt x="26" y="1061"/>
                    </a:lnTo>
                    <a:lnTo>
                      <a:pt x="16" y="1043"/>
                    </a:lnTo>
                    <a:lnTo>
                      <a:pt x="26" y="1034"/>
                    </a:lnTo>
                    <a:lnTo>
                      <a:pt x="26" y="1017"/>
                    </a:lnTo>
                    <a:lnTo>
                      <a:pt x="44" y="1008"/>
                    </a:lnTo>
                    <a:lnTo>
                      <a:pt x="60" y="990"/>
                    </a:lnTo>
                    <a:lnTo>
                      <a:pt x="97" y="981"/>
                    </a:lnTo>
                    <a:lnTo>
                      <a:pt x="115" y="963"/>
                    </a:lnTo>
                    <a:lnTo>
                      <a:pt x="124" y="945"/>
                    </a:lnTo>
                    <a:lnTo>
                      <a:pt x="133" y="927"/>
                    </a:lnTo>
                    <a:lnTo>
                      <a:pt x="133" y="918"/>
                    </a:lnTo>
                    <a:lnTo>
                      <a:pt x="133" y="901"/>
                    </a:lnTo>
                    <a:lnTo>
                      <a:pt x="133" y="892"/>
                    </a:lnTo>
                    <a:lnTo>
                      <a:pt x="133" y="881"/>
                    </a:lnTo>
                    <a:lnTo>
                      <a:pt x="133" y="874"/>
                    </a:lnTo>
                    <a:lnTo>
                      <a:pt x="133" y="865"/>
                    </a:lnTo>
                    <a:lnTo>
                      <a:pt x="141" y="865"/>
                    </a:lnTo>
                    <a:lnTo>
                      <a:pt x="168" y="838"/>
                    </a:lnTo>
                    <a:lnTo>
                      <a:pt x="168" y="812"/>
                    </a:lnTo>
                    <a:lnTo>
                      <a:pt x="160" y="785"/>
                    </a:lnTo>
                    <a:lnTo>
                      <a:pt x="151" y="748"/>
                    </a:lnTo>
                    <a:lnTo>
                      <a:pt x="133" y="713"/>
                    </a:lnTo>
                    <a:lnTo>
                      <a:pt x="124" y="677"/>
                    </a:lnTo>
                    <a:lnTo>
                      <a:pt x="133" y="641"/>
                    </a:lnTo>
                    <a:lnTo>
                      <a:pt x="160" y="606"/>
                    </a:lnTo>
                    <a:lnTo>
                      <a:pt x="213" y="580"/>
                    </a:lnTo>
                    <a:lnTo>
                      <a:pt x="302" y="544"/>
                    </a:lnTo>
                    <a:lnTo>
                      <a:pt x="329" y="544"/>
                    </a:lnTo>
                    <a:lnTo>
                      <a:pt x="346" y="535"/>
                    </a:lnTo>
                    <a:lnTo>
                      <a:pt x="356" y="525"/>
                    </a:lnTo>
                    <a:lnTo>
                      <a:pt x="364" y="517"/>
                    </a:lnTo>
                    <a:lnTo>
                      <a:pt x="373" y="499"/>
                    </a:lnTo>
                    <a:lnTo>
                      <a:pt x="382" y="481"/>
                    </a:lnTo>
                    <a:lnTo>
                      <a:pt x="391" y="455"/>
                    </a:lnTo>
                    <a:lnTo>
                      <a:pt x="400" y="428"/>
                    </a:lnTo>
                    <a:lnTo>
                      <a:pt x="409" y="401"/>
                    </a:lnTo>
                    <a:lnTo>
                      <a:pt x="426" y="365"/>
                    </a:lnTo>
                    <a:lnTo>
                      <a:pt x="444" y="330"/>
                    </a:lnTo>
                    <a:lnTo>
                      <a:pt x="444" y="295"/>
                    </a:lnTo>
                    <a:lnTo>
                      <a:pt x="444" y="268"/>
                    </a:lnTo>
                    <a:lnTo>
                      <a:pt x="426" y="250"/>
                    </a:lnTo>
                    <a:lnTo>
                      <a:pt x="409" y="231"/>
                    </a:lnTo>
                    <a:lnTo>
                      <a:pt x="382" y="215"/>
                    </a:lnTo>
                    <a:lnTo>
                      <a:pt x="364" y="204"/>
                    </a:lnTo>
                    <a:lnTo>
                      <a:pt x="346" y="187"/>
                    </a:lnTo>
                    <a:lnTo>
                      <a:pt x="329" y="168"/>
                    </a:lnTo>
                    <a:lnTo>
                      <a:pt x="320" y="151"/>
                    </a:lnTo>
                    <a:lnTo>
                      <a:pt x="311" y="142"/>
                    </a:lnTo>
                    <a:lnTo>
                      <a:pt x="311" y="135"/>
                    </a:lnTo>
                    <a:lnTo>
                      <a:pt x="302" y="135"/>
                    </a:lnTo>
                    <a:lnTo>
                      <a:pt x="293" y="124"/>
                    </a:lnTo>
                    <a:lnTo>
                      <a:pt x="276" y="115"/>
                    </a:lnTo>
                    <a:lnTo>
                      <a:pt x="266" y="107"/>
                    </a:lnTo>
                    <a:lnTo>
                      <a:pt x="257" y="98"/>
                    </a:lnTo>
                    <a:lnTo>
                      <a:pt x="249" y="88"/>
                    </a:lnTo>
                    <a:lnTo>
                      <a:pt x="249" y="71"/>
                    </a:lnTo>
                    <a:lnTo>
                      <a:pt x="240" y="54"/>
                    </a:lnTo>
                    <a:lnTo>
                      <a:pt x="1211" y="0"/>
                    </a:lnTo>
                    <a:lnTo>
                      <a:pt x="1211" y="54"/>
                    </a:lnTo>
                    <a:lnTo>
                      <a:pt x="1211" y="88"/>
                    </a:lnTo>
                    <a:lnTo>
                      <a:pt x="1220" y="124"/>
                    </a:lnTo>
                    <a:lnTo>
                      <a:pt x="1230" y="151"/>
                    </a:lnTo>
                    <a:lnTo>
                      <a:pt x="1247" y="168"/>
                    </a:lnTo>
                    <a:lnTo>
                      <a:pt x="1256" y="187"/>
                    </a:lnTo>
                    <a:lnTo>
                      <a:pt x="1274" y="204"/>
                    </a:lnTo>
                    <a:lnTo>
                      <a:pt x="1283" y="231"/>
                    </a:lnTo>
                    <a:lnTo>
                      <a:pt x="1291" y="250"/>
                    </a:lnTo>
                    <a:lnTo>
                      <a:pt x="1300" y="284"/>
                    </a:lnTo>
                    <a:lnTo>
                      <a:pt x="1300" y="295"/>
                    </a:lnTo>
                    <a:lnTo>
                      <a:pt x="1300" y="304"/>
                    </a:lnTo>
                    <a:lnTo>
                      <a:pt x="1300" y="312"/>
                    </a:lnTo>
                    <a:lnTo>
                      <a:pt x="1311" y="330"/>
                    </a:lnTo>
                    <a:lnTo>
                      <a:pt x="1311" y="339"/>
                    </a:lnTo>
                    <a:lnTo>
                      <a:pt x="1318" y="348"/>
                    </a:lnTo>
                    <a:lnTo>
                      <a:pt x="1318" y="357"/>
                    </a:lnTo>
                    <a:lnTo>
                      <a:pt x="1327" y="365"/>
                    </a:lnTo>
                    <a:lnTo>
                      <a:pt x="1327" y="375"/>
                    </a:lnTo>
                    <a:lnTo>
                      <a:pt x="1336" y="375"/>
                    </a:lnTo>
                    <a:lnTo>
                      <a:pt x="1427" y="1435"/>
                    </a:lnTo>
                    <a:lnTo>
                      <a:pt x="1427" y="1454"/>
                    </a:lnTo>
                    <a:lnTo>
                      <a:pt x="1427" y="1471"/>
                    </a:lnTo>
                    <a:lnTo>
                      <a:pt x="1435" y="1489"/>
                    </a:lnTo>
                    <a:lnTo>
                      <a:pt x="1435" y="1507"/>
                    </a:lnTo>
                    <a:lnTo>
                      <a:pt x="1435" y="1524"/>
                    </a:lnTo>
                    <a:lnTo>
                      <a:pt x="1435" y="1534"/>
                    </a:lnTo>
                    <a:lnTo>
                      <a:pt x="1427" y="1551"/>
                    </a:lnTo>
                    <a:lnTo>
                      <a:pt x="1417" y="1569"/>
                    </a:lnTo>
                    <a:lnTo>
                      <a:pt x="1417" y="1578"/>
                    </a:lnTo>
                    <a:lnTo>
                      <a:pt x="1400" y="1587"/>
                    </a:lnTo>
                    <a:lnTo>
                      <a:pt x="1400" y="1604"/>
                    </a:lnTo>
                    <a:lnTo>
                      <a:pt x="1400" y="1614"/>
                    </a:lnTo>
                    <a:lnTo>
                      <a:pt x="1400" y="1631"/>
                    </a:lnTo>
                    <a:lnTo>
                      <a:pt x="1407" y="1640"/>
                    </a:lnTo>
                    <a:lnTo>
                      <a:pt x="1427" y="1658"/>
                    </a:lnTo>
                    <a:lnTo>
                      <a:pt x="1435" y="1675"/>
                    </a:lnTo>
                    <a:lnTo>
                      <a:pt x="1453" y="1694"/>
                    </a:lnTo>
                    <a:lnTo>
                      <a:pt x="1460" y="1711"/>
                    </a:lnTo>
                    <a:lnTo>
                      <a:pt x="1471" y="1730"/>
                    </a:lnTo>
                    <a:lnTo>
                      <a:pt x="1480" y="1747"/>
                    </a:lnTo>
                    <a:lnTo>
                      <a:pt x="1480" y="1783"/>
                    </a:lnTo>
                    <a:lnTo>
                      <a:pt x="1471" y="1811"/>
                    </a:lnTo>
                    <a:lnTo>
                      <a:pt x="1460" y="1827"/>
                    </a:lnTo>
                    <a:lnTo>
                      <a:pt x="1453" y="1855"/>
                    </a:lnTo>
                    <a:lnTo>
                      <a:pt x="1444" y="1871"/>
                    </a:lnTo>
                    <a:lnTo>
                      <a:pt x="1435" y="1891"/>
                    </a:lnTo>
                    <a:lnTo>
                      <a:pt x="1427" y="1898"/>
                    </a:lnTo>
                    <a:lnTo>
                      <a:pt x="1417" y="1917"/>
                    </a:lnTo>
                    <a:lnTo>
                      <a:pt x="1417" y="1926"/>
                    </a:lnTo>
                    <a:lnTo>
                      <a:pt x="1407" y="1944"/>
                    </a:lnTo>
                    <a:lnTo>
                      <a:pt x="1407" y="1961"/>
                    </a:lnTo>
                    <a:lnTo>
                      <a:pt x="1400" y="1971"/>
                    </a:lnTo>
                    <a:lnTo>
                      <a:pt x="1391" y="1988"/>
                    </a:lnTo>
                    <a:lnTo>
                      <a:pt x="1380" y="1997"/>
                    </a:lnTo>
                    <a:lnTo>
                      <a:pt x="1373" y="2006"/>
                    </a:lnTo>
                    <a:lnTo>
                      <a:pt x="1354" y="2024"/>
                    </a:lnTo>
                    <a:lnTo>
                      <a:pt x="1345" y="2032"/>
                    </a:lnTo>
                    <a:lnTo>
                      <a:pt x="1336" y="2041"/>
                    </a:lnTo>
                    <a:lnTo>
                      <a:pt x="1327" y="2059"/>
                    </a:lnTo>
                    <a:lnTo>
                      <a:pt x="1327" y="2077"/>
                    </a:lnTo>
                    <a:lnTo>
                      <a:pt x="1336" y="2086"/>
                    </a:lnTo>
                    <a:lnTo>
                      <a:pt x="1336" y="2095"/>
                    </a:lnTo>
                    <a:lnTo>
                      <a:pt x="1336" y="2104"/>
                    </a:lnTo>
                    <a:lnTo>
                      <a:pt x="1336" y="2113"/>
                    </a:lnTo>
                    <a:lnTo>
                      <a:pt x="1336" y="2121"/>
                    </a:lnTo>
                    <a:lnTo>
                      <a:pt x="1336" y="2131"/>
                    </a:lnTo>
                    <a:lnTo>
                      <a:pt x="1327" y="2131"/>
                    </a:lnTo>
                    <a:lnTo>
                      <a:pt x="1318" y="2140"/>
                    </a:lnTo>
                    <a:lnTo>
                      <a:pt x="1311" y="2148"/>
                    </a:lnTo>
                    <a:lnTo>
                      <a:pt x="1291" y="2157"/>
                    </a:lnTo>
                    <a:lnTo>
                      <a:pt x="1291" y="2167"/>
                    </a:lnTo>
                    <a:lnTo>
                      <a:pt x="1291" y="2184"/>
                    </a:lnTo>
                    <a:lnTo>
                      <a:pt x="1291" y="2201"/>
                    </a:lnTo>
                    <a:lnTo>
                      <a:pt x="1291" y="2211"/>
                    </a:lnTo>
                    <a:lnTo>
                      <a:pt x="1291" y="2228"/>
                    </a:lnTo>
                    <a:lnTo>
                      <a:pt x="1291" y="2247"/>
                    </a:lnTo>
                    <a:lnTo>
                      <a:pt x="1291" y="2255"/>
                    </a:lnTo>
                    <a:lnTo>
                      <a:pt x="1291" y="2273"/>
                    </a:lnTo>
                    <a:lnTo>
                      <a:pt x="1300" y="2281"/>
                    </a:lnTo>
                    <a:lnTo>
                      <a:pt x="1300" y="2291"/>
                    </a:lnTo>
                    <a:lnTo>
                      <a:pt x="1291" y="2291"/>
                    </a:lnTo>
                    <a:lnTo>
                      <a:pt x="1291" y="2300"/>
                    </a:lnTo>
                    <a:lnTo>
                      <a:pt x="1283" y="2308"/>
                    </a:lnTo>
                    <a:lnTo>
                      <a:pt x="1283" y="2328"/>
                    </a:lnTo>
                    <a:lnTo>
                      <a:pt x="1274" y="2335"/>
                    </a:lnTo>
                    <a:lnTo>
                      <a:pt x="1265" y="2344"/>
                    </a:lnTo>
                    <a:lnTo>
                      <a:pt x="1265" y="2353"/>
                    </a:lnTo>
                    <a:lnTo>
                      <a:pt x="1265" y="2362"/>
                    </a:lnTo>
                    <a:lnTo>
                      <a:pt x="1265" y="2371"/>
                    </a:lnTo>
                    <a:lnTo>
                      <a:pt x="1265" y="2381"/>
                    </a:lnTo>
                    <a:lnTo>
                      <a:pt x="1274" y="2381"/>
                    </a:lnTo>
                    <a:lnTo>
                      <a:pt x="1274" y="2388"/>
                    </a:lnTo>
                    <a:lnTo>
                      <a:pt x="1283" y="2388"/>
                    </a:lnTo>
                    <a:lnTo>
                      <a:pt x="1291" y="2397"/>
                    </a:lnTo>
                    <a:lnTo>
                      <a:pt x="1300" y="2408"/>
                    </a:lnTo>
                    <a:lnTo>
                      <a:pt x="1300" y="2415"/>
                    </a:lnTo>
                    <a:lnTo>
                      <a:pt x="1300" y="2424"/>
                    </a:lnTo>
                    <a:lnTo>
                      <a:pt x="1283" y="2433"/>
                    </a:lnTo>
                    <a:lnTo>
                      <a:pt x="1274" y="2433"/>
                    </a:lnTo>
                    <a:lnTo>
                      <a:pt x="1247" y="2443"/>
                    </a:lnTo>
                    <a:lnTo>
                      <a:pt x="1230" y="2461"/>
                    </a:lnTo>
                    <a:lnTo>
                      <a:pt x="1211" y="2468"/>
                    </a:lnTo>
                    <a:lnTo>
                      <a:pt x="1194" y="2477"/>
                    </a:lnTo>
                    <a:lnTo>
                      <a:pt x="1176" y="2488"/>
                    </a:lnTo>
                    <a:lnTo>
                      <a:pt x="1167" y="2497"/>
                    </a:lnTo>
                    <a:lnTo>
                      <a:pt x="1158" y="2505"/>
                    </a:lnTo>
                    <a:lnTo>
                      <a:pt x="1158" y="2514"/>
                    </a:lnTo>
                    <a:lnTo>
                      <a:pt x="1158" y="2524"/>
                    </a:lnTo>
                    <a:lnTo>
                      <a:pt x="1158" y="2532"/>
                    </a:lnTo>
                    <a:lnTo>
                      <a:pt x="1167" y="2541"/>
                    </a:lnTo>
                    <a:lnTo>
                      <a:pt x="1176" y="2550"/>
                    </a:lnTo>
                    <a:lnTo>
                      <a:pt x="1185" y="2558"/>
                    </a:lnTo>
                    <a:lnTo>
                      <a:pt x="1185" y="2568"/>
                    </a:lnTo>
                    <a:lnTo>
                      <a:pt x="1194" y="2577"/>
                    </a:lnTo>
                    <a:lnTo>
                      <a:pt x="1194" y="2585"/>
                    </a:lnTo>
                    <a:lnTo>
                      <a:pt x="1194" y="2604"/>
                    </a:lnTo>
                    <a:lnTo>
                      <a:pt x="1194" y="2612"/>
                    </a:lnTo>
                    <a:lnTo>
                      <a:pt x="1194" y="2630"/>
                    </a:lnTo>
                    <a:lnTo>
                      <a:pt x="1185" y="2648"/>
                    </a:lnTo>
                    <a:lnTo>
                      <a:pt x="1176" y="2665"/>
                    </a:lnTo>
                    <a:lnTo>
                      <a:pt x="1158" y="2665"/>
                    </a:lnTo>
                    <a:lnTo>
                      <a:pt x="1140" y="2657"/>
                    </a:lnTo>
                    <a:lnTo>
                      <a:pt x="1123" y="2638"/>
                    </a:lnTo>
                    <a:lnTo>
                      <a:pt x="1096" y="2621"/>
                    </a:lnTo>
                    <a:lnTo>
                      <a:pt x="1070" y="2612"/>
                    </a:lnTo>
                    <a:lnTo>
                      <a:pt x="1043" y="2604"/>
                    </a:lnTo>
                    <a:lnTo>
                      <a:pt x="1016" y="2604"/>
                    </a:lnTo>
                    <a:lnTo>
                      <a:pt x="990" y="2612"/>
                    </a:lnTo>
                    <a:lnTo>
                      <a:pt x="954" y="2638"/>
                    </a:lnTo>
                    <a:lnTo>
                      <a:pt x="954" y="2657"/>
                    </a:lnTo>
                    <a:lnTo>
                      <a:pt x="943" y="2665"/>
                    </a:lnTo>
                    <a:lnTo>
                      <a:pt x="954" y="2684"/>
                    </a:lnTo>
                    <a:lnTo>
                      <a:pt x="954" y="2692"/>
                    </a:lnTo>
                    <a:lnTo>
                      <a:pt x="954" y="2701"/>
                    </a:lnTo>
                    <a:lnTo>
                      <a:pt x="961" y="2718"/>
                    </a:lnTo>
                    <a:lnTo>
                      <a:pt x="961" y="2728"/>
                    </a:lnTo>
                    <a:lnTo>
                      <a:pt x="954" y="2737"/>
                    </a:lnTo>
                    <a:lnTo>
                      <a:pt x="934" y="2737"/>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26" name="Freeform 28"/>
              <p:cNvSpPr>
                <a:spLocks/>
              </p:cNvSpPr>
              <p:nvPr/>
            </p:nvSpPr>
            <p:spPr bwMode="auto">
              <a:xfrm>
                <a:off x="3676" y="1993"/>
                <a:ext cx="296" cy="523"/>
              </a:xfrm>
              <a:custGeom>
                <a:avLst/>
                <a:gdLst>
                  <a:gd name="T0" fmla="*/ 0 w 1170"/>
                  <a:gd name="T1" fmla="*/ 514 h 2041"/>
                  <a:gd name="T2" fmla="*/ 0 w 1170"/>
                  <a:gd name="T3" fmla="*/ 500 h 2041"/>
                  <a:gd name="T4" fmla="*/ 5 w 1170"/>
                  <a:gd name="T5" fmla="*/ 486 h 2041"/>
                  <a:gd name="T6" fmla="*/ 11 w 1170"/>
                  <a:gd name="T7" fmla="*/ 479 h 2041"/>
                  <a:gd name="T8" fmla="*/ 11 w 1170"/>
                  <a:gd name="T9" fmla="*/ 470 h 2041"/>
                  <a:gd name="T10" fmla="*/ 14 w 1170"/>
                  <a:gd name="T11" fmla="*/ 457 h 2041"/>
                  <a:gd name="T12" fmla="*/ 25 w 1170"/>
                  <a:gd name="T13" fmla="*/ 445 h 2041"/>
                  <a:gd name="T14" fmla="*/ 32 w 1170"/>
                  <a:gd name="T15" fmla="*/ 429 h 2041"/>
                  <a:gd name="T16" fmla="*/ 39 w 1170"/>
                  <a:gd name="T17" fmla="*/ 415 h 2041"/>
                  <a:gd name="T18" fmla="*/ 48 w 1170"/>
                  <a:gd name="T19" fmla="*/ 393 h 2041"/>
                  <a:gd name="T20" fmla="*/ 41 w 1170"/>
                  <a:gd name="T21" fmla="*/ 370 h 2041"/>
                  <a:gd name="T22" fmla="*/ 28 w 1170"/>
                  <a:gd name="T23" fmla="*/ 354 h 2041"/>
                  <a:gd name="T24" fmla="*/ 32 w 1170"/>
                  <a:gd name="T25" fmla="*/ 340 h 2041"/>
                  <a:gd name="T26" fmla="*/ 36 w 1170"/>
                  <a:gd name="T27" fmla="*/ 326 h 2041"/>
                  <a:gd name="T28" fmla="*/ 34 w 1170"/>
                  <a:gd name="T29" fmla="*/ 309 h 2041"/>
                  <a:gd name="T30" fmla="*/ 21 w 1170"/>
                  <a:gd name="T31" fmla="*/ 39 h 2041"/>
                  <a:gd name="T32" fmla="*/ 43 w 1170"/>
                  <a:gd name="T33" fmla="*/ 36 h 2041"/>
                  <a:gd name="T34" fmla="*/ 68 w 1170"/>
                  <a:gd name="T35" fmla="*/ 18 h 2041"/>
                  <a:gd name="T36" fmla="*/ 282 w 1170"/>
                  <a:gd name="T37" fmla="*/ 333 h 2041"/>
                  <a:gd name="T38" fmla="*/ 291 w 1170"/>
                  <a:gd name="T39" fmla="*/ 340 h 2041"/>
                  <a:gd name="T40" fmla="*/ 293 w 1170"/>
                  <a:gd name="T41" fmla="*/ 363 h 2041"/>
                  <a:gd name="T42" fmla="*/ 280 w 1170"/>
                  <a:gd name="T43" fmla="*/ 365 h 2041"/>
                  <a:gd name="T44" fmla="*/ 267 w 1170"/>
                  <a:gd name="T45" fmla="*/ 370 h 2041"/>
                  <a:gd name="T46" fmla="*/ 255 w 1170"/>
                  <a:gd name="T47" fmla="*/ 381 h 2041"/>
                  <a:gd name="T48" fmla="*/ 239 w 1170"/>
                  <a:gd name="T49" fmla="*/ 381 h 2041"/>
                  <a:gd name="T50" fmla="*/ 232 w 1170"/>
                  <a:gd name="T51" fmla="*/ 402 h 2041"/>
                  <a:gd name="T52" fmla="*/ 223 w 1170"/>
                  <a:gd name="T53" fmla="*/ 418 h 2041"/>
                  <a:gd name="T54" fmla="*/ 217 w 1170"/>
                  <a:gd name="T55" fmla="*/ 429 h 2041"/>
                  <a:gd name="T56" fmla="*/ 199 w 1170"/>
                  <a:gd name="T57" fmla="*/ 450 h 2041"/>
                  <a:gd name="T58" fmla="*/ 194 w 1170"/>
                  <a:gd name="T59" fmla="*/ 468 h 2041"/>
                  <a:gd name="T60" fmla="*/ 185 w 1170"/>
                  <a:gd name="T61" fmla="*/ 479 h 2041"/>
                  <a:gd name="T62" fmla="*/ 172 w 1170"/>
                  <a:gd name="T63" fmla="*/ 477 h 2041"/>
                  <a:gd name="T64" fmla="*/ 167 w 1170"/>
                  <a:gd name="T65" fmla="*/ 470 h 2041"/>
                  <a:gd name="T66" fmla="*/ 149 w 1170"/>
                  <a:gd name="T67" fmla="*/ 470 h 2041"/>
                  <a:gd name="T68" fmla="*/ 145 w 1170"/>
                  <a:gd name="T69" fmla="*/ 479 h 2041"/>
                  <a:gd name="T70" fmla="*/ 140 w 1170"/>
                  <a:gd name="T71" fmla="*/ 491 h 2041"/>
                  <a:gd name="T72" fmla="*/ 138 w 1170"/>
                  <a:gd name="T73" fmla="*/ 500 h 2041"/>
                  <a:gd name="T74" fmla="*/ 129 w 1170"/>
                  <a:gd name="T75" fmla="*/ 493 h 2041"/>
                  <a:gd name="T76" fmla="*/ 118 w 1170"/>
                  <a:gd name="T77" fmla="*/ 489 h 2041"/>
                  <a:gd name="T78" fmla="*/ 109 w 1170"/>
                  <a:gd name="T79" fmla="*/ 486 h 2041"/>
                  <a:gd name="T80" fmla="*/ 104 w 1170"/>
                  <a:gd name="T81" fmla="*/ 498 h 2041"/>
                  <a:gd name="T82" fmla="*/ 97 w 1170"/>
                  <a:gd name="T83" fmla="*/ 512 h 2041"/>
                  <a:gd name="T84" fmla="*/ 88 w 1170"/>
                  <a:gd name="T85" fmla="*/ 512 h 2041"/>
                  <a:gd name="T86" fmla="*/ 75 w 1170"/>
                  <a:gd name="T87" fmla="*/ 503 h 2041"/>
                  <a:gd name="T88" fmla="*/ 59 w 1170"/>
                  <a:gd name="T89" fmla="*/ 505 h 2041"/>
                  <a:gd name="T90" fmla="*/ 52 w 1170"/>
                  <a:gd name="T91" fmla="*/ 512 h 2041"/>
                  <a:gd name="T92" fmla="*/ 43 w 1170"/>
                  <a:gd name="T93" fmla="*/ 514 h 2041"/>
                  <a:gd name="T94" fmla="*/ 32 w 1170"/>
                  <a:gd name="T95" fmla="*/ 507 h 2041"/>
                  <a:gd name="T96" fmla="*/ 18 w 1170"/>
                  <a:gd name="T97" fmla="*/ 509 h 2041"/>
                  <a:gd name="T98" fmla="*/ 23 w 1170"/>
                  <a:gd name="T99" fmla="*/ 520 h 2041"/>
                  <a:gd name="T100" fmla="*/ 11 w 1170"/>
                  <a:gd name="T101" fmla="*/ 523 h 20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170" h="2041">
                    <a:moveTo>
                      <a:pt x="0" y="2031"/>
                    </a:moveTo>
                    <a:lnTo>
                      <a:pt x="9" y="2031"/>
                    </a:lnTo>
                    <a:lnTo>
                      <a:pt x="0" y="2023"/>
                    </a:lnTo>
                    <a:lnTo>
                      <a:pt x="0" y="2005"/>
                    </a:lnTo>
                    <a:lnTo>
                      <a:pt x="0" y="1997"/>
                    </a:lnTo>
                    <a:lnTo>
                      <a:pt x="0" y="1978"/>
                    </a:lnTo>
                    <a:lnTo>
                      <a:pt x="0" y="1961"/>
                    </a:lnTo>
                    <a:lnTo>
                      <a:pt x="0" y="1951"/>
                    </a:lnTo>
                    <a:lnTo>
                      <a:pt x="0" y="1934"/>
                    </a:lnTo>
                    <a:lnTo>
                      <a:pt x="0" y="1917"/>
                    </a:lnTo>
                    <a:lnTo>
                      <a:pt x="0" y="1907"/>
                    </a:lnTo>
                    <a:lnTo>
                      <a:pt x="20" y="1898"/>
                    </a:lnTo>
                    <a:lnTo>
                      <a:pt x="27" y="1890"/>
                    </a:lnTo>
                    <a:lnTo>
                      <a:pt x="36" y="1881"/>
                    </a:lnTo>
                    <a:lnTo>
                      <a:pt x="45" y="1881"/>
                    </a:lnTo>
                    <a:lnTo>
                      <a:pt x="45" y="1871"/>
                    </a:lnTo>
                    <a:lnTo>
                      <a:pt x="45" y="1863"/>
                    </a:lnTo>
                    <a:lnTo>
                      <a:pt x="45" y="1854"/>
                    </a:lnTo>
                    <a:lnTo>
                      <a:pt x="45" y="1845"/>
                    </a:lnTo>
                    <a:lnTo>
                      <a:pt x="45" y="1836"/>
                    </a:lnTo>
                    <a:lnTo>
                      <a:pt x="36" y="1827"/>
                    </a:lnTo>
                    <a:lnTo>
                      <a:pt x="36" y="1809"/>
                    </a:lnTo>
                    <a:lnTo>
                      <a:pt x="45" y="1791"/>
                    </a:lnTo>
                    <a:lnTo>
                      <a:pt x="54" y="1782"/>
                    </a:lnTo>
                    <a:lnTo>
                      <a:pt x="63" y="1774"/>
                    </a:lnTo>
                    <a:lnTo>
                      <a:pt x="82" y="1756"/>
                    </a:lnTo>
                    <a:lnTo>
                      <a:pt x="89" y="1747"/>
                    </a:lnTo>
                    <a:lnTo>
                      <a:pt x="100" y="1738"/>
                    </a:lnTo>
                    <a:lnTo>
                      <a:pt x="109" y="1721"/>
                    </a:lnTo>
                    <a:lnTo>
                      <a:pt x="116" y="1711"/>
                    </a:lnTo>
                    <a:lnTo>
                      <a:pt x="116" y="1694"/>
                    </a:lnTo>
                    <a:lnTo>
                      <a:pt x="126" y="1676"/>
                    </a:lnTo>
                    <a:lnTo>
                      <a:pt x="126" y="1667"/>
                    </a:lnTo>
                    <a:lnTo>
                      <a:pt x="136" y="1648"/>
                    </a:lnTo>
                    <a:lnTo>
                      <a:pt x="144" y="1641"/>
                    </a:lnTo>
                    <a:lnTo>
                      <a:pt x="153" y="1621"/>
                    </a:lnTo>
                    <a:lnTo>
                      <a:pt x="162" y="1605"/>
                    </a:lnTo>
                    <a:lnTo>
                      <a:pt x="169" y="1577"/>
                    </a:lnTo>
                    <a:lnTo>
                      <a:pt x="180" y="1561"/>
                    </a:lnTo>
                    <a:lnTo>
                      <a:pt x="189" y="1533"/>
                    </a:lnTo>
                    <a:lnTo>
                      <a:pt x="189" y="1497"/>
                    </a:lnTo>
                    <a:lnTo>
                      <a:pt x="180" y="1480"/>
                    </a:lnTo>
                    <a:lnTo>
                      <a:pt x="169" y="1461"/>
                    </a:lnTo>
                    <a:lnTo>
                      <a:pt x="162" y="1444"/>
                    </a:lnTo>
                    <a:lnTo>
                      <a:pt x="144" y="1425"/>
                    </a:lnTo>
                    <a:lnTo>
                      <a:pt x="136" y="1408"/>
                    </a:lnTo>
                    <a:lnTo>
                      <a:pt x="116" y="1390"/>
                    </a:lnTo>
                    <a:lnTo>
                      <a:pt x="109" y="1381"/>
                    </a:lnTo>
                    <a:lnTo>
                      <a:pt x="109" y="1364"/>
                    </a:lnTo>
                    <a:lnTo>
                      <a:pt x="109" y="1354"/>
                    </a:lnTo>
                    <a:lnTo>
                      <a:pt x="109" y="1337"/>
                    </a:lnTo>
                    <a:lnTo>
                      <a:pt x="126" y="1328"/>
                    </a:lnTo>
                    <a:lnTo>
                      <a:pt x="126" y="1319"/>
                    </a:lnTo>
                    <a:lnTo>
                      <a:pt x="136" y="1301"/>
                    </a:lnTo>
                    <a:lnTo>
                      <a:pt x="144" y="1284"/>
                    </a:lnTo>
                    <a:lnTo>
                      <a:pt x="144" y="1274"/>
                    </a:lnTo>
                    <a:lnTo>
                      <a:pt x="144" y="1257"/>
                    </a:lnTo>
                    <a:lnTo>
                      <a:pt x="144" y="1239"/>
                    </a:lnTo>
                    <a:lnTo>
                      <a:pt x="136" y="1221"/>
                    </a:lnTo>
                    <a:lnTo>
                      <a:pt x="136" y="1204"/>
                    </a:lnTo>
                    <a:lnTo>
                      <a:pt x="136" y="1185"/>
                    </a:lnTo>
                    <a:lnTo>
                      <a:pt x="45" y="125"/>
                    </a:lnTo>
                    <a:lnTo>
                      <a:pt x="63" y="142"/>
                    </a:lnTo>
                    <a:lnTo>
                      <a:pt x="82" y="151"/>
                    </a:lnTo>
                    <a:lnTo>
                      <a:pt x="100" y="161"/>
                    </a:lnTo>
                    <a:lnTo>
                      <a:pt x="126" y="161"/>
                    </a:lnTo>
                    <a:lnTo>
                      <a:pt x="153" y="151"/>
                    </a:lnTo>
                    <a:lnTo>
                      <a:pt x="169" y="142"/>
                    </a:lnTo>
                    <a:lnTo>
                      <a:pt x="197" y="125"/>
                    </a:lnTo>
                    <a:lnTo>
                      <a:pt x="224" y="115"/>
                    </a:lnTo>
                    <a:lnTo>
                      <a:pt x="250" y="98"/>
                    </a:lnTo>
                    <a:lnTo>
                      <a:pt x="269" y="71"/>
                    </a:lnTo>
                    <a:lnTo>
                      <a:pt x="990" y="0"/>
                    </a:lnTo>
                    <a:lnTo>
                      <a:pt x="1134" y="1257"/>
                    </a:lnTo>
                    <a:lnTo>
                      <a:pt x="1124" y="1284"/>
                    </a:lnTo>
                    <a:lnTo>
                      <a:pt x="1116" y="1301"/>
                    </a:lnTo>
                    <a:lnTo>
                      <a:pt x="1124" y="1310"/>
                    </a:lnTo>
                    <a:lnTo>
                      <a:pt x="1134" y="1319"/>
                    </a:lnTo>
                    <a:lnTo>
                      <a:pt x="1143" y="1319"/>
                    </a:lnTo>
                    <a:lnTo>
                      <a:pt x="1151" y="1328"/>
                    </a:lnTo>
                    <a:lnTo>
                      <a:pt x="1160" y="1345"/>
                    </a:lnTo>
                    <a:lnTo>
                      <a:pt x="1170" y="1364"/>
                    </a:lnTo>
                    <a:lnTo>
                      <a:pt x="1170" y="1399"/>
                    </a:lnTo>
                    <a:lnTo>
                      <a:pt x="1160" y="1417"/>
                    </a:lnTo>
                    <a:lnTo>
                      <a:pt x="1151" y="1417"/>
                    </a:lnTo>
                    <a:lnTo>
                      <a:pt x="1143" y="1425"/>
                    </a:lnTo>
                    <a:lnTo>
                      <a:pt x="1124" y="1425"/>
                    </a:lnTo>
                    <a:lnTo>
                      <a:pt x="1107" y="1425"/>
                    </a:lnTo>
                    <a:lnTo>
                      <a:pt x="1090" y="1425"/>
                    </a:lnTo>
                    <a:lnTo>
                      <a:pt x="1080" y="1425"/>
                    </a:lnTo>
                    <a:lnTo>
                      <a:pt x="1063" y="1435"/>
                    </a:lnTo>
                    <a:lnTo>
                      <a:pt x="1054" y="1444"/>
                    </a:lnTo>
                    <a:lnTo>
                      <a:pt x="1043" y="1461"/>
                    </a:lnTo>
                    <a:lnTo>
                      <a:pt x="1036" y="1470"/>
                    </a:lnTo>
                    <a:lnTo>
                      <a:pt x="1027" y="1480"/>
                    </a:lnTo>
                    <a:lnTo>
                      <a:pt x="1008" y="1488"/>
                    </a:lnTo>
                    <a:lnTo>
                      <a:pt x="999" y="1488"/>
                    </a:lnTo>
                    <a:lnTo>
                      <a:pt x="983" y="1488"/>
                    </a:lnTo>
                    <a:lnTo>
                      <a:pt x="963" y="1488"/>
                    </a:lnTo>
                    <a:lnTo>
                      <a:pt x="946" y="1488"/>
                    </a:lnTo>
                    <a:lnTo>
                      <a:pt x="937" y="1497"/>
                    </a:lnTo>
                    <a:lnTo>
                      <a:pt x="928" y="1515"/>
                    </a:lnTo>
                    <a:lnTo>
                      <a:pt x="919" y="1533"/>
                    </a:lnTo>
                    <a:lnTo>
                      <a:pt x="919" y="1568"/>
                    </a:lnTo>
                    <a:lnTo>
                      <a:pt x="919" y="1586"/>
                    </a:lnTo>
                    <a:lnTo>
                      <a:pt x="902" y="1605"/>
                    </a:lnTo>
                    <a:lnTo>
                      <a:pt x="893" y="1614"/>
                    </a:lnTo>
                    <a:lnTo>
                      <a:pt x="883" y="1630"/>
                    </a:lnTo>
                    <a:lnTo>
                      <a:pt x="875" y="1641"/>
                    </a:lnTo>
                    <a:lnTo>
                      <a:pt x="857" y="1648"/>
                    </a:lnTo>
                    <a:lnTo>
                      <a:pt x="857" y="1658"/>
                    </a:lnTo>
                    <a:lnTo>
                      <a:pt x="857" y="1676"/>
                    </a:lnTo>
                    <a:lnTo>
                      <a:pt x="857" y="1711"/>
                    </a:lnTo>
                    <a:lnTo>
                      <a:pt x="794" y="1711"/>
                    </a:lnTo>
                    <a:lnTo>
                      <a:pt x="794" y="1738"/>
                    </a:lnTo>
                    <a:lnTo>
                      <a:pt x="786" y="1756"/>
                    </a:lnTo>
                    <a:lnTo>
                      <a:pt x="786" y="1774"/>
                    </a:lnTo>
                    <a:lnTo>
                      <a:pt x="777" y="1791"/>
                    </a:lnTo>
                    <a:lnTo>
                      <a:pt x="777" y="1818"/>
                    </a:lnTo>
                    <a:lnTo>
                      <a:pt x="767" y="1827"/>
                    </a:lnTo>
                    <a:lnTo>
                      <a:pt x="759" y="1845"/>
                    </a:lnTo>
                    <a:lnTo>
                      <a:pt x="750" y="1854"/>
                    </a:lnTo>
                    <a:lnTo>
                      <a:pt x="741" y="1863"/>
                    </a:lnTo>
                    <a:lnTo>
                      <a:pt x="733" y="1871"/>
                    </a:lnTo>
                    <a:lnTo>
                      <a:pt x="714" y="1871"/>
                    </a:lnTo>
                    <a:lnTo>
                      <a:pt x="697" y="1871"/>
                    </a:lnTo>
                    <a:lnTo>
                      <a:pt x="687" y="1871"/>
                    </a:lnTo>
                    <a:lnTo>
                      <a:pt x="679" y="1863"/>
                    </a:lnTo>
                    <a:lnTo>
                      <a:pt x="679" y="1854"/>
                    </a:lnTo>
                    <a:lnTo>
                      <a:pt x="670" y="1845"/>
                    </a:lnTo>
                    <a:lnTo>
                      <a:pt x="670" y="1836"/>
                    </a:lnTo>
                    <a:lnTo>
                      <a:pt x="661" y="1836"/>
                    </a:lnTo>
                    <a:lnTo>
                      <a:pt x="653" y="1827"/>
                    </a:lnTo>
                    <a:lnTo>
                      <a:pt x="634" y="1827"/>
                    </a:lnTo>
                    <a:lnTo>
                      <a:pt x="606" y="1836"/>
                    </a:lnTo>
                    <a:lnTo>
                      <a:pt x="590" y="1836"/>
                    </a:lnTo>
                    <a:lnTo>
                      <a:pt x="581" y="1845"/>
                    </a:lnTo>
                    <a:lnTo>
                      <a:pt x="573" y="1854"/>
                    </a:lnTo>
                    <a:lnTo>
                      <a:pt x="573" y="1863"/>
                    </a:lnTo>
                    <a:lnTo>
                      <a:pt x="573" y="1871"/>
                    </a:lnTo>
                    <a:lnTo>
                      <a:pt x="562" y="1890"/>
                    </a:lnTo>
                    <a:lnTo>
                      <a:pt x="562" y="1898"/>
                    </a:lnTo>
                    <a:lnTo>
                      <a:pt x="562" y="1907"/>
                    </a:lnTo>
                    <a:lnTo>
                      <a:pt x="553" y="1917"/>
                    </a:lnTo>
                    <a:lnTo>
                      <a:pt x="553" y="1925"/>
                    </a:lnTo>
                    <a:lnTo>
                      <a:pt x="546" y="1934"/>
                    </a:lnTo>
                    <a:lnTo>
                      <a:pt x="546" y="1943"/>
                    </a:lnTo>
                    <a:lnTo>
                      <a:pt x="546" y="1951"/>
                    </a:lnTo>
                    <a:lnTo>
                      <a:pt x="553" y="1961"/>
                    </a:lnTo>
                    <a:lnTo>
                      <a:pt x="546" y="1961"/>
                    </a:lnTo>
                    <a:lnTo>
                      <a:pt x="526" y="1943"/>
                    </a:lnTo>
                    <a:lnTo>
                      <a:pt x="509" y="1925"/>
                    </a:lnTo>
                    <a:lnTo>
                      <a:pt x="500" y="1925"/>
                    </a:lnTo>
                    <a:lnTo>
                      <a:pt x="482" y="1917"/>
                    </a:lnTo>
                    <a:lnTo>
                      <a:pt x="473" y="1917"/>
                    </a:lnTo>
                    <a:lnTo>
                      <a:pt x="466" y="1907"/>
                    </a:lnTo>
                    <a:lnTo>
                      <a:pt x="456" y="1907"/>
                    </a:lnTo>
                    <a:lnTo>
                      <a:pt x="446" y="1898"/>
                    </a:lnTo>
                    <a:lnTo>
                      <a:pt x="437" y="1898"/>
                    </a:lnTo>
                    <a:lnTo>
                      <a:pt x="429" y="1898"/>
                    </a:lnTo>
                    <a:lnTo>
                      <a:pt x="420" y="1907"/>
                    </a:lnTo>
                    <a:lnTo>
                      <a:pt x="420" y="1917"/>
                    </a:lnTo>
                    <a:lnTo>
                      <a:pt x="410" y="1925"/>
                    </a:lnTo>
                    <a:lnTo>
                      <a:pt x="410" y="1943"/>
                    </a:lnTo>
                    <a:lnTo>
                      <a:pt x="402" y="1951"/>
                    </a:lnTo>
                    <a:lnTo>
                      <a:pt x="393" y="1970"/>
                    </a:lnTo>
                    <a:lnTo>
                      <a:pt x="384" y="1978"/>
                    </a:lnTo>
                    <a:lnTo>
                      <a:pt x="384" y="1997"/>
                    </a:lnTo>
                    <a:lnTo>
                      <a:pt x="376" y="2005"/>
                    </a:lnTo>
                    <a:lnTo>
                      <a:pt x="366" y="2014"/>
                    </a:lnTo>
                    <a:lnTo>
                      <a:pt x="357" y="2005"/>
                    </a:lnTo>
                    <a:lnTo>
                      <a:pt x="349" y="1997"/>
                    </a:lnTo>
                    <a:lnTo>
                      <a:pt x="340" y="1987"/>
                    </a:lnTo>
                    <a:lnTo>
                      <a:pt x="330" y="1978"/>
                    </a:lnTo>
                    <a:lnTo>
                      <a:pt x="313" y="1970"/>
                    </a:lnTo>
                    <a:lnTo>
                      <a:pt x="296" y="1961"/>
                    </a:lnTo>
                    <a:lnTo>
                      <a:pt x="277" y="1951"/>
                    </a:lnTo>
                    <a:lnTo>
                      <a:pt x="260" y="1951"/>
                    </a:lnTo>
                    <a:lnTo>
                      <a:pt x="242" y="1961"/>
                    </a:lnTo>
                    <a:lnTo>
                      <a:pt x="233" y="1970"/>
                    </a:lnTo>
                    <a:lnTo>
                      <a:pt x="224" y="1970"/>
                    </a:lnTo>
                    <a:lnTo>
                      <a:pt x="216" y="1978"/>
                    </a:lnTo>
                    <a:lnTo>
                      <a:pt x="216" y="1987"/>
                    </a:lnTo>
                    <a:lnTo>
                      <a:pt x="206" y="1997"/>
                    </a:lnTo>
                    <a:lnTo>
                      <a:pt x="206" y="2005"/>
                    </a:lnTo>
                    <a:lnTo>
                      <a:pt x="197" y="2005"/>
                    </a:lnTo>
                    <a:lnTo>
                      <a:pt x="189" y="2005"/>
                    </a:lnTo>
                    <a:lnTo>
                      <a:pt x="169" y="2005"/>
                    </a:lnTo>
                    <a:lnTo>
                      <a:pt x="162" y="2005"/>
                    </a:lnTo>
                    <a:lnTo>
                      <a:pt x="153" y="1997"/>
                    </a:lnTo>
                    <a:lnTo>
                      <a:pt x="136" y="1987"/>
                    </a:lnTo>
                    <a:lnTo>
                      <a:pt x="126" y="1978"/>
                    </a:lnTo>
                    <a:lnTo>
                      <a:pt x="109" y="1970"/>
                    </a:lnTo>
                    <a:lnTo>
                      <a:pt x="89" y="1970"/>
                    </a:lnTo>
                    <a:lnTo>
                      <a:pt x="82" y="1978"/>
                    </a:lnTo>
                    <a:lnTo>
                      <a:pt x="73" y="1987"/>
                    </a:lnTo>
                    <a:lnTo>
                      <a:pt x="73" y="1997"/>
                    </a:lnTo>
                    <a:lnTo>
                      <a:pt x="82" y="2023"/>
                    </a:lnTo>
                    <a:lnTo>
                      <a:pt x="82" y="2031"/>
                    </a:lnTo>
                    <a:lnTo>
                      <a:pt x="89" y="2031"/>
                    </a:lnTo>
                    <a:lnTo>
                      <a:pt x="82" y="2041"/>
                    </a:lnTo>
                    <a:lnTo>
                      <a:pt x="73" y="2041"/>
                    </a:lnTo>
                    <a:lnTo>
                      <a:pt x="63" y="2041"/>
                    </a:lnTo>
                    <a:lnTo>
                      <a:pt x="45" y="2041"/>
                    </a:lnTo>
                    <a:lnTo>
                      <a:pt x="27" y="2041"/>
                    </a:lnTo>
                    <a:lnTo>
                      <a:pt x="9" y="2041"/>
                    </a:lnTo>
                    <a:lnTo>
                      <a:pt x="0" y="2031"/>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27" name="Freeform 29"/>
              <p:cNvSpPr>
                <a:spLocks/>
              </p:cNvSpPr>
              <p:nvPr/>
            </p:nvSpPr>
            <p:spPr bwMode="auto">
              <a:xfrm>
                <a:off x="3676" y="1993"/>
                <a:ext cx="296" cy="523"/>
              </a:xfrm>
              <a:custGeom>
                <a:avLst/>
                <a:gdLst>
                  <a:gd name="T0" fmla="*/ 0 w 1170"/>
                  <a:gd name="T1" fmla="*/ 514 h 2041"/>
                  <a:gd name="T2" fmla="*/ 0 w 1170"/>
                  <a:gd name="T3" fmla="*/ 500 h 2041"/>
                  <a:gd name="T4" fmla="*/ 5 w 1170"/>
                  <a:gd name="T5" fmla="*/ 486 h 2041"/>
                  <a:gd name="T6" fmla="*/ 11 w 1170"/>
                  <a:gd name="T7" fmla="*/ 479 h 2041"/>
                  <a:gd name="T8" fmla="*/ 11 w 1170"/>
                  <a:gd name="T9" fmla="*/ 470 h 2041"/>
                  <a:gd name="T10" fmla="*/ 14 w 1170"/>
                  <a:gd name="T11" fmla="*/ 457 h 2041"/>
                  <a:gd name="T12" fmla="*/ 25 w 1170"/>
                  <a:gd name="T13" fmla="*/ 445 h 2041"/>
                  <a:gd name="T14" fmla="*/ 32 w 1170"/>
                  <a:gd name="T15" fmla="*/ 429 h 2041"/>
                  <a:gd name="T16" fmla="*/ 39 w 1170"/>
                  <a:gd name="T17" fmla="*/ 415 h 2041"/>
                  <a:gd name="T18" fmla="*/ 48 w 1170"/>
                  <a:gd name="T19" fmla="*/ 393 h 2041"/>
                  <a:gd name="T20" fmla="*/ 41 w 1170"/>
                  <a:gd name="T21" fmla="*/ 370 h 2041"/>
                  <a:gd name="T22" fmla="*/ 28 w 1170"/>
                  <a:gd name="T23" fmla="*/ 354 h 2041"/>
                  <a:gd name="T24" fmla="*/ 32 w 1170"/>
                  <a:gd name="T25" fmla="*/ 340 h 2041"/>
                  <a:gd name="T26" fmla="*/ 36 w 1170"/>
                  <a:gd name="T27" fmla="*/ 326 h 2041"/>
                  <a:gd name="T28" fmla="*/ 34 w 1170"/>
                  <a:gd name="T29" fmla="*/ 309 h 2041"/>
                  <a:gd name="T30" fmla="*/ 21 w 1170"/>
                  <a:gd name="T31" fmla="*/ 39 h 2041"/>
                  <a:gd name="T32" fmla="*/ 43 w 1170"/>
                  <a:gd name="T33" fmla="*/ 36 h 2041"/>
                  <a:gd name="T34" fmla="*/ 68 w 1170"/>
                  <a:gd name="T35" fmla="*/ 18 h 2041"/>
                  <a:gd name="T36" fmla="*/ 282 w 1170"/>
                  <a:gd name="T37" fmla="*/ 333 h 2041"/>
                  <a:gd name="T38" fmla="*/ 289 w 1170"/>
                  <a:gd name="T39" fmla="*/ 338 h 2041"/>
                  <a:gd name="T40" fmla="*/ 296 w 1170"/>
                  <a:gd name="T41" fmla="*/ 358 h 2041"/>
                  <a:gd name="T42" fmla="*/ 284 w 1170"/>
                  <a:gd name="T43" fmla="*/ 365 h 2041"/>
                  <a:gd name="T44" fmla="*/ 269 w 1170"/>
                  <a:gd name="T45" fmla="*/ 368 h 2041"/>
                  <a:gd name="T46" fmla="*/ 260 w 1170"/>
                  <a:gd name="T47" fmla="*/ 379 h 2041"/>
                  <a:gd name="T48" fmla="*/ 244 w 1170"/>
                  <a:gd name="T49" fmla="*/ 381 h 2041"/>
                  <a:gd name="T50" fmla="*/ 232 w 1170"/>
                  <a:gd name="T51" fmla="*/ 393 h 2041"/>
                  <a:gd name="T52" fmla="*/ 226 w 1170"/>
                  <a:gd name="T53" fmla="*/ 414 h 2041"/>
                  <a:gd name="T54" fmla="*/ 217 w 1170"/>
                  <a:gd name="T55" fmla="*/ 425 h 2041"/>
                  <a:gd name="T56" fmla="*/ 201 w 1170"/>
                  <a:gd name="T57" fmla="*/ 445 h 2041"/>
                  <a:gd name="T58" fmla="*/ 197 w 1170"/>
                  <a:gd name="T59" fmla="*/ 466 h 2041"/>
                  <a:gd name="T60" fmla="*/ 187 w 1170"/>
                  <a:gd name="T61" fmla="*/ 477 h 2041"/>
                  <a:gd name="T62" fmla="*/ 174 w 1170"/>
                  <a:gd name="T63" fmla="*/ 479 h 2041"/>
                  <a:gd name="T64" fmla="*/ 170 w 1170"/>
                  <a:gd name="T65" fmla="*/ 470 h 2041"/>
                  <a:gd name="T66" fmla="*/ 153 w 1170"/>
                  <a:gd name="T67" fmla="*/ 470 h 2041"/>
                  <a:gd name="T68" fmla="*/ 145 w 1170"/>
                  <a:gd name="T69" fmla="*/ 477 h 2041"/>
                  <a:gd name="T70" fmla="*/ 142 w 1170"/>
                  <a:gd name="T71" fmla="*/ 489 h 2041"/>
                  <a:gd name="T72" fmla="*/ 138 w 1170"/>
                  <a:gd name="T73" fmla="*/ 498 h 2041"/>
                  <a:gd name="T74" fmla="*/ 138 w 1170"/>
                  <a:gd name="T75" fmla="*/ 503 h 2041"/>
                  <a:gd name="T76" fmla="*/ 126 w 1170"/>
                  <a:gd name="T77" fmla="*/ 493 h 2041"/>
                  <a:gd name="T78" fmla="*/ 115 w 1170"/>
                  <a:gd name="T79" fmla="*/ 489 h 2041"/>
                  <a:gd name="T80" fmla="*/ 106 w 1170"/>
                  <a:gd name="T81" fmla="*/ 489 h 2041"/>
                  <a:gd name="T82" fmla="*/ 102 w 1170"/>
                  <a:gd name="T83" fmla="*/ 500 h 2041"/>
                  <a:gd name="T84" fmla="*/ 95 w 1170"/>
                  <a:gd name="T85" fmla="*/ 514 h 2041"/>
                  <a:gd name="T86" fmla="*/ 90 w 1170"/>
                  <a:gd name="T87" fmla="*/ 514 h 2041"/>
                  <a:gd name="T88" fmla="*/ 79 w 1170"/>
                  <a:gd name="T89" fmla="*/ 505 h 2041"/>
                  <a:gd name="T90" fmla="*/ 61 w 1170"/>
                  <a:gd name="T91" fmla="*/ 503 h 2041"/>
                  <a:gd name="T92" fmla="*/ 55 w 1170"/>
                  <a:gd name="T93" fmla="*/ 509 h 2041"/>
                  <a:gd name="T94" fmla="*/ 52 w 1170"/>
                  <a:gd name="T95" fmla="*/ 514 h 2041"/>
                  <a:gd name="T96" fmla="*/ 41 w 1170"/>
                  <a:gd name="T97" fmla="*/ 514 h 2041"/>
                  <a:gd name="T98" fmla="*/ 28 w 1170"/>
                  <a:gd name="T99" fmla="*/ 505 h 2041"/>
                  <a:gd name="T100" fmla="*/ 18 w 1170"/>
                  <a:gd name="T101" fmla="*/ 512 h 2041"/>
                  <a:gd name="T102" fmla="*/ 23 w 1170"/>
                  <a:gd name="T103" fmla="*/ 520 h 2041"/>
                  <a:gd name="T104" fmla="*/ 16 w 1170"/>
                  <a:gd name="T105" fmla="*/ 523 h 2041"/>
                  <a:gd name="T106" fmla="*/ 2 w 1170"/>
                  <a:gd name="T107" fmla="*/ 523 h 204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170" h="2041">
                    <a:moveTo>
                      <a:pt x="0" y="2031"/>
                    </a:moveTo>
                    <a:lnTo>
                      <a:pt x="9" y="2031"/>
                    </a:lnTo>
                    <a:lnTo>
                      <a:pt x="0" y="2023"/>
                    </a:lnTo>
                    <a:lnTo>
                      <a:pt x="0" y="2005"/>
                    </a:lnTo>
                    <a:lnTo>
                      <a:pt x="0" y="1997"/>
                    </a:lnTo>
                    <a:lnTo>
                      <a:pt x="0" y="1978"/>
                    </a:lnTo>
                    <a:lnTo>
                      <a:pt x="0" y="1961"/>
                    </a:lnTo>
                    <a:lnTo>
                      <a:pt x="0" y="1951"/>
                    </a:lnTo>
                    <a:lnTo>
                      <a:pt x="0" y="1934"/>
                    </a:lnTo>
                    <a:lnTo>
                      <a:pt x="0" y="1917"/>
                    </a:lnTo>
                    <a:lnTo>
                      <a:pt x="0" y="1907"/>
                    </a:lnTo>
                    <a:lnTo>
                      <a:pt x="20" y="1898"/>
                    </a:lnTo>
                    <a:lnTo>
                      <a:pt x="27" y="1890"/>
                    </a:lnTo>
                    <a:lnTo>
                      <a:pt x="36" y="1881"/>
                    </a:lnTo>
                    <a:lnTo>
                      <a:pt x="45" y="1881"/>
                    </a:lnTo>
                    <a:lnTo>
                      <a:pt x="45" y="1871"/>
                    </a:lnTo>
                    <a:lnTo>
                      <a:pt x="45" y="1863"/>
                    </a:lnTo>
                    <a:lnTo>
                      <a:pt x="45" y="1854"/>
                    </a:lnTo>
                    <a:lnTo>
                      <a:pt x="45" y="1845"/>
                    </a:lnTo>
                    <a:lnTo>
                      <a:pt x="45" y="1836"/>
                    </a:lnTo>
                    <a:lnTo>
                      <a:pt x="36" y="1827"/>
                    </a:lnTo>
                    <a:lnTo>
                      <a:pt x="36" y="1809"/>
                    </a:lnTo>
                    <a:lnTo>
                      <a:pt x="45" y="1791"/>
                    </a:lnTo>
                    <a:lnTo>
                      <a:pt x="54" y="1782"/>
                    </a:lnTo>
                    <a:lnTo>
                      <a:pt x="63" y="1774"/>
                    </a:lnTo>
                    <a:lnTo>
                      <a:pt x="82" y="1756"/>
                    </a:lnTo>
                    <a:lnTo>
                      <a:pt x="89" y="1747"/>
                    </a:lnTo>
                    <a:lnTo>
                      <a:pt x="100" y="1738"/>
                    </a:lnTo>
                    <a:lnTo>
                      <a:pt x="109" y="1721"/>
                    </a:lnTo>
                    <a:lnTo>
                      <a:pt x="116" y="1711"/>
                    </a:lnTo>
                    <a:lnTo>
                      <a:pt x="116" y="1694"/>
                    </a:lnTo>
                    <a:lnTo>
                      <a:pt x="126" y="1676"/>
                    </a:lnTo>
                    <a:lnTo>
                      <a:pt x="126" y="1667"/>
                    </a:lnTo>
                    <a:lnTo>
                      <a:pt x="136" y="1648"/>
                    </a:lnTo>
                    <a:lnTo>
                      <a:pt x="144" y="1641"/>
                    </a:lnTo>
                    <a:lnTo>
                      <a:pt x="153" y="1621"/>
                    </a:lnTo>
                    <a:lnTo>
                      <a:pt x="162" y="1605"/>
                    </a:lnTo>
                    <a:lnTo>
                      <a:pt x="169" y="1577"/>
                    </a:lnTo>
                    <a:lnTo>
                      <a:pt x="180" y="1561"/>
                    </a:lnTo>
                    <a:lnTo>
                      <a:pt x="189" y="1533"/>
                    </a:lnTo>
                    <a:lnTo>
                      <a:pt x="189" y="1497"/>
                    </a:lnTo>
                    <a:lnTo>
                      <a:pt x="180" y="1480"/>
                    </a:lnTo>
                    <a:lnTo>
                      <a:pt x="169" y="1461"/>
                    </a:lnTo>
                    <a:lnTo>
                      <a:pt x="162" y="1444"/>
                    </a:lnTo>
                    <a:lnTo>
                      <a:pt x="144" y="1425"/>
                    </a:lnTo>
                    <a:lnTo>
                      <a:pt x="136" y="1408"/>
                    </a:lnTo>
                    <a:lnTo>
                      <a:pt x="116" y="1390"/>
                    </a:lnTo>
                    <a:lnTo>
                      <a:pt x="109" y="1381"/>
                    </a:lnTo>
                    <a:lnTo>
                      <a:pt x="109" y="1364"/>
                    </a:lnTo>
                    <a:lnTo>
                      <a:pt x="109" y="1354"/>
                    </a:lnTo>
                    <a:lnTo>
                      <a:pt x="109" y="1337"/>
                    </a:lnTo>
                    <a:lnTo>
                      <a:pt x="126" y="1328"/>
                    </a:lnTo>
                    <a:lnTo>
                      <a:pt x="126" y="1319"/>
                    </a:lnTo>
                    <a:lnTo>
                      <a:pt x="136" y="1301"/>
                    </a:lnTo>
                    <a:lnTo>
                      <a:pt x="144" y="1284"/>
                    </a:lnTo>
                    <a:lnTo>
                      <a:pt x="144" y="1274"/>
                    </a:lnTo>
                    <a:lnTo>
                      <a:pt x="144" y="1257"/>
                    </a:lnTo>
                    <a:lnTo>
                      <a:pt x="144" y="1239"/>
                    </a:lnTo>
                    <a:lnTo>
                      <a:pt x="136" y="1221"/>
                    </a:lnTo>
                    <a:lnTo>
                      <a:pt x="136" y="1204"/>
                    </a:lnTo>
                    <a:lnTo>
                      <a:pt x="136" y="1185"/>
                    </a:lnTo>
                    <a:lnTo>
                      <a:pt x="45" y="125"/>
                    </a:lnTo>
                    <a:lnTo>
                      <a:pt x="63" y="142"/>
                    </a:lnTo>
                    <a:lnTo>
                      <a:pt x="82" y="151"/>
                    </a:lnTo>
                    <a:lnTo>
                      <a:pt x="100" y="161"/>
                    </a:lnTo>
                    <a:lnTo>
                      <a:pt x="126" y="161"/>
                    </a:lnTo>
                    <a:lnTo>
                      <a:pt x="153" y="151"/>
                    </a:lnTo>
                    <a:lnTo>
                      <a:pt x="169" y="142"/>
                    </a:lnTo>
                    <a:lnTo>
                      <a:pt x="197" y="125"/>
                    </a:lnTo>
                    <a:lnTo>
                      <a:pt x="224" y="115"/>
                    </a:lnTo>
                    <a:lnTo>
                      <a:pt x="250" y="98"/>
                    </a:lnTo>
                    <a:lnTo>
                      <a:pt x="269" y="71"/>
                    </a:lnTo>
                    <a:lnTo>
                      <a:pt x="990" y="0"/>
                    </a:lnTo>
                    <a:lnTo>
                      <a:pt x="1134" y="1257"/>
                    </a:lnTo>
                    <a:lnTo>
                      <a:pt x="1124" y="1284"/>
                    </a:lnTo>
                    <a:lnTo>
                      <a:pt x="1116" y="1301"/>
                    </a:lnTo>
                    <a:lnTo>
                      <a:pt x="1124" y="1310"/>
                    </a:lnTo>
                    <a:lnTo>
                      <a:pt x="1134" y="1319"/>
                    </a:lnTo>
                    <a:lnTo>
                      <a:pt x="1143" y="1319"/>
                    </a:lnTo>
                    <a:lnTo>
                      <a:pt x="1151" y="1328"/>
                    </a:lnTo>
                    <a:lnTo>
                      <a:pt x="1160" y="1345"/>
                    </a:lnTo>
                    <a:lnTo>
                      <a:pt x="1170" y="1364"/>
                    </a:lnTo>
                    <a:lnTo>
                      <a:pt x="1170" y="1399"/>
                    </a:lnTo>
                    <a:lnTo>
                      <a:pt x="1160" y="1417"/>
                    </a:lnTo>
                    <a:lnTo>
                      <a:pt x="1151" y="1417"/>
                    </a:lnTo>
                    <a:lnTo>
                      <a:pt x="1143" y="1425"/>
                    </a:lnTo>
                    <a:lnTo>
                      <a:pt x="1124" y="1425"/>
                    </a:lnTo>
                    <a:lnTo>
                      <a:pt x="1107" y="1425"/>
                    </a:lnTo>
                    <a:lnTo>
                      <a:pt x="1090" y="1425"/>
                    </a:lnTo>
                    <a:lnTo>
                      <a:pt x="1080" y="1425"/>
                    </a:lnTo>
                    <a:lnTo>
                      <a:pt x="1063" y="1435"/>
                    </a:lnTo>
                    <a:lnTo>
                      <a:pt x="1054" y="1444"/>
                    </a:lnTo>
                    <a:lnTo>
                      <a:pt x="1043" y="1461"/>
                    </a:lnTo>
                    <a:lnTo>
                      <a:pt x="1036" y="1470"/>
                    </a:lnTo>
                    <a:lnTo>
                      <a:pt x="1027" y="1480"/>
                    </a:lnTo>
                    <a:lnTo>
                      <a:pt x="1008" y="1488"/>
                    </a:lnTo>
                    <a:lnTo>
                      <a:pt x="999" y="1488"/>
                    </a:lnTo>
                    <a:lnTo>
                      <a:pt x="983" y="1488"/>
                    </a:lnTo>
                    <a:lnTo>
                      <a:pt x="963" y="1488"/>
                    </a:lnTo>
                    <a:lnTo>
                      <a:pt x="946" y="1488"/>
                    </a:lnTo>
                    <a:lnTo>
                      <a:pt x="937" y="1497"/>
                    </a:lnTo>
                    <a:lnTo>
                      <a:pt x="928" y="1515"/>
                    </a:lnTo>
                    <a:lnTo>
                      <a:pt x="919" y="1533"/>
                    </a:lnTo>
                    <a:lnTo>
                      <a:pt x="919" y="1568"/>
                    </a:lnTo>
                    <a:lnTo>
                      <a:pt x="919" y="1586"/>
                    </a:lnTo>
                    <a:lnTo>
                      <a:pt x="902" y="1605"/>
                    </a:lnTo>
                    <a:lnTo>
                      <a:pt x="893" y="1614"/>
                    </a:lnTo>
                    <a:lnTo>
                      <a:pt x="883" y="1630"/>
                    </a:lnTo>
                    <a:lnTo>
                      <a:pt x="875" y="1641"/>
                    </a:lnTo>
                    <a:lnTo>
                      <a:pt x="857" y="1648"/>
                    </a:lnTo>
                    <a:lnTo>
                      <a:pt x="857" y="1658"/>
                    </a:lnTo>
                    <a:lnTo>
                      <a:pt x="857" y="1676"/>
                    </a:lnTo>
                    <a:lnTo>
                      <a:pt x="857" y="1711"/>
                    </a:lnTo>
                    <a:lnTo>
                      <a:pt x="794" y="1711"/>
                    </a:lnTo>
                    <a:lnTo>
                      <a:pt x="794" y="1738"/>
                    </a:lnTo>
                    <a:lnTo>
                      <a:pt x="786" y="1756"/>
                    </a:lnTo>
                    <a:lnTo>
                      <a:pt x="786" y="1774"/>
                    </a:lnTo>
                    <a:lnTo>
                      <a:pt x="777" y="1791"/>
                    </a:lnTo>
                    <a:lnTo>
                      <a:pt x="777" y="1818"/>
                    </a:lnTo>
                    <a:lnTo>
                      <a:pt x="767" y="1827"/>
                    </a:lnTo>
                    <a:lnTo>
                      <a:pt x="759" y="1845"/>
                    </a:lnTo>
                    <a:lnTo>
                      <a:pt x="750" y="1854"/>
                    </a:lnTo>
                    <a:lnTo>
                      <a:pt x="741" y="1863"/>
                    </a:lnTo>
                    <a:lnTo>
                      <a:pt x="733" y="1871"/>
                    </a:lnTo>
                    <a:lnTo>
                      <a:pt x="714" y="1871"/>
                    </a:lnTo>
                    <a:lnTo>
                      <a:pt x="697" y="1871"/>
                    </a:lnTo>
                    <a:lnTo>
                      <a:pt x="687" y="1871"/>
                    </a:lnTo>
                    <a:lnTo>
                      <a:pt x="679" y="1863"/>
                    </a:lnTo>
                    <a:lnTo>
                      <a:pt x="679" y="1854"/>
                    </a:lnTo>
                    <a:lnTo>
                      <a:pt x="670" y="1845"/>
                    </a:lnTo>
                    <a:lnTo>
                      <a:pt x="670" y="1836"/>
                    </a:lnTo>
                    <a:lnTo>
                      <a:pt x="661" y="1836"/>
                    </a:lnTo>
                    <a:lnTo>
                      <a:pt x="653" y="1827"/>
                    </a:lnTo>
                    <a:lnTo>
                      <a:pt x="634" y="1827"/>
                    </a:lnTo>
                    <a:lnTo>
                      <a:pt x="606" y="1836"/>
                    </a:lnTo>
                    <a:lnTo>
                      <a:pt x="590" y="1836"/>
                    </a:lnTo>
                    <a:lnTo>
                      <a:pt x="581" y="1845"/>
                    </a:lnTo>
                    <a:lnTo>
                      <a:pt x="573" y="1854"/>
                    </a:lnTo>
                    <a:lnTo>
                      <a:pt x="573" y="1863"/>
                    </a:lnTo>
                    <a:lnTo>
                      <a:pt x="573" y="1871"/>
                    </a:lnTo>
                    <a:lnTo>
                      <a:pt x="562" y="1890"/>
                    </a:lnTo>
                    <a:lnTo>
                      <a:pt x="562" y="1898"/>
                    </a:lnTo>
                    <a:lnTo>
                      <a:pt x="562" y="1907"/>
                    </a:lnTo>
                    <a:lnTo>
                      <a:pt x="553" y="1917"/>
                    </a:lnTo>
                    <a:lnTo>
                      <a:pt x="553" y="1925"/>
                    </a:lnTo>
                    <a:lnTo>
                      <a:pt x="546" y="1934"/>
                    </a:lnTo>
                    <a:lnTo>
                      <a:pt x="546" y="1943"/>
                    </a:lnTo>
                    <a:lnTo>
                      <a:pt x="546" y="1951"/>
                    </a:lnTo>
                    <a:lnTo>
                      <a:pt x="553" y="1961"/>
                    </a:lnTo>
                    <a:lnTo>
                      <a:pt x="546" y="1961"/>
                    </a:lnTo>
                    <a:lnTo>
                      <a:pt x="526" y="1943"/>
                    </a:lnTo>
                    <a:lnTo>
                      <a:pt x="509" y="1925"/>
                    </a:lnTo>
                    <a:lnTo>
                      <a:pt x="500" y="1925"/>
                    </a:lnTo>
                    <a:lnTo>
                      <a:pt x="482" y="1917"/>
                    </a:lnTo>
                    <a:lnTo>
                      <a:pt x="473" y="1917"/>
                    </a:lnTo>
                    <a:lnTo>
                      <a:pt x="466" y="1907"/>
                    </a:lnTo>
                    <a:lnTo>
                      <a:pt x="456" y="1907"/>
                    </a:lnTo>
                    <a:lnTo>
                      <a:pt x="446" y="1898"/>
                    </a:lnTo>
                    <a:lnTo>
                      <a:pt x="437" y="1898"/>
                    </a:lnTo>
                    <a:lnTo>
                      <a:pt x="429" y="1898"/>
                    </a:lnTo>
                    <a:lnTo>
                      <a:pt x="420" y="1907"/>
                    </a:lnTo>
                    <a:lnTo>
                      <a:pt x="420" y="1917"/>
                    </a:lnTo>
                    <a:lnTo>
                      <a:pt x="410" y="1925"/>
                    </a:lnTo>
                    <a:lnTo>
                      <a:pt x="410" y="1943"/>
                    </a:lnTo>
                    <a:lnTo>
                      <a:pt x="402" y="1951"/>
                    </a:lnTo>
                    <a:lnTo>
                      <a:pt x="393" y="1970"/>
                    </a:lnTo>
                    <a:lnTo>
                      <a:pt x="384" y="1978"/>
                    </a:lnTo>
                    <a:lnTo>
                      <a:pt x="384" y="1997"/>
                    </a:lnTo>
                    <a:lnTo>
                      <a:pt x="376" y="2005"/>
                    </a:lnTo>
                    <a:lnTo>
                      <a:pt x="366" y="2014"/>
                    </a:lnTo>
                    <a:lnTo>
                      <a:pt x="357" y="2005"/>
                    </a:lnTo>
                    <a:lnTo>
                      <a:pt x="349" y="1997"/>
                    </a:lnTo>
                    <a:lnTo>
                      <a:pt x="340" y="1987"/>
                    </a:lnTo>
                    <a:lnTo>
                      <a:pt x="330" y="1978"/>
                    </a:lnTo>
                    <a:lnTo>
                      <a:pt x="313" y="1970"/>
                    </a:lnTo>
                    <a:lnTo>
                      <a:pt x="296" y="1961"/>
                    </a:lnTo>
                    <a:lnTo>
                      <a:pt x="277" y="1951"/>
                    </a:lnTo>
                    <a:lnTo>
                      <a:pt x="260" y="1951"/>
                    </a:lnTo>
                    <a:lnTo>
                      <a:pt x="242" y="1961"/>
                    </a:lnTo>
                    <a:lnTo>
                      <a:pt x="233" y="1970"/>
                    </a:lnTo>
                    <a:lnTo>
                      <a:pt x="224" y="1970"/>
                    </a:lnTo>
                    <a:lnTo>
                      <a:pt x="216" y="1978"/>
                    </a:lnTo>
                    <a:lnTo>
                      <a:pt x="216" y="1987"/>
                    </a:lnTo>
                    <a:lnTo>
                      <a:pt x="206" y="1997"/>
                    </a:lnTo>
                    <a:lnTo>
                      <a:pt x="206" y="2005"/>
                    </a:lnTo>
                    <a:lnTo>
                      <a:pt x="197" y="2005"/>
                    </a:lnTo>
                    <a:lnTo>
                      <a:pt x="189" y="2005"/>
                    </a:lnTo>
                    <a:lnTo>
                      <a:pt x="169" y="2005"/>
                    </a:lnTo>
                    <a:lnTo>
                      <a:pt x="162" y="2005"/>
                    </a:lnTo>
                    <a:lnTo>
                      <a:pt x="153" y="1997"/>
                    </a:lnTo>
                    <a:lnTo>
                      <a:pt x="136" y="1987"/>
                    </a:lnTo>
                    <a:lnTo>
                      <a:pt x="126" y="1978"/>
                    </a:lnTo>
                    <a:lnTo>
                      <a:pt x="109" y="1970"/>
                    </a:lnTo>
                    <a:lnTo>
                      <a:pt x="89" y="1970"/>
                    </a:lnTo>
                    <a:lnTo>
                      <a:pt x="82" y="1978"/>
                    </a:lnTo>
                    <a:lnTo>
                      <a:pt x="73" y="1987"/>
                    </a:lnTo>
                    <a:lnTo>
                      <a:pt x="73" y="1997"/>
                    </a:lnTo>
                    <a:lnTo>
                      <a:pt x="82" y="2023"/>
                    </a:lnTo>
                    <a:lnTo>
                      <a:pt x="82" y="2031"/>
                    </a:lnTo>
                    <a:lnTo>
                      <a:pt x="89" y="2031"/>
                    </a:lnTo>
                    <a:lnTo>
                      <a:pt x="82" y="2041"/>
                    </a:lnTo>
                    <a:lnTo>
                      <a:pt x="73" y="2041"/>
                    </a:lnTo>
                    <a:lnTo>
                      <a:pt x="63" y="2041"/>
                    </a:lnTo>
                    <a:lnTo>
                      <a:pt x="45" y="2041"/>
                    </a:lnTo>
                    <a:lnTo>
                      <a:pt x="27" y="2041"/>
                    </a:lnTo>
                    <a:lnTo>
                      <a:pt x="9" y="2041"/>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28" name="Freeform 30"/>
              <p:cNvSpPr>
                <a:spLocks/>
              </p:cNvSpPr>
              <p:nvPr/>
            </p:nvSpPr>
            <p:spPr bwMode="auto">
              <a:xfrm>
                <a:off x="3744" y="1493"/>
                <a:ext cx="368" cy="519"/>
              </a:xfrm>
              <a:custGeom>
                <a:avLst/>
                <a:gdLst>
                  <a:gd name="T0" fmla="*/ 11 w 1453"/>
                  <a:gd name="T1" fmla="*/ 508 h 2024"/>
                  <a:gd name="T2" fmla="*/ 41 w 1453"/>
                  <a:gd name="T3" fmla="*/ 434 h 2024"/>
                  <a:gd name="T4" fmla="*/ 34 w 1453"/>
                  <a:gd name="T5" fmla="*/ 347 h 2024"/>
                  <a:gd name="T6" fmla="*/ 9 w 1453"/>
                  <a:gd name="T7" fmla="*/ 290 h 2024"/>
                  <a:gd name="T8" fmla="*/ 11 w 1453"/>
                  <a:gd name="T9" fmla="*/ 258 h 2024"/>
                  <a:gd name="T10" fmla="*/ 4 w 1453"/>
                  <a:gd name="T11" fmla="*/ 238 h 2024"/>
                  <a:gd name="T12" fmla="*/ 11 w 1453"/>
                  <a:gd name="T13" fmla="*/ 210 h 2024"/>
                  <a:gd name="T14" fmla="*/ 20 w 1453"/>
                  <a:gd name="T15" fmla="*/ 167 h 2024"/>
                  <a:gd name="T16" fmla="*/ 20 w 1453"/>
                  <a:gd name="T17" fmla="*/ 142 h 2024"/>
                  <a:gd name="T18" fmla="*/ 29 w 1453"/>
                  <a:gd name="T19" fmla="*/ 139 h 2024"/>
                  <a:gd name="T20" fmla="*/ 38 w 1453"/>
                  <a:gd name="T21" fmla="*/ 117 h 2024"/>
                  <a:gd name="T22" fmla="*/ 59 w 1453"/>
                  <a:gd name="T23" fmla="*/ 92 h 2024"/>
                  <a:gd name="T24" fmla="*/ 68 w 1453"/>
                  <a:gd name="T25" fmla="*/ 85 h 2024"/>
                  <a:gd name="T26" fmla="*/ 81 w 1453"/>
                  <a:gd name="T27" fmla="*/ 117 h 2024"/>
                  <a:gd name="T28" fmla="*/ 84 w 1453"/>
                  <a:gd name="T29" fmla="*/ 71 h 2024"/>
                  <a:gd name="T30" fmla="*/ 97 w 1453"/>
                  <a:gd name="T31" fmla="*/ 57 h 2024"/>
                  <a:gd name="T32" fmla="*/ 108 w 1453"/>
                  <a:gd name="T33" fmla="*/ 55 h 2024"/>
                  <a:gd name="T34" fmla="*/ 115 w 1453"/>
                  <a:gd name="T35" fmla="*/ 46 h 2024"/>
                  <a:gd name="T36" fmla="*/ 104 w 1453"/>
                  <a:gd name="T37" fmla="*/ 41 h 2024"/>
                  <a:gd name="T38" fmla="*/ 97 w 1453"/>
                  <a:gd name="T39" fmla="*/ 27 h 2024"/>
                  <a:gd name="T40" fmla="*/ 104 w 1453"/>
                  <a:gd name="T41" fmla="*/ 16 h 2024"/>
                  <a:gd name="T42" fmla="*/ 106 w 1453"/>
                  <a:gd name="T43" fmla="*/ 7 h 2024"/>
                  <a:gd name="T44" fmla="*/ 113 w 1453"/>
                  <a:gd name="T45" fmla="*/ 5 h 2024"/>
                  <a:gd name="T46" fmla="*/ 126 w 1453"/>
                  <a:gd name="T47" fmla="*/ 0 h 2024"/>
                  <a:gd name="T48" fmla="*/ 135 w 1453"/>
                  <a:gd name="T49" fmla="*/ 2 h 2024"/>
                  <a:gd name="T50" fmla="*/ 153 w 1453"/>
                  <a:gd name="T51" fmla="*/ 9 h 2024"/>
                  <a:gd name="T52" fmla="*/ 165 w 1453"/>
                  <a:gd name="T53" fmla="*/ 14 h 2024"/>
                  <a:gd name="T54" fmla="*/ 176 w 1453"/>
                  <a:gd name="T55" fmla="*/ 18 h 2024"/>
                  <a:gd name="T56" fmla="*/ 196 w 1453"/>
                  <a:gd name="T57" fmla="*/ 27 h 2024"/>
                  <a:gd name="T58" fmla="*/ 223 w 1453"/>
                  <a:gd name="T59" fmla="*/ 32 h 2024"/>
                  <a:gd name="T60" fmla="*/ 246 w 1453"/>
                  <a:gd name="T61" fmla="*/ 37 h 2024"/>
                  <a:gd name="T62" fmla="*/ 255 w 1453"/>
                  <a:gd name="T63" fmla="*/ 50 h 2024"/>
                  <a:gd name="T64" fmla="*/ 257 w 1453"/>
                  <a:gd name="T65" fmla="*/ 59 h 2024"/>
                  <a:gd name="T66" fmla="*/ 255 w 1453"/>
                  <a:gd name="T67" fmla="*/ 62 h 2024"/>
                  <a:gd name="T68" fmla="*/ 248 w 1453"/>
                  <a:gd name="T69" fmla="*/ 73 h 2024"/>
                  <a:gd name="T70" fmla="*/ 262 w 1453"/>
                  <a:gd name="T71" fmla="*/ 92 h 2024"/>
                  <a:gd name="T72" fmla="*/ 273 w 1453"/>
                  <a:gd name="T73" fmla="*/ 128 h 2024"/>
                  <a:gd name="T74" fmla="*/ 266 w 1453"/>
                  <a:gd name="T75" fmla="*/ 162 h 2024"/>
                  <a:gd name="T76" fmla="*/ 257 w 1453"/>
                  <a:gd name="T77" fmla="*/ 183 h 2024"/>
                  <a:gd name="T78" fmla="*/ 251 w 1453"/>
                  <a:gd name="T79" fmla="*/ 199 h 2024"/>
                  <a:gd name="T80" fmla="*/ 230 w 1453"/>
                  <a:gd name="T81" fmla="*/ 213 h 2024"/>
                  <a:gd name="T82" fmla="*/ 230 w 1453"/>
                  <a:gd name="T83" fmla="*/ 238 h 2024"/>
                  <a:gd name="T84" fmla="*/ 239 w 1453"/>
                  <a:gd name="T85" fmla="*/ 252 h 2024"/>
                  <a:gd name="T86" fmla="*/ 255 w 1453"/>
                  <a:gd name="T87" fmla="*/ 252 h 2024"/>
                  <a:gd name="T88" fmla="*/ 266 w 1453"/>
                  <a:gd name="T89" fmla="*/ 245 h 2024"/>
                  <a:gd name="T90" fmla="*/ 271 w 1453"/>
                  <a:gd name="T91" fmla="*/ 229 h 2024"/>
                  <a:gd name="T92" fmla="*/ 280 w 1453"/>
                  <a:gd name="T93" fmla="*/ 210 h 2024"/>
                  <a:gd name="T94" fmla="*/ 292 w 1453"/>
                  <a:gd name="T95" fmla="*/ 201 h 2024"/>
                  <a:gd name="T96" fmla="*/ 300 w 1453"/>
                  <a:gd name="T97" fmla="*/ 197 h 2024"/>
                  <a:gd name="T98" fmla="*/ 312 w 1453"/>
                  <a:gd name="T99" fmla="*/ 187 h 2024"/>
                  <a:gd name="T100" fmla="*/ 330 w 1453"/>
                  <a:gd name="T101" fmla="*/ 208 h 2024"/>
                  <a:gd name="T102" fmla="*/ 341 w 1453"/>
                  <a:gd name="T103" fmla="*/ 229 h 2024"/>
                  <a:gd name="T104" fmla="*/ 345 w 1453"/>
                  <a:gd name="T105" fmla="*/ 247 h 2024"/>
                  <a:gd name="T106" fmla="*/ 352 w 1453"/>
                  <a:gd name="T107" fmla="*/ 272 h 2024"/>
                  <a:gd name="T108" fmla="*/ 366 w 1453"/>
                  <a:gd name="T109" fmla="*/ 304 h 2024"/>
                  <a:gd name="T110" fmla="*/ 366 w 1453"/>
                  <a:gd name="T111" fmla="*/ 347 h 2024"/>
                  <a:gd name="T112" fmla="*/ 352 w 1453"/>
                  <a:gd name="T113" fmla="*/ 359 h 2024"/>
                  <a:gd name="T114" fmla="*/ 343 w 1453"/>
                  <a:gd name="T115" fmla="*/ 371 h 2024"/>
                  <a:gd name="T116" fmla="*/ 339 w 1453"/>
                  <a:gd name="T117" fmla="*/ 393 h 2024"/>
                  <a:gd name="T118" fmla="*/ 325 w 1453"/>
                  <a:gd name="T119" fmla="*/ 407 h 2024"/>
                  <a:gd name="T120" fmla="*/ 323 w 1453"/>
                  <a:gd name="T121" fmla="*/ 446 h 2024"/>
                  <a:gd name="T122" fmla="*/ 314 w 1453"/>
                  <a:gd name="T123" fmla="*/ 457 h 2024"/>
                  <a:gd name="T124" fmla="*/ 305 w 1453"/>
                  <a:gd name="T125" fmla="*/ 475 h 20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53" h="2024">
                    <a:moveTo>
                      <a:pt x="1195" y="1907"/>
                    </a:moveTo>
                    <a:lnTo>
                      <a:pt x="721" y="1953"/>
                    </a:lnTo>
                    <a:lnTo>
                      <a:pt x="0" y="2024"/>
                    </a:lnTo>
                    <a:lnTo>
                      <a:pt x="44" y="1980"/>
                    </a:lnTo>
                    <a:lnTo>
                      <a:pt x="80" y="1918"/>
                    </a:lnTo>
                    <a:lnTo>
                      <a:pt x="115" y="1845"/>
                    </a:lnTo>
                    <a:lnTo>
                      <a:pt x="141" y="1774"/>
                    </a:lnTo>
                    <a:lnTo>
                      <a:pt x="160" y="1694"/>
                    </a:lnTo>
                    <a:lnTo>
                      <a:pt x="168" y="1605"/>
                    </a:lnTo>
                    <a:lnTo>
                      <a:pt x="168" y="1525"/>
                    </a:lnTo>
                    <a:lnTo>
                      <a:pt x="160" y="1434"/>
                    </a:lnTo>
                    <a:lnTo>
                      <a:pt x="133" y="1354"/>
                    </a:lnTo>
                    <a:lnTo>
                      <a:pt x="97" y="1274"/>
                    </a:lnTo>
                    <a:lnTo>
                      <a:pt x="61" y="1221"/>
                    </a:lnTo>
                    <a:lnTo>
                      <a:pt x="44" y="1177"/>
                    </a:lnTo>
                    <a:lnTo>
                      <a:pt x="35" y="1132"/>
                    </a:lnTo>
                    <a:lnTo>
                      <a:pt x="35" y="1097"/>
                    </a:lnTo>
                    <a:lnTo>
                      <a:pt x="35" y="1061"/>
                    </a:lnTo>
                    <a:lnTo>
                      <a:pt x="44" y="1034"/>
                    </a:lnTo>
                    <a:lnTo>
                      <a:pt x="44" y="1008"/>
                    </a:lnTo>
                    <a:lnTo>
                      <a:pt x="44" y="981"/>
                    </a:lnTo>
                    <a:lnTo>
                      <a:pt x="44" y="964"/>
                    </a:lnTo>
                    <a:lnTo>
                      <a:pt x="27" y="945"/>
                    </a:lnTo>
                    <a:lnTo>
                      <a:pt x="17" y="928"/>
                    </a:lnTo>
                    <a:lnTo>
                      <a:pt x="17" y="901"/>
                    </a:lnTo>
                    <a:lnTo>
                      <a:pt x="27" y="884"/>
                    </a:lnTo>
                    <a:lnTo>
                      <a:pt x="35" y="857"/>
                    </a:lnTo>
                    <a:lnTo>
                      <a:pt x="44" y="820"/>
                    </a:lnTo>
                    <a:lnTo>
                      <a:pt x="61" y="784"/>
                    </a:lnTo>
                    <a:lnTo>
                      <a:pt x="71" y="748"/>
                    </a:lnTo>
                    <a:lnTo>
                      <a:pt x="80" y="704"/>
                    </a:lnTo>
                    <a:lnTo>
                      <a:pt x="80" y="651"/>
                    </a:lnTo>
                    <a:lnTo>
                      <a:pt x="71" y="588"/>
                    </a:lnTo>
                    <a:lnTo>
                      <a:pt x="71" y="571"/>
                    </a:lnTo>
                    <a:lnTo>
                      <a:pt x="71" y="553"/>
                    </a:lnTo>
                    <a:lnTo>
                      <a:pt x="80" y="553"/>
                    </a:lnTo>
                    <a:lnTo>
                      <a:pt x="88" y="544"/>
                    </a:lnTo>
                    <a:lnTo>
                      <a:pt x="97" y="544"/>
                    </a:lnTo>
                    <a:lnTo>
                      <a:pt x="107" y="544"/>
                    </a:lnTo>
                    <a:lnTo>
                      <a:pt x="115" y="544"/>
                    </a:lnTo>
                    <a:lnTo>
                      <a:pt x="115" y="527"/>
                    </a:lnTo>
                    <a:lnTo>
                      <a:pt x="115" y="508"/>
                    </a:lnTo>
                    <a:lnTo>
                      <a:pt x="115" y="473"/>
                    </a:lnTo>
                    <a:lnTo>
                      <a:pt x="151" y="455"/>
                    </a:lnTo>
                    <a:lnTo>
                      <a:pt x="177" y="428"/>
                    </a:lnTo>
                    <a:lnTo>
                      <a:pt x="197" y="402"/>
                    </a:lnTo>
                    <a:lnTo>
                      <a:pt x="224" y="384"/>
                    </a:lnTo>
                    <a:lnTo>
                      <a:pt x="231" y="357"/>
                    </a:lnTo>
                    <a:lnTo>
                      <a:pt x="250" y="338"/>
                    </a:lnTo>
                    <a:lnTo>
                      <a:pt x="257" y="322"/>
                    </a:lnTo>
                    <a:lnTo>
                      <a:pt x="268" y="322"/>
                    </a:lnTo>
                    <a:lnTo>
                      <a:pt x="268" y="331"/>
                    </a:lnTo>
                    <a:lnTo>
                      <a:pt x="268" y="491"/>
                    </a:lnTo>
                    <a:lnTo>
                      <a:pt x="293" y="491"/>
                    </a:lnTo>
                    <a:lnTo>
                      <a:pt x="312" y="482"/>
                    </a:lnTo>
                    <a:lnTo>
                      <a:pt x="321" y="455"/>
                    </a:lnTo>
                    <a:lnTo>
                      <a:pt x="321" y="411"/>
                    </a:lnTo>
                    <a:lnTo>
                      <a:pt x="330" y="366"/>
                    </a:lnTo>
                    <a:lnTo>
                      <a:pt x="330" y="322"/>
                    </a:lnTo>
                    <a:lnTo>
                      <a:pt x="330" y="276"/>
                    </a:lnTo>
                    <a:lnTo>
                      <a:pt x="337" y="240"/>
                    </a:lnTo>
                    <a:lnTo>
                      <a:pt x="357" y="223"/>
                    </a:lnTo>
                    <a:lnTo>
                      <a:pt x="374" y="214"/>
                    </a:lnTo>
                    <a:lnTo>
                      <a:pt x="384" y="223"/>
                    </a:lnTo>
                    <a:lnTo>
                      <a:pt x="392" y="223"/>
                    </a:lnTo>
                    <a:lnTo>
                      <a:pt x="410" y="223"/>
                    </a:lnTo>
                    <a:lnTo>
                      <a:pt x="418" y="223"/>
                    </a:lnTo>
                    <a:lnTo>
                      <a:pt x="428" y="214"/>
                    </a:lnTo>
                    <a:lnTo>
                      <a:pt x="437" y="214"/>
                    </a:lnTo>
                    <a:lnTo>
                      <a:pt x="445" y="205"/>
                    </a:lnTo>
                    <a:lnTo>
                      <a:pt x="454" y="196"/>
                    </a:lnTo>
                    <a:lnTo>
                      <a:pt x="454" y="178"/>
                    </a:lnTo>
                    <a:lnTo>
                      <a:pt x="454" y="170"/>
                    </a:lnTo>
                    <a:lnTo>
                      <a:pt x="437" y="170"/>
                    </a:lnTo>
                    <a:lnTo>
                      <a:pt x="418" y="160"/>
                    </a:lnTo>
                    <a:lnTo>
                      <a:pt x="410" y="160"/>
                    </a:lnTo>
                    <a:lnTo>
                      <a:pt x="401" y="151"/>
                    </a:lnTo>
                    <a:lnTo>
                      <a:pt x="392" y="134"/>
                    </a:lnTo>
                    <a:lnTo>
                      <a:pt x="392" y="125"/>
                    </a:lnTo>
                    <a:lnTo>
                      <a:pt x="384" y="107"/>
                    </a:lnTo>
                    <a:lnTo>
                      <a:pt x="392" y="98"/>
                    </a:lnTo>
                    <a:lnTo>
                      <a:pt x="392" y="80"/>
                    </a:lnTo>
                    <a:lnTo>
                      <a:pt x="401" y="71"/>
                    </a:lnTo>
                    <a:lnTo>
                      <a:pt x="410" y="63"/>
                    </a:lnTo>
                    <a:lnTo>
                      <a:pt x="410" y="54"/>
                    </a:lnTo>
                    <a:lnTo>
                      <a:pt x="410" y="45"/>
                    </a:lnTo>
                    <a:lnTo>
                      <a:pt x="418" y="36"/>
                    </a:lnTo>
                    <a:lnTo>
                      <a:pt x="418" y="27"/>
                    </a:lnTo>
                    <a:lnTo>
                      <a:pt x="418" y="18"/>
                    </a:lnTo>
                    <a:lnTo>
                      <a:pt x="428" y="18"/>
                    </a:lnTo>
                    <a:lnTo>
                      <a:pt x="437" y="9"/>
                    </a:lnTo>
                    <a:lnTo>
                      <a:pt x="445" y="18"/>
                    </a:lnTo>
                    <a:lnTo>
                      <a:pt x="464" y="18"/>
                    </a:lnTo>
                    <a:lnTo>
                      <a:pt x="481" y="9"/>
                    </a:lnTo>
                    <a:lnTo>
                      <a:pt x="490" y="9"/>
                    </a:lnTo>
                    <a:lnTo>
                      <a:pt x="498" y="0"/>
                    </a:lnTo>
                    <a:lnTo>
                      <a:pt x="508" y="0"/>
                    </a:lnTo>
                    <a:lnTo>
                      <a:pt x="517" y="0"/>
                    </a:lnTo>
                    <a:lnTo>
                      <a:pt x="525" y="0"/>
                    </a:lnTo>
                    <a:lnTo>
                      <a:pt x="534" y="9"/>
                    </a:lnTo>
                    <a:lnTo>
                      <a:pt x="552" y="9"/>
                    </a:lnTo>
                    <a:lnTo>
                      <a:pt x="561" y="18"/>
                    </a:lnTo>
                    <a:lnTo>
                      <a:pt x="588" y="27"/>
                    </a:lnTo>
                    <a:lnTo>
                      <a:pt x="606" y="36"/>
                    </a:lnTo>
                    <a:lnTo>
                      <a:pt x="614" y="45"/>
                    </a:lnTo>
                    <a:lnTo>
                      <a:pt x="633" y="45"/>
                    </a:lnTo>
                    <a:lnTo>
                      <a:pt x="641" y="45"/>
                    </a:lnTo>
                    <a:lnTo>
                      <a:pt x="650" y="54"/>
                    </a:lnTo>
                    <a:lnTo>
                      <a:pt x="659" y="54"/>
                    </a:lnTo>
                    <a:lnTo>
                      <a:pt x="668" y="54"/>
                    </a:lnTo>
                    <a:lnTo>
                      <a:pt x="677" y="63"/>
                    </a:lnTo>
                    <a:lnTo>
                      <a:pt x="694" y="71"/>
                    </a:lnTo>
                    <a:lnTo>
                      <a:pt x="705" y="80"/>
                    </a:lnTo>
                    <a:lnTo>
                      <a:pt x="730" y="90"/>
                    </a:lnTo>
                    <a:lnTo>
                      <a:pt x="749" y="98"/>
                    </a:lnTo>
                    <a:lnTo>
                      <a:pt x="774" y="107"/>
                    </a:lnTo>
                    <a:lnTo>
                      <a:pt x="802" y="116"/>
                    </a:lnTo>
                    <a:lnTo>
                      <a:pt x="829" y="116"/>
                    </a:lnTo>
                    <a:lnTo>
                      <a:pt x="855" y="116"/>
                    </a:lnTo>
                    <a:lnTo>
                      <a:pt x="882" y="125"/>
                    </a:lnTo>
                    <a:lnTo>
                      <a:pt x="909" y="125"/>
                    </a:lnTo>
                    <a:lnTo>
                      <a:pt x="936" y="134"/>
                    </a:lnTo>
                    <a:lnTo>
                      <a:pt x="954" y="134"/>
                    </a:lnTo>
                    <a:lnTo>
                      <a:pt x="971" y="143"/>
                    </a:lnTo>
                    <a:lnTo>
                      <a:pt x="981" y="151"/>
                    </a:lnTo>
                    <a:lnTo>
                      <a:pt x="990" y="170"/>
                    </a:lnTo>
                    <a:lnTo>
                      <a:pt x="998" y="178"/>
                    </a:lnTo>
                    <a:lnTo>
                      <a:pt x="1007" y="196"/>
                    </a:lnTo>
                    <a:lnTo>
                      <a:pt x="1016" y="205"/>
                    </a:lnTo>
                    <a:lnTo>
                      <a:pt x="1016" y="214"/>
                    </a:lnTo>
                    <a:lnTo>
                      <a:pt x="1016" y="223"/>
                    </a:lnTo>
                    <a:lnTo>
                      <a:pt x="1016" y="231"/>
                    </a:lnTo>
                    <a:lnTo>
                      <a:pt x="1025" y="231"/>
                    </a:lnTo>
                    <a:lnTo>
                      <a:pt x="1016" y="231"/>
                    </a:lnTo>
                    <a:lnTo>
                      <a:pt x="1016" y="240"/>
                    </a:lnTo>
                    <a:lnTo>
                      <a:pt x="1007" y="240"/>
                    </a:lnTo>
                    <a:lnTo>
                      <a:pt x="998" y="251"/>
                    </a:lnTo>
                    <a:lnTo>
                      <a:pt x="990" y="258"/>
                    </a:lnTo>
                    <a:lnTo>
                      <a:pt x="990" y="267"/>
                    </a:lnTo>
                    <a:lnTo>
                      <a:pt x="981" y="285"/>
                    </a:lnTo>
                    <a:lnTo>
                      <a:pt x="990" y="304"/>
                    </a:lnTo>
                    <a:lnTo>
                      <a:pt x="998" y="311"/>
                    </a:lnTo>
                    <a:lnTo>
                      <a:pt x="1007" y="338"/>
                    </a:lnTo>
                    <a:lnTo>
                      <a:pt x="1034" y="357"/>
                    </a:lnTo>
                    <a:lnTo>
                      <a:pt x="1051" y="391"/>
                    </a:lnTo>
                    <a:lnTo>
                      <a:pt x="1061" y="420"/>
                    </a:lnTo>
                    <a:lnTo>
                      <a:pt x="1070" y="455"/>
                    </a:lnTo>
                    <a:lnTo>
                      <a:pt x="1078" y="500"/>
                    </a:lnTo>
                    <a:lnTo>
                      <a:pt x="1078" y="535"/>
                    </a:lnTo>
                    <a:lnTo>
                      <a:pt x="1078" y="571"/>
                    </a:lnTo>
                    <a:lnTo>
                      <a:pt x="1070" y="607"/>
                    </a:lnTo>
                    <a:lnTo>
                      <a:pt x="1051" y="633"/>
                    </a:lnTo>
                    <a:lnTo>
                      <a:pt x="1025" y="660"/>
                    </a:lnTo>
                    <a:lnTo>
                      <a:pt x="1016" y="677"/>
                    </a:lnTo>
                    <a:lnTo>
                      <a:pt x="1016" y="695"/>
                    </a:lnTo>
                    <a:lnTo>
                      <a:pt x="1016" y="713"/>
                    </a:lnTo>
                    <a:lnTo>
                      <a:pt x="1016" y="731"/>
                    </a:lnTo>
                    <a:lnTo>
                      <a:pt x="1007" y="748"/>
                    </a:lnTo>
                    <a:lnTo>
                      <a:pt x="1007" y="767"/>
                    </a:lnTo>
                    <a:lnTo>
                      <a:pt x="990" y="775"/>
                    </a:lnTo>
                    <a:lnTo>
                      <a:pt x="971" y="793"/>
                    </a:lnTo>
                    <a:lnTo>
                      <a:pt x="945" y="804"/>
                    </a:lnTo>
                    <a:lnTo>
                      <a:pt x="918" y="804"/>
                    </a:lnTo>
                    <a:lnTo>
                      <a:pt x="909" y="830"/>
                    </a:lnTo>
                    <a:lnTo>
                      <a:pt x="909" y="857"/>
                    </a:lnTo>
                    <a:lnTo>
                      <a:pt x="909" y="884"/>
                    </a:lnTo>
                    <a:lnTo>
                      <a:pt x="909" y="901"/>
                    </a:lnTo>
                    <a:lnTo>
                      <a:pt x="909" y="928"/>
                    </a:lnTo>
                    <a:lnTo>
                      <a:pt x="909" y="945"/>
                    </a:lnTo>
                    <a:lnTo>
                      <a:pt x="918" y="964"/>
                    </a:lnTo>
                    <a:lnTo>
                      <a:pt x="936" y="972"/>
                    </a:lnTo>
                    <a:lnTo>
                      <a:pt x="945" y="981"/>
                    </a:lnTo>
                    <a:lnTo>
                      <a:pt x="971" y="981"/>
                    </a:lnTo>
                    <a:lnTo>
                      <a:pt x="981" y="981"/>
                    </a:lnTo>
                    <a:lnTo>
                      <a:pt x="998" y="981"/>
                    </a:lnTo>
                    <a:lnTo>
                      <a:pt x="1007" y="981"/>
                    </a:lnTo>
                    <a:lnTo>
                      <a:pt x="1025" y="981"/>
                    </a:lnTo>
                    <a:lnTo>
                      <a:pt x="1034" y="972"/>
                    </a:lnTo>
                    <a:lnTo>
                      <a:pt x="1043" y="964"/>
                    </a:lnTo>
                    <a:lnTo>
                      <a:pt x="1051" y="954"/>
                    </a:lnTo>
                    <a:lnTo>
                      <a:pt x="1061" y="945"/>
                    </a:lnTo>
                    <a:lnTo>
                      <a:pt x="1061" y="928"/>
                    </a:lnTo>
                    <a:lnTo>
                      <a:pt x="1070" y="910"/>
                    </a:lnTo>
                    <a:lnTo>
                      <a:pt x="1070" y="892"/>
                    </a:lnTo>
                    <a:lnTo>
                      <a:pt x="1078" y="873"/>
                    </a:lnTo>
                    <a:lnTo>
                      <a:pt x="1078" y="857"/>
                    </a:lnTo>
                    <a:lnTo>
                      <a:pt x="1096" y="837"/>
                    </a:lnTo>
                    <a:lnTo>
                      <a:pt x="1105" y="820"/>
                    </a:lnTo>
                    <a:lnTo>
                      <a:pt x="1114" y="811"/>
                    </a:lnTo>
                    <a:lnTo>
                      <a:pt x="1131" y="804"/>
                    </a:lnTo>
                    <a:lnTo>
                      <a:pt x="1142" y="793"/>
                    </a:lnTo>
                    <a:lnTo>
                      <a:pt x="1151" y="784"/>
                    </a:lnTo>
                    <a:lnTo>
                      <a:pt x="1158" y="784"/>
                    </a:lnTo>
                    <a:lnTo>
                      <a:pt x="1167" y="784"/>
                    </a:lnTo>
                    <a:lnTo>
                      <a:pt x="1176" y="775"/>
                    </a:lnTo>
                    <a:lnTo>
                      <a:pt x="1185" y="767"/>
                    </a:lnTo>
                    <a:lnTo>
                      <a:pt x="1195" y="748"/>
                    </a:lnTo>
                    <a:lnTo>
                      <a:pt x="1204" y="740"/>
                    </a:lnTo>
                    <a:lnTo>
                      <a:pt x="1222" y="731"/>
                    </a:lnTo>
                    <a:lnTo>
                      <a:pt x="1231" y="731"/>
                    </a:lnTo>
                    <a:lnTo>
                      <a:pt x="1248" y="740"/>
                    </a:lnTo>
                    <a:lnTo>
                      <a:pt x="1266" y="748"/>
                    </a:lnTo>
                    <a:lnTo>
                      <a:pt x="1284" y="775"/>
                    </a:lnTo>
                    <a:lnTo>
                      <a:pt x="1302" y="811"/>
                    </a:lnTo>
                    <a:lnTo>
                      <a:pt x="1319" y="830"/>
                    </a:lnTo>
                    <a:lnTo>
                      <a:pt x="1328" y="857"/>
                    </a:lnTo>
                    <a:lnTo>
                      <a:pt x="1337" y="873"/>
                    </a:lnTo>
                    <a:lnTo>
                      <a:pt x="1347" y="892"/>
                    </a:lnTo>
                    <a:lnTo>
                      <a:pt x="1355" y="901"/>
                    </a:lnTo>
                    <a:lnTo>
                      <a:pt x="1364" y="917"/>
                    </a:lnTo>
                    <a:lnTo>
                      <a:pt x="1364" y="937"/>
                    </a:lnTo>
                    <a:lnTo>
                      <a:pt x="1364" y="964"/>
                    </a:lnTo>
                    <a:lnTo>
                      <a:pt x="1364" y="981"/>
                    </a:lnTo>
                    <a:lnTo>
                      <a:pt x="1373" y="1008"/>
                    </a:lnTo>
                    <a:lnTo>
                      <a:pt x="1373" y="1034"/>
                    </a:lnTo>
                    <a:lnTo>
                      <a:pt x="1391" y="1061"/>
                    </a:lnTo>
                    <a:lnTo>
                      <a:pt x="1400" y="1088"/>
                    </a:lnTo>
                    <a:lnTo>
                      <a:pt x="1417" y="1114"/>
                    </a:lnTo>
                    <a:lnTo>
                      <a:pt x="1427" y="1150"/>
                    </a:lnTo>
                    <a:lnTo>
                      <a:pt x="1444" y="1186"/>
                    </a:lnTo>
                    <a:lnTo>
                      <a:pt x="1453" y="1221"/>
                    </a:lnTo>
                    <a:lnTo>
                      <a:pt x="1453" y="1266"/>
                    </a:lnTo>
                    <a:lnTo>
                      <a:pt x="1444" y="1321"/>
                    </a:lnTo>
                    <a:lnTo>
                      <a:pt x="1444" y="1354"/>
                    </a:lnTo>
                    <a:lnTo>
                      <a:pt x="1427" y="1374"/>
                    </a:lnTo>
                    <a:lnTo>
                      <a:pt x="1417" y="1390"/>
                    </a:lnTo>
                    <a:lnTo>
                      <a:pt x="1408" y="1401"/>
                    </a:lnTo>
                    <a:lnTo>
                      <a:pt x="1391" y="1401"/>
                    </a:lnTo>
                    <a:lnTo>
                      <a:pt x="1382" y="1408"/>
                    </a:lnTo>
                    <a:lnTo>
                      <a:pt x="1373" y="1418"/>
                    </a:lnTo>
                    <a:lnTo>
                      <a:pt x="1364" y="1427"/>
                    </a:lnTo>
                    <a:lnTo>
                      <a:pt x="1355" y="1445"/>
                    </a:lnTo>
                    <a:lnTo>
                      <a:pt x="1355" y="1470"/>
                    </a:lnTo>
                    <a:lnTo>
                      <a:pt x="1355" y="1498"/>
                    </a:lnTo>
                    <a:lnTo>
                      <a:pt x="1347" y="1514"/>
                    </a:lnTo>
                    <a:lnTo>
                      <a:pt x="1337" y="1534"/>
                    </a:lnTo>
                    <a:lnTo>
                      <a:pt x="1319" y="1543"/>
                    </a:lnTo>
                    <a:lnTo>
                      <a:pt x="1311" y="1551"/>
                    </a:lnTo>
                    <a:lnTo>
                      <a:pt x="1302" y="1570"/>
                    </a:lnTo>
                    <a:lnTo>
                      <a:pt x="1284" y="1587"/>
                    </a:lnTo>
                    <a:lnTo>
                      <a:pt x="1275" y="1614"/>
                    </a:lnTo>
                    <a:lnTo>
                      <a:pt x="1275" y="1650"/>
                    </a:lnTo>
                    <a:lnTo>
                      <a:pt x="1275" y="1694"/>
                    </a:lnTo>
                    <a:lnTo>
                      <a:pt x="1275" y="1738"/>
                    </a:lnTo>
                    <a:lnTo>
                      <a:pt x="1266" y="1757"/>
                    </a:lnTo>
                    <a:lnTo>
                      <a:pt x="1266" y="1774"/>
                    </a:lnTo>
                    <a:lnTo>
                      <a:pt x="1248" y="1774"/>
                    </a:lnTo>
                    <a:lnTo>
                      <a:pt x="1238" y="1783"/>
                    </a:lnTo>
                    <a:lnTo>
                      <a:pt x="1231" y="1791"/>
                    </a:lnTo>
                    <a:lnTo>
                      <a:pt x="1211" y="1801"/>
                    </a:lnTo>
                    <a:lnTo>
                      <a:pt x="1211" y="1827"/>
                    </a:lnTo>
                    <a:lnTo>
                      <a:pt x="1204" y="1854"/>
                    </a:lnTo>
                    <a:lnTo>
                      <a:pt x="1204" y="1907"/>
                    </a:lnTo>
                    <a:lnTo>
                      <a:pt x="1195" y="1907"/>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29" name="Freeform 31"/>
              <p:cNvSpPr>
                <a:spLocks/>
              </p:cNvSpPr>
              <p:nvPr/>
            </p:nvSpPr>
            <p:spPr bwMode="auto">
              <a:xfrm>
                <a:off x="3744" y="1493"/>
                <a:ext cx="368" cy="519"/>
              </a:xfrm>
              <a:custGeom>
                <a:avLst/>
                <a:gdLst>
                  <a:gd name="T0" fmla="*/ 11 w 1453"/>
                  <a:gd name="T1" fmla="*/ 508 h 2024"/>
                  <a:gd name="T2" fmla="*/ 41 w 1453"/>
                  <a:gd name="T3" fmla="*/ 434 h 2024"/>
                  <a:gd name="T4" fmla="*/ 34 w 1453"/>
                  <a:gd name="T5" fmla="*/ 347 h 2024"/>
                  <a:gd name="T6" fmla="*/ 9 w 1453"/>
                  <a:gd name="T7" fmla="*/ 290 h 2024"/>
                  <a:gd name="T8" fmla="*/ 11 w 1453"/>
                  <a:gd name="T9" fmla="*/ 258 h 2024"/>
                  <a:gd name="T10" fmla="*/ 4 w 1453"/>
                  <a:gd name="T11" fmla="*/ 238 h 2024"/>
                  <a:gd name="T12" fmla="*/ 11 w 1453"/>
                  <a:gd name="T13" fmla="*/ 210 h 2024"/>
                  <a:gd name="T14" fmla="*/ 20 w 1453"/>
                  <a:gd name="T15" fmla="*/ 167 h 2024"/>
                  <a:gd name="T16" fmla="*/ 20 w 1453"/>
                  <a:gd name="T17" fmla="*/ 142 h 2024"/>
                  <a:gd name="T18" fmla="*/ 29 w 1453"/>
                  <a:gd name="T19" fmla="*/ 139 h 2024"/>
                  <a:gd name="T20" fmla="*/ 38 w 1453"/>
                  <a:gd name="T21" fmla="*/ 117 h 2024"/>
                  <a:gd name="T22" fmla="*/ 59 w 1453"/>
                  <a:gd name="T23" fmla="*/ 92 h 2024"/>
                  <a:gd name="T24" fmla="*/ 68 w 1453"/>
                  <a:gd name="T25" fmla="*/ 83 h 2024"/>
                  <a:gd name="T26" fmla="*/ 79 w 1453"/>
                  <a:gd name="T27" fmla="*/ 124 h 2024"/>
                  <a:gd name="T28" fmla="*/ 84 w 1453"/>
                  <a:gd name="T29" fmla="*/ 83 h 2024"/>
                  <a:gd name="T30" fmla="*/ 95 w 1453"/>
                  <a:gd name="T31" fmla="*/ 55 h 2024"/>
                  <a:gd name="T32" fmla="*/ 106 w 1453"/>
                  <a:gd name="T33" fmla="*/ 57 h 2024"/>
                  <a:gd name="T34" fmla="*/ 115 w 1453"/>
                  <a:gd name="T35" fmla="*/ 50 h 2024"/>
                  <a:gd name="T36" fmla="*/ 106 w 1453"/>
                  <a:gd name="T37" fmla="*/ 41 h 2024"/>
                  <a:gd name="T38" fmla="*/ 99 w 1453"/>
                  <a:gd name="T39" fmla="*/ 32 h 2024"/>
                  <a:gd name="T40" fmla="*/ 102 w 1453"/>
                  <a:gd name="T41" fmla="*/ 18 h 2024"/>
                  <a:gd name="T42" fmla="*/ 106 w 1453"/>
                  <a:gd name="T43" fmla="*/ 9 h 2024"/>
                  <a:gd name="T44" fmla="*/ 111 w 1453"/>
                  <a:gd name="T45" fmla="*/ 2 h 2024"/>
                  <a:gd name="T46" fmla="*/ 124 w 1453"/>
                  <a:gd name="T47" fmla="*/ 2 h 2024"/>
                  <a:gd name="T48" fmla="*/ 133 w 1453"/>
                  <a:gd name="T49" fmla="*/ 0 h 2024"/>
                  <a:gd name="T50" fmla="*/ 149 w 1453"/>
                  <a:gd name="T51" fmla="*/ 7 h 2024"/>
                  <a:gd name="T52" fmla="*/ 162 w 1453"/>
                  <a:gd name="T53" fmla="*/ 12 h 2024"/>
                  <a:gd name="T54" fmla="*/ 171 w 1453"/>
                  <a:gd name="T55" fmla="*/ 16 h 2024"/>
                  <a:gd name="T56" fmla="*/ 190 w 1453"/>
                  <a:gd name="T57" fmla="*/ 25 h 2024"/>
                  <a:gd name="T58" fmla="*/ 217 w 1453"/>
                  <a:gd name="T59" fmla="*/ 30 h 2024"/>
                  <a:gd name="T60" fmla="*/ 242 w 1453"/>
                  <a:gd name="T61" fmla="*/ 34 h 2024"/>
                  <a:gd name="T62" fmla="*/ 253 w 1453"/>
                  <a:gd name="T63" fmla="*/ 46 h 2024"/>
                  <a:gd name="T64" fmla="*/ 257 w 1453"/>
                  <a:gd name="T65" fmla="*/ 57 h 2024"/>
                  <a:gd name="T66" fmla="*/ 257 w 1453"/>
                  <a:gd name="T67" fmla="*/ 62 h 2024"/>
                  <a:gd name="T68" fmla="*/ 251 w 1453"/>
                  <a:gd name="T69" fmla="*/ 68 h 2024"/>
                  <a:gd name="T70" fmla="*/ 255 w 1453"/>
                  <a:gd name="T71" fmla="*/ 87 h 2024"/>
                  <a:gd name="T72" fmla="*/ 271 w 1453"/>
                  <a:gd name="T73" fmla="*/ 117 h 2024"/>
                  <a:gd name="T74" fmla="*/ 271 w 1453"/>
                  <a:gd name="T75" fmla="*/ 156 h 2024"/>
                  <a:gd name="T76" fmla="*/ 257 w 1453"/>
                  <a:gd name="T77" fmla="*/ 178 h 2024"/>
                  <a:gd name="T78" fmla="*/ 255 w 1453"/>
                  <a:gd name="T79" fmla="*/ 197 h 2024"/>
                  <a:gd name="T80" fmla="*/ 233 w 1453"/>
                  <a:gd name="T81" fmla="*/ 206 h 2024"/>
                  <a:gd name="T82" fmla="*/ 230 w 1453"/>
                  <a:gd name="T83" fmla="*/ 231 h 2024"/>
                  <a:gd name="T84" fmla="*/ 237 w 1453"/>
                  <a:gd name="T85" fmla="*/ 249 h 2024"/>
                  <a:gd name="T86" fmla="*/ 253 w 1453"/>
                  <a:gd name="T87" fmla="*/ 252 h 2024"/>
                  <a:gd name="T88" fmla="*/ 264 w 1453"/>
                  <a:gd name="T89" fmla="*/ 247 h 2024"/>
                  <a:gd name="T90" fmla="*/ 271 w 1453"/>
                  <a:gd name="T91" fmla="*/ 233 h 2024"/>
                  <a:gd name="T92" fmla="*/ 278 w 1453"/>
                  <a:gd name="T93" fmla="*/ 215 h 2024"/>
                  <a:gd name="T94" fmla="*/ 289 w 1453"/>
                  <a:gd name="T95" fmla="*/ 203 h 2024"/>
                  <a:gd name="T96" fmla="*/ 298 w 1453"/>
                  <a:gd name="T97" fmla="*/ 199 h 2024"/>
                  <a:gd name="T98" fmla="*/ 309 w 1453"/>
                  <a:gd name="T99" fmla="*/ 187 h 2024"/>
                  <a:gd name="T100" fmla="*/ 325 w 1453"/>
                  <a:gd name="T101" fmla="*/ 199 h 2024"/>
                  <a:gd name="T102" fmla="*/ 339 w 1453"/>
                  <a:gd name="T103" fmla="*/ 224 h 2024"/>
                  <a:gd name="T104" fmla="*/ 345 w 1453"/>
                  <a:gd name="T105" fmla="*/ 240 h 2024"/>
                  <a:gd name="T106" fmla="*/ 348 w 1453"/>
                  <a:gd name="T107" fmla="*/ 265 h 2024"/>
                  <a:gd name="T108" fmla="*/ 361 w 1453"/>
                  <a:gd name="T109" fmla="*/ 295 h 2024"/>
                  <a:gd name="T110" fmla="*/ 366 w 1453"/>
                  <a:gd name="T111" fmla="*/ 339 h 2024"/>
                  <a:gd name="T112" fmla="*/ 357 w 1453"/>
                  <a:gd name="T113" fmla="*/ 359 h 2024"/>
                  <a:gd name="T114" fmla="*/ 345 w 1453"/>
                  <a:gd name="T115" fmla="*/ 366 h 2024"/>
                  <a:gd name="T116" fmla="*/ 341 w 1453"/>
                  <a:gd name="T117" fmla="*/ 388 h 2024"/>
                  <a:gd name="T118" fmla="*/ 330 w 1453"/>
                  <a:gd name="T119" fmla="*/ 403 h 2024"/>
                  <a:gd name="T120" fmla="*/ 323 w 1453"/>
                  <a:gd name="T121" fmla="*/ 434 h 2024"/>
                  <a:gd name="T122" fmla="*/ 316 w 1453"/>
                  <a:gd name="T123" fmla="*/ 455 h 2024"/>
                  <a:gd name="T124" fmla="*/ 307 w 1453"/>
                  <a:gd name="T125" fmla="*/ 468 h 202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453" h="2024">
                    <a:moveTo>
                      <a:pt x="1195" y="1907"/>
                    </a:moveTo>
                    <a:lnTo>
                      <a:pt x="721" y="1953"/>
                    </a:lnTo>
                    <a:lnTo>
                      <a:pt x="0" y="2024"/>
                    </a:lnTo>
                    <a:lnTo>
                      <a:pt x="44" y="1980"/>
                    </a:lnTo>
                    <a:lnTo>
                      <a:pt x="80" y="1918"/>
                    </a:lnTo>
                    <a:lnTo>
                      <a:pt x="115" y="1845"/>
                    </a:lnTo>
                    <a:lnTo>
                      <a:pt x="141" y="1774"/>
                    </a:lnTo>
                    <a:lnTo>
                      <a:pt x="160" y="1694"/>
                    </a:lnTo>
                    <a:lnTo>
                      <a:pt x="168" y="1605"/>
                    </a:lnTo>
                    <a:lnTo>
                      <a:pt x="168" y="1525"/>
                    </a:lnTo>
                    <a:lnTo>
                      <a:pt x="160" y="1434"/>
                    </a:lnTo>
                    <a:lnTo>
                      <a:pt x="133" y="1354"/>
                    </a:lnTo>
                    <a:lnTo>
                      <a:pt x="97" y="1274"/>
                    </a:lnTo>
                    <a:lnTo>
                      <a:pt x="61" y="1221"/>
                    </a:lnTo>
                    <a:lnTo>
                      <a:pt x="44" y="1177"/>
                    </a:lnTo>
                    <a:lnTo>
                      <a:pt x="35" y="1132"/>
                    </a:lnTo>
                    <a:lnTo>
                      <a:pt x="35" y="1097"/>
                    </a:lnTo>
                    <a:lnTo>
                      <a:pt x="35" y="1061"/>
                    </a:lnTo>
                    <a:lnTo>
                      <a:pt x="44" y="1034"/>
                    </a:lnTo>
                    <a:lnTo>
                      <a:pt x="44" y="1008"/>
                    </a:lnTo>
                    <a:lnTo>
                      <a:pt x="44" y="981"/>
                    </a:lnTo>
                    <a:lnTo>
                      <a:pt x="44" y="964"/>
                    </a:lnTo>
                    <a:lnTo>
                      <a:pt x="27" y="945"/>
                    </a:lnTo>
                    <a:lnTo>
                      <a:pt x="17" y="928"/>
                    </a:lnTo>
                    <a:lnTo>
                      <a:pt x="17" y="901"/>
                    </a:lnTo>
                    <a:lnTo>
                      <a:pt x="27" y="884"/>
                    </a:lnTo>
                    <a:lnTo>
                      <a:pt x="35" y="857"/>
                    </a:lnTo>
                    <a:lnTo>
                      <a:pt x="44" y="820"/>
                    </a:lnTo>
                    <a:lnTo>
                      <a:pt x="61" y="784"/>
                    </a:lnTo>
                    <a:lnTo>
                      <a:pt x="71" y="748"/>
                    </a:lnTo>
                    <a:lnTo>
                      <a:pt x="80" y="704"/>
                    </a:lnTo>
                    <a:lnTo>
                      <a:pt x="80" y="651"/>
                    </a:lnTo>
                    <a:lnTo>
                      <a:pt x="71" y="588"/>
                    </a:lnTo>
                    <a:lnTo>
                      <a:pt x="71" y="571"/>
                    </a:lnTo>
                    <a:lnTo>
                      <a:pt x="71" y="553"/>
                    </a:lnTo>
                    <a:lnTo>
                      <a:pt x="80" y="553"/>
                    </a:lnTo>
                    <a:lnTo>
                      <a:pt x="88" y="544"/>
                    </a:lnTo>
                    <a:lnTo>
                      <a:pt x="97" y="544"/>
                    </a:lnTo>
                    <a:lnTo>
                      <a:pt x="107" y="544"/>
                    </a:lnTo>
                    <a:lnTo>
                      <a:pt x="115" y="544"/>
                    </a:lnTo>
                    <a:lnTo>
                      <a:pt x="115" y="527"/>
                    </a:lnTo>
                    <a:lnTo>
                      <a:pt x="115" y="508"/>
                    </a:lnTo>
                    <a:lnTo>
                      <a:pt x="115" y="473"/>
                    </a:lnTo>
                    <a:lnTo>
                      <a:pt x="151" y="455"/>
                    </a:lnTo>
                    <a:lnTo>
                      <a:pt x="177" y="428"/>
                    </a:lnTo>
                    <a:lnTo>
                      <a:pt x="197" y="402"/>
                    </a:lnTo>
                    <a:lnTo>
                      <a:pt x="224" y="384"/>
                    </a:lnTo>
                    <a:lnTo>
                      <a:pt x="231" y="357"/>
                    </a:lnTo>
                    <a:lnTo>
                      <a:pt x="250" y="338"/>
                    </a:lnTo>
                    <a:lnTo>
                      <a:pt x="257" y="322"/>
                    </a:lnTo>
                    <a:lnTo>
                      <a:pt x="268" y="322"/>
                    </a:lnTo>
                    <a:lnTo>
                      <a:pt x="268" y="331"/>
                    </a:lnTo>
                    <a:lnTo>
                      <a:pt x="268" y="491"/>
                    </a:lnTo>
                    <a:lnTo>
                      <a:pt x="293" y="491"/>
                    </a:lnTo>
                    <a:lnTo>
                      <a:pt x="312" y="482"/>
                    </a:lnTo>
                    <a:lnTo>
                      <a:pt x="321" y="455"/>
                    </a:lnTo>
                    <a:lnTo>
                      <a:pt x="321" y="411"/>
                    </a:lnTo>
                    <a:lnTo>
                      <a:pt x="330" y="366"/>
                    </a:lnTo>
                    <a:lnTo>
                      <a:pt x="330" y="322"/>
                    </a:lnTo>
                    <a:lnTo>
                      <a:pt x="330" y="276"/>
                    </a:lnTo>
                    <a:lnTo>
                      <a:pt x="337" y="240"/>
                    </a:lnTo>
                    <a:lnTo>
                      <a:pt x="357" y="223"/>
                    </a:lnTo>
                    <a:lnTo>
                      <a:pt x="374" y="214"/>
                    </a:lnTo>
                    <a:lnTo>
                      <a:pt x="384" y="223"/>
                    </a:lnTo>
                    <a:lnTo>
                      <a:pt x="392" y="223"/>
                    </a:lnTo>
                    <a:lnTo>
                      <a:pt x="410" y="223"/>
                    </a:lnTo>
                    <a:lnTo>
                      <a:pt x="418" y="223"/>
                    </a:lnTo>
                    <a:lnTo>
                      <a:pt x="428" y="214"/>
                    </a:lnTo>
                    <a:lnTo>
                      <a:pt x="437" y="214"/>
                    </a:lnTo>
                    <a:lnTo>
                      <a:pt x="445" y="205"/>
                    </a:lnTo>
                    <a:lnTo>
                      <a:pt x="454" y="196"/>
                    </a:lnTo>
                    <a:lnTo>
                      <a:pt x="454" y="178"/>
                    </a:lnTo>
                    <a:lnTo>
                      <a:pt x="454" y="170"/>
                    </a:lnTo>
                    <a:lnTo>
                      <a:pt x="437" y="170"/>
                    </a:lnTo>
                    <a:lnTo>
                      <a:pt x="418" y="160"/>
                    </a:lnTo>
                    <a:lnTo>
                      <a:pt x="410" y="160"/>
                    </a:lnTo>
                    <a:lnTo>
                      <a:pt x="401" y="151"/>
                    </a:lnTo>
                    <a:lnTo>
                      <a:pt x="392" y="134"/>
                    </a:lnTo>
                    <a:lnTo>
                      <a:pt x="392" y="125"/>
                    </a:lnTo>
                    <a:lnTo>
                      <a:pt x="384" y="107"/>
                    </a:lnTo>
                    <a:lnTo>
                      <a:pt x="392" y="98"/>
                    </a:lnTo>
                    <a:lnTo>
                      <a:pt x="392" y="80"/>
                    </a:lnTo>
                    <a:lnTo>
                      <a:pt x="401" y="71"/>
                    </a:lnTo>
                    <a:lnTo>
                      <a:pt x="410" y="63"/>
                    </a:lnTo>
                    <a:lnTo>
                      <a:pt x="410" y="54"/>
                    </a:lnTo>
                    <a:lnTo>
                      <a:pt x="410" y="45"/>
                    </a:lnTo>
                    <a:lnTo>
                      <a:pt x="418" y="36"/>
                    </a:lnTo>
                    <a:lnTo>
                      <a:pt x="418" y="27"/>
                    </a:lnTo>
                    <a:lnTo>
                      <a:pt x="418" y="18"/>
                    </a:lnTo>
                    <a:lnTo>
                      <a:pt x="428" y="18"/>
                    </a:lnTo>
                    <a:lnTo>
                      <a:pt x="437" y="9"/>
                    </a:lnTo>
                    <a:lnTo>
                      <a:pt x="445" y="18"/>
                    </a:lnTo>
                    <a:lnTo>
                      <a:pt x="464" y="18"/>
                    </a:lnTo>
                    <a:lnTo>
                      <a:pt x="481" y="9"/>
                    </a:lnTo>
                    <a:lnTo>
                      <a:pt x="490" y="9"/>
                    </a:lnTo>
                    <a:lnTo>
                      <a:pt x="498" y="0"/>
                    </a:lnTo>
                    <a:lnTo>
                      <a:pt x="508" y="0"/>
                    </a:lnTo>
                    <a:lnTo>
                      <a:pt x="517" y="0"/>
                    </a:lnTo>
                    <a:lnTo>
                      <a:pt x="525" y="0"/>
                    </a:lnTo>
                    <a:lnTo>
                      <a:pt x="534" y="9"/>
                    </a:lnTo>
                    <a:lnTo>
                      <a:pt x="552" y="9"/>
                    </a:lnTo>
                    <a:lnTo>
                      <a:pt x="561" y="18"/>
                    </a:lnTo>
                    <a:lnTo>
                      <a:pt x="588" y="27"/>
                    </a:lnTo>
                    <a:lnTo>
                      <a:pt x="606" y="36"/>
                    </a:lnTo>
                    <a:lnTo>
                      <a:pt x="614" y="45"/>
                    </a:lnTo>
                    <a:lnTo>
                      <a:pt x="633" y="45"/>
                    </a:lnTo>
                    <a:lnTo>
                      <a:pt x="641" y="45"/>
                    </a:lnTo>
                    <a:lnTo>
                      <a:pt x="650" y="54"/>
                    </a:lnTo>
                    <a:lnTo>
                      <a:pt x="659" y="54"/>
                    </a:lnTo>
                    <a:lnTo>
                      <a:pt x="668" y="54"/>
                    </a:lnTo>
                    <a:lnTo>
                      <a:pt x="677" y="63"/>
                    </a:lnTo>
                    <a:lnTo>
                      <a:pt x="694" y="71"/>
                    </a:lnTo>
                    <a:lnTo>
                      <a:pt x="705" y="80"/>
                    </a:lnTo>
                    <a:lnTo>
                      <a:pt x="730" y="90"/>
                    </a:lnTo>
                    <a:lnTo>
                      <a:pt x="749" y="98"/>
                    </a:lnTo>
                    <a:lnTo>
                      <a:pt x="774" y="107"/>
                    </a:lnTo>
                    <a:lnTo>
                      <a:pt x="802" y="116"/>
                    </a:lnTo>
                    <a:lnTo>
                      <a:pt x="829" y="116"/>
                    </a:lnTo>
                    <a:lnTo>
                      <a:pt x="855" y="116"/>
                    </a:lnTo>
                    <a:lnTo>
                      <a:pt x="882" y="125"/>
                    </a:lnTo>
                    <a:lnTo>
                      <a:pt x="909" y="125"/>
                    </a:lnTo>
                    <a:lnTo>
                      <a:pt x="936" y="134"/>
                    </a:lnTo>
                    <a:lnTo>
                      <a:pt x="954" y="134"/>
                    </a:lnTo>
                    <a:lnTo>
                      <a:pt x="971" y="143"/>
                    </a:lnTo>
                    <a:lnTo>
                      <a:pt x="981" y="151"/>
                    </a:lnTo>
                    <a:lnTo>
                      <a:pt x="990" y="170"/>
                    </a:lnTo>
                    <a:lnTo>
                      <a:pt x="998" y="178"/>
                    </a:lnTo>
                    <a:lnTo>
                      <a:pt x="1007" y="196"/>
                    </a:lnTo>
                    <a:lnTo>
                      <a:pt x="1016" y="205"/>
                    </a:lnTo>
                    <a:lnTo>
                      <a:pt x="1016" y="214"/>
                    </a:lnTo>
                    <a:lnTo>
                      <a:pt x="1016" y="223"/>
                    </a:lnTo>
                    <a:lnTo>
                      <a:pt x="1016" y="231"/>
                    </a:lnTo>
                    <a:lnTo>
                      <a:pt x="1025" y="231"/>
                    </a:lnTo>
                    <a:lnTo>
                      <a:pt x="1016" y="231"/>
                    </a:lnTo>
                    <a:lnTo>
                      <a:pt x="1016" y="240"/>
                    </a:lnTo>
                    <a:lnTo>
                      <a:pt x="1007" y="240"/>
                    </a:lnTo>
                    <a:lnTo>
                      <a:pt x="998" y="251"/>
                    </a:lnTo>
                    <a:lnTo>
                      <a:pt x="990" y="258"/>
                    </a:lnTo>
                    <a:lnTo>
                      <a:pt x="990" y="267"/>
                    </a:lnTo>
                    <a:lnTo>
                      <a:pt x="981" y="285"/>
                    </a:lnTo>
                    <a:lnTo>
                      <a:pt x="990" y="304"/>
                    </a:lnTo>
                    <a:lnTo>
                      <a:pt x="998" y="311"/>
                    </a:lnTo>
                    <a:lnTo>
                      <a:pt x="1007" y="338"/>
                    </a:lnTo>
                    <a:lnTo>
                      <a:pt x="1034" y="357"/>
                    </a:lnTo>
                    <a:lnTo>
                      <a:pt x="1051" y="391"/>
                    </a:lnTo>
                    <a:lnTo>
                      <a:pt x="1061" y="420"/>
                    </a:lnTo>
                    <a:lnTo>
                      <a:pt x="1070" y="455"/>
                    </a:lnTo>
                    <a:lnTo>
                      <a:pt x="1078" y="500"/>
                    </a:lnTo>
                    <a:lnTo>
                      <a:pt x="1078" y="535"/>
                    </a:lnTo>
                    <a:lnTo>
                      <a:pt x="1078" y="571"/>
                    </a:lnTo>
                    <a:lnTo>
                      <a:pt x="1070" y="607"/>
                    </a:lnTo>
                    <a:lnTo>
                      <a:pt x="1051" y="633"/>
                    </a:lnTo>
                    <a:lnTo>
                      <a:pt x="1025" y="660"/>
                    </a:lnTo>
                    <a:lnTo>
                      <a:pt x="1016" y="677"/>
                    </a:lnTo>
                    <a:lnTo>
                      <a:pt x="1016" y="695"/>
                    </a:lnTo>
                    <a:lnTo>
                      <a:pt x="1016" y="713"/>
                    </a:lnTo>
                    <a:lnTo>
                      <a:pt x="1016" y="731"/>
                    </a:lnTo>
                    <a:lnTo>
                      <a:pt x="1007" y="748"/>
                    </a:lnTo>
                    <a:lnTo>
                      <a:pt x="1007" y="767"/>
                    </a:lnTo>
                    <a:lnTo>
                      <a:pt x="990" y="775"/>
                    </a:lnTo>
                    <a:lnTo>
                      <a:pt x="971" y="793"/>
                    </a:lnTo>
                    <a:lnTo>
                      <a:pt x="945" y="804"/>
                    </a:lnTo>
                    <a:lnTo>
                      <a:pt x="918" y="804"/>
                    </a:lnTo>
                    <a:lnTo>
                      <a:pt x="909" y="830"/>
                    </a:lnTo>
                    <a:lnTo>
                      <a:pt x="909" y="857"/>
                    </a:lnTo>
                    <a:lnTo>
                      <a:pt x="909" y="884"/>
                    </a:lnTo>
                    <a:lnTo>
                      <a:pt x="909" y="901"/>
                    </a:lnTo>
                    <a:lnTo>
                      <a:pt x="909" y="928"/>
                    </a:lnTo>
                    <a:lnTo>
                      <a:pt x="909" y="945"/>
                    </a:lnTo>
                    <a:lnTo>
                      <a:pt x="918" y="964"/>
                    </a:lnTo>
                    <a:lnTo>
                      <a:pt x="936" y="972"/>
                    </a:lnTo>
                    <a:lnTo>
                      <a:pt x="945" y="981"/>
                    </a:lnTo>
                    <a:lnTo>
                      <a:pt x="971" y="981"/>
                    </a:lnTo>
                    <a:lnTo>
                      <a:pt x="981" y="981"/>
                    </a:lnTo>
                    <a:lnTo>
                      <a:pt x="998" y="981"/>
                    </a:lnTo>
                    <a:lnTo>
                      <a:pt x="1007" y="981"/>
                    </a:lnTo>
                    <a:lnTo>
                      <a:pt x="1025" y="981"/>
                    </a:lnTo>
                    <a:lnTo>
                      <a:pt x="1034" y="972"/>
                    </a:lnTo>
                    <a:lnTo>
                      <a:pt x="1043" y="964"/>
                    </a:lnTo>
                    <a:lnTo>
                      <a:pt x="1051" y="954"/>
                    </a:lnTo>
                    <a:lnTo>
                      <a:pt x="1061" y="945"/>
                    </a:lnTo>
                    <a:lnTo>
                      <a:pt x="1061" y="928"/>
                    </a:lnTo>
                    <a:lnTo>
                      <a:pt x="1070" y="910"/>
                    </a:lnTo>
                    <a:lnTo>
                      <a:pt x="1070" y="892"/>
                    </a:lnTo>
                    <a:lnTo>
                      <a:pt x="1078" y="873"/>
                    </a:lnTo>
                    <a:lnTo>
                      <a:pt x="1078" y="857"/>
                    </a:lnTo>
                    <a:lnTo>
                      <a:pt x="1096" y="837"/>
                    </a:lnTo>
                    <a:lnTo>
                      <a:pt x="1105" y="820"/>
                    </a:lnTo>
                    <a:lnTo>
                      <a:pt x="1114" y="811"/>
                    </a:lnTo>
                    <a:lnTo>
                      <a:pt x="1131" y="804"/>
                    </a:lnTo>
                    <a:lnTo>
                      <a:pt x="1142" y="793"/>
                    </a:lnTo>
                    <a:lnTo>
                      <a:pt x="1151" y="784"/>
                    </a:lnTo>
                    <a:lnTo>
                      <a:pt x="1158" y="784"/>
                    </a:lnTo>
                    <a:lnTo>
                      <a:pt x="1167" y="784"/>
                    </a:lnTo>
                    <a:lnTo>
                      <a:pt x="1176" y="775"/>
                    </a:lnTo>
                    <a:lnTo>
                      <a:pt x="1185" y="767"/>
                    </a:lnTo>
                    <a:lnTo>
                      <a:pt x="1195" y="748"/>
                    </a:lnTo>
                    <a:lnTo>
                      <a:pt x="1204" y="740"/>
                    </a:lnTo>
                    <a:lnTo>
                      <a:pt x="1222" y="731"/>
                    </a:lnTo>
                    <a:lnTo>
                      <a:pt x="1231" y="731"/>
                    </a:lnTo>
                    <a:lnTo>
                      <a:pt x="1248" y="740"/>
                    </a:lnTo>
                    <a:lnTo>
                      <a:pt x="1266" y="748"/>
                    </a:lnTo>
                    <a:lnTo>
                      <a:pt x="1284" y="775"/>
                    </a:lnTo>
                    <a:lnTo>
                      <a:pt x="1302" y="811"/>
                    </a:lnTo>
                    <a:lnTo>
                      <a:pt x="1319" y="830"/>
                    </a:lnTo>
                    <a:lnTo>
                      <a:pt x="1328" y="857"/>
                    </a:lnTo>
                    <a:lnTo>
                      <a:pt x="1337" y="873"/>
                    </a:lnTo>
                    <a:lnTo>
                      <a:pt x="1347" y="892"/>
                    </a:lnTo>
                    <a:lnTo>
                      <a:pt x="1355" y="901"/>
                    </a:lnTo>
                    <a:lnTo>
                      <a:pt x="1364" y="917"/>
                    </a:lnTo>
                    <a:lnTo>
                      <a:pt x="1364" y="937"/>
                    </a:lnTo>
                    <a:lnTo>
                      <a:pt x="1364" y="964"/>
                    </a:lnTo>
                    <a:lnTo>
                      <a:pt x="1364" y="981"/>
                    </a:lnTo>
                    <a:lnTo>
                      <a:pt x="1373" y="1008"/>
                    </a:lnTo>
                    <a:lnTo>
                      <a:pt x="1373" y="1034"/>
                    </a:lnTo>
                    <a:lnTo>
                      <a:pt x="1391" y="1061"/>
                    </a:lnTo>
                    <a:lnTo>
                      <a:pt x="1400" y="1088"/>
                    </a:lnTo>
                    <a:lnTo>
                      <a:pt x="1417" y="1114"/>
                    </a:lnTo>
                    <a:lnTo>
                      <a:pt x="1427" y="1150"/>
                    </a:lnTo>
                    <a:lnTo>
                      <a:pt x="1444" y="1186"/>
                    </a:lnTo>
                    <a:lnTo>
                      <a:pt x="1453" y="1221"/>
                    </a:lnTo>
                    <a:lnTo>
                      <a:pt x="1453" y="1266"/>
                    </a:lnTo>
                    <a:lnTo>
                      <a:pt x="1444" y="1321"/>
                    </a:lnTo>
                    <a:lnTo>
                      <a:pt x="1444" y="1354"/>
                    </a:lnTo>
                    <a:lnTo>
                      <a:pt x="1427" y="1374"/>
                    </a:lnTo>
                    <a:lnTo>
                      <a:pt x="1417" y="1390"/>
                    </a:lnTo>
                    <a:lnTo>
                      <a:pt x="1408" y="1401"/>
                    </a:lnTo>
                    <a:lnTo>
                      <a:pt x="1391" y="1401"/>
                    </a:lnTo>
                    <a:lnTo>
                      <a:pt x="1382" y="1408"/>
                    </a:lnTo>
                    <a:lnTo>
                      <a:pt x="1373" y="1418"/>
                    </a:lnTo>
                    <a:lnTo>
                      <a:pt x="1364" y="1427"/>
                    </a:lnTo>
                    <a:lnTo>
                      <a:pt x="1355" y="1445"/>
                    </a:lnTo>
                    <a:lnTo>
                      <a:pt x="1355" y="1470"/>
                    </a:lnTo>
                    <a:lnTo>
                      <a:pt x="1355" y="1498"/>
                    </a:lnTo>
                    <a:lnTo>
                      <a:pt x="1347" y="1514"/>
                    </a:lnTo>
                    <a:lnTo>
                      <a:pt x="1337" y="1534"/>
                    </a:lnTo>
                    <a:lnTo>
                      <a:pt x="1319" y="1543"/>
                    </a:lnTo>
                    <a:lnTo>
                      <a:pt x="1311" y="1551"/>
                    </a:lnTo>
                    <a:lnTo>
                      <a:pt x="1302" y="1570"/>
                    </a:lnTo>
                    <a:lnTo>
                      <a:pt x="1284" y="1587"/>
                    </a:lnTo>
                    <a:lnTo>
                      <a:pt x="1275" y="1614"/>
                    </a:lnTo>
                    <a:lnTo>
                      <a:pt x="1275" y="1650"/>
                    </a:lnTo>
                    <a:lnTo>
                      <a:pt x="1275" y="1694"/>
                    </a:lnTo>
                    <a:lnTo>
                      <a:pt x="1275" y="1738"/>
                    </a:lnTo>
                    <a:lnTo>
                      <a:pt x="1266" y="1757"/>
                    </a:lnTo>
                    <a:lnTo>
                      <a:pt x="1266" y="1774"/>
                    </a:lnTo>
                    <a:lnTo>
                      <a:pt x="1248" y="1774"/>
                    </a:lnTo>
                    <a:lnTo>
                      <a:pt x="1238" y="1783"/>
                    </a:lnTo>
                    <a:lnTo>
                      <a:pt x="1231" y="1791"/>
                    </a:lnTo>
                    <a:lnTo>
                      <a:pt x="1211" y="1801"/>
                    </a:lnTo>
                    <a:lnTo>
                      <a:pt x="1211" y="1827"/>
                    </a:lnTo>
                    <a:lnTo>
                      <a:pt x="1204" y="1854"/>
                    </a:lnTo>
                    <a:lnTo>
                      <a:pt x="1204" y="1907"/>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30" name="Freeform 32"/>
              <p:cNvSpPr>
                <a:spLocks/>
              </p:cNvSpPr>
              <p:nvPr/>
            </p:nvSpPr>
            <p:spPr bwMode="auto">
              <a:xfrm>
                <a:off x="2197" y="1867"/>
                <a:ext cx="797" cy="409"/>
              </a:xfrm>
              <a:custGeom>
                <a:avLst/>
                <a:gdLst>
                  <a:gd name="T0" fmla="*/ 168 w 3138"/>
                  <a:gd name="T1" fmla="*/ 263 h 1596"/>
                  <a:gd name="T2" fmla="*/ 118 w 3138"/>
                  <a:gd name="T3" fmla="*/ 258 h 1596"/>
                  <a:gd name="T4" fmla="*/ 54 w 3138"/>
                  <a:gd name="T5" fmla="*/ 254 h 1596"/>
                  <a:gd name="T6" fmla="*/ 0 w 3138"/>
                  <a:gd name="T7" fmla="*/ 250 h 1596"/>
                  <a:gd name="T8" fmla="*/ 140 w 3138"/>
                  <a:gd name="T9" fmla="*/ 9 h 1596"/>
                  <a:gd name="T10" fmla="*/ 306 w 3138"/>
                  <a:gd name="T11" fmla="*/ 21 h 1596"/>
                  <a:gd name="T12" fmla="*/ 437 w 3138"/>
                  <a:gd name="T13" fmla="*/ 26 h 1596"/>
                  <a:gd name="T14" fmla="*/ 505 w 3138"/>
                  <a:gd name="T15" fmla="*/ 28 h 1596"/>
                  <a:gd name="T16" fmla="*/ 523 w 3138"/>
                  <a:gd name="T17" fmla="*/ 42 h 1596"/>
                  <a:gd name="T18" fmla="*/ 546 w 3138"/>
                  <a:gd name="T19" fmla="*/ 53 h 1596"/>
                  <a:gd name="T20" fmla="*/ 598 w 3138"/>
                  <a:gd name="T21" fmla="*/ 50 h 1596"/>
                  <a:gd name="T22" fmla="*/ 618 w 3138"/>
                  <a:gd name="T23" fmla="*/ 48 h 1596"/>
                  <a:gd name="T24" fmla="*/ 632 w 3138"/>
                  <a:gd name="T25" fmla="*/ 57 h 1596"/>
                  <a:gd name="T26" fmla="*/ 645 w 3138"/>
                  <a:gd name="T27" fmla="*/ 67 h 1596"/>
                  <a:gd name="T28" fmla="*/ 659 w 3138"/>
                  <a:gd name="T29" fmla="*/ 69 h 1596"/>
                  <a:gd name="T30" fmla="*/ 668 w 3138"/>
                  <a:gd name="T31" fmla="*/ 76 h 1596"/>
                  <a:gd name="T32" fmla="*/ 677 w 3138"/>
                  <a:gd name="T33" fmla="*/ 85 h 1596"/>
                  <a:gd name="T34" fmla="*/ 688 w 3138"/>
                  <a:gd name="T35" fmla="*/ 98 h 1596"/>
                  <a:gd name="T36" fmla="*/ 698 w 3138"/>
                  <a:gd name="T37" fmla="*/ 121 h 1596"/>
                  <a:gd name="T38" fmla="*/ 702 w 3138"/>
                  <a:gd name="T39" fmla="*/ 135 h 1596"/>
                  <a:gd name="T40" fmla="*/ 707 w 3138"/>
                  <a:gd name="T41" fmla="*/ 147 h 1596"/>
                  <a:gd name="T42" fmla="*/ 722 w 3138"/>
                  <a:gd name="T43" fmla="*/ 174 h 1596"/>
                  <a:gd name="T44" fmla="*/ 722 w 3138"/>
                  <a:gd name="T45" fmla="*/ 197 h 1596"/>
                  <a:gd name="T46" fmla="*/ 725 w 3138"/>
                  <a:gd name="T47" fmla="*/ 215 h 1596"/>
                  <a:gd name="T48" fmla="*/ 736 w 3138"/>
                  <a:gd name="T49" fmla="*/ 229 h 1596"/>
                  <a:gd name="T50" fmla="*/ 738 w 3138"/>
                  <a:gd name="T51" fmla="*/ 242 h 1596"/>
                  <a:gd name="T52" fmla="*/ 741 w 3138"/>
                  <a:gd name="T53" fmla="*/ 256 h 1596"/>
                  <a:gd name="T54" fmla="*/ 743 w 3138"/>
                  <a:gd name="T55" fmla="*/ 267 h 1596"/>
                  <a:gd name="T56" fmla="*/ 743 w 3138"/>
                  <a:gd name="T57" fmla="*/ 277 h 1596"/>
                  <a:gd name="T58" fmla="*/ 747 w 3138"/>
                  <a:gd name="T59" fmla="*/ 288 h 1596"/>
                  <a:gd name="T60" fmla="*/ 747 w 3138"/>
                  <a:gd name="T61" fmla="*/ 311 h 1596"/>
                  <a:gd name="T62" fmla="*/ 750 w 3138"/>
                  <a:gd name="T63" fmla="*/ 325 h 1596"/>
                  <a:gd name="T64" fmla="*/ 759 w 3138"/>
                  <a:gd name="T65" fmla="*/ 334 h 1596"/>
                  <a:gd name="T66" fmla="*/ 763 w 3138"/>
                  <a:gd name="T67" fmla="*/ 345 h 1596"/>
                  <a:gd name="T68" fmla="*/ 766 w 3138"/>
                  <a:gd name="T69" fmla="*/ 361 h 1596"/>
                  <a:gd name="T70" fmla="*/ 770 w 3138"/>
                  <a:gd name="T71" fmla="*/ 370 h 1596"/>
                  <a:gd name="T72" fmla="*/ 779 w 3138"/>
                  <a:gd name="T73" fmla="*/ 377 h 1596"/>
                  <a:gd name="T74" fmla="*/ 786 w 3138"/>
                  <a:gd name="T75" fmla="*/ 395 h 1596"/>
                  <a:gd name="T76" fmla="*/ 792 w 3138"/>
                  <a:gd name="T77" fmla="*/ 400 h 1596"/>
                  <a:gd name="T78" fmla="*/ 797 w 3138"/>
                  <a:gd name="T79" fmla="*/ 407 h 1596"/>
                  <a:gd name="T80" fmla="*/ 582 w 3138"/>
                  <a:gd name="T81" fmla="*/ 407 h 1596"/>
                  <a:gd name="T82" fmla="*/ 399 w 3138"/>
                  <a:gd name="T83" fmla="*/ 400 h 1596"/>
                  <a:gd name="T84" fmla="*/ 226 w 3138"/>
                  <a:gd name="T85" fmla="*/ 388 h 15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138" h="1596">
                    <a:moveTo>
                      <a:pt x="669" y="1490"/>
                    </a:moveTo>
                    <a:lnTo>
                      <a:pt x="696" y="1027"/>
                    </a:lnTo>
                    <a:lnTo>
                      <a:pt x="660" y="1027"/>
                    </a:lnTo>
                    <a:lnTo>
                      <a:pt x="606" y="1027"/>
                    </a:lnTo>
                    <a:lnTo>
                      <a:pt x="544" y="1017"/>
                    </a:lnTo>
                    <a:lnTo>
                      <a:pt x="464" y="1008"/>
                    </a:lnTo>
                    <a:lnTo>
                      <a:pt x="384" y="1008"/>
                    </a:lnTo>
                    <a:lnTo>
                      <a:pt x="293" y="999"/>
                    </a:lnTo>
                    <a:lnTo>
                      <a:pt x="213" y="990"/>
                    </a:lnTo>
                    <a:lnTo>
                      <a:pt x="133" y="983"/>
                    </a:lnTo>
                    <a:lnTo>
                      <a:pt x="63" y="983"/>
                    </a:lnTo>
                    <a:lnTo>
                      <a:pt x="0" y="974"/>
                    </a:lnTo>
                    <a:lnTo>
                      <a:pt x="80" y="0"/>
                    </a:lnTo>
                    <a:lnTo>
                      <a:pt x="312" y="20"/>
                    </a:lnTo>
                    <a:lnTo>
                      <a:pt x="553" y="37"/>
                    </a:lnTo>
                    <a:lnTo>
                      <a:pt x="777" y="53"/>
                    </a:lnTo>
                    <a:lnTo>
                      <a:pt x="999" y="64"/>
                    </a:lnTo>
                    <a:lnTo>
                      <a:pt x="1203" y="82"/>
                    </a:lnTo>
                    <a:lnTo>
                      <a:pt x="1391" y="90"/>
                    </a:lnTo>
                    <a:lnTo>
                      <a:pt x="1569" y="100"/>
                    </a:lnTo>
                    <a:lnTo>
                      <a:pt x="1720" y="100"/>
                    </a:lnTo>
                    <a:lnTo>
                      <a:pt x="1846" y="109"/>
                    </a:lnTo>
                    <a:lnTo>
                      <a:pt x="1953" y="109"/>
                    </a:lnTo>
                    <a:lnTo>
                      <a:pt x="1988" y="109"/>
                    </a:lnTo>
                    <a:lnTo>
                      <a:pt x="2024" y="126"/>
                    </a:lnTo>
                    <a:lnTo>
                      <a:pt x="2041" y="136"/>
                    </a:lnTo>
                    <a:lnTo>
                      <a:pt x="2060" y="162"/>
                    </a:lnTo>
                    <a:lnTo>
                      <a:pt x="2086" y="180"/>
                    </a:lnTo>
                    <a:lnTo>
                      <a:pt x="2113" y="197"/>
                    </a:lnTo>
                    <a:lnTo>
                      <a:pt x="2149" y="206"/>
                    </a:lnTo>
                    <a:lnTo>
                      <a:pt x="2193" y="216"/>
                    </a:lnTo>
                    <a:lnTo>
                      <a:pt x="2264" y="206"/>
                    </a:lnTo>
                    <a:lnTo>
                      <a:pt x="2354" y="197"/>
                    </a:lnTo>
                    <a:lnTo>
                      <a:pt x="2390" y="189"/>
                    </a:lnTo>
                    <a:lnTo>
                      <a:pt x="2417" y="180"/>
                    </a:lnTo>
                    <a:lnTo>
                      <a:pt x="2434" y="189"/>
                    </a:lnTo>
                    <a:lnTo>
                      <a:pt x="2452" y="197"/>
                    </a:lnTo>
                    <a:lnTo>
                      <a:pt x="2470" y="206"/>
                    </a:lnTo>
                    <a:lnTo>
                      <a:pt x="2488" y="224"/>
                    </a:lnTo>
                    <a:lnTo>
                      <a:pt x="2506" y="233"/>
                    </a:lnTo>
                    <a:lnTo>
                      <a:pt x="2523" y="250"/>
                    </a:lnTo>
                    <a:lnTo>
                      <a:pt x="2541" y="260"/>
                    </a:lnTo>
                    <a:lnTo>
                      <a:pt x="2568" y="260"/>
                    </a:lnTo>
                    <a:lnTo>
                      <a:pt x="2586" y="260"/>
                    </a:lnTo>
                    <a:lnTo>
                      <a:pt x="2594" y="269"/>
                    </a:lnTo>
                    <a:lnTo>
                      <a:pt x="2614" y="277"/>
                    </a:lnTo>
                    <a:lnTo>
                      <a:pt x="2621" y="286"/>
                    </a:lnTo>
                    <a:lnTo>
                      <a:pt x="2630" y="296"/>
                    </a:lnTo>
                    <a:lnTo>
                      <a:pt x="2648" y="313"/>
                    </a:lnTo>
                    <a:lnTo>
                      <a:pt x="2657" y="322"/>
                    </a:lnTo>
                    <a:lnTo>
                      <a:pt x="2667" y="330"/>
                    </a:lnTo>
                    <a:lnTo>
                      <a:pt x="2674" y="340"/>
                    </a:lnTo>
                    <a:lnTo>
                      <a:pt x="2683" y="349"/>
                    </a:lnTo>
                    <a:lnTo>
                      <a:pt x="2710" y="384"/>
                    </a:lnTo>
                    <a:lnTo>
                      <a:pt x="2729" y="420"/>
                    </a:lnTo>
                    <a:lnTo>
                      <a:pt x="2738" y="457"/>
                    </a:lnTo>
                    <a:lnTo>
                      <a:pt x="2747" y="473"/>
                    </a:lnTo>
                    <a:lnTo>
                      <a:pt x="2754" y="492"/>
                    </a:lnTo>
                    <a:lnTo>
                      <a:pt x="2754" y="510"/>
                    </a:lnTo>
                    <a:lnTo>
                      <a:pt x="2763" y="526"/>
                    </a:lnTo>
                    <a:lnTo>
                      <a:pt x="2763" y="537"/>
                    </a:lnTo>
                    <a:lnTo>
                      <a:pt x="2774" y="554"/>
                    </a:lnTo>
                    <a:lnTo>
                      <a:pt x="2782" y="572"/>
                    </a:lnTo>
                    <a:lnTo>
                      <a:pt x="2818" y="607"/>
                    </a:lnTo>
                    <a:lnTo>
                      <a:pt x="2835" y="643"/>
                    </a:lnTo>
                    <a:lnTo>
                      <a:pt x="2844" y="679"/>
                    </a:lnTo>
                    <a:lnTo>
                      <a:pt x="2844" y="706"/>
                    </a:lnTo>
                    <a:lnTo>
                      <a:pt x="2844" y="741"/>
                    </a:lnTo>
                    <a:lnTo>
                      <a:pt x="2844" y="767"/>
                    </a:lnTo>
                    <a:lnTo>
                      <a:pt x="2844" y="794"/>
                    </a:lnTo>
                    <a:lnTo>
                      <a:pt x="2844" y="822"/>
                    </a:lnTo>
                    <a:lnTo>
                      <a:pt x="2854" y="839"/>
                    </a:lnTo>
                    <a:lnTo>
                      <a:pt x="2871" y="857"/>
                    </a:lnTo>
                    <a:lnTo>
                      <a:pt x="2890" y="875"/>
                    </a:lnTo>
                    <a:lnTo>
                      <a:pt x="2898" y="893"/>
                    </a:lnTo>
                    <a:lnTo>
                      <a:pt x="2898" y="910"/>
                    </a:lnTo>
                    <a:lnTo>
                      <a:pt x="2907" y="928"/>
                    </a:lnTo>
                    <a:lnTo>
                      <a:pt x="2907" y="946"/>
                    </a:lnTo>
                    <a:lnTo>
                      <a:pt x="2907" y="963"/>
                    </a:lnTo>
                    <a:lnTo>
                      <a:pt x="2907" y="983"/>
                    </a:lnTo>
                    <a:lnTo>
                      <a:pt x="2916" y="999"/>
                    </a:lnTo>
                    <a:lnTo>
                      <a:pt x="2924" y="1008"/>
                    </a:lnTo>
                    <a:lnTo>
                      <a:pt x="2934" y="1017"/>
                    </a:lnTo>
                    <a:lnTo>
                      <a:pt x="2924" y="1043"/>
                    </a:lnTo>
                    <a:lnTo>
                      <a:pt x="2916" y="1063"/>
                    </a:lnTo>
                    <a:lnTo>
                      <a:pt x="2916" y="1070"/>
                    </a:lnTo>
                    <a:lnTo>
                      <a:pt x="2924" y="1080"/>
                    </a:lnTo>
                    <a:lnTo>
                      <a:pt x="2934" y="1098"/>
                    </a:lnTo>
                    <a:lnTo>
                      <a:pt x="2934" y="1107"/>
                    </a:lnTo>
                    <a:lnTo>
                      <a:pt x="2943" y="1123"/>
                    </a:lnTo>
                    <a:lnTo>
                      <a:pt x="2951" y="1143"/>
                    </a:lnTo>
                    <a:lnTo>
                      <a:pt x="2951" y="1178"/>
                    </a:lnTo>
                    <a:lnTo>
                      <a:pt x="2943" y="1214"/>
                    </a:lnTo>
                    <a:lnTo>
                      <a:pt x="2943" y="1232"/>
                    </a:lnTo>
                    <a:lnTo>
                      <a:pt x="2943" y="1250"/>
                    </a:lnTo>
                    <a:lnTo>
                      <a:pt x="2951" y="1267"/>
                    </a:lnTo>
                    <a:lnTo>
                      <a:pt x="2960" y="1276"/>
                    </a:lnTo>
                    <a:lnTo>
                      <a:pt x="2970" y="1285"/>
                    </a:lnTo>
                    <a:lnTo>
                      <a:pt x="2987" y="1303"/>
                    </a:lnTo>
                    <a:lnTo>
                      <a:pt x="2996" y="1312"/>
                    </a:lnTo>
                    <a:lnTo>
                      <a:pt x="3004" y="1330"/>
                    </a:lnTo>
                    <a:lnTo>
                      <a:pt x="3004" y="1347"/>
                    </a:lnTo>
                    <a:lnTo>
                      <a:pt x="3004" y="1374"/>
                    </a:lnTo>
                    <a:lnTo>
                      <a:pt x="3004" y="1392"/>
                    </a:lnTo>
                    <a:lnTo>
                      <a:pt x="3014" y="1410"/>
                    </a:lnTo>
                    <a:lnTo>
                      <a:pt x="3014" y="1419"/>
                    </a:lnTo>
                    <a:lnTo>
                      <a:pt x="3023" y="1436"/>
                    </a:lnTo>
                    <a:lnTo>
                      <a:pt x="3031" y="1445"/>
                    </a:lnTo>
                    <a:lnTo>
                      <a:pt x="3050" y="1454"/>
                    </a:lnTo>
                    <a:lnTo>
                      <a:pt x="3058" y="1463"/>
                    </a:lnTo>
                    <a:lnTo>
                      <a:pt x="3067" y="1472"/>
                    </a:lnTo>
                    <a:lnTo>
                      <a:pt x="3067" y="1480"/>
                    </a:lnTo>
                    <a:lnTo>
                      <a:pt x="3067" y="1490"/>
                    </a:lnTo>
                    <a:lnTo>
                      <a:pt x="3094" y="1543"/>
                    </a:lnTo>
                    <a:lnTo>
                      <a:pt x="3103" y="1543"/>
                    </a:lnTo>
                    <a:lnTo>
                      <a:pt x="3111" y="1552"/>
                    </a:lnTo>
                    <a:lnTo>
                      <a:pt x="3120" y="1560"/>
                    </a:lnTo>
                    <a:lnTo>
                      <a:pt x="3131" y="1571"/>
                    </a:lnTo>
                    <a:lnTo>
                      <a:pt x="3131" y="1580"/>
                    </a:lnTo>
                    <a:lnTo>
                      <a:pt x="3138" y="1587"/>
                    </a:lnTo>
                    <a:lnTo>
                      <a:pt x="2835" y="1596"/>
                    </a:lnTo>
                    <a:lnTo>
                      <a:pt x="2559" y="1596"/>
                    </a:lnTo>
                    <a:lnTo>
                      <a:pt x="2292" y="1587"/>
                    </a:lnTo>
                    <a:lnTo>
                      <a:pt x="2041" y="1587"/>
                    </a:lnTo>
                    <a:lnTo>
                      <a:pt x="1800" y="1580"/>
                    </a:lnTo>
                    <a:lnTo>
                      <a:pt x="1569" y="1560"/>
                    </a:lnTo>
                    <a:lnTo>
                      <a:pt x="1347" y="1552"/>
                    </a:lnTo>
                    <a:lnTo>
                      <a:pt x="1114" y="1534"/>
                    </a:lnTo>
                    <a:lnTo>
                      <a:pt x="890" y="1516"/>
                    </a:lnTo>
                    <a:lnTo>
                      <a:pt x="669" y="149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31" name="Freeform 33"/>
              <p:cNvSpPr>
                <a:spLocks/>
              </p:cNvSpPr>
              <p:nvPr/>
            </p:nvSpPr>
            <p:spPr bwMode="auto">
              <a:xfrm>
                <a:off x="2197" y="1867"/>
                <a:ext cx="797" cy="409"/>
              </a:xfrm>
              <a:custGeom>
                <a:avLst/>
                <a:gdLst>
                  <a:gd name="T0" fmla="*/ 177 w 3138"/>
                  <a:gd name="T1" fmla="*/ 263 h 1596"/>
                  <a:gd name="T2" fmla="*/ 138 w 3138"/>
                  <a:gd name="T3" fmla="*/ 261 h 1596"/>
                  <a:gd name="T4" fmla="*/ 74 w 3138"/>
                  <a:gd name="T5" fmla="*/ 256 h 1596"/>
                  <a:gd name="T6" fmla="*/ 16 w 3138"/>
                  <a:gd name="T7" fmla="*/ 252 h 1596"/>
                  <a:gd name="T8" fmla="*/ 79 w 3138"/>
                  <a:gd name="T9" fmla="*/ 5 h 1596"/>
                  <a:gd name="T10" fmla="*/ 254 w 3138"/>
                  <a:gd name="T11" fmla="*/ 16 h 1596"/>
                  <a:gd name="T12" fmla="*/ 399 w 3138"/>
                  <a:gd name="T13" fmla="*/ 26 h 1596"/>
                  <a:gd name="T14" fmla="*/ 496 w 3138"/>
                  <a:gd name="T15" fmla="*/ 28 h 1596"/>
                  <a:gd name="T16" fmla="*/ 518 w 3138"/>
                  <a:gd name="T17" fmla="*/ 35 h 1596"/>
                  <a:gd name="T18" fmla="*/ 537 w 3138"/>
                  <a:gd name="T19" fmla="*/ 50 h 1596"/>
                  <a:gd name="T20" fmla="*/ 575 w 3138"/>
                  <a:gd name="T21" fmla="*/ 53 h 1596"/>
                  <a:gd name="T22" fmla="*/ 614 w 3138"/>
                  <a:gd name="T23" fmla="*/ 46 h 1596"/>
                  <a:gd name="T24" fmla="*/ 627 w 3138"/>
                  <a:gd name="T25" fmla="*/ 53 h 1596"/>
                  <a:gd name="T26" fmla="*/ 641 w 3138"/>
                  <a:gd name="T27" fmla="*/ 64 h 1596"/>
                  <a:gd name="T28" fmla="*/ 657 w 3138"/>
                  <a:gd name="T29" fmla="*/ 67 h 1596"/>
                  <a:gd name="T30" fmla="*/ 666 w 3138"/>
                  <a:gd name="T31" fmla="*/ 73 h 1596"/>
                  <a:gd name="T32" fmla="*/ 675 w 3138"/>
                  <a:gd name="T33" fmla="*/ 83 h 1596"/>
                  <a:gd name="T34" fmla="*/ 681 w 3138"/>
                  <a:gd name="T35" fmla="*/ 89 h 1596"/>
                  <a:gd name="T36" fmla="*/ 695 w 3138"/>
                  <a:gd name="T37" fmla="*/ 117 h 1596"/>
                  <a:gd name="T38" fmla="*/ 699 w 3138"/>
                  <a:gd name="T39" fmla="*/ 131 h 1596"/>
                  <a:gd name="T40" fmla="*/ 705 w 3138"/>
                  <a:gd name="T41" fmla="*/ 142 h 1596"/>
                  <a:gd name="T42" fmla="*/ 720 w 3138"/>
                  <a:gd name="T43" fmla="*/ 165 h 1596"/>
                  <a:gd name="T44" fmla="*/ 722 w 3138"/>
                  <a:gd name="T45" fmla="*/ 190 h 1596"/>
                  <a:gd name="T46" fmla="*/ 722 w 3138"/>
                  <a:gd name="T47" fmla="*/ 211 h 1596"/>
                  <a:gd name="T48" fmla="*/ 734 w 3138"/>
                  <a:gd name="T49" fmla="*/ 224 h 1596"/>
                  <a:gd name="T50" fmla="*/ 738 w 3138"/>
                  <a:gd name="T51" fmla="*/ 238 h 1596"/>
                  <a:gd name="T52" fmla="*/ 738 w 3138"/>
                  <a:gd name="T53" fmla="*/ 252 h 1596"/>
                  <a:gd name="T54" fmla="*/ 745 w 3138"/>
                  <a:gd name="T55" fmla="*/ 261 h 1596"/>
                  <a:gd name="T56" fmla="*/ 741 w 3138"/>
                  <a:gd name="T57" fmla="*/ 274 h 1596"/>
                  <a:gd name="T58" fmla="*/ 745 w 3138"/>
                  <a:gd name="T59" fmla="*/ 284 h 1596"/>
                  <a:gd name="T60" fmla="*/ 750 w 3138"/>
                  <a:gd name="T61" fmla="*/ 302 h 1596"/>
                  <a:gd name="T62" fmla="*/ 747 w 3138"/>
                  <a:gd name="T63" fmla="*/ 320 h 1596"/>
                  <a:gd name="T64" fmla="*/ 754 w 3138"/>
                  <a:gd name="T65" fmla="*/ 329 h 1596"/>
                  <a:gd name="T66" fmla="*/ 763 w 3138"/>
                  <a:gd name="T67" fmla="*/ 341 h 1596"/>
                  <a:gd name="T68" fmla="*/ 763 w 3138"/>
                  <a:gd name="T69" fmla="*/ 357 h 1596"/>
                  <a:gd name="T70" fmla="*/ 768 w 3138"/>
                  <a:gd name="T71" fmla="*/ 368 h 1596"/>
                  <a:gd name="T72" fmla="*/ 777 w 3138"/>
                  <a:gd name="T73" fmla="*/ 375 h 1596"/>
                  <a:gd name="T74" fmla="*/ 779 w 3138"/>
                  <a:gd name="T75" fmla="*/ 382 h 1596"/>
                  <a:gd name="T76" fmla="*/ 788 w 3138"/>
                  <a:gd name="T77" fmla="*/ 395 h 1596"/>
                  <a:gd name="T78" fmla="*/ 792 w 3138"/>
                  <a:gd name="T79" fmla="*/ 400 h 1596"/>
                  <a:gd name="T80" fmla="*/ 795 w 3138"/>
                  <a:gd name="T81" fmla="*/ 405 h 1596"/>
                  <a:gd name="T82" fmla="*/ 720 w 3138"/>
                  <a:gd name="T83" fmla="*/ 409 h 1596"/>
                  <a:gd name="T84" fmla="*/ 518 w 3138"/>
                  <a:gd name="T85" fmla="*/ 407 h 1596"/>
                  <a:gd name="T86" fmla="*/ 342 w 3138"/>
                  <a:gd name="T87" fmla="*/ 398 h 1596"/>
                  <a:gd name="T88" fmla="*/ 170 w 3138"/>
                  <a:gd name="T89" fmla="*/ 382 h 159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3138" h="1596">
                    <a:moveTo>
                      <a:pt x="669" y="1490"/>
                    </a:moveTo>
                    <a:lnTo>
                      <a:pt x="669" y="1490"/>
                    </a:lnTo>
                    <a:lnTo>
                      <a:pt x="696" y="1027"/>
                    </a:lnTo>
                    <a:lnTo>
                      <a:pt x="660" y="1027"/>
                    </a:lnTo>
                    <a:lnTo>
                      <a:pt x="606" y="1027"/>
                    </a:lnTo>
                    <a:lnTo>
                      <a:pt x="544" y="1017"/>
                    </a:lnTo>
                    <a:lnTo>
                      <a:pt x="464" y="1008"/>
                    </a:lnTo>
                    <a:lnTo>
                      <a:pt x="384" y="1008"/>
                    </a:lnTo>
                    <a:lnTo>
                      <a:pt x="293" y="999"/>
                    </a:lnTo>
                    <a:lnTo>
                      <a:pt x="213" y="990"/>
                    </a:lnTo>
                    <a:lnTo>
                      <a:pt x="133" y="983"/>
                    </a:lnTo>
                    <a:lnTo>
                      <a:pt x="63" y="983"/>
                    </a:lnTo>
                    <a:lnTo>
                      <a:pt x="0" y="974"/>
                    </a:lnTo>
                    <a:lnTo>
                      <a:pt x="80" y="0"/>
                    </a:lnTo>
                    <a:lnTo>
                      <a:pt x="312" y="20"/>
                    </a:lnTo>
                    <a:lnTo>
                      <a:pt x="553" y="37"/>
                    </a:lnTo>
                    <a:lnTo>
                      <a:pt x="777" y="53"/>
                    </a:lnTo>
                    <a:lnTo>
                      <a:pt x="999" y="64"/>
                    </a:lnTo>
                    <a:lnTo>
                      <a:pt x="1203" y="82"/>
                    </a:lnTo>
                    <a:lnTo>
                      <a:pt x="1391" y="90"/>
                    </a:lnTo>
                    <a:lnTo>
                      <a:pt x="1569" y="100"/>
                    </a:lnTo>
                    <a:lnTo>
                      <a:pt x="1720" y="100"/>
                    </a:lnTo>
                    <a:lnTo>
                      <a:pt x="1846" y="109"/>
                    </a:lnTo>
                    <a:lnTo>
                      <a:pt x="1953" y="109"/>
                    </a:lnTo>
                    <a:lnTo>
                      <a:pt x="1988" y="109"/>
                    </a:lnTo>
                    <a:lnTo>
                      <a:pt x="2024" y="126"/>
                    </a:lnTo>
                    <a:lnTo>
                      <a:pt x="2041" y="136"/>
                    </a:lnTo>
                    <a:lnTo>
                      <a:pt x="2060" y="162"/>
                    </a:lnTo>
                    <a:lnTo>
                      <a:pt x="2086" y="180"/>
                    </a:lnTo>
                    <a:lnTo>
                      <a:pt x="2113" y="197"/>
                    </a:lnTo>
                    <a:lnTo>
                      <a:pt x="2149" y="206"/>
                    </a:lnTo>
                    <a:lnTo>
                      <a:pt x="2193" y="216"/>
                    </a:lnTo>
                    <a:lnTo>
                      <a:pt x="2264" y="206"/>
                    </a:lnTo>
                    <a:lnTo>
                      <a:pt x="2354" y="197"/>
                    </a:lnTo>
                    <a:lnTo>
                      <a:pt x="2390" y="189"/>
                    </a:lnTo>
                    <a:lnTo>
                      <a:pt x="2417" y="180"/>
                    </a:lnTo>
                    <a:lnTo>
                      <a:pt x="2434" y="189"/>
                    </a:lnTo>
                    <a:lnTo>
                      <a:pt x="2452" y="197"/>
                    </a:lnTo>
                    <a:lnTo>
                      <a:pt x="2470" y="206"/>
                    </a:lnTo>
                    <a:lnTo>
                      <a:pt x="2488" y="224"/>
                    </a:lnTo>
                    <a:lnTo>
                      <a:pt x="2506" y="233"/>
                    </a:lnTo>
                    <a:lnTo>
                      <a:pt x="2523" y="250"/>
                    </a:lnTo>
                    <a:lnTo>
                      <a:pt x="2541" y="260"/>
                    </a:lnTo>
                    <a:lnTo>
                      <a:pt x="2568" y="260"/>
                    </a:lnTo>
                    <a:lnTo>
                      <a:pt x="2586" y="260"/>
                    </a:lnTo>
                    <a:lnTo>
                      <a:pt x="2594" y="269"/>
                    </a:lnTo>
                    <a:lnTo>
                      <a:pt x="2614" y="277"/>
                    </a:lnTo>
                    <a:lnTo>
                      <a:pt x="2621" y="286"/>
                    </a:lnTo>
                    <a:lnTo>
                      <a:pt x="2630" y="296"/>
                    </a:lnTo>
                    <a:lnTo>
                      <a:pt x="2648" y="313"/>
                    </a:lnTo>
                    <a:lnTo>
                      <a:pt x="2657" y="322"/>
                    </a:lnTo>
                    <a:lnTo>
                      <a:pt x="2667" y="330"/>
                    </a:lnTo>
                    <a:lnTo>
                      <a:pt x="2674" y="340"/>
                    </a:lnTo>
                    <a:lnTo>
                      <a:pt x="2683" y="349"/>
                    </a:lnTo>
                    <a:lnTo>
                      <a:pt x="2710" y="384"/>
                    </a:lnTo>
                    <a:lnTo>
                      <a:pt x="2729" y="420"/>
                    </a:lnTo>
                    <a:lnTo>
                      <a:pt x="2738" y="457"/>
                    </a:lnTo>
                    <a:lnTo>
                      <a:pt x="2747" y="473"/>
                    </a:lnTo>
                    <a:lnTo>
                      <a:pt x="2754" y="492"/>
                    </a:lnTo>
                    <a:lnTo>
                      <a:pt x="2754" y="510"/>
                    </a:lnTo>
                    <a:lnTo>
                      <a:pt x="2763" y="526"/>
                    </a:lnTo>
                    <a:lnTo>
                      <a:pt x="2763" y="537"/>
                    </a:lnTo>
                    <a:lnTo>
                      <a:pt x="2774" y="554"/>
                    </a:lnTo>
                    <a:lnTo>
                      <a:pt x="2782" y="572"/>
                    </a:lnTo>
                    <a:lnTo>
                      <a:pt x="2818" y="607"/>
                    </a:lnTo>
                    <a:lnTo>
                      <a:pt x="2835" y="643"/>
                    </a:lnTo>
                    <a:lnTo>
                      <a:pt x="2844" y="679"/>
                    </a:lnTo>
                    <a:lnTo>
                      <a:pt x="2844" y="706"/>
                    </a:lnTo>
                    <a:lnTo>
                      <a:pt x="2844" y="741"/>
                    </a:lnTo>
                    <a:lnTo>
                      <a:pt x="2844" y="767"/>
                    </a:lnTo>
                    <a:lnTo>
                      <a:pt x="2844" y="794"/>
                    </a:lnTo>
                    <a:lnTo>
                      <a:pt x="2844" y="822"/>
                    </a:lnTo>
                    <a:lnTo>
                      <a:pt x="2854" y="839"/>
                    </a:lnTo>
                    <a:lnTo>
                      <a:pt x="2871" y="857"/>
                    </a:lnTo>
                    <a:lnTo>
                      <a:pt x="2890" y="875"/>
                    </a:lnTo>
                    <a:lnTo>
                      <a:pt x="2898" y="893"/>
                    </a:lnTo>
                    <a:lnTo>
                      <a:pt x="2898" y="910"/>
                    </a:lnTo>
                    <a:lnTo>
                      <a:pt x="2907" y="928"/>
                    </a:lnTo>
                    <a:lnTo>
                      <a:pt x="2907" y="946"/>
                    </a:lnTo>
                    <a:lnTo>
                      <a:pt x="2907" y="963"/>
                    </a:lnTo>
                    <a:lnTo>
                      <a:pt x="2907" y="983"/>
                    </a:lnTo>
                    <a:lnTo>
                      <a:pt x="2916" y="999"/>
                    </a:lnTo>
                    <a:lnTo>
                      <a:pt x="2924" y="1008"/>
                    </a:lnTo>
                    <a:lnTo>
                      <a:pt x="2934" y="1017"/>
                    </a:lnTo>
                    <a:lnTo>
                      <a:pt x="2924" y="1043"/>
                    </a:lnTo>
                    <a:lnTo>
                      <a:pt x="2916" y="1063"/>
                    </a:lnTo>
                    <a:lnTo>
                      <a:pt x="2916" y="1070"/>
                    </a:lnTo>
                    <a:lnTo>
                      <a:pt x="2924" y="1080"/>
                    </a:lnTo>
                    <a:lnTo>
                      <a:pt x="2934" y="1098"/>
                    </a:lnTo>
                    <a:lnTo>
                      <a:pt x="2934" y="1107"/>
                    </a:lnTo>
                    <a:lnTo>
                      <a:pt x="2943" y="1123"/>
                    </a:lnTo>
                    <a:lnTo>
                      <a:pt x="2951" y="1143"/>
                    </a:lnTo>
                    <a:lnTo>
                      <a:pt x="2951" y="1178"/>
                    </a:lnTo>
                    <a:lnTo>
                      <a:pt x="2943" y="1214"/>
                    </a:lnTo>
                    <a:lnTo>
                      <a:pt x="2943" y="1232"/>
                    </a:lnTo>
                    <a:lnTo>
                      <a:pt x="2943" y="1250"/>
                    </a:lnTo>
                    <a:lnTo>
                      <a:pt x="2951" y="1267"/>
                    </a:lnTo>
                    <a:lnTo>
                      <a:pt x="2960" y="1276"/>
                    </a:lnTo>
                    <a:lnTo>
                      <a:pt x="2970" y="1285"/>
                    </a:lnTo>
                    <a:lnTo>
                      <a:pt x="2987" y="1303"/>
                    </a:lnTo>
                    <a:lnTo>
                      <a:pt x="2996" y="1312"/>
                    </a:lnTo>
                    <a:lnTo>
                      <a:pt x="3004" y="1330"/>
                    </a:lnTo>
                    <a:lnTo>
                      <a:pt x="3004" y="1347"/>
                    </a:lnTo>
                    <a:lnTo>
                      <a:pt x="3004" y="1374"/>
                    </a:lnTo>
                    <a:lnTo>
                      <a:pt x="3004" y="1392"/>
                    </a:lnTo>
                    <a:lnTo>
                      <a:pt x="3014" y="1410"/>
                    </a:lnTo>
                    <a:lnTo>
                      <a:pt x="3014" y="1419"/>
                    </a:lnTo>
                    <a:lnTo>
                      <a:pt x="3023" y="1436"/>
                    </a:lnTo>
                    <a:lnTo>
                      <a:pt x="3031" y="1445"/>
                    </a:lnTo>
                    <a:lnTo>
                      <a:pt x="3050" y="1454"/>
                    </a:lnTo>
                    <a:lnTo>
                      <a:pt x="3058" y="1463"/>
                    </a:lnTo>
                    <a:lnTo>
                      <a:pt x="3067" y="1472"/>
                    </a:lnTo>
                    <a:lnTo>
                      <a:pt x="3067" y="1480"/>
                    </a:lnTo>
                    <a:lnTo>
                      <a:pt x="3067" y="1490"/>
                    </a:lnTo>
                    <a:lnTo>
                      <a:pt x="3094" y="1543"/>
                    </a:lnTo>
                    <a:lnTo>
                      <a:pt x="3103" y="1543"/>
                    </a:lnTo>
                    <a:lnTo>
                      <a:pt x="3111" y="1552"/>
                    </a:lnTo>
                    <a:lnTo>
                      <a:pt x="3120" y="1560"/>
                    </a:lnTo>
                    <a:lnTo>
                      <a:pt x="3131" y="1571"/>
                    </a:lnTo>
                    <a:lnTo>
                      <a:pt x="3131" y="1580"/>
                    </a:lnTo>
                    <a:lnTo>
                      <a:pt x="3138" y="1587"/>
                    </a:lnTo>
                    <a:lnTo>
                      <a:pt x="2835" y="1596"/>
                    </a:lnTo>
                    <a:lnTo>
                      <a:pt x="2559" y="1596"/>
                    </a:lnTo>
                    <a:lnTo>
                      <a:pt x="2292" y="1587"/>
                    </a:lnTo>
                    <a:lnTo>
                      <a:pt x="2041" y="1587"/>
                    </a:lnTo>
                    <a:lnTo>
                      <a:pt x="1800" y="1580"/>
                    </a:lnTo>
                    <a:lnTo>
                      <a:pt x="1569" y="1560"/>
                    </a:lnTo>
                    <a:lnTo>
                      <a:pt x="1347" y="1552"/>
                    </a:lnTo>
                    <a:lnTo>
                      <a:pt x="1114" y="1534"/>
                    </a:lnTo>
                    <a:lnTo>
                      <a:pt x="890" y="1516"/>
                    </a:lnTo>
                    <a:lnTo>
                      <a:pt x="669" y="149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32" name="Freeform 34"/>
              <p:cNvSpPr>
                <a:spLocks/>
              </p:cNvSpPr>
              <p:nvPr/>
            </p:nvSpPr>
            <p:spPr bwMode="auto">
              <a:xfrm>
                <a:off x="2344" y="2249"/>
                <a:ext cx="718" cy="402"/>
              </a:xfrm>
              <a:custGeom>
                <a:avLst/>
                <a:gdLst>
                  <a:gd name="T0" fmla="*/ 23 w 2827"/>
                  <a:gd name="T1" fmla="*/ 0 h 1569"/>
                  <a:gd name="T2" fmla="*/ 79 w 2827"/>
                  <a:gd name="T3" fmla="*/ 7 h 1569"/>
                  <a:gd name="T4" fmla="*/ 136 w 2827"/>
                  <a:gd name="T5" fmla="*/ 11 h 1569"/>
                  <a:gd name="T6" fmla="*/ 193 w 2827"/>
                  <a:gd name="T7" fmla="*/ 16 h 1569"/>
                  <a:gd name="T8" fmla="*/ 251 w 2827"/>
                  <a:gd name="T9" fmla="*/ 18 h 1569"/>
                  <a:gd name="T10" fmla="*/ 310 w 2827"/>
                  <a:gd name="T11" fmla="*/ 23 h 1569"/>
                  <a:gd name="T12" fmla="*/ 371 w 2827"/>
                  <a:gd name="T13" fmla="*/ 25 h 1569"/>
                  <a:gd name="T14" fmla="*/ 435 w 2827"/>
                  <a:gd name="T15" fmla="*/ 25 h 1569"/>
                  <a:gd name="T16" fmla="*/ 503 w 2827"/>
                  <a:gd name="T17" fmla="*/ 27 h 1569"/>
                  <a:gd name="T18" fmla="*/ 573 w 2827"/>
                  <a:gd name="T19" fmla="*/ 27 h 1569"/>
                  <a:gd name="T20" fmla="*/ 650 w 2827"/>
                  <a:gd name="T21" fmla="*/ 25 h 1569"/>
                  <a:gd name="T22" fmla="*/ 650 w 2827"/>
                  <a:gd name="T23" fmla="*/ 27 h 1569"/>
                  <a:gd name="T24" fmla="*/ 652 w 2827"/>
                  <a:gd name="T25" fmla="*/ 29 h 1569"/>
                  <a:gd name="T26" fmla="*/ 652 w 2827"/>
                  <a:gd name="T27" fmla="*/ 32 h 1569"/>
                  <a:gd name="T28" fmla="*/ 654 w 2827"/>
                  <a:gd name="T29" fmla="*/ 34 h 1569"/>
                  <a:gd name="T30" fmla="*/ 657 w 2827"/>
                  <a:gd name="T31" fmla="*/ 37 h 1569"/>
                  <a:gd name="T32" fmla="*/ 659 w 2827"/>
                  <a:gd name="T33" fmla="*/ 39 h 1569"/>
                  <a:gd name="T34" fmla="*/ 661 w 2827"/>
                  <a:gd name="T35" fmla="*/ 39 h 1569"/>
                  <a:gd name="T36" fmla="*/ 663 w 2827"/>
                  <a:gd name="T37" fmla="*/ 39 h 1569"/>
                  <a:gd name="T38" fmla="*/ 665 w 2827"/>
                  <a:gd name="T39" fmla="*/ 39 h 1569"/>
                  <a:gd name="T40" fmla="*/ 673 w 2827"/>
                  <a:gd name="T41" fmla="*/ 39 h 1569"/>
                  <a:gd name="T42" fmla="*/ 677 w 2827"/>
                  <a:gd name="T43" fmla="*/ 39 h 1569"/>
                  <a:gd name="T44" fmla="*/ 679 w 2827"/>
                  <a:gd name="T45" fmla="*/ 41 h 1569"/>
                  <a:gd name="T46" fmla="*/ 682 w 2827"/>
                  <a:gd name="T47" fmla="*/ 44 h 1569"/>
                  <a:gd name="T48" fmla="*/ 684 w 2827"/>
                  <a:gd name="T49" fmla="*/ 48 h 1569"/>
                  <a:gd name="T50" fmla="*/ 684 w 2827"/>
                  <a:gd name="T51" fmla="*/ 53 h 1569"/>
                  <a:gd name="T52" fmla="*/ 684 w 2827"/>
                  <a:gd name="T53" fmla="*/ 57 h 1569"/>
                  <a:gd name="T54" fmla="*/ 682 w 2827"/>
                  <a:gd name="T55" fmla="*/ 62 h 1569"/>
                  <a:gd name="T56" fmla="*/ 679 w 2827"/>
                  <a:gd name="T57" fmla="*/ 66 h 1569"/>
                  <a:gd name="T58" fmla="*/ 675 w 2827"/>
                  <a:gd name="T59" fmla="*/ 73 h 1569"/>
                  <a:gd name="T60" fmla="*/ 675 w 2827"/>
                  <a:gd name="T61" fmla="*/ 75 h 1569"/>
                  <a:gd name="T62" fmla="*/ 675 w 2827"/>
                  <a:gd name="T63" fmla="*/ 78 h 1569"/>
                  <a:gd name="T64" fmla="*/ 675 w 2827"/>
                  <a:gd name="T65" fmla="*/ 80 h 1569"/>
                  <a:gd name="T66" fmla="*/ 677 w 2827"/>
                  <a:gd name="T67" fmla="*/ 82 h 1569"/>
                  <a:gd name="T68" fmla="*/ 679 w 2827"/>
                  <a:gd name="T69" fmla="*/ 87 h 1569"/>
                  <a:gd name="T70" fmla="*/ 684 w 2827"/>
                  <a:gd name="T71" fmla="*/ 89 h 1569"/>
                  <a:gd name="T72" fmla="*/ 686 w 2827"/>
                  <a:gd name="T73" fmla="*/ 94 h 1569"/>
                  <a:gd name="T74" fmla="*/ 689 w 2827"/>
                  <a:gd name="T75" fmla="*/ 96 h 1569"/>
                  <a:gd name="T76" fmla="*/ 691 w 2827"/>
                  <a:gd name="T77" fmla="*/ 100 h 1569"/>
                  <a:gd name="T78" fmla="*/ 691 w 2827"/>
                  <a:gd name="T79" fmla="*/ 105 h 1569"/>
                  <a:gd name="T80" fmla="*/ 693 w 2827"/>
                  <a:gd name="T81" fmla="*/ 107 h 1569"/>
                  <a:gd name="T82" fmla="*/ 695 w 2827"/>
                  <a:gd name="T83" fmla="*/ 112 h 1569"/>
                  <a:gd name="T84" fmla="*/ 698 w 2827"/>
                  <a:gd name="T85" fmla="*/ 114 h 1569"/>
                  <a:gd name="T86" fmla="*/ 702 w 2827"/>
                  <a:gd name="T87" fmla="*/ 116 h 1569"/>
                  <a:gd name="T88" fmla="*/ 704 w 2827"/>
                  <a:gd name="T89" fmla="*/ 121 h 1569"/>
                  <a:gd name="T90" fmla="*/ 709 w 2827"/>
                  <a:gd name="T91" fmla="*/ 126 h 1569"/>
                  <a:gd name="T92" fmla="*/ 711 w 2827"/>
                  <a:gd name="T93" fmla="*/ 130 h 1569"/>
                  <a:gd name="T94" fmla="*/ 715 w 2827"/>
                  <a:gd name="T95" fmla="*/ 135 h 1569"/>
                  <a:gd name="T96" fmla="*/ 715 w 2827"/>
                  <a:gd name="T97" fmla="*/ 139 h 1569"/>
                  <a:gd name="T98" fmla="*/ 715 w 2827"/>
                  <a:gd name="T99" fmla="*/ 146 h 1569"/>
                  <a:gd name="T100" fmla="*/ 718 w 2827"/>
                  <a:gd name="T101" fmla="*/ 402 h 1569"/>
                  <a:gd name="T102" fmla="*/ 629 w 2827"/>
                  <a:gd name="T103" fmla="*/ 402 h 1569"/>
                  <a:gd name="T104" fmla="*/ 539 w 2827"/>
                  <a:gd name="T105" fmla="*/ 402 h 1569"/>
                  <a:gd name="T106" fmla="*/ 448 w 2827"/>
                  <a:gd name="T107" fmla="*/ 400 h 1569"/>
                  <a:gd name="T108" fmla="*/ 358 w 2827"/>
                  <a:gd name="T109" fmla="*/ 397 h 1569"/>
                  <a:gd name="T110" fmla="*/ 274 w 2827"/>
                  <a:gd name="T111" fmla="*/ 395 h 1569"/>
                  <a:gd name="T112" fmla="*/ 197 w 2827"/>
                  <a:gd name="T113" fmla="*/ 393 h 1569"/>
                  <a:gd name="T114" fmla="*/ 127 w 2827"/>
                  <a:gd name="T115" fmla="*/ 388 h 1569"/>
                  <a:gd name="T116" fmla="*/ 70 w 2827"/>
                  <a:gd name="T117" fmla="*/ 386 h 1569"/>
                  <a:gd name="T118" fmla="*/ 27 w 2827"/>
                  <a:gd name="T119" fmla="*/ 384 h 1569"/>
                  <a:gd name="T120" fmla="*/ 0 w 2827"/>
                  <a:gd name="T121" fmla="*/ 384 h 1569"/>
                  <a:gd name="T122" fmla="*/ 23 w 2827"/>
                  <a:gd name="T123" fmla="*/ 0 h 156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27" h="1569">
                    <a:moveTo>
                      <a:pt x="89" y="0"/>
                    </a:moveTo>
                    <a:lnTo>
                      <a:pt x="310" y="26"/>
                    </a:lnTo>
                    <a:lnTo>
                      <a:pt x="534" y="44"/>
                    </a:lnTo>
                    <a:lnTo>
                      <a:pt x="758" y="62"/>
                    </a:lnTo>
                    <a:lnTo>
                      <a:pt x="989" y="70"/>
                    </a:lnTo>
                    <a:lnTo>
                      <a:pt x="1220" y="90"/>
                    </a:lnTo>
                    <a:lnTo>
                      <a:pt x="1461" y="97"/>
                    </a:lnTo>
                    <a:lnTo>
                      <a:pt x="1712" y="97"/>
                    </a:lnTo>
                    <a:lnTo>
                      <a:pt x="1979" y="106"/>
                    </a:lnTo>
                    <a:lnTo>
                      <a:pt x="2255" y="106"/>
                    </a:lnTo>
                    <a:lnTo>
                      <a:pt x="2558" y="97"/>
                    </a:lnTo>
                    <a:lnTo>
                      <a:pt x="2558" y="106"/>
                    </a:lnTo>
                    <a:lnTo>
                      <a:pt x="2567" y="115"/>
                    </a:lnTo>
                    <a:lnTo>
                      <a:pt x="2567" y="126"/>
                    </a:lnTo>
                    <a:lnTo>
                      <a:pt x="2576" y="134"/>
                    </a:lnTo>
                    <a:lnTo>
                      <a:pt x="2586" y="143"/>
                    </a:lnTo>
                    <a:lnTo>
                      <a:pt x="2595" y="152"/>
                    </a:lnTo>
                    <a:lnTo>
                      <a:pt x="2604" y="152"/>
                    </a:lnTo>
                    <a:lnTo>
                      <a:pt x="2611" y="152"/>
                    </a:lnTo>
                    <a:lnTo>
                      <a:pt x="2620" y="152"/>
                    </a:lnTo>
                    <a:lnTo>
                      <a:pt x="2648" y="152"/>
                    </a:lnTo>
                    <a:lnTo>
                      <a:pt x="2667" y="152"/>
                    </a:lnTo>
                    <a:lnTo>
                      <a:pt x="2675" y="161"/>
                    </a:lnTo>
                    <a:lnTo>
                      <a:pt x="2684" y="170"/>
                    </a:lnTo>
                    <a:lnTo>
                      <a:pt x="2693" y="187"/>
                    </a:lnTo>
                    <a:lnTo>
                      <a:pt x="2693" y="206"/>
                    </a:lnTo>
                    <a:lnTo>
                      <a:pt x="2693" y="223"/>
                    </a:lnTo>
                    <a:lnTo>
                      <a:pt x="2684" y="241"/>
                    </a:lnTo>
                    <a:lnTo>
                      <a:pt x="2675" y="259"/>
                    </a:lnTo>
                    <a:lnTo>
                      <a:pt x="2657" y="286"/>
                    </a:lnTo>
                    <a:lnTo>
                      <a:pt x="2657" y="294"/>
                    </a:lnTo>
                    <a:lnTo>
                      <a:pt x="2657" y="303"/>
                    </a:lnTo>
                    <a:lnTo>
                      <a:pt x="2657" y="312"/>
                    </a:lnTo>
                    <a:lnTo>
                      <a:pt x="2667" y="321"/>
                    </a:lnTo>
                    <a:lnTo>
                      <a:pt x="2675" y="339"/>
                    </a:lnTo>
                    <a:lnTo>
                      <a:pt x="2693" y="347"/>
                    </a:lnTo>
                    <a:lnTo>
                      <a:pt x="2701" y="366"/>
                    </a:lnTo>
                    <a:lnTo>
                      <a:pt x="2711" y="374"/>
                    </a:lnTo>
                    <a:lnTo>
                      <a:pt x="2720" y="392"/>
                    </a:lnTo>
                    <a:lnTo>
                      <a:pt x="2720" y="410"/>
                    </a:lnTo>
                    <a:lnTo>
                      <a:pt x="2728" y="419"/>
                    </a:lnTo>
                    <a:lnTo>
                      <a:pt x="2737" y="437"/>
                    </a:lnTo>
                    <a:lnTo>
                      <a:pt x="2747" y="446"/>
                    </a:lnTo>
                    <a:lnTo>
                      <a:pt x="2764" y="454"/>
                    </a:lnTo>
                    <a:lnTo>
                      <a:pt x="2773" y="472"/>
                    </a:lnTo>
                    <a:lnTo>
                      <a:pt x="2791" y="490"/>
                    </a:lnTo>
                    <a:lnTo>
                      <a:pt x="2800" y="508"/>
                    </a:lnTo>
                    <a:lnTo>
                      <a:pt x="2817" y="526"/>
                    </a:lnTo>
                    <a:lnTo>
                      <a:pt x="2817" y="543"/>
                    </a:lnTo>
                    <a:lnTo>
                      <a:pt x="2817" y="570"/>
                    </a:lnTo>
                    <a:lnTo>
                      <a:pt x="2827" y="1569"/>
                    </a:lnTo>
                    <a:lnTo>
                      <a:pt x="2478" y="1569"/>
                    </a:lnTo>
                    <a:lnTo>
                      <a:pt x="2121" y="1569"/>
                    </a:lnTo>
                    <a:lnTo>
                      <a:pt x="1765" y="1560"/>
                    </a:lnTo>
                    <a:lnTo>
                      <a:pt x="1408" y="1550"/>
                    </a:lnTo>
                    <a:lnTo>
                      <a:pt x="1078" y="1542"/>
                    </a:lnTo>
                    <a:lnTo>
                      <a:pt x="776" y="1533"/>
                    </a:lnTo>
                    <a:lnTo>
                      <a:pt x="499" y="1516"/>
                    </a:lnTo>
                    <a:lnTo>
                      <a:pt x="277" y="1506"/>
                    </a:lnTo>
                    <a:lnTo>
                      <a:pt x="106" y="1497"/>
                    </a:lnTo>
                    <a:lnTo>
                      <a:pt x="0" y="1497"/>
                    </a:lnTo>
                    <a:lnTo>
                      <a:pt x="89"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33" name="Freeform 35"/>
              <p:cNvSpPr>
                <a:spLocks/>
              </p:cNvSpPr>
              <p:nvPr/>
            </p:nvSpPr>
            <p:spPr bwMode="auto">
              <a:xfrm>
                <a:off x="2344" y="2249"/>
                <a:ext cx="718" cy="402"/>
              </a:xfrm>
              <a:custGeom>
                <a:avLst/>
                <a:gdLst>
                  <a:gd name="T0" fmla="*/ 79 w 2827"/>
                  <a:gd name="T1" fmla="*/ 7 h 1569"/>
                  <a:gd name="T2" fmla="*/ 193 w 2827"/>
                  <a:gd name="T3" fmla="*/ 16 h 1569"/>
                  <a:gd name="T4" fmla="*/ 310 w 2827"/>
                  <a:gd name="T5" fmla="*/ 23 h 1569"/>
                  <a:gd name="T6" fmla="*/ 435 w 2827"/>
                  <a:gd name="T7" fmla="*/ 25 h 1569"/>
                  <a:gd name="T8" fmla="*/ 573 w 2827"/>
                  <a:gd name="T9" fmla="*/ 27 h 1569"/>
                  <a:gd name="T10" fmla="*/ 650 w 2827"/>
                  <a:gd name="T11" fmla="*/ 25 h 1569"/>
                  <a:gd name="T12" fmla="*/ 652 w 2827"/>
                  <a:gd name="T13" fmla="*/ 29 h 1569"/>
                  <a:gd name="T14" fmla="*/ 654 w 2827"/>
                  <a:gd name="T15" fmla="*/ 34 h 1569"/>
                  <a:gd name="T16" fmla="*/ 657 w 2827"/>
                  <a:gd name="T17" fmla="*/ 37 h 1569"/>
                  <a:gd name="T18" fmla="*/ 661 w 2827"/>
                  <a:gd name="T19" fmla="*/ 39 h 1569"/>
                  <a:gd name="T20" fmla="*/ 665 w 2827"/>
                  <a:gd name="T21" fmla="*/ 39 h 1569"/>
                  <a:gd name="T22" fmla="*/ 677 w 2827"/>
                  <a:gd name="T23" fmla="*/ 39 h 1569"/>
                  <a:gd name="T24" fmla="*/ 682 w 2827"/>
                  <a:gd name="T25" fmla="*/ 44 h 1569"/>
                  <a:gd name="T26" fmla="*/ 684 w 2827"/>
                  <a:gd name="T27" fmla="*/ 53 h 1569"/>
                  <a:gd name="T28" fmla="*/ 682 w 2827"/>
                  <a:gd name="T29" fmla="*/ 62 h 1569"/>
                  <a:gd name="T30" fmla="*/ 675 w 2827"/>
                  <a:gd name="T31" fmla="*/ 73 h 1569"/>
                  <a:gd name="T32" fmla="*/ 675 w 2827"/>
                  <a:gd name="T33" fmla="*/ 78 h 1569"/>
                  <a:gd name="T34" fmla="*/ 677 w 2827"/>
                  <a:gd name="T35" fmla="*/ 82 h 1569"/>
                  <a:gd name="T36" fmla="*/ 684 w 2827"/>
                  <a:gd name="T37" fmla="*/ 89 h 1569"/>
                  <a:gd name="T38" fmla="*/ 689 w 2827"/>
                  <a:gd name="T39" fmla="*/ 96 h 1569"/>
                  <a:gd name="T40" fmla="*/ 691 w 2827"/>
                  <a:gd name="T41" fmla="*/ 105 h 1569"/>
                  <a:gd name="T42" fmla="*/ 695 w 2827"/>
                  <a:gd name="T43" fmla="*/ 112 h 1569"/>
                  <a:gd name="T44" fmla="*/ 702 w 2827"/>
                  <a:gd name="T45" fmla="*/ 116 h 1569"/>
                  <a:gd name="T46" fmla="*/ 709 w 2827"/>
                  <a:gd name="T47" fmla="*/ 126 h 1569"/>
                  <a:gd name="T48" fmla="*/ 715 w 2827"/>
                  <a:gd name="T49" fmla="*/ 135 h 1569"/>
                  <a:gd name="T50" fmla="*/ 715 w 2827"/>
                  <a:gd name="T51" fmla="*/ 146 h 1569"/>
                  <a:gd name="T52" fmla="*/ 629 w 2827"/>
                  <a:gd name="T53" fmla="*/ 402 h 1569"/>
                  <a:gd name="T54" fmla="*/ 448 w 2827"/>
                  <a:gd name="T55" fmla="*/ 400 h 1569"/>
                  <a:gd name="T56" fmla="*/ 274 w 2827"/>
                  <a:gd name="T57" fmla="*/ 395 h 1569"/>
                  <a:gd name="T58" fmla="*/ 127 w 2827"/>
                  <a:gd name="T59" fmla="*/ 388 h 1569"/>
                  <a:gd name="T60" fmla="*/ 27 w 2827"/>
                  <a:gd name="T61" fmla="*/ 384 h 1569"/>
                  <a:gd name="T62" fmla="*/ 23 w 2827"/>
                  <a:gd name="T63" fmla="*/ 0 h 156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827" h="1569">
                    <a:moveTo>
                      <a:pt x="89" y="0"/>
                    </a:moveTo>
                    <a:lnTo>
                      <a:pt x="310" y="26"/>
                    </a:lnTo>
                    <a:lnTo>
                      <a:pt x="534" y="44"/>
                    </a:lnTo>
                    <a:lnTo>
                      <a:pt x="758" y="62"/>
                    </a:lnTo>
                    <a:lnTo>
                      <a:pt x="989" y="70"/>
                    </a:lnTo>
                    <a:lnTo>
                      <a:pt x="1220" y="90"/>
                    </a:lnTo>
                    <a:lnTo>
                      <a:pt x="1461" y="97"/>
                    </a:lnTo>
                    <a:lnTo>
                      <a:pt x="1712" y="97"/>
                    </a:lnTo>
                    <a:lnTo>
                      <a:pt x="1979" y="106"/>
                    </a:lnTo>
                    <a:lnTo>
                      <a:pt x="2255" y="106"/>
                    </a:lnTo>
                    <a:lnTo>
                      <a:pt x="2558" y="97"/>
                    </a:lnTo>
                    <a:lnTo>
                      <a:pt x="2558" y="106"/>
                    </a:lnTo>
                    <a:lnTo>
                      <a:pt x="2567" y="115"/>
                    </a:lnTo>
                    <a:lnTo>
                      <a:pt x="2567" y="126"/>
                    </a:lnTo>
                    <a:lnTo>
                      <a:pt x="2576" y="134"/>
                    </a:lnTo>
                    <a:lnTo>
                      <a:pt x="2586" y="143"/>
                    </a:lnTo>
                    <a:lnTo>
                      <a:pt x="2595" y="152"/>
                    </a:lnTo>
                    <a:lnTo>
                      <a:pt x="2604" y="152"/>
                    </a:lnTo>
                    <a:lnTo>
                      <a:pt x="2611" y="152"/>
                    </a:lnTo>
                    <a:lnTo>
                      <a:pt x="2620" y="152"/>
                    </a:lnTo>
                    <a:lnTo>
                      <a:pt x="2648" y="152"/>
                    </a:lnTo>
                    <a:lnTo>
                      <a:pt x="2667" y="152"/>
                    </a:lnTo>
                    <a:lnTo>
                      <a:pt x="2675" y="161"/>
                    </a:lnTo>
                    <a:lnTo>
                      <a:pt x="2684" y="170"/>
                    </a:lnTo>
                    <a:lnTo>
                      <a:pt x="2693" y="187"/>
                    </a:lnTo>
                    <a:lnTo>
                      <a:pt x="2693" y="206"/>
                    </a:lnTo>
                    <a:lnTo>
                      <a:pt x="2693" y="223"/>
                    </a:lnTo>
                    <a:lnTo>
                      <a:pt x="2684" y="241"/>
                    </a:lnTo>
                    <a:lnTo>
                      <a:pt x="2675" y="259"/>
                    </a:lnTo>
                    <a:lnTo>
                      <a:pt x="2657" y="286"/>
                    </a:lnTo>
                    <a:lnTo>
                      <a:pt x="2657" y="294"/>
                    </a:lnTo>
                    <a:lnTo>
                      <a:pt x="2657" y="303"/>
                    </a:lnTo>
                    <a:lnTo>
                      <a:pt x="2657" y="312"/>
                    </a:lnTo>
                    <a:lnTo>
                      <a:pt x="2667" y="321"/>
                    </a:lnTo>
                    <a:lnTo>
                      <a:pt x="2675" y="339"/>
                    </a:lnTo>
                    <a:lnTo>
                      <a:pt x="2693" y="347"/>
                    </a:lnTo>
                    <a:lnTo>
                      <a:pt x="2701" y="366"/>
                    </a:lnTo>
                    <a:lnTo>
                      <a:pt x="2711" y="374"/>
                    </a:lnTo>
                    <a:lnTo>
                      <a:pt x="2720" y="392"/>
                    </a:lnTo>
                    <a:lnTo>
                      <a:pt x="2720" y="410"/>
                    </a:lnTo>
                    <a:lnTo>
                      <a:pt x="2728" y="419"/>
                    </a:lnTo>
                    <a:lnTo>
                      <a:pt x="2737" y="437"/>
                    </a:lnTo>
                    <a:lnTo>
                      <a:pt x="2747" y="446"/>
                    </a:lnTo>
                    <a:lnTo>
                      <a:pt x="2764" y="454"/>
                    </a:lnTo>
                    <a:lnTo>
                      <a:pt x="2773" y="472"/>
                    </a:lnTo>
                    <a:lnTo>
                      <a:pt x="2791" y="490"/>
                    </a:lnTo>
                    <a:lnTo>
                      <a:pt x="2800" y="508"/>
                    </a:lnTo>
                    <a:lnTo>
                      <a:pt x="2817" y="526"/>
                    </a:lnTo>
                    <a:lnTo>
                      <a:pt x="2817" y="543"/>
                    </a:lnTo>
                    <a:lnTo>
                      <a:pt x="2817" y="570"/>
                    </a:lnTo>
                    <a:lnTo>
                      <a:pt x="2827" y="1569"/>
                    </a:lnTo>
                    <a:lnTo>
                      <a:pt x="2478" y="1569"/>
                    </a:lnTo>
                    <a:lnTo>
                      <a:pt x="2121" y="1569"/>
                    </a:lnTo>
                    <a:lnTo>
                      <a:pt x="1765" y="1560"/>
                    </a:lnTo>
                    <a:lnTo>
                      <a:pt x="1408" y="1550"/>
                    </a:lnTo>
                    <a:lnTo>
                      <a:pt x="1078" y="1542"/>
                    </a:lnTo>
                    <a:lnTo>
                      <a:pt x="776" y="1533"/>
                    </a:lnTo>
                    <a:lnTo>
                      <a:pt x="499" y="1516"/>
                    </a:lnTo>
                    <a:lnTo>
                      <a:pt x="277" y="1506"/>
                    </a:lnTo>
                    <a:lnTo>
                      <a:pt x="106" y="1497"/>
                    </a:lnTo>
                    <a:lnTo>
                      <a:pt x="0" y="1497"/>
                    </a:lnTo>
                    <a:lnTo>
                      <a:pt x="89" y="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34" name="Freeform 36"/>
              <p:cNvSpPr>
                <a:spLocks/>
              </p:cNvSpPr>
              <p:nvPr/>
            </p:nvSpPr>
            <p:spPr bwMode="auto">
              <a:xfrm>
                <a:off x="1679" y="2059"/>
                <a:ext cx="695" cy="574"/>
              </a:xfrm>
              <a:custGeom>
                <a:avLst/>
                <a:gdLst>
                  <a:gd name="T0" fmla="*/ 0 w 2738"/>
                  <a:gd name="T1" fmla="*/ 499 h 2237"/>
                  <a:gd name="T2" fmla="*/ 68 w 2738"/>
                  <a:gd name="T3" fmla="*/ 0 h 2237"/>
                  <a:gd name="T4" fmla="*/ 120 w 2738"/>
                  <a:gd name="T5" fmla="*/ 9 h 2237"/>
                  <a:gd name="T6" fmla="*/ 172 w 2738"/>
                  <a:gd name="T7" fmla="*/ 16 h 2237"/>
                  <a:gd name="T8" fmla="*/ 224 w 2738"/>
                  <a:gd name="T9" fmla="*/ 23 h 2237"/>
                  <a:gd name="T10" fmla="*/ 276 w 2738"/>
                  <a:gd name="T11" fmla="*/ 30 h 2237"/>
                  <a:gd name="T12" fmla="*/ 324 w 2738"/>
                  <a:gd name="T13" fmla="*/ 37 h 2237"/>
                  <a:gd name="T14" fmla="*/ 371 w 2738"/>
                  <a:gd name="T15" fmla="*/ 43 h 2237"/>
                  <a:gd name="T16" fmla="*/ 414 w 2738"/>
                  <a:gd name="T17" fmla="*/ 48 h 2237"/>
                  <a:gd name="T18" fmla="*/ 453 w 2738"/>
                  <a:gd name="T19" fmla="*/ 50 h 2237"/>
                  <a:gd name="T20" fmla="*/ 489 w 2738"/>
                  <a:gd name="T21" fmla="*/ 55 h 2237"/>
                  <a:gd name="T22" fmla="*/ 518 w 2738"/>
                  <a:gd name="T23" fmla="*/ 57 h 2237"/>
                  <a:gd name="T24" fmla="*/ 534 w 2738"/>
                  <a:gd name="T25" fmla="*/ 60 h 2237"/>
                  <a:gd name="T26" fmla="*/ 552 w 2738"/>
                  <a:gd name="T27" fmla="*/ 60 h 2237"/>
                  <a:gd name="T28" fmla="*/ 572 w 2738"/>
                  <a:gd name="T29" fmla="*/ 62 h 2237"/>
                  <a:gd name="T30" fmla="*/ 593 w 2738"/>
                  <a:gd name="T31" fmla="*/ 64 h 2237"/>
                  <a:gd name="T32" fmla="*/ 616 w 2738"/>
                  <a:gd name="T33" fmla="*/ 66 h 2237"/>
                  <a:gd name="T34" fmla="*/ 636 w 2738"/>
                  <a:gd name="T35" fmla="*/ 66 h 2237"/>
                  <a:gd name="T36" fmla="*/ 656 w 2738"/>
                  <a:gd name="T37" fmla="*/ 69 h 2237"/>
                  <a:gd name="T38" fmla="*/ 672 w 2738"/>
                  <a:gd name="T39" fmla="*/ 71 h 2237"/>
                  <a:gd name="T40" fmla="*/ 686 w 2738"/>
                  <a:gd name="T41" fmla="*/ 71 h 2237"/>
                  <a:gd name="T42" fmla="*/ 695 w 2738"/>
                  <a:gd name="T43" fmla="*/ 71 h 2237"/>
                  <a:gd name="T44" fmla="*/ 688 w 2738"/>
                  <a:gd name="T45" fmla="*/ 199 h 2237"/>
                  <a:gd name="T46" fmla="*/ 688 w 2738"/>
                  <a:gd name="T47" fmla="*/ 190 h 2237"/>
                  <a:gd name="T48" fmla="*/ 666 w 2738"/>
                  <a:gd name="T49" fmla="*/ 574 h 2237"/>
                  <a:gd name="T50" fmla="*/ 582 w 2738"/>
                  <a:gd name="T51" fmla="*/ 567 h 2237"/>
                  <a:gd name="T52" fmla="*/ 498 w 2738"/>
                  <a:gd name="T53" fmla="*/ 560 h 2237"/>
                  <a:gd name="T54" fmla="*/ 419 w 2738"/>
                  <a:gd name="T55" fmla="*/ 553 h 2237"/>
                  <a:gd name="T56" fmla="*/ 344 w 2738"/>
                  <a:gd name="T57" fmla="*/ 544 h 2237"/>
                  <a:gd name="T58" fmla="*/ 274 w 2738"/>
                  <a:gd name="T59" fmla="*/ 538 h 2237"/>
                  <a:gd name="T60" fmla="*/ 208 w 2738"/>
                  <a:gd name="T61" fmla="*/ 529 h 2237"/>
                  <a:gd name="T62" fmla="*/ 147 w 2738"/>
                  <a:gd name="T63" fmla="*/ 522 h 2237"/>
                  <a:gd name="T64" fmla="*/ 93 w 2738"/>
                  <a:gd name="T65" fmla="*/ 512 h 2237"/>
                  <a:gd name="T66" fmla="*/ 43 w 2738"/>
                  <a:gd name="T67" fmla="*/ 505 h 2237"/>
                  <a:gd name="T68" fmla="*/ 0 w 2738"/>
                  <a:gd name="T69" fmla="*/ 499 h 223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738" h="2237">
                    <a:moveTo>
                      <a:pt x="0" y="1944"/>
                    </a:moveTo>
                    <a:lnTo>
                      <a:pt x="268" y="0"/>
                    </a:lnTo>
                    <a:lnTo>
                      <a:pt x="472" y="36"/>
                    </a:lnTo>
                    <a:lnTo>
                      <a:pt x="678" y="63"/>
                    </a:lnTo>
                    <a:lnTo>
                      <a:pt x="882" y="89"/>
                    </a:lnTo>
                    <a:lnTo>
                      <a:pt x="1088" y="116"/>
                    </a:lnTo>
                    <a:lnTo>
                      <a:pt x="1275" y="143"/>
                    </a:lnTo>
                    <a:lnTo>
                      <a:pt x="1462" y="169"/>
                    </a:lnTo>
                    <a:lnTo>
                      <a:pt x="1632" y="187"/>
                    </a:lnTo>
                    <a:lnTo>
                      <a:pt x="1783" y="196"/>
                    </a:lnTo>
                    <a:lnTo>
                      <a:pt x="1925" y="213"/>
                    </a:lnTo>
                    <a:lnTo>
                      <a:pt x="2042" y="224"/>
                    </a:lnTo>
                    <a:lnTo>
                      <a:pt x="2105" y="233"/>
                    </a:lnTo>
                    <a:lnTo>
                      <a:pt x="2175" y="233"/>
                    </a:lnTo>
                    <a:lnTo>
                      <a:pt x="2255" y="240"/>
                    </a:lnTo>
                    <a:lnTo>
                      <a:pt x="2335" y="249"/>
                    </a:lnTo>
                    <a:lnTo>
                      <a:pt x="2426" y="258"/>
                    </a:lnTo>
                    <a:lnTo>
                      <a:pt x="2506" y="258"/>
                    </a:lnTo>
                    <a:lnTo>
                      <a:pt x="2586" y="267"/>
                    </a:lnTo>
                    <a:lnTo>
                      <a:pt x="2648" y="277"/>
                    </a:lnTo>
                    <a:lnTo>
                      <a:pt x="2702" y="277"/>
                    </a:lnTo>
                    <a:lnTo>
                      <a:pt x="2738" y="277"/>
                    </a:lnTo>
                    <a:lnTo>
                      <a:pt x="2711" y="775"/>
                    </a:lnTo>
                    <a:lnTo>
                      <a:pt x="2711" y="740"/>
                    </a:lnTo>
                    <a:lnTo>
                      <a:pt x="2622" y="2237"/>
                    </a:lnTo>
                    <a:lnTo>
                      <a:pt x="2291" y="2210"/>
                    </a:lnTo>
                    <a:lnTo>
                      <a:pt x="1961" y="2184"/>
                    </a:lnTo>
                    <a:lnTo>
                      <a:pt x="1649" y="2157"/>
                    </a:lnTo>
                    <a:lnTo>
                      <a:pt x="1355" y="2122"/>
                    </a:lnTo>
                    <a:lnTo>
                      <a:pt x="1078" y="2096"/>
                    </a:lnTo>
                    <a:lnTo>
                      <a:pt x="820" y="2060"/>
                    </a:lnTo>
                    <a:lnTo>
                      <a:pt x="578" y="2033"/>
                    </a:lnTo>
                    <a:lnTo>
                      <a:pt x="365" y="1997"/>
                    </a:lnTo>
                    <a:lnTo>
                      <a:pt x="168" y="1969"/>
                    </a:lnTo>
                    <a:lnTo>
                      <a:pt x="0" y="1944"/>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35" name="Freeform 37"/>
              <p:cNvSpPr>
                <a:spLocks/>
              </p:cNvSpPr>
              <p:nvPr/>
            </p:nvSpPr>
            <p:spPr bwMode="auto">
              <a:xfrm>
                <a:off x="1679" y="2059"/>
                <a:ext cx="695" cy="574"/>
              </a:xfrm>
              <a:custGeom>
                <a:avLst/>
                <a:gdLst>
                  <a:gd name="T0" fmla="*/ 0 w 2738"/>
                  <a:gd name="T1" fmla="*/ 499 h 2237"/>
                  <a:gd name="T2" fmla="*/ 68 w 2738"/>
                  <a:gd name="T3" fmla="*/ 0 h 2237"/>
                  <a:gd name="T4" fmla="*/ 120 w 2738"/>
                  <a:gd name="T5" fmla="*/ 9 h 2237"/>
                  <a:gd name="T6" fmla="*/ 172 w 2738"/>
                  <a:gd name="T7" fmla="*/ 16 h 2237"/>
                  <a:gd name="T8" fmla="*/ 224 w 2738"/>
                  <a:gd name="T9" fmla="*/ 23 h 2237"/>
                  <a:gd name="T10" fmla="*/ 276 w 2738"/>
                  <a:gd name="T11" fmla="*/ 30 h 2237"/>
                  <a:gd name="T12" fmla="*/ 324 w 2738"/>
                  <a:gd name="T13" fmla="*/ 37 h 2237"/>
                  <a:gd name="T14" fmla="*/ 371 w 2738"/>
                  <a:gd name="T15" fmla="*/ 43 h 2237"/>
                  <a:gd name="T16" fmla="*/ 414 w 2738"/>
                  <a:gd name="T17" fmla="*/ 48 h 2237"/>
                  <a:gd name="T18" fmla="*/ 453 w 2738"/>
                  <a:gd name="T19" fmla="*/ 50 h 2237"/>
                  <a:gd name="T20" fmla="*/ 489 w 2738"/>
                  <a:gd name="T21" fmla="*/ 55 h 2237"/>
                  <a:gd name="T22" fmla="*/ 518 w 2738"/>
                  <a:gd name="T23" fmla="*/ 57 h 2237"/>
                  <a:gd name="T24" fmla="*/ 534 w 2738"/>
                  <a:gd name="T25" fmla="*/ 60 h 2237"/>
                  <a:gd name="T26" fmla="*/ 552 w 2738"/>
                  <a:gd name="T27" fmla="*/ 60 h 2237"/>
                  <a:gd name="T28" fmla="*/ 572 w 2738"/>
                  <a:gd name="T29" fmla="*/ 62 h 2237"/>
                  <a:gd name="T30" fmla="*/ 593 w 2738"/>
                  <a:gd name="T31" fmla="*/ 64 h 2237"/>
                  <a:gd name="T32" fmla="*/ 616 w 2738"/>
                  <a:gd name="T33" fmla="*/ 66 h 2237"/>
                  <a:gd name="T34" fmla="*/ 636 w 2738"/>
                  <a:gd name="T35" fmla="*/ 66 h 2237"/>
                  <a:gd name="T36" fmla="*/ 656 w 2738"/>
                  <a:gd name="T37" fmla="*/ 69 h 2237"/>
                  <a:gd name="T38" fmla="*/ 672 w 2738"/>
                  <a:gd name="T39" fmla="*/ 71 h 2237"/>
                  <a:gd name="T40" fmla="*/ 686 w 2738"/>
                  <a:gd name="T41" fmla="*/ 71 h 2237"/>
                  <a:gd name="T42" fmla="*/ 695 w 2738"/>
                  <a:gd name="T43" fmla="*/ 71 h 2237"/>
                  <a:gd name="T44" fmla="*/ 688 w 2738"/>
                  <a:gd name="T45" fmla="*/ 199 h 2237"/>
                  <a:gd name="T46" fmla="*/ 688 w 2738"/>
                  <a:gd name="T47" fmla="*/ 190 h 2237"/>
                  <a:gd name="T48" fmla="*/ 666 w 2738"/>
                  <a:gd name="T49" fmla="*/ 574 h 2237"/>
                  <a:gd name="T50" fmla="*/ 582 w 2738"/>
                  <a:gd name="T51" fmla="*/ 567 h 2237"/>
                  <a:gd name="T52" fmla="*/ 498 w 2738"/>
                  <a:gd name="T53" fmla="*/ 560 h 2237"/>
                  <a:gd name="T54" fmla="*/ 419 w 2738"/>
                  <a:gd name="T55" fmla="*/ 553 h 2237"/>
                  <a:gd name="T56" fmla="*/ 344 w 2738"/>
                  <a:gd name="T57" fmla="*/ 544 h 2237"/>
                  <a:gd name="T58" fmla="*/ 274 w 2738"/>
                  <a:gd name="T59" fmla="*/ 538 h 2237"/>
                  <a:gd name="T60" fmla="*/ 208 w 2738"/>
                  <a:gd name="T61" fmla="*/ 529 h 2237"/>
                  <a:gd name="T62" fmla="*/ 147 w 2738"/>
                  <a:gd name="T63" fmla="*/ 522 h 2237"/>
                  <a:gd name="T64" fmla="*/ 93 w 2738"/>
                  <a:gd name="T65" fmla="*/ 512 h 2237"/>
                  <a:gd name="T66" fmla="*/ 43 w 2738"/>
                  <a:gd name="T67" fmla="*/ 505 h 2237"/>
                  <a:gd name="T68" fmla="*/ 0 w 2738"/>
                  <a:gd name="T69" fmla="*/ 499 h 2237"/>
                  <a:gd name="T70" fmla="*/ 0 w 2738"/>
                  <a:gd name="T71" fmla="*/ 499 h 223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738" h="2237">
                    <a:moveTo>
                      <a:pt x="0" y="1944"/>
                    </a:moveTo>
                    <a:lnTo>
                      <a:pt x="268" y="0"/>
                    </a:lnTo>
                    <a:lnTo>
                      <a:pt x="472" y="36"/>
                    </a:lnTo>
                    <a:lnTo>
                      <a:pt x="678" y="63"/>
                    </a:lnTo>
                    <a:lnTo>
                      <a:pt x="882" y="89"/>
                    </a:lnTo>
                    <a:lnTo>
                      <a:pt x="1088" y="116"/>
                    </a:lnTo>
                    <a:lnTo>
                      <a:pt x="1275" y="143"/>
                    </a:lnTo>
                    <a:lnTo>
                      <a:pt x="1462" y="169"/>
                    </a:lnTo>
                    <a:lnTo>
                      <a:pt x="1632" y="187"/>
                    </a:lnTo>
                    <a:lnTo>
                      <a:pt x="1783" y="196"/>
                    </a:lnTo>
                    <a:lnTo>
                      <a:pt x="1925" y="213"/>
                    </a:lnTo>
                    <a:lnTo>
                      <a:pt x="2042" y="224"/>
                    </a:lnTo>
                    <a:lnTo>
                      <a:pt x="2105" y="233"/>
                    </a:lnTo>
                    <a:lnTo>
                      <a:pt x="2175" y="233"/>
                    </a:lnTo>
                    <a:lnTo>
                      <a:pt x="2255" y="240"/>
                    </a:lnTo>
                    <a:lnTo>
                      <a:pt x="2335" y="249"/>
                    </a:lnTo>
                    <a:lnTo>
                      <a:pt x="2426" y="258"/>
                    </a:lnTo>
                    <a:lnTo>
                      <a:pt x="2506" y="258"/>
                    </a:lnTo>
                    <a:lnTo>
                      <a:pt x="2586" y="267"/>
                    </a:lnTo>
                    <a:lnTo>
                      <a:pt x="2648" y="277"/>
                    </a:lnTo>
                    <a:lnTo>
                      <a:pt x="2702" y="277"/>
                    </a:lnTo>
                    <a:lnTo>
                      <a:pt x="2738" y="277"/>
                    </a:lnTo>
                    <a:lnTo>
                      <a:pt x="2711" y="775"/>
                    </a:lnTo>
                    <a:lnTo>
                      <a:pt x="2711" y="740"/>
                    </a:lnTo>
                    <a:lnTo>
                      <a:pt x="2622" y="2237"/>
                    </a:lnTo>
                    <a:lnTo>
                      <a:pt x="2291" y="2210"/>
                    </a:lnTo>
                    <a:lnTo>
                      <a:pt x="1961" y="2184"/>
                    </a:lnTo>
                    <a:lnTo>
                      <a:pt x="1649" y="2157"/>
                    </a:lnTo>
                    <a:lnTo>
                      <a:pt x="1355" y="2122"/>
                    </a:lnTo>
                    <a:lnTo>
                      <a:pt x="1078" y="2096"/>
                    </a:lnTo>
                    <a:lnTo>
                      <a:pt x="820" y="2060"/>
                    </a:lnTo>
                    <a:lnTo>
                      <a:pt x="578" y="2033"/>
                    </a:lnTo>
                    <a:lnTo>
                      <a:pt x="365" y="1997"/>
                    </a:lnTo>
                    <a:lnTo>
                      <a:pt x="168" y="1969"/>
                    </a:lnTo>
                    <a:lnTo>
                      <a:pt x="0" y="1944"/>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36" name="Freeform 38"/>
              <p:cNvSpPr>
                <a:spLocks/>
              </p:cNvSpPr>
              <p:nvPr/>
            </p:nvSpPr>
            <p:spPr bwMode="auto">
              <a:xfrm>
                <a:off x="2245" y="2624"/>
                <a:ext cx="842" cy="452"/>
              </a:xfrm>
              <a:custGeom>
                <a:avLst/>
                <a:gdLst>
                  <a:gd name="T0" fmla="*/ 32 w 3317"/>
                  <a:gd name="T1" fmla="*/ 5 h 1765"/>
                  <a:gd name="T2" fmla="*/ 70 w 3317"/>
                  <a:gd name="T3" fmla="*/ 7 h 1765"/>
                  <a:gd name="T4" fmla="*/ 127 w 3317"/>
                  <a:gd name="T5" fmla="*/ 9 h 1765"/>
                  <a:gd name="T6" fmla="*/ 373 w 3317"/>
                  <a:gd name="T7" fmla="*/ 20 h 1765"/>
                  <a:gd name="T8" fmla="*/ 729 w 3317"/>
                  <a:gd name="T9" fmla="*/ 27 h 1765"/>
                  <a:gd name="T10" fmla="*/ 842 w 3317"/>
                  <a:gd name="T11" fmla="*/ 452 h 1765"/>
                  <a:gd name="T12" fmla="*/ 790 w 3317"/>
                  <a:gd name="T13" fmla="*/ 425 h 1765"/>
                  <a:gd name="T14" fmla="*/ 765 w 3317"/>
                  <a:gd name="T15" fmla="*/ 411 h 1765"/>
                  <a:gd name="T16" fmla="*/ 747 w 3317"/>
                  <a:gd name="T17" fmla="*/ 420 h 1765"/>
                  <a:gd name="T18" fmla="*/ 727 w 3317"/>
                  <a:gd name="T19" fmla="*/ 415 h 1765"/>
                  <a:gd name="T20" fmla="*/ 708 w 3317"/>
                  <a:gd name="T21" fmla="*/ 415 h 1765"/>
                  <a:gd name="T22" fmla="*/ 688 w 3317"/>
                  <a:gd name="T23" fmla="*/ 422 h 1765"/>
                  <a:gd name="T24" fmla="*/ 666 w 3317"/>
                  <a:gd name="T25" fmla="*/ 422 h 1765"/>
                  <a:gd name="T26" fmla="*/ 652 w 3317"/>
                  <a:gd name="T27" fmla="*/ 438 h 1765"/>
                  <a:gd name="T28" fmla="*/ 640 w 3317"/>
                  <a:gd name="T29" fmla="*/ 440 h 1765"/>
                  <a:gd name="T30" fmla="*/ 636 w 3317"/>
                  <a:gd name="T31" fmla="*/ 432 h 1765"/>
                  <a:gd name="T32" fmla="*/ 622 w 3317"/>
                  <a:gd name="T33" fmla="*/ 422 h 1765"/>
                  <a:gd name="T34" fmla="*/ 611 w 3317"/>
                  <a:gd name="T35" fmla="*/ 415 h 1765"/>
                  <a:gd name="T36" fmla="*/ 598 w 3317"/>
                  <a:gd name="T37" fmla="*/ 420 h 1765"/>
                  <a:gd name="T38" fmla="*/ 589 w 3317"/>
                  <a:gd name="T39" fmla="*/ 411 h 1765"/>
                  <a:gd name="T40" fmla="*/ 575 w 3317"/>
                  <a:gd name="T41" fmla="*/ 420 h 1765"/>
                  <a:gd name="T42" fmla="*/ 568 w 3317"/>
                  <a:gd name="T43" fmla="*/ 434 h 1765"/>
                  <a:gd name="T44" fmla="*/ 561 w 3317"/>
                  <a:gd name="T45" fmla="*/ 427 h 1765"/>
                  <a:gd name="T46" fmla="*/ 559 w 3317"/>
                  <a:gd name="T47" fmla="*/ 413 h 1765"/>
                  <a:gd name="T48" fmla="*/ 552 w 3317"/>
                  <a:gd name="T49" fmla="*/ 408 h 1765"/>
                  <a:gd name="T50" fmla="*/ 541 w 3317"/>
                  <a:gd name="T51" fmla="*/ 415 h 1765"/>
                  <a:gd name="T52" fmla="*/ 534 w 3317"/>
                  <a:gd name="T53" fmla="*/ 418 h 1765"/>
                  <a:gd name="T54" fmla="*/ 525 w 3317"/>
                  <a:gd name="T55" fmla="*/ 418 h 1765"/>
                  <a:gd name="T56" fmla="*/ 519 w 3317"/>
                  <a:gd name="T57" fmla="*/ 406 h 1765"/>
                  <a:gd name="T58" fmla="*/ 509 w 3317"/>
                  <a:gd name="T59" fmla="*/ 406 h 1765"/>
                  <a:gd name="T60" fmla="*/ 493 w 3317"/>
                  <a:gd name="T61" fmla="*/ 418 h 1765"/>
                  <a:gd name="T62" fmla="*/ 480 w 3317"/>
                  <a:gd name="T63" fmla="*/ 415 h 1765"/>
                  <a:gd name="T64" fmla="*/ 480 w 3317"/>
                  <a:gd name="T65" fmla="*/ 400 h 1765"/>
                  <a:gd name="T66" fmla="*/ 473 w 3317"/>
                  <a:gd name="T67" fmla="*/ 388 h 1765"/>
                  <a:gd name="T68" fmla="*/ 459 w 3317"/>
                  <a:gd name="T69" fmla="*/ 384 h 1765"/>
                  <a:gd name="T70" fmla="*/ 435 w 3317"/>
                  <a:gd name="T71" fmla="*/ 386 h 1765"/>
                  <a:gd name="T72" fmla="*/ 419 w 3317"/>
                  <a:gd name="T73" fmla="*/ 384 h 1765"/>
                  <a:gd name="T74" fmla="*/ 408 w 3317"/>
                  <a:gd name="T75" fmla="*/ 388 h 1765"/>
                  <a:gd name="T76" fmla="*/ 392 w 3317"/>
                  <a:gd name="T77" fmla="*/ 381 h 1765"/>
                  <a:gd name="T78" fmla="*/ 380 w 3317"/>
                  <a:gd name="T79" fmla="*/ 372 h 1765"/>
                  <a:gd name="T80" fmla="*/ 362 w 3317"/>
                  <a:gd name="T81" fmla="*/ 372 h 1765"/>
                  <a:gd name="T82" fmla="*/ 362 w 3317"/>
                  <a:gd name="T83" fmla="*/ 361 h 1765"/>
                  <a:gd name="T84" fmla="*/ 349 w 3317"/>
                  <a:gd name="T85" fmla="*/ 345 h 1765"/>
                  <a:gd name="T86" fmla="*/ 342 w 3317"/>
                  <a:gd name="T87" fmla="*/ 347 h 1765"/>
                  <a:gd name="T88" fmla="*/ 328 w 3317"/>
                  <a:gd name="T89" fmla="*/ 347 h 1765"/>
                  <a:gd name="T90" fmla="*/ 301 w 3317"/>
                  <a:gd name="T91" fmla="*/ 340 h 1765"/>
                  <a:gd name="T92" fmla="*/ 294 w 3317"/>
                  <a:gd name="T93" fmla="*/ 326 h 1765"/>
                  <a:gd name="T94" fmla="*/ 2 w 3317"/>
                  <a:gd name="T95" fmla="*/ 69 h 17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3317" h="1765">
                    <a:moveTo>
                      <a:pt x="0" y="0"/>
                    </a:moveTo>
                    <a:lnTo>
                      <a:pt x="45" y="8"/>
                    </a:lnTo>
                    <a:lnTo>
                      <a:pt x="80" y="8"/>
                    </a:lnTo>
                    <a:lnTo>
                      <a:pt x="125" y="18"/>
                    </a:lnTo>
                    <a:lnTo>
                      <a:pt x="160" y="18"/>
                    </a:lnTo>
                    <a:lnTo>
                      <a:pt x="197" y="18"/>
                    </a:lnTo>
                    <a:lnTo>
                      <a:pt x="233" y="27"/>
                    </a:lnTo>
                    <a:lnTo>
                      <a:pt x="277" y="27"/>
                    </a:lnTo>
                    <a:lnTo>
                      <a:pt x="313" y="27"/>
                    </a:lnTo>
                    <a:lnTo>
                      <a:pt x="357" y="35"/>
                    </a:lnTo>
                    <a:lnTo>
                      <a:pt x="393" y="35"/>
                    </a:lnTo>
                    <a:lnTo>
                      <a:pt x="499" y="35"/>
                    </a:lnTo>
                    <a:lnTo>
                      <a:pt x="670" y="44"/>
                    </a:lnTo>
                    <a:lnTo>
                      <a:pt x="892" y="54"/>
                    </a:lnTo>
                    <a:lnTo>
                      <a:pt x="1160" y="71"/>
                    </a:lnTo>
                    <a:lnTo>
                      <a:pt x="1471" y="80"/>
                    </a:lnTo>
                    <a:lnTo>
                      <a:pt x="1801" y="88"/>
                    </a:lnTo>
                    <a:lnTo>
                      <a:pt x="2158" y="98"/>
                    </a:lnTo>
                    <a:lnTo>
                      <a:pt x="2514" y="107"/>
                    </a:lnTo>
                    <a:lnTo>
                      <a:pt x="2871" y="107"/>
                    </a:lnTo>
                    <a:lnTo>
                      <a:pt x="3220" y="107"/>
                    </a:lnTo>
                    <a:lnTo>
                      <a:pt x="3220" y="295"/>
                    </a:lnTo>
                    <a:lnTo>
                      <a:pt x="3308" y="874"/>
                    </a:lnTo>
                    <a:lnTo>
                      <a:pt x="3317" y="1765"/>
                    </a:lnTo>
                    <a:lnTo>
                      <a:pt x="3254" y="1738"/>
                    </a:lnTo>
                    <a:lnTo>
                      <a:pt x="3201" y="1711"/>
                    </a:lnTo>
                    <a:lnTo>
                      <a:pt x="3148" y="1685"/>
                    </a:lnTo>
                    <a:lnTo>
                      <a:pt x="3113" y="1658"/>
                    </a:lnTo>
                    <a:lnTo>
                      <a:pt x="3086" y="1640"/>
                    </a:lnTo>
                    <a:lnTo>
                      <a:pt x="3060" y="1622"/>
                    </a:lnTo>
                    <a:lnTo>
                      <a:pt x="3033" y="1605"/>
                    </a:lnTo>
                    <a:lnTo>
                      <a:pt x="3013" y="1605"/>
                    </a:lnTo>
                    <a:lnTo>
                      <a:pt x="2988" y="1614"/>
                    </a:lnTo>
                    <a:lnTo>
                      <a:pt x="2969" y="1631"/>
                    </a:lnTo>
                    <a:lnTo>
                      <a:pt x="2951" y="1640"/>
                    </a:lnTo>
                    <a:lnTo>
                      <a:pt x="2944" y="1640"/>
                    </a:lnTo>
                    <a:lnTo>
                      <a:pt x="2924" y="1640"/>
                    </a:lnTo>
                    <a:lnTo>
                      <a:pt x="2907" y="1631"/>
                    </a:lnTo>
                    <a:lnTo>
                      <a:pt x="2889" y="1631"/>
                    </a:lnTo>
                    <a:lnTo>
                      <a:pt x="2863" y="1622"/>
                    </a:lnTo>
                    <a:lnTo>
                      <a:pt x="2844" y="1614"/>
                    </a:lnTo>
                    <a:lnTo>
                      <a:pt x="2827" y="1605"/>
                    </a:lnTo>
                    <a:lnTo>
                      <a:pt x="2809" y="1614"/>
                    </a:lnTo>
                    <a:lnTo>
                      <a:pt x="2791" y="1622"/>
                    </a:lnTo>
                    <a:lnTo>
                      <a:pt x="2773" y="1640"/>
                    </a:lnTo>
                    <a:lnTo>
                      <a:pt x="2756" y="1649"/>
                    </a:lnTo>
                    <a:lnTo>
                      <a:pt x="2737" y="1649"/>
                    </a:lnTo>
                    <a:lnTo>
                      <a:pt x="2711" y="1649"/>
                    </a:lnTo>
                    <a:lnTo>
                      <a:pt x="2693" y="1649"/>
                    </a:lnTo>
                    <a:lnTo>
                      <a:pt x="2667" y="1640"/>
                    </a:lnTo>
                    <a:lnTo>
                      <a:pt x="2640" y="1640"/>
                    </a:lnTo>
                    <a:lnTo>
                      <a:pt x="2622" y="1649"/>
                    </a:lnTo>
                    <a:lnTo>
                      <a:pt x="2595" y="1667"/>
                    </a:lnTo>
                    <a:lnTo>
                      <a:pt x="2576" y="1694"/>
                    </a:lnTo>
                    <a:lnTo>
                      <a:pt x="2567" y="1703"/>
                    </a:lnTo>
                    <a:lnTo>
                      <a:pt x="2567" y="1711"/>
                    </a:lnTo>
                    <a:lnTo>
                      <a:pt x="2560" y="1720"/>
                    </a:lnTo>
                    <a:lnTo>
                      <a:pt x="2542" y="1720"/>
                    </a:lnTo>
                    <a:lnTo>
                      <a:pt x="2533" y="1720"/>
                    </a:lnTo>
                    <a:lnTo>
                      <a:pt x="2523" y="1720"/>
                    </a:lnTo>
                    <a:lnTo>
                      <a:pt x="2514" y="1711"/>
                    </a:lnTo>
                    <a:lnTo>
                      <a:pt x="2507" y="1703"/>
                    </a:lnTo>
                    <a:lnTo>
                      <a:pt x="2507" y="1694"/>
                    </a:lnTo>
                    <a:lnTo>
                      <a:pt x="2507" y="1685"/>
                    </a:lnTo>
                    <a:lnTo>
                      <a:pt x="2487" y="1676"/>
                    </a:lnTo>
                    <a:lnTo>
                      <a:pt x="2470" y="1658"/>
                    </a:lnTo>
                    <a:lnTo>
                      <a:pt x="2461" y="1649"/>
                    </a:lnTo>
                    <a:lnTo>
                      <a:pt x="2452" y="1649"/>
                    </a:lnTo>
                    <a:lnTo>
                      <a:pt x="2434" y="1640"/>
                    </a:lnTo>
                    <a:lnTo>
                      <a:pt x="2427" y="1631"/>
                    </a:lnTo>
                    <a:lnTo>
                      <a:pt x="2416" y="1622"/>
                    </a:lnTo>
                    <a:lnTo>
                      <a:pt x="2407" y="1622"/>
                    </a:lnTo>
                    <a:lnTo>
                      <a:pt x="2399" y="1622"/>
                    </a:lnTo>
                    <a:lnTo>
                      <a:pt x="2381" y="1622"/>
                    </a:lnTo>
                    <a:lnTo>
                      <a:pt x="2372" y="1631"/>
                    </a:lnTo>
                    <a:lnTo>
                      <a:pt x="2354" y="1640"/>
                    </a:lnTo>
                    <a:lnTo>
                      <a:pt x="2346" y="1631"/>
                    </a:lnTo>
                    <a:lnTo>
                      <a:pt x="2336" y="1622"/>
                    </a:lnTo>
                    <a:lnTo>
                      <a:pt x="2327" y="1614"/>
                    </a:lnTo>
                    <a:lnTo>
                      <a:pt x="2319" y="1605"/>
                    </a:lnTo>
                    <a:lnTo>
                      <a:pt x="2310" y="1605"/>
                    </a:lnTo>
                    <a:lnTo>
                      <a:pt x="2292" y="1605"/>
                    </a:lnTo>
                    <a:lnTo>
                      <a:pt x="2283" y="1614"/>
                    </a:lnTo>
                    <a:lnTo>
                      <a:pt x="2265" y="1640"/>
                    </a:lnTo>
                    <a:lnTo>
                      <a:pt x="2256" y="1658"/>
                    </a:lnTo>
                    <a:lnTo>
                      <a:pt x="2256" y="1676"/>
                    </a:lnTo>
                    <a:lnTo>
                      <a:pt x="2247" y="1685"/>
                    </a:lnTo>
                    <a:lnTo>
                      <a:pt x="2238" y="1694"/>
                    </a:lnTo>
                    <a:lnTo>
                      <a:pt x="2230" y="1694"/>
                    </a:lnTo>
                    <a:lnTo>
                      <a:pt x="2220" y="1685"/>
                    </a:lnTo>
                    <a:lnTo>
                      <a:pt x="2211" y="1676"/>
                    </a:lnTo>
                    <a:lnTo>
                      <a:pt x="2211" y="1667"/>
                    </a:lnTo>
                    <a:lnTo>
                      <a:pt x="2203" y="1649"/>
                    </a:lnTo>
                    <a:lnTo>
                      <a:pt x="2203" y="1640"/>
                    </a:lnTo>
                    <a:lnTo>
                      <a:pt x="2211" y="1622"/>
                    </a:lnTo>
                    <a:lnTo>
                      <a:pt x="2203" y="1614"/>
                    </a:lnTo>
                    <a:lnTo>
                      <a:pt x="2203" y="1605"/>
                    </a:lnTo>
                    <a:lnTo>
                      <a:pt x="2194" y="1605"/>
                    </a:lnTo>
                    <a:lnTo>
                      <a:pt x="2185" y="1595"/>
                    </a:lnTo>
                    <a:lnTo>
                      <a:pt x="2176" y="1595"/>
                    </a:lnTo>
                    <a:lnTo>
                      <a:pt x="2158" y="1595"/>
                    </a:lnTo>
                    <a:lnTo>
                      <a:pt x="2130" y="1595"/>
                    </a:lnTo>
                    <a:lnTo>
                      <a:pt x="2130" y="1614"/>
                    </a:lnTo>
                    <a:lnTo>
                      <a:pt x="2130" y="1622"/>
                    </a:lnTo>
                    <a:lnTo>
                      <a:pt x="2123" y="1622"/>
                    </a:lnTo>
                    <a:lnTo>
                      <a:pt x="2123" y="1631"/>
                    </a:lnTo>
                    <a:lnTo>
                      <a:pt x="2114" y="1631"/>
                    </a:lnTo>
                    <a:lnTo>
                      <a:pt x="2105" y="1631"/>
                    </a:lnTo>
                    <a:lnTo>
                      <a:pt x="2096" y="1631"/>
                    </a:lnTo>
                    <a:lnTo>
                      <a:pt x="2087" y="1631"/>
                    </a:lnTo>
                    <a:lnTo>
                      <a:pt x="2077" y="1631"/>
                    </a:lnTo>
                    <a:lnTo>
                      <a:pt x="2070" y="1631"/>
                    </a:lnTo>
                    <a:lnTo>
                      <a:pt x="2070" y="1622"/>
                    </a:lnTo>
                    <a:lnTo>
                      <a:pt x="2059" y="1614"/>
                    </a:lnTo>
                    <a:lnTo>
                      <a:pt x="2050" y="1595"/>
                    </a:lnTo>
                    <a:lnTo>
                      <a:pt x="2043" y="1587"/>
                    </a:lnTo>
                    <a:lnTo>
                      <a:pt x="2034" y="1578"/>
                    </a:lnTo>
                    <a:lnTo>
                      <a:pt x="2024" y="1578"/>
                    </a:lnTo>
                    <a:lnTo>
                      <a:pt x="2015" y="1578"/>
                    </a:lnTo>
                    <a:lnTo>
                      <a:pt x="2006" y="1587"/>
                    </a:lnTo>
                    <a:lnTo>
                      <a:pt x="1990" y="1605"/>
                    </a:lnTo>
                    <a:lnTo>
                      <a:pt x="1979" y="1614"/>
                    </a:lnTo>
                    <a:lnTo>
                      <a:pt x="1962" y="1622"/>
                    </a:lnTo>
                    <a:lnTo>
                      <a:pt x="1944" y="1631"/>
                    </a:lnTo>
                    <a:lnTo>
                      <a:pt x="1926" y="1631"/>
                    </a:lnTo>
                    <a:lnTo>
                      <a:pt x="1909" y="1631"/>
                    </a:lnTo>
                    <a:lnTo>
                      <a:pt x="1899" y="1631"/>
                    </a:lnTo>
                    <a:lnTo>
                      <a:pt x="1890" y="1622"/>
                    </a:lnTo>
                    <a:lnTo>
                      <a:pt x="1890" y="1614"/>
                    </a:lnTo>
                    <a:lnTo>
                      <a:pt x="1890" y="1595"/>
                    </a:lnTo>
                    <a:lnTo>
                      <a:pt x="1899" y="1578"/>
                    </a:lnTo>
                    <a:lnTo>
                      <a:pt x="1890" y="1560"/>
                    </a:lnTo>
                    <a:lnTo>
                      <a:pt x="1881" y="1551"/>
                    </a:lnTo>
                    <a:lnTo>
                      <a:pt x="1873" y="1534"/>
                    </a:lnTo>
                    <a:lnTo>
                      <a:pt x="1873" y="1525"/>
                    </a:lnTo>
                    <a:lnTo>
                      <a:pt x="1864" y="1515"/>
                    </a:lnTo>
                    <a:lnTo>
                      <a:pt x="1854" y="1507"/>
                    </a:lnTo>
                    <a:lnTo>
                      <a:pt x="1846" y="1498"/>
                    </a:lnTo>
                    <a:lnTo>
                      <a:pt x="1828" y="1498"/>
                    </a:lnTo>
                    <a:lnTo>
                      <a:pt x="1810" y="1498"/>
                    </a:lnTo>
                    <a:lnTo>
                      <a:pt x="1774" y="1498"/>
                    </a:lnTo>
                    <a:lnTo>
                      <a:pt x="1757" y="1507"/>
                    </a:lnTo>
                    <a:lnTo>
                      <a:pt x="1730" y="1507"/>
                    </a:lnTo>
                    <a:lnTo>
                      <a:pt x="1713" y="1507"/>
                    </a:lnTo>
                    <a:lnTo>
                      <a:pt x="1694" y="1507"/>
                    </a:lnTo>
                    <a:lnTo>
                      <a:pt x="1677" y="1507"/>
                    </a:lnTo>
                    <a:lnTo>
                      <a:pt x="1668" y="1498"/>
                    </a:lnTo>
                    <a:lnTo>
                      <a:pt x="1650" y="1498"/>
                    </a:lnTo>
                    <a:lnTo>
                      <a:pt x="1641" y="1498"/>
                    </a:lnTo>
                    <a:lnTo>
                      <a:pt x="1633" y="1498"/>
                    </a:lnTo>
                    <a:lnTo>
                      <a:pt x="1624" y="1507"/>
                    </a:lnTo>
                    <a:lnTo>
                      <a:pt x="1606" y="1515"/>
                    </a:lnTo>
                    <a:lnTo>
                      <a:pt x="1588" y="1507"/>
                    </a:lnTo>
                    <a:lnTo>
                      <a:pt x="1569" y="1507"/>
                    </a:lnTo>
                    <a:lnTo>
                      <a:pt x="1553" y="1498"/>
                    </a:lnTo>
                    <a:lnTo>
                      <a:pt x="1544" y="1489"/>
                    </a:lnTo>
                    <a:lnTo>
                      <a:pt x="1533" y="1480"/>
                    </a:lnTo>
                    <a:lnTo>
                      <a:pt x="1524" y="1471"/>
                    </a:lnTo>
                    <a:lnTo>
                      <a:pt x="1516" y="1462"/>
                    </a:lnTo>
                    <a:lnTo>
                      <a:pt x="1497" y="1454"/>
                    </a:lnTo>
                    <a:lnTo>
                      <a:pt x="1489" y="1454"/>
                    </a:lnTo>
                    <a:lnTo>
                      <a:pt x="1453" y="1454"/>
                    </a:lnTo>
                    <a:lnTo>
                      <a:pt x="1436" y="1454"/>
                    </a:lnTo>
                    <a:lnTo>
                      <a:pt x="1427" y="1454"/>
                    </a:lnTo>
                    <a:lnTo>
                      <a:pt x="1427" y="1445"/>
                    </a:lnTo>
                    <a:lnTo>
                      <a:pt x="1427" y="1434"/>
                    </a:lnTo>
                    <a:lnTo>
                      <a:pt x="1427" y="1418"/>
                    </a:lnTo>
                    <a:lnTo>
                      <a:pt x="1427" y="1409"/>
                    </a:lnTo>
                    <a:lnTo>
                      <a:pt x="1427" y="1391"/>
                    </a:lnTo>
                    <a:lnTo>
                      <a:pt x="1417" y="1374"/>
                    </a:lnTo>
                    <a:lnTo>
                      <a:pt x="1400" y="1365"/>
                    </a:lnTo>
                    <a:lnTo>
                      <a:pt x="1373" y="1347"/>
                    </a:lnTo>
                    <a:lnTo>
                      <a:pt x="1364" y="1347"/>
                    </a:lnTo>
                    <a:lnTo>
                      <a:pt x="1356" y="1347"/>
                    </a:lnTo>
                    <a:lnTo>
                      <a:pt x="1347" y="1347"/>
                    </a:lnTo>
                    <a:lnTo>
                      <a:pt x="1347" y="1354"/>
                    </a:lnTo>
                    <a:lnTo>
                      <a:pt x="1337" y="1365"/>
                    </a:lnTo>
                    <a:lnTo>
                      <a:pt x="1329" y="1374"/>
                    </a:lnTo>
                    <a:lnTo>
                      <a:pt x="1311" y="1365"/>
                    </a:lnTo>
                    <a:lnTo>
                      <a:pt x="1293" y="1354"/>
                    </a:lnTo>
                    <a:lnTo>
                      <a:pt x="1249" y="1354"/>
                    </a:lnTo>
                    <a:lnTo>
                      <a:pt x="1222" y="1347"/>
                    </a:lnTo>
                    <a:lnTo>
                      <a:pt x="1196" y="1338"/>
                    </a:lnTo>
                    <a:lnTo>
                      <a:pt x="1187" y="1329"/>
                    </a:lnTo>
                    <a:lnTo>
                      <a:pt x="1187" y="1310"/>
                    </a:lnTo>
                    <a:lnTo>
                      <a:pt x="1176" y="1301"/>
                    </a:lnTo>
                    <a:lnTo>
                      <a:pt x="1176" y="1283"/>
                    </a:lnTo>
                    <a:lnTo>
                      <a:pt x="1160" y="1274"/>
                    </a:lnTo>
                    <a:lnTo>
                      <a:pt x="1142" y="1267"/>
                    </a:lnTo>
                    <a:lnTo>
                      <a:pt x="1114" y="1267"/>
                    </a:lnTo>
                    <a:lnTo>
                      <a:pt x="1107" y="348"/>
                    </a:lnTo>
                    <a:lnTo>
                      <a:pt x="9" y="268"/>
                    </a:lnTo>
                    <a:lnTo>
                      <a:pt x="9" y="8"/>
                    </a:lnTo>
                    <a:lnTo>
                      <a:pt x="0"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37" name="Freeform 39"/>
              <p:cNvSpPr>
                <a:spLocks/>
              </p:cNvSpPr>
              <p:nvPr/>
            </p:nvSpPr>
            <p:spPr bwMode="auto">
              <a:xfrm>
                <a:off x="2245" y="2624"/>
                <a:ext cx="842" cy="452"/>
              </a:xfrm>
              <a:custGeom>
                <a:avLst/>
                <a:gdLst>
                  <a:gd name="T0" fmla="*/ 32 w 3317"/>
                  <a:gd name="T1" fmla="*/ 5 h 1765"/>
                  <a:gd name="T2" fmla="*/ 70 w 3317"/>
                  <a:gd name="T3" fmla="*/ 7 h 1765"/>
                  <a:gd name="T4" fmla="*/ 127 w 3317"/>
                  <a:gd name="T5" fmla="*/ 9 h 1765"/>
                  <a:gd name="T6" fmla="*/ 373 w 3317"/>
                  <a:gd name="T7" fmla="*/ 20 h 1765"/>
                  <a:gd name="T8" fmla="*/ 729 w 3317"/>
                  <a:gd name="T9" fmla="*/ 27 h 1765"/>
                  <a:gd name="T10" fmla="*/ 840 w 3317"/>
                  <a:gd name="T11" fmla="*/ 224 h 1765"/>
                  <a:gd name="T12" fmla="*/ 799 w 3317"/>
                  <a:gd name="T13" fmla="*/ 432 h 1765"/>
                  <a:gd name="T14" fmla="*/ 770 w 3317"/>
                  <a:gd name="T15" fmla="*/ 411 h 1765"/>
                  <a:gd name="T16" fmla="*/ 749 w 3317"/>
                  <a:gd name="T17" fmla="*/ 420 h 1765"/>
                  <a:gd name="T18" fmla="*/ 733 w 3317"/>
                  <a:gd name="T19" fmla="*/ 418 h 1765"/>
                  <a:gd name="T20" fmla="*/ 713 w 3317"/>
                  <a:gd name="T21" fmla="*/ 413 h 1765"/>
                  <a:gd name="T22" fmla="*/ 695 w 3317"/>
                  <a:gd name="T23" fmla="*/ 422 h 1765"/>
                  <a:gd name="T24" fmla="*/ 670 w 3317"/>
                  <a:gd name="T25" fmla="*/ 420 h 1765"/>
                  <a:gd name="T26" fmla="*/ 652 w 3317"/>
                  <a:gd name="T27" fmla="*/ 436 h 1765"/>
                  <a:gd name="T28" fmla="*/ 643 w 3317"/>
                  <a:gd name="T29" fmla="*/ 440 h 1765"/>
                  <a:gd name="T30" fmla="*/ 636 w 3317"/>
                  <a:gd name="T31" fmla="*/ 434 h 1765"/>
                  <a:gd name="T32" fmla="*/ 625 w 3317"/>
                  <a:gd name="T33" fmla="*/ 422 h 1765"/>
                  <a:gd name="T34" fmla="*/ 613 w 3317"/>
                  <a:gd name="T35" fmla="*/ 415 h 1765"/>
                  <a:gd name="T36" fmla="*/ 602 w 3317"/>
                  <a:gd name="T37" fmla="*/ 418 h 1765"/>
                  <a:gd name="T38" fmla="*/ 591 w 3317"/>
                  <a:gd name="T39" fmla="*/ 413 h 1765"/>
                  <a:gd name="T40" fmla="*/ 580 w 3317"/>
                  <a:gd name="T41" fmla="*/ 413 h 1765"/>
                  <a:gd name="T42" fmla="*/ 570 w 3317"/>
                  <a:gd name="T43" fmla="*/ 432 h 1765"/>
                  <a:gd name="T44" fmla="*/ 564 w 3317"/>
                  <a:gd name="T45" fmla="*/ 432 h 1765"/>
                  <a:gd name="T46" fmla="*/ 559 w 3317"/>
                  <a:gd name="T47" fmla="*/ 420 h 1765"/>
                  <a:gd name="T48" fmla="*/ 559 w 3317"/>
                  <a:gd name="T49" fmla="*/ 411 h 1765"/>
                  <a:gd name="T50" fmla="*/ 548 w 3317"/>
                  <a:gd name="T51" fmla="*/ 408 h 1765"/>
                  <a:gd name="T52" fmla="*/ 539 w 3317"/>
                  <a:gd name="T53" fmla="*/ 415 h 1765"/>
                  <a:gd name="T54" fmla="*/ 534 w 3317"/>
                  <a:gd name="T55" fmla="*/ 418 h 1765"/>
                  <a:gd name="T56" fmla="*/ 525 w 3317"/>
                  <a:gd name="T57" fmla="*/ 418 h 1765"/>
                  <a:gd name="T58" fmla="*/ 519 w 3317"/>
                  <a:gd name="T59" fmla="*/ 406 h 1765"/>
                  <a:gd name="T60" fmla="*/ 509 w 3317"/>
                  <a:gd name="T61" fmla="*/ 406 h 1765"/>
                  <a:gd name="T62" fmla="*/ 493 w 3317"/>
                  <a:gd name="T63" fmla="*/ 418 h 1765"/>
                  <a:gd name="T64" fmla="*/ 480 w 3317"/>
                  <a:gd name="T65" fmla="*/ 415 h 1765"/>
                  <a:gd name="T66" fmla="*/ 480 w 3317"/>
                  <a:gd name="T67" fmla="*/ 400 h 1765"/>
                  <a:gd name="T68" fmla="*/ 473 w 3317"/>
                  <a:gd name="T69" fmla="*/ 388 h 1765"/>
                  <a:gd name="T70" fmla="*/ 459 w 3317"/>
                  <a:gd name="T71" fmla="*/ 384 h 1765"/>
                  <a:gd name="T72" fmla="*/ 435 w 3317"/>
                  <a:gd name="T73" fmla="*/ 386 h 1765"/>
                  <a:gd name="T74" fmla="*/ 419 w 3317"/>
                  <a:gd name="T75" fmla="*/ 384 h 1765"/>
                  <a:gd name="T76" fmla="*/ 408 w 3317"/>
                  <a:gd name="T77" fmla="*/ 388 h 1765"/>
                  <a:gd name="T78" fmla="*/ 392 w 3317"/>
                  <a:gd name="T79" fmla="*/ 381 h 1765"/>
                  <a:gd name="T80" fmla="*/ 380 w 3317"/>
                  <a:gd name="T81" fmla="*/ 372 h 1765"/>
                  <a:gd name="T82" fmla="*/ 362 w 3317"/>
                  <a:gd name="T83" fmla="*/ 372 h 1765"/>
                  <a:gd name="T84" fmla="*/ 362 w 3317"/>
                  <a:gd name="T85" fmla="*/ 361 h 1765"/>
                  <a:gd name="T86" fmla="*/ 349 w 3317"/>
                  <a:gd name="T87" fmla="*/ 345 h 1765"/>
                  <a:gd name="T88" fmla="*/ 342 w 3317"/>
                  <a:gd name="T89" fmla="*/ 347 h 1765"/>
                  <a:gd name="T90" fmla="*/ 333 w 3317"/>
                  <a:gd name="T91" fmla="*/ 350 h 1765"/>
                  <a:gd name="T92" fmla="*/ 304 w 3317"/>
                  <a:gd name="T93" fmla="*/ 343 h 1765"/>
                  <a:gd name="T94" fmla="*/ 299 w 3317"/>
                  <a:gd name="T95" fmla="*/ 329 h 1765"/>
                  <a:gd name="T96" fmla="*/ 281 w 3317"/>
                  <a:gd name="T97" fmla="*/ 89 h 176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317" h="1765">
                    <a:moveTo>
                      <a:pt x="0" y="0"/>
                    </a:moveTo>
                    <a:lnTo>
                      <a:pt x="45" y="8"/>
                    </a:lnTo>
                    <a:lnTo>
                      <a:pt x="80" y="8"/>
                    </a:lnTo>
                    <a:lnTo>
                      <a:pt x="125" y="18"/>
                    </a:lnTo>
                    <a:lnTo>
                      <a:pt x="160" y="18"/>
                    </a:lnTo>
                    <a:lnTo>
                      <a:pt x="197" y="18"/>
                    </a:lnTo>
                    <a:lnTo>
                      <a:pt x="233" y="27"/>
                    </a:lnTo>
                    <a:lnTo>
                      <a:pt x="277" y="27"/>
                    </a:lnTo>
                    <a:lnTo>
                      <a:pt x="313" y="27"/>
                    </a:lnTo>
                    <a:lnTo>
                      <a:pt x="357" y="35"/>
                    </a:lnTo>
                    <a:lnTo>
                      <a:pt x="393" y="35"/>
                    </a:lnTo>
                    <a:lnTo>
                      <a:pt x="499" y="35"/>
                    </a:lnTo>
                    <a:lnTo>
                      <a:pt x="670" y="44"/>
                    </a:lnTo>
                    <a:lnTo>
                      <a:pt x="892" y="54"/>
                    </a:lnTo>
                    <a:lnTo>
                      <a:pt x="1160" y="71"/>
                    </a:lnTo>
                    <a:lnTo>
                      <a:pt x="1471" y="80"/>
                    </a:lnTo>
                    <a:lnTo>
                      <a:pt x="1801" y="88"/>
                    </a:lnTo>
                    <a:lnTo>
                      <a:pt x="2158" y="98"/>
                    </a:lnTo>
                    <a:lnTo>
                      <a:pt x="2514" y="107"/>
                    </a:lnTo>
                    <a:lnTo>
                      <a:pt x="2871" y="107"/>
                    </a:lnTo>
                    <a:lnTo>
                      <a:pt x="3220" y="107"/>
                    </a:lnTo>
                    <a:lnTo>
                      <a:pt x="3220" y="295"/>
                    </a:lnTo>
                    <a:lnTo>
                      <a:pt x="3308" y="874"/>
                    </a:lnTo>
                    <a:lnTo>
                      <a:pt x="3317" y="1765"/>
                    </a:lnTo>
                    <a:lnTo>
                      <a:pt x="3254" y="1738"/>
                    </a:lnTo>
                    <a:lnTo>
                      <a:pt x="3201" y="1711"/>
                    </a:lnTo>
                    <a:lnTo>
                      <a:pt x="3148" y="1685"/>
                    </a:lnTo>
                    <a:lnTo>
                      <a:pt x="3113" y="1658"/>
                    </a:lnTo>
                    <a:lnTo>
                      <a:pt x="3086" y="1640"/>
                    </a:lnTo>
                    <a:lnTo>
                      <a:pt x="3060" y="1622"/>
                    </a:lnTo>
                    <a:lnTo>
                      <a:pt x="3033" y="1605"/>
                    </a:lnTo>
                    <a:lnTo>
                      <a:pt x="3013" y="1605"/>
                    </a:lnTo>
                    <a:lnTo>
                      <a:pt x="2988" y="1614"/>
                    </a:lnTo>
                    <a:lnTo>
                      <a:pt x="2969" y="1631"/>
                    </a:lnTo>
                    <a:lnTo>
                      <a:pt x="2951" y="1640"/>
                    </a:lnTo>
                    <a:lnTo>
                      <a:pt x="2944" y="1640"/>
                    </a:lnTo>
                    <a:lnTo>
                      <a:pt x="2924" y="1640"/>
                    </a:lnTo>
                    <a:lnTo>
                      <a:pt x="2907" y="1631"/>
                    </a:lnTo>
                    <a:lnTo>
                      <a:pt x="2889" y="1631"/>
                    </a:lnTo>
                    <a:lnTo>
                      <a:pt x="2863" y="1622"/>
                    </a:lnTo>
                    <a:lnTo>
                      <a:pt x="2844" y="1614"/>
                    </a:lnTo>
                    <a:lnTo>
                      <a:pt x="2827" y="1605"/>
                    </a:lnTo>
                    <a:lnTo>
                      <a:pt x="2809" y="1614"/>
                    </a:lnTo>
                    <a:lnTo>
                      <a:pt x="2791" y="1622"/>
                    </a:lnTo>
                    <a:lnTo>
                      <a:pt x="2773" y="1640"/>
                    </a:lnTo>
                    <a:lnTo>
                      <a:pt x="2756" y="1649"/>
                    </a:lnTo>
                    <a:lnTo>
                      <a:pt x="2737" y="1649"/>
                    </a:lnTo>
                    <a:lnTo>
                      <a:pt x="2711" y="1649"/>
                    </a:lnTo>
                    <a:lnTo>
                      <a:pt x="2693" y="1649"/>
                    </a:lnTo>
                    <a:lnTo>
                      <a:pt x="2667" y="1640"/>
                    </a:lnTo>
                    <a:lnTo>
                      <a:pt x="2640" y="1640"/>
                    </a:lnTo>
                    <a:lnTo>
                      <a:pt x="2622" y="1649"/>
                    </a:lnTo>
                    <a:lnTo>
                      <a:pt x="2595" y="1667"/>
                    </a:lnTo>
                    <a:lnTo>
                      <a:pt x="2576" y="1694"/>
                    </a:lnTo>
                    <a:lnTo>
                      <a:pt x="2567" y="1703"/>
                    </a:lnTo>
                    <a:lnTo>
                      <a:pt x="2567" y="1711"/>
                    </a:lnTo>
                    <a:lnTo>
                      <a:pt x="2560" y="1720"/>
                    </a:lnTo>
                    <a:lnTo>
                      <a:pt x="2542" y="1720"/>
                    </a:lnTo>
                    <a:lnTo>
                      <a:pt x="2533" y="1720"/>
                    </a:lnTo>
                    <a:lnTo>
                      <a:pt x="2523" y="1720"/>
                    </a:lnTo>
                    <a:lnTo>
                      <a:pt x="2514" y="1711"/>
                    </a:lnTo>
                    <a:lnTo>
                      <a:pt x="2507" y="1703"/>
                    </a:lnTo>
                    <a:lnTo>
                      <a:pt x="2507" y="1694"/>
                    </a:lnTo>
                    <a:lnTo>
                      <a:pt x="2507" y="1685"/>
                    </a:lnTo>
                    <a:lnTo>
                      <a:pt x="2487" y="1676"/>
                    </a:lnTo>
                    <a:lnTo>
                      <a:pt x="2470" y="1658"/>
                    </a:lnTo>
                    <a:lnTo>
                      <a:pt x="2461" y="1649"/>
                    </a:lnTo>
                    <a:lnTo>
                      <a:pt x="2452" y="1649"/>
                    </a:lnTo>
                    <a:lnTo>
                      <a:pt x="2434" y="1640"/>
                    </a:lnTo>
                    <a:lnTo>
                      <a:pt x="2427" y="1631"/>
                    </a:lnTo>
                    <a:lnTo>
                      <a:pt x="2416" y="1622"/>
                    </a:lnTo>
                    <a:lnTo>
                      <a:pt x="2407" y="1622"/>
                    </a:lnTo>
                    <a:lnTo>
                      <a:pt x="2399" y="1622"/>
                    </a:lnTo>
                    <a:lnTo>
                      <a:pt x="2381" y="1622"/>
                    </a:lnTo>
                    <a:lnTo>
                      <a:pt x="2372" y="1631"/>
                    </a:lnTo>
                    <a:lnTo>
                      <a:pt x="2354" y="1640"/>
                    </a:lnTo>
                    <a:lnTo>
                      <a:pt x="2346" y="1631"/>
                    </a:lnTo>
                    <a:lnTo>
                      <a:pt x="2336" y="1622"/>
                    </a:lnTo>
                    <a:lnTo>
                      <a:pt x="2327" y="1614"/>
                    </a:lnTo>
                    <a:lnTo>
                      <a:pt x="2319" y="1605"/>
                    </a:lnTo>
                    <a:lnTo>
                      <a:pt x="2310" y="1605"/>
                    </a:lnTo>
                    <a:lnTo>
                      <a:pt x="2292" y="1605"/>
                    </a:lnTo>
                    <a:lnTo>
                      <a:pt x="2283" y="1614"/>
                    </a:lnTo>
                    <a:lnTo>
                      <a:pt x="2265" y="1640"/>
                    </a:lnTo>
                    <a:lnTo>
                      <a:pt x="2256" y="1658"/>
                    </a:lnTo>
                    <a:lnTo>
                      <a:pt x="2256" y="1676"/>
                    </a:lnTo>
                    <a:lnTo>
                      <a:pt x="2247" y="1685"/>
                    </a:lnTo>
                    <a:lnTo>
                      <a:pt x="2238" y="1694"/>
                    </a:lnTo>
                    <a:lnTo>
                      <a:pt x="2230" y="1694"/>
                    </a:lnTo>
                    <a:lnTo>
                      <a:pt x="2220" y="1685"/>
                    </a:lnTo>
                    <a:lnTo>
                      <a:pt x="2211" y="1676"/>
                    </a:lnTo>
                    <a:lnTo>
                      <a:pt x="2211" y="1667"/>
                    </a:lnTo>
                    <a:lnTo>
                      <a:pt x="2203" y="1649"/>
                    </a:lnTo>
                    <a:lnTo>
                      <a:pt x="2203" y="1640"/>
                    </a:lnTo>
                    <a:lnTo>
                      <a:pt x="2211" y="1622"/>
                    </a:lnTo>
                    <a:lnTo>
                      <a:pt x="2203" y="1614"/>
                    </a:lnTo>
                    <a:lnTo>
                      <a:pt x="2203" y="1605"/>
                    </a:lnTo>
                    <a:lnTo>
                      <a:pt x="2194" y="1605"/>
                    </a:lnTo>
                    <a:lnTo>
                      <a:pt x="2185" y="1595"/>
                    </a:lnTo>
                    <a:lnTo>
                      <a:pt x="2176" y="1595"/>
                    </a:lnTo>
                    <a:lnTo>
                      <a:pt x="2158" y="1595"/>
                    </a:lnTo>
                    <a:lnTo>
                      <a:pt x="2130" y="1595"/>
                    </a:lnTo>
                    <a:lnTo>
                      <a:pt x="2130" y="1614"/>
                    </a:lnTo>
                    <a:lnTo>
                      <a:pt x="2130" y="1622"/>
                    </a:lnTo>
                    <a:lnTo>
                      <a:pt x="2123" y="1622"/>
                    </a:lnTo>
                    <a:lnTo>
                      <a:pt x="2123" y="1631"/>
                    </a:lnTo>
                    <a:lnTo>
                      <a:pt x="2114" y="1631"/>
                    </a:lnTo>
                    <a:lnTo>
                      <a:pt x="2105" y="1631"/>
                    </a:lnTo>
                    <a:lnTo>
                      <a:pt x="2096" y="1631"/>
                    </a:lnTo>
                    <a:lnTo>
                      <a:pt x="2087" y="1631"/>
                    </a:lnTo>
                    <a:lnTo>
                      <a:pt x="2077" y="1631"/>
                    </a:lnTo>
                    <a:lnTo>
                      <a:pt x="2070" y="1631"/>
                    </a:lnTo>
                    <a:lnTo>
                      <a:pt x="2070" y="1622"/>
                    </a:lnTo>
                    <a:lnTo>
                      <a:pt x="2059" y="1614"/>
                    </a:lnTo>
                    <a:lnTo>
                      <a:pt x="2050" y="1595"/>
                    </a:lnTo>
                    <a:lnTo>
                      <a:pt x="2043" y="1587"/>
                    </a:lnTo>
                    <a:lnTo>
                      <a:pt x="2034" y="1578"/>
                    </a:lnTo>
                    <a:lnTo>
                      <a:pt x="2024" y="1578"/>
                    </a:lnTo>
                    <a:lnTo>
                      <a:pt x="2015" y="1578"/>
                    </a:lnTo>
                    <a:lnTo>
                      <a:pt x="2006" y="1587"/>
                    </a:lnTo>
                    <a:lnTo>
                      <a:pt x="1990" y="1605"/>
                    </a:lnTo>
                    <a:lnTo>
                      <a:pt x="1979" y="1614"/>
                    </a:lnTo>
                    <a:lnTo>
                      <a:pt x="1962" y="1622"/>
                    </a:lnTo>
                    <a:lnTo>
                      <a:pt x="1944" y="1631"/>
                    </a:lnTo>
                    <a:lnTo>
                      <a:pt x="1926" y="1631"/>
                    </a:lnTo>
                    <a:lnTo>
                      <a:pt x="1909" y="1631"/>
                    </a:lnTo>
                    <a:lnTo>
                      <a:pt x="1899" y="1631"/>
                    </a:lnTo>
                    <a:lnTo>
                      <a:pt x="1890" y="1622"/>
                    </a:lnTo>
                    <a:lnTo>
                      <a:pt x="1890" y="1614"/>
                    </a:lnTo>
                    <a:lnTo>
                      <a:pt x="1890" y="1595"/>
                    </a:lnTo>
                    <a:lnTo>
                      <a:pt x="1899" y="1578"/>
                    </a:lnTo>
                    <a:lnTo>
                      <a:pt x="1890" y="1560"/>
                    </a:lnTo>
                    <a:lnTo>
                      <a:pt x="1881" y="1551"/>
                    </a:lnTo>
                    <a:lnTo>
                      <a:pt x="1873" y="1534"/>
                    </a:lnTo>
                    <a:lnTo>
                      <a:pt x="1873" y="1525"/>
                    </a:lnTo>
                    <a:lnTo>
                      <a:pt x="1864" y="1515"/>
                    </a:lnTo>
                    <a:lnTo>
                      <a:pt x="1854" y="1507"/>
                    </a:lnTo>
                    <a:lnTo>
                      <a:pt x="1846" y="1498"/>
                    </a:lnTo>
                    <a:lnTo>
                      <a:pt x="1828" y="1498"/>
                    </a:lnTo>
                    <a:lnTo>
                      <a:pt x="1810" y="1498"/>
                    </a:lnTo>
                    <a:lnTo>
                      <a:pt x="1774" y="1498"/>
                    </a:lnTo>
                    <a:lnTo>
                      <a:pt x="1757" y="1507"/>
                    </a:lnTo>
                    <a:lnTo>
                      <a:pt x="1730" y="1507"/>
                    </a:lnTo>
                    <a:lnTo>
                      <a:pt x="1713" y="1507"/>
                    </a:lnTo>
                    <a:lnTo>
                      <a:pt x="1694" y="1507"/>
                    </a:lnTo>
                    <a:lnTo>
                      <a:pt x="1677" y="1507"/>
                    </a:lnTo>
                    <a:lnTo>
                      <a:pt x="1668" y="1498"/>
                    </a:lnTo>
                    <a:lnTo>
                      <a:pt x="1650" y="1498"/>
                    </a:lnTo>
                    <a:lnTo>
                      <a:pt x="1641" y="1498"/>
                    </a:lnTo>
                    <a:lnTo>
                      <a:pt x="1633" y="1498"/>
                    </a:lnTo>
                    <a:lnTo>
                      <a:pt x="1624" y="1507"/>
                    </a:lnTo>
                    <a:lnTo>
                      <a:pt x="1606" y="1515"/>
                    </a:lnTo>
                    <a:lnTo>
                      <a:pt x="1588" y="1507"/>
                    </a:lnTo>
                    <a:lnTo>
                      <a:pt x="1569" y="1507"/>
                    </a:lnTo>
                    <a:lnTo>
                      <a:pt x="1553" y="1498"/>
                    </a:lnTo>
                    <a:lnTo>
                      <a:pt x="1544" y="1489"/>
                    </a:lnTo>
                    <a:lnTo>
                      <a:pt x="1533" y="1480"/>
                    </a:lnTo>
                    <a:lnTo>
                      <a:pt x="1524" y="1471"/>
                    </a:lnTo>
                    <a:lnTo>
                      <a:pt x="1516" y="1462"/>
                    </a:lnTo>
                    <a:lnTo>
                      <a:pt x="1497" y="1454"/>
                    </a:lnTo>
                    <a:lnTo>
                      <a:pt x="1489" y="1454"/>
                    </a:lnTo>
                    <a:lnTo>
                      <a:pt x="1453" y="1454"/>
                    </a:lnTo>
                    <a:lnTo>
                      <a:pt x="1436" y="1454"/>
                    </a:lnTo>
                    <a:lnTo>
                      <a:pt x="1427" y="1454"/>
                    </a:lnTo>
                    <a:lnTo>
                      <a:pt x="1427" y="1445"/>
                    </a:lnTo>
                    <a:lnTo>
                      <a:pt x="1427" y="1434"/>
                    </a:lnTo>
                    <a:lnTo>
                      <a:pt x="1427" y="1418"/>
                    </a:lnTo>
                    <a:lnTo>
                      <a:pt x="1427" y="1409"/>
                    </a:lnTo>
                    <a:lnTo>
                      <a:pt x="1427" y="1391"/>
                    </a:lnTo>
                    <a:lnTo>
                      <a:pt x="1417" y="1374"/>
                    </a:lnTo>
                    <a:lnTo>
                      <a:pt x="1400" y="1365"/>
                    </a:lnTo>
                    <a:lnTo>
                      <a:pt x="1373" y="1347"/>
                    </a:lnTo>
                    <a:lnTo>
                      <a:pt x="1364" y="1347"/>
                    </a:lnTo>
                    <a:lnTo>
                      <a:pt x="1356" y="1347"/>
                    </a:lnTo>
                    <a:lnTo>
                      <a:pt x="1347" y="1347"/>
                    </a:lnTo>
                    <a:lnTo>
                      <a:pt x="1347" y="1354"/>
                    </a:lnTo>
                    <a:lnTo>
                      <a:pt x="1337" y="1365"/>
                    </a:lnTo>
                    <a:lnTo>
                      <a:pt x="1329" y="1374"/>
                    </a:lnTo>
                    <a:lnTo>
                      <a:pt x="1311" y="1365"/>
                    </a:lnTo>
                    <a:lnTo>
                      <a:pt x="1293" y="1354"/>
                    </a:lnTo>
                    <a:lnTo>
                      <a:pt x="1249" y="1354"/>
                    </a:lnTo>
                    <a:lnTo>
                      <a:pt x="1222" y="1347"/>
                    </a:lnTo>
                    <a:lnTo>
                      <a:pt x="1196" y="1338"/>
                    </a:lnTo>
                    <a:lnTo>
                      <a:pt x="1187" y="1329"/>
                    </a:lnTo>
                    <a:lnTo>
                      <a:pt x="1187" y="1310"/>
                    </a:lnTo>
                    <a:lnTo>
                      <a:pt x="1176" y="1301"/>
                    </a:lnTo>
                    <a:lnTo>
                      <a:pt x="1176" y="1283"/>
                    </a:lnTo>
                    <a:lnTo>
                      <a:pt x="1160" y="1274"/>
                    </a:lnTo>
                    <a:lnTo>
                      <a:pt x="1142" y="1267"/>
                    </a:lnTo>
                    <a:lnTo>
                      <a:pt x="1114" y="1267"/>
                    </a:lnTo>
                    <a:lnTo>
                      <a:pt x="1107" y="348"/>
                    </a:lnTo>
                    <a:lnTo>
                      <a:pt x="9" y="268"/>
                    </a:lnTo>
                    <a:lnTo>
                      <a:pt x="9" y="8"/>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38" name="Freeform 40"/>
              <p:cNvSpPr>
                <a:spLocks/>
              </p:cNvSpPr>
              <p:nvPr/>
            </p:nvSpPr>
            <p:spPr bwMode="auto">
              <a:xfrm>
                <a:off x="3062" y="2694"/>
                <a:ext cx="485" cy="446"/>
              </a:xfrm>
              <a:custGeom>
                <a:avLst/>
                <a:gdLst>
                  <a:gd name="T0" fmla="*/ 22 w 1907"/>
                  <a:gd name="T1" fmla="*/ 153 h 1738"/>
                  <a:gd name="T2" fmla="*/ 438 w 1907"/>
                  <a:gd name="T3" fmla="*/ 0 h 1738"/>
                  <a:gd name="T4" fmla="*/ 435 w 1907"/>
                  <a:gd name="T5" fmla="*/ 14 h 1738"/>
                  <a:gd name="T6" fmla="*/ 440 w 1907"/>
                  <a:gd name="T7" fmla="*/ 18 h 1738"/>
                  <a:gd name="T8" fmla="*/ 444 w 1907"/>
                  <a:gd name="T9" fmla="*/ 22 h 1738"/>
                  <a:gd name="T10" fmla="*/ 438 w 1907"/>
                  <a:gd name="T11" fmla="*/ 34 h 1738"/>
                  <a:gd name="T12" fmla="*/ 412 w 1907"/>
                  <a:gd name="T13" fmla="*/ 62 h 1738"/>
                  <a:gd name="T14" fmla="*/ 485 w 1907"/>
                  <a:gd name="T15" fmla="*/ 75 h 1738"/>
                  <a:gd name="T16" fmla="*/ 476 w 1907"/>
                  <a:gd name="T17" fmla="*/ 78 h 1738"/>
                  <a:gd name="T18" fmla="*/ 474 w 1907"/>
                  <a:gd name="T19" fmla="*/ 84 h 1738"/>
                  <a:gd name="T20" fmla="*/ 474 w 1907"/>
                  <a:gd name="T21" fmla="*/ 89 h 1738"/>
                  <a:gd name="T22" fmla="*/ 472 w 1907"/>
                  <a:gd name="T23" fmla="*/ 93 h 1738"/>
                  <a:gd name="T24" fmla="*/ 462 w 1907"/>
                  <a:gd name="T25" fmla="*/ 96 h 1738"/>
                  <a:gd name="T26" fmla="*/ 467 w 1907"/>
                  <a:gd name="T27" fmla="*/ 107 h 1738"/>
                  <a:gd name="T28" fmla="*/ 462 w 1907"/>
                  <a:gd name="T29" fmla="*/ 117 h 1738"/>
                  <a:gd name="T30" fmla="*/ 451 w 1907"/>
                  <a:gd name="T31" fmla="*/ 126 h 1738"/>
                  <a:gd name="T32" fmla="*/ 444 w 1907"/>
                  <a:gd name="T33" fmla="*/ 140 h 1738"/>
                  <a:gd name="T34" fmla="*/ 442 w 1907"/>
                  <a:gd name="T35" fmla="*/ 155 h 1738"/>
                  <a:gd name="T36" fmla="*/ 451 w 1907"/>
                  <a:gd name="T37" fmla="*/ 167 h 1738"/>
                  <a:gd name="T38" fmla="*/ 449 w 1907"/>
                  <a:gd name="T39" fmla="*/ 174 h 1738"/>
                  <a:gd name="T40" fmla="*/ 442 w 1907"/>
                  <a:gd name="T41" fmla="*/ 181 h 1738"/>
                  <a:gd name="T42" fmla="*/ 433 w 1907"/>
                  <a:gd name="T43" fmla="*/ 185 h 1738"/>
                  <a:gd name="T44" fmla="*/ 431 w 1907"/>
                  <a:gd name="T45" fmla="*/ 192 h 1738"/>
                  <a:gd name="T46" fmla="*/ 431 w 1907"/>
                  <a:gd name="T47" fmla="*/ 203 h 1738"/>
                  <a:gd name="T48" fmla="*/ 426 w 1907"/>
                  <a:gd name="T49" fmla="*/ 203 h 1738"/>
                  <a:gd name="T50" fmla="*/ 424 w 1907"/>
                  <a:gd name="T51" fmla="*/ 208 h 1738"/>
                  <a:gd name="T52" fmla="*/ 422 w 1907"/>
                  <a:gd name="T53" fmla="*/ 210 h 1738"/>
                  <a:gd name="T54" fmla="*/ 422 w 1907"/>
                  <a:gd name="T55" fmla="*/ 215 h 1738"/>
                  <a:gd name="T56" fmla="*/ 412 w 1907"/>
                  <a:gd name="T57" fmla="*/ 224 h 1738"/>
                  <a:gd name="T58" fmla="*/ 408 w 1907"/>
                  <a:gd name="T59" fmla="*/ 233 h 1738"/>
                  <a:gd name="T60" fmla="*/ 408 w 1907"/>
                  <a:gd name="T61" fmla="*/ 242 h 1738"/>
                  <a:gd name="T62" fmla="*/ 406 w 1907"/>
                  <a:gd name="T63" fmla="*/ 251 h 1738"/>
                  <a:gd name="T64" fmla="*/ 399 w 1907"/>
                  <a:gd name="T65" fmla="*/ 261 h 1738"/>
                  <a:gd name="T66" fmla="*/ 394 w 1907"/>
                  <a:gd name="T67" fmla="*/ 275 h 1738"/>
                  <a:gd name="T68" fmla="*/ 390 w 1907"/>
                  <a:gd name="T69" fmla="*/ 282 h 1738"/>
                  <a:gd name="T70" fmla="*/ 383 w 1907"/>
                  <a:gd name="T71" fmla="*/ 288 h 1738"/>
                  <a:gd name="T72" fmla="*/ 378 w 1907"/>
                  <a:gd name="T73" fmla="*/ 295 h 1738"/>
                  <a:gd name="T74" fmla="*/ 376 w 1907"/>
                  <a:gd name="T75" fmla="*/ 304 h 1738"/>
                  <a:gd name="T76" fmla="*/ 374 w 1907"/>
                  <a:gd name="T77" fmla="*/ 313 h 1738"/>
                  <a:gd name="T78" fmla="*/ 372 w 1907"/>
                  <a:gd name="T79" fmla="*/ 320 h 1738"/>
                  <a:gd name="T80" fmla="*/ 367 w 1907"/>
                  <a:gd name="T81" fmla="*/ 327 h 1738"/>
                  <a:gd name="T82" fmla="*/ 365 w 1907"/>
                  <a:gd name="T83" fmla="*/ 334 h 1738"/>
                  <a:gd name="T84" fmla="*/ 365 w 1907"/>
                  <a:gd name="T85" fmla="*/ 345 h 1738"/>
                  <a:gd name="T86" fmla="*/ 363 w 1907"/>
                  <a:gd name="T87" fmla="*/ 357 h 1738"/>
                  <a:gd name="T88" fmla="*/ 358 w 1907"/>
                  <a:gd name="T89" fmla="*/ 361 h 1738"/>
                  <a:gd name="T90" fmla="*/ 351 w 1907"/>
                  <a:gd name="T91" fmla="*/ 366 h 1738"/>
                  <a:gd name="T92" fmla="*/ 347 w 1907"/>
                  <a:gd name="T93" fmla="*/ 370 h 1738"/>
                  <a:gd name="T94" fmla="*/ 349 w 1907"/>
                  <a:gd name="T95" fmla="*/ 377 h 1738"/>
                  <a:gd name="T96" fmla="*/ 354 w 1907"/>
                  <a:gd name="T97" fmla="*/ 386 h 1738"/>
                  <a:gd name="T98" fmla="*/ 358 w 1907"/>
                  <a:gd name="T99" fmla="*/ 398 h 1738"/>
                  <a:gd name="T100" fmla="*/ 363 w 1907"/>
                  <a:gd name="T101" fmla="*/ 409 h 1738"/>
                  <a:gd name="T102" fmla="*/ 365 w 1907"/>
                  <a:gd name="T103" fmla="*/ 425 h 1738"/>
                  <a:gd name="T104" fmla="*/ 360 w 1907"/>
                  <a:gd name="T105" fmla="*/ 444 h 1738"/>
                  <a:gd name="T106" fmla="*/ 70 w 1907"/>
                  <a:gd name="T107" fmla="*/ 386 h 1738"/>
                  <a:gd name="T108" fmla="*/ 61 w 1907"/>
                  <a:gd name="T109" fmla="*/ 384 h 1738"/>
                  <a:gd name="T110" fmla="*/ 52 w 1907"/>
                  <a:gd name="T111" fmla="*/ 384 h 1738"/>
                  <a:gd name="T112" fmla="*/ 43 w 1907"/>
                  <a:gd name="T113" fmla="*/ 384 h 1738"/>
                  <a:gd name="T114" fmla="*/ 34 w 1907"/>
                  <a:gd name="T115" fmla="*/ 384 h 1738"/>
                  <a:gd name="T116" fmla="*/ 25 w 1907"/>
                  <a:gd name="T117" fmla="*/ 382 h 173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907" h="1738">
                    <a:moveTo>
                      <a:pt x="97" y="1488"/>
                    </a:moveTo>
                    <a:lnTo>
                      <a:pt x="88" y="597"/>
                    </a:lnTo>
                    <a:lnTo>
                      <a:pt x="0" y="18"/>
                    </a:lnTo>
                    <a:lnTo>
                      <a:pt x="1721" y="0"/>
                    </a:lnTo>
                    <a:lnTo>
                      <a:pt x="1712" y="34"/>
                    </a:lnTo>
                    <a:lnTo>
                      <a:pt x="1712" y="54"/>
                    </a:lnTo>
                    <a:lnTo>
                      <a:pt x="1721" y="71"/>
                    </a:lnTo>
                    <a:lnTo>
                      <a:pt x="1730" y="71"/>
                    </a:lnTo>
                    <a:lnTo>
                      <a:pt x="1738" y="80"/>
                    </a:lnTo>
                    <a:lnTo>
                      <a:pt x="1747" y="87"/>
                    </a:lnTo>
                    <a:lnTo>
                      <a:pt x="1738" y="107"/>
                    </a:lnTo>
                    <a:lnTo>
                      <a:pt x="1721" y="134"/>
                    </a:lnTo>
                    <a:lnTo>
                      <a:pt x="1685" y="178"/>
                    </a:lnTo>
                    <a:lnTo>
                      <a:pt x="1621" y="240"/>
                    </a:lnTo>
                    <a:lnTo>
                      <a:pt x="1890" y="231"/>
                    </a:lnTo>
                    <a:lnTo>
                      <a:pt x="1907" y="294"/>
                    </a:lnTo>
                    <a:lnTo>
                      <a:pt x="1881" y="303"/>
                    </a:lnTo>
                    <a:lnTo>
                      <a:pt x="1872" y="303"/>
                    </a:lnTo>
                    <a:lnTo>
                      <a:pt x="1863" y="320"/>
                    </a:lnTo>
                    <a:lnTo>
                      <a:pt x="1863" y="329"/>
                    </a:lnTo>
                    <a:lnTo>
                      <a:pt x="1863" y="338"/>
                    </a:lnTo>
                    <a:lnTo>
                      <a:pt x="1863" y="347"/>
                    </a:lnTo>
                    <a:lnTo>
                      <a:pt x="1854" y="356"/>
                    </a:lnTo>
                    <a:lnTo>
                      <a:pt x="1854" y="364"/>
                    </a:lnTo>
                    <a:lnTo>
                      <a:pt x="1837" y="364"/>
                    </a:lnTo>
                    <a:lnTo>
                      <a:pt x="1818" y="374"/>
                    </a:lnTo>
                    <a:lnTo>
                      <a:pt x="1837" y="400"/>
                    </a:lnTo>
                    <a:lnTo>
                      <a:pt x="1837" y="418"/>
                    </a:lnTo>
                    <a:lnTo>
                      <a:pt x="1827" y="436"/>
                    </a:lnTo>
                    <a:lnTo>
                      <a:pt x="1818" y="454"/>
                    </a:lnTo>
                    <a:lnTo>
                      <a:pt x="1801" y="471"/>
                    </a:lnTo>
                    <a:lnTo>
                      <a:pt x="1774" y="491"/>
                    </a:lnTo>
                    <a:lnTo>
                      <a:pt x="1757" y="517"/>
                    </a:lnTo>
                    <a:lnTo>
                      <a:pt x="1747" y="544"/>
                    </a:lnTo>
                    <a:lnTo>
                      <a:pt x="1738" y="571"/>
                    </a:lnTo>
                    <a:lnTo>
                      <a:pt x="1738" y="604"/>
                    </a:lnTo>
                    <a:lnTo>
                      <a:pt x="1765" y="633"/>
                    </a:lnTo>
                    <a:lnTo>
                      <a:pt x="1774" y="651"/>
                    </a:lnTo>
                    <a:lnTo>
                      <a:pt x="1765" y="668"/>
                    </a:lnTo>
                    <a:lnTo>
                      <a:pt x="1765" y="677"/>
                    </a:lnTo>
                    <a:lnTo>
                      <a:pt x="1747" y="695"/>
                    </a:lnTo>
                    <a:lnTo>
                      <a:pt x="1738" y="704"/>
                    </a:lnTo>
                    <a:lnTo>
                      <a:pt x="1721" y="713"/>
                    </a:lnTo>
                    <a:lnTo>
                      <a:pt x="1702" y="721"/>
                    </a:lnTo>
                    <a:lnTo>
                      <a:pt x="1702" y="740"/>
                    </a:lnTo>
                    <a:lnTo>
                      <a:pt x="1694" y="748"/>
                    </a:lnTo>
                    <a:lnTo>
                      <a:pt x="1702" y="793"/>
                    </a:lnTo>
                    <a:lnTo>
                      <a:pt x="1694" y="793"/>
                    </a:lnTo>
                    <a:lnTo>
                      <a:pt x="1685" y="793"/>
                    </a:lnTo>
                    <a:lnTo>
                      <a:pt x="1676" y="793"/>
                    </a:lnTo>
                    <a:lnTo>
                      <a:pt x="1667" y="801"/>
                    </a:lnTo>
                    <a:lnTo>
                      <a:pt x="1667" y="811"/>
                    </a:lnTo>
                    <a:lnTo>
                      <a:pt x="1658" y="811"/>
                    </a:lnTo>
                    <a:lnTo>
                      <a:pt x="1658" y="820"/>
                    </a:lnTo>
                    <a:lnTo>
                      <a:pt x="1658" y="828"/>
                    </a:lnTo>
                    <a:lnTo>
                      <a:pt x="1658" y="837"/>
                    </a:lnTo>
                    <a:lnTo>
                      <a:pt x="1632" y="855"/>
                    </a:lnTo>
                    <a:lnTo>
                      <a:pt x="1621" y="873"/>
                    </a:lnTo>
                    <a:lnTo>
                      <a:pt x="1614" y="891"/>
                    </a:lnTo>
                    <a:lnTo>
                      <a:pt x="1605" y="908"/>
                    </a:lnTo>
                    <a:lnTo>
                      <a:pt x="1605" y="926"/>
                    </a:lnTo>
                    <a:lnTo>
                      <a:pt x="1605" y="944"/>
                    </a:lnTo>
                    <a:lnTo>
                      <a:pt x="1596" y="961"/>
                    </a:lnTo>
                    <a:lnTo>
                      <a:pt x="1596" y="980"/>
                    </a:lnTo>
                    <a:lnTo>
                      <a:pt x="1586" y="997"/>
                    </a:lnTo>
                    <a:lnTo>
                      <a:pt x="1568" y="1017"/>
                    </a:lnTo>
                    <a:lnTo>
                      <a:pt x="1561" y="1042"/>
                    </a:lnTo>
                    <a:lnTo>
                      <a:pt x="1550" y="1070"/>
                    </a:lnTo>
                    <a:lnTo>
                      <a:pt x="1541" y="1088"/>
                    </a:lnTo>
                    <a:lnTo>
                      <a:pt x="1533" y="1097"/>
                    </a:lnTo>
                    <a:lnTo>
                      <a:pt x="1515" y="1114"/>
                    </a:lnTo>
                    <a:lnTo>
                      <a:pt x="1506" y="1123"/>
                    </a:lnTo>
                    <a:lnTo>
                      <a:pt x="1497" y="1141"/>
                    </a:lnTo>
                    <a:lnTo>
                      <a:pt x="1488" y="1150"/>
                    </a:lnTo>
                    <a:lnTo>
                      <a:pt x="1488" y="1168"/>
                    </a:lnTo>
                    <a:lnTo>
                      <a:pt x="1480" y="1185"/>
                    </a:lnTo>
                    <a:lnTo>
                      <a:pt x="1480" y="1203"/>
                    </a:lnTo>
                    <a:lnTo>
                      <a:pt x="1470" y="1221"/>
                    </a:lnTo>
                    <a:lnTo>
                      <a:pt x="1470" y="1230"/>
                    </a:lnTo>
                    <a:lnTo>
                      <a:pt x="1461" y="1248"/>
                    </a:lnTo>
                    <a:lnTo>
                      <a:pt x="1453" y="1257"/>
                    </a:lnTo>
                    <a:lnTo>
                      <a:pt x="1444" y="1274"/>
                    </a:lnTo>
                    <a:lnTo>
                      <a:pt x="1444" y="1292"/>
                    </a:lnTo>
                    <a:lnTo>
                      <a:pt x="1435" y="1301"/>
                    </a:lnTo>
                    <a:lnTo>
                      <a:pt x="1435" y="1328"/>
                    </a:lnTo>
                    <a:lnTo>
                      <a:pt x="1435" y="1345"/>
                    </a:lnTo>
                    <a:lnTo>
                      <a:pt x="1435" y="1372"/>
                    </a:lnTo>
                    <a:lnTo>
                      <a:pt x="1426" y="1390"/>
                    </a:lnTo>
                    <a:lnTo>
                      <a:pt x="1417" y="1399"/>
                    </a:lnTo>
                    <a:lnTo>
                      <a:pt x="1408" y="1408"/>
                    </a:lnTo>
                    <a:lnTo>
                      <a:pt x="1400" y="1417"/>
                    </a:lnTo>
                    <a:lnTo>
                      <a:pt x="1381" y="1426"/>
                    </a:lnTo>
                    <a:lnTo>
                      <a:pt x="1373" y="1434"/>
                    </a:lnTo>
                    <a:lnTo>
                      <a:pt x="1364" y="1443"/>
                    </a:lnTo>
                    <a:lnTo>
                      <a:pt x="1364" y="1453"/>
                    </a:lnTo>
                    <a:lnTo>
                      <a:pt x="1373" y="1470"/>
                    </a:lnTo>
                    <a:lnTo>
                      <a:pt x="1381" y="1488"/>
                    </a:lnTo>
                    <a:lnTo>
                      <a:pt x="1390" y="1506"/>
                    </a:lnTo>
                    <a:lnTo>
                      <a:pt x="1400" y="1534"/>
                    </a:lnTo>
                    <a:lnTo>
                      <a:pt x="1408" y="1550"/>
                    </a:lnTo>
                    <a:lnTo>
                      <a:pt x="1417" y="1568"/>
                    </a:lnTo>
                    <a:lnTo>
                      <a:pt x="1426" y="1594"/>
                    </a:lnTo>
                    <a:lnTo>
                      <a:pt x="1435" y="1621"/>
                    </a:lnTo>
                    <a:lnTo>
                      <a:pt x="1435" y="1658"/>
                    </a:lnTo>
                    <a:lnTo>
                      <a:pt x="1426" y="1694"/>
                    </a:lnTo>
                    <a:lnTo>
                      <a:pt x="1417" y="1729"/>
                    </a:lnTo>
                    <a:lnTo>
                      <a:pt x="277" y="1738"/>
                    </a:lnTo>
                    <a:lnTo>
                      <a:pt x="277" y="1506"/>
                    </a:lnTo>
                    <a:lnTo>
                      <a:pt x="258" y="1497"/>
                    </a:lnTo>
                    <a:lnTo>
                      <a:pt x="241" y="1497"/>
                    </a:lnTo>
                    <a:lnTo>
                      <a:pt x="223" y="1497"/>
                    </a:lnTo>
                    <a:lnTo>
                      <a:pt x="205" y="1497"/>
                    </a:lnTo>
                    <a:lnTo>
                      <a:pt x="186" y="1497"/>
                    </a:lnTo>
                    <a:lnTo>
                      <a:pt x="168" y="1497"/>
                    </a:lnTo>
                    <a:lnTo>
                      <a:pt x="150" y="1497"/>
                    </a:lnTo>
                    <a:lnTo>
                      <a:pt x="133" y="1497"/>
                    </a:lnTo>
                    <a:lnTo>
                      <a:pt x="114" y="1488"/>
                    </a:lnTo>
                    <a:lnTo>
                      <a:pt x="97" y="1488"/>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39" name="Freeform 41"/>
              <p:cNvSpPr>
                <a:spLocks/>
              </p:cNvSpPr>
              <p:nvPr/>
            </p:nvSpPr>
            <p:spPr bwMode="auto">
              <a:xfrm>
                <a:off x="3062" y="2694"/>
                <a:ext cx="485" cy="446"/>
              </a:xfrm>
              <a:custGeom>
                <a:avLst/>
                <a:gdLst>
                  <a:gd name="T0" fmla="*/ 22 w 1907"/>
                  <a:gd name="T1" fmla="*/ 153 h 1738"/>
                  <a:gd name="T2" fmla="*/ 438 w 1907"/>
                  <a:gd name="T3" fmla="*/ 0 h 1738"/>
                  <a:gd name="T4" fmla="*/ 435 w 1907"/>
                  <a:gd name="T5" fmla="*/ 14 h 1738"/>
                  <a:gd name="T6" fmla="*/ 440 w 1907"/>
                  <a:gd name="T7" fmla="*/ 18 h 1738"/>
                  <a:gd name="T8" fmla="*/ 444 w 1907"/>
                  <a:gd name="T9" fmla="*/ 22 h 1738"/>
                  <a:gd name="T10" fmla="*/ 438 w 1907"/>
                  <a:gd name="T11" fmla="*/ 34 h 1738"/>
                  <a:gd name="T12" fmla="*/ 412 w 1907"/>
                  <a:gd name="T13" fmla="*/ 62 h 1738"/>
                  <a:gd name="T14" fmla="*/ 485 w 1907"/>
                  <a:gd name="T15" fmla="*/ 75 h 1738"/>
                  <a:gd name="T16" fmla="*/ 476 w 1907"/>
                  <a:gd name="T17" fmla="*/ 78 h 1738"/>
                  <a:gd name="T18" fmla="*/ 474 w 1907"/>
                  <a:gd name="T19" fmla="*/ 84 h 1738"/>
                  <a:gd name="T20" fmla="*/ 474 w 1907"/>
                  <a:gd name="T21" fmla="*/ 89 h 1738"/>
                  <a:gd name="T22" fmla="*/ 472 w 1907"/>
                  <a:gd name="T23" fmla="*/ 93 h 1738"/>
                  <a:gd name="T24" fmla="*/ 462 w 1907"/>
                  <a:gd name="T25" fmla="*/ 96 h 1738"/>
                  <a:gd name="T26" fmla="*/ 467 w 1907"/>
                  <a:gd name="T27" fmla="*/ 107 h 1738"/>
                  <a:gd name="T28" fmla="*/ 462 w 1907"/>
                  <a:gd name="T29" fmla="*/ 117 h 1738"/>
                  <a:gd name="T30" fmla="*/ 451 w 1907"/>
                  <a:gd name="T31" fmla="*/ 126 h 1738"/>
                  <a:gd name="T32" fmla="*/ 444 w 1907"/>
                  <a:gd name="T33" fmla="*/ 140 h 1738"/>
                  <a:gd name="T34" fmla="*/ 442 w 1907"/>
                  <a:gd name="T35" fmla="*/ 155 h 1738"/>
                  <a:gd name="T36" fmla="*/ 451 w 1907"/>
                  <a:gd name="T37" fmla="*/ 167 h 1738"/>
                  <a:gd name="T38" fmla="*/ 449 w 1907"/>
                  <a:gd name="T39" fmla="*/ 174 h 1738"/>
                  <a:gd name="T40" fmla="*/ 442 w 1907"/>
                  <a:gd name="T41" fmla="*/ 181 h 1738"/>
                  <a:gd name="T42" fmla="*/ 433 w 1907"/>
                  <a:gd name="T43" fmla="*/ 185 h 1738"/>
                  <a:gd name="T44" fmla="*/ 431 w 1907"/>
                  <a:gd name="T45" fmla="*/ 192 h 1738"/>
                  <a:gd name="T46" fmla="*/ 431 w 1907"/>
                  <a:gd name="T47" fmla="*/ 203 h 1738"/>
                  <a:gd name="T48" fmla="*/ 426 w 1907"/>
                  <a:gd name="T49" fmla="*/ 203 h 1738"/>
                  <a:gd name="T50" fmla="*/ 424 w 1907"/>
                  <a:gd name="T51" fmla="*/ 206 h 1738"/>
                  <a:gd name="T52" fmla="*/ 422 w 1907"/>
                  <a:gd name="T53" fmla="*/ 208 h 1738"/>
                  <a:gd name="T54" fmla="*/ 422 w 1907"/>
                  <a:gd name="T55" fmla="*/ 212 h 1738"/>
                  <a:gd name="T56" fmla="*/ 415 w 1907"/>
                  <a:gd name="T57" fmla="*/ 219 h 1738"/>
                  <a:gd name="T58" fmla="*/ 410 w 1907"/>
                  <a:gd name="T59" fmla="*/ 229 h 1738"/>
                  <a:gd name="T60" fmla="*/ 408 w 1907"/>
                  <a:gd name="T61" fmla="*/ 238 h 1738"/>
                  <a:gd name="T62" fmla="*/ 406 w 1907"/>
                  <a:gd name="T63" fmla="*/ 247 h 1738"/>
                  <a:gd name="T64" fmla="*/ 403 w 1907"/>
                  <a:gd name="T65" fmla="*/ 256 h 1738"/>
                  <a:gd name="T66" fmla="*/ 397 w 1907"/>
                  <a:gd name="T67" fmla="*/ 267 h 1738"/>
                  <a:gd name="T68" fmla="*/ 392 w 1907"/>
                  <a:gd name="T69" fmla="*/ 279 h 1738"/>
                  <a:gd name="T70" fmla="*/ 385 w 1907"/>
                  <a:gd name="T71" fmla="*/ 286 h 1738"/>
                  <a:gd name="T72" fmla="*/ 381 w 1907"/>
                  <a:gd name="T73" fmla="*/ 293 h 1738"/>
                  <a:gd name="T74" fmla="*/ 378 w 1907"/>
                  <a:gd name="T75" fmla="*/ 300 h 1738"/>
                  <a:gd name="T76" fmla="*/ 376 w 1907"/>
                  <a:gd name="T77" fmla="*/ 309 h 1738"/>
                  <a:gd name="T78" fmla="*/ 374 w 1907"/>
                  <a:gd name="T79" fmla="*/ 316 h 1738"/>
                  <a:gd name="T80" fmla="*/ 370 w 1907"/>
                  <a:gd name="T81" fmla="*/ 323 h 1738"/>
                  <a:gd name="T82" fmla="*/ 367 w 1907"/>
                  <a:gd name="T83" fmla="*/ 332 h 1738"/>
                  <a:gd name="T84" fmla="*/ 365 w 1907"/>
                  <a:gd name="T85" fmla="*/ 341 h 1738"/>
                  <a:gd name="T86" fmla="*/ 365 w 1907"/>
                  <a:gd name="T87" fmla="*/ 352 h 1738"/>
                  <a:gd name="T88" fmla="*/ 360 w 1907"/>
                  <a:gd name="T89" fmla="*/ 359 h 1738"/>
                  <a:gd name="T90" fmla="*/ 356 w 1907"/>
                  <a:gd name="T91" fmla="*/ 364 h 1738"/>
                  <a:gd name="T92" fmla="*/ 349 w 1907"/>
                  <a:gd name="T93" fmla="*/ 368 h 1738"/>
                  <a:gd name="T94" fmla="*/ 347 w 1907"/>
                  <a:gd name="T95" fmla="*/ 373 h 1738"/>
                  <a:gd name="T96" fmla="*/ 351 w 1907"/>
                  <a:gd name="T97" fmla="*/ 382 h 1738"/>
                  <a:gd name="T98" fmla="*/ 356 w 1907"/>
                  <a:gd name="T99" fmla="*/ 394 h 1738"/>
                  <a:gd name="T100" fmla="*/ 360 w 1907"/>
                  <a:gd name="T101" fmla="*/ 402 h 1738"/>
                  <a:gd name="T102" fmla="*/ 365 w 1907"/>
                  <a:gd name="T103" fmla="*/ 416 h 1738"/>
                  <a:gd name="T104" fmla="*/ 363 w 1907"/>
                  <a:gd name="T105" fmla="*/ 435 h 1738"/>
                  <a:gd name="T106" fmla="*/ 70 w 1907"/>
                  <a:gd name="T107" fmla="*/ 446 h 1738"/>
                  <a:gd name="T108" fmla="*/ 66 w 1907"/>
                  <a:gd name="T109" fmla="*/ 384 h 1738"/>
                  <a:gd name="T110" fmla="*/ 57 w 1907"/>
                  <a:gd name="T111" fmla="*/ 384 h 1738"/>
                  <a:gd name="T112" fmla="*/ 47 w 1907"/>
                  <a:gd name="T113" fmla="*/ 384 h 1738"/>
                  <a:gd name="T114" fmla="*/ 38 w 1907"/>
                  <a:gd name="T115" fmla="*/ 384 h 1738"/>
                  <a:gd name="T116" fmla="*/ 29 w 1907"/>
                  <a:gd name="T117" fmla="*/ 382 h 1738"/>
                  <a:gd name="T118" fmla="*/ 25 w 1907"/>
                  <a:gd name="T119" fmla="*/ 382 h 173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907" h="1738">
                    <a:moveTo>
                      <a:pt x="97" y="1488"/>
                    </a:moveTo>
                    <a:lnTo>
                      <a:pt x="88" y="597"/>
                    </a:lnTo>
                    <a:lnTo>
                      <a:pt x="0" y="18"/>
                    </a:lnTo>
                    <a:lnTo>
                      <a:pt x="1721" y="0"/>
                    </a:lnTo>
                    <a:lnTo>
                      <a:pt x="1712" y="34"/>
                    </a:lnTo>
                    <a:lnTo>
                      <a:pt x="1712" y="54"/>
                    </a:lnTo>
                    <a:lnTo>
                      <a:pt x="1721" y="71"/>
                    </a:lnTo>
                    <a:lnTo>
                      <a:pt x="1730" y="71"/>
                    </a:lnTo>
                    <a:lnTo>
                      <a:pt x="1738" y="80"/>
                    </a:lnTo>
                    <a:lnTo>
                      <a:pt x="1747" y="87"/>
                    </a:lnTo>
                    <a:lnTo>
                      <a:pt x="1738" y="107"/>
                    </a:lnTo>
                    <a:lnTo>
                      <a:pt x="1721" y="134"/>
                    </a:lnTo>
                    <a:lnTo>
                      <a:pt x="1685" y="178"/>
                    </a:lnTo>
                    <a:lnTo>
                      <a:pt x="1621" y="240"/>
                    </a:lnTo>
                    <a:lnTo>
                      <a:pt x="1890" y="231"/>
                    </a:lnTo>
                    <a:lnTo>
                      <a:pt x="1907" y="294"/>
                    </a:lnTo>
                    <a:lnTo>
                      <a:pt x="1881" y="303"/>
                    </a:lnTo>
                    <a:lnTo>
                      <a:pt x="1872" y="303"/>
                    </a:lnTo>
                    <a:lnTo>
                      <a:pt x="1863" y="320"/>
                    </a:lnTo>
                    <a:lnTo>
                      <a:pt x="1863" y="329"/>
                    </a:lnTo>
                    <a:lnTo>
                      <a:pt x="1863" y="338"/>
                    </a:lnTo>
                    <a:lnTo>
                      <a:pt x="1863" y="347"/>
                    </a:lnTo>
                    <a:lnTo>
                      <a:pt x="1854" y="356"/>
                    </a:lnTo>
                    <a:lnTo>
                      <a:pt x="1854" y="364"/>
                    </a:lnTo>
                    <a:lnTo>
                      <a:pt x="1837" y="364"/>
                    </a:lnTo>
                    <a:lnTo>
                      <a:pt x="1818" y="374"/>
                    </a:lnTo>
                    <a:lnTo>
                      <a:pt x="1837" y="400"/>
                    </a:lnTo>
                    <a:lnTo>
                      <a:pt x="1837" y="418"/>
                    </a:lnTo>
                    <a:lnTo>
                      <a:pt x="1827" y="436"/>
                    </a:lnTo>
                    <a:lnTo>
                      <a:pt x="1818" y="454"/>
                    </a:lnTo>
                    <a:lnTo>
                      <a:pt x="1801" y="471"/>
                    </a:lnTo>
                    <a:lnTo>
                      <a:pt x="1774" y="491"/>
                    </a:lnTo>
                    <a:lnTo>
                      <a:pt x="1757" y="517"/>
                    </a:lnTo>
                    <a:lnTo>
                      <a:pt x="1747" y="544"/>
                    </a:lnTo>
                    <a:lnTo>
                      <a:pt x="1738" y="571"/>
                    </a:lnTo>
                    <a:lnTo>
                      <a:pt x="1738" y="604"/>
                    </a:lnTo>
                    <a:lnTo>
                      <a:pt x="1765" y="633"/>
                    </a:lnTo>
                    <a:lnTo>
                      <a:pt x="1774" y="651"/>
                    </a:lnTo>
                    <a:lnTo>
                      <a:pt x="1765" y="668"/>
                    </a:lnTo>
                    <a:lnTo>
                      <a:pt x="1765" y="677"/>
                    </a:lnTo>
                    <a:lnTo>
                      <a:pt x="1747" y="695"/>
                    </a:lnTo>
                    <a:lnTo>
                      <a:pt x="1738" y="704"/>
                    </a:lnTo>
                    <a:lnTo>
                      <a:pt x="1721" y="713"/>
                    </a:lnTo>
                    <a:lnTo>
                      <a:pt x="1702" y="721"/>
                    </a:lnTo>
                    <a:lnTo>
                      <a:pt x="1702" y="740"/>
                    </a:lnTo>
                    <a:lnTo>
                      <a:pt x="1694" y="748"/>
                    </a:lnTo>
                    <a:lnTo>
                      <a:pt x="1702" y="793"/>
                    </a:lnTo>
                    <a:lnTo>
                      <a:pt x="1694" y="793"/>
                    </a:lnTo>
                    <a:lnTo>
                      <a:pt x="1685" y="793"/>
                    </a:lnTo>
                    <a:lnTo>
                      <a:pt x="1676" y="793"/>
                    </a:lnTo>
                    <a:lnTo>
                      <a:pt x="1667" y="801"/>
                    </a:lnTo>
                    <a:lnTo>
                      <a:pt x="1667" y="811"/>
                    </a:lnTo>
                    <a:lnTo>
                      <a:pt x="1658" y="811"/>
                    </a:lnTo>
                    <a:lnTo>
                      <a:pt x="1658" y="820"/>
                    </a:lnTo>
                    <a:lnTo>
                      <a:pt x="1658" y="828"/>
                    </a:lnTo>
                    <a:lnTo>
                      <a:pt x="1658" y="837"/>
                    </a:lnTo>
                    <a:lnTo>
                      <a:pt x="1632" y="855"/>
                    </a:lnTo>
                    <a:lnTo>
                      <a:pt x="1621" y="873"/>
                    </a:lnTo>
                    <a:lnTo>
                      <a:pt x="1614" y="891"/>
                    </a:lnTo>
                    <a:lnTo>
                      <a:pt x="1605" y="908"/>
                    </a:lnTo>
                    <a:lnTo>
                      <a:pt x="1605" y="926"/>
                    </a:lnTo>
                    <a:lnTo>
                      <a:pt x="1605" y="944"/>
                    </a:lnTo>
                    <a:lnTo>
                      <a:pt x="1596" y="961"/>
                    </a:lnTo>
                    <a:lnTo>
                      <a:pt x="1596" y="980"/>
                    </a:lnTo>
                    <a:lnTo>
                      <a:pt x="1586" y="997"/>
                    </a:lnTo>
                    <a:lnTo>
                      <a:pt x="1568" y="1017"/>
                    </a:lnTo>
                    <a:lnTo>
                      <a:pt x="1561" y="1042"/>
                    </a:lnTo>
                    <a:lnTo>
                      <a:pt x="1550" y="1070"/>
                    </a:lnTo>
                    <a:lnTo>
                      <a:pt x="1541" y="1088"/>
                    </a:lnTo>
                    <a:lnTo>
                      <a:pt x="1533" y="1097"/>
                    </a:lnTo>
                    <a:lnTo>
                      <a:pt x="1515" y="1114"/>
                    </a:lnTo>
                    <a:lnTo>
                      <a:pt x="1506" y="1123"/>
                    </a:lnTo>
                    <a:lnTo>
                      <a:pt x="1497" y="1141"/>
                    </a:lnTo>
                    <a:lnTo>
                      <a:pt x="1488" y="1150"/>
                    </a:lnTo>
                    <a:lnTo>
                      <a:pt x="1488" y="1168"/>
                    </a:lnTo>
                    <a:lnTo>
                      <a:pt x="1480" y="1185"/>
                    </a:lnTo>
                    <a:lnTo>
                      <a:pt x="1480" y="1203"/>
                    </a:lnTo>
                    <a:lnTo>
                      <a:pt x="1470" y="1221"/>
                    </a:lnTo>
                    <a:lnTo>
                      <a:pt x="1470" y="1230"/>
                    </a:lnTo>
                    <a:lnTo>
                      <a:pt x="1461" y="1248"/>
                    </a:lnTo>
                    <a:lnTo>
                      <a:pt x="1453" y="1257"/>
                    </a:lnTo>
                    <a:lnTo>
                      <a:pt x="1444" y="1274"/>
                    </a:lnTo>
                    <a:lnTo>
                      <a:pt x="1444" y="1292"/>
                    </a:lnTo>
                    <a:lnTo>
                      <a:pt x="1435" y="1301"/>
                    </a:lnTo>
                    <a:lnTo>
                      <a:pt x="1435" y="1328"/>
                    </a:lnTo>
                    <a:lnTo>
                      <a:pt x="1435" y="1345"/>
                    </a:lnTo>
                    <a:lnTo>
                      <a:pt x="1435" y="1372"/>
                    </a:lnTo>
                    <a:lnTo>
                      <a:pt x="1426" y="1390"/>
                    </a:lnTo>
                    <a:lnTo>
                      <a:pt x="1417" y="1399"/>
                    </a:lnTo>
                    <a:lnTo>
                      <a:pt x="1408" y="1408"/>
                    </a:lnTo>
                    <a:lnTo>
                      <a:pt x="1400" y="1417"/>
                    </a:lnTo>
                    <a:lnTo>
                      <a:pt x="1381" y="1426"/>
                    </a:lnTo>
                    <a:lnTo>
                      <a:pt x="1373" y="1434"/>
                    </a:lnTo>
                    <a:lnTo>
                      <a:pt x="1364" y="1443"/>
                    </a:lnTo>
                    <a:lnTo>
                      <a:pt x="1364" y="1453"/>
                    </a:lnTo>
                    <a:lnTo>
                      <a:pt x="1373" y="1470"/>
                    </a:lnTo>
                    <a:lnTo>
                      <a:pt x="1381" y="1488"/>
                    </a:lnTo>
                    <a:lnTo>
                      <a:pt x="1390" y="1506"/>
                    </a:lnTo>
                    <a:lnTo>
                      <a:pt x="1400" y="1534"/>
                    </a:lnTo>
                    <a:lnTo>
                      <a:pt x="1408" y="1550"/>
                    </a:lnTo>
                    <a:lnTo>
                      <a:pt x="1417" y="1568"/>
                    </a:lnTo>
                    <a:lnTo>
                      <a:pt x="1426" y="1594"/>
                    </a:lnTo>
                    <a:lnTo>
                      <a:pt x="1435" y="1621"/>
                    </a:lnTo>
                    <a:lnTo>
                      <a:pt x="1435" y="1658"/>
                    </a:lnTo>
                    <a:lnTo>
                      <a:pt x="1426" y="1694"/>
                    </a:lnTo>
                    <a:lnTo>
                      <a:pt x="1417" y="1729"/>
                    </a:lnTo>
                    <a:lnTo>
                      <a:pt x="277" y="1738"/>
                    </a:lnTo>
                    <a:lnTo>
                      <a:pt x="277" y="1506"/>
                    </a:lnTo>
                    <a:lnTo>
                      <a:pt x="258" y="1497"/>
                    </a:lnTo>
                    <a:lnTo>
                      <a:pt x="241" y="1497"/>
                    </a:lnTo>
                    <a:lnTo>
                      <a:pt x="223" y="1497"/>
                    </a:lnTo>
                    <a:lnTo>
                      <a:pt x="205" y="1497"/>
                    </a:lnTo>
                    <a:lnTo>
                      <a:pt x="186" y="1497"/>
                    </a:lnTo>
                    <a:lnTo>
                      <a:pt x="168" y="1497"/>
                    </a:lnTo>
                    <a:lnTo>
                      <a:pt x="150" y="1497"/>
                    </a:lnTo>
                    <a:lnTo>
                      <a:pt x="133" y="1497"/>
                    </a:lnTo>
                    <a:lnTo>
                      <a:pt x="114" y="1488"/>
                    </a:lnTo>
                    <a:lnTo>
                      <a:pt x="97" y="1488"/>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40" name="Freeform 42"/>
              <p:cNvSpPr>
                <a:spLocks/>
              </p:cNvSpPr>
              <p:nvPr/>
            </p:nvSpPr>
            <p:spPr bwMode="auto">
              <a:xfrm>
                <a:off x="3388" y="2863"/>
                <a:ext cx="342" cy="618"/>
              </a:xfrm>
              <a:custGeom>
                <a:avLst/>
                <a:gdLst>
                  <a:gd name="T0" fmla="*/ 38 w 1347"/>
                  <a:gd name="T1" fmla="*/ 247 h 2406"/>
                  <a:gd name="T2" fmla="*/ 29 w 1347"/>
                  <a:gd name="T3" fmla="*/ 224 h 2406"/>
                  <a:gd name="T4" fmla="*/ 20 w 1347"/>
                  <a:gd name="T5" fmla="*/ 204 h 2406"/>
                  <a:gd name="T6" fmla="*/ 29 w 1347"/>
                  <a:gd name="T7" fmla="*/ 194 h 2406"/>
                  <a:gd name="T8" fmla="*/ 38 w 1347"/>
                  <a:gd name="T9" fmla="*/ 183 h 2406"/>
                  <a:gd name="T10" fmla="*/ 41 w 1347"/>
                  <a:gd name="T11" fmla="*/ 162 h 2406"/>
                  <a:gd name="T12" fmla="*/ 47 w 1347"/>
                  <a:gd name="T13" fmla="*/ 146 h 2406"/>
                  <a:gd name="T14" fmla="*/ 52 w 1347"/>
                  <a:gd name="T15" fmla="*/ 130 h 2406"/>
                  <a:gd name="T16" fmla="*/ 59 w 1347"/>
                  <a:gd name="T17" fmla="*/ 117 h 2406"/>
                  <a:gd name="T18" fmla="*/ 70 w 1347"/>
                  <a:gd name="T19" fmla="*/ 98 h 2406"/>
                  <a:gd name="T20" fmla="*/ 79 w 1347"/>
                  <a:gd name="T21" fmla="*/ 77 h 2406"/>
                  <a:gd name="T22" fmla="*/ 84 w 1347"/>
                  <a:gd name="T23" fmla="*/ 59 h 2406"/>
                  <a:gd name="T24" fmla="*/ 95 w 1347"/>
                  <a:gd name="T25" fmla="*/ 43 h 2406"/>
                  <a:gd name="T26" fmla="*/ 97 w 1347"/>
                  <a:gd name="T27" fmla="*/ 36 h 2406"/>
                  <a:gd name="T28" fmla="*/ 106 w 1347"/>
                  <a:gd name="T29" fmla="*/ 34 h 2406"/>
                  <a:gd name="T30" fmla="*/ 106 w 1347"/>
                  <a:gd name="T31" fmla="*/ 18 h 2406"/>
                  <a:gd name="T32" fmla="*/ 313 w 1347"/>
                  <a:gd name="T33" fmla="*/ 391 h 2406"/>
                  <a:gd name="T34" fmla="*/ 330 w 1347"/>
                  <a:gd name="T35" fmla="*/ 586 h 2406"/>
                  <a:gd name="T36" fmla="*/ 322 w 1347"/>
                  <a:gd name="T37" fmla="*/ 591 h 2406"/>
                  <a:gd name="T38" fmla="*/ 317 w 1347"/>
                  <a:gd name="T39" fmla="*/ 579 h 2406"/>
                  <a:gd name="T40" fmla="*/ 313 w 1347"/>
                  <a:gd name="T41" fmla="*/ 572 h 2406"/>
                  <a:gd name="T42" fmla="*/ 306 w 1347"/>
                  <a:gd name="T43" fmla="*/ 586 h 2406"/>
                  <a:gd name="T44" fmla="*/ 294 w 1347"/>
                  <a:gd name="T45" fmla="*/ 586 h 2406"/>
                  <a:gd name="T46" fmla="*/ 272 w 1347"/>
                  <a:gd name="T47" fmla="*/ 588 h 2406"/>
                  <a:gd name="T48" fmla="*/ 263 w 1347"/>
                  <a:gd name="T49" fmla="*/ 593 h 2406"/>
                  <a:gd name="T50" fmla="*/ 251 w 1347"/>
                  <a:gd name="T51" fmla="*/ 597 h 2406"/>
                  <a:gd name="T52" fmla="*/ 245 w 1347"/>
                  <a:gd name="T53" fmla="*/ 595 h 2406"/>
                  <a:gd name="T54" fmla="*/ 238 w 1347"/>
                  <a:gd name="T55" fmla="*/ 593 h 2406"/>
                  <a:gd name="T56" fmla="*/ 233 w 1347"/>
                  <a:gd name="T57" fmla="*/ 602 h 2406"/>
                  <a:gd name="T58" fmla="*/ 224 w 1347"/>
                  <a:gd name="T59" fmla="*/ 616 h 2406"/>
                  <a:gd name="T60" fmla="*/ 211 w 1347"/>
                  <a:gd name="T61" fmla="*/ 604 h 2406"/>
                  <a:gd name="T62" fmla="*/ 195 w 1347"/>
                  <a:gd name="T63" fmla="*/ 582 h 2406"/>
                  <a:gd name="T64" fmla="*/ 183 w 1347"/>
                  <a:gd name="T65" fmla="*/ 563 h 2406"/>
                  <a:gd name="T66" fmla="*/ 185 w 1347"/>
                  <a:gd name="T67" fmla="*/ 547 h 2406"/>
                  <a:gd name="T68" fmla="*/ 190 w 1347"/>
                  <a:gd name="T69" fmla="*/ 533 h 2406"/>
                  <a:gd name="T70" fmla="*/ 9 w 1347"/>
                  <a:gd name="T71" fmla="*/ 528 h 2406"/>
                  <a:gd name="T72" fmla="*/ 7 w 1347"/>
                  <a:gd name="T73" fmla="*/ 520 h 2406"/>
                  <a:gd name="T74" fmla="*/ 0 w 1347"/>
                  <a:gd name="T75" fmla="*/ 513 h 2406"/>
                  <a:gd name="T76" fmla="*/ 2 w 1347"/>
                  <a:gd name="T77" fmla="*/ 503 h 2406"/>
                  <a:gd name="T78" fmla="*/ 9 w 1347"/>
                  <a:gd name="T79" fmla="*/ 494 h 2406"/>
                  <a:gd name="T80" fmla="*/ 7 w 1347"/>
                  <a:gd name="T81" fmla="*/ 481 h 2406"/>
                  <a:gd name="T82" fmla="*/ 9 w 1347"/>
                  <a:gd name="T83" fmla="*/ 453 h 2406"/>
                  <a:gd name="T84" fmla="*/ 27 w 1347"/>
                  <a:gd name="T85" fmla="*/ 426 h 2406"/>
                  <a:gd name="T86" fmla="*/ 38 w 1347"/>
                  <a:gd name="T87" fmla="*/ 410 h 2406"/>
                  <a:gd name="T88" fmla="*/ 45 w 1347"/>
                  <a:gd name="T89" fmla="*/ 396 h 2406"/>
                  <a:gd name="T90" fmla="*/ 52 w 1347"/>
                  <a:gd name="T91" fmla="*/ 378 h 2406"/>
                  <a:gd name="T92" fmla="*/ 59 w 1347"/>
                  <a:gd name="T93" fmla="*/ 366 h 2406"/>
                  <a:gd name="T94" fmla="*/ 59 w 1347"/>
                  <a:gd name="T95" fmla="*/ 357 h 2406"/>
                  <a:gd name="T96" fmla="*/ 54 w 1347"/>
                  <a:gd name="T97" fmla="*/ 348 h 2406"/>
                  <a:gd name="T98" fmla="*/ 45 w 1347"/>
                  <a:gd name="T99" fmla="*/ 334 h 2406"/>
                  <a:gd name="T100" fmla="*/ 43 w 1347"/>
                  <a:gd name="T101" fmla="*/ 316 h 2406"/>
                  <a:gd name="T102" fmla="*/ 38 w 1347"/>
                  <a:gd name="T103" fmla="*/ 311 h 2406"/>
                  <a:gd name="T104" fmla="*/ 38 w 1347"/>
                  <a:gd name="T105" fmla="*/ 302 h 2406"/>
                  <a:gd name="T106" fmla="*/ 45 w 1347"/>
                  <a:gd name="T107" fmla="*/ 293 h 2406"/>
                  <a:gd name="T108" fmla="*/ 34 w 1347"/>
                  <a:gd name="T109" fmla="*/ 288 h 24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347" h="2406">
                    <a:moveTo>
                      <a:pt x="133" y="1069"/>
                    </a:moveTo>
                    <a:lnTo>
                      <a:pt x="142" y="1034"/>
                    </a:lnTo>
                    <a:lnTo>
                      <a:pt x="151" y="998"/>
                    </a:lnTo>
                    <a:lnTo>
                      <a:pt x="151" y="961"/>
                    </a:lnTo>
                    <a:lnTo>
                      <a:pt x="142" y="934"/>
                    </a:lnTo>
                    <a:lnTo>
                      <a:pt x="133" y="908"/>
                    </a:lnTo>
                    <a:lnTo>
                      <a:pt x="124" y="890"/>
                    </a:lnTo>
                    <a:lnTo>
                      <a:pt x="116" y="874"/>
                    </a:lnTo>
                    <a:lnTo>
                      <a:pt x="106" y="846"/>
                    </a:lnTo>
                    <a:lnTo>
                      <a:pt x="97" y="828"/>
                    </a:lnTo>
                    <a:lnTo>
                      <a:pt x="89" y="810"/>
                    </a:lnTo>
                    <a:lnTo>
                      <a:pt x="80" y="793"/>
                    </a:lnTo>
                    <a:lnTo>
                      <a:pt x="80" y="783"/>
                    </a:lnTo>
                    <a:lnTo>
                      <a:pt x="89" y="774"/>
                    </a:lnTo>
                    <a:lnTo>
                      <a:pt x="97" y="766"/>
                    </a:lnTo>
                    <a:lnTo>
                      <a:pt x="116" y="757"/>
                    </a:lnTo>
                    <a:lnTo>
                      <a:pt x="124" y="748"/>
                    </a:lnTo>
                    <a:lnTo>
                      <a:pt x="133" y="739"/>
                    </a:lnTo>
                    <a:lnTo>
                      <a:pt x="142" y="730"/>
                    </a:lnTo>
                    <a:lnTo>
                      <a:pt x="151" y="712"/>
                    </a:lnTo>
                    <a:lnTo>
                      <a:pt x="151" y="685"/>
                    </a:lnTo>
                    <a:lnTo>
                      <a:pt x="151" y="668"/>
                    </a:lnTo>
                    <a:lnTo>
                      <a:pt x="151" y="641"/>
                    </a:lnTo>
                    <a:lnTo>
                      <a:pt x="160" y="632"/>
                    </a:lnTo>
                    <a:lnTo>
                      <a:pt x="160" y="614"/>
                    </a:lnTo>
                    <a:lnTo>
                      <a:pt x="169" y="597"/>
                    </a:lnTo>
                    <a:lnTo>
                      <a:pt x="177" y="588"/>
                    </a:lnTo>
                    <a:lnTo>
                      <a:pt x="186" y="570"/>
                    </a:lnTo>
                    <a:lnTo>
                      <a:pt x="186" y="561"/>
                    </a:lnTo>
                    <a:lnTo>
                      <a:pt x="196" y="543"/>
                    </a:lnTo>
                    <a:lnTo>
                      <a:pt x="196" y="525"/>
                    </a:lnTo>
                    <a:lnTo>
                      <a:pt x="204" y="508"/>
                    </a:lnTo>
                    <a:lnTo>
                      <a:pt x="204" y="490"/>
                    </a:lnTo>
                    <a:lnTo>
                      <a:pt x="213" y="481"/>
                    </a:lnTo>
                    <a:lnTo>
                      <a:pt x="222" y="463"/>
                    </a:lnTo>
                    <a:lnTo>
                      <a:pt x="231" y="454"/>
                    </a:lnTo>
                    <a:lnTo>
                      <a:pt x="249" y="437"/>
                    </a:lnTo>
                    <a:lnTo>
                      <a:pt x="257" y="428"/>
                    </a:lnTo>
                    <a:lnTo>
                      <a:pt x="266" y="410"/>
                    </a:lnTo>
                    <a:lnTo>
                      <a:pt x="277" y="382"/>
                    </a:lnTo>
                    <a:lnTo>
                      <a:pt x="284" y="357"/>
                    </a:lnTo>
                    <a:lnTo>
                      <a:pt x="302" y="337"/>
                    </a:lnTo>
                    <a:lnTo>
                      <a:pt x="312" y="320"/>
                    </a:lnTo>
                    <a:lnTo>
                      <a:pt x="312" y="301"/>
                    </a:lnTo>
                    <a:lnTo>
                      <a:pt x="321" y="284"/>
                    </a:lnTo>
                    <a:lnTo>
                      <a:pt x="321" y="266"/>
                    </a:lnTo>
                    <a:lnTo>
                      <a:pt x="321" y="248"/>
                    </a:lnTo>
                    <a:lnTo>
                      <a:pt x="330" y="231"/>
                    </a:lnTo>
                    <a:lnTo>
                      <a:pt x="337" y="213"/>
                    </a:lnTo>
                    <a:lnTo>
                      <a:pt x="348" y="195"/>
                    </a:lnTo>
                    <a:lnTo>
                      <a:pt x="374" y="177"/>
                    </a:lnTo>
                    <a:lnTo>
                      <a:pt x="374" y="168"/>
                    </a:lnTo>
                    <a:lnTo>
                      <a:pt x="374" y="160"/>
                    </a:lnTo>
                    <a:lnTo>
                      <a:pt x="374" y="151"/>
                    </a:lnTo>
                    <a:lnTo>
                      <a:pt x="383" y="151"/>
                    </a:lnTo>
                    <a:lnTo>
                      <a:pt x="383" y="141"/>
                    </a:lnTo>
                    <a:lnTo>
                      <a:pt x="392" y="133"/>
                    </a:lnTo>
                    <a:lnTo>
                      <a:pt x="401" y="133"/>
                    </a:lnTo>
                    <a:lnTo>
                      <a:pt x="410" y="133"/>
                    </a:lnTo>
                    <a:lnTo>
                      <a:pt x="418" y="133"/>
                    </a:lnTo>
                    <a:lnTo>
                      <a:pt x="410" y="88"/>
                    </a:lnTo>
                    <a:lnTo>
                      <a:pt x="410" y="80"/>
                    </a:lnTo>
                    <a:lnTo>
                      <a:pt x="418" y="80"/>
                    </a:lnTo>
                    <a:lnTo>
                      <a:pt x="418" y="71"/>
                    </a:lnTo>
                    <a:lnTo>
                      <a:pt x="418" y="61"/>
                    </a:lnTo>
                    <a:lnTo>
                      <a:pt x="428" y="61"/>
                    </a:lnTo>
                    <a:lnTo>
                      <a:pt x="1247" y="0"/>
                    </a:lnTo>
                    <a:lnTo>
                      <a:pt x="1231" y="1524"/>
                    </a:lnTo>
                    <a:lnTo>
                      <a:pt x="1347" y="2281"/>
                    </a:lnTo>
                    <a:lnTo>
                      <a:pt x="1328" y="2273"/>
                    </a:lnTo>
                    <a:lnTo>
                      <a:pt x="1311" y="2281"/>
                    </a:lnTo>
                    <a:lnTo>
                      <a:pt x="1300" y="2281"/>
                    </a:lnTo>
                    <a:lnTo>
                      <a:pt x="1293" y="2290"/>
                    </a:lnTo>
                    <a:lnTo>
                      <a:pt x="1284" y="2300"/>
                    </a:lnTo>
                    <a:lnTo>
                      <a:pt x="1275" y="2300"/>
                    </a:lnTo>
                    <a:lnTo>
                      <a:pt x="1267" y="2300"/>
                    </a:lnTo>
                    <a:lnTo>
                      <a:pt x="1247" y="2300"/>
                    </a:lnTo>
                    <a:lnTo>
                      <a:pt x="1247" y="2281"/>
                    </a:lnTo>
                    <a:lnTo>
                      <a:pt x="1247" y="2273"/>
                    </a:lnTo>
                    <a:lnTo>
                      <a:pt x="1247" y="2254"/>
                    </a:lnTo>
                    <a:lnTo>
                      <a:pt x="1247" y="2237"/>
                    </a:lnTo>
                    <a:lnTo>
                      <a:pt x="1240" y="2228"/>
                    </a:lnTo>
                    <a:lnTo>
                      <a:pt x="1240" y="2220"/>
                    </a:lnTo>
                    <a:lnTo>
                      <a:pt x="1231" y="2228"/>
                    </a:lnTo>
                    <a:lnTo>
                      <a:pt x="1220" y="2246"/>
                    </a:lnTo>
                    <a:lnTo>
                      <a:pt x="1213" y="2264"/>
                    </a:lnTo>
                    <a:lnTo>
                      <a:pt x="1204" y="2273"/>
                    </a:lnTo>
                    <a:lnTo>
                      <a:pt x="1204" y="2281"/>
                    </a:lnTo>
                    <a:lnTo>
                      <a:pt x="1194" y="2281"/>
                    </a:lnTo>
                    <a:lnTo>
                      <a:pt x="1185" y="2281"/>
                    </a:lnTo>
                    <a:lnTo>
                      <a:pt x="1176" y="2281"/>
                    </a:lnTo>
                    <a:lnTo>
                      <a:pt x="1158" y="2281"/>
                    </a:lnTo>
                    <a:lnTo>
                      <a:pt x="1140" y="2281"/>
                    </a:lnTo>
                    <a:lnTo>
                      <a:pt x="1123" y="2281"/>
                    </a:lnTo>
                    <a:lnTo>
                      <a:pt x="1105" y="2281"/>
                    </a:lnTo>
                    <a:lnTo>
                      <a:pt x="1070" y="2290"/>
                    </a:lnTo>
                    <a:lnTo>
                      <a:pt x="1060" y="2300"/>
                    </a:lnTo>
                    <a:lnTo>
                      <a:pt x="1051" y="2300"/>
                    </a:lnTo>
                    <a:lnTo>
                      <a:pt x="1043" y="2308"/>
                    </a:lnTo>
                    <a:lnTo>
                      <a:pt x="1034" y="2308"/>
                    </a:lnTo>
                    <a:lnTo>
                      <a:pt x="1025" y="2317"/>
                    </a:lnTo>
                    <a:lnTo>
                      <a:pt x="1007" y="2317"/>
                    </a:lnTo>
                    <a:lnTo>
                      <a:pt x="998" y="2326"/>
                    </a:lnTo>
                    <a:lnTo>
                      <a:pt x="990" y="2326"/>
                    </a:lnTo>
                    <a:lnTo>
                      <a:pt x="980" y="2326"/>
                    </a:lnTo>
                    <a:lnTo>
                      <a:pt x="971" y="2326"/>
                    </a:lnTo>
                    <a:lnTo>
                      <a:pt x="971" y="2317"/>
                    </a:lnTo>
                    <a:lnTo>
                      <a:pt x="963" y="2317"/>
                    </a:lnTo>
                    <a:lnTo>
                      <a:pt x="954" y="2317"/>
                    </a:lnTo>
                    <a:lnTo>
                      <a:pt x="954" y="2308"/>
                    </a:lnTo>
                    <a:lnTo>
                      <a:pt x="944" y="2308"/>
                    </a:lnTo>
                    <a:lnTo>
                      <a:pt x="936" y="2308"/>
                    </a:lnTo>
                    <a:lnTo>
                      <a:pt x="936" y="2317"/>
                    </a:lnTo>
                    <a:lnTo>
                      <a:pt x="927" y="2317"/>
                    </a:lnTo>
                    <a:lnTo>
                      <a:pt x="927" y="2334"/>
                    </a:lnTo>
                    <a:lnTo>
                      <a:pt x="918" y="2344"/>
                    </a:lnTo>
                    <a:lnTo>
                      <a:pt x="910" y="2361"/>
                    </a:lnTo>
                    <a:lnTo>
                      <a:pt x="900" y="2380"/>
                    </a:lnTo>
                    <a:lnTo>
                      <a:pt x="891" y="2388"/>
                    </a:lnTo>
                    <a:lnTo>
                      <a:pt x="883" y="2397"/>
                    </a:lnTo>
                    <a:lnTo>
                      <a:pt x="864" y="2406"/>
                    </a:lnTo>
                    <a:lnTo>
                      <a:pt x="847" y="2397"/>
                    </a:lnTo>
                    <a:lnTo>
                      <a:pt x="838" y="2388"/>
                    </a:lnTo>
                    <a:lnTo>
                      <a:pt x="830" y="2353"/>
                    </a:lnTo>
                    <a:lnTo>
                      <a:pt x="811" y="2317"/>
                    </a:lnTo>
                    <a:lnTo>
                      <a:pt x="794" y="2290"/>
                    </a:lnTo>
                    <a:lnTo>
                      <a:pt x="783" y="2273"/>
                    </a:lnTo>
                    <a:lnTo>
                      <a:pt x="767" y="2264"/>
                    </a:lnTo>
                    <a:lnTo>
                      <a:pt x="758" y="2246"/>
                    </a:lnTo>
                    <a:lnTo>
                      <a:pt x="739" y="2237"/>
                    </a:lnTo>
                    <a:lnTo>
                      <a:pt x="730" y="2220"/>
                    </a:lnTo>
                    <a:lnTo>
                      <a:pt x="721" y="2192"/>
                    </a:lnTo>
                    <a:lnTo>
                      <a:pt x="721" y="2165"/>
                    </a:lnTo>
                    <a:lnTo>
                      <a:pt x="721" y="2157"/>
                    </a:lnTo>
                    <a:lnTo>
                      <a:pt x="730" y="2137"/>
                    </a:lnTo>
                    <a:lnTo>
                      <a:pt x="730" y="2130"/>
                    </a:lnTo>
                    <a:lnTo>
                      <a:pt x="730" y="2121"/>
                    </a:lnTo>
                    <a:lnTo>
                      <a:pt x="739" y="2104"/>
                    </a:lnTo>
                    <a:lnTo>
                      <a:pt x="739" y="2093"/>
                    </a:lnTo>
                    <a:lnTo>
                      <a:pt x="748" y="2077"/>
                    </a:lnTo>
                    <a:lnTo>
                      <a:pt x="748" y="2068"/>
                    </a:lnTo>
                    <a:lnTo>
                      <a:pt x="748" y="2050"/>
                    </a:lnTo>
                    <a:lnTo>
                      <a:pt x="758" y="2031"/>
                    </a:lnTo>
                    <a:lnTo>
                      <a:pt x="35" y="2057"/>
                    </a:lnTo>
                    <a:lnTo>
                      <a:pt x="35" y="2050"/>
                    </a:lnTo>
                    <a:lnTo>
                      <a:pt x="35" y="2041"/>
                    </a:lnTo>
                    <a:lnTo>
                      <a:pt x="26" y="2031"/>
                    </a:lnTo>
                    <a:lnTo>
                      <a:pt x="26" y="2024"/>
                    </a:lnTo>
                    <a:lnTo>
                      <a:pt x="17" y="2013"/>
                    </a:lnTo>
                    <a:lnTo>
                      <a:pt x="8" y="2013"/>
                    </a:lnTo>
                    <a:lnTo>
                      <a:pt x="8" y="2004"/>
                    </a:lnTo>
                    <a:lnTo>
                      <a:pt x="0" y="1997"/>
                    </a:lnTo>
                    <a:lnTo>
                      <a:pt x="0" y="1988"/>
                    </a:lnTo>
                    <a:lnTo>
                      <a:pt x="8" y="1977"/>
                    </a:lnTo>
                    <a:lnTo>
                      <a:pt x="8" y="1969"/>
                    </a:lnTo>
                    <a:lnTo>
                      <a:pt x="8" y="1960"/>
                    </a:lnTo>
                    <a:lnTo>
                      <a:pt x="17" y="1951"/>
                    </a:lnTo>
                    <a:lnTo>
                      <a:pt x="26" y="1944"/>
                    </a:lnTo>
                    <a:lnTo>
                      <a:pt x="35" y="1933"/>
                    </a:lnTo>
                    <a:lnTo>
                      <a:pt x="35" y="1924"/>
                    </a:lnTo>
                    <a:lnTo>
                      <a:pt x="35" y="1916"/>
                    </a:lnTo>
                    <a:lnTo>
                      <a:pt x="35" y="1897"/>
                    </a:lnTo>
                    <a:lnTo>
                      <a:pt x="26" y="1889"/>
                    </a:lnTo>
                    <a:lnTo>
                      <a:pt x="26" y="1871"/>
                    </a:lnTo>
                    <a:lnTo>
                      <a:pt x="26" y="1863"/>
                    </a:lnTo>
                    <a:lnTo>
                      <a:pt x="26" y="1853"/>
                    </a:lnTo>
                    <a:lnTo>
                      <a:pt x="35" y="1853"/>
                    </a:lnTo>
                    <a:lnTo>
                      <a:pt x="35" y="1764"/>
                    </a:lnTo>
                    <a:lnTo>
                      <a:pt x="61" y="1764"/>
                    </a:lnTo>
                    <a:lnTo>
                      <a:pt x="80" y="1720"/>
                    </a:lnTo>
                    <a:lnTo>
                      <a:pt x="89" y="1684"/>
                    </a:lnTo>
                    <a:lnTo>
                      <a:pt x="106" y="1657"/>
                    </a:lnTo>
                    <a:lnTo>
                      <a:pt x="124" y="1640"/>
                    </a:lnTo>
                    <a:lnTo>
                      <a:pt x="133" y="1621"/>
                    </a:lnTo>
                    <a:lnTo>
                      <a:pt x="142" y="1604"/>
                    </a:lnTo>
                    <a:lnTo>
                      <a:pt x="151" y="1595"/>
                    </a:lnTo>
                    <a:lnTo>
                      <a:pt x="160" y="1587"/>
                    </a:lnTo>
                    <a:lnTo>
                      <a:pt x="169" y="1577"/>
                    </a:lnTo>
                    <a:lnTo>
                      <a:pt x="169" y="1560"/>
                    </a:lnTo>
                    <a:lnTo>
                      <a:pt x="177" y="1540"/>
                    </a:lnTo>
                    <a:lnTo>
                      <a:pt x="186" y="1515"/>
                    </a:lnTo>
                    <a:lnTo>
                      <a:pt x="196" y="1496"/>
                    </a:lnTo>
                    <a:lnTo>
                      <a:pt x="196" y="1480"/>
                    </a:lnTo>
                    <a:lnTo>
                      <a:pt x="204" y="1471"/>
                    </a:lnTo>
                    <a:lnTo>
                      <a:pt x="204" y="1451"/>
                    </a:lnTo>
                    <a:lnTo>
                      <a:pt x="213" y="1443"/>
                    </a:lnTo>
                    <a:lnTo>
                      <a:pt x="222" y="1434"/>
                    </a:lnTo>
                    <a:lnTo>
                      <a:pt x="231" y="1425"/>
                    </a:lnTo>
                    <a:lnTo>
                      <a:pt x="249" y="1425"/>
                    </a:lnTo>
                    <a:lnTo>
                      <a:pt x="249" y="1398"/>
                    </a:lnTo>
                    <a:lnTo>
                      <a:pt x="240" y="1398"/>
                    </a:lnTo>
                    <a:lnTo>
                      <a:pt x="231" y="1390"/>
                    </a:lnTo>
                    <a:lnTo>
                      <a:pt x="222" y="1380"/>
                    </a:lnTo>
                    <a:lnTo>
                      <a:pt x="222" y="1371"/>
                    </a:lnTo>
                    <a:lnTo>
                      <a:pt x="222" y="1363"/>
                    </a:lnTo>
                    <a:lnTo>
                      <a:pt x="213" y="1354"/>
                    </a:lnTo>
                    <a:lnTo>
                      <a:pt x="204" y="1345"/>
                    </a:lnTo>
                    <a:lnTo>
                      <a:pt x="196" y="1336"/>
                    </a:lnTo>
                    <a:lnTo>
                      <a:pt x="186" y="1336"/>
                    </a:lnTo>
                    <a:lnTo>
                      <a:pt x="177" y="1300"/>
                    </a:lnTo>
                    <a:lnTo>
                      <a:pt x="169" y="1283"/>
                    </a:lnTo>
                    <a:lnTo>
                      <a:pt x="169" y="1256"/>
                    </a:lnTo>
                    <a:lnTo>
                      <a:pt x="169" y="1247"/>
                    </a:lnTo>
                    <a:lnTo>
                      <a:pt x="169" y="1230"/>
                    </a:lnTo>
                    <a:lnTo>
                      <a:pt x="169" y="1220"/>
                    </a:lnTo>
                    <a:lnTo>
                      <a:pt x="169" y="1211"/>
                    </a:lnTo>
                    <a:lnTo>
                      <a:pt x="160" y="1211"/>
                    </a:lnTo>
                    <a:lnTo>
                      <a:pt x="151" y="1211"/>
                    </a:lnTo>
                    <a:lnTo>
                      <a:pt x="142" y="1203"/>
                    </a:lnTo>
                    <a:lnTo>
                      <a:pt x="142" y="1194"/>
                    </a:lnTo>
                    <a:lnTo>
                      <a:pt x="151" y="1185"/>
                    </a:lnTo>
                    <a:lnTo>
                      <a:pt x="151" y="1176"/>
                    </a:lnTo>
                    <a:lnTo>
                      <a:pt x="160" y="1167"/>
                    </a:lnTo>
                    <a:lnTo>
                      <a:pt x="169" y="1158"/>
                    </a:lnTo>
                    <a:lnTo>
                      <a:pt x="177" y="1150"/>
                    </a:lnTo>
                    <a:lnTo>
                      <a:pt x="177" y="1140"/>
                    </a:lnTo>
                    <a:lnTo>
                      <a:pt x="186" y="1140"/>
                    </a:lnTo>
                    <a:lnTo>
                      <a:pt x="186" y="1131"/>
                    </a:lnTo>
                    <a:lnTo>
                      <a:pt x="186" y="1123"/>
                    </a:lnTo>
                    <a:lnTo>
                      <a:pt x="133" y="1123"/>
                    </a:lnTo>
                    <a:lnTo>
                      <a:pt x="133" y="1069"/>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41" name="Freeform 43"/>
              <p:cNvSpPr>
                <a:spLocks/>
              </p:cNvSpPr>
              <p:nvPr/>
            </p:nvSpPr>
            <p:spPr bwMode="auto">
              <a:xfrm>
                <a:off x="3388" y="2863"/>
                <a:ext cx="342" cy="618"/>
              </a:xfrm>
              <a:custGeom>
                <a:avLst/>
                <a:gdLst>
                  <a:gd name="T0" fmla="*/ 38 w 1347"/>
                  <a:gd name="T1" fmla="*/ 247 h 2406"/>
                  <a:gd name="T2" fmla="*/ 29 w 1347"/>
                  <a:gd name="T3" fmla="*/ 224 h 2406"/>
                  <a:gd name="T4" fmla="*/ 20 w 1347"/>
                  <a:gd name="T5" fmla="*/ 204 h 2406"/>
                  <a:gd name="T6" fmla="*/ 29 w 1347"/>
                  <a:gd name="T7" fmla="*/ 194 h 2406"/>
                  <a:gd name="T8" fmla="*/ 38 w 1347"/>
                  <a:gd name="T9" fmla="*/ 183 h 2406"/>
                  <a:gd name="T10" fmla="*/ 41 w 1347"/>
                  <a:gd name="T11" fmla="*/ 162 h 2406"/>
                  <a:gd name="T12" fmla="*/ 47 w 1347"/>
                  <a:gd name="T13" fmla="*/ 146 h 2406"/>
                  <a:gd name="T14" fmla="*/ 52 w 1347"/>
                  <a:gd name="T15" fmla="*/ 130 h 2406"/>
                  <a:gd name="T16" fmla="*/ 59 w 1347"/>
                  <a:gd name="T17" fmla="*/ 117 h 2406"/>
                  <a:gd name="T18" fmla="*/ 70 w 1347"/>
                  <a:gd name="T19" fmla="*/ 98 h 2406"/>
                  <a:gd name="T20" fmla="*/ 79 w 1347"/>
                  <a:gd name="T21" fmla="*/ 77 h 2406"/>
                  <a:gd name="T22" fmla="*/ 84 w 1347"/>
                  <a:gd name="T23" fmla="*/ 59 h 2406"/>
                  <a:gd name="T24" fmla="*/ 95 w 1347"/>
                  <a:gd name="T25" fmla="*/ 43 h 2406"/>
                  <a:gd name="T26" fmla="*/ 97 w 1347"/>
                  <a:gd name="T27" fmla="*/ 36 h 2406"/>
                  <a:gd name="T28" fmla="*/ 104 w 1347"/>
                  <a:gd name="T29" fmla="*/ 34 h 2406"/>
                  <a:gd name="T30" fmla="*/ 104 w 1347"/>
                  <a:gd name="T31" fmla="*/ 21 h 2406"/>
                  <a:gd name="T32" fmla="*/ 106 w 1347"/>
                  <a:gd name="T33" fmla="*/ 18 h 2406"/>
                  <a:gd name="T34" fmla="*/ 109 w 1347"/>
                  <a:gd name="T35" fmla="*/ 16 h 2406"/>
                  <a:gd name="T36" fmla="*/ 337 w 1347"/>
                  <a:gd name="T37" fmla="*/ 584 h 2406"/>
                  <a:gd name="T38" fmla="*/ 328 w 1347"/>
                  <a:gd name="T39" fmla="*/ 588 h 2406"/>
                  <a:gd name="T40" fmla="*/ 322 w 1347"/>
                  <a:gd name="T41" fmla="*/ 591 h 2406"/>
                  <a:gd name="T42" fmla="*/ 317 w 1347"/>
                  <a:gd name="T43" fmla="*/ 579 h 2406"/>
                  <a:gd name="T44" fmla="*/ 315 w 1347"/>
                  <a:gd name="T45" fmla="*/ 570 h 2406"/>
                  <a:gd name="T46" fmla="*/ 306 w 1347"/>
                  <a:gd name="T47" fmla="*/ 584 h 2406"/>
                  <a:gd name="T48" fmla="*/ 299 w 1347"/>
                  <a:gd name="T49" fmla="*/ 586 h 2406"/>
                  <a:gd name="T50" fmla="*/ 281 w 1347"/>
                  <a:gd name="T51" fmla="*/ 586 h 2406"/>
                  <a:gd name="T52" fmla="*/ 265 w 1347"/>
                  <a:gd name="T53" fmla="*/ 593 h 2406"/>
                  <a:gd name="T54" fmla="*/ 253 w 1347"/>
                  <a:gd name="T55" fmla="*/ 597 h 2406"/>
                  <a:gd name="T56" fmla="*/ 247 w 1347"/>
                  <a:gd name="T57" fmla="*/ 597 h 2406"/>
                  <a:gd name="T58" fmla="*/ 242 w 1347"/>
                  <a:gd name="T59" fmla="*/ 593 h 2406"/>
                  <a:gd name="T60" fmla="*/ 238 w 1347"/>
                  <a:gd name="T61" fmla="*/ 593 h 2406"/>
                  <a:gd name="T62" fmla="*/ 233 w 1347"/>
                  <a:gd name="T63" fmla="*/ 602 h 2406"/>
                  <a:gd name="T64" fmla="*/ 224 w 1347"/>
                  <a:gd name="T65" fmla="*/ 616 h 2406"/>
                  <a:gd name="T66" fmla="*/ 211 w 1347"/>
                  <a:gd name="T67" fmla="*/ 604 h 2406"/>
                  <a:gd name="T68" fmla="*/ 195 w 1347"/>
                  <a:gd name="T69" fmla="*/ 582 h 2406"/>
                  <a:gd name="T70" fmla="*/ 183 w 1347"/>
                  <a:gd name="T71" fmla="*/ 563 h 2406"/>
                  <a:gd name="T72" fmla="*/ 185 w 1347"/>
                  <a:gd name="T73" fmla="*/ 547 h 2406"/>
                  <a:gd name="T74" fmla="*/ 190 w 1347"/>
                  <a:gd name="T75" fmla="*/ 533 h 2406"/>
                  <a:gd name="T76" fmla="*/ 9 w 1347"/>
                  <a:gd name="T77" fmla="*/ 528 h 2406"/>
                  <a:gd name="T78" fmla="*/ 7 w 1347"/>
                  <a:gd name="T79" fmla="*/ 522 h 2406"/>
                  <a:gd name="T80" fmla="*/ 4 w 1347"/>
                  <a:gd name="T81" fmla="*/ 517 h 2406"/>
                  <a:gd name="T82" fmla="*/ 2 w 1347"/>
                  <a:gd name="T83" fmla="*/ 515 h 2406"/>
                  <a:gd name="T84" fmla="*/ 2 w 1347"/>
                  <a:gd name="T85" fmla="*/ 506 h 2406"/>
                  <a:gd name="T86" fmla="*/ 7 w 1347"/>
                  <a:gd name="T87" fmla="*/ 499 h 2406"/>
                  <a:gd name="T88" fmla="*/ 9 w 1347"/>
                  <a:gd name="T89" fmla="*/ 487 h 2406"/>
                  <a:gd name="T90" fmla="*/ 7 w 1347"/>
                  <a:gd name="T91" fmla="*/ 476 h 2406"/>
                  <a:gd name="T92" fmla="*/ 15 w 1347"/>
                  <a:gd name="T93" fmla="*/ 453 h 2406"/>
                  <a:gd name="T94" fmla="*/ 31 w 1347"/>
                  <a:gd name="T95" fmla="*/ 421 h 2406"/>
                  <a:gd name="T96" fmla="*/ 41 w 1347"/>
                  <a:gd name="T97" fmla="*/ 408 h 2406"/>
                  <a:gd name="T98" fmla="*/ 47 w 1347"/>
                  <a:gd name="T99" fmla="*/ 389 h 2406"/>
                  <a:gd name="T100" fmla="*/ 52 w 1347"/>
                  <a:gd name="T101" fmla="*/ 373 h 2406"/>
                  <a:gd name="T102" fmla="*/ 63 w 1347"/>
                  <a:gd name="T103" fmla="*/ 366 h 2406"/>
                  <a:gd name="T104" fmla="*/ 59 w 1347"/>
                  <a:gd name="T105" fmla="*/ 357 h 2406"/>
                  <a:gd name="T106" fmla="*/ 54 w 1347"/>
                  <a:gd name="T107" fmla="*/ 348 h 2406"/>
                  <a:gd name="T108" fmla="*/ 45 w 1347"/>
                  <a:gd name="T109" fmla="*/ 334 h 2406"/>
                  <a:gd name="T110" fmla="*/ 43 w 1347"/>
                  <a:gd name="T111" fmla="*/ 316 h 2406"/>
                  <a:gd name="T112" fmla="*/ 38 w 1347"/>
                  <a:gd name="T113" fmla="*/ 311 h 2406"/>
                  <a:gd name="T114" fmla="*/ 38 w 1347"/>
                  <a:gd name="T115" fmla="*/ 302 h 2406"/>
                  <a:gd name="T116" fmla="*/ 45 w 1347"/>
                  <a:gd name="T117" fmla="*/ 293 h 2406"/>
                  <a:gd name="T118" fmla="*/ 34 w 1347"/>
                  <a:gd name="T119" fmla="*/ 288 h 240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47" h="2406">
                    <a:moveTo>
                      <a:pt x="133" y="1069"/>
                    </a:moveTo>
                    <a:lnTo>
                      <a:pt x="142" y="1034"/>
                    </a:lnTo>
                    <a:lnTo>
                      <a:pt x="151" y="998"/>
                    </a:lnTo>
                    <a:lnTo>
                      <a:pt x="151" y="961"/>
                    </a:lnTo>
                    <a:lnTo>
                      <a:pt x="142" y="934"/>
                    </a:lnTo>
                    <a:lnTo>
                      <a:pt x="133" y="908"/>
                    </a:lnTo>
                    <a:lnTo>
                      <a:pt x="124" y="890"/>
                    </a:lnTo>
                    <a:lnTo>
                      <a:pt x="116" y="874"/>
                    </a:lnTo>
                    <a:lnTo>
                      <a:pt x="106" y="846"/>
                    </a:lnTo>
                    <a:lnTo>
                      <a:pt x="97" y="828"/>
                    </a:lnTo>
                    <a:lnTo>
                      <a:pt x="89" y="810"/>
                    </a:lnTo>
                    <a:lnTo>
                      <a:pt x="80" y="793"/>
                    </a:lnTo>
                    <a:lnTo>
                      <a:pt x="80" y="783"/>
                    </a:lnTo>
                    <a:lnTo>
                      <a:pt x="89" y="774"/>
                    </a:lnTo>
                    <a:lnTo>
                      <a:pt x="97" y="766"/>
                    </a:lnTo>
                    <a:lnTo>
                      <a:pt x="116" y="757"/>
                    </a:lnTo>
                    <a:lnTo>
                      <a:pt x="124" y="748"/>
                    </a:lnTo>
                    <a:lnTo>
                      <a:pt x="133" y="739"/>
                    </a:lnTo>
                    <a:lnTo>
                      <a:pt x="142" y="730"/>
                    </a:lnTo>
                    <a:lnTo>
                      <a:pt x="151" y="712"/>
                    </a:lnTo>
                    <a:lnTo>
                      <a:pt x="151" y="685"/>
                    </a:lnTo>
                    <a:lnTo>
                      <a:pt x="151" y="668"/>
                    </a:lnTo>
                    <a:lnTo>
                      <a:pt x="151" y="641"/>
                    </a:lnTo>
                    <a:lnTo>
                      <a:pt x="160" y="632"/>
                    </a:lnTo>
                    <a:lnTo>
                      <a:pt x="160" y="614"/>
                    </a:lnTo>
                    <a:lnTo>
                      <a:pt x="169" y="597"/>
                    </a:lnTo>
                    <a:lnTo>
                      <a:pt x="177" y="588"/>
                    </a:lnTo>
                    <a:lnTo>
                      <a:pt x="186" y="570"/>
                    </a:lnTo>
                    <a:lnTo>
                      <a:pt x="186" y="561"/>
                    </a:lnTo>
                    <a:lnTo>
                      <a:pt x="196" y="543"/>
                    </a:lnTo>
                    <a:lnTo>
                      <a:pt x="196" y="525"/>
                    </a:lnTo>
                    <a:lnTo>
                      <a:pt x="204" y="508"/>
                    </a:lnTo>
                    <a:lnTo>
                      <a:pt x="204" y="490"/>
                    </a:lnTo>
                    <a:lnTo>
                      <a:pt x="213" y="481"/>
                    </a:lnTo>
                    <a:lnTo>
                      <a:pt x="222" y="463"/>
                    </a:lnTo>
                    <a:lnTo>
                      <a:pt x="231" y="454"/>
                    </a:lnTo>
                    <a:lnTo>
                      <a:pt x="249" y="437"/>
                    </a:lnTo>
                    <a:lnTo>
                      <a:pt x="257" y="428"/>
                    </a:lnTo>
                    <a:lnTo>
                      <a:pt x="266" y="410"/>
                    </a:lnTo>
                    <a:lnTo>
                      <a:pt x="277" y="382"/>
                    </a:lnTo>
                    <a:lnTo>
                      <a:pt x="284" y="357"/>
                    </a:lnTo>
                    <a:lnTo>
                      <a:pt x="302" y="337"/>
                    </a:lnTo>
                    <a:lnTo>
                      <a:pt x="312" y="320"/>
                    </a:lnTo>
                    <a:lnTo>
                      <a:pt x="312" y="301"/>
                    </a:lnTo>
                    <a:lnTo>
                      <a:pt x="321" y="284"/>
                    </a:lnTo>
                    <a:lnTo>
                      <a:pt x="321" y="266"/>
                    </a:lnTo>
                    <a:lnTo>
                      <a:pt x="321" y="248"/>
                    </a:lnTo>
                    <a:lnTo>
                      <a:pt x="330" y="231"/>
                    </a:lnTo>
                    <a:lnTo>
                      <a:pt x="337" y="213"/>
                    </a:lnTo>
                    <a:lnTo>
                      <a:pt x="348" y="195"/>
                    </a:lnTo>
                    <a:lnTo>
                      <a:pt x="374" y="177"/>
                    </a:lnTo>
                    <a:lnTo>
                      <a:pt x="374" y="168"/>
                    </a:lnTo>
                    <a:lnTo>
                      <a:pt x="374" y="160"/>
                    </a:lnTo>
                    <a:lnTo>
                      <a:pt x="374" y="151"/>
                    </a:lnTo>
                    <a:lnTo>
                      <a:pt x="383" y="151"/>
                    </a:lnTo>
                    <a:lnTo>
                      <a:pt x="383" y="141"/>
                    </a:lnTo>
                    <a:lnTo>
                      <a:pt x="392" y="133"/>
                    </a:lnTo>
                    <a:lnTo>
                      <a:pt x="401" y="133"/>
                    </a:lnTo>
                    <a:lnTo>
                      <a:pt x="410" y="133"/>
                    </a:lnTo>
                    <a:lnTo>
                      <a:pt x="418" y="133"/>
                    </a:lnTo>
                    <a:lnTo>
                      <a:pt x="410" y="88"/>
                    </a:lnTo>
                    <a:lnTo>
                      <a:pt x="410" y="80"/>
                    </a:lnTo>
                    <a:lnTo>
                      <a:pt x="418" y="80"/>
                    </a:lnTo>
                    <a:lnTo>
                      <a:pt x="418" y="71"/>
                    </a:lnTo>
                    <a:lnTo>
                      <a:pt x="418" y="61"/>
                    </a:lnTo>
                    <a:lnTo>
                      <a:pt x="428" y="61"/>
                    </a:lnTo>
                    <a:lnTo>
                      <a:pt x="1247" y="0"/>
                    </a:lnTo>
                    <a:lnTo>
                      <a:pt x="1231" y="1524"/>
                    </a:lnTo>
                    <a:lnTo>
                      <a:pt x="1347" y="2281"/>
                    </a:lnTo>
                    <a:lnTo>
                      <a:pt x="1328" y="2273"/>
                    </a:lnTo>
                    <a:lnTo>
                      <a:pt x="1311" y="2281"/>
                    </a:lnTo>
                    <a:lnTo>
                      <a:pt x="1300" y="2281"/>
                    </a:lnTo>
                    <a:lnTo>
                      <a:pt x="1293" y="2290"/>
                    </a:lnTo>
                    <a:lnTo>
                      <a:pt x="1284" y="2300"/>
                    </a:lnTo>
                    <a:lnTo>
                      <a:pt x="1275" y="2300"/>
                    </a:lnTo>
                    <a:lnTo>
                      <a:pt x="1267" y="2300"/>
                    </a:lnTo>
                    <a:lnTo>
                      <a:pt x="1247" y="2300"/>
                    </a:lnTo>
                    <a:lnTo>
                      <a:pt x="1247" y="2281"/>
                    </a:lnTo>
                    <a:lnTo>
                      <a:pt x="1247" y="2273"/>
                    </a:lnTo>
                    <a:lnTo>
                      <a:pt x="1247" y="2254"/>
                    </a:lnTo>
                    <a:lnTo>
                      <a:pt x="1247" y="2237"/>
                    </a:lnTo>
                    <a:lnTo>
                      <a:pt x="1240" y="2228"/>
                    </a:lnTo>
                    <a:lnTo>
                      <a:pt x="1240" y="2220"/>
                    </a:lnTo>
                    <a:lnTo>
                      <a:pt x="1231" y="2228"/>
                    </a:lnTo>
                    <a:lnTo>
                      <a:pt x="1220" y="2246"/>
                    </a:lnTo>
                    <a:lnTo>
                      <a:pt x="1213" y="2264"/>
                    </a:lnTo>
                    <a:lnTo>
                      <a:pt x="1204" y="2273"/>
                    </a:lnTo>
                    <a:lnTo>
                      <a:pt x="1204" y="2281"/>
                    </a:lnTo>
                    <a:lnTo>
                      <a:pt x="1194" y="2281"/>
                    </a:lnTo>
                    <a:lnTo>
                      <a:pt x="1185" y="2281"/>
                    </a:lnTo>
                    <a:lnTo>
                      <a:pt x="1176" y="2281"/>
                    </a:lnTo>
                    <a:lnTo>
                      <a:pt x="1158" y="2281"/>
                    </a:lnTo>
                    <a:lnTo>
                      <a:pt x="1140" y="2281"/>
                    </a:lnTo>
                    <a:lnTo>
                      <a:pt x="1123" y="2281"/>
                    </a:lnTo>
                    <a:lnTo>
                      <a:pt x="1105" y="2281"/>
                    </a:lnTo>
                    <a:lnTo>
                      <a:pt x="1070" y="2290"/>
                    </a:lnTo>
                    <a:lnTo>
                      <a:pt x="1060" y="2300"/>
                    </a:lnTo>
                    <a:lnTo>
                      <a:pt x="1051" y="2300"/>
                    </a:lnTo>
                    <a:lnTo>
                      <a:pt x="1043" y="2308"/>
                    </a:lnTo>
                    <a:lnTo>
                      <a:pt x="1034" y="2308"/>
                    </a:lnTo>
                    <a:lnTo>
                      <a:pt x="1025" y="2317"/>
                    </a:lnTo>
                    <a:lnTo>
                      <a:pt x="1007" y="2317"/>
                    </a:lnTo>
                    <a:lnTo>
                      <a:pt x="998" y="2326"/>
                    </a:lnTo>
                    <a:lnTo>
                      <a:pt x="990" y="2326"/>
                    </a:lnTo>
                    <a:lnTo>
                      <a:pt x="980" y="2326"/>
                    </a:lnTo>
                    <a:lnTo>
                      <a:pt x="971" y="2326"/>
                    </a:lnTo>
                    <a:lnTo>
                      <a:pt x="971" y="2317"/>
                    </a:lnTo>
                    <a:lnTo>
                      <a:pt x="963" y="2317"/>
                    </a:lnTo>
                    <a:lnTo>
                      <a:pt x="954" y="2317"/>
                    </a:lnTo>
                    <a:lnTo>
                      <a:pt x="954" y="2308"/>
                    </a:lnTo>
                    <a:lnTo>
                      <a:pt x="944" y="2308"/>
                    </a:lnTo>
                    <a:lnTo>
                      <a:pt x="936" y="2308"/>
                    </a:lnTo>
                    <a:lnTo>
                      <a:pt x="936" y="2317"/>
                    </a:lnTo>
                    <a:lnTo>
                      <a:pt x="927" y="2317"/>
                    </a:lnTo>
                    <a:lnTo>
                      <a:pt x="927" y="2334"/>
                    </a:lnTo>
                    <a:lnTo>
                      <a:pt x="918" y="2344"/>
                    </a:lnTo>
                    <a:lnTo>
                      <a:pt x="910" y="2361"/>
                    </a:lnTo>
                    <a:lnTo>
                      <a:pt x="900" y="2380"/>
                    </a:lnTo>
                    <a:lnTo>
                      <a:pt x="891" y="2388"/>
                    </a:lnTo>
                    <a:lnTo>
                      <a:pt x="883" y="2397"/>
                    </a:lnTo>
                    <a:lnTo>
                      <a:pt x="864" y="2406"/>
                    </a:lnTo>
                    <a:lnTo>
                      <a:pt x="847" y="2397"/>
                    </a:lnTo>
                    <a:lnTo>
                      <a:pt x="838" y="2388"/>
                    </a:lnTo>
                    <a:lnTo>
                      <a:pt x="830" y="2353"/>
                    </a:lnTo>
                    <a:lnTo>
                      <a:pt x="811" y="2317"/>
                    </a:lnTo>
                    <a:lnTo>
                      <a:pt x="794" y="2290"/>
                    </a:lnTo>
                    <a:lnTo>
                      <a:pt x="783" y="2273"/>
                    </a:lnTo>
                    <a:lnTo>
                      <a:pt x="767" y="2264"/>
                    </a:lnTo>
                    <a:lnTo>
                      <a:pt x="758" y="2246"/>
                    </a:lnTo>
                    <a:lnTo>
                      <a:pt x="739" y="2237"/>
                    </a:lnTo>
                    <a:lnTo>
                      <a:pt x="730" y="2220"/>
                    </a:lnTo>
                    <a:lnTo>
                      <a:pt x="721" y="2192"/>
                    </a:lnTo>
                    <a:lnTo>
                      <a:pt x="721" y="2165"/>
                    </a:lnTo>
                    <a:lnTo>
                      <a:pt x="721" y="2157"/>
                    </a:lnTo>
                    <a:lnTo>
                      <a:pt x="730" y="2137"/>
                    </a:lnTo>
                    <a:lnTo>
                      <a:pt x="730" y="2130"/>
                    </a:lnTo>
                    <a:lnTo>
                      <a:pt x="730" y="2121"/>
                    </a:lnTo>
                    <a:lnTo>
                      <a:pt x="739" y="2104"/>
                    </a:lnTo>
                    <a:lnTo>
                      <a:pt x="739" y="2093"/>
                    </a:lnTo>
                    <a:lnTo>
                      <a:pt x="748" y="2077"/>
                    </a:lnTo>
                    <a:lnTo>
                      <a:pt x="748" y="2068"/>
                    </a:lnTo>
                    <a:lnTo>
                      <a:pt x="748" y="2050"/>
                    </a:lnTo>
                    <a:lnTo>
                      <a:pt x="758" y="2031"/>
                    </a:lnTo>
                    <a:lnTo>
                      <a:pt x="35" y="2057"/>
                    </a:lnTo>
                    <a:lnTo>
                      <a:pt x="35" y="2050"/>
                    </a:lnTo>
                    <a:lnTo>
                      <a:pt x="35" y="2041"/>
                    </a:lnTo>
                    <a:lnTo>
                      <a:pt x="26" y="2031"/>
                    </a:lnTo>
                    <a:lnTo>
                      <a:pt x="26" y="2024"/>
                    </a:lnTo>
                    <a:lnTo>
                      <a:pt x="17" y="2013"/>
                    </a:lnTo>
                    <a:lnTo>
                      <a:pt x="8" y="2013"/>
                    </a:lnTo>
                    <a:lnTo>
                      <a:pt x="8" y="2004"/>
                    </a:lnTo>
                    <a:lnTo>
                      <a:pt x="0" y="1997"/>
                    </a:lnTo>
                    <a:lnTo>
                      <a:pt x="0" y="1988"/>
                    </a:lnTo>
                    <a:lnTo>
                      <a:pt x="8" y="1977"/>
                    </a:lnTo>
                    <a:lnTo>
                      <a:pt x="8" y="1969"/>
                    </a:lnTo>
                    <a:lnTo>
                      <a:pt x="8" y="1960"/>
                    </a:lnTo>
                    <a:lnTo>
                      <a:pt x="17" y="1951"/>
                    </a:lnTo>
                    <a:lnTo>
                      <a:pt x="26" y="1944"/>
                    </a:lnTo>
                    <a:lnTo>
                      <a:pt x="35" y="1933"/>
                    </a:lnTo>
                    <a:lnTo>
                      <a:pt x="35" y="1924"/>
                    </a:lnTo>
                    <a:lnTo>
                      <a:pt x="35" y="1916"/>
                    </a:lnTo>
                    <a:lnTo>
                      <a:pt x="35" y="1897"/>
                    </a:lnTo>
                    <a:lnTo>
                      <a:pt x="26" y="1889"/>
                    </a:lnTo>
                    <a:lnTo>
                      <a:pt x="26" y="1871"/>
                    </a:lnTo>
                    <a:lnTo>
                      <a:pt x="26" y="1863"/>
                    </a:lnTo>
                    <a:lnTo>
                      <a:pt x="26" y="1853"/>
                    </a:lnTo>
                    <a:lnTo>
                      <a:pt x="35" y="1853"/>
                    </a:lnTo>
                    <a:lnTo>
                      <a:pt x="35" y="1764"/>
                    </a:lnTo>
                    <a:lnTo>
                      <a:pt x="61" y="1764"/>
                    </a:lnTo>
                    <a:lnTo>
                      <a:pt x="80" y="1720"/>
                    </a:lnTo>
                    <a:lnTo>
                      <a:pt x="89" y="1684"/>
                    </a:lnTo>
                    <a:lnTo>
                      <a:pt x="106" y="1657"/>
                    </a:lnTo>
                    <a:lnTo>
                      <a:pt x="124" y="1640"/>
                    </a:lnTo>
                    <a:lnTo>
                      <a:pt x="133" y="1621"/>
                    </a:lnTo>
                    <a:lnTo>
                      <a:pt x="142" y="1604"/>
                    </a:lnTo>
                    <a:lnTo>
                      <a:pt x="151" y="1595"/>
                    </a:lnTo>
                    <a:lnTo>
                      <a:pt x="160" y="1587"/>
                    </a:lnTo>
                    <a:lnTo>
                      <a:pt x="169" y="1577"/>
                    </a:lnTo>
                    <a:lnTo>
                      <a:pt x="169" y="1560"/>
                    </a:lnTo>
                    <a:lnTo>
                      <a:pt x="177" y="1540"/>
                    </a:lnTo>
                    <a:lnTo>
                      <a:pt x="186" y="1515"/>
                    </a:lnTo>
                    <a:lnTo>
                      <a:pt x="196" y="1496"/>
                    </a:lnTo>
                    <a:lnTo>
                      <a:pt x="196" y="1480"/>
                    </a:lnTo>
                    <a:lnTo>
                      <a:pt x="204" y="1471"/>
                    </a:lnTo>
                    <a:lnTo>
                      <a:pt x="204" y="1451"/>
                    </a:lnTo>
                    <a:lnTo>
                      <a:pt x="213" y="1443"/>
                    </a:lnTo>
                    <a:lnTo>
                      <a:pt x="222" y="1434"/>
                    </a:lnTo>
                    <a:lnTo>
                      <a:pt x="231" y="1425"/>
                    </a:lnTo>
                    <a:lnTo>
                      <a:pt x="249" y="1425"/>
                    </a:lnTo>
                    <a:lnTo>
                      <a:pt x="249" y="1398"/>
                    </a:lnTo>
                    <a:lnTo>
                      <a:pt x="240" y="1398"/>
                    </a:lnTo>
                    <a:lnTo>
                      <a:pt x="231" y="1390"/>
                    </a:lnTo>
                    <a:lnTo>
                      <a:pt x="222" y="1380"/>
                    </a:lnTo>
                    <a:lnTo>
                      <a:pt x="222" y="1371"/>
                    </a:lnTo>
                    <a:lnTo>
                      <a:pt x="222" y="1363"/>
                    </a:lnTo>
                    <a:lnTo>
                      <a:pt x="213" y="1354"/>
                    </a:lnTo>
                    <a:lnTo>
                      <a:pt x="204" y="1345"/>
                    </a:lnTo>
                    <a:lnTo>
                      <a:pt x="196" y="1336"/>
                    </a:lnTo>
                    <a:lnTo>
                      <a:pt x="186" y="1336"/>
                    </a:lnTo>
                    <a:lnTo>
                      <a:pt x="177" y="1300"/>
                    </a:lnTo>
                    <a:lnTo>
                      <a:pt x="169" y="1283"/>
                    </a:lnTo>
                    <a:lnTo>
                      <a:pt x="169" y="1256"/>
                    </a:lnTo>
                    <a:lnTo>
                      <a:pt x="169" y="1247"/>
                    </a:lnTo>
                    <a:lnTo>
                      <a:pt x="169" y="1230"/>
                    </a:lnTo>
                    <a:lnTo>
                      <a:pt x="169" y="1220"/>
                    </a:lnTo>
                    <a:lnTo>
                      <a:pt x="169" y="1211"/>
                    </a:lnTo>
                    <a:lnTo>
                      <a:pt x="160" y="1211"/>
                    </a:lnTo>
                    <a:lnTo>
                      <a:pt x="151" y="1211"/>
                    </a:lnTo>
                    <a:lnTo>
                      <a:pt x="142" y="1203"/>
                    </a:lnTo>
                    <a:lnTo>
                      <a:pt x="142" y="1194"/>
                    </a:lnTo>
                    <a:lnTo>
                      <a:pt x="151" y="1185"/>
                    </a:lnTo>
                    <a:lnTo>
                      <a:pt x="151" y="1176"/>
                    </a:lnTo>
                    <a:lnTo>
                      <a:pt x="160" y="1167"/>
                    </a:lnTo>
                    <a:lnTo>
                      <a:pt x="169" y="1158"/>
                    </a:lnTo>
                    <a:lnTo>
                      <a:pt x="177" y="1150"/>
                    </a:lnTo>
                    <a:lnTo>
                      <a:pt x="177" y="1140"/>
                    </a:lnTo>
                    <a:lnTo>
                      <a:pt x="186" y="1140"/>
                    </a:lnTo>
                    <a:lnTo>
                      <a:pt x="186" y="1131"/>
                    </a:lnTo>
                    <a:lnTo>
                      <a:pt x="186" y="1123"/>
                    </a:lnTo>
                    <a:lnTo>
                      <a:pt x="133" y="1123"/>
                    </a:lnTo>
                    <a:lnTo>
                      <a:pt x="133" y="106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42" name="Freeform 44"/>
              <p:cNvSpPr>
                <a:spLocks/>
              </p:cNvSpPr>
              <p:nvPr/>
            </p:nvSpPr>
            <p:spPr bwMode="auto">
              <a:xfrm>
                <a:off x="3700" y="2841"/>
                <a:ext cx="366" cy="621"/>
              </a:xfrm>
              <a:custGeom>
                <a:avLst/>
                <a:gdLst>
                  <a:gd name="T0" fmla="*/ 4 w 1444"/>
                  <a:gd name="T1" fmla="*/ 23 h 2423"/>
                  <a:gd name="T2" fmla="*/ 325 w 1444"/>
                  <a:gd name="T3" fmla="*/ 262 h 2423"/>
                  <a:gd name="T4" fmla="*/ 327 w 1444"/>
                  <a:gd name="T5" fmla="*/ 271 h 2423"/>
                  <a:gd name="T6" fmla="*/ 330 w 1444"/>
                  <a:gd name="T7" fmla="*/ 285 h 2423"/>
                  <a:gd name="T8" fmla="*/ 339 w 1444"/>
                  <a:gd name="T9" fmla="*/ 299 h 2423"/>
                  <a:gd name="T10" fmla="*/ 343 w 1444"/>
                  <a:gd name="T11" fmla="*/ 306 h 2423"/>
                  <a:gd name="T12" fmla="*/ 346 w 1444"/>
                  <a:gd name="T13" fmla="*/ 313 h 2423"/>
                  <a:gd name="T14" fmla="*/ 348 w 1444"/>
                  <a:gd name="T15" fmla="*/ 322 h 2423"/>
                  <a:gd name="T16" fmla="*/ 355 w 1444"/>
                  <a:gd name="T17" fmla="*/ 324 h 2423"/>
                  <a:gd name="T18" fmla="*/ 357 w 1444"/>
                  <a:gd name="T19" fmla="*/ 331 h 2423"/>
                  <a:gd name="T20" fmla="*/ 350 w 1444"/>
                  <a:gd name="T21" fmla="*/ 338 h 2423"/>
                  <a:gd name="T22" fmla="*/ 341 w 1444"/>
                  <a:gd name="T23" fmla="*/ 345 h 2423"/>
                  <a:gd name="T24" fmla="*/ 343 w 1444"/>
                  <a:gd name="T25" fmla="*/ 354 h 2423"/>
                  <a:gd name="T26" fmla="*/ 348 w 1444"/>
                  <a:gd name="T27" fmla="*/ 365 h 2423"/>
                  <a:gd name="T28" fmla="*/ 339 w 1444"/>
                  <a:gd name="T29" fmla="*/ 379 h 2423"/>
                  <a:gd name="T30" fmla="*/ 346 w 1444"/>
                  <a:gd name="T31" fmla="*/ 416 h 2423"/>
                  <a:gd name="T32" fmla="*/ 343 w 1444"/>
                  <a:gd name="T33" fmla="*/ 430 h 2423"/>
                  <a:gd name="T34" fmla="*/ 348 w 1444"/>
                  <a:gd name="T35" fmla="*/ 445 h 2423"/>
                  <a:gd name="T36" fmla="*/ 353 w 1444"/>
                  <a:gd name="T37" fmla="*/ 466 h 2423"/>
                  <a:gd name="T38" fmla="*/ 359 w 1444"/>
                  <a:gd name="T39" fmla="*/ 480 h 2423"/>
                  <a:gd name="T40" fmla="*/ 366 w 1444"/>
                  <a:gd name="T41" fmla="*/ 488 h 2423"/>
                  <a:gd name="T42" fmla="*/ 104 w 1444"/>
                  <a:gd name="T43" fmla="*/ 516 h 2423"/>
                  <a:gd name="T44" fmla="*/ 106 w 1444"/>
                  <a:gd name="T45" fmla="*/ 548 h 2423"/>
                  <a:gd name="T46" fmla="*/ 120 w 1444"/>
                  <a:gd name="T47" fmla="*/ 564 h 2423"/>
                  <a:gd name="T48" fmla="*/ 126 w 1444"/>
                  <a:gd name="T49" fmla="*/ 578 h 2423"/>
                  <a:gd name="T50" fmla="*/ 113 w 1444"/>
                  <a:gd name="T51" fmla="*/ 603 h 2423"/>
                  <a:gd name="T52" fmla="*/ 97 w 1444"/>
                  <a:gd name="T53" fmla="*/ 619 h 2423"/>
                  <a:gd name="T54" fmla="*/ 81 w 1444"/>
                  <a:gd name="T55" fmla="*/ 621 h 2423"/>
                  <a:gd name="T56" fmla="*/ 70 w 1444"/>
                  <a:gd name="T57" fmla="*/ 614 h 2423"/>
                  <a:gd name="T58" fmla="*/ 81 w 1444"/>
                  <a:gd name="T59" fmla="*/ 614 h 2423"/>
                  <a:gd name="T60" fmla="*/ 85 w 1444"/>
                  <a:gd name="T61" fmla="*/ 607 h 2423"/>
                  <a:gd name="T62" fmla="*/ 79 w 1444"/>
                  <a:gd name="T63" fmla="*/ 598 h 2423"/>
                  <a:gd name="T64" fmla="*/ 72 w 1444"/>
                  <a:gd name="T65" fmla="*/ 596 h 2423"/>
                  <a:gd name="T66" fmla="*/ 70 w 1444"/>
                  <a:gd name="T67" fmla="*/ 589 h 2423"/>
                  <a:gd name="T68" fmla="*/ 72 w 1444"/>
                  <a:gd name="T69" fmla="*/ 583 h 2423"/>
                  <a:gd name="T70" fmla="*/ 72 w 1444"/>
                  <a:gd name="T71" fmla="*/ 569 h 2423"/>
                  <a:gd name="T72" fmla="*/ 67 w 1444"/>
                  <a:gd name="T73" fmla="*/ 557 h 2423"/>
                  <a:gd name="T74" fmla="*/ 61 w 1444"/>
                  <a:gd name="T75" fmla="*/ 555 h 2423"/>
                  <a:gd name="T76" fmla="*/ 56 w 1444"/>
                  <a:gd name="T77" fmla="*/ 564 h 2423"/>
                  <a:gd name="T78" fmla="*/ 52 w 1444"/>
                  <a:gd name="T79" fmla="*/ 569 h 2423"/>
                  <a:gd name="T80" fmla="*/ 47 w 1444"/>
                  <a:gd name="T81" fmla="*/ 578 h 2423"/>
                  <a:gd name="T82" fmla="*/ 50 w 1444"/>
                  <a:gd name="T83" fmla="*/ 600 h 2423"/>
                  <a:gd name="T84" fmla="*/ 43 w 1444"/>
                  <a:gd name="T85" fmla="*/ 605 h 2423"/>
                  <a:gd name="T86" fmla="*/ 34 w 1444"/>
                  <a:gd name="T87" fmla="*/ 605 h 2423"/>
                  <a:gd name="T88" fmla="*/ 29 w 1444"/>
                  <a:gd name="T89" fmla="*/ 605 h 24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44" h="2423">
                    <a:moveTo>
                      <a:pt x="116" y="2362"/>
                    </a:moveTo>
                    <a:lnTo>
                      <a:pt x="0" y="1613"/>
                    </a:lnTo>
                    <a:lnTo>
                      <a:pt x="16" y="89"/>
                    </a:lnTo>
                    <a:lnTo>
                      <a:pt x="963" y="0"/>
                    </a:lnTo>
                    <a:lnTo>
                      <a:pt x="1265" y="1016"/>
                    </a:lnTo>
                    <a:lnTo>
                      <a:pt x="1283" y="1023"/>
                    </a:lnTo>
                    <a:lnTo>
                      <a:pt x="1292" y="1032"/>
                    </a:lnTo>
                    <a:lnTo>
                      <a:pt x="1292" y="1043"/>
                    </a:lnTo>
                    <a:lnTo>
                      <a:pt x="1292" y="1059"/>
                    </a:lnTo>
                    <a:lnTo>
                      <a:pt x="1292" y="1069"/>
                    </a:lnTo>
                    <a:lnTo>
                      <a:pt x="1292" y="1096"/>
                    </a:lnTo>
                    <a:lnTo>
                      <a:pt x="1300" y="1112"/>
                    </a:lnTo>
                    <a:lnTo>
                      <a:pt x="1311" y="1131"/>
                    </a:lnTo>
                    <a:lnTo>
                      <a:pt x="1320" y="1149"/>
                    </a:lnTo>
                    <a:lnTo>
                      <a:pt x="1336" y="1167"/>
                    </a:lnTo>
                    <a:lnTo>
                      <a:pt x="1345" y="1176"/>
                    </a:lnTo>
                    <a:lnTo>
                      <a:pt x="1354" y="1185"/>
                    </a:lnTo>
                    <a:lnTo>
                      <a:pt x="1354" y="1194"/>
                    </a:lnTo>
                    <a:lnTo>
                      <a:pt x="1354" y="1203"/>
                    </a:lnTo>
                    <a:lnTo>
                      <a:pt x="1354" y="1212"/>
                    </a:lnTo>
                    <a:lnTo>
                      <a:pt x="1364" y="1220"/>
                    </a:lnTo>
                    <a:lnTo>
                      <a:pt x="1364" y="1239"/>
                    </a:lnTo>
                    <a:lnTo>
                      <a:pt x="1364" y="1247"/>
                    </a:lnTo>
                    <a:lnTo>
                      <a:pt x="1373" y="1256"/>
                    </a:lnTo>
                    <a:lnTo>
                      <a:pt x="1380" y="1256"/>
                    </a:lnTo>
                    <a:lnTo>
                      <a:pt x="1391" y="1265"/>
                    </a:lnTo>
                    <a:lnTo>
                      <a:pt x="1400" y="1265"/>
                    </a:lnTo>
                    <a:lnTo>
                      <a:pt x="1407" y="1274"/>
                    </a:lnTo>
                    <a:lnTo>
                      <a:pt x="1407" y="1283"/>
                    </a:lnTo>
                    <a:lnTo>
                      <a:pt x="1407" y="1292"/>
                    </a:lnTo>
                    <a:lnTo>
                      <a:pt x="1400" y="1300"/>
                    </a:lnTo>
                    <a:lnTo>
                      <a:pt x="1391" y="1309"/>
                    </a:lnTo>
                    <a:lnTo>
                      <a:pt x="1380" y="1319"/>
                    </a:lnTo>
                    <a:lnTo>
                      <a:pt x="1373" y="1327"/>
                    </a:lnTo>
                    <a:lnTo>
                      <a:pt x="1354" y="1336"/>
                    </a:lnTo>
                    <a:lnTo>
                      <a:pt x="1345" y="1345"/>
                    </a:lnTo>
                    <a:lnTo>
                      <a:pt x="1345" y="1354"/>
                    </a:lnTo>
                    <a:lnTo>
                      <a:pt x="1354" y="1363"/>
                    </a:lnTo>
                    <a:lnTo>
                      <a:pt x="1354" y="1380"/>
                    </a:lnTo>
                    <a:lnTo>
                      <a:pt x="1364" y="1389"/>
                    </a:lnTo>
                    <a:lnTo>
                      <a:pt x="1364" y="1407"/>
                    </a:lnTo>
                    <a:lnTo>
                      <a:pt x="1373" y="1425"/>
                    </a:lnTo>
                    <a:lnTo>
                      <a:pt x="1364" y="1443"/>
                    </a:lnTo>
                    <a:lnTo>
                      <a:pt x="1354" y="1460"/>
                    </a:lnTo>
                    <a:lnTo>
                      <a:pt x="1336" y="1479"/>
                    </a:lnTo>
                    <a:lnTo>
                      <a:pt x="1345" y="1540"/>
                    </a:lnTo>
                    <a:lnTo>
                      <a:pt x="1354" y="1596"/>
                    </a:lnTo>
                    <a:lnTo>
                      <a:pt x="1364" y="1622"/>
                    </a:lnTo>
                    <a:lnTo>
                      <a:pt x="1354" y="1640"/>
                    </a:lnTo>
                    <a:lnTo>
                      <a:pt x="1354" y="1657"/>
                    </a:lnTo>
                    <a:lnTo>
                      <a:pt x="1354" y="1676"/>
                    </a:lnTo>
                    <a:lnTo>
                      <a:pt x="1354" y="1684"/>
                    </a:lnTo>
                    <a:lnTo>
                      <a:pt x="1364" y="1702"/>
                    </a:lnTo>
                    <a:lnTo>
                      <a:pt x="1373" y="1737"/>
                    </a:lnTo>
                    <a:lnTo>
                      <a:pt x="1391" y="1782"/>
                    </a:lnTo>
                    <a:lnTo>
                      <a:pt x="1391" y="1800"/>
                    </a:lnTo>
                    <a:lnTo>
                      <a:pt x="1391" y="1817"/>
                    </a:lnTo>
                    <a:lnTo>
                      <a:pt x="1400" y="1836"/>
                    </a:lnTo>
                    <a:lnTo>
                      <a:pt x="1407" y="1853"/>
                    </a:lnTo>
                    <a:lnTo>
                      <a:pt x="1417" y="1871"/>
                    </a:lnTo>
                    <a:lnTo>
                      <a:pt x="1426" y="1880"/>
                    </a:lnTo>
                    <a:lnTo>
                      <a:pt x="1435" y="1889"/>
                    </a:lnTo>
                    <a:lnTo>
                      <a:pt x="1444" y="1906"/>
                    </a:lnTo>
                    <a:lnTo>
                      <a:pt x="1444" y="1916"/>
                    </a:lnTo>
                    <a:lnTo>
                      <a:pt x="1444" y="1933"/>
                    </a:lnTo>
                    <a:lnTo>
                      <a:pt x="409" y="2013"/>
                    </a:lnTo>
                    <a:lnTo>
                      <a:pt x="400" y="2066"/>
                    </a:lnTo>
                    <a:lnTo>
                      <a:pt x="400" y="2102"/>
                    </a:lnTo>
                    <a:lnTo>
                      <a:pt x="419" y="2139"/>
                    </a:lnTo>
                    <a:lnTo>
                      <a:pt x="437" y="2166"/>
                    </a:lnTo>
                    <a:lnTo>
                      <a:pt x="453" y="2182"/>
                    </a:lnTo>
                    <a:lnTo>
                      <a:pt x="473" y="2201"/>
                    </a:lnTo>
                    <a:lnTo>
                      <a:pt x="490" y="2219"/>
                    </a:lnTo>
                    <a:lnTo>
                      <a:pt x="499" y="2237"/>
                    </a:lnTo>
                    <a:lnTo>
                      <a:pt x="499" y="2254"/>
                    </a:lnTo>
                    <a:lnTo>
                      <a:pt x="490" y="2281"/>
                    </a:lnTo>
                    <a:lnTo>
                      <a:pt x="462" y="2317"/>
                    </a:lnTo>
                    <a:lnTo>
                      <a:pt x="446" y="2353"/>
                    </a:lnTo>
                    <a:lnTo>
                      <a:pt x="426" y="2379"/>
                    </a:lnTo>
                    <a:lnTo>
                      <a:pt x="409" y="2397"/>
                    </a:lnTo>
                    <a:lnTo>
                      <a:pt x="382" y="2415"/>
                    </a:lnTo>
                    <a:lnTo>
                      <a:pt x="366" y="2423"/>
                    </a:lnTo>
                    <a:lnTo>
                      <a:pt x="337" y="2423"/>
                    </a:lnTo>
                    <a:lnTo>
                      <a:pt x="320" y="2423"/>
                    </a:lnTo>
                    <a:lnTo>
                      <a:pt x="293" y="2415"/>
                    </a:lnTo>
                    <a:lnTo>
                      <a:pt x="257" y="2389"/>
                    </a:lnTo>
                    <a:lnTo>
                      <a:pt x="276" y="2397"/>
                    </a:lnTo>
                    <a:lnTo>
                      <a:pt x="293" y="2397"/>
                    </a:lnTo>
                    <a:lnTo>
                      <a:pt x="302" y="2397"/>
                    </a:lnTo>
                    <a:lnTo>
                      <a:pt x="320" y="2397"/>
                    </a:lnTo>
                    <a:lnTo>
                      <a:pt x="329" y="2397"/>
                    </a:lnTo>
                    <a:lnTo>
                      <a:pt x="337" y="2389"/>
                    </a:lnTo>
                    <a:lnTo>
                      <a:pt x="337" y="2370"/>
                    </a:lnTo>
                    <a:lnTo>
                      <a:pt x="337" y="2362"/>
                    </a:lnTo>
                    <a:lnTo>
                      <a:pt x="329" y="2335"/>
                    </a:lnTo>
                    <a:lnTo>
                      <a:pt x="310" y="2335"/>
                    </a:lnTo>
                    <a:lnTo>
                      <a:pt x="302" y="2335"/>
                    </a:lnTo>
                    <a:lnTo>
                      <a:pt x="293" y="2326"/>
                    </a:lnTo>
                    <a:lnTo>
                      <a:pt x="284" y="2326"/>
                    </a:lnTo>
                    <a:lnTo>
                      <a:pt x="276" y="2317"/>
                    </a:lnTo>
                    <a:lnTo>
                      <a:pt x="276" y="2309"/>
                    </a:lnTo>
                    <a:lnTo>
                      <a:pt x="276" y="2299"/>
                    </a:lnTo>
                    <a:lnTo>
                      <a:pt x="276" y="2290"/>
                    </a:lnTo>
                    <a:lnTo>
                      <a:pt x="276" y="2281"/>
                    </a:lnTo>
                    <a:lnTo>
                      <a:pt x="284" y="2273"/>
                    </a:lnTo>
                    <a:lnTo>
                      <a:pt x="284" y="2254"/>
                    </a:lnTo>
                    <a:lnTo>
                      <a:pt x="284" y="2237"/>
                    </a:lnTo>
                    <a:lnTo>
                      <a:pt x="284" y="2219"/>
                    </a:lnTo>
                    <a:lnTo>
                      <a:pt x="284" y="2201"/>
                    </a:lnTo>
                    <a:lnTo>
                      <a:pt x="276" y="2182"/>
                    </a:lnTo>
                    <a:lnTo>
                      <a:pt x="266" y="2173"/>
                    </a:lnTo>
                    <a:lnTo>
                      <a:pt x="257" y="2166"/>
                    </a:lnTo>
                    <a:lnTo>
                      <a:pt x="249" y="2157"/>
                    </a:lnTo>
                    <a:lnTo>
                      <a:pt x="240" y="2166"/>
                    </a:lnTo>
                    <a:lnTo>
                      <a:pt x="240" y="2173"/>
                    </a:lnTo>
                    <a:lnTo>
                      <a:pt x="230" y="2193"/>
                    </a:lnTo>
                    <a:lnTo>
                      <a:pt x="222" y="2201"/>
                    </a:lnTo>
                    <a:lnTo>
                      <a:pt x="213" y="2210"/>
                    </a:lnTo>
                    <a:lnTo>
                      <a:pt x="204" y="2210"/>
                    </a:lnTo>
                    <a:lnTo>
                      <a:pt x="204" y="2219"/>
                    </a:lnTo>
                    <a:lnTo>
                      <a:pt x="196" y="2226"/>
                    </a:lnTo>
                    <a:lnTo>
                      <a:pt x="196" y="2237"/>
                    </a:lnTo>
                    <a:lnTo>
                      <a:pt x="186" y="2254"/>
                    </a:lnTo>
                    <a:lnTo>
                      <a:pt x="186" y="2290"/>
                    </a:lnTo>
                    <a:lnTo>
                      <a:pt x="196" y="2326"/>
                    </a:lnTo>
                    <a:lnTo>
                      <a:pt x="196" y="2343"/>
                    </a:lnTo>
                    <a:lnTo>
                      <a:pt x="186" y="2353"/>
                    </a:lnTo>
                    <a:lnTo>
                      <a:pt x="177" y="2362"/>
                    </a:lnTo>
                    <a:lnTo>
                      <a:pt x="169" y="2362"/>
                    </a:lnTo>
                    <a:lnTo>
                      <a:pt x="150" y="2362"/>
                    </a:lnTo>
                    <a:lnTo>
                      <a:pt x="142" y="2362"/>
                    </a:lnTo>
                    <a:lnTo>
                      <a:pt x="133" y="2362"/>
                    </a:lnTo>
                    <a:lnTo>
                      <a:pt x="124" y="2362"/>
                    </a:lnTo>
                    <a:lnTo>
                      <a:pt x="116" y="2370"/>
                    </a:lnTo>
                    <a:lnTo>
                      <a:pt x="116" y="2362"/>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43" name="Freeform 45"/>
              <p:cNvSpPr>
                <a:spLocks/>
              </p:cNvSpPr>
              <p:nvPr/>
            </p:nvSpPr>
            <p:spPr bwMode="auto">
              <a:xfrm>
                <a:off x="3700" y="2841"/>
                <a:ext cx="366" cy="621"/>
              </a:xfrm>
              <a:custGeom>
                <a:avLst/>
                <a:gdLst>
                  <a:gd name="T0" fmla="*/ 4 w 1444"/>
                  <a:gd name="T1" fmla="*/ 23 h 2423"/>
                  <a:gd name="T2" fmla="*/ 325 w 1444"/>
                  <a:gd name="T3" fmla="*/ 262 h 2423"/>
                  <a:gd name="T4" fmla="*/ 327 w 1444"/>
                  <a:gd name="T5" fmla="*/ 271 h 2423"/>
                  <a:gd name="T6" fmla="*/ 330 w 1444"/>
                  <a:gd name="T7" fmla="*/ 285 h 2423"/>
                  <a:gd name="T8" fmla="*/ 339 w 1444"/>
                  <a:gd name="T9" fmla="*/ 299 h 2423"/>
                  <a:gd name="T10" fmla="*/ 343 w 1444"/>
                  <a:gd name="T11" fmla="*/ 306 h 2423"/>
                  <a:gd name="T12" fmla="*/ 346 w 1444"/>
                  <a:gd name="T13" fmla="*/ 313 h 2423"/>
                  <a:gd name="T14" fmla="*/ 348 w 1444"/>
                  <a:gd name="T15" fmla="*/ 322 h 2423"/>
                  <a:gd name="T16" fmla="*/ 355 w 1444"/>
                  <a:gd name="T17" fmla="*/ 324 h 2423"/>
                  <a:gd name="T18" fmla="*/ 357 w 1444"/>
                  <a:gd name="T19" fmla="*/ 331 h 2423"/>
                  <a:gd name="T20" fmla="*/ 350 w 1444"/>
                  <a:gd name="T21" fmla="*/ 338 h 2423"/>
                  <a:gd name="T22" fmla="*/ 341 w 1444"/>
                  <a:gd name="T23" fmla="*/ 345 h 2423"/>
                  <a:gd name="T24" fmla="*/ 343 w 1444"/>
                  <a:gd name="T25" fmla="*/ 354 h 2423"/>
                  <a:gd name="T26" fmla="*/ 348 w 1444"/>
                  <a:gd name="T27" fmla="*/ 365 h 2423"/>
                  <a:gd name="T28" fmla="*/ 339 w 1444"/>
                  <a:gd name="T29" fmla="*/ 379 h 2423"/>
                  <a:gd name="T30" fmla="*/ 346 w 1444"/>
                  <a:gd name="T31" fmla="*/ 416 h 2423"/>
                  <a:gd name="T32" fmla="*/ 343 w 1444"/>
                  <a:gd name="T33" fmla="*/ 430 h 2423"/>
                  <a:gd name="T34" fmla="*/ 348 w 1444"/>
                  <a:gd name="T35" fmla="*/ 445 h 2423"/>
                  <a:gd name="T36" fmla="*/ 353 w 1444"/>
                  <a:gd name="T37" fmla="*/ 466 h 2423"/>
                  <a:gd name="T38" fmla="*/ 359 w 1444"/>
                  <a:gd name="T39" fmla="*/ 480 h 2423"/>
                  <a:gd name="T40" fmla="*/ 366 w 1444"/>
                  <a:gd name="T41" fmla="*/ 488 h 2423"/>
                  <a:gd name="T42" fmla="*/ 104 w 1444"/>
                  <a:gd name="T43" fmla="*/ 516 h 2423"/>
                  <a:gd name="T44" fmla="*/ 106 w 1444"/>
                  <a:gd name="T45" fmla="*/ 548 h 2423"/>
                  <a:gd name="T46" fmla="*/ 120 w 1444"/>
                  <a:gd name="T47" fmla="*/ 564 h 2423"/>
                  <a:gd name="T48" fmla="*/ 126 w 1444"/>
                  <a:gd name="T49" fmla="*/ 578 h 2423"/>
                  <a:gd name="T50" fmla="*/ 113 w 1444"/>
                  <a:gd name="T51" fmla="*/ 603 h 2423"/>
                  <a:gd name="T52" fmla="*/ 97 w 1444"/>
                  <a:gd name="T53" fmla="*/ 619 h 2423"/>
                  <a:gd name="T54" fmla="*/ 81 w 1444"/>
                  <a:gd name="T55" fmla="*/ 621 h 2423"/>
                  <a:gd name="T56" fmla="*/ 70 w 1444"/>
                  <a:gd name="T57" fmla="*/ 614 h 2423"/>
                  <a:gd name="T58" fmla="*/ 81 w 1444"/>
                  <a:gd name="T59" fmla="*/ 614 h 2423"/>
                  <a:gd name="T60" fmla="*/ 85 w 1444"/>
                  <a:gd name="T61" fmla="*/ 612 h 2423"/>
                  <a:gd name="T62" fmla="*/ 83 w 1444"/>
                  <a:gd name="T63" fmla="*/ 598 h 2423"/>
                  <a:gd name="T64" fmla="*/ 74 w 1444"/>
                  <a:gd name="T65" fmla="*/ 596 h 2423"/>
                  <a:gd name="T66" fmla="*/ 70 w 1444"/>
                  <a:gd name="T67" fmla="*/ 592 h 2423"/>
                  <a:gd name="T68" fmla="*/ 70 w 1444"/>
                  <a:gd name="T69" fmla="*/ 585 h 2423"/>
                  <a:gd name="T70" fmla="*/ 72 w 1444"/>
                  <a:gd name="T71" fmla="*/ 573 h 2423"/>
                  <a:gd name="T72" fmla="*/ 70 w 1444"/>
                  <a:gd name="T73" fmla="*/ 559 h 2423"/>
                  <a:gd name="T74" fmla="*/ 63 w 1444"/>
                  <a:gd name="T75" fmla="*/ 553 h 2423"/>
                  <a:gd name="T76" fmla="*/ 58 w 1444"/>
                  <a:gd name="T77" fmla="*/ 562 h 2423"/>
                  <a:gd name="T78" fmla="*/ 52 w 1444"/>
                  <a:gd name="T79" fmla="*/ 566 h 2423"/>
                  <a:gd name="T80" fmla="*/ 50 w 1444"/>
                  <a:gd name="T81" fmla="*/ 573 h 2423"/>
                  <a:gd name="T82" fmla="*/ 50 w 1444"/>
                  <a:gd name="T83" fmla="*/ 596 h 2423"/>
                  <a:gd name="T84" fmla="*/ 45 w 1444"/>
                  <a:gd name="T85" fmla="*/ 605 h 2423"/>
                  <a:gd name="T86" fmla="*/ 38 w 1444"/>
                  <a:gd name="T87" fmla="*/ 605 h 2423"/>
                  <a:gd name="T88" fmla="*/ 31 w 1444"/>
                  <a:gd name="T89" fmla="*/ 605 h 24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44" h="2423">
                    <a:moveTo>
                      <a:pt x="116" y="2362"/>
                    </a:moveTo>
                    <a:lnTo>
                      <a:pt x="0" y="1613"/>
                    </a:lnTo>
                    <a:lnTo>
                      <a:pt x="16" y="89"/>
                    </a:lnTo>
                    <a:lnTo>
                      <a:pt x="963" y="0"/>
                    </a:lnTo>
                    <a:lnTo>
                      <a:pt x="1265" y="1016"/>
                    </a:lnTo>
                    <a:lnTo>
                      <a:pt x="1283" y="1023"/>
                    </a:lnTo>
                    <a:lnTo>
                      <a:pt x="1292" y="1032"/>
                    </a:lnTo>
                    <a:lnTo>
                      <a:pt x="1292" y="1043"/>
                    </a:lnTo>
                    <a:lnTo>
                      <a:pt x="1292" y="1059"/>
                    </a:lnTo>
                    <a:lnTo>
                      <a:pt x="1292" y="1069"/>
                    </a:lnTo>
                    <a:lnTo>
                      <a:pt x="1292" y="1096"/>
                    </a:lnTo>
                    <a:lnTo>
                      <a:pt x="1300" y="1112"/>
                    </a:lnTo>
                    <a:lnTo>
                      <a:pt x="1311" y="1131"/>
                    </a:lnTo>
                    <a:lnTo>
                      <a:pt x="1320" y="1149"/>
                    </a:lnTo>
                    <a:lnTo>
                      <a:pt x="1336" y="1167"/>
                    </a:lnTo>
                    <a:lnTo>
                      <a:pt x="1345" y="1176"/>
                    </a:lnTo>
                    <a:lnTo>
                      <a:pt x="1354" y="1185"/>
                    </a:lnTo>
                    <a:lnTo>
                      <a:pt x="1354" y="1194"/>
                    </a:lnTo>
                    <a:lnTo>
                      <a:pt x="1354" y="1203"/>
                    </a:lnTo>
                    <a:lnTo>
                      <a:pt x="1354" y="1212"/>
                    </a:lnTo>
                    <a:lnTo>
                      <a:pt x="1364" y="1220"/>
                    </a:lnTo>
                    <a:lnTo>
                      <a:pt x="1364" y="1239"/>
                    </a:lnTo>
                    <a:lnTo>
                      <a:pt x="1364" y="1247"/>
                    </a:lnTo>
                    <a:lnTo>
                      <a:pt x="1373" y="1256"/>
                    </a:lnTo>
                    <a:lnTo>
                      <a:pt x="1380" y="1256"/>
                    </a:lnTo>
                    <a:lnTo>
                      <a:pt x="1391" y="1265"/>
                    </a:lnTo>
                    <a:lnTo>
                      <a:pt x="1400" y="1265"/>
                    </a:lnTo>
                    <a:lnTo>
                      <a:pt x="1407" y="1274"/>
                    </a:lnTo>
                    <a:lnTo>
                      <a:pt x="1407" y="1283"/>
                    </a:lnTo>
                    <a:lnTo>
                      <a:pt x="1407" y="1292"/>
                    </a:lnTo>
                    <a:lnTo>
                      <a:pt x="1400" y="1300"/>
                    </a:lnTo>
                    <a:lnTo>
                      <a:pt x="1391" y="1309"/>
                    </a:lnTo>
                    <a:lnTo>
                      <a:pt x="1380" y="1319"/>
                    </a:lnTo>
                    <a:lnTo>
                      <a:pt x="1373" y="1327"/>
                    </a:lnTo>
                    <a:lnTo>
                      <a:pt x="1354" y="1336"/>
                    </a:lnTo>
                    <a:lnTo>
                      <a:pt x="1345" y="1345"/>
                    </a:lnTo>
                    <a:lnTo>
                      <a:pt x="1345" y="1354"/>
                    </a:lnTo>
                    <a:lnTo>
                      <a:pt x="1354" y="1363"/>
                    </a:lnTo>
                    <a:lnTo>
                      <a:pt x="1354" y="1380"/>
                    </a:lnTo>
                    <a:lnTo>
                      <a:pt x="1364" y="1389"/>
                    </a:lnTo>
                    <a:lnTo>
                      <a:pt x="1364" y="1407"/>
                    </a:lnTo>
                    <a:lnTo>
                      <a:pt x="1373" y="1425"/>
                    </a:lnTo>
                    <a:lnTo>
                      <a:pt x="1364" y="1443"/>
                    </a:lnTo>
                    <a:lnTo>
                      <a:pt x="1354" y="1460"/>
                    </a:lnTo>
                    <a:lnTo>
                      <a:pt x="1336" y="1479"/>
                    </a:lnTo>
                    <a:lnTo>
                      <a:pt x="1345" y="1540"/>
                    </a:lnTo>
                    <a:lnTo>
                      <a:pt x="1354" y="1596"/>
                    </a:lnTo>
                    <a:lnTo>
                      <a:pt x="1364" y="1622"/>
                    </a:lnTo>
                    <a:lnTo>
                      <a:pt x="1354" y="1640"/>
                    </a:lnTo>
                    <a:lnTo>
                      <a:pt x="1354" y="1657"/>
                    </a:lnTo>
                    <a:lnTo>
                      <a:pt x="1354" y="1676"/>
                    </a:lnTo>
                    <a:lnTo>
                      <a:pt x="1354" y="1684"/>
                    </a:lnTo>
                    <a:lnTo>
                      <a:pt x="1364" y="1702"/>
                    </a:lnTo>
                    <a:lnTo>
                      <a:pt x="1373" y="1737"/>
                    </a:lnTo>
                    <a:lnTo>
                      <a:pt x="1391" y="1782"/>
                    </a:lnTo>
                    <a:lnTo>
                      <a:pt x="1391" y="1800"/>
                    </a:lnTo>
                    <a:lnTo>
                      <a:pt x="1391" y="1817"/>
                    </a:lnTo>
                    <a:lnTo>
                      <a:pt x="1400" y="1836"/>
                    </a:lnTo>
                    <a:lnTo>
                      <a:pt x="1407" y="1853"/>
                    </a:lnTo>
                    <a:lnTo>
                      <a:pt x="1417" y="1871"/>
                    </a:lnTo>
                    <a:lnTo>
                      <a:pt x="1426" y="1880"/>
                    </a:lnTo>
                    <a:lnTo>
                      <a:pt x="1435" y="1889"/>
                    </a:lnTo>
                    <a:lnTo>
                      <a:pt x="1444" y="1906"/>
                    </a:lnTo>
                    <a:lnTo>
                      <a:pt x="1444" y="1916"/>
                    </a:lnTo>
                    <a:lnTo>
                      <a:pt x="1444" y="1933"/>
                    </a:lnTo>
                    <a:lnTo>
                      <a:pt x="409" y="2013"/>
                    </a:lnTo>
                    <a:lnTo>
                      <a:pt x="400" y="2066"/>
                    </a:lnTo>
                    <a:lnTo>
                      <a:pt x="400" y="2102"/>
                    </a:lnTo>
                    <a:lnTo>
                      <a:pt x="419" y="2139"/>
                    </a:lnTo>
                    <a:lnTo>
                      <a:pt x="437" y="2166"/>
                    </a:lnTo>
                    <a:lnTo>
                      <a:pt x="453" y="2182"/>
                    </a:lnTo>
                    <a:lnTo>
                      <a:pt x="473" y="2201"/>
                    </a:lnTo>
                    <a:lnTo>
                      <a:pt x="490" y="2219"/>
                    </a:lnTo>
                    <a:lnTo>
                      <a:pt x="499" y="2237"/>
                    </a:lnTo>
                    <a:lnTo>
                      <a:pt x="499" y="2254"/>
                    </a:lnTo>
                    <a:lnTo>
                      <a:pt x="490" y="2281"/>
                    </a:lnTo>
                    <a:lnTo>
                      <a:pt x="462" y="2317"/>
                    </a:lnTo>
                    <a:lnTo>
                      <a:pt x="446" y="2353"/>
                    </a:lnTo>
                    <a:lnTo>
                      <a:pt x="426" y="2379"/>
                    </a:lnTo>
                    <a:lnTo>
                      <a:pt x="409" y="2397"/>
                    </a:lnTo>
                    <a:lnTo>
                      <a:pt x="382" y="2415"/>
                    </a:lnTo>
                    <a:lnTo>
                      <a:pt x="366" y="2423"/>
                    </a:lnTo>
                    <a:lnTo>
                      <a:pt x="337" y="2423"/>
                    </a:lnTo>
                    <a:lnTo>
                      <a:pt x="320" y="2423"/>
                    </a:lnTo>
                    <a:lnTo>
                      <a:pt x="293" y="2415"/>
                    </a:lnTo>
                    <a:lnTo>
                      <a:pt x="257" y="2389"/>
                    </a:lnTo>
                    <a:lnTo>
                      <a:pt x="276" y="2397"/>
                    </a:lnTo>
                    <a:lnTo>
                      <a:pt x="293" y="2397"/>
                    </a:lnTo>
                    <a:lnTo>
                      <a:pt x="302" y="2397"/>
                    </a:lnTo>
                    <a:lnTo>
                      <a:pt x="320" y="2397"/>
                    </a:lnTo>
                    <a:lnTo>
                      <a:pt x="329" y="2397"/>
                    </a:lnTo>
                    <a:lnTo>
                      <a:pt x="337" y="2389"/>
                    </a:lnTo>
                    <a:lnTo>
                      <a:pt x="337" y="2370"/>
                    </a:lnTo>
                    <a:lnTo>
                      <a:pt x="337" y="2362"/>
                    </a:lnTo>
                    <a:lnTo>
                      <a:pt x="329" y="2335"/>
                    </a:lnTo>
                    <a:lnTo>
                      <a:pt x="310" y="2335"/>
                    </a:lnTo>
                    <a:lnTo>
                      <a:pt x="302" y="2335"/>
                    </a:lnTo>
                    <a:lnTo>
                      <a:pt x="293" y="2326"/>
                    </a:lnTo>
                    <a:lnTo>
                      <a:pt x="284" y="2326"/>
                    </a:lnTo>
                    <a:lnTo>
                      <a:pt x="276" y="2317"/>
                    </a:lnTo>
                    <a:lnTo>
                      <a:pt x="276" y="2309"/>
                    </a:lnTo>
                    <a:lnTo>
                      <a:pt x="276" y="2299"/>
                    </a:lnTo>
                    <a:lnTo>
                      <a:pt x="276" y="2290"/>
                    </a:lnTo>
                    <a:lnTo>
                      <a:pt x="276" y="2281"/>
                    </a:lnTo>
                    <a:lnTo>
                      <a:pt x="284" y="2273"/>
                    </a:lnTo>
                    <a:lnTo>
                      <a:pt x="284" y="2254"/>
                    </a:lnTo>
                    <a:lnTo>
                      <a:pt x="284" y="2237"/>
                    </a:lnTo>
                    <a:lnTo>
                      <a:pt x="284" y="2219"/>
                    </a:lnTo>
                    <a:lnTo>
                      <a:pt x="284" y="2201"/>
                    </a:lnTo>
                    <a:lnTo>
                      <a:pt x="276" y="2182"/>
                    </a:lnTo>
                    <a:lnTo>
                      <a:pt x="266" y="2173"/>
                    </a:lnTo>
                    <a:lnTo>
                      <a:pt x="257" y="2166"/>
                    </a:lnTo>
                    <a:lnTo>
                      <a:pt x="249" y="2157"/>
                    </a:lnTo>
                    <a:lnTo>
                      <a:pt x="240" y="2166"/>
                    </a:lnTo>
                    <a:lnTo>
                      <a:pt x="240" y="2173"/>
                    </a:lnTo>
                    <a:lnTo>
                      <a:pt x="230" y="2193"/>
                    </a:lnTo>
                    <a:lnTo>
                      <a:pt x="222" y="2201"/>
                    </a:lnTo>
                    <a:lnTo>
                      <a:pt x="213" y="2210"/>
                    </a:lnTo>
                    <a:lnTo>
                      <a:pt x="204" y="2210"/>
                    </a:lnTo>
                    <a:lnTo>
                      <a:pt x="204" y="2219"/>
                    </a:lnTo>
                    <a:lnTo>
                      <a:pt x="196" y="2226"/>
                    </a:lnTo>
                    <a:lnTo>
                      <a:pt x="196" y="2237"/>
                    </a:lnTo>
                    <a:lnTo>
                      <a:pt x="186" y="2254"/>
                    </a:lnTo>
                    <a:lnTo>
                      <a:pt x="186" y="2290"/>
                    </a:lnTo>
                    <a:lnTo>
                      <a:pt x="196" y="2326"/>
                    </a:lnTo>
                    <a:lnTo>
                      <a:pt x="196" y="2343"/>
                    </a:lnTo>
                    <a:lnTo>
                      <a:pt x="186" y="2353"/>
                    </a:lnTo>
                    <a:lnTo>
                      <a:pt x="177" y="2362"/>
                    </a:lnTo>
                    <a:lnTo>
                      <a:pt x="169" y="2362"/>
                    </a:lnTo>
                    <a:lnTo>
                      <a:pt x="150" y="2362"/>
                    </a:lnTo>
                    <a:lnTo>
                      <a:pt x="142" y="2362"/>
                    </a:lnTo>
                    <a:lnTo>
                      <a:pt x="133" y="2362"/>
                    </a:lnTo>
                    <a:lnTo>
                      <a:pt x="124" y="2362"/>
                    </a:lnTo>
                    <a:lnTo>
                      <a:pt x="116" y="237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44" name="Freeform 46"/>
              <p:cNvSpPr>
                <a:spLocks/>
              </p:cNvSpPr>
              <p:nvPr/>
            </p:nvSpPr>
            <p:spPr bwMode="auto">
              <a:xfrm>
                <a:off x="3945" y="2808"/>
                <a:ext cx="504" cy="556"/>
              </a:xfrm>
              <a:custGeom>
                <a:avLst/>
                <a:gdLst>
                  <a:gd name="T0" fmla="*/ 120 w 1988"/>
                  <a:gd name="T1" fmla="*/ 517 h 2167"/>
                  <a:gd name="T2" fmla="*/ 111 w 1988"/>
                  <a:gd name="T3" fmla="*/ 504 h 2167"/>
                  <a:gd name="T4" fmla="*/ 104 w 1988"/>
                  <a:gd name="T5" fmla="*/ 478 h 2167"/>
                  <a:gd name="T6" fmla="*/ 99 w 1988"/>
                  <a:gd name="T7" fmla="*/ 458 h 2167"/>
                  <a:gd name="T8" fmla="*/ 97 w 1988"/>
                  <a:gd name="T9" fmla="*/ 428 h 2167"/>
                  <a:gd name="T10" fmla="*/ 104 w 1988"/>
                  <a:gd name="T11" fmla="*/ 398 h 2167"/>
                  <a:gd name="T12" fmla="*/ 99 w 1988"/>
                  <a:gd name="T13" fmla="*/ 382 h 2167"/>
                  <a:gd name="T14" fmla="*/ 104 w 1988"/>
                  <a:gd name="T15" fmla="*/ 373 h 2167"/>
                  <a:gd name="T16" fmla="*/ 113 w 1988"/>
                  <a:gd name="T17" fmla="*/ 364 h 2167"/>
                  <a:gd name="T18" fmla="*/ 109 w 1988"/>
                  <a:gd name="T19" fmla="*/ 357 h 2167"/>
                  <a:gd name="T20" fmla="*/ 102 w 1988"/>
                  <a:gd name="T21" fmla="*/ 350 h 2167"/>
                  <a:gd name="T22" fmla="*/ 99 w 1988"/>
                  <a:gd name="T23" fmla="*/ 339 h 2167"/>
                  <a:gd name="T24" fmla="*/ 91 w 1988"/>
                  <a:gd name="T25" fmla="*/ 327 h 2167"/>
                  <a:gd name="T26" fmla="*/ 83 w 1988"/>
                  <a:gd name="T27" fmla="*/ 307 h 2167"/>
                  <a:gd name="T28" fmla="*/ 81 w 1988"/>
                  <a:gd name="T29" fmla="*/ 295 h 2167"/>
                  <a:gd name="T30" fmla="*/ 237 w 1988"/>
                  <a:gd name="T31" fmla="*/ 7 h 2167"/>
                  <a:gd name="T32" fmla="*/ 228 w 1988"/>
                  <a:gd name="T33" fmla="*/ 33 h 2167"/>
                  <a:gd name="T34" fmla="*/ 240 w 1988"/>
                  <a:gd name="T35" fmla="*/ 55 h 2167"/>
                  <a:gd name="T36" fmla="*/ 266 w 1988"/>
                  <a:gd name="T37" fmla="*/ 64 h 2167"/>
                  <a:gd name="T38" fmla="*/ 278 w 1988"/>
                  <a:gd name="T39" fmla="*/ 69 h 2167"/>
                  <a:gd name="T40" fmla="*/ 300 w 1988"/>
                  <a:gd name="T41" fmla="*/ 101 h 2167"/>
                  <a:gd name="T42" fmla="*/ 335 w 1988"/>
                  <a:gd name="T43" fmla="*/ 126 h 2167"/>
                  <a:gd name="T44" fmla="*/ 353 w 1988"/>
                  <a:gd name="T45" fmla="*/ 140 h 2167"/>
                  <a:gd name="T46" fmla="*/ 384 w 1988"/>
                  <a:gd name="T47" fmla="*/ 181 h 2167"/>
                  <a:gd name="T48" fmla="*/ 423 w 1988"/>
                  <a:gd name="T49" fmla="*/ 206 h 2167"/>
                  <a:gd name="T50" fmla="*/ 438 w 1988"/>
                  <a:gd name="T51" fmla="*/ 238 h 2167"/>
                  <a:gd name="T52" fmla="*/ 466 w 1988"/>
                  <a:gd name="T53" fmla="*/ 275 h 2167"/>
                  <a:gd name="T54" fmla="*/ 484 w 1988"/>
                  <a:gd name="T55" fmla="*/ 295 h 2167"/>
                  <a:gd name="T56" fmla="*/ 488 w 1988"/>
                  <a:gd name="T57" fmla="*/ 327 h 2167"/>
                  <a:gd name="T58" fmla="*/ 493 w 1988"/>
                  <a:gd name="T59" fmla="*/ 341 h 2167"/>
                  <a:gd name="T60" fmla="*/ 501 w 1988"/>
                  <a:gd name="T61" fmla="*/ 346 h 2167"/>
                  <a:gd name="T62" fmla="*/ 499 w 1988"/>
                  <a:gd name="T63" fmla="*/ 353 h 2167"/>
                  <a:gd name="T64" fmla="*/ 495 w 1988"/>
                  <a:gd name="T65" fmla="*/ 359 h 2167"/>
                  <a:gd name="T66" fmla="*/ 490 w 1988"/>
                  <a:gd name="T67" fmla="*/ 368 h 2167"/>
                  <a:gd name="T68" fmla="*/ 484 w 1988"/>
                  <a:gd name="T69" fmla="*/ 373 h 2167"/>
                  <a:gd name="T70" fmla="*/ 493 w 1988"/>
                  <a:gd name="T71" fmla="*/ 380 h 2167"/>
                  <a:gd name="T72" fmla="*/ 495 w 1988"/>
                  <a:gd name="T73" fmla="*/ 389 h 2167"/>
                  <a:gd name="T74" fmla="*/ 488 w 1988"/>
                  <a:gd name="T75" fmla="*/ 396 h 2167"/>
                  <a:gd name="T76" fmla="*/ 479 w 1988"/>
                  <a:gd name="T77" fmla="*/ 398 h 2167"/>
                  <a:gd name="T78" fmla="*/ 484 w 1988"/>
                  <a:gd name="T79" fmla="*/ 412 h 2167"/>
                  <a:gd name="T80" fmla="*/ 486 w 1988"/>
                  <a:gd name="T81" fmla="*/ 435 h 2167"/>
                  <a:gd name="T82" fmla="*/ 479 w 1988"/>
                  <a:gd name="T83" fmla="*/ 458 h 2167"/>
                  <a:gd name="T84" fmla="*/ 475 w 1988"/>
                  <a:gd name="T85" fmla="*/ 485 h 2167"/>
                  <a:gd name="T86" fmla="*/ 473 w 1988"/>
                  <a:gd name="T87" fmla="*/ 499 h 2167"/>
                  <a:gd name="T88" fmla="*/ 452 w 1988"/>
                  <a:gd name="T89" fmla="*/ 504 h 2167"/>
                  <a:gd name="T90" fmla="*/ 436 w 1988"/>
                  <a:gd name="T91" fmla="*/ 497 h 2167"/>
                  <a:gd name="T92" fmla="*/ 425 w 1988"/>
                  <a:gd name="T93" fmla="*/ 513 h 2167"/>
                  <a:gd name="T94" fmla="*/ 429 w 1988"/>
                  <a:gd name="T95" fmla="*/ 545 h 2167"/>
                  <a:gd name="T96" fmla="*/ 423 w 1988"/>
                  <a:gd name="T97" fmla="*/ 556 h 2167"/>
                  <a:gd name="T98" fmla="*/ 409 w 1988"/>
                  <a:gd name="T99" fmla="*/ 542 h 2167"/>
                  <a:gd name="T100" fmla="*/ 398 w 1988"/>
                  <a:gd name="T101" fmla="*/ 535 h 2167"/>
                  <a:gd name="T102" fmla="*/ 368 w 1988"/>
                  <a:gd name="T103" fmla="*/ 538 h 2167"/>
                  <a:gd name="T104" fmla="*/ 248 w 1988"/>
                  <a:gd name="T105" fmla="*/ 545 h 2167"/>
                  <a:gd name="T106" fmla="*/ 140 w 1988"/>
                  <a:gd name="T107" fmla="*/ 554 h 2167"/>
                  <a:gd name="T108" fmla="*/ 126 w 1988"/>
                  <a:gd name="T109" fmla="*/ 549 h 2167"/>
                  <a:gd name="T110" fmla="*/ 124 w 1988"/>
                  <a:gd name="T111" fmla="*/ 538 h 216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988" h="2167">
                    <a:moveTo>
                      <a:pt x="481" y="2051"/>
                    </a:moveTo>
                    <a:lnTo>
                      <a:pt x="481" y="2043"/>
                    </a:lnTo>
                    <a:lnTo>
                      <a:pt x="481" y="2033"/>
                    </a:lnTo>
                    <a:lnTo>
                      <a:pt x="472" y="2016"/>
                    </a:lnTo>
                    <a:lnTo>
                      <a:pt x="463" y="2007"/>
                    </a:lnTo>
                    <a:lnTo>
                      <a:pt x="454" y="1998"/>
                    </a:lnTo>
                    <a:lnTo>
                      <a:pt x="444" y="1980"/>
                    </a:lnTo>
                    <a:lnTo>
                      <a:pt x="437" y="1963"/>
                    </a:lnTo>
                    <a:lnTo>
                      <a:pt x="428" y="1944"/>
                    </a:lnTo>
                    <a:lnTo>
                      <a:pt x="428" y="1927"/>
                    </a:lnTo>
                    <a:lnTo>
                      <a:pt x="428" y="1909"/>
                    </a:lnTo>
                    <a:lnTo>
                      <a:pt x="410" y="1864"/>
                    </a:lnTo>
                    <a:lnTo>
                      <a:pt x="401" y="1829"/>
                    </a:lnTo>
                    <a:lnTo>
                      <a:pt x="391" y="1811"/>
                    </a:lnTo>
                    <a:lnTo>
                      <a:pt x="391" y="1803"/>
                    </a:lnTo>
                    <a:lnTo>
                      <a:pt x="391" y="1784"/>
                    </a:lnTo>
                    <a:lnTo>
                      <a:pt x="391" y="1767"/>
                    </a:lnTo>
                    <a:lnTo>
                      <a:pt x="401" y="1749"/>
                    </a:lnTo>
                    <a:lnTo>
                      <a:pt x="391" y="1723"/>
                    </a:lnTo>
                    <a:lnTo>
                      <a:pt x="382" y="1667"/>
                    </a:lnTo>
                    <a:lnTo>
                      <a:pt x="373" y="1606"/>
                    </a:lnTo>
                    <a:lnTo>
                      <a:pt x="391" y="1587"/>
                    </a:lnTo>
                    <a:lnTo>
                      <a:pt x="401" y="1570"/>
                    </a:lnTo>
                    <a:lnTo>
                      <a:pt x="410" y="1552"/>
                    </a:lnTo>
                    <a:lnTo>
                      <a:pt x="401" y="1534"/>
                    </a:lnTo>
                    <a:lnTo>
                      <a:pt x="401" y="1516"/>
                    </a:lnTo>
                    <a:lnTo>
                      <a:pt x="391" y="1507"/>
                    </a:lnTo>
                    <a:lnTo>
                      <a:pt x="391" y="1490"/>
                    </a:lnTo>
                    <a:lnTo>
                      <a:pt x="382" y="1481"/>
                    </a:lnTo>
                    <a:lnTo>
                      <a:pt x="382" y="1472"/>
                    </a:lnTo>
                    <a:lnTo>
                      <a:pt x="391" y="1463"/>
                    </a:lnTo>
                    <a:lnTo>
                      <a:pt x="410" y="1454"/>
                    </a:lnTo>
                    <a:lnTo>
                      <a:pt x="417" y="1446"/>
                    </a:lnTo>
                    <a:lnTo>
                      <a:pt x="428" y="1436"/>
                    </a:lnTo>
                    <a:lnTo>
                      <a:pt x="437" y="1427"/>
                    </a:lnTo>
                    <a:lnTo>
                      <a:pt x="444" y="1419"/>
                    </a:lnTo>
                    <a:lnTo>
                      <a:pt x="444" y="1410"/>
                    </a:lnTo>
                    <a:lnTo>
                      <a:pt x="444" y="1401"/>
                    </a:lnTo>
                    <a:lnTo>
                      <a:pt x="437" y="1392"/>
                    </a:lnTo>
                    <a:lnTo>
                      <a:pt x="428" y="1392"/>
                    </a:lnTo>
                    <a:lnTo>
                      <a:pt x="417" y="1383"/>
                    </a:lnTo>
                    <a:lnTo>
                      <a:pt x="410" y="1383"/>
                    </a:lnTo>
                    <a:lnTo>
                      <a:pt x="401" y="1374"/>
                    </a:lnTo>
                    <a:lnTo>
                      <a:pt x="401" y="1366"/>
                    </a:lnTo>
                    <a:lnTo>
                      <a:pt x="401" y="1347"/>
                    </a:lnTo>
                    <a:lnTo>
                      <a:pt x="391" y="1339"/>
                    </a:lnTo>
                    <a:lnTo>
                      <a:pt x="391" y="1330"/>
                    </a:lnTo>
                    <a:lnTo>
                      <a:pt x="391" y="1321"/>
                    </a:lnTo>
                    <a:lnTo>
                      <a:pt x="391" y="1312"/>
                    </a:lnTo>
                    <a:lnTo>
                      <a:pt x="382" y="1303"/>
                    </a:lnTo>
                    <a:lnTo>
                      <a:pt x="373" y="1294"/>
                    </a:lnTo>
                    <a:lnTo>
                      <a:pt x="357" y="1276"/>
                    </a:lnTo>
                    <a:lnTo>
                      <a:pt x="348" y="1258"/>
                    </a:lnTo>
                    <a:lnTo>
                      <a:pt x="337" y="1239"/>
                    </a:lnTo>
                    <a:lnTo>
                      <a:pt x="329" y="1223"/>
                    </a:lnTo>
                    <a:lnTo>
                      <a:pt x="329" y="1196"/>
                    </a:lnTo>
                    <a:lnTo>
                      <a:pt x="329" y="1186"/>
                    </a:lnTo>
                    <a:lnTo>
                      <a:pt x="329" y="1170"/>
                    </a:lnTo>
                    <a:lnTo>
                      <a:pt x="329" y="1159"/>
                    </a:lnTo>
                    <a:lnTo>
                      <a:pt x="320" y="1150"/>
                    </a:lnTo>
                    <a:lnTo>
                      <a:pt x="302" y="1143"/>
                    </a:lnTo>
                    <a:lnTo>
                      <a:pt x="0" y="127"/>
                    </a:lnTo>
                    <a:lnTo>
                      <a:pt x="963" y="0"/>
                    </a:lnTo>
                    <a:lnTo>
                      <a:pt x="936" y="27"/>
                    </a:lnTo>
                    <a:lnTo>
                      <a:pt x="927" y="54"/>
                    </a:lnTo>
                    <a:lnTo>
                      <a:pt x="909" y="73"/>
                    </a:lnTo>
                    <a:lnTo>
                      <a:pt x="900" y="100"/>
                    </a:lnTo>
                    <a:lnTo>
                      <a:pt x="900" y="127"/>
                    </a:lnTo>
                    <a:lnTo>
                      <a:pt x="900" y="153"/>
                    </a:lnTo>
                    <a:lnTo>
                      <a:pt x="909" y="171"/>
                    </a:lnTo>
                    <a:lnTo>
                      <a:pt x="927" y="197"/>
                    </a:lnTo>
                    <a:lnTo>
                      <a:pt x="945" y="216"/>
                    </a:lnTo>
                    <a:lnTo>
                      <a:pt x="980" y="233"/>
                    </a:lnTo>
                    <a:lnTo>
                      <a:pt x="1007" y="242"/>
                    </a:lnTo>
                    <a:lnTo>
                      <a:pt x="1034" y="251"/>
                    </a:lnTo>
                    <a:lnTo>
                      <a:pt x="1051" y="251"/>
                    </a:lnTo>
                    <a:lnTo>
                      <a:pt x="1070" y="251"/>
                    </a:lnTo>
                    <a:lnTo>
                      <a:pt x="1078" y="251"/>
                    </a:lnTo>
                    <a:lnTo>
                      <a:pt x="1087" y="260"/>
                    </a:lnTo>
                    <a:lnTo>
                      <a:pt x="1096" y="269"/>
                    </a:lnTo>
                    <a:lnTo>
                      <a:pt x="1105" y="277"/>
                    </a:lnTo>
                    <a:lnTo>
                      <a:pt x="1123" y="304"/>
                    </a:lnTo>
                    <a:lnTo>
                      <a:pt x="1140" y="340"/>
                    </a:lnTo>
                    <a:lnTo>
                      <a:pt x="1185" y="393"/>
                    </a:lnTo>
                    <a:lnTo>
                      <a:pt x="1230" y="429"/>
                    </a:lnTo>
                    <a:lnTo>
                      <a:pt x="1265" y="464"/>
                    </a:lnTo>
                    <a:lnTo>
                      <a:pt x="1293" y="482"/>
                    </a:lnTo>
                    <a:lnTo>
                      <a:pt x="1320" y="491"/>
                    </a:lnTo>
                    <a:lnTo>
                      <a:pt x="1336" y="509"/>
                    </a:lnTo>
                    <a:lnTo>
                      <a:pt x="1355" y="517"/>
                    </a:lnTo>
                    <a:lnTo>
                      <a:pt x="1373" y="527"/>
                    </a:lnTo>
                    <a:lnTo>
                      <a:pt x="1391" y="546"/>
                    </a:lnTo>
                    <a:lnTo>
                      <a:pt x="1408" y="573"/>
                    </a:lnTo>
                    <a:lnTo>
                      <a:pt x="1435" y="626"/>
                    </a:lnTo>
                    <a:lnTo>
                      <a:pt x="1480" y="670"/>
                    </a:lnTo>
                    <a:lnTo>
                      <a:pt x="1515" y="706"/>
                    </a:lnTo>
                    <a:lnTo>
                      <a:pt x="1560" y="741"/>
                    </a:lnTo>
                    <a:lnTo>
                      <a:pt x="1595" y="768"/>
                    </a:lnTo>
                    <a:lnTo>
                      <a:pt x="1631" y="786"/>
                    </a:lnTo>
                    <a:lnTo>
                      <a:pt x="1667" y="804"/>
                    </a:lnTo>
                    <a:lnTo>
                      <a:pt x="1684" y="830"/>
                    </a:lnTo>
                    <a:lnTo>
                      <a:pt x="1704" y="848"/>
                    </a:lnTo>
                    <a:lnTo>
                      <a:pt x="1711" y="874"/>
                    </a:lnTo>
                    <a:lnTo>
                      <a:pt x="1729" y="928"/>
                    </a:lnTo>
                    <a:lnTo>
                      <a:pt x="1757" y="982"/>
                    </a:lnTo>
                    <a:lnTo>
                      <a:pt x="1784" y="1017"/>
                    </a:lnTo>
                    <a:lnTo>
                      <a:pt x="1810" y="1044"/>
                    </a:lnTo>
                    <a:lnTo>
                      <a:pt x="1837" y="1070"/>
                    </a:lnTo>
                    <a:lnTo>
                      <a:pt x="1854" y="1090"/>
                    </a:lnTo>
                    <a:lnTo>
                      <a:pt x="1881" y="1115"/>
                    </a:lnTo>
                    <a:lnTo>
                      <a:pt x="1890" y="1133"/>
                    </a:lnTo>
                    <a:lnTo>
                      <a:pt x="1908" y="1150"/>
                    </a:lnTo>
                    <a:lnTo>
                      <a:pt x="1908" y="1177"/>
                    </a:lnTo>
                    <a:lnTo>
                      <a:pt x="1908" y="1214"/>
                    </a:lnTo>
                    <a:lnTo>
                      <a:pt x="1917" y="1250"/>
                    </a:lnTo>
                    <a:lnTo>
                      <a:pt x="1925" y="1276"/>
                    </a:lnTo>
                    <a:lnTo>
                      <a:pt x="1925" y="1294"/>
                    </a:lnTo>
                    <a:lnTo>
                      <a:pt x="1934" y="1312"/>
                    </a:lnTo>
                    <a:lnTo>
                      <a:pt x="1934" y="1321"/>
                    </a:lnTo>
                    <a:lnTo>
                      <a:pt x="1944" y="1330"/>
                    </a:lnTo>
                    <a:lnTo>
                      <a:pt x="1952" y="1339"/>
                    </a:lnTo>
                    <a:lnTo>
                      <a:pt x="1961" y="1339"/>
                    </a:lnTo>
                    <a:lnTo>
                      <a:pt x="1970" y="1347"/>
                    </a:lnTo>
                    <a:lnTo>
                      <a:pt x="1978" y="1347"/>
                    </a:lnTo>
                    <a:lnTo>
                      <a:pt x="1988" y="1356"/>
                    </a:lnTo>
                    <a:lnTo>
                      <a:pt x="1978" y="1366"/>
                    </a:lnTo>
                    <a:lnTo>
                      <a:pt x="1978" y="1374"/>
                    </a:lnTo>
                    <a:lnTo>
                      <a:pt x="1970" y="1374"/>
                    </a:lnTo>
                    <a:lnTo>
                      <a:pt x="1961" y="1383"/>
                    </a:lnTo>
                    <a:lnTo>
                      <a:pt x="1961" y="1392"/>
                    </a:lnTo>
                    <a:lnTo>
                      <a:pt x="1952" y="1392"/>
                    </a:lnTo>
                    <a:lnTo>
                      <a:pt x="1952" y="1401"/>
                    </a:lnTo>
                    <a:lnTo>
                      <a:pt x="1952" y="1410"/>
                    </a:lnTo>
                    <a:lnTo>
                      <a:pt x="1952" y="1419"/>
                    </a:lnTo>
                    <a:lnTo>
                      <a:pt x="1944" y="1427"/>
                    </a:lnTo>
                    <a:lnTo>
                      <a:pt x="1934" y="1436"/>
                    </a:lnTo>
                    <a:lnTo>
                      <a:pt x="1925" y="1446"/>
                    </a:lnTo>
                    <a:lnTo>
                      <a:pt x="1917" y="1446"/>
                    </a:lnTo>
                    <a:lnTo>
                      <a:pt x="1908" y="1446"/>
                    </a:lnTo>
                    <a:lnTo>
                      <a:pt x="1908" y="1454"/>
                    </a:lnTo>
                    <a:lnTo>
                      <a:pt x="1917" y="1454"/>
                    </a:lnTo>
                    <a:lnTo>
                      <a:pt x="1925" y="1463"/>
                    </a:lnTo>
                    <a:lnTo>
                      <a:pt x="1934" y="1472"/>
                    </a:lnTo>
                    <a:lnTo>
                      <a:pt x="1944" y="1481"/>
                    </a:lnTo>
                    <a:lnTo>
                      <a:pt x="1944" y="1490"/>
                    </a:lnTo>
                    <a:lnTo>
                      <a:pt x="1952" y="1499"/>
                    </a:lnTo>
                    <a:lnTo>
                      <a:pt x="1952" y="1507"/>
                    </a:lnTo>
                    <a:lnTo>
                      <a:pt x="1952" y="1516"/>
                    </a:lnTo>
                    <a:lnTo>
                      <a:pt x="1944" y="1526"/>
                    </a:lnTo>
                    <a:lnTo>
                      <a:pt x="1944" y="1534"/>
                    </a:lnTo>
                    <a:lnTo>
                      <a:pt x="1934" y="1543"/>
                    </a:lnTo>
                    <a:lnTo>
                      <a:pt x="1925" y="1543"/>
                    </a:lnTo>
                    <a:lnTo>
                      <a:pt x="1917" y="1543"/>
                    </a:lnTo>
                    <a:lnTo>
                      <a:pt x="1908" y="1543"/>
                    </a:lnTo>
                    <a:lnTo>
                      <a:pt x="1898" y="1552"/>
                    </a:lnTo>
                    <a:lnTo>
                      <a:pt x="1890" y="1552"/>
                    </a:lnTo>
                    <a:lnTo>
                      <a:pt x="1890" y="1561"/>
                    </a:lnTo>
                    <a:lnTo>
                      <a:pt x="1898" y="1570"/>
                    </a:lnTo>
                    <a:lnTo>
                      <a:pt x="1898" y="1587"/>
                    </a:lnTo>
                    <a:lnTo>
                      <a:pt x="1908" y="1606"/>
                    </a:lnTo>
                    <a:lnTo>
                      <a:pt x="1908" y="1623"/>
                    </a:lnTo>
                    <a:lnTo>
                      <a:pt x="1908" y="1650"/>
                    </a:lnTo>
                    <a:lnTo>
                      <a:pt x="1917" y="1667"/>
                    </a:lnTo>
                    <a:lnTo>
                      <a:pt x="1917" y="1696"/>
                    </a:lnTo>
                    <a:lnTo>
                      <a:pt x="1908" y="1712"/>
                    </a:lnTo>
                    <a:lnTo>
                      <a:pt x="1898" y="1731"/>
                    </a:lnTo>
                    <a:lnTo>
                      <a:pt x="1890" y="1749"/>
                    </a:lnTo>
                    <a:lnTo>
                      <a:pt x="1890" y="1784"/>
                    </a:lnTo>
                    <a:lnTo>
                      <a:pt x="1890" y="1820"/>
                    </a:lnTo>
                    <a:lnTo>
                      <a:pt x="1881" y="1847"/>
                    </a:lnTo>
                    <a:lnTo>
                      <a:pt x="1881" y="1873"/>
                    </a:lnTo>
                    <a:lnTo>
                      <a:pt x="1872" y="1891"/>
                    </a:lnTo>
                    <a:lnTo>
                      <a:pt x="1872" y="1909"/>
                    </a:lnTo>
                    <a:lnTo>
                      <a:pt x="1864" y="1927"/>
                    </a:lnTo>
                    <a:lnTo>
                      <a:pt x="1864" y="1936"/>
                    </a:lnTo>
                    <a:lnTo>
                      <a:pt x="1864" y="1944"/>
                    </a:lnTo>
                    <a:lnTo>
                      <a:pt x="1864" y="1953"/>
                    </a:lnTo>
                    <a:lnTo>
                      <a:pt x="1828" y="1971"/>
                    </a:lnTo>
                    <a:lnTo>
                      <a:pt x="1801" y="1971"/>
                    </a:lnTo>
                    <a:lnTo>
                      <a:pt x="1784" y="1963"/>
                    </a:lnTo>
                    <a:lnTo>
                      <a:pt x="1757" y="1963"/>
                    </a:lnTo>
                    <a:lnTo>
                      <a:pt x="1748" y="1953"/>
                    </a:lnTo>
                    <a:lnTo>
                      <a:pt x="1729" y="1944"/>
                    </a:lnTo>
                    <a:lnTo>
                      <a:pt x="1720" y="1936"/>
                    </a:lnTo>
                    <a:lnTo>
                      <a:pt x="1704" y="1936"/>
                    </a:lnTo>
                    <a:lnTo>
                      <a:pt x="1693" y="1953"/>
                    </a:lnTo>
                    <a:lnTo>
                      <a:pt x="1684" y="1971"/>
                    </a:lnTo>
                    <a:lnTo>
                      <a:pt x="1675" y="1998"/>
                    </a:lnTo>
                    <a:lnTo>
                      <a:pt x="1675" y="2024"/>
                    </a:lnTo>
                    <a:lnTo>
                      <a:pt x="1684" y="2060"/>
                    </a:lnTo>
                    <a:lnTo>
                      <a:pt x="1684" y="2087"/>
                    </a:lnTo>
                    <a:lnTo>
                      <a:pt x="1693" y="2123"/>
                    </a:lnTo>
                    <a:lnTo>
                      <a:pt x="1704" y="2140"/>
                    </a:lnTo>
                    <a:lnTo>
                      <a:pt x="1704" y="2160"/>
                    </a:lnTo>
                    <a:lnTo>
                      <a:pt x="1693" y="2167"/>
                    </a:lnTo>
                    <a:lnTo>
                      <a:pt x="1667" y="2167"/>
                    </a:lnTo>
                    <a:lnTo>
                      <a:pt x="1631" y="2149"/>
                    </a:lnTo>
                    <a:lnTo>
                      <a:pt x="1622" y="2132"/>
                    </a:lnTo>
                    <a:lnTo>
                      <a:pt x="1613" y="2123"/>
                    </a:lnTo>
                    <a:lnTo>
                      <a:pt x="1613" y="2113"/>
                    </a:lnTo>
                    <a:lnTo>
                      <a:pt x="1604" y="2105"/>
                    </a:lnTo>
                    <a:lnTo>
                      <a:pt x="1595" y="2096"/>
                    </a:lnTo>
                    <a:lnTo>
                      <a:pt x="1587" y="2096"/>
                    </a:lnTo>
                    <a:lnTo>
                      <a:pt x="1568" y="2087"/>
                    </a:lnTo>
                    <a:lnTo>
                      <a:pt x="1551" y="2087"/>
                    </a:lnTo>
                    <a:lnTo>
                      <a:pt x="1533" y="2087"/>
                    </a:lnTo>
                    <a:lnTo>
                      <a:pt x="1507" y="2087"/>
                    </a:lnTo>
                    <a:lnTo>
                      <a:pt x="1453" y="2096"/>
                    </a:lnTo>
                    <a:lnTo>
                      <a:pt x="1364" y="2096"/>
                    </a:lnTo>
                    <a:lnTo>
                      <a:pt x="1247" y="2105"/>
                    </a:lnTo>
                    <a:lnTo>
                      <a:pt x="1114" y="2113"/>
                    </a:lnTo>
                    <a:lnTo>
                      <a:pt x="980" y="2123"/>
                    </a:lnTo>
                    <a:lnTo>
                      <a:pt x="847" y="2132"/>
                    </a:lnTo>
                    <a:lnTo>
                      <a:pt x="721" y="2140"/>
                    </a:lnTo>
                    <a:lnTo>
                      <a:pt x="614" y="2149"/>
                    </a:lnTo>
                    <a:lnTo>
                      <a:pt x="553" y="2160"/>
                    </a:lnTo>
                    <a:lnTo>
                      <a:pt x="525" y="2160"/>
                    </a:lnTo>
                    <a:lnTo>
                      <a:pt x="517" y="2160"/>
                    </a:lnTo>
                    <a:lnTo>
                      <a:pt x="508" y="2149"/>
                    </a:lnTo>
                    <a:lnTo>
                      <a:pt x="497" y="2140"/>
                    </a:lnTo>
                    <a:lnTo>
                      <a:pt x="497" y="2132"/>
                    </a:lnTo>
                    <a:lnTo>
                      <a:pt x="490" y="2123"/>
                    </a:lnTo>
                    <a:lnTo>
                      <a:pt x="490" y="2113"/>
                    </a:lnTo>
                    <a:lnTo>
                      <a:pt x="490" y="2096"/>
                    </a:lnTo>
                    <a:lnTo>
                      <a:pt x="481" y="2079"/>
                    </a:lnTo>
                    <a:lnTo>
                      <a:pt x="481" y="2060"/>
                    </a:lnTo>
                    <a:lnTo>
                      <a:pt x="481" y="2051"/>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45" name="Freeform 47"/>
              <p:cNvSpPr>
                <a:spLocks/>
              </p:cNvSpPr>
              <p:nvPr/>
            </p:nvSpPr>
            <p:spPr bwMode="auto">
              <a:xfrm>
                <a:off x="3945" y="2808"/>
                <a:ext cx="504" cy="556"/>
              </a:xfrm>
              <a:custGeom>
                <a:avLst/>
                <a:gdLst>
                  <a:gd name="T0" fmla="*/ 120 w 1988"/>
                  <a:gd name="T1" fmla="*/ 517 h 2167"/>
                  <a:gd name="T2" fmla="*/ 111 w 1988"/>
                  <a:gd name="T3" fmla="*/ 504 h 2167"/>
                  <a:gd name="T4" fmla="*/ 104 w 1988"/>
                  <a:gd name="T5" fmla="*/ 478 h 2167"/>
                  <a:gd name="T6" fmla="*/ 99 w 1988"/>
                  <a:gd name="T7" fmla="*/ 458 h 2167"/>
                  <a:gd name="T8" fmla="*/ 97 w 1988"/>
                  <a:gd name="T9" fmla="*/ 428 h 2167"/>
                  <a:gd name="T10" fmla="*/ 104 w 1988"/>
                  <a:gd name="T11" fmla="*/ 398 h 2167"/>
                  <a:gd name="T12" fmla="*/ 99 w 1988"/>
                  <a:gd name="T13" fmla="*/ 382 h 2167"/>
                  <a:gd name="T14" fmla="*/ 104 w 1988"/>
                  <a:gd name="T15" fmla="*/ 373 h 2167"/>
                  <a:gd name="T16" fmla="*/ 113 w 1988"/>
                  <a:gd name="T17" fmla="*/ 364 h 2167"/>
                  <a:gd name="T18" fmla="*/ 109 w 1988"/>
                  <a:gd name="T19" fmla="*/ 357 h 2167"/>
                  <a:gd name="T20" fmla="*/ 102 w 1988"/>
                  <a:gd name="T21" fmla="*/ 350 h 2167"/>
                  <a:gd name="T22" fmla="*/ 99 w 1988"/>
                  <a:gd name="T23" fmla="*/ 339 h 2167"/>
                  <a:gd name="T24" fmla="*/ 91 w 1988"/>
                  <a:gd name="T25" fmla="*/ 327 h 2167"/>
                  <a:gd name="T26" fmla="*/ 83 w 1988"/>
                  <a:gd name="T27" fmla="*/ 307 h 2167"/>
                  <a:gd name="T28" fmla="*/ 81 w 1988"/>
                  <a:gd name="T29" fmla="*/ 295 h 2167"/>
                  <a:gd name="T30" fmla="*/ 237 w 1988"/>
                  <a:gd name="T31" fmla="*/ 7 h 2167"/>
                  <a:gd name="T32" fmla="*/ 228 w 1988"/>
                  <a:gd name="T33" fmla="*/ 33 h 2167"/>
                  <a:gd name="T34" fmla="*/ 240 w 1988"/>
                  <a:gd name="T35" fmla="*/ 55 h 2167"/>
                  <a:gd name="T36" fmla="*/ 266 w 1988"/>
                  <a:gd name="T37" fmla="*/ 64 h 2167"/>
                  <a:gd name="T38" fmla="*/ 278 w 1988"/>
                  <a:gd name="T39" fmla="*/ 69 h 2167"/>
                  <a:gd name="T40" fmla="*/ 300 w 1988"/>
                  <a:gd name="T41" fmla="*/ 101 h 2167"/>
                  <a:gd name="T42" fmla="*/ 335 w 1988"/>
                  <a:gd name="T43" fmla="*/ 126 h 2167"/>
                  <a:gd name="T44" fmla="*/ 353 w 1988"/>
                  <a:gd name="T45" fmla="*/ 140 h 2167"/>
                  <a:gd name="T46" fmla="*/ 384 w 1988"/>
                  <a:gd name="T47" fmla="*/ 181 h 2167"/>
                  <a:gd name="T48" fmla="*/ 423 w 1988"/>
                  <a:gd name="T49" fmla="*/ 206 h 2167"/>
                  <a:gd name="T50" fmla="*/ 438 w 1988"/>
                  <a:gd name="T51" fmla="*/ 238 h 2167"/>
                  <a:gd name="T52" fmla="*/ 466 w 1988"/>
                  <a:gd name="T53" fmla="*/ 275 h 2167"/>
                  <a:gd name="T54" fmla="*/ 484 w 1988"/>
                  <a:gd name="T55" fmla="*/ 295 h 2167"/>
                  <a:gd name="T56" fmla="*/ 488 w 1988"/>
                  <a:gd name="T57" fmla="*/ 327 h 2167"/>
                  <a:gd name="T58" fmla="*/ 493 w 1988"/>
                  <a:gd name="T59" fmla="*/ 341 h 2167"/>
                  <a:gd name="T60" fmla="*/ 501 w 1988"/>
                  <a:gd name="T61" fmla="*/ 346 h 2167"/>
                  <a:gd name="T62" fmla="*/ 501 w 1988"/>
                  <a:gd name="T63" fmla="*/ 353 h 2167"/>
                  <a:gd name="T64" fmla="*/ 495 w 1988"/>
                  <a:gd name="T65" fmla="*/ 357 h 2167"/>
                  <a:gd name="T66" fmla="*/ 495 w 1988"/>
                  <a:gd name="T67" fmla="*/ 362 h 2167"/>
                  <a:gd name="T68" fmla="*/ 493 w 1988"/>
                  <a:gd name="T69" fmla="*/ 366 h 2167"/>
                  <a:gd name="T70" fmla="*/ 486 w 1988"/>
                  <a:gd name="T71" fmla="*/ 371 h 2167"/>
                  <a:gd name="T72" fmla="*/ 488 w 1988"/>
                  <a:gd name="T73" fmla="*/ 375 h 2167"/>
                  <a:gd name="T74" fmla="*/ 495 w 1988"/>
                  <a:gd name="T75" fmla="*/ 385 h 2167"/>
                  <a:gd name="T76" fmla="*/ 493 w 1988"/>
                  <a:gd name="T77" fmla="*/ 394 h 2167"/>
                  <a:gd name="T78" fmla="*/ 484 w 1988"/>
                  <a:gd name="T79" fmla="*/ 396 h 2167"/>
                  <a:gd name="T80" fmla="*/ 481 w 1988"/>
                  <a:gd name="T81" fmla="*/ 403 h 2167"/>
                  <a:gd name="T82" fmla="*/ 484 w 1988"/>
                  <a:gd name="T83" fmla="*/ 423 h 2167"/>
                  <a:gd name="T84" fmla="*/ 481 w 1988"/>
                  <a:gd name="T85" fmla="*/ 444 h 2167"/>
                  <a:gd name="T86" fmla="*/ 477 w 1988"/>
                  <a:gd name="T87" fmla="*/ 474 h 2167"/>
                  <a:gd name="T88" fmla="*/ 473 w 1988"/>
                  <a:gd name="T89" fmla="*/ 494 h 2167"/>
                  <a:gd name="T90" fmla="*/ 463 w 1988"/>
                  <a:gd name="T91" fmla="*/ 506 h 2167"/>
                  <a:gd name="T92" fmla="*/ 443 w 1988"/>
                  <a:gd name="T93" fmla="*/ 501 h 2167"/>
                  <a:gd name="T94" fmla="*/ 429 w 1988"/>
                  <a:gd name="T95" fmla="*/ 501 h 2167"/>
                  <a:gd name="T96" fmla="*/ 427 w 1988"/>
                  <a:gd name="T97" fmla="*/ 529 h 2167"/>
                  <a:gd name="T98" fmla="*/ 432 w 1988"/>
                  <a:gd name="T99" fmla="*/ 554 h 2167"/>
                  <a:gd name="T100" fmla="*/ 411 w 1988"/>
                  <a:gd name="T101" fmla="*/ 547 h 2167"/>
                  <a:gd name="T102" fmla="*/ 404 w 1988"/>
                  <a:gd name="T103" fmla="*/ 538 h 2167"/>
                  <a:gd name="T104" fmla="*/ 389 w 1988"/>
                  <a:gd name="T105" fmla="*/ 535 h 2167"/>
                  <a:gd name="T106" fmla="*/ 316 w 1988"/>
                  <a:gd name="T107" fmla="*/ 540 h 2167"/>
                  <a:gd name="T108" fmla="*/ 183 w 1988"/>
                  <a:gd name="T109" fmla="*/ 549 h 2167"/>
                  <a:gd name="T110" fmla="*/ 131 w 1988"/>
                  <a:gd name="T111" fmla="*/ 554 h 2167"/>
                  <a:gd name="T112" fmla="*/ 126 w 1988"/>
                  <a:gd name="T113" fmla="*/ 547 h 2167"/>
                  <a:gd name="T114" fmla="*/ 122 w 1988"/>
                  <a:gd name="T115" fmla="*/ 533 h 216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988" h="2167">
                    <a:moveTo>
                      <a:pt x="481" y="2051"/>
                    </a:moveTo>
                    <a:lnTo>
                      <a:pt x="481" y="2043"/>
                    </a:lnTo>
                    <a:lnTo>
                      <a:pt x="481" y="2033"/>
                    </a:lnTo>
                    <a:lnTo>
                      <a:pt x="472" y="2016"/>
                    </a:lnTo>
                    <a:lnTo>
                      <a:pt x="463" y="2007"/>
                    </a:lnTo>
                    <a:lnTo>
                      <a:pt x="454" y="1998"/>
                    </a:lnTo>
                    <a:lnTo>
                      <a:pt x="444" y="1980"/>
                    </a:lnTo>
                    <a:lnTo>
                      <a:pt x="437" y="1963"/>
                    </a:lnTo>
                    <a:lnTo>
                      <a:pt x="428" y="1944"/>
                    </a:lnTo>
                    <a:lnTo>
                      <a:pt x="428" y="1927"/>
                    </a:lnTo>
                    <a:lnTo>
                      <a:pt x="428" y="1909"/>
                    </a:lnTo>
                    <a:lnTo>
                      <a:pt x="410" y="1864"/>
                    </a:lnTo>
                    <a:lnTo>
                      <a:pt x="401" y="1829"/>
                    </a:lnTo>
                    <a:lnTo>
                      <a:pt x="391" y="1811"/>
                    </a:lnTo>
                    <a:lnTo>
                      <a:pt x="391" y="1803"/>
                    </a:lnTo>
                    <a:lnTo>
                      <a:pt x="391" y="1784"/>
                    </a:lnTo>
                    <a:lnTo>
                      <a:pt x="391" y="1767"/>
                    </a:lnTo>
                    <a:lnTo>
                      <a:pt x="401" y="1749"/>
                    </a:lnTo>
                    <a:lnTo>
                      <a:pt x="391" y="1723"/>
                    </a:lnTo>
                    <a:lnTo>
                      <a:pt x="382" y="1667"/>
                    </a:lnTo>
                    <a:lnTo>
                      <a:pt x="373" y="1606"/>
                    </a:lnTo>
                    <a:lnTo>
                      <a:pt x="391" y="1587"/>
                    </a:lnTo>
                    <a:lnTo>
                      <a:pt x="401" y="1570"/>
                    </a:lnTo>
                    <a:lnTo>
                      <a:pt x="410" y="1552"/>
                    </a:lnTo>
                    <a:lnTo>
                      <a:pt x="401" y="1534"/>
                    </a:lnTo>
                    <a:lnTo>
                      <a:pt x="401" y="1516"/>
                    </a:lnTo>
                    <a:lnTo>
                      <a:pt x="391" y="1507"/>
                    </a:lnTo>
                    <a:lnTo>
                      <a:pt x="391" y="1490"/>
                    </a:lnTo>
                    <a:lnTo>
                      <a:pt x="382" y="1481"/>
                    </a:lnTo>
                    <a:lnTo>
                      <a:pt x="382" y="1472"/>
                    </a:lnTo>
                    <a:lnTo>
                      <a:pt x="391" y="1463"/>
                    </a:lnTo>
                    <a:lnTo>
                      <a:pt x="410" y="1454"/>
                    </a:lnTo>
                    <a:lnTo>
                      <a:pt x="417" y="1446"/>
                    </a:lnTo>
                    <a:lnTo>
                      <a:pt x="428" y="1436"/>
                    </a:lnTo>
                    <a:lnTo>
                      <a:pt x="437" y="1427"/>
                    </a:lnTo>
                    <a:lnTo>
                      <a:pt x="444" y="1419"/>
                    </a:lnTo>
                    <a:lnTo>
                      <a:pt x="444" y="1410"/>
                    </a:lnTo>
                    <a:lnTo>
                      <a:pt x="444" y="1401"/>
                    </a:lnTo>
                    <a:lnTo>
                      <a:pt x="437" y="1392"/>
                    </a:lnTo>
                    <a:lnTo>
                      <a:pt x="428" y="1392"/>
                    </a:lnTo>
                    <a:lnTo>
                      <a:pt x="417" y="1383"/>
                    </a:lnTo>
                    <a:lnTo>
                      <a:pt x="410" y="1383"/>
                    </a:lnTo>
                    <a:lnTo>
                      <a:pt x="401" y="1374"/>
                    </a:lnTo>
                    <a:lnTo>
                      <a:pt x="401" y="1366"/>
                    </a:lnTo>
                    <a:lnTo>
                      <a:pt x="401" y="1347"/>
                    </a:lnTo>
                    <a:lnTo>
                      <a:pt x="391" y="1339"/>
                    </a:lnTo>
                    <a:lnTo>
                      <a:pt x="391" y="1330"/>
                    </a:lnTo>
                    <a:lnTo>
                      <a:pt x="391" y="1321"/>
                    </a:lnTo>
                    <a:lnTo>
                      <a:pt x="391" y="1312"/>
                    </a:lnTo>
                    <a:lnTo>
                      <a:pt x="382" y="1303"/>
                    </a:lnTo>
                    <a:lnTo>
                      <a:pt x="373" y="1294"/>
                    </a:lnTo>
                    <a:lnTo>
                      <a:pt x="357" y="1276"/>
                    </a:lnTo>
                    <a:lnTo>
                      <a:pt x="348" y="1258"/>
                    </a:lnTo>
                    <a:lnTo>
                      <a:pt x="337" y="1239"/>
                    </a:lnTo>
                    <a:lnTo>
                      <a:pt x="329" y="1223"/>
                    </a:lnTo>
                    <a:lnTo>
                      <a:pt x="329" y="1196"/>
                    </a:lnTo>
                    <a:lnTo>
                      <a:pt x="329" y="1186"/>
                    </a:lnTo>
                    <a:lnTo>
                      <a:pt x="329" y="1170"/>
                    </a:lnTo>
                    <a:lnTo>
                      <a:pt x="329" y="1159"/>
                    </a:lnTo>
                    <a:lnTo>
                      <a:pt x="320" y="1150"/>
                    </a:lnTo>
                    <a:lnTo>
                      <a:pt x="302" y="1143"/>
                    </a:lnTo>
                    <a:lnTo>
                      <a:pt x="0" y="127"/>
                    </a:lnTo>
                    <a:lnTo>
                      <a:pt x="963" y="0"/>
                    </a:lnTo>
                    <a:lnTo>
                      <a:pt x="936" y="27"/>
                    </a:lnTo>
                    <a:lnTo>
                      <a:pt x="927" y="54"/>
                    </a:lnTo>
                    <a:lnTo>
                      <a:pt x="909" y="73"/>
                    </a:lnTo>
                    <a:lnTo>
                      <a:pt x="900" y="100"/>
                    </a:lnTo>
                    <a:lnTo>
                      <a:pt x="900" y="127"/>
                    </a:lnTo>
                    <a:lnTo>
                      <a:pt x="900" y="153"/>
                    </a:lnTo>
                    <a:lnTo>
                      <a:pt x="909" y="171"/>
                    </a:lnTo>
                    <a:lnTo>
                      <a:pt x="927" y="197"/>
                    </a:lnTo>
                    <a:lnTo>
                      <a:pt x="945" y="216"/>
                    </a:lnTo>
                    <a:lnTo>
                      <a:pt x="980" y="233"/>
                    </a:lnTo>
                    <a:lnTo>
                      <a:pt x="1007" y="242"/>
                    </a:lnTo>
                    <a:lnTo>
                      <a:pt x="1034" y="251"/>
                    </a:lnTo>
                    <a:lnTo>
                      <a:pt x="1051" y="251"/>
                    </a:lnTo>
                    <a:lnTo>
                      <a:pt x="1070" y="251"/>
                    </a:lnTo>
                    <a:lnTo>
                      <a:pt x="1078" y="251"/>
                    </a:lnTo>
                    <a:lnTo>
                      <a:pt x="1087" y="260"/>
                    </a:lnTo>
                    <a:lnTo>
                      <a:pt x="1096" y="269"/>
                    </a:lnTo>
                    <a:lnTo>
                      <a:pt x="1105" y="277"/>
                    </a:lnTo>
                    <a:lnTo>
                      <a:pt x="1123" y="304"/>
                    </a:lnTo>
                    <a:lnTo>
                      <a:pt x="1140" y="340"/>
                    </a:lnTo>
                    <a:lnTo>
                      <a:pt x="1185" y="393"/>
                    </a:lnTo>
                    <a:lnTo>
                      <a:pt x="1230" y="429"/>
                    </a:lnTo>
                    <a:lnTo>
                      <a:pt x="1265" y="464"/>
                    </a:lnTo>
                    <a:lnTo>
                      <a:pt x="1293" y="482"/>
                    </a:lnTo>
                    <a:lnTo>
                      <a:pt x="1320" y="491"/>
                    </a:lnTo>
                    <a:lnTo>
                      <a:pt x="1336" y="509"/>
                    </a:lnTo>
                    <a:lnTo>
                      <a:pt x="1355" y="517"/>
                    </a:lnTo>
                    <a:lnTo>
                      <a:pt x="1373" y="527"/>
                    </a:lnTo>
                    <a:lnTo>
                      <a:pt x="1391" y="546"/>
                    </a:lnTo>
                    <a:lnTo>
                      <a:pt x="1408" y="573"/>
                    </a:lnTo>
                    <a:lnTo>
                      <a:pt x="1435" y="626"/>
                    </a:lnTo>
                    <a:lnTo>
                      <a:pt x="1480" y="670"/>
                    </a:lnTo>
                    <a:lnTo>
                      <a:pt x="1515" y="706"/>
                    </a:lnTo>
                    <a:lnTo>
                      <a:pt x="1560" y="741"/>
                    </a:lnTo>
                    <a:lnTo>
                      <a:pt x="1595" y="768"/>
                    </a:lnTo>
                    <a:lnTo>
                      <a:pt x="1631" y="786"/>
                    </a:lnTo>
                    <a:lnTo>
                      <a:pt x="1667" y="804"/>
                    </a:lnTo>
                    <a:lnTo>
                      <a:pt x="1684" y="830"/>
                    </a:lnTo>
                    <a:lnTo>
                      <a:pt x="1704" y="848"/>
                    </a:lnTo>
                    <a:lnTo>
                      <a:pt x="1711" y="874"/>
                    </a:lnTo>
                    <a:lnTo>
                      <a:pt x="1729" y="928"/>
                    </a:lnTo>
                    <a:lnTo>
                      <a:pt x="1757" y="982"/>
                    </a:lnTo>
                    <a:lnTo>
                      <a:pt x="1784" y="1017"/>
                    </a:lnTo>
                    <a:lnTo>
                      <a:pt x="1810" y="1044"/>
                    </a:lnTo>
                    <a:lnTo>
                      <a:pt x="1837" y="1070"/>
                    </a:lnTo>
                    <a:lnTo>
                      <a:pt x="1854" y="1090"/>
                    </a:lnTo>
                    <a:lnTo>
                      <a:pt x="1881" y="1115"/>
                    </a:lnTo>
                    <a:lnTo>
                      <a:pt x="1890" y="1133"/>
                    </a:lnTo>
                    <a:lnTo>
                      <a:pt x="1908" y="1150"/>
                    </a:lnTo>
                    <a:lnTo>
                      <a:pt x="1908" y="1177"/>
                    </a:lnTo>
                    <a:lnTo>
                      <a:pt x="1908" y="1214"/>
                    </a:lnTo>
                    <a:lnTo>
                      <a:pt x="1917" y="1250"/>
                    </a:lnTo>
                    <a:lnTo>
                      <a:pt x="1925" y="1276"/>
                    </a:lnTo>
                    <a:lnTo>
                      <a:pt x="1925" y="1294"/>
                    </a:lnTo>
                    <a:lnTo>
                      <a:pt x="1934" y="1312"/>
                    </a:lnTo>
                    <a:lnTo>
                      <a:pt x="1934" y="1321"/>
                    </a:lnTo>
                    <a:lnTo>
                      <a:pt x="1944" y="1330"/>
                    </a:lnTo>
                    <a:lnTo>
                      <a:pt x="1952" y="1339"/>
                    </a:lnTo>
                    <a:lnTo>
                      <a:pt x="1961" y="1339"/>
                    </a:lnTo>
                    <a:lnTo>
                      <a:pt x="1970" y="1347"/>
                    </a:lnTo>
                    <a:lnTo>
                      <a:pt x="1978" y="1347"/>
                    </a:lnTo>
                    <a:lnTo>
                      <a:pt x="1988" y="1356"/>
                    </a:lnTo>
                    <a:lnTo>
                      <a:pt x="1978" y="1366"/>
                    </a:lnTo>
                    <a:lnTo>
                      <a:pt x="1978" y="1374"/>
                    </a:lnTo>
                    <a:lnTo>
                      <a:pt x="1970" y="1374"/>
                    </a:lnTo>
                    <a:lnTo>
                      <a:pt x="1961" y="1383"/>
                    </a:lnTo>
                    <a:lnTo>
                      <a:pt x="1961" y="1392"/>
                    </a:lnTo>
                    <a:lnTo>
                      <a:pt x="1952" y="1392"/>
                    </a:lnTo>
                    <a:lnTo>
                      <a:pt x="1952" y="1401"/>
                    </a:lnTo>
                    <a:lnTo>
                      <a:pt x="1952" y="1410"/>
                    </a:lnTo>
                    <a:lnTo>
                      <a:pt x="1952" y="1419"/>
                    </a:lnTo>
                    <a:lnTo>
                      <a:pt x="1944" y="1427"/>
                    </a:lnTo>
                    <a:lnTo>
                      <a:pt x="1934" y="1436"/>
                    </a:lnTo>
                    <a:lnTo>
                      <a:pt x="1925" y="1446"/>
                    </a:lnTo>
                    <a:lnTo>
                      <a:pt x="1917" y="1446"/>
                    </a:lnTo>
                    <a:lnTo>
                      <a:pt x="1908" y="1446"/>
                    </a:lnTo>
                    <a:lnTo>
                      <a:pt x="1908" y="1454"/>
                    </a:lnTo>
                    <a:lnTo>
                      <a:pt x="1917" y="1454"/>
                    </a:lnTo>
                    <a:lnTo>
                      <a:pt x="1925" y="1463"/>
                    </a:lnTo>
                    <a:lnTo>
                      <a:pt x="1934" y="1472"/>
                    </a:lnTo>
                    <a:lnTo>
                      <a:pt x="1944" y="1481"/>
                    </a:lnTo>
                    <a:lnTo>
                      <a:pt x="1944" y="1490"/>
                    </a:lnTo>
                    <a:lnTo>
                      <a:pt x="1952" y="1499"/>
                    </a:lnTo>
                    <a:lnTo>
                      <a:pt x="1952" y="1507"/>
                    </a:lnTo>
                    <a:lnTo>
                      <a:pt x="1952" y="1516"/>
                    </a:lnTo>
                    <a:lnTo>
                      <a:pt x="1944" y="1526"/>
                    </a:lnTo>
                    <a:lnTo>
                      <a:pt x="1944" y="1534"/>
                    </a:lnTo>
                    <a:lnTo>
                      <a:pt x="1934" y="1543"/>
                    </a:lnTo>
                    <a:lnTo>
                      <a:pt x="1925" y="1543"/>
                    </a:lnTo>
                    <a:lnTo>
                      <a:pt x="1917" y="1543"/>
                    </a:lnTo>
                    <a:lnTo>
                      <a:pt x="1908" y="1543"/>
                    </a:lnTo>
                    <a:lnTo>
                      <a:pt x="1898" y="1552"/>
                    </a:lnTo>
                    <a:lnTo>
                      <a:pt x="1890" y="1552"/>
                    </a:lnTo>
                    <a:lnTo>
                      <a:pt x="1890" y="1561"/>
                    </a:lnTo>
                    <a:lnTo>
                      <a:pt x="1898" y="1570"/>
                    </a:lnTo>
                    <a:lnTo>
                      <a:pt x="1898" y="1587"/>
                    </a:lnTo>
                    <a:lnTo>
                      <a:pt x="1908" y="1606"/>
                    </a:lnTo>
                    <a:lnTo>
                      <a:pt x="1908" y="1623"/>
                    </a:lnTo>
                    <a:lnTo>
                      <a:pt x="1908" y="1650"/>
                    </a:lnTo>
                    <a:lnTo>
                      <a:pt x="1917" y="1667"/>
                    </a:lnTo>
                    <a:lnTo>
                      <a:pt x="1917" y="1696"/>
                    </a:lnTo>
                    <a:lnTo>
                      <a:pt x="1908" y="1712"/>
                    </a:lnTo>
                    <a:lnTo>
                      <a:pt x="1898" y="1731"/>
                    </a:lnTo>
                    <a:lnTo>
                      <a:pt x="1890" y="1749"/>
                    </a:lnTo>
                    <a:lnTo>
                      <a:pt x="1890" y="1784"/>
                    </a:lnTo>
                    <a:lnTo>
                      <a:pt x="1890" y="1820"/>
                    </a:lnTo>
                    <a:lnTo>
                      <a:pt x="1881" y="1847"/>
                    </a:lnTo>
                    <a:lnTo>
                      <a:pt x="1881" y="1873"/>
                    </a:lnTo>
                    <a:lnTo>
                      <a:pt x="1872" y="1891"/>
                    </a:lnTo>
                    <a:lnTo>
                      <a:pt x="1872" y="1909"/>
                    </a:lnTo>
                    <a:lnTo>
                      <a:pt x="1864" y="1927"/>
                    </a:lnTo>
                    <a:lnTo>
                      <a:pt x="1864" y="1936"/>
                    </a:lnTo>
                    <a:lnTo>
                      <a:pt x="1864" y="1944"/>
                    </a:lnTo>
                    <a:lnTo>
                      <a:pt x="1864" y="1953"/>
                    </a:lnTo>
                    <a:lnTo>
                      <a:pt x="1828" y="1971"/>
                    </a:lnTo>
                    <a:lnTo>
                      <a:pt x="1801" y="1971"/>
                    </a:lnTo>
                    <a:lnTo>
                      <a:pt x="1784" y="1963"/>
                    </a:lnTo>
                    <a:lnTo>
                      <a:pt x="1757" y="1963"/>
                    </a:lnTo>
                    <a:lnTo>
                      <a:pt x="1748" y="1953"/>
                    </a:lnTo>
                    <a:lnTo>
                      <a:pt x="1729" y="1944"/>
                    </a:lnTo>
                    <a:lnTo>
                      <a:pt x="1720" y="1936"/>
                    </a:lnTo>
                    <a:lnTo>
                      <a:pt x="1704" y="1936"/>
                    </a:lnTo>
                    <a:lnTo>
                      <a:pt x="1693" y="1953"/>
                    </a:lnTo>
                    <a:lnTo>
                      <a:pt x="1684" y="1971"/>
                    </a:lnTo>
                    <a:lnTo>
                      <a:pt x="1675" y="1998"/>
                    </a:lnTo>
                    <a:lnTo>
                      <a:pt x="1675" y="2024"/>
                    </a:lnTo>
                    <a:lnTo>
                      <a:pt x="1684" y="2060"/>
                    </a:lnTo>
                    <a:lnTo>
                      <a:pt x="1684" y="2087"/>
                    </a:lnTo>
                    <a:lnTo>
                      <a:pt x="1693" y="2123"/>
                    </a:lnTo>
                    <a:lnTo>
                      <a:pt x="1704" y="2140"/>
                    </a:lnTo>
                    <a:lnTo>
                      <a:pt x="1704" y="2160"/>
                    </a:lnTo>
                    <a:lnTo>
                      <a:pt x="1693" y="2167"/>
                    </a:lnTo>
                    <a:lnTo>
                      <a:pt x="1667" y="2167"/>
                    </a:lnTo>
                    <a:lnTo>
                      <a:pt x="1631" y="2149"/>
                    </a:lnTo>
                    <a:lnTo>
                      <a:pt x="1622" y="2132"/>
                    </a:lnTo>
                    <a:lnTo>
                      <a:pt x="1613" y="2123"/>
                    </a:lnTo>
                    <a:lnTo>
                      <a:pt x="1613" y="2113"/>
                    </a:lnTo>
                    <a:lnTo>
                      <a:pt x="1604" y="2105"/>
                    </a:lnTo>
                    <a:lnTo>
                      <a:pt x="1595" y="2096"/>
                    </a:lnTo>
                    <a:lnTo>
                      <a:pt x="1587" y="2096"/>
                    </a:lnTo>
                    <a:lnTo>
                      <a:pt x="1568" y="2087"/>
                    </a:lnTo>
                    <a:lnTo>
                      <a:pt x="1551" y="2087"/>
                    </a:lnTo>
                    <a:lnTo>
                      <a:pt x="1533" y="2087"/>
                    </a:lnTo>
                    <a:lnTo>
                      <a:pt x="1507" y="2087"/>
                    </a:lnTo>
                    <a:lnTo>
                      <a:pt x="1453" y="2096"/>
                    </a:lnTo>
                    <a:lnTo>
                      <a:pt x="1364" y="2096"/>
                    </a:lnTo>
                    <a:lnTo>
                      <a:pt x="1247" y="2105"/>
                    </a:lnTo>
                    <a:lnTo>
                      <a:pt x="1114" y="2113"/>
                    </a:lnTo>
                    <a:lnTo>
                      <a:pt x="980" y="2123"/>
                    </a:lnTo>
                    <a:lnTo>
                      <a:pt x="847" y="2132"/>
                    </a:lnTo>
                    <a:lnTo>
                      <a:pt x="721" y="2140"/>
                    </a:lnTo>
                    <a:lnTo>
                      <a:pt x="614" y="2149"/>
                    </a:lnTo>
                    <a:lnTo>
                      <a:pt x="553" y="2160"/>
                    </a:lnTo>
                    <a:lnTo>
                      <a:pt x="525" y="2160"/>
                    </a:lnTo>
                    <a:lnTo>
                      <a:pt x="517" y="2160"/>
                    </a:lnTo>
                    <a:lnTo>
                      <a:pt x="508" y="2149"/>
                    </a:lnTo>
                    <a:lnTo>
                      <a:pt x="497" y="2140"/>
                    </a:lnTo>
                    <a:lnTo>
                      <a:pt x="497" y="2132"/>
                    </a:lnTo>
                    <a:lnTo>
                      <a:pt x="490" y="2123"/>
                    </a:lnTo>
                    <a:lnTo>
                      <a:pt x="490" y="2113"/>
                    </a:lnTo>
                    <a:lnTo>
                      <a:pt x="490" y="2096"/>
                    </a:lnTo>
                    <a:lnTo>
                      <a:pt x="481" y="2079"/>
                    </a:lnTo>
                    <a:lnTo>
                      <a:pt x="481" y="206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46" name="Freeform 48"/>
              <p:cNvSpPr>
                <a:spLocks/>
              </p:cNvSpPr>
              <p:nvPr/>
            </p:nvSpPr>
            <p:spPr bwMode="auto">
              <a:xfrm>
                <a:off x="4173" y="2750"/>
                <a:ext cx="478" cy="383"/>
              </a:xfrm>
              <a:custGeom>
                <a:avLst/>
                <a:gdLst>
                  <a:gd name="T0" fmla="*/ 7 w 1882"/>
                  <a:gd name="T1" fmla="*/ 73 h 1497"/>
                  <a:gd name="T2" fmla="*/ 0 w 1882"/>
                  <a:gd name="T3" fmla="*/ 91 h 1497"/>
                  <a:gd name="T4" fmla="*/ 7 w 1882"/>
                  <a:gd name="T5" fmla="*/ 109 h 1497"/>
                  <a:gd name="T6" fmla="*/ 27 w 1882"/>
                  <a:gd name="T7" fmla="*/ 121 h 1497"/>
                  <a:gd name="T8" fmla="*/ 43 w 1882"/>
                  <a:gd name="T9" fmla="*/ 123 h 1497"/>
                  <a:gd name="T10" fmla="*/ 50 w 1882"/>
                  <a:gd name="T11" fmla="*/ 128 h 1497"/>
                  <a:gd name="T12" fmla="*/ 61 w 1882"/>
                  <a:gd name="T13" fmla="*/ 146 h 1497"/>
                  <a:gd name="T14" fmla="*/ 93 w 1882"/>
                  <a:gd name="T15" fmla="*/ 178 h 1497"/>
                  <a:gd name="T16" fmla="*/ 111 w 1882"/>
                  <a:gd name="T17" fmla="*/ 189 h 1497"/>
                  <a:gd name="T18" fmla="*/ 125 w 1882"/>
                  <a:gd name="T19" fmla="*/ 199 h 1497"/>
                  <a:gd name="T20" fmla="*/ 147 w 1882"/>
                  <a:gd name="T21" fmla="*/ 230 h 1497"/>
                  <a:gd name="T22" fmla="*/ 177 w 1882"/>
                  <a:gd name="T23" fmla="*/ 255 h 1497"/>
                  <a:gd name="T24" fmla="*/ 199 w 1882"/>
                  <a:gd name="T25" fmla="*/ 271 h 1497"/>
                  <a:gd name="T26" fmla="*/ 211 w 1882"/>
                  <a:gd name="T27" fmla="*/ 296 h 1497"/>
                  <a:gd name="T28" fmla="*/ 231 w 1882"/>
                  <a:gd name="T29" fmla="*/ 326 h 1497"/>
                  <a:gd name="T30" fmla="*/ 249 w 1882"/>
                  <a:gd name="T31" fmla="*/ 344 h 1497"/>
                  <a:gd name="T32" fmla="*/ 256 w 1882"/>
                  <a:gd name="T33" fmla="*/ 360 h 1497"/>
                  <a:gd name="T34" fmla="*/ 256 w 1882"/>
                  <a:gd name="T35" fmla="*/ 367 h 1497"/>
                  <a:gd name="T36" fmla="*/ 258 w 1882"/>
                  <a:gd name="T37" fmla="*/ 374 h 1497"/>
                  <a:gd name="T38" fmla="*/ 258 w 1882"/>
                  <a:gd name="T39" fmla="*/ 381 h 1497"/>
                  <a:gd name="T40" fmla="*/ 276 w 1882"/>
                  <a:gd name="T41" fmla="*/ 383 h 1497"/>
                  <a:gd name="T42" fmla="*/ 285 w 1882"/>
                  <a:gd name="T43" fmla="*/ 379 h 1497"/>
                  <a:gd name="T44" fmla="*/ 290 w 1882"/>
                  <a:gd name="T45" fmla="*/ 374 h 1497"/>
                  <a:gd name="T46" fmla="*/ 288 w 1882"/>
                  <a:gd name="T47" fmla="*/ 365 h 1497"/>
                  <a:gd name="T48" fmla="*/ 290 w 1882"/>
                  <a:gd name="T49" fmla="*/ 351 h 1497"/>
                  <a:gd name="T50" fmla="*/ 290 w 1882"/>
                  <a:gd name="T51" fmla="*/ 342 h 1497"/>
                  <a:gd name="T52" fmla="*/ 283 w 1882"/>
                  <a:gd name="T53" fmla="*/ 338 h 1497"/>
                  <a:gd name="T54" fmla="*/ 281 w 1882"/>
                  <a:gd name="T55" fmla="*/ 331 h 1497"/>
                  <a:gd name="T56" fmla="*/ 285 w 1882"/>
                  <a:gd name="T57" fmla="*/ 324 h 1497"/>
                  <a:gd name="T58" fmla="*/ 301 w 1882"/>
                  <a:gd name="T59" fmla="*/ 321 h 1497"/>
                  <a:gd name="T60" fmla="*/ 319 w 1882"/>
                  <a:gd name="T61" fmla="*/ 319 h 1497"/>
                  <a:gd name="T62" fmla="*/ 336 w 1882"/>
                  <a:gd name="T63" fmla="*/ 317 h 1497"/>
                  <a:gd name="T64" fmla="*/ 342 w 1882"/>
                  <a:gd name="T65" fmla="*/ 310 h 1497"/>
                  <a:gd name="T66" fmla="*/ 347 w 1882"/>
                  <a:gd name="T67" fmla="*/ 303 h 1497"/>
                  <a:gd name="T68" fmla="*/ 358 w 1882"/>
                  <a:gd name="T69" fmla="*/ 301 h 1497"/>
                  <a:gd name="T70" fmla="*/ 367 w 1882"/>
                  <a:gd name="T71" fmla="*/ 285 h 1497"/>
                  <a:gd name="T72" fmla="*/ 369 w 1882"/>
                  <a:gd name="T73" fmla="*/ 269 h 1497"/>
                  <a:gd name="T74" fmla="*/ 376 w 1882"/>
                  <a:gd name="T75" fmla="*/ 273 h 1497"/>
                  <a:gd name="T76" fmla="*/ 385 w 1882"/>
                  <a:gd name="T77" fmla="*/ 276 h 1497"/>
                  <a:gd name="T78" fmla="*/ 387 w 1882"/>
                  <a:gd name="T79" fmla="*/ 267 h 1497"/>
                  <a:gd name="T80" fmla="*/ 390 w 1882"/>
                  <a:gd name="T81" fmla="*/ 260 h 1497"/>
                  <a:gd name="T82" fmla="*/ 399 w 1882"/>
                  <a:gd name="T83" fmla="*/ 255 h 1497"/>
                  <a:gd name="T84" fmla="*/ 401 w 1882"/>
                  <a:gd name="T85" fmla="*/ 244 h 1497"/>
                  <a:gd name="T86" fmla="*/ 405 w 1882"/>
                  <a:gd name="T87" fmla="*/ 235 h 1497"/>
                  <a:gd name="T88" fmla="*/ 421 w 1882"/>
                  <a:gd name="T89" fmla="*/ 226 h 1497"/>
                  <a:gd name="T90" fmla="*/ 430 w 1882"/>
                  <a:gd name="T91" fmla="*/ 214 h 1497"/>
                  <a:gd name="T92" fmla="*/ 428 w 1882"/>
                  <a:gd name="T93" fmla="*/ 207 h 1497"/>
                  <a:gd name="T94" fmla="*/ 423 w 1882"/>
                  <a:gd name="T95" fmla="*/ 196 h 1497"/>
                  <a:gd name="T96" fmla="*/ 430 w 1882"/>
                  <a:gd name="T97" fmla="*/ 199 h 1497"/>
                  <a:gd name="T98" fmla="*/ 435 w 1882"/>
                  <a:gd name="T99" fmla="*/ 196 h 1497"/>
                  <a:gd name="T100" fmla="*/ 435 w 1882"/>
                  <a:gd name="T101" fmla="*/ 184 h 1497"/>
                  <a:gd name="T102" fmla="*/ 441 w 1882"/>
                  <a:gd name="T103" fmla="*/ 166 h 1497"/>
                  <a:gd name="T104" fmla="*/ 453 w 1882"/>
                  <a:gd name="T105" fmla="*/ 146 h 1497"/>
                  <a:gd name="T106" fmla="*/ 467 w 1882"/>
                  <a:gd name="T107" fmla="*/ 128 h 1497"/>
                  <a:gd name="T108" fmla="*/ 319 w 1882"/>
                  <a:gd name="T109" fmla="*/ 0 h 1497"/>
                  <a:gd name="T110" fmla="*/ 247 w 1882"/>
                  <a:gd name="T111" fmla="*/ 7 h 1497"/>
                  <a:gd name="T112" fmla="*/ 149 w 1882"/>
                  <a:gd name="T113" fmla="*/ 16 h 1497"/>
                  <a:gd name="T114" fmla="*/ 81 w 1882"/>
                  <a:gd name="T115" fmla="*/ 23 h 1497"/>
                  <a:gd name="T116" fmla="*/ 66 w 1882"/>
                  <a:gd name="T117" fmla="*/ 29 h 1497"/>
                  <a:gd name="T118" fmla="*/ 47 w 1882"/>
                  <a:gd name="T119" fmla="*/ 43 h 1497"/>
                  <a:gd name="T120" fmla="*/ 27 w 1882"/>
                  <a:gd name="T121" fmla="*/ 54 h 1497"/>
                  <a:gd name="T122" fmla="*/ 14 w 1882"/>
                  <a:gd name="T123" fmla="*/ 59 h 149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882" h="1497">
                    <a:moveTo>
                      <a:pt x="54" y="230"/>
                    </a:moveTo>
                    <a:lnTo>
                      <a:pt x="36" y="257"/>
                    </a:lnTo>
                    <a:lnTo>
                      <a:pt x="27" y="284"/>
                    </a:lnTo>
                    <a:lnTo>
                      <a:pt x="9" y="303"/>
                    </a:lnTo>
                    <a:lnTo>
                      <a:pt x="0" y="330"/>
                    </a:lnTo>
                    <a:lnTo>
                      <a:pt x="0" y="357"/>
                    </a:lnTo>
                    <a:lnTo>
                      <a:pt x="0" y="383"/>
                    </a:lnTo>
                    <a:lnTo>
                      <a:pt x="9" y="401"/>
                    </a:lnTo>
                    <a:lnTo>
                      <a:pt x="27" y="427"/>
                    </a:lnTo>
                    <a:lnTo>
                      <a:pt x="45" y="446"/>
                    </a:lnTo>
                    <a:lnTo>
                      <a:pt x="80" y="463"/>
                    </a:lnTo>
                    <a:lnTo>
                      <a:pt x="107" y="472"/>
                    </a:lnTo>
                    <a:lnTo>
                      <a:pt x="134" y="481"/>
                    </a:lnTo>
                    <a:lnTo>
                      <a:pt x="151" y="481"/>
                    </a:lnTo>
                    <a:lnTo>
                      <a:pt x="170" y="481"/>
                    </a:lnTo>
                    <a:lnTo>
                      <a:pt x="178" y="481"/>
                    </a:lnTo>
                    <a:lnTo>
                      <a:pt x="187" y="490"/>
                    </a:lnTo>
                    <a:lnTo>
                      <a:pt x="196" y="499"/>
                    </a:lnTo>
                    <a:lnTo>
                      <a:pt x="205" y="507"/>
                    </a:lnTo>
                    <a:lnTo>
                      <a:pt x="223" y="534"/>
                    </a:lnTo>
                    <a:lnTo>
                      <a:pt x="240" y="570"/>
                    </a:lnTo>
                    <a:lnTo>
                      <a:pt x="285" y="623"/>
                    </a:lnTo>
                    <a:lnTo>
                      <a:pt x="330" y="659"/>
                    </a:lnTo>
                    <a:lnTo>
                      <a:pt x="365" y="694"/>
                    </a:lnTo>
                    <a:lnTo>
                      <a:pt x="393" y="712"/>
                    </a:lnTo>
                    <a:lnTo>
                      <a:pt x="420" y="721"/>
                    </a:lnTo>
                    <a:lnTo>
                      <a:pt x="436" y="739"/>
                    </a:lnTo>
                    <a:lnTo>
                      <a:pt x="455" y="747"/>
                    </a:lnTo>
                    <a:lnTo>
                      <a:pt x="473" y="757"/>
                    </a:lnTo>
                    <a:lnTo>
                      <a:pt x="491" y="776"/>
                    </a:lnTo>
                    <a:lnTo>
                      <a:pt x="508" y="803"/>
                    </a:lnTo>
                    <a:lnTo>
                      <a:pt x="535" y="856"/>
                    </a:lnTo>
                    <a:lnTo>
                      <a:pt x="580" y="900"/>
                    </a:lnTo>
                    <a:lnTo>
                      <a:pt x="615" y="936"/>
                    </a:lnTo>
                    <a:lnTo>
                      <a:pt x="660" y="971"/>
                    </a:lnTo>
                    <a:lnTo>
                      <a:pt x="695" y="998"/>
                    </a:lnTo>
                    <a:lnTo>
                      <a:pt x="731" y="1016"/>
                    </a:lnTo>
                    <a:lnTo>
                      <a:pt x="767" y="1034"/>
                    </a:lnTo>
                    <a:lnTo>
                      <a:pt x="784" y="1060"/>
                    </a:lnTo>
                    <a:lnTo>
                      <a:pt x="804" y="1078"/>
                    </a:lnTo>
                    <a:lnTo>
                      <a:pt x="811" y="1104"/>
                    </a:lnTo>
                    <a:lnTo>
                      <a:pt x="829" y="1158"/>
                    </a:lnTo>
                    <a:lnTo>
                      <a:pt x="857" y="1212"/>
                    </a:lnTo>
                    <a:lnTo>
                      <a:pt x="884" y="1247"/>
                    </a:lnTo>
                    <a:lnTo>
                      <a:pt x="910" y="1274"/>
                    </a:lnTo>
                    <a:lnTo>
                      <a:pt x="937" y="1300"/>
                    </a:lnTo>
                    <a:lnTo>
                      <a:pt x="954" y="1320"/>
                    </a:lnTo>
                    <a:lnTo>
                      <a:pt x="981" y="1345"/>
                    </a:lnTo>
                    <a:lnTo>
                      <a:pt x="990" y="1363"/>
                    </a:lnTo>
                    <a:lnTo>
                      <a:pt x="1008" y="1380"/>
                    </a:lnTo>
                    <a:lnTo>
                      <a:pt x="1008" y="1407"/>
                    </a:lnTo>
                    <a:lnTo>
                      <a:pt x="1008" y="1416"/>
                    </a:lnTo>
                    <a:lnTo>
                      <a:pt x="1008" y="1426"/>
                    </a:lnTo>
                    <a:lnTo>
                      <a:pt x="1008" y="1435"/>
                    </a:lnTo>
                    <a:lnTo>
                      <a:pt x="1008" y="1444"/>
                    </a:lnTo>
                    <a:lnTo>
                      <a:pt x="1017" y="1453"/>
                    </a:lnTo>
                    <a:lnTo>
                      <a:pt x="1017" y="1460"/>
                    </a:lnTo>
                    <a:lnTo>
                      <a:pt x="1017" y="1469"/>
                    </a:lnTo>
                    <a:lnTo>
                      <a:pt x="1017" y="1480"/>
                    </a:lnTo>
                    <a:lnTo>
                      <a:pt x="1017" y="1488"/>
                    </a:lnTo>
                    <a:lnTo>
                      <a:pt x="1044" y="1497"/>
                    </a:lnTo>
                    <a:lnTo>
                      <a:pt x="1061" y="1497"/>
                    </a:lnTo>
                    <a:lnTo>
                      <a:pt x="1088" y="1497"/>
                    </a:lnTo>
                    <a:lnTo>
                      <a:pt x="1105" y="1488"/>
                    </a:lnTo>
                    <a:lnTo>
                      <a:pt x="1114" y="1488"/>
                    </a:lnTo>
                    <a:lnTo>
                      <a:pt x="1124" y="1480"/>
                    </a:lnTo>
                    <a:lnTo>
                      <a:pt x="1132" y="1480"/>
                    </a:lnTo>
                    <a:lnTo>
                      <a:pt x="1141" y="1469"/>
                    </a:lnTo>
                    <a:lnTo>
                      <a:pt x="1141" y="1460"/>
                    </a:lnTo>
                    <a:lnTo>
                      <a:pt x="1141" y="1453"/>
                    </a:lnTo>
                    <a:lnTo>
                      <a:pt x="1132" y="1435"/>
                    </a:lnTo>
                    <a:lnTo>
                      <a:pt x="1132" y="1426"/>
                    </a:lnTo>
                    <a:lnTo>
                      <a:pt x="1141" y="1407"/>
                    </a:lnTo>
                    <a:lnTo>
                      <a:pt x="1141" y="1389"/>
                    </a:lnTo>
                    <a:lnTo>
                      <a:pt x="1141" y="1373"/>
                    </a:lnTo>
                    <a:lnTo>
                      <a:pt x="1141" y="1363"/>
                    </a:lnTo>
                    <a:lnTo>
                      <a:pt x="1141" y="1345"/>
                    </a:lnTo>
                    <a:lnTo>
                      <a:pt x="1141" y="1336"/>
                    </a:lnTo>
                    <a:lnTo>
                      <a:pt x="1132" y="1327"/>
                    </a:lnTo>
                    <a:lnTo>
                      <a:pt x="1124" y="1320"/>
                    </a:lnTo>
                    <a:lnTo>
                      <a:pt x="1114" y="1320"/>
                    </a:lnTo>
                    <a:lnTo>
                      <a:pt x="1114" y="1309"/>
                    </a:lnTo>
                    <a:lnTo>
                      <a:pt x="1105" y="1300"/>
                    </a:lnTo>
                    <a:lnTo>
                      <a:pt x="1105" y="1292"/>
                    </a:lnTo>
                    <a:lnTo>
                      <a:pt x="1105" y="1283"/>
                    </a:lnTo>
                    <a:lnTo>
                      <a:pt x="1114" y="1274"/>
                    </a:lnTo>
                    <a:lnTo>
                      <a:pt x="1124" y="1265"/>
                    </a:lnTo>
                    <a:lnTo>
                      <a:pt x="1132" y="1256"/>
                    </a:lnTo>
                    <a:lnTo>
                      <a:pt x="1160" y="1256"/>
                    </a:lnTo>
                    <a:lnTo>
                      <a:pt x="1186" y="1256"/>
                    </a:lnTo>
                    <a:lnTo>
                      <a:pt x="1213" y="1256"/>
                    </a:lnTo>
                    <a:lnTo>
                      <a:pt x="1241" y="1256"/>
                    </a:lnTo>
                    <a:lnTo>
                      <a:pt x="1257" y="1247"/>
                    </a:lnTo>
                    <a:lnTo>
                      <a:pt x="1285" y="1247"/>
                    </a:lnTo>
                    <a:lnTo>
                      <a:pt x="1301" y="1247"/>
                    </a:lnTo>
                    <a:lnTo>
                      <a:pt x="1321" y="1239"/>
                    </a:lnTo>
                    <a:lnTo>
                      <a:pt x="1328" y="1229"/>
                    </a:lnTo>
                    <a:lnTo>
                      <a:pt x="1338" y="1220"/>
                    </a:lnTo>
                    <a:lnTo>
                      <a:pt x="1347" y="1212"/>
                    </a:lnTo>
                    <a:lnTo>
                      <a:pt x="1347" y="1194"/>
                    </a:lnTo>
                    <a:lnTo>
                      <a:pt x="1347" y="1185"/>
                    </a:lnTo>
                    <a:lnTo>
                      <a:pt x="1365" y="1185"/>
                    </a:lnTo>
                    <a:lnTo>
                      <a:pt x="1374" y="1185"/>
                    </a:lnTo>
                    <a:lnTo>
                      <a:pt x="1391" y="1176"/>
                    </a:lnTo>
                    <a:lnTo>
                      <a:pt x="1409" y="1176"/>
                    </a:lnTo>
                    <a:lnTo>
                      <a:pt x="1418" y="1167"/>
                    </a:lnTo>
                    <a:lnTo>
                      <a:pt x="1434" y="1140"/>
                    </a:lnTo>
                    <a:lnTo>
                      <a:pt x="1445" y="1114"/>
                    </a:lnTo>
                    <a:lnTo>
                      <a:pt x="1445" y="1069"/>
                    </a:lnTo>
                    <a:lnTo>
                      <a:pt x="1445" y="1060"/>
                    </a:lnTo>
                    <a:lnTo>
                      <a:pt x="1454" y="1051"/>
                    </a:lnTo>
                    <a:lnTo>
                      <a:pt x="1462" y="1051"/>
                    </a:lnTo>
                    <a:lnTo>
                      <a:pt x="1471" y="1060"/>
                    </a:lnTo>
                    <a:lnTo>
                      <a:pt x="1481" y="1069"/>
                    </a:lnTo>
                    <a:lnTo>
                      <a:pt x="1498" y="1078"/>
                    </a:lnTo>
                    <a:lnTo>
                      <a:pt x="1507" y="1087"/>
                    </a:lnTo>
                    <a:lnTo>
                      <a:pt x="1515" y="1078"/>
                    </a:lnTo>
                    <a:lnTo>
                      <a:pt x="1515" y="1069"/>
                    </a:lnTo>
                    <a:lnTo>
                      <a:pt x="1525" y="1060"/>
                    </a:lnTo>
                    <a:lnTo>
                      <a:pt x="1525" y="1043"/>
                    </a:lnTo>
                    <a:lnTo>
                      <a:pt x="1525" y="1034"/>
                    </a:lnTo>
                    <a:lnTo>
                      <a:pt x="1534" y="1024"/>
                    </a:lnTo>
                    <a:lnTo>
                      <a:pt x="1534" y="1016"/>
                    </a:lnTo>
                    <a:lnTo>
                      <a:pt x="1543" y="1016"/>
                    </a:lnTo>
                    <a:lnTo>
                      <a:pt x="1561" y="1007"/>
                    </a:lnTo>
                    <a:lnTo>
                      <a:pt x="1570" y="998"/>
                    </a:lnTo>
                    <a:lnTo>
                      <a:pt x="1570" y="989"/>
                    </a:lnTo>
                    <a:lnTo>
                      <a:pt x="1578" y="971"/>
                    </a:lnTo>
                    <a:lnTo>
                      <a:pt x="1578" y="954"/>
                    </a:lnTo>
                    <a:lnTo>
                      <a:pt x="1578" y="936"/>
                    </a:lnTo>
                    <a:lnTo>
                      <a:pt x="1587" y="927"/>
                    </a:lnTo>
                    <a:lnTo>
                      <a:pt x="1596" y="918"/>
                    </a:lnTo>
                    <a:lnTo>
                      <a:pt x="1605" y="909"/>
                    </a:lnTo>
                    <a:lnTo>
                      <a:pt x="1623" y="909"/>
                    </a:lnTo>
                    <a:lnTo>
                      <a:pt x="1658" y="883"/>
                    </a:lnTo>
                    <a:lnTo>
                      <a:pt x="1678" y="863"/>
                    </a:lnTo>
                    <a:lnTo>
                      <a:pt x="1685" y="847"/>
                    </a:lnTo>
                    <a:lnTo>
                      <a:pt x="1694" y="838"/>
                    </a:lnTo>
                    <a:lnTo>
                      <a:pt x="1694" y="828"/>
                    </a:lnTo>
                    <a:lnTo>
                      <a:pt x="1694" y="819"/>
                    </a:lnTo>
                    <a:lnTo>
                      <a:pt x="1685" y="810"/>
                    </a:lnTo>
                    <a:lnTo>
                      <a:pt x="1678" y="792"/>
                    </a:lnTo>
                    <a:lnTo>
                      <a:pt x="1678" y="783"/>
                    </a:lnTo>
                    <a:lnTo>
                      <a:pt x="1667" y="766"/>
                    </a:lnTo>
                    <a:lnTo>
                      <a:pt x="1678" y="776"/>
                    </a:lnTo>
                    <a:lnTo>
                      <a:pt x="1685" y="776"/>
                    </a:lnTo>
                    <a:lnTo>
                      <a:pt x="1694" y="776"/>
                    </a:lnTo>
                    <a:lnTo>
                      <a:pt x="1703" y="776"/>
                    </a:lnTo>
                    <a:lnTo>
                      <a:pt x="1711" y="776"/>
                    </a:lnTo>
                    <a:lnTo>
                      <a:pt x="1711" y="766"/>
                    </a:lnTo>
                    <a:lnTo>
                      <a:pt x="1711" y="747"/>
                    </a:lnTo>
                    <a:lnTo>
                      <a:pt x="1711" y="739"/>
                    </a:lnTo>
                    <a:lnTo>
                      <a:pt x="1711" y="721"/>
                    </a:lnTo>
                    <a:lnTo>
                      <a:pt x="1711" y="694"/>
                    </a:lnTo>
                    <a:lnTo>
                      <a:pt x="1721" y="677"/>
                    </a:lnTo>
                    <a:lnTo>
                      <a:pt x="1738" y="650"/>
                    </a:lnTo>
                    <a:lnTo>
                      <a:pt x="1758" y="623"/>
                    </a:lnTo>
                    <a:lnTo>
                      <a:pt x="1765" y="597"/>
                    </a:lnTo>
                    <a:lnTo>
                      <a:pt x="1784" y="570"/>
                    </a:lnTo>
                    <a:lnTo>
                      <a:pt x="1802" y="543"/>
                    </a:lnTo>
                    <a:lnTo>
                      <a:pt x="1818" y="517"/>
                    </a:lnTo>
                    <a:lnTo>
                      <a:pt x="1838" y="499"/>
                    </a:lnTo>
                    <a:lnTo>
                      <a:pt x="1855" y="481"/>
                    </a:lnTo>
                    <a:lnTo>
                      <a:pt x="1882" y="463"/>
                    </a:lnTo>
                    <a:lnTo>
                      <a:pt x="1257" y="0"/>
                    </a:lnTo>
                    <a:lnTo>
                      <a:pt x="1186" y="8"/>
                    </a:lnTo>
                    <a:lnTo>
                      <a:pt x="1088" y="17"/>
                    </a:lnTo>
                    <a:lnTo>
                      <a:pt x="972" y="26"/>
                    </a:lnTo>
                    <a:lnTo>
                      <a:pt x="837" y="44"/>
                    </a:lnTo>
                    <a:lnTo>
                      <a:pt x="713" y="53"/>
                    </a:lnTo>
                    <a:lnTo>
                      <a:pt x="588" y="62"/>
                    </a:lnTo>
                    <a:lnTo>
                      <a:pt x="473" y="80"/>
                    </a:lnTo>
                    <a:lnTo>
                      <a:pt x="383" y="89"/>
                    </a:lnTo>
                    <a:lnTo>
                      <a:pt x="320" y="89"/>
                    </a:lnTo>
                    <a:lnTo>
                      <a:pt x="303" y="89"/>
                    </a:lnTo>
                    <a:lnTo>
                      <a:pt x="285" y="97"/>
                    </a:lnTo>
                    <a:lnTo>
                      <a:pt x="258" y="115"/>
                    </a:lnTo>
                    <a:lnTo>
                      <a:pt x="240" y="124"/>
                    </a:lnTo>
                    <a:lnTo>
                      <a:pt x="214" y="142"/>
                    </a:lnTo>
                    <a:lnTo>
                      <a:pt x="187" y="169"/>
                    </a:lnTo>
                    <a:lnTo>
                      <a:pt x="160" y="186"/>
                    </a:lnTo>
                    <a:lnTo>
                      <a:pt x="134" y="204"/>
                    </a:lnTo>
                    <a:lnTo>
                      <a:pt x="107" y="213"/>
                    </a:lnTo>
                    <a:lnTo>
                      <a:pt x="90" y="230"/>
                    </a:lnTo>
                    <a:lnTo>
                      <a:pt x="63" y="230"/>
                    </a:lnTo>
                    <a:lnTo>
                      <a:pt x="54" y="23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47" name="Freeform 49"/>
              <p:cNvSpPr>
                <a:spLocks/>
              </p:cNvSpPr>
              <p:nvPr/>
            </p:nvSpPr>
            <p:spPr bwMode="auto">
              <a:xfrm>
                <a:off x="4173" y="2750"/>
                <a:ext cx="478" cy="383"/>
              </a:xfrm>
              <a:custGeom>
                <a:avLst/>
                <a:gdLst>
                  <a:gd name="T0" fmla="*/ 2 w 1882"/>
                  <a:gd name="T1" fmla="*/ 78 h 1497"/>
                  <a:gd name="T2" fmla="*/ 2 w 1882"/>
                  <a:gd name="T3" fmla="*/ 103 h 1497"/>
                  <a:gd name="T4" fmla="*/ 27 w 1882"/>
                  <a:gd name="T5" fmla="*/ 121 h 1497"/>
                  <a:gd name="T6" fmla="*/ 45 w 1882"/>
                  <a:gd name="T7" fmla="*/ 123 h 1497"/>
                  <a:gd name="T8" fmla="*/ 57 w 1882"/>
                  <a:gd name="T9" fmla="*/ 137 h 1497"/>
                  <a:gd name="T10" fmla="*/ 93 w 1882"/>
                  <a:gd name="T11" fmla="*/ 178 h 1497"/>
                  <a:gd name="T12" fmla="*/ 116 w 1882"/>
                  <a:gd name="T13" fmla="*/ 191 h 1497"/>
                  <a:gd name="T14" fmla="*/ 136 w 1882"/>
                  <a:gd name="T15" fmla="*/ 219 h 1497"/>
                  <a:gd name="T16" fmla="*/ 177 w 1882"/>
                  <a:gd name="T17" fmla="*/ 255 h 1497"/>
                  <a:gd name="T18" fmla="*/ 204 w 1882"/>
                  <a:gd name="T19" fmla="*/ 276 h 1497"/>
                  <a:gd name="T20" fmla="*/ 225 w 1882"/>
                  <a:gd name="T21" fmla="*/ 319 h 1497"/>
                  <a:gd name="T22" fmla="*/ 249 w 1882"/>
                  <a:gd name="T23" fmla="*/ 344 h 1497"/>
                  <a:gd name="T24" fmla="*/ 256 w 1882"/>
                  <a:gd name="T25" fmla="*/ 362 h 1497"/>
                  <a:gd name="T26" fmla="*/ 258 w 1882"/>
                  <a:gd name="T27" fmla="*/ 372 h 1497"/>
                  <a:gd name="T28" fmla="*/ 258 w 1882"/>
                  <a:gd name="T29" fmla="*/ 381 h 1497"/>
                  <a:gd name="T30" fmla="*/ 276 w 1882"/>
                  <a:gd name="T31" fmla="*/ 383 h 1497"/>
                  <a:gd name="T32" fmla="*/ 288 w 1882"/>
                  <a:gd name="T33" fmla="*/ 379 h 1497"/>
                  <a:gd name="T34" fmla="*/ 288 w 1882"/>
                  <a:gd name="T35" fmla="*/ 367 h 1497"/>
                  <a:gd name="T36" fmla="*/ 290 w 1882"/>
                  <a:gd name="T37" fmla="*/ 351 h 1497"/>
                  <a:gd name="T38" fmla="*/ 288 w 1882"/>
                  <a:gd name="T39" fmla="*/ 340 h 1497"/>
                  <a:gd name="T40" fmla="*/ 281 w 1882"/>
                  <a:gd name="T41" fmla="*/ 333 h 1497"/>
                  <a:gd name="T42" fmla="*/ 285 w 1882"/>
                  <a:gd name="T43" fmla="*/ 324 h 1497"/>
                  <a:gd name="T44" fmla="*/ 308 w 1882"/>
                  <a:gd name="T45" fmla="*/ 321 h 1497"/>
                  <a:gd name="T46" fmla="*/ 330 w 1882"/>
                  <a:gd name="T47" fmla="*/ 319 h 1497"/>
                  <a:gd name="T48" fmla="*/ 342 w 1882"/>
                  <a:gd name="T49" fmla="*/ 310 h 1497"/>
                  <a:gd name="T50" fmla="*/ 347 w 1882"/>
                  <a:gd name="T51" fmla="*/ 303 h 1497"/>
                  <a:gd name="T52" fmla="*/ 360 w 1882"/>
                  <a:gd name="T53" fmla="*/ 299 h 1497"/>
                  <a:gd name="T54" fmla="*/ 367 w 1882"/>
                  <a:gd name="T55" fmla="*/ 271 h 1497"/>
                  <a:gd name="T56" fmla="*/ 369 w 1882"/>
                  <a:gd name="T57" fmla="*/ 269 h 1497"/>
                  <a:gd name="T58" fmla="*/ 374 w 1882"/>
                  <a:gd name="T59" fmla="*/ 271 h 1497"/>
                  <a:gd name="T60" fmla="*/ 385 w 1882"/>
                  <a:gd name="T61" fmla="*/ 276 h 1497"/>
                  <a:gd name="T62" fmla="*/ 387 w 1882"/>
                  <a:gd name="T63" fmla="*/ 265 h 1497"/>
                  <a:gd name="T64" fmla="*/ 396 w 1882"/>
                  <a:gd name="T65" fmla="*/ 258 h 1497"/>
                  <a:gd name="T66" fmla="*/ 401 w 1882"/>
                  <a:gd name="T67" fmla="*/ 244 h 1497"/>
                  <a:gd name="T68" fmla="*/ 408 w 1882"/>
                  <a:gd name="T69" fmla="*/ 233 h 1497"/>
                  <a:gd name="T70" fmla="*/ 428 w 1882"/>
                  <a:gd name="T71" fmla="*/ 217 h 1497"/>
                  <a:gd name="T72" fmla="*/ 428 w 1882"/>
                  <a:gd name="T73" fmla="*/ 207 h 1497"/>
                  <a:gd name="T74" fmla="*/ 426 w 1882"/>
                  <a:gd name="T75" fmla="*/ 199 h 1497"/>
                  <a:gd name="T76" fmla="*/ 435 w 1882"/>
                  <a:gd name="T77" fmla="*/ 199 h 1497"/>
                  <a:gd name="T78" fmla="*/ 435 w 1882"/>
                  <a:gd name="T79" fmla="*/ 184 h 1497"/>
                  <a:gd name="T80" fmla="*/ 447 w 1882"/>
                  <a:gd name="T81" fmla="*/ 159 h 1497"/>
                  <a:gd name="T82" fmla="*/ 462 w 1882"/>
                  <a:gd name="T83" fmla="*/ 132 h 1497"/>
                  <a:gd name="T84" fmla="*/ 319 w 1882"/>
                  <a:gd name="T85" fmla="*/ 0 h 1497"/>
                  <a:gd name="T86" fmla="*/ 213 w 1882"/>
                  <a:gd name="T87" fmla="*/ 11 h 1497"/>
                  <a:gd name="T88" fmla="*/ 97 w 1882"/>
                  <a:gd name="T89" fmla="*/ 23 h 1497"/>
                  <a:gd name="T90" fmla="*/ 66 w 1882"/>
                  <a:gd name="T91" fmla="*/ 29 h 1497"/>
                  <a:gd name="T92" fmla="*/ 41 w 1882"/>
                  <a:gd name="T93" fmla="*/ 48 h 1497"/>
                  <a:gd name="T94" fmla="*/ 16 w 1882"/>
                  <a:gd name="T95" fmla="*/ 59 h 149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82" h="1497">
                    <a:moveTo>
                      <a:pt x="54" y="230"/>
                    </a:moveTo>
                    <a:lnTo>
                      <a:pt x="36" y="257"/>
                    </a:lnTo>
                    <a:lnTo>
                      <a:pt x="27" y="284"/>
                    </a:lnTo>
                    <a:lnTo>
                      <a:pt x="9" y="303"/>
                    </a:lnTo>
                    <a:lnTo>
                      <a:pt x="0" y="330"/>
                    </a:lnTo>
                    <a:lnTo>
                      <a:pt x="0" y="357"/>
                    </a:lnTo>
                    <a:lnTo>
                      <a:pt x="0" y="383"/>
                    </a:lnTo>
                    <a:lnTo>
                      <a:pt x="9" y="401"/>
                    </a:lnTo>
                    <a:lnTo>
                      <a:pt x="27" y="427"/>
                    </a:lnTo>
                    <a:lnTo>
                      <a:pt x="45" y="446"/>
                    </a:lnTo>
                    <a:lnTo>
                      <a:pt x="80" y="463"/>
                    </a:lnTo>
                    <a:lnTo>
                      <a:pt x="107" y="472"/>
                    </a:lnTo>
                    <a:lnTo>
                      <a:pt x="134" y="481"/>
                    </a:lnTo>
                    <a:lnTo>
                      <a:pt x="151" y="481"/>
                    </a:lnTo>
                    <a:lnTo>
                      <a:pt x="170" y="481"/>
                    </a:lnTo>
                    <a:lnTo>
                      <a:pt x="178" y="481"/>
                    </a:lnTo>
                    <a:lnTo>
                      <a:pt x="187" y="490"/>
                    </a:lnTo>
                    <a:lnTo>
                      <a:pt x="196" y="499"/>
                    </a:lnTo>
                    <a:lnTo>
                      <a:pt x="205" y="507"/>
                    </a:lnTo>
                    <a:lnTo>
                      <a:pt x="223" y="534"/>
                    </a:lnTo>
                    <a:lnTo>
                      <a:pt x="240" y="570"/>
                    </a:lnTo>
                    <a:lnTo>
                      <a:pt x="285" y="623"/>
                    </a:lnTo>
                    <a:lnTo>
                      <a:pt x="330" y="659"/>
                    </a:lnTo>
                    <a:lnTo>
                      <a:pt x="365" y="694"/>
                    </a:lnTo>
                    <a:lnTo>
                      <a:pt x="393" y="712"/>
                    </a:lnTo>
                    <a:lnTo>
                      <a:pt x="420" y="721"/>
                    </a:lnTo>
                    <a:lnTo>
                      <a:pt x="436" y="739"/>
                    </a:lnTo>
                    <a:lnTo>
                      <a:pt x="455" y="747"/>
                    </a:lnTo>
                    <a:lnTo>
                      <a:pt x="473" y="757"/>
                    </a:lnTo>
                    <a:lnTo>
                      <a:pt x="491" y="776"/>
                    </a:lnTo>
                    <a:lnTo>
                      <a:pt x="508" y="803"/>
                    </a:lnTo>
                    <a:lnTo>
                      <a:pt x="535" y="856"/>
                    </a:lnTo>
                    <a:lnTo>
                      <a:pt x="580" y="900"/>
                    </a:lnTo>
                    <a:lnTo>
                      <a:pt x="615" y="936"/>
                    </a:lnTo>
                    <a:lnTo>
                      <a:pt x="660" y="971"/>
                    </a:lnTo>
                    <a:lnTo>
                      <a:pt x="695" y="998"/>
                    </a:lnTo>
                    <a:lnTo>
                      <a:pt x="731" y="1016"/>
                    </a:lnTo>
                    <a:lnTo>
                      <a:pt x="767" y="1034"/>
                    </a:lnTo>
                    <a:lnTo>
                      <a:pt x="784" y="1060"/>
                    </a:lnTo>
                    <a:lnTo>
                      <a:pt x="804" y="1078"/>
                    </a:lnTo>
                    <a:lnTo>
                      <a:pt x="811" y="1104"/>
                    </a:lnTo>
                    <a:lnTo>
                      <a:pt x="829" y="1158"/>
                    </a:lnTo>
                    <a:lnTo>
                      <a:pt x="857" y="1212"/>
                    </a:lnTo>
                    <a:lnTo>
                      <a:pt x="884" y="1247"/>
                    </a:lnTo>
                    <a:lnTo>
                      <a:pt x="910" y="1274"/>
                    </a:lnTo>
                    <a:lnTo>
                      <a:pt x="937" y="1300"/>
                    </a:lnTo>
                    <a:lnTo>
                      <a:pt x="954" y="1320"/>
                    </a:lnTo>
                    <a:lnTo>
                      <a:pt x="981" y="1345"/>
                    </a:lnTo>
                    <a:lnTo>
                      <a:pt x="990" y="1363"/>
                    </a:lnTo>
                    <a:lnTo>
                      <a:pt x="1008" y="1380"/>
                    </a:lnTo>
                    <a:lnTo>
                      <a:pt x="1008" y="1407"/>
                    </a:lnTo>
                    <a:lnTo>
                      <a:pt x="1008" y="1416"/>
                    </a:lnTo>
                    <a:lnTo>
                      <a:pt x="1008" y="1426"/>
                    </a:lnTo>
                    <a:lnTo>
                      <a:pt x="1008" y="1435"/>
                    </a:lnTo>
                    <a:lnTo>
                      <a:pt x="1008" y="1444"/>
                    </a:lnTo>
                    <a:lnTo>
                      <a:pt x="1017" y="1453"/>
                    </a:lnTo>
                    <a:lnTo>
                      <a:pt x="1017" y="1460"/>
                    </a:lnTo>
                    <a:lnTo>
                      <a:pt x="1017" y="1469"/>
                    </a:lnTo>
                    <a:lnTo>
                      <a:pt x="1017" y="1480"/>
                    </a:lnTo>
                    <a:lnTo>
                      <a:pt x="1017" y="1488"/>
                    </a:lnTo>
                    <a:lnTo>
                      <a:pt x="1044" y="1497"/>
                    </a:lnTo>
                    <a:lnTo>
                      <a:pt x="1061" y="1497"/>
                    </a:lnTo>
                    <a:lnTo>
                      <a:pt x="1088" y="1497"/>
                    </a:lnTo>
                    <a:lnTo>
                      <a:pt x="1105" y="1488"/>
                    </a:lnTo>
                    <a:lnTo>
                      <a:pt x="1114" y="1488"/>
                    </a:lnTo>
                    <a:lnTo>
                      <a:pt x="1124" y="1480"/>
                    </a:lnTo>
                    <a:lnTo>
                      <a:pt x="1132" y="1480"/>
                    </a:lnTo>
                    <a:lnTo>
                      <a:pt x="1141" y="1469"/>
                    </a:lnTo>
                    <a:lnTo>
                      <a:pt x="1141" y="1460"/>
                    </a:lnTo>
                    <a:lnTo>
                      <a:pt x="1141" y="1453"/>
                    </a:lnTo>
                    <a:lnTo>
                      <a:pt x="1132" y="1435"/>
                    </a:lnTo>
                    <a:lnTo>
                      <a:pt x="1132" y="1426"/>
                    </a:lnTo>
                    <a:lnTo>
                      <a:pt x="1141" y="1407"/>
                    </a:lnTo>
                    <a:lnTo>
                      <a:pt x="1141" y="1389"/>
                    </a:lnTo>
                    <a:lnTo>
                      <a:pt x="1141" y="1373"/>
                    </a:lnTo>
                    <a:lnTo>
                      <a:pt x="1141" y="1363"/>
                    </a:lnTo>
                    <a:lnTo>
                      <a:pt x="1141" y="1345"/>
                    </a:lnTo>
                    <a:lnTo>
                      <a:pt x="1141" y="1336"/>
                    </a:lnTo>
                    <a:lnTo>
                      <a:pt x="1132" y="1327"/>
                    </a:lnTo>
                    <a:lnTo>
                      <a:pt x="1124" y="1320"/>
                    </a:lnTo>
                    <a:lnTo>
                      <a:pt x="1114" y="1320"/>
                    </a:lnTo>
                    <a:lnTo>
                      <a:pt x="1114" y="1309"/>
                    </a:lnTo>
                    <a:lnTo>
                      <a:pt x="1105" y="1300"/>
                    </a:lnTo>
                    <a:lnTo>
                      <a:pt x="1105" y="1292"/>
                    </a:lnTo>
                    <a:lnTo>
                      <a:pt x="1105" y="1283"/>
                    </a:lnTo>
                    <a:lnTo>
                      <a:pt x="1114" y="1274"/>
                    </a:lnTo>
                    <a:lnTo>
                      <a:pt x="1124" y="1265"/>
                    </a:lnTo>
                    <a:lnTo>
                      <a:pt x="1132" y="1256"/>
                    </a:lnTo>
                    <a:lnTo>
                      <a:pt x="1160" y="1256"/>
                    </a:lnTo>
                    <a:lnTo>
                      <a:pt x="1186" y="1256"/>
                    </a:lnTo>
                    <a:lnTo>
                      <a:pt x="1213" y="1256"/>
                    </a:lnTo>
                    <a:lnTo>
                      <a:pt x="1241" y="1256"/>
                    </a:lnTo>
                    <a:lnTo>
                      <a:pt x="1257" y="1247"/>
                    </a:lnTo>
                    <a:lnTo>
                      <a:pt x="1285" y="1247"/>
                    </a:lnTo>
                    <a:lnTo>
                      <a:pt x="1301" y="1247"/>
                    </a:lnTo>
                    <a:lnTo>
                      <a:pt x="1321" y="1239"/>
                    </a:lnTo>
                    <a:lnTo>
                      <a:pt x="1328" y="1229"/>
                    </a:lnTo>
                    <a:lnTo>
                      <a:pt x="1338" y="1220"/>
                    </a:lnTo>
                    <a:lnTo>
                      <a:pt x="1347" y="1212"/>
                    </a:lnTo>
                    <a:lnTo>
                      <a:pt x="1347" y="1194"/>
                    </a:lnTo>
                    <a:lnTo>
                      <a:pt x="1347" y="1185"/>
                    </a:lnTo>
                    <a:lnTo>
                      <a:pt x="1365" y="1185"/>
                    </a:lnTo>
                    <a:lnTo>
                      <a:pt x="1374" y="1185"/>
                    </a:lnTo>
                    <a:lnTo>
                      <a:pt x="1391" y="1176"/>
                    </a:lnTo>
                    <a:lnTo>
                      <a:pt x="1409" y="1176"/>
                    </a:lnTo>
                    <a:lnTo>
                      <a:pt x="1418" y="1167"/>
                    </a:lnTo>
                    <a:lnTo>
                      <a:pt x="1434" y="1140"/>
                    </a:lnTo>
                    <a:lnTo>
                      <a:pt x="1445" y="1114"/>
                    </a:lnTo>
                    <a:lnTo>
                      <a:pt x="1445" y="1069"/>
                    </a:lnTo>
                    <a:lnTo>
                      <a:pt x="1445" y="1060"/>
                    </a:lnTo>
                    <a:lnTo>
                      <a:pt x="1454" y="1051"/>
                    </a:lnTo>
                    <a:lnTo>
                      <a:pt x="1462" y="1051"/>
                    </a:lnTo>
                    <a:lnTo>
                      <a:pt x="1471" y="1060"/>
                    </a:lnTo>
                    <a:lnTo>
                      <a:pt x="1481" y="1069"/>
                    </a:lnTo>
                    <a:lnTo>
                      <a:pt x="1498" y="1078"/>
                    </a:lnTo>
                    <a:lnTo>
                      <a:pt x="1507" y="1087"/>
                    </a:lnTo>
                    <a:lnTo>
                      <a:pt x="1515" y="1078"/>
                    </a:lnTo>
                    <a:lnTo>
                      <a:pt x="1515" y="1069"/>
                    </a:lnTo>
                    <a:lnTo>
                      <a:pt x="1525" y="1060"/>
                    </a:lnTo>
                    <a:lnTo>
                      <a:pt x="1525" y="1043"/>
                    </a:lnTo>
                    <a:lnTo>
                      <a:pt x="1525" y="1034"/>
                    </a:lnTo>
                    <a:lnTo>
                      <a:pt x="1534" y="1024"/>
                    </a:lnTo>
                    <a:lnTo>
                      <a:pt x="1534" y="1016"/>
                    </a:lnTo>
                    <a:lnTo>
                      <a:pt x="1543" y="1016"/>
                    </a:lnTo>
                    <a:lnTo>
                      <a:pt x="1561" y="1007"/>
                    </a:lnTo>
                    <a:lnTo>
                      <a:pt x="1570" y="998"/>
                    </a:lnTo>
                    <a:lnTo>
                      <a:pt x="1570" y="989"/>
                    </a:lnTo>
                    <a:lnTo>
                      <a:pt x="1578" y="971"/>
                    </a:lnTo>
                    <a:lnTo>
                      <a:pt x="1578" y="954"/>
                    </a:lnTo>
                    <a:lnTo>
                      <a:pt x="1578" y="936"/>
                    </a:lnTo>
                    <a:lnTo>
                      <a:pt x="1587" y="927"/>
                    </a:lnTo>
                    <a:lnTo>
                      <a:pt x="1596" y="918"/>
                    </a:lnTo>
                    <a:lnTo>
                      <a:pt x="1605" y="909"/>
                    </a:lnTo>
                    <a:lnTo>
                      <a:pt x="1623" y="909"/>
                    </a:lnTo>
                    <a:lnTo>
                      <a:pt x="1658" y="883"/>
                    </a:lnTo>
                    <a:lnTo>
                      <a:pt x="1678" y="863"/>
                    </a:lnTo>
                    <a:lnTo>
                      <a:pt x="1685" y="847"/>
                    </a:lnTo>
                    <a:lnTo>
                      <a:pt x="1694" y="838"/>
                    </a:lnTo>
                    <a:lnTo>
                      <a:pt x="1694" y="828"/>
                    </a:lnTo>
                    <a:lnTo>
                      <a:pt x="1694" y="819"/>
                    </a:lnTo>
                    <a:lnTo>
                      <a:pt x="1685" y="810"/>
                    </a:lnTo>
                    <a:lnTo>
                      <a:pt x="1678" y="792"/>
                    </a:lnTo>
                    <a:lnTo>
                      <a:pt x="1678" y="783"/>
                    </a:lnTo>
                    <a:lnTo>
                      <a:pt x="1667" y="766"/>
                    </a:lnTo>
                    <a:lnTo>
                      <a:pt x="1678" y="776"/>
                    </a:lnTo>
                    <a:lnTo>
                      <a:pt x="1685" y="776"/>
                    </a:lnTo>
                    <a:lnTo>
                      <a:pt x="1694" y="776"/>
                    </a:lnTo>
                    <a:lnTo>
                      <a:pt x="1703" y="776"/>
                    </a:lnTo>
                    <a:lnTo>
                      <a:pt x="1711" y="776"/>
                    </a:lnTo>
                    <a:lnTo>
                      <a:pt x="1711" y="766"/>
                    </a:lnTo>
                    <a:lnTo>
                      <a:pt x="1711" y="747"/>
                    </a:lnTo>
                    <a:lnTo>
                      <a:pt x="1711" y="739"/>
                    </a:lnTo>
                    <a:lnTo>
                      <a:pt x="1711" y="721"/>
                    </a:lnTo>
                    <a:lnTo>
                      <a:pt x="1711" y="694"/>
                    </a:lnTo>
                    <a:lnTo>
                      <a:pt x="1721" y="677"/>
                    </a:lnTo>
                    <a:lnTo>
                      <a:pt x="1738" y="650"/>
                    </a:lnTo>
                    <a:lnTo>
                      <a:pt x="1758" y="623"/>
                    </a:lnTo>
                    <a:lnTo>
                      <a:pt x="1765" y="597"/>
                    </a:lnTo>
                    <a:lnTo>
                      <a:pt x="1784" y="570"/>
                    </a:lnTo>
                    <a:lnTo>
                      <a:pt x="1802" y="543"/>
                    </a:lnTo>
                    <a:lnTo>
                      <a:pt x="1818" y="517"/>
                    </a:lnTo>
                    <a:lnTo>
                      <a:pt x="1838" y="499"/>
                    </a:lnTo>
                    <a:lnTo>
                      <a:pt x="1855" y="481"/>
                    </a:lnTo>
                    <a:lnTo>
                      <a:pt x="1882" y="463"/>
                    </a:lnTo>
                    <a:lnTo>
                      <a:pt x="1257" y="0"/>
                    </a:lnTo>
                    <a:lnTo>
                      <a:pt x="1186" y="8"/>
                    </a:lnTo>
                    <a:lnTo>
                      <a:pt x="1088" y="17"/>
                    </a:lnTo>
                    <a:lnTo>
                      <a:pt x="972" y="26"/>
                    </a:lnTo>
                    <a:lnTo>
                      <a:pt x="837" y="44"/>
                    </a:lnTo>
                    <a:lnTo>
                      <a:pt x="713" y="53"/>
                    </a:lnTo>
                    <a:lnTo>
                      <a:pt x="588" y="62"/>
                    </a:lnTo>
                    <a:lnTo>
                      <a:pt x="473" y="80"/>
                    </a:lnTo>
                    <a:lnTo>
                      <a:pt x="383" y="89"/>
                    </a:lnTo>
                    <a:lnTo>
                      <a:pt x="320" y="89"/>
                    </a:lnTo>
                    <a:lnTo>
                      <a:pt x="303" y="89"/>
                    </a:lnTo>
                    <a:lnTo>
                      <a:pt x="285" y="97"/>
                    </a:lnTo>
                    <a:lnTo>
                      <a:pt x="258" y="115"/>
                    </a:lnTo>
                    <a:lnTo>
                      <a:pt x="240" y="124"/>
                    </a:lnTo>
                    <a:lnTo>
                      <a:pt x="214" y="142"/>
                    </a:lnTo>
                    <a:lnTo>
                      <a:pt x="187" y="169"/>
                    </a:lnTo>
                    <a:lnTo>
                      <a:pt x="160" y="186"/>
                    </a:lnTo>
                    <a:lnTo>
                      <a:pt x="134" y="204"/>
                    </a:lnTo>
                    <a:lnTo>
                      <a:pt x="107" y="213"/>
                    </a:lnTo>
                    <a:lnTo>
                      <a:pt x="90" y="230"/>
                    </a:lnTo>
                    <a:lnTo>
                      <a:pt x="63" y="23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48" name="Freeform 50"/>
              <p:cNvSpPr>
                <a:spLocks/>
              </p:cNvSpPr>
              <p:nvPr/>
            </p:nvSpPr>
            <p:spPr bwMode="auto">
              <a:xfrm>
                <a:off x="1584" y="2557"/>
                <a:ext cx="663" cy="717"/>
              </a:xfrm>
              <a:custGeom>
                <a:avLst/>
                <a:gdLst>
                  <a:gd name="T0" fmla="*/ 95 w 2614"/>
                  <a:gd name="T1" fmla="*/ 0 h 2799"/>
                  <a:gd name="T2" fmla="*/ 134 w 2614"/>
                  <a:gd name="T3" fmla="*/ 6 h 2799"/>
                  <a:gd name="T4" fmla="*/ 177 w 2614"/>
                  <a:gd name="T5" fmla="*/ 12 h 2799"/>
                  <a:gd name="T6" fmla="*/ 224 w 2614"/>
                  <a:gd name="T7" fmla="*/ 18 h 2799"/>
                  <a:gd name="T8" fmla="*/ 274 w 2614"/>
                  <a:gd name="T9" fmla="*/ 25 h 2799"/>
                  <a:gd name="T10" fmla="*/ 330 w 2614"/>
                  <a:gd name="T11" fmla="*/ 34 h 2799"/>
                  <a:gd name="T12" fmla="*/ 392 w 2614"/>
                  <a:gd name="T13" fmla="*/ 41 h 2799"/>
                  <a:gd name="T14" fmla="*/ 455 w 2614"/>
                  <a:gd name="T15" fmla="*/ 48 h 2799"/>
                  <a:gd name="T16" fmla="*/ 520 w 2614"/>
                  <a:gd name="T17" fmla="*/ 55 h 2799"/>
                  <a:gd name="T18" fmla="*/ 590 w 2614"/>
                  <a:gd name="T19" fmla="*/ 61 h 2799"/>
                  <a:gd name="T20" fmla="*/ 663 w 2614"/>
                  <a:gd name="T21" fmla="*/ 68 h 2799"/>
                  <a:gd name="T22" fmla="*/ 663 w 2614"/>
                  <a:gd name="T23" fmla="*/ 135 h 2799"/>
                  <a:gd name="T24" fmla="*/ 618 w 2614"/>
                  <a:gd name="T25" fmla="*/ 687 h 2799"/>
                  <a:gd name="T26" fmla="*/ 260 w 2614"/>
                  <a:gd name="T27" fmla="*/ 657 h 2799"/>
                  <a:gd name="T28" fmla="*/ 260 w 2614"/>
                  <a:gd name="T29" fmla="*/ 680 h 2799"/>
                  <a:gd name="T30" fmla="*/ 95 w 2614"/>
                  <a:gd name="T31" fmla="*/ 657 h 2799"/>
                  <a:gd name="T32" fmla="*/ 86 w 2614"/>
                  <a:gd name="T33" fmla="*/ 717 h 2799"/>
                  <a:gd name="T34" fmla="*/ 0 w 2614"/>
                  <a:gd name="T35" fmla="*/ 699 h 2799"/>
                  <a:gd name="T36" fmla="*/ 12 w 2614"/>
                  <a:gd name="T37" fmla="*/ 614 h 2799"/>
                  <a:gd name="T38" fmla="*/ 25 w 2614"/>
                  <a:gd name="T39" fmla="*/ 525 h 2799"/>
                  <a:gd name="T40" fmla="*/ 37 w 2614"/>
                  <a:gd name="T41" fmla="*/ 433 h 2799"/>
                  <a:gd name="T42" fmla="*/ 48 w 2614"/>
                  <a:gd name="T43" fmla="*/ 345 h 2799"/>
                  <a:gd name="T44" fmla="*/ 61 w 2614"/>
                  <a:gd name="T45" fmla="*/ 260 h 2799"/>
                  <a:gd name="T46" fmla="*/ 70 w 2614"/>
                  <a:gd name="T47" fmla="*/ 183 h 2799"/>
                  <a:gd name="T48" fmla="*/ 79 w 2614"/>
                  <a:gd name="T49" fmla="*/ 114 h 2799"/>
                  <a:gd name="T50" fmla="*/ 89 w 2614"/>
                  <a:gd name="T51" fmla="*/ 59 h 2799"/>
                  <a:gd name="T52" fmla="*/ 93 w 2614"/>
                  <a:gd name="T53" fmla="*/ 20 h 2799"/>
                  <a:gd name="T54" fmla="*/ 95 w 2614"/>
                  <a:gd name="T55" fmla="*/ 0 h 279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614" h="2799">
                    <a:moveTo>
                      <a:pt x="376" y="0"/>
                    </a:moveTo>
                    <a:lnTo>
                      <a:pt x="528" y="25"/>
                    </a:lnTo>
                    <a:lnTo>
                      <a:pt x="697" y="45"/>
                    </a:lnTo>
                    <a:lnTo>
                      <a:pt x="884" y="72"/>
                    </a:lnTo>
                    <a:lnTo>
                      <a:pt x="1081" y="98"/>
                    </a:lnTo>
                    <a:lnTo>
                      <a:pt x="1303" y="133"/>
                    </a:lnTo>
                    <a:lnTo>
                      <a:pt x="1544" y="160"/>
                    </a:lnTo>
                    <a:lnTo>
                      <a:pt x="1793" y="186"/>
                    </a:lnTo>
                    <a:lnTo>
                      <a:pt x="2052" y="213"/>
                    </a:lnTo>
                    <a:lnTo>
                      <a:pt x="2328" y="240"/>
                    </a:lnTo>
                    <a:lnTo>
                      <a:pt x="2614" y="266"/>
                    </a:lnTo>
                    <a:lnTo>
                      <a:pt x="2614" y="526"/>
                    </a:lnTo>
                    <a:lnTo>
                      <a:pt x="2436" y="2682"/>
                    </a:lnTo>
                    <a:lnTo>
                      <a:pt x="1027" y="2566"/>
                    </a:lnTo>
                    <a:lnTo>
                      <a:pt x="1027" y="2655"/>
                    </a:lnTo>
                    <a:lnTo>
                      <a:pt x="376" y="2566"/>
                    </a:lnTo>
                    <a:lnTo>
                      <a:pt x="340" y="2799"/>
                    </a:lnTo>
                    <a:lnTo>
                      <a:pt x="0" y="2728"/>
                    </a:lnTo>
                    <a:lnTo>
                      <a:pt x="47" y="2398"/>
                    </a:lnTo>
                    <a:lnTo>
                      <a:pt x="100" y="2049"/>
                    </a:lnTo>
                    <a:lnTo>
                      <a:pt x="144" y="1692"/>
                    </a:lnTo>
                    <a:lnTo>
                      <a:pt x="188" y="1346"/>
                    </a:lnTo>
                    <a:lnTo>
                      <a:pt x="241" y="1015"/>
                    </a:lnTo>
                    <a:lnTo>
                      <a:pt x="277" y="713"/>
                    </a:lnTo>
                    <a:lnTo>
                      <a:pt x="313" y="445"/>
                    </a:lnTo>
                    <a:lnTo>
                      <a:pt x="349" y="232"/>
                    </a:lnTo>
                    <a:lnTo>
                      <a:pt x="367" y="80"/>
                    </a:lnTo>
                    <a:lnTo>
                      <a:pt x="376"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49" name="Freeform 51"/>
              <p:cNvSpPr>
                <a:spLocks/>
              </p:cNvSpPr>
              <p:nvPr/>
            </p:nvSpPr>
            <p:spPr bwMode="auto">
              <a:xfrm>
                <a:off x="1584" y="2557"/>
                <a:ext cx="663" cy="717"/>
              </a:xfrm>
              <a:custGeom>
                <a:avLst/>
                <a:gdLst>
                  <a:gd name="T0" fmla="*/ 95 w 2614"/>
                  <a:gd name="T1" fmla="*/ 0 h 2799"/>
                  <a:gd name="T2" fmla="*/ 134 w 2614"/>
                  <a:gd name="T3" fmla="*/ 6 h 2799"/>
                  <a:gd name="T4" fmla="*/ 177 w 2614"/>
                  <a:gd name="T5" fmla="*/ 12 h 2799"/>
                  <a:gd name="T6" fmla="*/ 224 w 2614"/>
                  <a:gd name="T7" fmla="*/ 18 h 2799"/>
                  <a:gd name="T8" fmla="*/ 274 w 2614"/>
                  <a:gd name="T9" fmla="*/ 25 h 2799"/>
                  <a:gd name="T10" fmla="*/ 330 w 2614"/>
                  <a:gd name="T11" fmla="*/ 34 h 2799"/>
                  <a:gd name="T12" fmla="*/ 392 w 2614"/>
                  <a:gd name="T13" fmla="*/ 41 h 2799"/>
                  <a:gd name="T14" fmla="*/ 455 w 2614"/>
                  <a:gd name="T15" fmla="*/ 48 h 2799"/>
                  <a:gd name="T16" fmla="*/ 520 w 2614"/>
                  <a:gd name="T17" fmla="*/ 55 h 2799"/>
                  <a:gd name="T18" fmla="*/ 590 w 2614"/>
                  <a:gd name="T19" fmla="*/ 61 h 2799"/>
                  <a:gd name="T20" fmla="*/ 663 w 2614"/>
                  <a:gd name="T21" fmla="*/ 68 h 2799"/>
                  <a:gd name="T22" fmla="*/ 663 w 2614"/>
                  <a:gd name="T23" fmla="*/ 68 h 2799"/>
                  <a:gd name="T24" fmla="*/ 663 w 2614"/>
                  <a:gd name="T25" fmla="*/ 135 h 2799"/>
                  <a:gd name="T26" fmla="*/ 618 w 2614"/>
                  <a:gd name="T27" fmla="*/ 687 h 2799"/>
                  <a:gd name="T28" fmla="*/ 260 w 2614"/>
                  <a:gd name="T29" fmla="*/ 657 h 2799"/>
                  <a:gd name="T30" fmla="*/ 260 w 2614"/>
                  <a:gd name="T31" fmla="*/ 680 h 2799"/>
                  <a:gd name="T32" fmla="*/ 95 w 2614"/>
                  <a:gd name="T33" fmla="*/ 657 h 2799"/>
                  <a:gd name="T34" fmla="*/ 86 w 2614"/>
                  <a:gd name="T35" fmla="*/ 717 h 2799"/>
                  <a:gd name="T36" fmla="*/ 0 w 2614"/>
                  <a:gd name="T37" fmla="*/ 699 h 2799"/>
                  <a:gd name="T38" fmla="*/ 12 w 2614"/>
                  <a:gd name="T39" fmla="*/ 614 h 2799"/>
                  <a:gd name="T40" fmla="*/ 25 w 2614"/>
                  <a:gd name="T41" fmla="*/ 525 h 2799"/>
                  <a:gd name="T42" fmla="*/ 37 w 2614"/>
                  <a:gd name="T43" fmla="*/ 433 h 2799"/>
                  <a:gd name="T44" fmla="*/ 48 w 2614"/>
                  <a:gd name="T45" fmla="*/ 345 h 2799"/>
                  <a:gd name="T46" fmla="*/ 61 w 2614"/>
                  <a:gd name="T47" fmla="*/ 260 h 2799"/>
                  <a:gd name="T48" fmla="*/ 70 w 2614"/>
                  <a:gd name="T49" fmla="*/ 183 h 2799"/>
                  <a:gd name="T50" fmla="*/ 79 w 2614"/>
                  <a:gd name="T51" fmla="*/ 114 h 2799"/>
                  <a:gd name="T52" fmla="*/ 89 w 2614"/>
                  <a:gd name="T53" fmla="*/ 59 h 2799"/>
                  <a:gd name="T54" fmla="*/ 93 w 2614"/>
                  <a:gd name="T55" fmla="*/ 20 h 2799"/>
                  <a:gd name="T56" fmla="*/ 95 w 2614"/>
                  <a:gd name="T57" fmla="*/ 0 h 2799"/>
                  <a:gd name="T58" fmla="*/ 95 w 2614"/>
                  <a:gd name="T59" fmla="*/ 0 h 279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614" h="2799">
                    <a:moveTo>
                      <a:pt x="376" y="0"/>
                    </a:moveTo>
                    <a:lnTo>
                      <a:pt x="528" y="25"/>
                    </a:lnTo>
                    <a:lnTo>
                      <a:pt x="697" y="45"/>
                    </a:lnTo>
                    <a:lnTo>
                      <a:pt x="884" y="72"/>
                    </a:lnTo>
                    <a:lnTo>
                      <a:pt x="1081" y="98"/>
                    </a:lnTo>
                    <a:lnTo>
                      <a:pt x="1303" y="133"/>
                    </a:lnTo>
                    <a:lnTo>
                      <a:pt x="1544" y="160"/>
                    </a:lnTo>
                    <a:lnTo>
                      <a:pt x="1793" y="186"/>
                    </a:lnTo>
                    <a:lnTo>
                      <a:pt x="2052" y="213"/>
                    </a:lnTo>
                    <a:lnTo>
                      <a:pt x="2328" y="240"/>
                    </a:lnTo>
                    <a:lnTo>
                      <a:pt x="2614" y="266"/>
                    </a:lnTo>
                    <a:lnTo>
                      <a:pt x="2614" y="526"/>
                    </a:lnTo>
                    <a:lnTo>
                      <a:pt x="2436" y="2682"/>
                    </a:lnTo>
                    <a:lnTo>
                      <a:pt x="1027" y="2566"/>
                    </a:lnTo>
                    <a:lnTo>
                      <a:pt x="1027" y="2655"/>
                    </a:lnTo>
                    <a:lnTo>
                      <a:pt x="376" y="2566"/>
                    </a:lnTo>
                    <a:lnTo>
                      <a:pt x="340" y="2799"/>
                    </a:lnTo>
                    <a:lnTo>
                      <a:pt x="0" y="2728"/>
                    </a:lnTo>
                    <a:lnTo>
                      <a:pt x="47" y="2398"/>
                    </a:lnTo>
                    <a:lnTo>
                      <a:pt x="100" y="2049"/>
                    </a:lnTo>
                    <a:lnTo>
                      <a:pt x="144" y="1692"/>
                    </a:lnTo>
                    <a:lnTo>
                      <a:pt x="188" y="1346"/>
                    </a:lnTo>
                    <a:lnTo>
                      <a:pt x="241" y="1015"/>
                    </a:lnTo>
                    <a:lnTo>
                      <a:pt x="277" y="713"/>
                    </a:lnTo>
                    <a:lnTo>
                      <a:pt x="313" y="445"/>
                    </a:lnTo>
                    <a:lnTo>
                      <a:pt x="349" y="232"/>
                    </a:lnTo>
                    <a:lnTo>
                      <a:pt x="367" y="80"/>
                    </a:lnTo>
                    <a:lnTo>
                      <a:pt x="376" y="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50" name="Freeform 52"/>
              <p:cNvSpPr>
                <a:spLocks/>
              </p:cNvSpPr>
              <p:nvPr/>
            </p:nvSpPr>
            <p:spPr bwMode="auto">
              <a:xfrm>
                <a:off x="3497" y="2587"/>
                <a:ext cx="803" cy="292"/>
              </a:xfrm>
              <a:custGeom>
                <a:avLst/>
                <a:gdLst>
                  <a:gd name="T0" fmla="*/ 208 w 3166"/>
                  <a:gd name="T1" fmla="*/ 276 h 1140"/>
                  <a:gd name="T2" fmla="*/ 7 w 3166"/>
                  <a:gd name="T3" fmla="*/ 288 h 1140"/>
                  <a:gd name="T4" fmla="*/ 13 w 3166"/>
                  <a:gd name="T5" fmla="*/ 281 h 1140"/>
                  <a:gd name="T6" fmla="*/ 13 w 3166"/>
                  <a:gd name="T7" fmla="*/ 272 h 1140"/>
                  <a:gd name="T8" fmla="*/ 7 w 3166"/>
                  <a:gd name="T9" fmla="*/ 254 h 1140"/>
                  <a:gd name="T10" fmla="*/ 16 w 3166"/>
                  <a:gd name="T11" fmla="*/ 233 h 1140"/>
                  <a:gd name="T12" fmla="*/ 29 w 3166"/>
                  <a:gd name="T13" fmla="*/ 219 h 1140"/>
                  <a:gd name="T14" fmla="*/ 27 w 3166"/>
                  <a:gd name="T15" fmla="*/ 203 h 1140"/>
                  <a:gd name="T16" fmla="*/ 36 w 3166"/>
                  <a:gd name="T17" fmla="*/ 199 h 1140"/>
                  <a:gd name="T18" fmla="*/ 38 w 3166"/>
                  <a:gd name="T19" fmla="*/ 192 h 1140"/>
                  <a:gd name="T20" fmla="*/ 43 w 3166"/>
                  <a:gd name="T21" fmla="*/ 185 h 1140"/>
                  <a:gd name="T22" fmla="*/ 49 w 3166"/>
                  <a:gd name="T23" fmla="*/ 164 h 1140"/>
                  <a:gd name="T24" fmla="*/ 52 w 3166"/>
                  <a:gd name="T25" fmla="*/ 150 h 1140"/>
                  <a:gd name="T26" fmla="*/ 49 w 3166"/>
                  <a:gd name="T27" fmla="*/ 132 h 1140"/>
                  <a:gd name="T28" fmla="*/ 54 w 3166"/>
                  <a:gd name="T29" fmla="*/ 116 h 1140"/>
                  <a:gd name="T30" fmla="*/ 59 w 3166"/>
                  <a:gd name="T31" fmla="*/ 109 h 1140"/>
                  <a:gd name="T32" fmla="*/ 54 w 3166"/>
                  <a:gd name="T33" fmla="*/ 103 h 1140"/>
                  <a:gd name="T34" fmla="*/ 192 w 3166"/>
                  <a:gd name="T35" fmla="*/ 89 h 1140"/>
                  <a:gd name="T36" fmla="*/ 341 w 3166"/>
                  <a:gd name="T37" fmla="*/ 59 h 1140"/>
                  <a:gd name="T38" fmla="*/ 563 w 3166"/>
                  <a:gd name="T39" fmla="*/ 34 h 1140"/>
                  <a:gd name="T40" fmla="*/ 735 w 3166"/>
                  <a:gd name="T41" fmla="*/ 9 h 1140"/>
                  <a:gd name="T42" fmla="*/ 803 w 3166"/>
                  <a:gd name="T43" fmla="*/ 23 h 1140"/>
                  <a:gd name="T44" fmla="*/ 784 w 3166"/>
                  <a:gd name="T45" fmla="*/ 34 h 1140"/>
                  <a:gd name="T46" fmla="*/ 778 w 3166"/>
                  <a:gd name="T47" fmla="*/ 52 h 1140"/>
                  <a:gd name="T48" fmla="*/ 769 w 3166"/>
                  <a:gd name="T49" fmla="*/ 64 h 1140"/>
                  <a:gd name="T50" fmla="*/ 751 w 3166"/>
                  <a:gd name="T51" fmla="*/ 66 h 1140"/>
                  <a:gd name="T52" fmla="*/ 742 w 3166"/>
                  <a:gd name="T53" fmla="*/ 75 h 1140"/>
                  <a:gd name="T54" fmla="*/ 730 w 3166"/>
                  <a:gd name="T55" fmla="*/ 84 h 1140"/>
                  <a:gd name="T56" fmla="*/ 714 w 3166"/>
                  <a:gd name="T57" fmla="*/ 87 h 1140"/>
                  <a:gd name="T58" fmla="*/ 708 w 3166"/>
                  <a:gd name="T59" fmla="*/ 87 h 1140"/>
                  <a:gd name="T60" fmla="*/ 703 w 3166"/>
                  <a:gd name="T61" fmla="*/ 91 h 1140"/>
                  <a:gd name="T62" fmla="*/ 703 w 3166"/>
                  <a:gd name="T63" fmla="*/ 101 h 1140"/>
                  <a:gd name="T64" fmla="*/ 696 w 3166"/>
                  <a:gd name="T65" fmla="*/ 114 h 1140"/>
                  <a:gd name="T66" fmla="*/ 681 w 3166"/>
                  <a:gd name="T67" fmla="*/ 123 h 1140"/>
                  <a:gd name="T68" fmla="*/ 663 w 3166"/>
                  <a:gd name="T69" fmla="*/ 135 h 1140"/>
                  <a:gd name="T70" fmla="*/ 644 w 3166"/>
                  <a:gd name="T71" fmla="*/ 150 h 1140"/>
                  <a:gd name="T72" fmla="*/ 629 w 3166"/>
                  <a:gd name="T73" fmla="*/ 160 h 1140"/>
                  <a:gd name="T74" fmla="*/ 615 w 3166"/>
                  <a:gd name="T75" fmla="*/ 164 h 1140"/>
                  <a:gd name="T76" fmla="*/ 610 w 3166"/>
                  <a:gd name="T77" fmla="*/ 173 h 1140"/>
                  <a:gd name="T78" fmla="*/ 604 w 3166"/>
                  <a:gd name="T79" fmla="*/ 180 h 1140"/>
                  <a:gd name="T80" fmla="*/ 602 w 3166"/>
                  <a:gd name="T81" fmla="*/ 187 h 1140"/>
                  <a:gd name="T82" fmla="*/ 604 w 3166"/>
                  <a:gd name="T83" fmla="*/ 201 h 1140"/>
                  <a:gd name="T84" fmla="*/ 599 w 3166"/>
                  <a:gd name="T85" fmla="*/ 205 h 1140"/>
                  <a:gd name="T86" fmla="*/ 588 w 3166"/>
                  <a:gd name="T87" fmla="*/ 201 h 1140"/>
                  <a:gd name="T88" fmla="*/ 579 w 3166"/>
                  <a:gd name="T89" fmla="*/ 205 h 1140"/>
                  <a:gd name="T90" fmla="*/ 579 w 3166"/>
                  <a:gd name="T91" fmla="*/ 235 h 11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166" h="1140">
                    <a:moveTo>
                      <a:pt x="2283" y="917"/>
                    </a:moveTo>
                    <a:lnTo>
                      <a:pt x="1766" y="990"/>
                    </a:lnTo>
                    <a:lnTo>
                      <a:pt x="819" y="1079"/>
                    </a:lnTo>
                    <a:lnTo>
                      <a:pt x="0" y="1140"/>
                    </a:lnTo>
                    <a:lnTo>
                      <a:pt x="9" y="1132"/>
                    </a:lnTo>
                    <a:lnTo>
                      <a:pt x="26" y="1123"/>
                    </a:lnTo>
                    <a:lnTo>
                      <a:pt x="35" y="1114"/>
                    </a:lnTo>
                    <a:lnTo>
                      <a:pt x="45" y="1105"/>
                    </a:lnTo>
                    <a:lnTo>
                      <a:pt x="53" y="1096"/>
                    </a:lnTo>
                    <a:lnTo>
                      <a:pt x="53" y="1087"/>
                    </a:lnTo>
                    <a:lnTo>
                      <a:pt x="62" y="1079"/>
                    </a:lnTo>
                    <a:lnTo>
                      <a:pt x="53" y="1060"/>
                    </a:lnTo>
                    <a:lnTo>
                      <a:pt x="45" y="1043"/>
                    </a:lnTo>
                    <a:lnTo>
                      <a:pt x="26" y="1023"/>
                    </a:lnTo>
                    <a:lnTo>
                      <a:pt x="26" y="990"/>
                    </a:lnTo>
                    <a:lnTo>
                      <a:pt x="35" y="963"/>
                    </a:lnTo>
                    <a:lnTo>
                      <a:pt x="45" y="936"/>
                    </a:lnTo>
                    <a:lnTo>
                      <a:pt x="62" y="910"/>
                    </a:lnTo>
                    <a:lnTo>
                      <a:pt x="89" y="890"/>
                    </a:lnTo>
                    <a:lnTo>
                      <a:pt x="106" y="873"/>
                    </a:lnTo>
                    <a:lnTo>
                      <a:pt x="115" y="855"/>
                    </a:lnTo>
                    <a:lnTo>
                      <a:pt x="125" y="837"/>
                    </a:lnTo>
                    <a:lnTo>
                      <a:pt x="125" y="819"/>
                    </a:lnTo>
                    <a:lnTo>
                      <a:pt x="106" y="793"/>
                    </a:lnTo>
                    <a:lnTo>
                      <a:pt x="125" y="783"/>
                    </a:lnTo>
                    <a:lnTo>
                      <a:pt x="142" y="783"/>
                    </a:lnTo>
                    <a:lnTo>
                      <a:pt x="142" y="775"/>
                    </a:lnTo>
                    <a:lnTo>
                      <a:pt x="151" y="766"/>
                    </a:lnTo>
                    <a:lnTo>
                      <a:pt x="151" y="757"/>
                    </a:lnTo>
                    <a:lnTo>
                      <a:pt x="151" y="748"/>
                    </a:lnTo>
                    <a:lnTo>
                      <a:pt x="151" y="739"/>
                    </a:lnTo>
                    <a:lnTo>
                      <a:pt x="160" y="722"/>
                    </a:lnTo>
                    <a:lnTo>
                      <a:pt x="169" y="722"/>
                    </a:lnTo>
                    <a:lnTo>
                      <a:pt x="195" y="713"/>
                    </a:lnTo>
                    <a:lnTo>
                      <a:pt x="178" y="650"/>
                    </a:lnTo>
                    <a:lnTo>
                      <a:pt x="195" y="641"/>
                    </a:lnTo>
                    <a:lnTo>
                      <a:pt x="205" y="623"/>
                    </a:lnTo>
                    <a:lnTo>
                      <a:pt x="205" y="606"/>
                    </a:lnTo>
                    <a:lnTo>
                      <a:pt x="205" y="587"/>
                    </a:lnTo>
                    <a:lnTo>
                      <a:pt x="195" y="561"/>
                    </a:lnTo>
                    <a:lnTo>
                      <a:pt x="195" y="543"/>
                    </a:lnTo>
                    <a:lnTo>
                      <a:pt x="195" y="517"/>
                    </a:lnTo>
                    <a:lnTo>
                      <a:pt x="195" y="499"/>
                    </a:lnTo>
                    <a:lnTo>
                      <a:pt x="195" y="473"/>
                    </a:lnTo>
                    <a:lnTo>
                      <a:pt x="213" y="453"/>
                    </a:lnTo>
                    <a:lnTo>
                      <a:pt x="222" y="446"/>
                    </a:lnTo>
                    <a:lnTo>
                      <a:pt x="222" y="437"/>
                    </a:lnTo>
                    <a:lnTo>
                      <a:pt x="231" y="426"/>
                    </a:lnTo>
                    <a:lnTo>
                      <a:pt x="222" y="419"/>
                    </a:lnTo>
                    <a:lnTo>
                      <a:pt x="222" y="410"/>
                    </a:lnTo>
                    <a:lnTo>
                      <a:pt x="213" y="401"/>
                    </a:lnTo>
                    <a:lnTo>
                      <a:pt x="213" y="393"/>
                    </a:lnTo>
                    <a:lnTo>
                      <a:pt x="213" y="382"/>
                    </a:lnTo>
                    <a:lnTo>
                      <a:pt x="757" y="346"/>
                    </a:lnTo>
                    <a:lnTo>
                      <a:pt x="757" y="285"/>
                    </a:lnTo>
                    <a:lnTo>
                      <a:pt x="1052" y="257"/>
                    </a:lnTo>
                    <a:lnTo>
                      <a:pt x="1346" y="230"/>
                    </a:lnTo>
                    <a:lnTo>
                      <a:pt x="1649" y="204"/>
                    </a:lnTo>
                    <a:lnTo>
                      <a:pt x="1943" y="169"/>
                    </a:lnTo>
                    <a:lnTo>
                      <a:pt x="2220" y="133"/>
                    </a:lnTo>
                    <a:lnTo>
                      <a:pt x="2470" y="97"/>
                    </a:lnTo>
                    <a:lnTo>
                      <a:pt x="2702" y="70"/>
                    </a:lnTo>
                    <a:lnTo>
                      <a:pt x="2897" y="36"/>
                    </a:lnTo>
                    <a:lnTo>
                      <a:pt x="3059" y="17"/>
                    </a:lnTo>
                    <a:lnTo>
                      <a:pt x="3166" y="0"/>
                    </a:lnTo>
                    <a:lnTo>
                      <a:pt x="3166" y="89"/>
                    </a:lnTo>
                    <a:lnTo>
                      <a:pt x="3139" y="97"/>
                    </a:lnTo>
                    <a:lnTo>
                      <a:pt x="3113" y="116"/>
                    </a:lnTo>
                    <a:lnTo>
                      <a:pt x="3093" y="133"/>
                    </a:lnTo>
                    <a:lnTo>
                      <a:pt x="3086" y="160"/>
                    </a:lnTo>
                    <a:lnTo>
                      <a:pt x="3077" y="186"/>
                    </a:lnTo>
                    <a:lnTo>
                      <a:pt x="3066" y="204"/>
                    </a:lnTo>
                    <a:lnTo>
                      <a:pt x="3059" y="230"/>
                    </a:lnTo>
                    <a:lnTo>
                      <a:pt x="3040" y="240"/>
                    </a:lnTo>
                    <a:lnTo>
                      <a:pt x="3031" y="249"/>
                    </a:lnTo>
                    <a:lnTo>
                      <a:pt x="3004" y="257"/>
                    </a:lnTo>
                    <a:lnTo>
                      <a:pt x="2977" y="257"/>
                    </a:lnTo>
                    <a:lnTo>
                      <a:pt x="2960" y="257"/>
                    </a:lnTo>
                    <a:lnTo>
                      <a:pt x="2951" y="266"/>
                    </a:lnTo>
                    <a:lnTo>
                      <a:pt x="2942" y="285"/>
                    </a:lnTo>
                    <a:lnTo>
                      <a:pt x="2924" y="293"/>
                    </a:lnTo>
                    <a:lnTo>
                      <a:pt x="2916" y="313"/>
                    </a:lnTo>
                    <a:lnTo>
                      <a:pt x="2897" y="320"/>
                    </a:lnTo>
                    <a:lnTo>
                      <a:pt x="2880" y="329"/>
                    </a:lnTo>
                    <a:lnTo>
                      <a:pt x="2862" y="338"/>
                    </a:lnTo>
                    <a:lnTo>
                      <a:pt x="2826" y="338"/>
                    </a:lnTo>
                    <a:lnTo>
                      <a:pt x="2817" y="338"/>
                    </a:lnTo>
                    <a:lnTo>
                      <a:pt x="2809" y="338"/>
                    </a:lnTo>
                    <a:lnTo>
                      <a:pt x="2800" y="338"/>
                    </a:lnTo>
                    <a:lnTo>
                      <a:pt x="2791" y="338"/>
                    </a:lnTo>
                    <a:lnTo>
                      <a:pt x="2782" y="346"/>
                    </a:lnTo>
                    <a:lnTo>
                      <a:pt x="2773" y="346"/>
                    </a:lnTo>
                    <a:lnTo>
                      <a:pt x="2773" y="357"/>
                    </a:lnTo>
                    <a:lnTo>
                      <a:pt x="2773" y="366"/>
                    </a:lnTo>
                    <a:lnTo>
                      <a:pt x="2764" y="373"/>
                    </a:lnTo>
                    <a:lnTo>
                      <a:pt x="2773" y="393"/>
                    </a:lnTo>
                    <a:lnTo>
                      <a:pt x="2764" y="410"/>
                    </a:lnTo>
                    <a:lnTo>
                      <a:pt x="2756" y="426"/>
                    </a:lnTo>
                    <a:lnTo>
                      <a:pt x="2746" y="446"/>
                    </a:lnTo>
                    <a:lnTo>
                      <a:pt x="2729" y="453"/>
                    </a:lnTo>
                    <a:lnTo>
                      <a:pt x="2702" y="473"/>
                    </a:lnTo>
                    <a:lnTo>
                      <a:pt x="2684" y="481"/>
                    </a:lnTo>
                    <a:lnTo>
                      <a:pt x="2656" y="499"/>
                    </a:lnTo>
                    <a:lnTo>
                      <a:pt x="2631" y="506"/>
                    </a:lnTo>
                    <a:lnTo>
                      <a:pt x="2613" y="526"/>
                    </a:lnTo>
                    <a:lnTo>
                      <a:pt x="2585" y="553"/>
                    </a:lnTo>
                    <a:lnTo>
                      <a:pt x="2567" y="579"/>
                    </a:lnTo>
                    <a:lnTo>
                      <a:pt x="2540" y="587"/>
                    </a:lnTo>
                    <a:lnTo>
                      <a:pt x="2523" y="606"/>
                    </a:lnTo>
                    <a:lnTo>
                      <a:pt x="2496" y="614"/>
                    </a:lnTo>
                    <a:lnTo>
                      <a:pt x="2479" y="623"/>
                    </a:lnTo>
                    <a:lnTo>
                      <a:pt x="2460" y="633"/>
                    </a:lnTo>
                    <a:lnTo>
                      <a:pt x="2443" y="641"/>
                    </a:lnTo>
                    <a:lnTo>
                      <a:pt x="2425" y="641"/>
                    </a:lnTo>
                    <a:lnTo>
                      <a:pt x="2416" y="650"/>
                    </a:lnTo>
                    <a:lnTo>
                      <a:pt x="2416" y="668"/>
                    </a:lnTo>
                    <a:lnTo>
                      <a:pt x="2407" y="677"/>
                    </a:lnTo>
                    <a:lnTo>
                      <a:pt x="2399" y="686"/>
                    </a:lnTo>
                    <a:lnTo>
                      <a:pt x="2389" y="695"/>
                    </a:lnTo>
                    <a:lnTo>
                      <a:pt x="2380" y="703"/>
                    </a:lnTo>
                    <a:lnTo>
                      <a:pt x="2380" y="713"/>
                    </a:lnTo>
                    <a:lnTo>
                      <a:pt x="2372" y="722"/>
                    </a:lnTo>
                    <a:lnTo>
                      <a:pt x="2372" y="730"/>
                    </a:lnTo>
                    <a:lnTo>
                      <a:pt x="2372" y="748"/>
                    </a:lnTo>
                    <a:lnTo>
                      <a:pt x="2372" y="766"/>
                    </a:lnTo>
                    <a:lnTo>
                      <a:pt x="2380" y="783"/>
                    </a:lnTo>
                    <a:lnTo>
                      <a:pt x="2380" y="793"/>
                    </a:lnTo>
                    <a:lnTo>
                      <a:pt x="2372" y="802"/>
                    </a:lnTo>
                    <a:lnTo>
                      <a:pt x="2363" y="802"/>
                    </a:lnTo>
                    <a:lnTo>
                      <a:pt x="2345" y="793"/>
                    </a:lnTo>
                    <a:lnTo>
                      <a:pt x="2336" y="793"/>
                    </a:lnTo>
                    <a:lnTo>
                      <a:pt x="2319" y="783"/>
                    </a:lnTo>
                    <a:lnTo>
                      <a:pt x="2309" y="783"/>
                    </a:lnTo>
                    <a:lnTo>
                      <a:pt x="2291" y="793"/>
                    </a:lnTo>
                    <a:lnTo>
                      <a:pt x="2283" y="802"/>
                    </a:lnTo>
                    <a:lnTo>
                      <a:pt x="2283" y="828"/>
                    </a:lnTo>
                    <a:lnTo>
                      <a:pt x="2283" y="926"/>
                    </a:lnTo>
                    <a:lnTo>
                      <a:pt x="2283" y="917"/>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51" name="Freeform 53"/>
              <p:cNvSpPr>
                <a:spLocks/>
              </p:cNvSpPr>
              <p:nvPr/>
            </p:nvSpPr>
            <p:spPr bwMode="auto">
              <a:xfrm>
                <a:off x="3497" y="2587"/>
                <a:ext cx="803" cy="292"/>
              </a:xfrm>
              <a:custGeom>
                <a:avLst/>
                <a:gdLst>
                  <a:gd name="T0" fmla="*/ 208 w 3166"/>
                  <a:gd name="T1" fmla="*/ 276 h 1140"/>
                  <a:gd name="T2" fmla="*/ 2 w 3166"/>
                  <a:gd name="T3" fmla="*/ 290 h 1140"/>
                  <a:gd name="T4" fmla="*/ 11 w 3166"/>
                  <a:gd name="T5" fmla="*/ 283 h 1140"/>
                  <a:gd name="T6" fmla="*/ 16 w 3166"/>
                  <a:gd name="T7" fmla="*/ 276 h 1140"/>
                  <a:gd name="T8" fmla="*/ 7 w 3166"/>
                  <a:gd name="T9" fmla="*/ 262 h 1140"/>
                  <a:gd name="T10" fmla="*/ 11 w 3166"/>
                  <a:gd name="T11" fmla="*/ 240 h 1140"/>
                  <a:gd name="T12" fmla="*/ 27 w 3166"/>
                  <a:gd name="T13" fmla="*/ 224 h 1140"/>
                  <a:gd name="T14" fmla="*/ 32 w 3166"/>
                  <a:gd name="T15" fmla="*/ 210 h 1140"/>
                  <a:gd name="T16" fmla="*/ 36 w 3166"/>
                  <a:gd name="T17" fmla="*/ 201 h 1140"/>
                  <a:gd name="T18" fmla="*/ 38 w 3166"/>
                  <a:gd name="T19" fmla="*/ 194 h 1140"/>
                  <a:gd name="T20" fmla="*/ 41 w 3166"/>
                  <a:gd name="T21" fmla="*/ 185 h 1140"/>
                  <a:gd name="T22" fmla="*/ 45 w 3166"/>
                  <a:gd name="T23" fmla="*/ 166 h 1140"/>
                  <a:gd name="T24" fmla="*/ 52 w 3166"/>
                  <a:gd name="T25" fmla="*/ 155 h 1140"/>
                  <a:gd name="T26" fmla="*/ 49 w 3166"/>
                  <a:gd name="T27" fmla="*/ 139 h 1140"/>
                  <a:gd name="T28" fmla="*/ 49 w 3166"/>
                  <a:gd name="T29" fmla="*/ 121 h 1140"/>
                  <a:gd name="T30" fmla="*/ 56 w 3166"/>
                  <a:gd name="T31" fmla="*/ 112 h 1140"/>
                  <a:gd name="T32" fmla="*/ 56 w 3166"/>
                  <a:gd name="T33" fmla="*/ 107 h 1140"/>
                  <a:gd name="T34" fmla="*/ 54 w 3166"/>
                  <a:gd name="T35" fmla="*/ 103 h 1140"/>
                  <a:gd name="T36" fmla="*/ 192 w 3166"/>
                  <a:gd name="T37" fmla="*/ 89 h 1140"/>
                  <a:gd name="T38" fmla="*/ 341 w 3166"/>
                  <a:gd name="T39" fmla="*/ 59 h 1140"/>
                  <a:gd name="T40" fmla="*/ 563 w 3166"/>
                  <a:gd name="T41" fmla="*/ 34 h 1140"/>
                  <a:gd name="T42" fmla="*/ 735 w 3166"/>
                  <a:gd name="T43" fmla="*/ 9 h 1140"/>
                  <a:gd name="T44" fmla="*/ 803 w 3166"/>
                  <a:gd name="T45" fmla="*/ 23 h 1140"/>
                  <a:gd name="T46" fmla="*/ 784 w 3166"/>
                  <a:gd name="T47" fmla="*/ 34 h 1140"/>
                  <a:gd name="T48" fmla="*/ 778 w 3166"/>
                  <a:gd name="T49" fmla="*/ 52 h 1140"/>
                  <a:gd name="T50" fmla="*/ 769 w 3166"/>
                  <a:gd name="T51" fmla="*/ 64 h 1140"/>
                  <a:gd name="T52" fmla="*/ 751 w 3166"/>
                  <a:gd name="T53" fmla="*/ 66 h 1140"/>
                  <a:gd name="T54" fmla="*/ 742 w 3166"/>
                  <a:gd name="T55" fmla="*/ 75 h 1140"/>
                  <a:gd name="T56" fmla="*/ 730 w 3166"/>
                  <a:gd name="T57" fmla="*/ 84 h 1140"/>
                  <a:gd name="T58" fmla="*/ 714 w 3166"/>
                  <a:gd name="T59" fmla="*/ 87 h 1140"/>
                  <a:gd name="T60" fmla="*/ 708 w 3166"/>
                  <a:gd name="T61" fmla="*/ 87 h 1140"/>
                  <a:gd name="T62" fmla="*/ 703 w 3166"/>
                  <a:gd name="T63" fmla="*/ 91 h 1140"/>
                  <a:gd name="T64" fmla="*/ 703 w 3166"/>
                  <a:gd name="T65" fmla="*/ 101 h 1140"/>
                  <a:gd name="T66" fmla="*/ 696 w 3166"/>
                  <a:gd name="T67" fmla="*/ 114 h 1140"/>
                  <a:gd name="T68" fmla="*/ 681 w 3166"/>
                  <a:gd name="T69" fmla="*/ 123 h 1140"/>
                  <a:gd name="T70" fmla="*/ 663 w 3166"/>
                  <a:gd name="T71" fmla="*/ 135 h 1140"/>
                  <a:gd name="T72" fmla="*/ 644 w 3166"/>
                  <a:gd name="T73" fmla="*/ 150 h 1140"/>
                  <a:gd name="T74" fmla="*/ 629 w 3166"/>
                  <a:gd name="T75" fmla="*/ 160 h 1140"/>
                  <a:gd name="T76" fmla="*/ 615 w 3166"/>
                  <a:gd name="T77" fmla="*/ 164 h 1140"/>
                  <a:gd name="T78" fmla="*/ 610 w 3166"/>
                  <a:gd name="T79" fmla="*/ 173 h 1140"/>
                  <a:gd name="T80" fmla="*/ 604 w 3166"/>
                  <a:gd name="T81" fmla="*/ 180 h 1140"/>
                  <a:gd name="T82" fmla="*/ 602 w 3166"/>
                  <a:gd name="T83" fmla="*/ 187 h 1140"/>
                  <a:gd name="T84" fmla="*/ 604 w 3166"/>
                  <a:gd name="T85" fmla="*/ 201 h 1140"/>
                  <a:gd name="T86" fmla="*/ 599 w 3166"/>
                  <a:gd name="T87" fmla="*/ 205 h 1140"/>
                  <a:gd name="T88" fmla="*/ 588 w 3166"/>
                  <a:gd name="T89" fmla="*/ 201 h 1140"/>
                  <a:gd name="T90" fmla="*/ 579 w 3166"/>
                  <a:gd name="T91" fmla="*/ 205 h 1140"/>
                  <a:gd name="T92" fmla="*/ 579 w 3166"/>
                  <a:gd name="T93" fmla="*/ 237 h 11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3166" h="1140">
                    <a:moveTo>
                      <a:pt x="2283" y="917"/>
                    </a:moveTo>
                    <a:lnTo>
                      <a:pt x="1766" y="990"/>
                    </a:lnTo>
                    <a:lnTo>
                      <a:pt x="819" y="1079"/>
                    </a:lnTo>
                    <a:lnTo>
                      <a:pt x="0" y="1140"/>
                    </a:lnTo>
                    <a:lnTo>
                      <a:pt x="9" y="1132"/>
                    </a:lnTo>
                    <a:lnTo>
                      <a:pt x="26" y="1123"/>
                    </a:lnTo>
                    <a:lnTo>
                      <a:pt x="35" y="1114"/>
                    </a:lnTo>
                    <a:lnTo>
                      <a:pt x="45" y="1105"/>
                    </a:lnTo>
                    <a:lnTo>
                      <a:pt x="53" y="1096"/>
                    </a:lnTo>
                    <a:lnTo>
                      <a:pt x="53" y="1087"/>
                    </a:lnTo>
                    <a:lnTo>
                      <a:pt x="62" y="1079"/>
                    </a:lnTo>
                    <a:lnTo>
                      <a:pt x="53" y="1060"/>
                    </a:lnTo>
                    <a:lnTo>
                      <a:pt x="45" y="1043"/>
                    </a:lnTo>
                    <a:lnTo>
                      <a:pt x="26" y="1023"/>
                    </a:lnTo>
                    <a:lnTo>
                      <a:pt x="26" y="990"/>
                    </a:lnTo>
                    <a:lnTo>
                      <a:pt x="35" y="963"/>
                    </a:lnTo>
                    <a:lnTo>
                      <a:pt x="45" y="936"/>
                    </a:lnTo>
                    <a:lnTo>
                      <a:pt x="62" y="910"/>
                    </a:lnTo>
                    <a:lnTo>
                      <a:pt x="89" y="890"/>
                    </a:lnTo>
                    <a:lnTo>
                      <a:pt x="106" y="873"/>
                    </a:lnTo>
                    <a:lnTo>
                      <a:pt x="115" y="855"/>
                    </a:lnTo>
                    <a:lnTo>
                      <a:pt x="125" y="837"/>
                    </a:lnTo>
                    <a:lnTo>
                      <a:pt x="125" y="819"/>
                    </a:lnTo>
                    <a:lnTo>
                      <a:pt x="106" y="793"/>
                    </a:lnTo>
                    <a:lnTo>
                      <a:pt x="125" y="783"/>
                    </a:lnTo>
                    <a:lnTo>
                      <a:pt x="142" y="783"/>
                    </a:lnTo>
                    <a:lnTo>
                      <a:pt x="142" y="775"/>
                    </a:lnTo>
                    <a:lnTo>
                      <a:pt x="151" y="766"/>
                    </a:lnTo>
                    <a:lnTo>
                      <a:pt x="151" y="757"/>
                    </a:lnTo>
                    <a:lnTo>
                      <a:pt x="151" y="748"/>
                    </a:lnTo>
                    <a:lnTo>
                      <a:pt x="151" y="739"/>
                    </a:lnTo>
                    <a:lnTo>
                      <a:pt x="160" y="722"/>
                    </a:lnTo>
                    <a:lnTo>
                      <a:pt x="169" y="722"/>
                    </a:lnTo>
                    <a:lnTo>
                      <a:pt x="195" y="713"/>
                    </a:lnTo>
                    <a:lnTo>
                      <a:pt x="178" y="650"/>
                    </a:lnTo>
                    <a:lnTo>
                      <a:pt x="195" y="641"/>
                    </a:lnTo>
                    <a:lnTo>
                      <a:pt x="205" y="623"/>
                    </a:lnTo>
                    <a:lnTo>
                      <a:pt x="205" y="606"/>
                    </a:lnTo>
                    <a:lnTo>
                      <a:pt x="205" y="587"/>
                    </a:lnTo>
                    <a:lnTo>
                      <a:pt x="195" y="561"/>
                    </a:lnTo>
                    <a:lnTo>
                      <a:pt x="195" y="543"/>
                    </a:lnTo>
                    <a:lnTo>
                      <a:pt x="195" y="517"/>
                    </a:lnTo>
                    <a:lnTo>
                      <a:pt x="195" y="499"/>
                    </a:lnTo>
                    <a:lnTo>
                      <a:pt x="195" y="473"/>
                    </a:lnTo>
                    <a:lnTo>
                      <a:pt x="213" y="453"/>
                    </a:lnTo>
                    <a:lnTo>
                      <a:pt x="222" y="446"/>
                    </a:lnTo>
                    <a:lnTo>
                      <a:pt x="222" y="437"/>
                    </a:lnTo>
                    <a:lnTo>
                      <a:pt x="231" y="426"/>
                    </a:lnTo>
                    <a:lnTo>
                      <a:pt x="222" y="419"/>
                    </a:lnTo>
                    <a:lnTo>
                      <a:pt x="222" y="410"/>
                    </a:lnTo>
                    <a:lnTo>
                      <a:pt x="213" y="401"/>
                    </a:lnTo>
                    <a:lnTo>
                      <a:pt x="213" y="393"/>
                    </a:lnTo>
                    <a:lnTo>
                      <a:pt x="213" y="382"/>
                    </a:lnTo>
                    <a:lnTo>
                      <a:pt x="757" y="346"/>
                    </a:lnTo>
                    <a:lnTo>
                      <a:pt x="757" y="285"/>
                    </a:lnTo>
                    <a:lnTo>
                      <a:pt x="1052" y="257"/>
                    </a:lnTo>
                    <a:lnTo>
                      <a:pt x="1346" y="230"/>
                    </a:lnTo>
                    <a:lnTo>
                      <a:pt x="1649" y="204"/>
                    </a:lnTo>
                    <a:lnTo>
                      <a:pt x="1943" y="169"/>
                    </a:lnTo>
                    <a:lnTo>
                      <a:pt x="2220" y="133"/>
                    </a:lnTo>
                    <a:lnTo>
                      <a:pt x="2470" y="97"/>
                    </a:lnTo>
                    <a:lnTo>
                      <a:pt x="2702" y="70"/>
                    </a:lnTo>
                    <a:lnTo>
                      <a:pt x="2897" y="36"/>
                    </a:lnTo>
                    <a:lnTo>
                      <a:pt x="3059" y="17"/>
                    </a:lnTo>
                    <a:lnTo>
                      <a:pt x="3166" y="0"/>
                    </a:lnTo>
                    <a:lnTo>
                      <a:pt x="3166" y="89"/>
                    </a:lnTo>
                    <a:lnTo>
                      <a:pt x="3139" y="97"/>
                    </a:lnTo>
                    <a:lnTo>
                      <a:pt x="3113" y="116"/>
                    </a:lnTo>
                    <a:lnTo>
                      <a:pt x="3093" y="133"/>
                    </a:lnTo>
                    <a:lnTo>
                      <a:pt x="3086" y="160"/>
                    </a:lnTo>
                    <a:lnTo>
                      <a:pt x="3077" y="186"/>
                    </a:lnTo>
                    <a:lnTo>
                      <a:pt x="3066" y="204"/>
                    </a:lnTo>
                    <a:lnTo>
                      <a:pt x="3059" y="230"/>
                    </a:lnTo>
                    <a:lnTo>
                      <a:pt x="3040" y="240"/>
                    </a:lnTo>
                    <a:lnTo>
                      <a:pt x="3031" y="249"/>
                    </a:lnTo>
                    <a:lnTo>
                      <a:pt x="3004" y="257"/>
                    </a:lnTo>
                    <a:lnTo>
                      <a:pt x="2977" y="257"/>
                    </a:lnTo>
                    <a:lnTo>
                      <a:pt x="2960" y="257"/>
                    </a:lnTo>
                    <a:lnTo>
                      <a:pt x="2951" y="266"/>
                    </a:lnTo>
                    <a:lnTo>
                      <a:pt x="2942" y="285"/>
                    </a:lnTo>
                    <a:lnTo>
                      <a:pt x="2924" y="293"/>
                    </a:lnTo>
                    <a:lnTo>
                      <a:pt x="2916" y="313"/>
                    </a:lnTo>
                    <a:lnTo>
                      <a:pt x="2897" y="320"/>
                    </a:lnTo>
                    <a:lnTo>
                      <a:pt x="2880" y="329"/>
                    </a:lnTo>
                    <a:lnTo>
                      <a:pt x="2862" y="338"/>
                    </a:lnTo>
                    <a:lnTo>
                      <a:pt x="2826" y="338"/>
                    </a:lnTo>
                    <a:lnTo>
                      <a:pt x="2817" y="338"/>
                    </a:lnTo>
                    <a:lnTo>
                      <a:pt x="2809" y="338"/>
                    </a:lnTo>
                    <a:lnTo>
                      <a:pt x="2800" y="338"/>
                    </a:lnTo>
                    <a:lnTo>
                      <a:pt x="2791" y="338"/>
                    </a:lnTo>
                    <a:lnTo>
                      <a:pt x="2782" y="346"/>
                    </a:lnTo>
                    <a:lnTo>
                      <a:pt x="2773" y="346"/>
                    </a:lnTo>
                    <a:lnTo>
                      <a:pt x="2773" y="357"/>
                    </a:lnTo>
                    <a:lnTo>
                      <a:pt x="2773" y="366"/>
                    </a:lnTo>
                    <a:lnTo>
                      <a:pt x="2764" y="373"/>
                    </a:lnTo>
                    <a:lnTo>
                      <a:pt x="2773" y="393"/>
                    </a:lnTo>
                    <a:lnTo>
                      <a:pt x="2764" y="410"/>
                    </a:lnTo>
                    <a:lnTo>
                      <a:pt x="2756" y="426"/>
                    </a:lnTo>
                    <a:lnTo>
                      <a:pt x="2746" y="446"/>
                    </a:lnTo>
                    <a:lnTo>
                      <a:pt x="2729" y="453"/>
                    </a:lnTo>
                    <a:lnTo>
                      <a:pt x="2702" y="473"/>
                    </a:lnTo>
                    <a:lnTo>
                      <a:pt x="2684" y="481"/>
                    </a:lnTo>
                    <a:lnTo>
                      <a:pt x="2656" y="499"/>
                    </a:lnTo>
                    <a:lnTo>
                      <a:pt x="2631" y="506"/>
                    </a:lnTo>
                    <a:lnTo>
                      <a:pt x="2613" y="526"/>
                    </a:lnTo>
                    <a:lnTo>
                      <a:pt x="2585" y="553"/>
                    </a:lnTo>
                    <a:lnTo>
                      <a:pt x="2567" y="579"/>
                    </a:lnTo>
                    <a:lnTo>
                      <a:pt x="2540" y="587"/>
                    </a:lnTo>
                    <a:lnTo>
                      <a:pt x="2523" y="606"/>
                    </a:lnTo>
                    <a:lnTo>
                      <a:pt x="2496" y="614"/>
                    </a:lnTo>
                    <a:lnTo>
                      <a:pt x="2479" y="623"/>
                    </a:lnTo>
                    <a:lnTo>
                      <a:pt x="2460" y="633"/>
                    </a:lnTo>
                    <a:lnTo>
                      <a:pt x="2443" y="641"/>
                    </a:lnTo>
                    <a:lnTo>
                      <a:pt x="2425" y="641"/>
                    </a:lnTo>
                    <a:lnTo>
                      <a:pt x="2416" y="650"/>
                    </a:lnTo>
                    <a:lnTo>
                      <a:pt x="2416" y="668"/>
                    </a:lnTo>
                    <a:lnTo>
                      <a:pt x="2407" y="677"/>
                    </a:lnTo>
                    <a:lnTo>
                      <a:pt x="2399" y="686"/>
                    </a:lnTo>
                    <a:lnTo>
                      <a:pt x="2389" y="695"/>
                    </a:lnTo>
                    <a:lnTo>
                      <a:pt x="2380" y="703"/>
                    </a:lnTo>
                    <a:lnTo>
                      <a:pt x="2380" y="713"/>
                    </a:lnTo>
                    <a:lnTo>
                      <a:pt x="2372" y="722"/>
                    </a:lnTo>
                    <a:lnTo>
                      <a:pt x="2372" y="730"/>
                    </a:lnTo>
                    <a:lnTo>
                      <a:pt x="2372" y="748"/>
                    </a:lnTo>
                    <a:lnTo>
                      <a:pt x="2372" y="766"/>
                    </a:lnTo>
                    <a:lnTo>
                      <a:pt x="2380" y="783"/>
                    </a:lnTo>
                    <a:lnTo>
                      <a:pt x="2380" y="793"/>
                    </a:lnTo>
                    <a:lnTo>
                      <a:pt x="2372" y="802"/>
                    </a:lnTo>
                    <a:lnTo>
                      <a:pt x="2363" y="802"/>
                    </a:lnTo>
                    <a:lnTo>
                      <a:pt x="2345" y="793"/>
                    </a:lnTo>
                    <a:lnTo>
                      <a:pt x="2336" y="793"/>
                    </a:lnTo>
                    <a:lnTo>
                      <a:pt x="2319" y="783"/>
                    </a:lnTo>
                    <a:lnTo>
                      <a:pt x="2309" y="783"/>
                    </a:lnTo>
                    <a:lnTo>
                      <a:pt x="2291" y="793"/>
                    </a:lnTo>
                    <a:lnTo>
                      <a:pt x="2283" y="802"/>
                    </a:lnTo>
                    <a:lnTo>
                      <a:pt x="2283" y="828"/>
                    </a:lnTo>
                    <a:lnTo>
                      <a:pt x="2283" y="92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52" name="Freeform 54"/>
              <p:cNvSpPr>
                <a:spLocks/>
              </p:cNvSpPr>
              <p:nvPr/>
            </p:nvSpPr>
            <p:spPr bwMode="auto">
              <a:xfrm>
                <a:off x="3547" y="2311"/>
                <a:ext cx="705" cy="392"/>
              </a:xfrm>
              <a:custGeom>
                <a:avLst/>
                <a:gdLst>
                  <a:gd name="T0" fmla="*/ 418 w 2782"/>
                  <a:gd name="T1" fmla="*/ 20 h 1532"/>
                  <a:gd name="T2" fmla="*/ 420 w 2782"/>
                  <a:gd name="T3" fmla="*/ 46 h 1532"/>
                  <a:gd name="T4" fmla="*/ 398 w 2782"/>
                  <a:gd name="T5" fmla="*/ 50 h 1532"/>
                  <a:gd name="T6" fmla="*/ 382 w 2782"/>
                  <a:gd name="T7" fmla="*/ 64 h 1532"/>
                  <a:gd name="T8" fmla="*/ 362 w 2782"/>
                  <a:gd name="T9" fmla="*/ 75 h 1532"/>
                  <a:gd name="T10" fmla="*/ 350 w 2782"/>
                  <a:gd name="T11" fmla="*/ 103 h 1532"/>
                  <a:gd name="T12" fmla="*/ 330 w 2782"/>
                  <a:gd name="T13" fmla="*/ 128 h 1532"/>
                  <a:gd name="T14" fmla="*/ 321 w 2782"/>
                  <a:gd name="T15" fmla="*/ 155 h 1532"/>
                  <a:gd name="T16" fmla="*/ 303 w 2782"/>
                  <a:gd name="T17" fmla="*/ 162 h 1532"/>
                  <a:gd name="T18" fmla="*/ 294 w 2782"/>
                  <a:gd name="T19" fmla="*/ 150 h 1532"/>
                  <a:gd name="T20" fmla="*/ 274 w 2782"/>
                  <a:gd name="T21" fmla="*/ 160 h 1532"/>
                  <a:gd name="T22" fmla="*/ 269 w 2782"/>
                  <a:gd name="T23" fmla="*/ 176 h 1532"/>
                  <a:gd name="T24" fmla="*/ 262 w 2782"/>
                  <a:gd name="T25" fmla="*/ 180 h 1532"/>
                  <a:gd name="T26" fmla="*/ 244 w 2782"/>
                  <a:gd name="T27" fmla="*/ 171 h 1532"/>
                  <a:gd name="T28" fmla="*/ 233 w 2782"/>
                  <a:gd name="T29" fmla="*/ 176 h 1532"/>
                  <a:gd name="T30" fmla="*/ 224 w 2782"/>
                  <a:gd name="T31" fmla="*/ 196 h 1532"/>
                  <a:gd name="T32" fmla="*/ 208 w 2782"/>
                  <a:gd name="T33" fmla="*/ 187 h 1532"/>
                  <a:gd name="T34" fmla="*/ 185 w 2782"/>
                  <a:gd name="T35" fmla="*/ 187 h 1532"/>
                  <a:gd name="T36" fmla="*/ 177 w 2782"/>
                  <a:gd name="T37" fmla="*/ 196 h 1532"/>
                  <a:gd name="T38" fmla="*/ 156 w 2782"/>
                  <a:gd name="T39" fmla="*/ 187 h 1532"/>
                  <a:gd name="T40" fmla="*/ 150 w 2782"/>
                  <a:gd name="T41" fmla="*/ 203 h 1532"/>
                  <a:gd name="T42" fmla="*/ 136 w 2782"/>
                  <a:gd name="T43" fmla="*/ 205 h 1532"/>
                  <a:gd name="T44" fmla="*/ 124 w 2782"/>
                  <a:gd name="T45" fmla="*/ 216 h 1532"/>
                  <a:gd name="T46" fmla="*/ 124 w 2782"/>
                  <a:gd name="T47" fmla="*/ 228 h 1532"/>
                  <a:gd name="T48" fmla="*/ 131 w 2782"/>
                  <a:gd name="T49" fmla="*/ 239 h 1532"/>
                  <a:gd name="T50" fmla="*/ 104 w 2782"/>
                  <a:gd name="T51" fmla="*/ 253 h 1532"/>
                  <a:gd name="T52" fmla="*/ 95 w 2782"/>
                  <a:gd name="T53" fmla="*/ 267 h 1532"/>
                  <a:gd name="T54" fmla="*/ 104 w 2782"/>
                  <a:gd name="T55" fmla="*/ 280 h 1532"/>
                  <a:gd name="T56" fmla="*/ 95 w 2782"/>
                  <a:gd name="T57" fmla="*/ 301 h 1532"/>
                  <a:gd name="T58" fmla="*/ 59 w 2782"/>
                  <a:gd name="T59" fmla="*/ 285 h 1532"/>
                  <a:gd name="T60" fmla="*/ 43 w 2782"/>
                  <a:gd name="T61" fmla="*/ 308 h 1532"/>
                  <a:gd name="T62" fmla="*/ 38 w 2782"/>
                  <a:gd name="T63" fmla="*/ 324 h 1532"/>
                  <a:gd name="T64" fmla="*/ 41 w 2782"/>
                  <a:gd name="T65" fmla="*/ 358 h 1532"/>
                  <a:gd name="T66" fmla="*/ 16 w 2782"/>
                  <a:gd name="T67" fmla="*/ 370 h 1532"/>
                  <a:gd name="T68" fmla="*/ 0 w 2782"/>
                  <a:gd name="T69" fmla="*/ 367 h 1532"/>
                  <a:gd name="T70" fmla="*/ 9 w 2782"/>
                  <a:gd name="T71" fmla="*/ 385 h 1532"/>
                  <a:gd name="T72" fmla="*/ 185 w 2782"/>
                  <a:gd name="T73" fmla="*/ 344 h 1532"/>
                  <a:gd name="T74" fmla="*/ 448 w 2782"/>
                  <a:gd name="T75" fmla="*/ 317 h 1532"/>
                  <a:gd name="T76" fmla="*/ 577 w 2782"/>
                  <a:gd name="T77" fmla="*/ 292 h 1532"/>
                  <a:gd name="T78" fmla="*/ 599 w 2782"/>
                  <a:gd name="T79" fmla="*/ 280 h 1532"/>
                  <a:gd name="T80" fmla="*/ 617 w 2782"/>
                  <a:gd name="T81" fmla="*/ 262 h 1532"/>
                  <a:gd name="T82" fmla="*/ 640 w 2782"/>
                  <a:gd name="T83" fmla="*/ 239 h 1532"/>
                  <a:gd name="T84" fmla="*/ 694 w 2782"/>
                  <a:gd name="T85" fmla="*/ 185 h 1532"/>
                  <a:gd name="T86" fmla="*/ 683 w 2782"/>
                  <a:gd name="T87" fmla="*/ 155 h 1532"/>
                  <a:gd name="T88" fmla="*/ 656 w 2782"/>
                  <a:gd name="T89" fmla="*/ 123 h 1532"/>
                  <a:gd name="T90" fmla="*/ 633 w 2782"/>
                  <a:gd name="T91" fmla="*/ 89 h 1532"/>
                  <a:gd name="T92" fmla="*/ 624 w 2782"/>
                  <a:gd name="T93" fmla="*/ 57 h 1532"/>
                  <a:gd name="T94" fmla="*/ 606 w 2782"/>
                  <a:gd name="T95" fmla="*/ 41 h 1532"/>
                  <a:gd name="T96" fmla="*/ 590 w 2782"/>
                  <a:gd name="T97" fmla="*/ 34 h 1532"/>
                  <a:gd name="T98" fmla="*/ 581 w 2782"/>
                  <a:gd name="T99" fmla="*/ 43 h 1532"/>
                  <a:gd name="T100" fmla="*/ 565 w 2782"/>
                  <a:gd name="T101" fmla="*/ 50 h 1532"/>
                  <a:gd name="T102" fmla="*/ 536 w 2782"/>
                  <a:gd name="T103" fmla="*/ 46 h 1532"/>
                  <a:gd name="T104" fmla="*/ 515 w 2782"/>
                  <a:gd name="T105" fmla="*/ 39 h 1532"/>
                  <a:gd name="T106" fmla="*/ 490 w 2782"/>
                  <a:gd name="T107" fmla="*/ 34 h 1532"/>
                  <a:gd name="T108" fmla="*/ 472 w 2782"/>
                  <a:gd name="T109" fmla="*/ 29 h 1532"/>
                  <a:gd name="T110" fmla="*/ 436 w 2782"/>
                  <a:gd name="T111" fmla="*/ 0 h 153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782" h="1532">
                    <a:moveTo>
                      <a:pt x="1642" y="18"/>
                    </a:moveTo>
                    <a:lnTo>
                      <a:pt x="1632" y="45"/>
                    </a:lnTo>
                    <a:lnTo>
                      <a:pt x="1624" y="62"/>
                    </a:lnTo>
                    <a:lnTo>
                      <a:pt x="1632" y="71"/>
                    </a:lnTo>
                    <a:lnTo>
                      <a:pt x="1642" y="80"/>
                    </a:lnTo>
                    <a:lnTo>
                      <a:pt x="1651" y="80"/>
                    </a:lnTo>
                    <a:lnTo>
                      <a:pt x="1659" y="89"/>
                    </a:lnTo>
                    <a:lnTo>
                      <a:pt x="1668" y="106"/>
                    </a:lnTo>
                    <a:lnTo>
                      <a:pt x="1678" y="125"/>
                    </a:lnTo>
                    <a:lnTo>
                      <a:pt x="1678" y="160"/>
                    </a:lnTo>
                    <a:lnTo>
                      <a:pt x="1668" y="178"/>
                    </a:lnTo>
                    <a:lnTo>
                      <a:pt x="1659" y="178"/>
                    </a:lnTo>
                    <a:lnTo>
                      <a:pt x="1651" y="186"/>
                    </a:lnTo>
                    <a:lnTo>
                      <a:pt x="1632" y="186"/>
                    </a:lnTo>
                    <a:lnTo>
                      <a:pt x="1615" y="186"/>
                    </a:lnTo>
                    <a:lnTo>
                      <a:pt x="1598" y="186"/>
                    </a:lnTo>
                    <a:lnTo>
                      <a:pt x="1588" y="186"/>
                    </a:lnTo>
                    <a:lnTo>
                      <a:pt x="1571" y="196"/>
                    </a:lnTo>
                    <a:lnTo>
                      <a:pt x="1562" y="205"/>
                    </a:lnTo>
                    <a:lnTo>
                      <a:pt x="1551" y="222"/>
                    </a:lnTo>
                    <a:lnTo>
                      <a:pt x="1544" y="231"/>
                    </a:lnTo>
                    <a:lnTo>
                      <a:pt x="1535" y="241"/>
                    </a:lnTo>
                    <a:lnTo>
                      <a:pt x="1516" y="249"/>
                    </a:lnTo>
                    <a:lnTo>
                      <a:pt x="1507" y="249"/>
                    </a:lnTo>
                    <a:lnTo>
                      <a:pt x="1491" y="249"/>
                    </a:lnTo>
                    <a:lnTo>
                      <a:pt x="1471" y="249"/>
                    </a:lnTo>
                    <a:lnTo>
                      <a:pt x="1454" y="249"/>
                    </a:lnTo>
                    <a:lnTo>
                      <a:pt x="1445" y="258"/>
                    </a:lnTo>
                    <a:lnTo>
                      <a:pt x="1436" y="276"/>
                    </a:lnTo>
                    <a:lnTo>
                      <a:pt x="1427" y="294"/>
                    </a:lnTo>
                    <a:lnTo>
                      <a:pt x="1427" y="329"/>
                    </a:lnTo>
                    <a:lnTo>
                      <a:pt x="1427" y="347"/>
                    </a:lnTo>
                    <a:lnTo>
                      <a:pt x="1410" y="366"/>
                    </a:lnTo>
                    <a:lnTo>
                      <a:pt x="1401" y="375"/>
                    </a:lnTo>
                    <a:lnTo>
                      <a:pt x="1391" y="391"/>
                    </a:lnTo>
                    <a:lnTo>
                      <a:pt x="1383" y="402"/>
                    </a:lnTo>
                    <a:lnTo>
                      <a:pt x="1365" y="409"/>
                    </a:lnTo>
                    <a:lnTo>
                      <a:pt x="1365" y="419"/>
                    </a:lnTo>
                    <a:lnTo>
                      <a:pt x="1365" y="437"/>
                    </a:lnTo>
                    <a:lnTo>
                      <a:pt x="1365" y="472"/>
                    </a:lnTo>
                    <a:lnTo>
                      <a:pt x="1302" y="472"/>
                    </a:lnTo>
                    <a:lnTo>
                      <a:pt x="1302" y="499"/>
                    </a:lnTo>
                    <a:lnTo>
                      <a:pt x="1294" y="517"/>
                    </a:lnTo>
                    <a:lnTo>
                      <a:pt x="1294" y="535"/>
                    </a:lnTo>
                    <a:lnTo>
                      <a:pt x="1285" y="552"/>
                    </a:lnTo>
                    <a:lnTo>
                      <a:pt x="1285" y="579"/>
                    </a:lnTo>
                    <a:lnTo>
                      <a:pt x="1275" y="588"/>
                    </a:lnTo>
                    <a:lnTo>
                      <a:pt x="1267" y="606"/>
                    </a:lnTo>
                    <a:lnTo>
                      <a:pt x="1258" y="615"/>
                    </a:lnTo>
                    <a:lnTo>
                      <a:pt x="1249" y="624"/>
                    </a:lnTo>
                    <a:lnTo>
                      <a:pt x="1241" y="632"/>
                    </a:lnTo>
                    <a:lnTo>
                      <a:pt x="1222" y="632"/>
                    </a:lnTo>
                    <a:lnTo>
                      <a:pt x="1205" y="632"/>
                    </a:lnTo>
                    <a:lnTo>
                      <a:pt x="1195" y="632"/>
                    </a:lnTo>
                    <a:lnTo>
                      <a:pt x="1187" y="624"/>
                    </a:lnTo>
                    <a:lnTo>
                      <a:pt x="1187" y="615"/>
                    </a:lnTo>
                    <a:lnTo>
                      <a:pt x="1178" y="606"/>
                    </a:lnTo>
                    <a:lnTo>
                      <a:pt x="1178" y="597"/>
                    </a:lnTo>
                    <a:lnTo>
                      <a:pt x="1169" y="597"/>
                    </a:lnTo>
                    <a:lnTo>
                      <a:pt x="1161" y="588"/>
                    </a:lnTo>
                    <a:lnTo>
                      <a:pt x="1142" y="588"/>
                    </a:lnTo>
                    <a:lnTo>
                      <a:pt x="1114" y="597"/>
                    </a:lnTo>
                    <a:lnTo>
                      <a:pt x="1098" y="597"/>
                    </a:lnTo>
                    <a:lnTo>
                      <a:pt x="1089" y="606"/>
                    </a:lnTo>
                    <a:lnTo>
                      <a:pt x="1081" y="615"/>
                    </a:lnTo>
                    <a:lnTo>
                      <a:pt x="1081" y="624"/>
                    </a:lnTo>
                    <a:lnTo>
                      <a:pt x="1081" y="632"/>
                    </a:lnTo>
                    <a:lnTo>
                      <a:pt x="1070" y="651"/>
                    </a:lnTo>
                    <a:lnTo>
                      <a:pt x="1070" y="659"/>
                    </a:lnTo>
                    <a:lnTo>
                      <a:pt x="1070" y="668"/>
                    </a:lnTo>
                    <a:lnTo>
                      <a:pt x="1061" y="678"/>
                    </a:lnTo>
                    <a:lnTo>
                      <a:pt x="1061" y="686"/>
                    </a:lnTo>
                    <a:lnTo>
                      <a:pt x="1054" y="695"/>
                    </a:lnTo>
                    <a:lnTo>
                      <a:pt x="1054" y="704"/>
                    </a:lnTo>
                    <a:lnTo>
                      <a:pt x="1054" y="712"/>
                    </a:lnTo>
                    <a:lnTo>
                      <a:pt x="1061" y="722"/>
                    </a:lnTo>
                    <a:lnTo>
                      <a:pt x="1054" y="722"/>
                    </a:lnTo>
                    <a:lnTo>
                      <a:pt x="1034" y="704"/>
                    </a:lnTo>
                    <a:lnTo>
                      <a:pt x="1017" y="686"/>
                    </a:lnTo>
                    <a:lnTo>
                      <a:pt x="1008" y="686"/>
                    </a:lnTo>
                    <a:lnTo>
                      <a:pt x="990" y="678"/>
                    </a:lnTo>
                    <a:lnTo>
                      <a:pt x="981" y="678"/>
                    </a:lnTo>
                    <a:lnTo>
                      <a:pt x="974" y="668"/>
                    </a:lnTo>
                    <a:lnTo>
                      <a:pt x="964" y="668"/>
                    </a:lnTo>
                    <a:lnTo>
                      <a:pt x="954" y="659"/>
                    </a:lnTo>
                    <a:lnTo>
                      <a:pt x="945" y="659"/>
                    </a:lnTo>
                    <a:lnTo>
                      <a:pt x="937" y="659"/>
                    </a:lnTo>
                    <a:lnTo>
                      <a:pt x="928" y="668"/>
                    </a:lnTo>
                    <a:lnTo>
                      <a:pt x="928" y="678"/>
                    </a:lnTo>
                    <a:lnTo>
                      <a:pt x="918" y="686"/>
                    </a:lnTo>
                    <a:lnTo>
                      <a:pt x="918" y="704"/>
                    </a:lnTo>
                    <a:lnTo>
                      <a:pt x="910" y="712"/>
                    </a:lnTo>
                    <a:lnTo>
                      <a:pt x="901" y="731"/>
                    </a:lnTo>
                    <a:lnTo>
                      <a:pt x="892" y="739"/>
                    </a:lnTo>
                    <a:lnTo>
                      <a:pt x="892" y="758"/>
                    </a:lnTo>
                    <a:lnTo>
                      <a:pt x="884" y="766"/>
                    </a:lnTo>
                    <a:lnTo>
                      <a:pt x="874" y="775"/>
                    </a:lnTo>
                    <a:lnTo>
                      <a:pt x="865" y="766"/>
                    </a:lnTo>
                    <a:lnTo>
                      <a:pt x="857" y="758"/>
                    </a:lnTo>
                    <a:lnTo>
                      <a:pt x="848" y="748"/>
                    </a:lnTo>
                    <a:lnTo>
                      <a:pt x="838" y="739"/>
                    </a:lnTo>
                    <a:lnTo>
                      <a:pt x="821" y="731"/>
                    </a:lnTo>
                    <a:lnTo>
                      <a:pt x="804" y="722"/>
                    </a:lnTo>
                    <a:lnTo>
                      <a:pt x="785" y="712"/>
                    </a:lnTo>
                    <a:lnTo>
                      <a:pt x="768" y="712"/>
                    </a:lnTo>
                    <a:lnTo>
                      <a:pt x="750" y="722"/>
                    </a:lnTo>
                    <a:lnTo>
                      <a:pt x="741" y="731"/>
                    </a:lnTo>
                    <a:lnTo>
                      <a:pt x="732" y="731"/>
                    </a:lnTo>
                    <a:lnTo>
                      <a:pt x="724" y="739"/>
                    </a:lnTo>
                    <a:lnTo>
                      <a:pt x="724" y="748"/>
                    </a:lnTo>
                    <a:lnTo>
                      <a:pt x="714" y="758"/>
                    </a:lnTo>
                    <a:lnTo>
                      <a:pt x="714" y="766"/>
                    </a:lnTo>
                    <a:lnTo>
                      <a:pt x="705" y="766"/>
                    </a:lnTo>
                    <a:lnTo>
                      <a:pt x="697" y="766"/>
                    </a:lnTo>
                    <a:lnTo>
                      <a:pt x="677" y="766"/>
                    </a:lnTo>
                    <a:lnTo>
                      <a:pt x="670" y="766"/>
                    </a:lnTo>
                    <a:lnTo>
                      <a:pt x="661" y="758"/>
                    </a:lnTo>
                    <a:lnTo>
                      <a:pt x="644" y="748"/>
                    </a:lnTo>
                    <a:lnTo>
                      <a:pt x="634" y="739"/>
                    </a:lnTo>
                    <a:lnTo>
                      <a:pt x="617" y="731"/>
                    </a:lnTo>
                    <a:lnTo>
                      <a:pt x="597" y="731"/>
                    </a:lnTo>
                    <a:lnTo>
                      <a:pt x="590" y="739"/>
                    </a:lnTo>
                    <a:lnTo>
                      <a:pt x="581" y="748"/>
                    </a:lnTo>
                    <a:lnTo>
                      <a:pt x="581" y="758"/>
                    </a:lnTo>
                    <a:lnTo>
                      <a:pt x="590" y="784"/>
                    </a:lnTo>
                    <a:lnTo>
                      <a:pt x="590" y="792"/>
                    </a:lnTo>
                    <a:lnTo>
                      <a:pt x="597" y="792"/>
                    </a:lnTo>
                    <a:lnTo>
                      <a:pt x="590" y="802"/>
                    </a:lnTo>
                    <a:lnTo>
                      <a:pt x="581" y="802"/>
                    </a:lnTo>
                    <a:lnTo>
                      <a:pt x="571" y="802"/>
                    </a:lnTo>
                    <a:lnTo>
                      <a:pt x="553" y="802"/>
                    </a:lnTo>
                    <a:lnTo>
                      <a:pt x="535" y="802"/>
                    </a:lnTo>
                    <a:lnTo>
                      <a:pt x="517" y="802"/>
                    </a:lnTo>
                    <a:lnTo>
                      <a:pt x="508" y="802"/>
                    </a:lnTo>
                    <a:lnTo>
                      <a:pt x="508" y="811"/>
                    </a:lnTo>
                    <a:lnTo>
                      <a:pt x="500" y="819"/>
                    </a:lnTo>
                    <a:lnTo>
                      <a:pt x="500" y="839"/>
                    </a:lnTo>
                    <a:lnTo>
                      <a:pt x="491" y="846"/>
                    </a:lnTo>
                    <a:lnTo>
                      <a:pt x="482" y="855"/>
                    </a:lnTo>
                    <a:lnTo>
                      <a:pt x="482" y="864"/>
                    </a:lnTo>
                    <a:lnTo>
                      <a:pt x="482" y="873"/>
                    </a:lnTo>
                    <a:lnTo>
                      <a:pt x="482" y="882"/>
                    </a:lnTo>
                    <a:lnTo>
                      <a:pt x="482" y="892"/>
                    </a:lnTo>
                    <a:lnTo>
                      <a:pt x="491" y="892"/>
                    </a:lnTo>
                    <a:lnTo>
                      <a:pt x="491" y="899"/>
                    </a:lnTo>
                    <a:lnTo>
                      <a:pt x="500" y="899"/>
                    </a:lnTo>
                    <a:lnTo>
                      <a:pt x="508" y="908"/>
                    </a:lnTo>
                    <a:lnTo>
                      <a:pt x="517" y="919"/>
                    </a:lnTo>
                    <a:lnTo>
                      <a:pt x="517" y="926"/>
                    </a:lnTo>
                    <a:lnTo>
                      <a:pt x="517" y="935"/>
                    </a:lnTo>
                    <a:lnTo>
                      <a:pt x="500" y="944"/>
                    </a:lnTo>
                    <a:lnTo>
                      <a:pt x="491" y="944"/>
                    </a:lnTo>
                    <a:lnTo>
                      <a:pt x="464" y="954"/>
                    </a:lnTo>
                    <a:lnTo>
                      <a:pt x="447" y="972"/>
                    </a:lnTo>
                    <a:lnTo>
                      <a:pt x="428" y="979"/>
                    </a:lnTo>
                    <a:lnTo>
                      <a:pt x="411" y="988"/>
                    </a:lnTo>
                    <a:lnTo>
                      <a:pt x="393" y="999"/>
                    </a:lnTo>
                    <a:lnTo>
                      <a:pt x="384" y="1008"/>
                    </a:lnTo>
                    <a:lnTo>
                      <a:pt x="375" y="1016"/>
                    </a:lnTo>
                    <a:lnTo>
                      <a:pt x="375" y="1025"/>
                    </a:lnTo>
                    <a:lnTo>
                      <a:pt x="375" y="1035"/>
                    </a:lnTo>
                    <a:lnTo>
                      <a:pt x="375" y="1043"/>
                    </a:lnTo>
                    <a:lnTo>
                      <a:pt x="384" y="1052"/>
                    </a:lnTo>
                    <a:lnTo>
                      <a:pt x="393" y="1061"/>
                    </a:lnTo>
                    <a:lnTo>
                      <a:pt x="402" y="1069"/>
                    </a:lnTo>
                    <a:lnTo>
                      <a:pt x="402" y="1079"/>
                    </a:lnTo>
                    <a:lnTo>
                      <a:pt x="411" y="1088"/>
                    </a:lnTo>
                    <a:lnTo>
                      <a:pt x="411" y="1096"/>
                    </a:lnTo>
                    <a:lnTo>
                      <a:pt x="411" y="1115"/>
                    </a:lnTo>
                    <a:lnTo>
                      <a:pt x="411" y="1123"/>
                    </a:lnTo>
                    <a:lnTo>
                      <a:pt x="411" y="1141"/>
                    </a:lnTo>
                    <a:lnTo>
                      <a:pt x="402" y="1159"/>
                    </a:lnTo>
                    <a:lnTo>
                      <a:pt x="393" y="1176"/>
                    </a:lnTo>
                    <a:lnTo>
                      <a:pt x="375" y="1176"/>
                    </a:lnTo>
                    <a:lnTo>
                      <a:pt x="357" y="1168"/>
                    </a:lnTo>
                    <a:lnTo>
                      <a:pt x="340" y="1149"/>
                    </a:lnTo>
                    <a:lnTo>
                      <a:pt x="313" y="1132"/>
                    </a:lnTo>
                    <a:lnTo>
                      <a:pt x="287" y="1123"/>
                    </a:lnTo>
                    <a:lnTo>
                      <a:pt x="260" y="1115"/>
                    </a:lnTo>
                    <a:lnTo>
                      <a:pt x="233" y="1115"/>
                    </a:lnTo>
                    <a:lnTo>
                      <a:pt x="207" y="1123"/>
                    </a:lnTo>
                    <a:lnTo>
                      <a:pt x="171" y="1149"/>
                    </a:lnTo>
                    <a:lnTo>
                      <a:pt x="171" y="1168"/>
                    </a:lnTo>
                    <a:lnTo>
                      <a:pt x="160" y="1176"/>
                    </a:lnTo>
                    <a:lnTo>
                      <a:pt x="171" y="1195"/>
                    </a:lnTo>
                    <a:lnTo>
                      <a:pt x="171" y="1203"/>
                    </a:lnTo>
                    <a:lnTo>
                      <a:pt x="171" y="1212"/>
                    </a:lnTo>
                    <a:lnTo>
                      <a:pt x="178" y="1229"/>
                    </a:lnTo>
                    <a:lnTo>
                      <a:pt x="178" y="1239"/>
                    </a:lnTo>
                    <a:lnTo>
                      <a:pt x="171" y="1248"/>
                    </a:lnTo>
                    <a:lnTo>
                      <a:pt x="151" y="1248"/>
                    </a:lnTo>
                    <a:lnTo>
                      <a:pt x="151" y="1265"/>
                    </a:lnTo>
                    <a:lnTo>
                      <a:pt x="151" y="1283"/>
                    </a:lnTo>
                    <a:lnTo>
                      <a:pt x="160" y="1309"/>
                    </a:lnTo>
                    <a:lnTo>
                      <a:pt x="160" y="1336"/>
                    </a:lnTo>
                    <a:lnTo>
                      <a:pt x="171" y="1364"/>
                    </a:lnTo>
                    <a:lnTo>
                      <a:pt x="171" y="1381"/>
                    </a:lnTo>
                    <a:lnTo>
                      <a:pt x="160" y="1399"/>
                    </a:lnTo>
                    <a:lnTo>
                      <a:pt x="144" y="1417"/>
                    </a:lnTo>
                    <a:lnTo>
                      <a:pt x="116" y="1417"/>
                    </a:lnTo>
                    <a:lnTo>
                      <a:pt x="71" y="1417"/>
                    </a:lnTo>
                    <a:lnTo>
                      <a:pt x="71" y="1425"/>
                    </a:lnTo>
                    <a:lnTo>
                      <a:pt x="71" y="1436"/>
                    </a:lnTo>
                    <a:lnTo>
                      <a:pt x="63" y="1445"/>
                    </a:lnTo>
                    <a:lnTo>
                      <a:pt x="54" y="1445"/>
                    </a:lnTo>
                    <a:lnTo>
                      <a:pt x="45" y="1445"/>
                    </a:lnTo>
                    <a:lnTo>
                      <a:pt x="36" y="1445"/>
                    </a:lnTo>
                    <a:lnTo>
                      <a:pt x="27" y="1445"/>
                    </a:lnTo>
                    <a:lnTo>
                      <a:pt x="10" y="1436"/>
                    </a:lnTo>
                    <a:lnTo>
                      <a:pt x="0" y="1436"/>
                    </a:lnTo>
                    <a:lnTo>
                      <a:pt x="0" y="1445"/>
                    </a:lnTo>
                    <a:lnTo>
                      <a:pt x="0" y="1452"/>
                    </a:lnTo>
                    <a:lnTo>
                      <a:pt x="10" y="1461"/>
                    </a:lnTo>
                    <a:lnTo>
                      <a:pt x="18" y="1480"/>
                    </a:lnTo>
                    <a:lnTo>
                      <a:pt x="27" y="1489"/>
                    </a:lnTo>
                    <a:lnTo>
                      <a:pt x="36" y="1505"/>
                    </a:lnTo>
                    <a:lnTo>
                      <a:pt x="27" y="1516"/>
                    </a:lnTo>
                    <a:lnTo>
                      <a:pt x="18" y="1532"/>
                    </a:lnTo>
                    <a:lnTo>
                      <a:pt x="18" y="1461"/>
                    </a:lnTo>
                    <a:lnTo>
                      <a:pt x="562" y="1425"/>
                    </a:lnTo>
                    <a:lnTo>
                      <a:pt x="562" y="1364"/>
                    </a:lnTo>
                    <a:lnTo>
                      <a:pt x="732" y="1345"/>
                    </a:lnTo>
                    <a:lnTo>
                      <a:pt x="910" y="1336"/>
                    </a:lnTo>
                    <a:lnTo>
                      <a:pt x="1081" y="1319"/>
                    </a:lnTo>
                    <a:lnTo>
                      <a:pt x="1258" y="1301"/>
                    </a:lnTo>
                    <a:lnTo>
                      <a:pt x="1427" y="1283"/>
                    </a:lnTo>
                    <a:lnTo>
                      <a:pt x="1606" y="1265"/>
                    </a:lnTo>
                    <a:lnTo>
                      <a:pt x="1767" y="1239"/>
                    </a:lnTo>
                    <a:lnTo>
                      <a:pt x="1935" y="1221"/>
                    </a:lnTo>
                    <a:lnTo>
                      <a:pt x="2088" y="1203"/>
                    </a:lnTo>
                    <a:lnTo>
                      <a:pt x="2239" y="1185"/>
                    </a:lnTo>
                    <a:lnTo>
                      <a:pt x="2248" y="1168"/>
                    </a:lnTo>
                    <a:lnTo>
                      <a:pt x="2257" y="1159"/>
                    </a:lnTo>
                    <a:lnTo>
                      <a:pt x="2275" y="1141"/>
                    </a:lnTo>
                    <a:lnTo>
                      <a:pt x="2292" y="1141"/>
                    </a:lnTo>
                    <a:lnTo>
                      <a:pt x="2310" y="1132"/>
                    </a:lnTo>
                    <a:lnTo>
                      <a:pt x="2319" y="1123"/>
                    </a:lnTo>
                    <a:lnTo>
                      <a:pt x="2337" y="1115"/>
                    </a:lnTo>
                    <a:lnTo>
                      <a:pt x="2355" y="1105"/>
                    </a:lnTo>
                    <a:lnTo>
                      <a:pt x="2365" y="1096"/>
                    </a:lnTo>
                    <a:lnTo>
                      <a:pt x="2372" y="1088"/>
                    </a:lnTo>
                    <a:lnTo>
                      <a:pt x="2381" y="1061"/>
                    </a:lnTo>
                    <a:lnTo>
                      <a:pt x="2399" y="1052"/>
                    </a:lnTo>
                    <a:lnTo>
                      <a:pt x="2408" y="1035"/>
                    </a:lnTo>
                    <a:lnTo>
                      <a:pt x="2425" y="1035"/>
                    </a:lnTo>
                    <a:lnTo>
                      <a:pt x="2436" y="1025"/>
                    </a:lnTo>
                    <a:lnTo>
                      <a:pt x="2452" y="1025"/>
                    </a:lnTo>
                    <a:lnTo>
                      <a:pt x="2461" y="1016"/>
                    </a:lnTo>
                    <a:lnTo>
                      <a:pt x="2480" y="1008"/>
                    </a:lnTo>
                    <a:lnTo>
                      <a:pt x="2489" y="999"/>
                    </a:lnTo>
                    <a:lnTo>
                      <a:pt x="2498" y="972"/>
                    </a:lnTo>
                    <a:lnTo>
                      <a:pt x="2525" y="935"/>
                    </a:lnTo>
                    <a:lnTo>
                      <a:pt x="2551" y="892"/>
                    </a:lnTo>
                    <a:lnTo>
                      <a:pt x="2587" y="855"/>
                    </a:lnTo>
                    <a:lnTo>
                      <a:pt x="2622" y="819"/>
                    </a:lnTo>
                    <a:lnTo>
                      <a:pt x="2658" y="784"/>
                    </a:lnTo>
                    <a:lnTo>
                      <a:pt x="2702" y="748"/>
                    </a:lnTo>
                    <a:lnTo>
                      <a:pt x="2738" y="722"/>
                    </a:lnTo>
                    <a:lnTo>
                      <a:pt x="2765" y="695"/>
                    </a:lnTo>
                    <a:lnTo>
                      <a:pt x="2782" y="668"/>
                    </a:lnTo>
                    <a:lnTo>
                      <a:pt x="2782" y="651"/>
                    </a:lnTo>
                    <a:lnTo>
                      <a:pt x="2756" y="615"/>
                    </a:lnTo>
                    <a:lnTo>
                      <a:pt x="2721" y="615"/>
                    </a:lnTo>
                    <a:lnTo>
                      <a:pt x="2694" y="606"/>
                    </a:lnTo>
                    <a:lnTo>
                      <a:pt x="2667" y="597"/>
                    </a:lnTo>
                    <a:lnTo>
                      <a:pt x="2649" y="579"/>
                    </a:lnTo>
                    <a:lnTo>
                      <a:pt x="2631" y="552"/>
                    </a:lnTo>
                    <a:lnTo>
                      <a:pt x="2614" y="535"/>
                    </a:lnTo>
                    <a:lnTo>
                      <a:pt x="2596" y="508"/>
                    </a:lnTo>
                    <a:lnTo>
                      <a:pt x="2587" y="482"/>
                    </a:lnTo>
                    <a:lnTo>
                      <a:pt x="2569" y="462"/>
                    </a:lnTo>
                    <a:lnTo>
                      <a:pt x="2551" y="446"/>
                    </a:lnTo>
                    <a:lnTo>
                      <a:pt x="2525" y="419"/>
                    </a:lnTo>
                    <a:lnTo>
                      <a:pt x="2516" y="402"/>
                    </a:lnTo>
                    <a:lnTo>
                      <a:pt x="2507" y="375"/>
                    </a:lnTo>
                    <a:lnTo>
                      <a:pt x="2498" y="347"/>
                    </a:lnTo>
                    <a:lnTo>
                      <a:pt x="2498" y="329"/>
                    </a:lnTo>
                    <a:lnTo>
                      <a:pt x="2498" y="302"/>
                    </a:lnTo>
                    <a:lnTo>
                      <a:pt x="2498" y="276"/>
                    </a:lnTo>
                    <a:lnTo>
                      <a:pt x="2489" y="258"/>
                    </a:lnTo>
                    <a:lnTo>
                      <a:pt x="2480" y="231"/>
                    </a:lnTo>
                    <a:lnTo>
                      <a:pt x="2461" y="222"/>
                    </a:lnTo>
                    <a:lnTo>
                      <a:pt x="2436" y="213"/>
                    </a:lnTo>
                    <a:lnTo>
                      <a:pt x="2408" y="205"/>
                    </a:lnTo>
                    <a:lnTo>
                      <a:pt x="2399" y="196"/>
                    </a:lnTo>
                    <a:lnTo>
                      <a:pt x="2390" y="186"/>
                    </a:lnTo>
                    <a:lnTo>
                      <a:pt x="2390" y="178"/>
                    </a:lnTo>
                    <a:lnTo>
                      <a:pt x="2390" y="160"/>
                    </a:lnTo>
                    <a:lnTo>
                      <a:pt x="2390" y="151"/>
                    </a:lnTo>
                    <a:lnTo>
                      <a:pt x="2381" y="151"/>
                    </a:lnTo>
                    <a:lnTo>
                      <a:pt x="2372" y="142"/>
                    </a:lnTo>
                    <a:lnTo>
                      <a:pt x="2365" y="133"/>
                    </a:lnTo>
                    <a:lnTo>
                      <a:pt x="2345" y="133"/>
                    </a:lnTo>
                    <a:lnTo>
                      <a:pt x="2328" y="133"/>
                    </a:lnTo>
                    <a:lnTo>
                      <a:pt x="2319" y="142"/>
                    </a:lnTo>
                    <a:lnTo>
                      <a:pt x="2310" y="142"/>
                    </a:lnTo>
                    <a:lnTo>
                      <a:pt x="2310" y="151"/>
                    </a:lnTo>
                    <a:lnTo>
                      <a:pt x="2301" y="160"/>
                    </a:lnTo>
                    <a:lnTo>
                      <a:pt x="2301" y="169"/>
                    </a:lnTo>
                    <a:lnTo>
                      <a:pt x="2292" y="169"/>
                    </a:lnTo>
                    <a:lnTo>
                      <a:pt x="2275" y="169"/>
                    </a:lnTo>
                    <a:lnTo>
                      <a:pt x="2257" y="169"/>
                    </a:lnTo>
                    <a:lnTo>
                      <a:pt x="2248" y="169"/>
                    </a:lnTo>
                    <a:lnTo>
                      <a:pt x="2248" y="178"/>
                    </a:lnTo>
                    <a:lnTo>
                      <a:pt x="2239" y="186"/>
                    </a:lnTo>
                    <a:lnTo>
                      <a:pt x="2230" y="196"/>
                    </a:lnTo>
                    <a:lnTo>
                      <a:pt x="2221" y="196"/>
                    </a:lnTo>
                    <a:lnTo>
                      <a:pt x="2212" y="196"/>
                    </a:lnTo>
                    <a:lnTo>
                      <a:pt x="2204" y="186"/>
                    </a:lnTo>
                    <a:lnTo>
                      <a:pt x="2185" y="169"/>
                    </a:lnTo>
                    <a:lnTo>
                      <a:pt x="2150" y="169"/>
                    </a:lnTo>
                    <a:lnTo>
                      <a:pt x="2114" y="178"/>
                    </a:lnTo>
                    <a:lnTo>
                      <a:pt x="2096" y="178"/>
                    </a:lnTo>
                    <a:lnTo>
                      <a:pt x="2079" y="169"/>
                    </a:lnTo>
                    <a:lnTo>
                      <a:pt x="2068" y="169"/>
                    </a:lnTo>
                    <a:lnTo>
                      <a:pt x="2052" y="160"/>
                    </a:lnTo>
                    <a:lnTo>
                      <a:pt x="2043" y="160"/>
                    </a:lnTo>
                    <a:lnTo>
                      <a:pt x="2034" y="151"/>
                    </a:lnTo>
                    <a:lnTo>
                      <a:pt x="2015" y="151"/>
                    </a:lnTo>
                    <a:lnTo>
                      <a:pt x="1988" y="160"/>
                    </a:lnTo>
                    <a:lnTo>
                      <a:pt x="1972" y="151"/>
                    </a:lnTo>
                    <a:lnTo>
                      <a:pt x="1962" y="151"/>
                    </a:lnTo>
                    <a:lnTo>
                      <a:pt x="1944" y="142"/>
                    </a:lnTo>
                    <a:lnTo>
                      <a:pt x="1935" y="133"/>
                    </a:lnTo>
                    <a:lnTo>
                      <a:pt x="1919" y="125"/>
                    </a:lnTo>
                    <a:lnTo>
                      <a:pt x="1908" y="125"/>
                    </a:lnTo>
                    <a:lnTo>
                      <a:pt x="1891" y="115"/>
                    </a:lnTo>
                    <a:lnTo>
                      <a:pt x="1882" y="115"/>
                    </a:lnTo>
                    <a:lnTo>
                      <a:pt x="1873" y="115"/>
                    </a:lnTo>
                    <a:lnTo>
                      <a:pt x="1864" y="115"/>
                    </a:lnTo>
                    <a:lnTo>
                      <a:pt x="1838" y="71"/>
                    </a:lnTo>
                    <a:lnTo>
                      <a:pt x="1811" y="35"/>
                    </a:lnTo>
                    <a:lnTo>
                      <a:pt x="1784" y="18"/>
                    </a:lnTo>
                    <a:lnTo>
                      <a:pt x="1767" y="0"/>
                    </a:lnTo>
                    <a:lnTo>
                      <a:pt x="1740" y="0"/>
                    </a:lnTo>
                    <a:lnTo>
                      <a:pt x="1722" y="0"/>
                    </a:lnTo>
                    <a:lnTo>
                      <a:pt x="1695" y="9"/>
                    </a:lnTo>
                    <a:lnTo>
                      <a:pt x="1678" y="18"/>
                    </a:lnTo>
                    <a:lnTo>
                      <a:pt x="1659" y="18"/>
                    </a:lnTo>
                    <a:lnTo>
                      <a:pt x="1642" y="18"/>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53" name="Freeform 55"/>
              <p:cNvSpPr>
                <a:spLocks/>
              </p:cNvSpPr>
              <p:nvPr/>
            </p:nvSpPr>
            <p:spPr bwMode="auto">
              <a:xfrm>
                <a:off x="3547" y="2311"/>
                <a:ext cx="705" cy="392"/>
              </a:xfrm>
              <a:custGeom>
                <a:avLst/>
                <a:gdLst>
                  <a:gd name="T0" fmla="*/ 416 w 2782"/>
                  <a:gd name="T1" fmla="*/ 20 h 1532"/>
                  <a:gd name="T2" fmla="*/ 423 w 2782"/>
                  <a:gd name="T3" fmla="*/ 46 h 1532"/>
                  <a:gd name="T4" fmla="*/ 402 w 2782"/>
                  <a:gd name="T5" fmla="*/ 48 h 1532"/>
                  <a:gd name="T6" fmla="*/ 384 w 2782"/>
                  <a:gd name="T7" fmla="*/ 64 h 1532"/>
                  <a:gd name="T8" fmla="*/ 364 w 2782"/>
                  <a:gd name="T9" fmla="*/ 71 h 1532"/>
                  <a:gd name="T10" fmla="*/ 353 w 2782"/>
                  <a:gd name="T11" fmla="*/ 100 h 1532"/>
                  <a:gd name="T12" fmla="*/ 330 w 2782"/>
                  <a:gd name="T13" fmla="*/ 121 h 1532"/>
                  <a:gd name="T14" fmla="*/ 323 w 2782"/>
                  <a:gd name="T15" fmla="*/ 150 h 1532"/>
                  <a:gd name="T16" fmla="*/ 305 w 2782"/>
                  <a:gd name="T17" fmla="*/ 162 h 1532"/>
                  <a:gd name="T18" fmla="*/ 296 w 2782"/>
                  <a:gd name="T19" fmla="*/ 153 h 1532"/>
                  <a:gd name="T20" fmla="*/ 274 w 2782"/>
                  <a:gd name="T21" fmla="*/ 157 h 1532"/>
                  <a:gd name="T22" fmla="*/ 269 w 2782"/>
                  <a:gd name="T23" fmla="*/ 173 h 1532"/>
                  <a:gd name="T24" fmla="*/ 269 w 2782"/>
                  <a:gd name="T25" fmla="*/ 185 h 1532"/>
                  <a:gd name="T26" fmla="*/ 251 w 2782"/>
                  <a:gd name="T27" fmla="*/ 173 h 1532"/>
                  <a:gd name="T28" fmla="*/ 237 w 2782"/>
                  <a:gd name="T29" fmla="*/ 169 h 1532"/>
                  <a:gd name="T30" fmla="*/ 228 w 2782"/>
                  <a:gd name="T31" fmla="*/ 187 h 1532"/>
                  <a:gd name="T32" fmla="*/ 221 w 2782"/>
                  <a:gd name="T33" fmla="*/ 198 h 1532"/>
                  <a:gd name="T34" fmla="*/ 204 w 2782"/>
                  <a:gd name="T35" fmla="*/ 185 h 1532"/>
                  <a:gd name="T36" fmla="*/ 183 w 2782"/>
                  <a:gd name="T37" fmla="*/ 189 h 1532"/>
                  <a:gd name="T38" fmla="*/ 179 w 2782"/>
                  <a:gd name="T39" fmla="*/ 196 h 1532"/>
                  <a:gd name="T40" fmla="*/ 161 w 2782"/>
                  <a:gd name="T41" fmla="*/ 189 h 1532"/>
                  <a:gd name="T42" fmla="*/ 150 w 2782"/>
                  <a:gd name="T43" fmla="*/ 201 h 1532"/>
                  <a:gd name="T44" fmla="*/ 147 w 2782"/>
                  <a:gd name="T45" fmla="*/ 205 h 1532"/>
                  <a:gd name="T46" fmla="*/ 129 w 2782"/>
                  <a:gd name="T47" fmla="*/ 208 h 1532"/>
                  <a:gd name="T48" fmla="*/ 122 w 2782"/>
                  <a:gd name="T49" fmla="*/ 223 h 1532"/>
                  <a:gd name="T50" fmla="*/ 129 w 2782"/>
                  <a:gd name="T51" fmla="*/ 232 h 1532"/>
                  <a:gd name="T52" fmla="*/ 124 w 2782"/>
                  <a:gd name="T53" fmla="*/ 242 h 1532"/>
                  <a:gd name="T54" fmla="*/ 97 w 2782"/>
                  <a:gd name="T55" fmla="*/ 258 h 1532"/>
                  <a:gd name="T56" fmla="*/ 100 w 2782"/>
                  <a:gd name="T57" fmla="*/ 271 h 1532"/>
                  <a:gd name="T58" fmla="*/ 104 w 2782"/>
                  <a:gd name="T59" fmla="*/ 287 h 1532"/>
                  <a:gd name="T60" fmla="*/ 86 w 2782"/>
                  <a:gd name="T61" fmla="*/ 294 h 1532"/>
                  <a:gd name="T62" fmla="*/ 43 w 2782"/>
                  <a:gd name="T63" fmla="*/ 294 h 1532"/>
                  <a:gd name="T64" fmla="*/ 45 w 2782"/>
                  <a:gd name="T65" fmla="*/ 314 h 1532"/>
                  <a:gd name="T66" fmla="*/ 38 w 2782"/>
                  <a:gd name="T67" fmla="*/ 328 h 1532"/>
                  <a:gd name="T68" fmla="*/ 36 w 2782"/>
                  <a:gd name="T69" fmla="*/ 363 h 1532"/>
                  <a:gd name="T70" fmla="*/ 16 w 2782"/>
                  <a:gd name="T71" fmla="*/ 370 h 1532"/>
                  <a:gd name="T72" fmla="*/ 3 w 2782"/>
                  <a:gd name="T73" fmla="*/ 367 h 1532"/>
                  <a:gd name="T74" fmla="*/ 5 w 2782"/>
                  <a:gd name="T75" fmla="*/ 379 h 1532"/>
                  <a:gd name="T76" fmla="*/ 142 w 2782"/>
                  <a:gd name="T77" fmla="*/ 365 h 1532"/>
                  <a:gd name="T78" fmla="*/ 362 w 2782"/>
                  <a:gd name="T79" fmla="*/ 328 h 1532"/>
                  <a:gd name="T80" fmla="*/ 570 w 2782"/>
                  <a:gd name="T81" fmla="*/ 299 h 1532"/>
                  <a:gd name="T82" fmla="*/ 592 w 2782"/>
                  <a:gd name="T83" fmla="*/ 285 h 1532"/>
                  <a:gd name="T84" fmla="*/ 610 w 2782"/>
                  <a:gd name="T85" fmla="*/ 265 h 1532"/>
                  <a:gd name="T86" fmla="*/ 631 w 2782"/>
                  <a:gd name="T87" fmla="*/ 256 h 1532"/>
                  <a:gd name="T88" fmla="*/ 674 w 2782"/>
                  <a:gd name="T89" fmla="*/ 201 h 1532"/>
                  <a:gd name="T90" fmla="*/ 698 w 2782"/>
                  <a:gd name="T91" fmla="*/ 157 h 1532"/>
                  <a:gd name="T92" fmla="*/ 662 w 2782"/>
                  <a:gd name="T93" fmla="*/ 137 h 1532"/>
                  <a:gd name="T94" fmla="*/ 638 w 2782"/>
                  <a:gd name="T95" fmla="*/ 103 h 1532"/>
                  <a:gd name="T96" fmla="*/ 631 w 2782"/>
                  <a:gd name="T97" fmla="*/ 66 h 1532"/>
                  <a:gd name="T98" fmla="*/ 606 w 2782"/>
                  <a:gd name="T99" fmla="*/ 48 h 1532"/>
                  <a:gd name="T100" fmla="*/ 599 w 2782"/>
                  <a:gd name="T101" fmla="*/ 34 h 1532"/>
                  <a:gd name="T102" fmla="*/ 583 w 2782"/>
                  <a:gd name="T103" fmla="*/ 41 h 1532"/>
                  <a:gd name="T104" fmla="*/ 570 w 2782"/>
                  <a:gd name="T105" fmla="*/ 46 h 1532"/>
                  <a:gd name="T106" fmla="*/ 561 w 2782"/>
                  <a:gd name="T107" fmla="*/ 50 h 1532"/>
                  <a:gd name="T108" fmla="*/ 527 w 2782"/>
                  <a:gd name="T109" fmla="*/ 43 h 1532"/>
                  <a:gd name="T110" fmla="*/ 504 w 2782"/>
                  <a:gd name="T111" fmla="*/ 41 h 1532"/>
                  <a:gd name="T112" fmla="*/ 484 w 2782"/>
                  <a:gd name="T113" fmla="*/ 32 h 1532"/>
                  <a:gd name="T114" fmla="*/ 459 w 2782"/>
                  <a:gd name="T115" fmla="*/ 9 h 1532"/>
                  <a:gd name="T116" fmla="*/ 425 w 2782"/>
                  <a:gd name="T117" fmla="*/ 5 h 15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82" h="1532">
                    <a:moveTo>
                      <a:pt x="1642" y="18"/>
                    </a:moveTo>
                    <a:lnTo>
                      <a:pt x="1632" y="45"/>
                    </a:lnTo>
                    <a:lnTo>
                      <a:pt x="1624" y="62"/>
                    </a:lnTo>
                    <a:lnTo>
                      <a:pt x="1632" y="71"/>
                    </a:lnTo>
                    <a:lnTo>
                      <a:pt x="1642" y="80"/>
                    </a:lnTo>
                    <a:lnTo>
                      <a:pt x="1651" y="80"/>
                    </a:lnTo>
                    <a:lnTo>
                      <a:pt x="1659" y="89"/>
                    </a:lnTo>
                    <a:lnTo>
                      <a:pt x="1668" y="106"/>
                    </a:lnTo>
                    <a:lnTo>
                      <a:pt x="1678" y="125"/>
                    </a:lnTo>
                    <a:lnTo>
                      <a:pt x="1678" y="160"/>
                    </a:lnTo>
                    <a:lnTo>
                      <a:pt x="1668" y="178"/>
                    </a:lnTo>
                    <a:lnTo>
                      <a:pt x="1659" y="178"/>
                    </a:lnTo>
                    <a:lnTo>
                      <a:pt x="1651" y="186"/>
                    </a:lnTo>
                    <a:lnTo>
                      <a:pt x="1632" y="186"/>
                    </a:lnTo>
                    <a:lnTo>
                      <a:pt x="1615" y="186"/>
                    </a:lnTo>
                    <a:lnTo>
                      <a:pt x="1598" y="186"/>
                    </a:lnTo>
                    <a:lnTo>
                      <a:pt x="1588" y="186"/>
                    </a:lnTo>
                    <a:lnTo>
                      <a:pt x="1571" y="196"/>
                    </a:lnTo>
                    <a:lnTo>
                      <a:pt x="1562" y="205"/>
                    </a:lnTo>
                    <a:lnTo>
                      <a:pt x="1551" y="222"/>
                    </a:lnTo>
                    <a:lnTo>
                      <a:pt x="1544" y="231"/>
                    </a:lnTo>
                    <a:lnTo>
                      <a:pt x="1535" y="241"/>
                    </a:lnTo>
                    <a:lnTo>
                      <a:pt x="1516" y="249"/>
                    </a:lnTo>
                    <a:lnTo>
                      <a:pt x="1507" y="249"/>
                    </a:lnTo>
                    <a:lnTo>
                      <a:pt x="1491" y="249"/>
                    </a:lnTo>
                    <a:lnTo>
                      <a:pt x="1471" y="249"/>
                    </a:lnTo>
                    <a:lnTo>
                      <a:pt x="1454" y="249"/>
                    </a:lnTo>
                    <a:lnTo>
                      <a:pt x="1445" y="258"/>
                    </a:lnTo>
                    <a:lnTo>
                      <a:pt x="1436" y="276"/>
                    </a:lnTo>
                    <a:lnTo>
                      <a:pt x="1427" y="294"/>
                    </a:lnTo>
                    <a:lnTo>
                      <a:pt x="1427" y="329"/>
                    </a:lnTo>
                    <a:lnTo>
                      <a:pt x="1427" y="347"/>
                    </a:lnTo>
                    <a:lnTo>
                      <a:pt x="1410" y="366"/>
                    </a:lnTo>
                    <a:lnTo>
                      <a:pt x="1401" y="375"/>
                    </a:lnTo>
                    <a:lnTo>
                      <a:pt x="1391" y="391"/>
                    </a:lnTo>
                    <a:lnTo>
                      <a:pt x="1383" y="402"/>
                    </a:lnTo>
                    <a:lnTo>
                      <a:pt x="1365" y="409"/>
                    </a:lnTo>
                    <a:lnTo>
                      <a:pt x="1365" y="419"/>
                    </a:lnTo>
                    <a:lnTo>
                      <a:pt x="1365" y="437"/>
                    </a:lnTo>
                    <a:lnTo>
                      <a:pt x="1365" y="472"/>
                    </a:lnTo>
                    <a:lnTo>
                      <a:pt x="1302" y="472"/>
                    </a:lnTo>
                    <a:lnTo>
                      <a:pt x="1302" y="499"/>
                    </a:lnTo>
                    <a:lnTo>
                      <a:pt x="1294" y="517"/>
                    </a:lnTo>
                    <a:lnTo>
                      <a:pt x="1294" y="535"/>
                    </a:lnTo>
                    <a:lnTo>
                      <a:pt x="1285" y="552"/>
                    </a:lnTo>
                    <a:lnTo>
                      <a:pt x="1285" y="579"/>
                    </a:lnTo>
                    <a:lnTo>
                      <a:pt x="1275" y="588"/>
                    </a:lnTo>
                    <a:lnTo>
                      <a:pt x="1267" y="606"/>
                    </a:lnTo>
                    <a:lnTo>
                      <a:pt x="1258" y="615"/>
                    </a:lnTo>
                    <a:lnTo>
                      <a:pt x="1249" y="624"/>
                    </a:lnTo>
                    <a:lnTo>
                      <a:pt x="1241" y="632"/>
                    </a:lnTo>
                    <a:lnTo>
                      <a:pt x="1222" y="632"/>
                    </a:lnTo>
                    <a:lnTo>
                      <a:pt x="1205" y="632"/>
                    </a:lnTo>
                    <a:lnTo>
                      <a:pt x="1195" y="632"/>
                    </a:lnTo>
                    <a:lnTo>
                      <a:pt x="1187" y="624"/>
                    </a:lnTo>
                    <a:lnTo>
                      <a:pt x="1187" y="615"/>
                    </a:lnTo>
                    <a:lnTo>
                      <a:pt x="1178" y="606"/>
                    </a:lnTo>
                    <a:lnTo>
                      <a:pt x="1178" y="597"/>
                    </a:lnTo>
                    <a:lnTo>
                      <a:pt x="1169" y="597"/>
                    </a:lnTo>
                    <a:lnTo>
                      <a:pt x="1161" y="588"/>
                    </a:lnTo>
                    <a:lnTo>
                      <a:pt x="1142" y="588"/>
                    </a:lnTo>
                    <a:lnTo>
                      <a:pt x="1114" y="597"/>
                    </a:lnTo>
                    <a:lnTo>
                      <a:pt x="1098" y="597"/>
                    </a:lnTo>
                    <a:lnTo>
                      <a:pt x="1089" y="606"/>
                    </a:lnTo>
                    <a:lnTo>
                      <a:pt x="1081" y="615"/>
                    </a:lnTo>
                    <a:lnTo>
                      <a:pt x="1081" y="624"/>
                    </a:lnTo>
                    <a:lnTo>
                      <a:pt x="1081" y="632"/>
                    </a:lnTo>
                    <a:lnTo>
                      <a:pt x="1070" y="651"/>
                    </a:lnTo>
                    <a:lnTo>
                      <a:pt x="1070" y="659"/>
                    </a:lnTo>
                    <a:lnTo>
                      <a:pt x="1070" y="668"/>
                    </a:lnTo>
                    <a:lnTo>
                      <a:pt x="1061" y="678"/>
                    </a:lnTo>
                    <a:lnTo>
                      <a:pt x="1061" y="686"/>
                    </a:lnTo>
                    <a:lnTo>
                      <a:pt x="1054" y="695"/>
                    </a:lnTo>
                    <a:lnTo>
                      <a:pt x="1054" y="704"/>
                    </a:lnTo>
                    <a:lnTo>
                      <a:pt x="1054" y="712"/>
                    </a:lnTo>
                    <a:lnTo>
                      <a:pt x="1061" y="722"/>
                    </a:lnTo>
                    <a:lnTo>
                      <a:pt x="1054" y="722"/>
                    </a:lnTo>
                    <a:lnTo>
                      <a:pt x="1034" y="704"/>
                    </a:lnTo>
                    <a:lnTo>
                      <a:pt x="1017" y="686"/>
                    </a:lnTo>
                    <a:lnTo>
                      <a:pt x="1008" y="686"/>
                    </a:lnTo>
                    <a:lnTo>
                      <a:pt x="990" y="678"/>
                    </a:lnTo>
                    <a:lnTo>
                      <a:pt x="981" y="678"/>
                    </a:lnTo>
                    <a:lnTo>
                      <a:pt x="974" y="668"/>
                    </a:lnTo>
                    <a:lnTo>
                      <a:pt x="964" y="668"/>
                    </a:lnTo>
                    <a:lnTo>
                      <a:pt x="954" y="659"/>
                    </a:lnTo>
                    <a:lnTo>
                      <a:pt x="945" y="659"/>
                    </a:lnTo>
                    <a:lnTo>
                      <a:pt x="937" y="659"/>
                    </a:lnTo>
                    <a:lnTo>
                      <a:pt x="928" y="668"/>
                    </a:lnTo>
                    <a:lnTo>
                      <a:pt x="928" y="678"/>
                    </a:lnTo>
                    <a:lnTo>
                      <a:pt x="918" y="686"/>
                    </a:lnTo>
                    <a:lnTo>
                      <a:pt x="918" y="704"/>
                    </a:lnTo>
                    <a:lnTo>
                      <a:pt x="910" y="712"/>
                    </a:lnTo>
                    <a:lnTo>
                      <a:pt x="901" y="731"/>
                    </a:lnTo>
                    <a:lnTo>
                      <a:pt x="892" y="739"/>
                    </a:lnTo>
                    <a:lnTo>
                      <a:pt x="892" y="758"/>
                    </a:lnTo>
                    <a:lnTo>
                      <a:pt x="884" y="766"/>
                    </a:lnTo>
                    <a:lnTo>
                      <a:pt x="874" y="775"/>
                    </a:lnTo>
                    <a:lnTo>
                      <a:pt x="865" y="766"/>
                    </a:lnTo>
                    <a:lnTo>
                      <a:pt x="857" y="758"/>
                    </a:lnTo>
                    <a:lnTo>
                      <a:pt x="848" y="748"/>
                    </a:lnTo>
                    <a:lnTo>
                      <a:pt x="838" y="739"/>
                    </a:lnTo>
                    <a:lnTo>
                      <a:pt x="821" y="731"/>
                    </a:lnTo>
                    <a:lnTo>
                      <a:pt x="804" y="722"/>
                    </a:lnTo>
                    <a:lnTo>
                      <a:pt x="785" y="712"/>
                    </a:lnTo>
                    <a:lnTo>
                      <a:pt x="768" y="712"/>
                    </a:lnTo>
                    <a:lnTo>
                      <a:pt x="750" y="722"/>
                    </a:lnTo>
                    <a:lnTo>
                      <a:pt x="741" y="731"/>
                    </a:lnTo>
                    <a:lnTo>
                      <a:pt x="732" y="731"/>
                    </a:lnTo>
                    <a:lnTo>
                      <a:pt x="724" y="739"/>
                    </a:lnTo>
                    <a:lnTo>
                      <a:pt x="724" y="748"/>
                    </a:lnTo>
                    <a:lnTo>
                      <a:pt x="714" y="758"/>
                    </a:lnTo>
                    <a:lnTo>
                      <a:pt x="714" y="766"/>
                    </a:lnTo>
                    <a:lnTo>
                      <a:pt x="705" y="766"/>
                    </a:lnTo>
                    <a:lnTo>
                      <a:pt x="697" y="766"/>
                    </a:lnTo>
                    <a:lnTo>
                      <a:pt x="677" y="766"/>
                    </a:lnTo>
                    <a:lnTo>
                      <a:pt x="670" y="766"/>
                    </a:lnTo>
                    <a:lnTo>
                      <a:pt x="661" y="758"/>
                    </a:lnTo>
                    <a:lnTo>
                      <a:pt x="644" y="748"/>
                    </a:lnTo>
                    <a:lnTo>
                      <a:pt x="634" y="739"/>
                    </a:lnTo>
                    <a:lnTo>
                      <a:pt x="617" y="731"/>
                    </a:lnTo>
                    <a:lnTo>
                      <a:pt x="597" y="731"/>
                    </a:lnTo>
                    <a:lnTo>
                      <a:pt x="590" y="739"/>
                    </a:lnTo>
                    <a:lnTo>
                      <a:pt x="581" y="748"/>
                    </a:lnTo>
                    <a:lnTo>
                      <a:pt x="581" y="758"/>
                    </a:lnTo>
                    <a:lnTo>
                      <a:pt x="590" y="784"/>
                    </a:lnTo>
                    <a:lnTo>
                      <a:pt x="590" y="792"/>
                    </a:lnTo>
                    <a:lnTo>
                      <a:pt x="597" y="792"/>
                    </a:lnTo>
                    <a:lnTo>
                      <a:pt x="590" y="802"/>
                    </a:lnTo>
                    <a:lnTo>
                      <a:pt x="581" y="802"/>
                    </a:lnTo>
                    <a:lnTo>
                      <a:pt x="571" y="802"/>
                    </a:lnTo>
                    <a:lnTo>
                      <a:pt x="553" y="802"/>
                    </a:lnTo>
                    <a:lnTo>
                      <a:pt x="535" y="802"/>
                    </a:lnTo>
                    <a:lnTo>
                      <a:pt x="517" y="802"/>
                    </a:lnTo>
                    <a:lnTo>
                      <a:pt x="508" y="802"/>
                    </a:lnTo>
                    <a:lnTo>
                      <a:pt x="508" y="811"/>
                    </a:lnTo>
                    <a:lnTo>
                      <a:pt x="500" y="819"/>
                    </a:lnTo>
                    <a:lnTo>
                      <a:pt x="500" y="839"/>
                    </a:lnTo>
                    <a:lnTo>
                      <a:pt x="491" y="846"/>
                    </a:lnTo>
                    <a:lnTo>
                      <a:pt x="482" y="855"/>
                    </a:lnTo>
                    <a:lnTo>
                      <a:pt x="482" y="864"/>
                    </a:lnTo>
                    <a:lnTo>
                      <a:pt x="482" y="873"/>
                    </a:lnTo>
                    <a:lnTo>
                      <a:pt x="482" y="882"/>
                    </a:lnTo>
                    <a:lnTo>
                      <a:pt x="482" y="892"/>
                    </a:lnTo>
                    <a:lnTo>
                      <a:pt x="491" y="892"/>
                    </a:lnTo>
                    <a:lnTo>
                      <a:pt x="491" y="899"/>
                    </a:lnTo>
                    <a:lnTo>
                      <a:pt x="500" y="899"/>
                    </a:lnTo>
                    <a:lnTo>
                      <a:pt x="508" y="908"/>
                    </a:lnTo>
                    <a:lnTo>
                      <a:pt x="517" y="919"/>
                    </a:lnTo>
                    <a:lnTo>
                      <a:pt x="517" y="926"/>
                    </a:lnTo>
                    <a:lnTo>
                      <a:pt x="517" y="935"/>
                    </a:lnTo>
                    <a:lnTo>
                      <a:pt x="500" y="944"/>
                    </a:lnTo>
                    <a:lnTo>
                      <a:pt x="491" y="944"/>
                    </a:lnTo>
                    <a:lnTo>
                      <a:pt x="464" y="954"/>
                    </a:lnTo>
                    <a:lnTo>
                      <a:pt x="447" y="972"/>
                    </a:lnTo>
                    <a:lnTo>
                      <a:pt x="428" y="979"/>
                    </a:lnTo>
                    <a:lnTo>
                      <a:pt x="411" y="988"/>
                    </a:lnTo>
                    <a:lnTo>
                      <a:pt x="393" y="999"/>
                    </a:lnTo>
                    <a:lnTo>
                      <a:pt x="384" y="1008"/>
                    </a:lnTo>
                    <a:lnTo>
                      <a:pt x="375" y="1016"/>
                    </a:lnTo>
                    <a:lnTo>
                      <a:pt x="375" y="1025"/>
                    </a:lnTo>
                    <a:lnTo>
                      <a:pt x="375" y="1035"/>
                    </a:lnTo>
                    <a:lnTo>
                      <a:pt x="375" y="1043"/>
                    </a:lnTo>
                    <a:lnTo>
                      <a:pt x="384" y="1052"/>
                    </a:lnTo>
                    <a:lnTo>
                      <a:pt x="393" y="1061"/>
                    </a:lnTo>
                    <a:lnTo>
                      <a:pt x="402" y="1069"/>
                    </a:lnTo>
                    <a:lnTo>
                      <a:pt x="402" y="1079"/>
                    </a:lnTo>
                    <a:lnTo>
                      <a:pt x="411" y="1088"/>
                    </a:lnTo>
                    <a:lnTo>
                      <a:pt x="411" y="1096"/>
                    </a:lnTo>
                    <a:lnTo>
                      <a:pt x="411" y="1115"/>
                    </a:lnTo>
                    <a:lnTo>
                      <a:pt x="411" y="1123"/>
                    </a:lnTo>
                    <a:lnTo>
                      <a:pt x="411" y="1141"/>
                    </a:lnTo>
                    <a:lnTo>
                      <a:pt x="402" y="1159"/>
                    </a:lnTo>
                    <a:lnTo>
                      <a:pt x="393" y="1176"/>
                    </a:lnTo>
                    <a:lnTo>
                      <a:pt x="375" y="1176"/>
                    </a:lnTo>
                    <a:lnTo>
                      <a:pt x="357" y="1168"/>
                    </a:lnTo>
                    <a:lnTo>
                      <a:pt x="340" y="1149"/>
                    </a:lnTo>
                    <a:lnTo>
                      <a:pt x="313" y="1132"/>
                    </a:lnTo>
                    <a:lnTo>
                      <a:pt x="287" y="1123"/>
                    </a:lnTo>
                    <a:lnTo>
                      <a:pt x="260" y="1115"/>
                    </a:lnTo>
                    <a:lnTo>
                      <a:pt x="233" y="1115"/>
                    </a:lnTo>
                    <a:lnTo>
                      <a:pt x="207" y="1123"/>
                    </a:lnTo>
                    <a:lnTo>
                      <a:pt x="171" y="1149"/>
                    </a:lnTo>
                    <a:lnTo>
                      <a:pt x="171" y="1168"/>
                    </a:lnTo>
                    <a:lnTo>
                      <a:pt x="160" y="1176"/>
                    </a:lnTo>
                    <a:lnTo>
                      <a:pt x="171" y="1195"/>
                    </a:lnTo>
                    <a:lnTo>
                      <a:pt x="171" y="1203"/>
                    </a:lnTo>
                    <a:lnTo>
                      <a:pt x="171" y="1212"/>
                    </a:lnTo>
                    <a:lnTo>
                      <a:pt x="178" y="1229"/>
                    </a:lnTo>
                    <a:lnTo>
                      <a:pt x="178" y="1239"/>
                    </a:lnTo>
                    <a:lnTo>
                      <a:pt x="171" y="1248"/>
                    </a:lnTo>
                    <a:lnTo>
                      <a:pt x="151" y="1248"/>
                    </a:lnTo>
                    <a:lnTo>
                      <a:pt x="151" y="1265"/>
                    </a:lnTo>
                    <a:lnTo>
                      <a:pt x="151" y="1283"/>
                    </a:lnTo>
                    <a:lnTo>
                      <a:pt x="160" y="1309"/>
                    </a:lnTo>
                    <a:lnTo>
                      <a:pt x="160" y="1336"/>
                    </a:lnTo>
                    <a:lnTo>
                      <a:pt x="171" y="1364"/>
                    </a:lnTo>
                    <a:lnTo>
                      <a:pt x="171" y="1381"/>
                    </a:lnTo>
                    <a:lnTo>
                      <a:pt x="160" y="1399"/>
                    </a:lnTo>
                    <a:lnTo>
                      <a:pt x="144" y="1417"/>
                    </a:lnTo>
                    <a:lnTo>
                      <a:pt x="116" y="1417"/>
                    </a:lnTo>
                    <a:lnTo>
                      <a:pt x="71" y="1417"/>
                    </a:lnTo>
                    <a:lnTo>
                      <a:pt x="71" y="1425"/>
                    </a:lnTo>
                    <a:lnTo>
                      <a:pt x="71" y="1436"/>
                    </a:lnTo>
                    <a:lnTo>
                      <a:pt x="63" y="1445"/>
                    </a:lnTo>
                    <a:lnTo>
                      <a:pt x="54" y="1445"/>
                    </a:lnTo>
                    <a:lnTo>
                      <a:pt x="45" y="1445"/>
                    </a:lnTo>
                    <a:lnTo>
                      <a:pt x="36" y="1445"/>
                    </a:lnTo>
                    <a:lnTo>
                      <a:pt x="27" y="1445"/>
                    </a:lnTo>
                    <a:lnTo>
                      <a:pt x="10" y="1436"/>
                    </a:lnTo>
                    <a:lnTo>
                      <a:pt x="0" y="1436"/>
                    </a:lnTo>
                    <a:lnTo>
                      <a:pt x="0" y="1445"/>
                    </a:lnTo>
                    <a:lnTo>
                      <a:pt x="0" y="1452"/>
                    </a:lnTo>
                    <a:lnTo>
                      <a:pt x="10" y="1461"/>
                    </a:lnTo>
                    <a:lnTo>
                      <a:pt x="18" y="1480"/>
                    </a:lnTo>
                    <a:lnTo>
                      <a:pt x="27" y="1489"/>
                    </a:lnTo>
                    <a:lnTo>
                      <a:pt x="36" y="1505"/>
                    </a:lnTo>
                    <a:lnTo>
                      <a:pt x="27" y="1516"/>
                    </a:lnTo>
                    <a:lnTo>
                      <a:pt x="18" y="1532"/>
                    </a:lnTo>
                    <a:lnTo>
                      <a:pt x="18" y="1461"/>
                    </a:lnTo>
                    <a:lnTo>
                      <a:pt x="562" y="1425"/>
                    </a:lnTo>
                    <a:lnTo>
                      <a:pt x="562" y="1364"/>
                    </a:lnTo>
                    <a:lnTo>
                      <a:pt x="732" y="1345"/>
                    </a:lnTo>
                    <a:lnTo>
                      <a:pt x="910" y="1336"/>
                    </a:lnTo>
                    <a:lnTo>
                      <a:pt x="1081" y="1319"/>
                    </a:lnTo>
                    <a:lnTo>
                      <a:pt x="1258" y="1301"/>
                    </a:lnTo>
                    <a:lnTo>
                      <a:pt x="1427" y="1283"/>
                    </a:lnTo>
                    <a:lnTo>
                      <a:pt x="1606" y="1265"/>
                    </a:lnTo>
                    <a:lnTo>
                      <a:pt x="1767" y="1239"/>
                    </a:lnTo>
                    <a:lnTo>
                      <a:pt x="1935" y="1221"/>
                    </a:lnTo>
                    <a:lnTo>
                      <a:pt x="2088" y="1203"/>
                    </a:lnTo>
                    <a:lnTo>
                      <a:pt x="2239" y="1185"/>
                    </a:lnTo>
                    <a:lnTo>
                      <a:pt x="2248" y="1168"/>
                    </a:lnTo>
                    <a:lnTo>
                      <a:pt x="2257" y="1159"/>
                    </a:lnTo>
                    <a:lnTo>
                      <a:pt x="2275" y="1141"/>
                    </a:lnTo>
                    <a:lnTo>
                      <a:pt x="2292" y="1141"/>
                    </a:lnTo>
                    <a:lnTo>
                      <a:pt x="2310" y="1132"/>
                    </a:lnTo>
                    <a:lnTo>
                      <a:pt x="2319" y="1123"/>
                    </a:lnTo>
                    <a:lnTo>
                      <a:pt x="2337" y="1115"/>
                    </a:lnTo>
                    <a:lnTo>
                      <a:pt x="2355" y="1105"/>
                    </a:lnTo>
                    <a:lnTo>
                      <a:pt x="2365" y="1096"/>
                    </a:lnTo>
                    <a:lnTo>
                      <a:pt x="2372" y="1088"/>
                    </a:lnTo>
                    <a:lnTo>
                      <a:pt x="2381" y="1061"/>
                    </a:lnTo>
                    <a:lnTo>
                      <a:pt x="2399" y="1052"/>
                    </a:lnTo>
                    <a:lnTo>
                      <a:pt x="2408" y="1035"/>
                    </a:lnTo>
                    <a:lnTo>
                      <a:pt x="2425" y="1035"/>
                    </a:lnTo>
                    <a:lnTo>
                      <a:pt x="2436" y="1025"/>
                    </a:lnTo>
                    <a:lnTo>
                      <a:pt x="2452" y="1025"/>
                    </a:lnTo>
                    <a:lnTo>
                      <a:pt x="2461" y="1016"/>
                    </a:lnTo>
                    <a:lnTo>
                      <a:pt x="2480" y="1008"/>
                    </a:lnTo>
                    <a:lnTo>
                      <a:pt x="2489" y="999"/>
                    </a:lnTo>
                    <a:lnTo>
                      <a:pt x="2498" y="972"/>
                    </a:lnTo>
                    <a:lnTo>
                      <a:pt x="2525" y="935"/>
                    </a:lnTo>
                    <a:lnTo>
                      <a:pt x="2551" y="892"/>
                    </a:lnTo>
                    <a:lnTo>
                      <a:pt x="2587" y="855"/>
                    </a:lnTo>
                    <a:lnTo>
                      <a:pt x="2622" y="819"/>
                    </a:lnTo>
                    <a:lnTo>
                      <a:pt x="2658" y="784"/>
                    </a:lnTo>
                    <a:lnTo>
                      <a:pt x="2702" y="748"/>
                    </a:lnTo>
                    <a:lnTo>
                      <a:pt x="2738" y="722"/>
                    </a:lnTo>
                    <a:lnTo>
                      <a:pt x="2765" y="695"/>
                    </a:lnTo>
                    <a:lnTo>
                      <a:pt x="2782" y="668"/>
                    </a:lnTo>
                    <a:lnTo>
                      <a:pt x="2782" y="651"/>
                    </a:lnTo>
                    <a:lnTo>
                      <a:pt x="2756" y="615"/>
                    </a:lnTo>
                    <a:lnTo>
                      <a:pt x="2721" y="615"/>
                    </a:lnTo>
                    <a:lnTo>
                      <a:pt x="2694" y="606"/>
                    </a:lnTo>
                    <a:lnTo>
                      <a:pt x="2667" y="597"/>
                    </a:lnTo>
                    <a:lnTo>
                      <a:pt x="2649" y="579"/>
                    </a:lnTo>
                    <a:lnTo>
                      <a:pt x="2631" y="552"/>
                    </a:lnTo>
                    <a:lnTo>
                      <a:pt x="2614" y="535"/>
                    </a:lnTo>
                    <a:lnTo>
                      <a:pt x="2596" y="508"/>
                    </a:lnTo>
                    <a:lnTo>
                      <a:pt x="2587" y="482"/>
                    </a:lnTo>
                    <a:lnTo>
                      <a:pt x="2569" y="462"/>
                    </a:lnTo>
                    <a:lnTo>
                      <a:pt x="2551" y="446"/>
                    </a:lnTo>
                    <a:lnTo>
                      <a:pt x="2525" y="419"/>
                    </a:lnTo>
                    <a:lnTo>
                      <a:pt x="2516" y="402"/>
                    </a:lnTo>
                    <a:lnTo>
                      <a:pt x="2507" y="375"/>
                    </a:lnTo>
                    <a:lnTo>
                      <a:pt x="2498" y="347"/>
                    </a:lnTo>
                    <a:lnTo>
                      <a:pt x="2498" y="329"/>
                    </a:lnTo>
                    <a:lnTo>
                      <a:pt x="2498" y="302"/>
                    </a:lnTo>
                    <a:lnTo>
                      <a:pt x="2498" y="276"/>
                    </a:lnTo>
                    <a:lnTo>
                      <a:pt x="2489" y="258"/>
                    </a:lnTo>
                    <a:lnTo>
                      <a:pt x="2480" y="231"/>
                    </a:lnTo>
                    <a:lnTo>
                      <a:pt x="2461" y="222"/>
                    </a:lnTo>
                    <a:lnTo>
                      <a:pt x="2436" y="213"/>
                    </a:lnTo>
                    <a:lnTo>
                      <a:pt x="2408" y="205"/>
                    </a:lnTo>
                    <a:lnTo>
                      <a:pt x="2399" y="196"/>
                    </a:lnTo>
                    <a:lnTo>
                      <a:pt x="2390" y="186"/>
                    </a:lnTo>
                    <a:lnTo>
                      <a:pt x="2390" y="178"/>
                    </a:lnTo>
                    <a:lnTo>
                      <a:pt x="2390" y="160"/>
                    </a:lnTo>
                    <a:lnTo>
                      <a:pt x="2390" y="151"/>
                    </a:lnTo>
                    <a:lnTo>
                      <a:pt x="2381" y="151"/>
                    </a:lnTo>
                    <a:lnTo>
                      <a:pt x="2372" y="142"/>
                    </a:lnTo>
                    <a:lnTo>
                      <a:pt x="2365" y="133"/>
                    </a:lnTo>
                    <a:lnTo>
                      <a:pt x="2345" y="133"/>
                    </a:lnTo>
                    <a:lnTo>
                      <a:pt x="2328" y="133"/>
                    </a:lnTo>
                    <a:lnTo>
                      <a:pt x="2319" y="142"/>
                    </a:lnTo>
                    <a:lnTo>
                      <a:pt x="2310" y="142"/>
                    </a:lnTo>
                    <a:lnTo>
                      <a:pt x="2310" y="151"/>
                    </a:lnTo>
                    <a:lnTo>
                      <a:pt x="2301" y="160"/>
                    </a:lnTo>
                    <a:lnTo>
                      <a:pt x="2301" y="169"/>
                    </a:lnTo>
                    <a:lnTo>
                      <a:pt x="2292" y="169"/>
                    </a:lnTo>
                    <a:lnTo>
                      <a:pt x="2275" y="169"/>
                    </a:lnTo>
                    <a:lnTo>
                      <a:pt x="2257" y="169"/>
                    </a:lnTo>
                    <a:lnTo>
                      <a:pt x="2248" y="169"/>
                    </a:lnTo>
                    <a:lnTo>
                      <a:pt x="2248" y="178"/>
                    </a:lnTo>
                    <a:lnTo>
                      <a:pt x="2239" y="186"/>
                    </a:lnTo>
                    <a:lnTo>
                      <a:pt x="2230" y="196"/>
                    </a:lnTo>
                    <a:lnTo>
                      <a:pt x="2221" y="196"/>
                    </a:lnTo>
                    <a:lnTo>
                      <a:pt x="2212" y="196"/>
                    </a:lnTo>
                    <a:lnTo>
                      <a:pt x="2204" y="186"/>
                    </a:lnTo>
                    <a:lnTo>
                      <a:pt x="2185" y="169"/>
                    </a:lnTo>
                    <a:lnTo>
                      <a:pt x="2150" y="169"/>
                    </a:lnTo>
                    <a:lnTo>
                      <a:pt x="2114" y="178"/>
                    </a:lnTo>
                    <a:lnTo>
                      <a:pt x="2096" y="178"/>
                    </a:lnTo>
                    <a:lnTo>
                      <a:pt x="2079" y="169"/>
                    </a:lnTo>
                    <a:lnTo>
                      <a:pt x="2068" y="169"/>
                    </a:lnTo>
                    <a:lnTo>
                      <a:pt x="2052" y="160"/>
                    </a:lnTo>
                    <a:lnTo>
                      <a:pt x="2043" y="160"/>
                    </a:lnTo>
                    <a:lnTo>
                      <a:pt x="2034" y="151"/>
                    </a:lnTo>
                    <a:lnTo>
                      <a:pt x="2015" y="151"/>
                    </a:lnTo>
                    <a:lnTo>
                      <a:pt x="1988" y="160"/>
                    </a:lnTo>
                    <a:lnTo>
                      <a:pt x="1972" y="151"/>
                    </a:lnTo>
                    <a:lnTo>
                      <a:pt x="1962" y="151"/>
                    </a:lnTo>
                    <a:lnTo>
                      <a:pt x="1944" y="142"/>
                    </a:lnTo>
                    <a:lnTo>
                      <a:pt x="1935" y="133"/>
                    </a:lnTo>
                    <a:lnTo>
                      <a:pt x="1919" y="125"/>
                    </a:lnTo>
                    <a:lnTo>
                      <a:pt x="1908" y="125"/>
                    </a:lnTo>
                    <a:lnTo>
                      <a:pt x="1891" y="115"/>
                    </a:lnTo>
                    <a:lnTo>
                      <a:pt x="1882" y="115"/>
                    </a:lnTo>
                    <a:lnTo>
                      <a:pt x="1873" y="115"/>
                    </a:lnTo>
                    <a:lnTo>
                      <a:pt x="1864" y="115"/>
                    </a:lnTo>
                    <a:lnTo>
                      <a:pt x="1838" y="71"/>
                    </a:lnTo>
                    <a:lnTo>
                      <a:pt x="1811" y="35"/>
                    </a:lnTo>
                    <a:lnTo>
                      <a:pt x="1784" y="18"/>
                    </a:lnTo>
                    <a:lnTo>
                      <a:pt x="1767" y="0"/>
                    </a:lnTo>
                    <a:lnTo>
                      <a:pt x="1740" y="0"/>
                    </a:lnTo>
                    <a:lnTo>
                      <a:pt x="1722" y="0"/>
                    </a:lnTo>
                    <a:lnTo>
                      <a:pt x="1695" y="9"/>
                    </a:lnTo>
                    <a:lnTo>
                      <a:pt x="1678" y="18"/>
                    </a:lnTo>
                    <a:lnTo>
                      <a:pt x="1659" y="18"/>
                    </a:lnTo>
                    <a:lnTo>
                      <a:pt x="1642" y="18"/>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54" name="Freeform 56"/>
              <p:cNvSpPr>
                <a:spLocks/>
              </p:cNvSpPr>
              <p:nvPr/>
            </p:nvSpPr>
            <p:spPr bwMode="auto">
              <a:xfrm>
                <a:off x="4076" y="2486"/>
                <a:ext cx="799" cy="381"/>
              </a:xfrm>
              <a:custGeom>
                <a:avLst/>
                <a:gdLst>
                  <a:gd name="T0" fmla="*/ 310 w 3148"/>
                  <a:gd name="T1" fmla="*/ 274 h 1489"/>
                  <a:gd name="T2" fmla="*/ 174 w 3148"/>
                  <a:gd name="T3" fmla="*/ 285 h 1489"/>
                  <a:gd name="T4" fmla="*/ 138 w 3148"/>
                  <a:gd name="T5" fmla="*/ 310 h 1489"/>
                  <a:gd name="T6" fmla="*/ 0 w 3148"/>
                  <a:gd name="T7" fmla="*/ 338 h 1489"/>
                  <a:gd name="T8" fmla="*/ 13 w 3148"/>
                  <a:gd name="T9" fmla="*/ 303 h 1489"/>
                  <a:gd name="T10" fmla="*/ 23 w 3148"/>
                  <a:gd name="T11" fmla="*/ 297 h 1489"/>
                  <a:gd name="T12" fmla="*/ 27 w 3148"/>
                  <a:gd name="T13" fmla="*/ 278 h 1489"/>
                  <a:gd name="T14" fmla="*/ 41 w 3148"/>
                  <a:gd name="T15" fmla="*/ 265 h 1489"/>
                  <a:gd name="T16" fmla="*/ 72 w 3148"/>
                  <a:gd name="T17" fmla="*/ 249 h 1489"/>
                  <a:gd name="T18" fmla="*/ 106 w 3148"/>
                  <a:gd name="T19" fmla="*/ 222 h 1489"/>
                  <a:gd name="T20" fmla="*/ 122 w 3148"/>
                  <a:gd name="T21" fmla="*/ 196 h 1489"/>
                  <a:gd name="T22" fmla="*/ 131 w 3148"/>
                  <a:gd name="T23" fmla="*/ 187 h 1489"/>
                  <a:gd name="T24" fmla="*/ 156 w 3148"/>
                  <a:gd name="T25" fmla="*/ 182 h 1489"/>
                  <a:gd name="T26" fmla="*/ 176 w 3148"/>
                  <a:gd name="T27" fmla="*/ 166 h 1489"/>
                  <a:gd name="T28" fmla="*/ 202 w 3148"/>
                  <a:gd name="T29" fmla="*/ 148 h 1489"/>
                  <a:gd name="T30" fmla="*/ 224 w 3148"/>
                  <a:gd name="T31" fmla="*/ 101 h 1489"/>
                  <a:gd name="T32" fmla="*/ 537 w 3148"/>
                  <a:gd name="T33" fmla="*/ 46 h 1489"/>
                  <a:gd name="T34" fmla="*/ 668 w 3148"/>
                  <a:gd name="T35" fmla="*/ 16 h 1489"/>
                  <a:gd name="T36" fmla="*/ 713 w 3148"/>
                  <a:gd name="T37" fmla="*/ 5 h 1489"/>
                  <a:gd name="T38" fmla="*/ 756 w 3148"/>
                  <a:gd name="T39" fmla="*/ 9 h 1489"/>
                  <a:gd name="T40" fmla="*/ 767 w 3148"/>
                  <a:gd name="T41" fmla="*/ 27 h 1489"/>
                  <a:gd name="T42" fmla="*/ 772 w 3148"/>
                  <a:gd name="T43" fmla="*/ 43 h 1489"/>
                  <a:gd name="T44" fmla="*/ 767 w 3148"/>
                  <a:gd name="T45" fmla="*/ 41 h 1489"/>
                  <a:gd name="T46" fmla="*/ 758 w 3148"/>
                  <a:gd name="T47" fmla="*/ 36 h 1489"/>
                  <a:gd name="T48" fmla="*/ 744 w 3148"/>
                  <a:gd name="T49" fmla="*/ 36 h 1489"/>
                  <a:gd name="T50" fmla="*/ 753 w 3148"/>
                  <a:gd name="T51" fmla="*/ 48 h 1489"/>
                  <a:gd name="T52" fmla="*/ 726 w 3148"/>
                  <a:gd name="T53" fmla="*/ 66 h 1489"/>
                  <a:gd name="T54" fmla="*/ 699 w 3148"/>
                  <a:gd name="T55" fmla="*/ 69 h 1489"/>
                  <a:gd name="T56" fmla="*/ 674 w 3148"/>
                  <a:gd name="T57" fmla="*/ 53 h 1489"/>
                  <a:gd name="T58" fmla="*/ 672 w 3148"/>
                  <a:gd name="T59" fmla="*/ 66 h 1489"/>
                  <a:gd name="T60" fmla="*/ 690 w 3148"/>
                  <a:gd name="T61" fmla="*/ 69 h 1489"/>
                  <a:gd name="T62" fmla="*/ 697 w 3148"/>
                  <a:gd name="T63" fmla="*/ 84 h 1489"/>
                  <a:gd name="T64" fmla="*/ 692 w 3148"/>
                  <a:gd name="T65" fmla="*/ 96 h 1489"/>
                  <a:gd name="T66" fmla="*/ 699 w 3148"/>
                  <a:gd name="T67" fmla="*/ 94 h 1489"/>
                  <a:gd name="T68" fmla="*/ 724 w 3148"/>
                  <a:gd name="T69" fmla="*/ 82 h 1489"/>
                  <a:gd name="T70" fmla="*/ 747 w 3148"/>
                  <a:gd name="T71" fmla="*/ 77 h 1489"/>
                  <a:gd name="T72" fmla="*/ 760 w 3148"/>
                  <a:gd name="T73" fmla="*/ 71 h 1489"/>
                  <a:gd name="T74" fmla="*/ 767 w 3148"/>
                  <a:gd name="T75" fmla="*/ 91 h 1489"/>
                  <a:gd name="T76" fmla="*/ 776 w 3148"/>
                  <a:gd name="T77" fmla="*/ 103 h 1489"/>
                  <a:gd name="T78" fmla="*/ 779 w 3148"/>
                  <a:gd name="T79" fmla="*/ 75 h 1489"/>
                  <a:gd name="T80" fmla="*/ 794 w 3148"/>
                  <a:gd name="T81" fmla="*/ 73 h 1489"/>
                  <a:gd name="T82" fmla="*/ 799 w 3148"/>
                  <a:gd name="T83" fmla="*/ 96 h 1489"/>
                  <a:gd name="T84" fmla="*/ 783 w 3148"/>
                  <a:gd name="T85" fmla="*/ 121 h 1489"/>
                  <a:gd name="T86" fmla="*/ 762 w 3148"/>
                  <a:gd name="T87" fmla="*/ 153 h 1489"/>
                  <a:gd name="T88" fmla="*/ 729 w 3148"/>
                  <a:gd name="T89" fmla="*/ 141 h 1489"/>
                  <a:gd name="T90" fmla="*/ 724 w 3148"/>
                  <a:gd name="T91" fmla="*/ 132 h 1489"/>
                  <a:gd name="T92" fmla="*/ 718 w 3148"/>
                  <a:gd name="T93" fmla="*/ 148 h 1489"/>
                  <a:gd name="T94" fmla="*/ 684 w 3148"/>
                  <a:gd name="T95" fmla="*/ 151 h 1489"/>
                  <a:gd name="T96" fmla="*/ 699 w 3148"/>
                  <a:gd name="T97" fmla="*/ 162 h 1489"/>
                  <a:gd name="T98" fmla="*/ 733 w 3148"/>
                  <a:gd name="T99" fmla="*/ 176 h 1489"/>
                  <a:gd name="T100" fmla="*/ 713 w 3148"/>
                  <a:gd name="T101" fmla="*/ 201 h 1489"/>
                  <a:gd name="T102" fmla="*/ 690 w 3148"/>
                  <a:gd name="T103" fmla="*/ 198 h 1489"/>
                  <a:gd name="T104" fmla="*/ 720 w 3148"/>
                  <a:gd name="T105" fmla="*/ 212 h 1489"/>
                  <a:gd name="T106" fmla="*/ 742 w 3148"/>
                  <a:gd name="T107" fmla="*/ 196 h 1489"/>
                  <a:gd name="T108" fmla="*/ 753 w 3148"/>
                  <a:gd name="T109" fmla="*/ 194 h 1489"/>
                  <a:gd name="T110" fmla="*/ 765 w 3148"/>
                  <a:gd name="T111" fmla="*/ 203 h 1489"/>
                  <a:gd name="T112" fmla="*/ 742 w 3148"/>
                  <a:gd name="T113" fmla="*/ 228 h 1489"/>
                  <a:gd name="T114" fmla="*/ 706 w 3148"/>
                  <a:gd name="T115" fmla="*/ 237 h 1489"/>
                  <a:gd name="T116" fmla="*/ 672 w 3148"/>
                  <a:gd name="T117" fmla="*/ 274 h 1489"/>
                  <a:gd name="T118" fmla="*/ 652 w 3148"/>
                  <a:gd name="T119" fmla="*/ 299 h 1489"/>
                  <a:gd name="T120" fmla="*/ 627 w 3148"/>
                  <a:gd name="T121" fmla="*/ 354 h 1489"/>
                  <a:gd name="T122" fmla="*/ 607 w 3148"/>
                  <a:gd name="T123" fmla="*/ 367 h 1489"/>
                  <a:gd name="T124" fmla="*/ 584 w 3148"/>
                  <a:gd name="T125" fmla="*/ 377 h 14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148" h="1489">
                    <a:moveTo>
                      <a:pt x="2254" y="1489"/>
                    </a:moveTo>
                    <a:lnTo>
                      <a:pt x="1640" y="1026"/>
                    </a:lnTo>
                    <a:lnTo>
                      <a:pt x="1569" y="1034"/>
                    </a:lnTo>
                    <a:lnTo>
                      <a:pt x="1471" y="1043"/>
                    </a:lnTo>
                    <a:lnTo>
                      <a:pt x="1355" y="1052"/>
                    </a:lnTo>
                    <a:lnTo>
                      <a:pt x="1220" y="1070"/>
                    </a:lnTo>
                    <a:lnTo>
                      <a:pt x="1096" y="1079"/>
                    </a:lnTo>
                    <a:lnTo>
                      <a:pt x="971" y="1088"/>
                    </a:lnTo>
                    <a:lnTo>
                      <a:pt x="856" y="1106"/>
                    </a:lnTo>
                    <a:lnTo>
                      <a:pt x="766" y="1115"/>
                    </a:lnTo>
                    <a:lnTo>
                      <a:pt x="703" y="1115"/>
                    </a:lnTo>
                    <a:lnTo>
                      <a:pt x="686" y="1115"/>
                    </a:lnTo>
                    <a:lnTo>
                      <a:pt x="668" y="1123"/>
                    </a:lnTo>
                    <a:lnTo>
                      <a:pt x="641" y="1141"/>
                    </a:lnTo>
                    <a:lnTo>
                      <a:pt x="623" y="1150"/>
                    </a:lnTo>
                    <a:lnTo>
                      <a:pt x="597" y="1168"/>
                    </a:lnTo>
                    <a:lnTo>
                      <a:pt x="570" y="1195"/>
                    </a:lnTo>
                    <a:lnTo>
                      <a:pt x="543" y="1212"/>
                    </a:lnTo>
                    <a:lnTo>
                      <a:pt x="517" y="1230"/>
                    </a:lnTo>
                    <a:lnTo>
                      <a:pt x="490" y="1239"/>
                    </a:lnTo>
                    <a:lnTo>
                      <a:pt x="473" y="1256"/>
                    </a:lnTo>
                    <a:lnTo>
                      <a:pt x="446" y="1256"/>
                    </a:lnTo>
                    <a:lnTo>
                      <a:pt x="0" y="1310"/>
                    </a:lnTo>
                    <a:lnTo>
                      <a:pt x="0" y="1319"/>
                    </a:lnTo>
                    <a:lnTo>
                      <a:pt x="0" y="1221"/>
                    </a:lnTo>
                    <a:lnTo>
                      <a:pt x="0" y="1195"/>
                    </a:lnTo>
                    <a:lnTo>
                      <a:pt x="8" y="1186"/>
                    </a:lnTo>
                    <a:lnTo>
                      <a:pt x="26" y="1176"/>
                    </a:lnTo>
                    <a:lnTo>
                      <a:pt x="36" y="1176"/>
                    </a:lnTo>
                    <a:lnTo>
                      <a:pt x="53" y="1186"/>
                    </a:lnTo>
                    <a:lnTo>
                      <a:pt x="62" y="1186"/>
                    </a:lnTo>
                    <a:lnTo>
                      <a:pt x="80" y="1195"/>
                    </a:lnTo>
                    <a:lnTo>
                      <a:pt x="89" y="1195"/>
                    </a:lnTo>
                    <a:lnTo>
                      <a:pt x="97" y="1186"/>
                    </a:lnTo>
                    <a:lnTo>
                      <a:pt x="97" y="1176"/>
                    </a:lnTo>
                    <a:lnTo>
                      <a:pt x="89" y="1159"/>
                    </a:lnTo>
                    <a:lnTo>
                      <a:pt x="89" y="1141"/>
                    </a:lnTo>
                    <a:lnTo>
                      <a:pt x="89" y="1123"/>
                    </a:lnTo>
                    <a:lnTo>
                      <a:pt x="89" y="1115"/>
                    </a:lnTo>
                    <a:lnTo>
                      <a:pt x="97" y="1106"/>
                    </a:lnTo>
                    <a:lnTo>
                      <a:pt x="97" y="1096"/>
                    </a:lnTo>
                    <a:lnTo>
                      <a:pt x="106" y="1088"/>
                    </a:lnTo>
                    <a:lnTo>
                      <a:pt x="116" y="1079"/>
                    </a:lnTo>
                    <a:lnTo>
                      <a:pt x="124" y="1070"/>
                    </a:lnTo>
                    <a:lnTo>
                      <a:pt x="133" y="1061"/>
                    </a:lnTo>
                    <a:lnTo>
                      <a:pt x="133" y="1043"/>
                    </a:lnTo>
                    <a:lnTo>
                      <a:pt x="142" y="1034"/>
                    </a:lnTo>
                    <a:lnTo>
                      <a:pt x="160" y="1034"/>
                    </a:lnTo>
                    <a:lnTo>
                      <a:pt x="177" y="1026"/>
                    </a:lnTo>
                    <a:lnTo>
                      <a:pt x="196" y="1016"/>
                    </a:lnTo>
                    <a:lnTo>
                      <a:pt x="213" y="1007"/>
                    </a:lnTo>
                    <a:lnTo>
                      <a:pt x="240" y="999"/>
                    </a:lnTo>
                    <a:lnTo>
                      <a:pt x="257" y="980"/>
                    </a:lnTo>
                    <a:lnTo>
                      <a:pt x="284" y="972"/>
                    </a:lnTo>
                    <a:lnTo>
                      <a:pt x="302" y="946"/>
                    </a:lnTo>
                    <a:lnTo>
                      <a:pt x="330" y="919"/>
                    </a:lnTo>
                    <a:lnTo>
                      <a:pt x="348" y="899"/>
                    </a:lnTo>
                    <a:lnTo>
                      <a:pt x="373" y="892"/>
                    </a:lnTo>
                    <a:lnTo>
                      <a:pt x="401" y="874"/>
                    </a:lnTo>
                    <a:lnTo>
                      <a:pt x="419" y="866"/>
                    </a:lnTo>
                    <a:lnTo>
                      <a:pt x="446" y="846"/>
                    </a:lnTo>
                    <a:lnTo>
                      <a:pt x="463" y="839"/>
                    </a:lnTo>
                    <a:lnTo>
                      <a:pt x="473" y="819"/>
                    </a:lnTo>
                    <a:lnTo>
                      <a:pt x="481" y="803"/>
                    </a:lnTo>
                    <a:lnTo>
                      <a:pt x="490" y="786"/>
                    </a:lnTo>
                    <a:lnTo>
                      <a:pt x="481" y="766"/>
                    </a:lnTo>
                    <a:lnTo>
                      <a:pt x="490" y="759"/>
                    </a:lnTo>
                    <a:lnTo>
                      <a:pt x="490" y="750"/>
                    </a:lnTo>
                    <a:lnTo>
                      <a:pt x="490" y="739"/>
                    </a:lnTo>
                    <a:lnTo>
                      <a:pt x="499" y="739"/>
                    </a:lnTo>
                    <a:lnTo>
                      <a:pt x="508" y="731"/>
                    </a:lnTo>
                    <a:lnTo>
                      <a:pt x="517" y="731"/>
                    </a:lnTo>
                    <a:lnTo>
                      <a:pt x="526" y="731"/>
                    </a:lnTo>
                    <a:lnTo>
                      <a:pt x="534" y="731"/>
                    </a:lnTo>
                    <a:lnTo>
                      <a:pt x="543" y="731"/>
                    </a:lnTo>
                    <a:lnTo>
                      <a:pt x="579" y="731"/>
                    </a:lnTo>
                    <a:lnTo>
                      <a:pt x="597" y="722"/>
                    </a:lnTo>
                    <a:lnTo>
                      <a:pt x="614" y="713"/>
                    </a:lnTo>
                    <a:lnTo>
                      <a:pt x="633" y="706"/>
                    </a:lnTo>
                    <a:lnTo>
                      <a:pt x="641" y="686"/>
                    </a:lnTo>
                    <a:lnTo>
                      <a:pt x="659" y="678"/>
                    </a:lnTo>
                    <a:lnTo>
                      <a:pt x="668" y="659"/>
                    </a:lnTo>
                    <a:lnTo>
                      <a:pt x="677" y="650"/>
                    </a:lnTo>
                    <a:lnTo>
                      <a:pt x="694" y="650"/>
                    </a:lnTo>
                    <a:lnTo>
                      <a:pt x="721" y="650"/>
                    </a:lnTo>
                    <a:lnTo>
                      <a:pt x="748" y="642"/>
                    </a:lnTo>
                    <a:lnTo>
                      <a:pt x="757" y="633"/>
                    </a:lnTo>
                    <a:lnTo>
                      <a:pt x="776" y="623"/>
                    </a:lnTo>
                    <a:lnTo>
                      <a:pt x="783" y="597"/>
                    </a:lnTo>
                    <a:lnTo>
                      <a:pt x="794" y="579"/>
                    </a:lnTo>
                    <a:lnTo>
                      <a:pt x="803" y="553"/>
                    </a:lnTo>
                    <a:lnTo>
                      <a:pt x="810" y="526"/>
                    </a:lnTo>
                    <a:lnTo>
                      <a:pt x="830" y="509"/>
                    </a:lnTo>
                    <a:lnTo>
                      <a:pt x="856" y="490"/>
                    </a:lnTo>
                    <a:lnTo>
                      <a:pt x="883" y="482"/>
                    </a:lnTo>
                    <a:lnTo>
                      <a:pt x="883" y="393"/>
                    </a:lnTo>
                    <a:lnTo>
                      <a:pt x="1043" y="366"/>
                    </a:lnTo>
                    <a:lnTo>
                      <a:pt x="1240" y="339"/>
                    </a:lnTo>
                    <a:lnTo>
                      <a:pt x="1453" y="293"/>
                    </a:lnTo>
                    <a:lnTo>
                      <a:pt x="1677" y="258"/>
                    </a:lnTo>
                    <a:lnTo>
                      <a:pt x="1898" y="213"/>
                    </a:lnTo>
                    <a:lnTo>
                      <a:pt x="2114" y="178"/>
                    </a:lnTo>
                    <a:lnTo>
                      <a:pt x="2301" y="142"/>
                    </a:lnTo>
                    <a:lnTo>
                      <a:pt x="2451" y="116"/>
                    </a:lnTo>
                    <a:lnTo>
                      <a:pt x="2558" y="89"/>
                    </a:lnTo>
                    <a:lnTo>
                      <a:pt x="2603" y="80"/>
                    </a:lnTo>
                    <a:lnTo>
                      <a:pt x="2622" y="72"/>
                    </a:lnTo>
                    <a:lnTo>
                      <a:pt x="2631" y="62"/>
                    </a:lnTo>
                    <a:lnTo>
                      <a:pt x="2647" y="53"/>
                    </a:lnTo>
                    <a:lnTo>
                      <a:pt x="2667" y="45"/>
                    </a:lnTo>
                    <a:lnTo>
                      <a:pt x="2693" y="36"/>
                    </a:lnTo>
                    <a:lnTo>
                      <a:pt x="2720" y="36"/>
                    </a:lnTo>
                    <a:lnTo>
                      <a:pt x="2764" y="26"/>
                    </a:lnTo>
                    <a:lnTo>
                      <a:pt x="2808" y="18"/>
                    </a:lnTo>
                    <a:lnTo>
                      <a:pt x="2871" y="9"/>
                    </a:lnTo>
                    <a:lnTo>
                      <a:pt x="2942" y="0"/>
                    </a:lnTo>
                    <a:lnTo>
                      <a:pt x="2951" y="9"/>
                    </a:lnTo>
                    <a:lnTo>
                      <a:pt x="2960" y="18"/>
                    </a:lnTo>
                    <a:lnTo>
                      <a:pt x="2968" y="26"/>
                    </a:lnTo>
                    <a:lnTo>
                      <a:pt x="2978" y="36"/>
                    </a:lnTo>
                    <a:lnTo>
                      <a:pt x="2987" y="53"/>
                    </a:lnTo>
                    <a:lnTo>
                      <a:pt x="2995" y="62"/>
                    </a:lnTo>
                    <a:lnTo>
                      <a:pt x="2995" y="72"/>
                    </a:lnTo>
                    <a:lnTo>
                      <a:pt x="3004" y="89"/>
                    </a:lnTo>
                    <a:lnTo>
                      <a:pt x="3013" y="98"/>
                    </a:lnTo>
                    <a:lnTo>
                      <a:pt x="3022" y="106"/>
                    </a:lnTo>
                    <a:lnTo>
                      <a:pt x="3031" y="116"/>
                    </a:lnTo>
                    <a:lnTo>
                      <a:pt x="3040" y="125"/>
                    </a:lnTo>
                    <a:lnTo>
                      <a:pt x="3040" y="142"/>
                    </a:lnTo>
                    <a:lnTo>
                      <a:pt x="3048" y="153"/>
                    </a:lnTo>
                    <a:lnTo>
                      <a:pt x="3040" y="160"/>
                    </a:lnTo>
                    <a:lnTo>
                      <a:pt x="3040" y="169"/>
                    </a:lnTo>
                    <a:lnTo>
                      <a:pt x="3040" y="178"/>
                    </a:lnTo>
                    <a:lnTo>
                      <a:pt x="3031" y="178"/>
                    </a:lnTo>
                    <a:lnTo>
                      <a:pt x="3022" y="187"/>
                    </a:lnTo>
                    <a:lnTo>
                      <a:pt x="3022" y="178"/>
                    </a:lnTo>
                    <a:lnTo>
                      <a:pt x="3022" y="169"/>
                    </a:lnTo>
                    <a:lnTo>
                      <a:pt x="3022" y="160"/>
                    </a:lnTo>
                    <a:lnTo>
                      <a:pt x="3022" y="153"/>
                    </a:lnTo>
                    <a:lnTo>
                      <a:pt x="3022" y="142"/>
                    </a:lnTo>
                    <a:lnTo>
                      <a:pt x="3013" y="153"/>
                    </a:lnTo>
                    <a:lnTo>
                      <a:pt x="3004" y="153"/>
                    </a:lnTo>
                    <a:lnTo>
                      <a:pt x="2995" y="142"/>
                    </a:lnTo>
                    <a:lnTo>
                      <a:pt x="2987" y="142"/>
                    </a:lnTo>
                    <a:lnTo>
                      <a:pt x="2978" y="133"/>
                    </a:lnTo>
                    <a:lnTo>
                      <a:pt x="2960" y="133"/>
                    </a:lnTo>
                    <a:lnTo>
                      <a:pt x="2951" y="125"/>
                    </a:lnTo>
                    <a:lnTo>
                      <a:pt x="2942" y="125"/>
                    </a:lnTo>
                    <a:lnTo>
                      <a:pt x="2933" y="133"/>
                    </a:lnTo>
                    <a:lnTo>
                      <a:pt x="2933" y="142"/>
                    </a:lnTo>
                    <a:lnTo>
                      <a:pt x="2942" y="153"/>
                    </a:lnTo>
                    <a:lnTo>
                      <a:pt x="2951" y="153"/>
                    </a:lnTo>
                    <a:lnTo>
                      <a:pt x="2960" y="160"/>
                    </a:lnTo>
                    <a:lnTo>
                      <a:pt x="2968" y="169"/>
                    </a:lnTo>
                    <a:lnTo>
                      <a:pt x="2968" y="178"/>
                    </a:lnTo>
                    <a:lnTo>
                      <a:pt x="2968" y="187"/>
                    </a:lnTo>
                    <a:lnTo>
                      <a:pt x="2951" y="187"/>
                    </a:lnTo>
                    <a:lnTo>
                      <a:pt x="2933" y="196"/>
                    </a:lnTo>
                    <a:lnTo>
                      <a:pt x="2915" y="206"/>
                    </a:lnTo>
                    <a:lnTo>
                      <a:pt x="2898" y="222"/>
                    </a:lnTo>
                    <a:lnTo>
                      <a:pt x="2880" y="240"/>
                    </a:lnTo>
                    <a:lnTo>
                      <a:pt x="2862" y="258"/>
                    </a:lnTo>
                    <a:lnTo>
                      <a:pt x="2853" y="268"/>
                    </a:lnTo>
                    <a:lnTo>
                      <a:pt x="2835" y="286"/>
                    </a:lnTo>
                    <a:lnTo>
                      <a:pt x="2818" y="293"/>
                    </a:lnTo>
                    <a:lnTo>
                      <a:pt x="2800" y="293"/>
                    </a:lnTo>
                    <a:lnTo>
                      <a:pt x="2782" y="286"/>
                    </a:lnTo>
                    <a:lnTo>
                      <a:pt x="2755" y="268"/>
                    </a:lnTo>
                    <a:lnTo>
                      <a:pt x="2728" y="240"/>
                    </a:lnTo>
                    <a:lnTo>
                      <a:pt x="2702" y="222"/>
                    </a:lnTo>
                    <a:lnTo>
                      <a:pt x="2693" y="213"/>
                    </a:lnTo>
                    <a:lnTo>
                      <a:pt x="2675" y="206"/>
                    </a:lnTo>
                    <a:lnTo>
                      <a:pt x="2667" y="206"/>
                    </a:lnTo>
                    <a:lnTo>
                      <a:pt x="2656" y="206"/>
                    </a:lnTo>
                    <a:lnTo>
                      <a:pt x="2647" y="206"/>
                    </a:lnTo>
                    <a:lnTo>
                      <a:pt x="2647" y="213"/>
                    </a:lnTo>
                    <a:lnTo>
                      <a:pt x="2638" y="233"/>
                    </a:lnTo>
                    <a:lnTo>
                      <a:pt x="2638" y="249"/>
                    </a:lnTo>
                    <a:lnTo>
                      <a:pt x="2638" y="258"/>
                    </a:lnTo>
                    <a:lnTo>
                      <a:pt x="2647" y="258"/>
                    </a:lnTo>
                    <a:lnTo>
                      <a:pt x="2656" y="258"/>
                    </a:lnTo>
                    <a:lnTo>
                      <a:pt x="2667" y="258"/>
                    </a:lnTo>
                    <a:lnTo>
                      <a:pt x="2684" y="258"/>
                    </a:lnTo>
                    <a:lnTo>
                      <a:pt x="2693" y="258"/>
                    </a:lnTo>
                    <a:lnTo>
                      <a:pt x="2702" y="258"/>
                    </a:lnTo>
                    <a:lnTo>
                      <a:pt x="2720" y="268"/>
                    </a:lnTo>
                    <a:lnTo>
                      <a:pt x="2728" y="277"/>
                    </a:lnTo>
                    <a:lnTo>
                      <a:pt x="2728" y="293"/>
                    </a:lnTo>
                    <a:lnTo>
                      <a:pt x="2737" y="302"/>
                    </a:lnTo>
                    <a:lnTo>
                      <a:pt x="2737" y="313"/>
                    </a:lnTo>
                    <a:lnTo>
                      <a:pt x="2737" y="322"/>
                    </a:lnTo>
                    <a:lnTo>
                      <a:pt x="2747" y="330"/>
                    </a:lnTo>
                    <a:lnTo>
                      <a:pt x="2747" y="339"/>
                    </a:lnTo>
                    <a:lnTo>
                      <a:pt x="2747" y="349"/>
                    </a:lnTo>
                    <a:lnTo>
                      <a:pt x="2747" y="357"/>
                    </a:lnTo>
                    <a:lnTo>
                      <a:pt x="2737" y="357"/>
                    </a:lnTo>
                    <a:lnTo>
                      <a:pt x="2737" y="366"/>
                    </a:lnTo>
                    <a:lnTo>
                      <a:pt x="2728" y="375"/>
                    </a:lnTo>
                    <a:lnTo>
                      <a:pt x="2728" y="383"/>
                    </a:lnTo>
                    <a:lnTo>
                      <a:pt x="2728" y="393"/>
                    </a:lnTo>
                    <a:lnTo>
                      <a:pt x="2737" y="393"/>
                    </a:lnTo>
                    <a:lnTo>
                      <a:pt x="2747" y="383"/>
                    </a:lnTo>
                    <a:lnTo>
                      <a:pt x="2747" y="375"/>
                    </a:lnTo>
                    <a:lnTo>
                      <a:pt x="2755" y="366"/>
                    </a:lnTo>
                    <a:lnTo>
                      <a:pt x="2764" y="357"/>
                    </a:lnTo>
                    <a:lnTo>
                      <a:pt x="2782" y="349"/>
                    </a:lnTo>
                    <a:lnTo>
                      <a:pt x="2800" y="339"/>
                    </a:lnTo>
                    <a:lnTo>
                      <a:pt x="2818" y="330"/>
                    </a:lnTo>
                    <a:lnTo>
                      <a:pt x="2835" y="322"/>
                    </a:lnTo>
                    <a:lnTo>
                      <a:pt x="2853" y="322"/>
                    </a:lnTo>
                    <a:lnTo>
                      <a:pt x="2880" y="313"/>
                    </a:lnTo>
                    <a:lnTo>
                      <a:pt x="2898" y="313"/>
                    </a:lnTo>
                    <a:lnTo>
                      <a:pt x="2907" y="313"/>
                    </a:lnTo>
                    <a:lnTo>
                      <a:pt x="2924" y="313"/>
                    </a:lnTo>
                    <a:lnTo>
                      <a:pt x="2933" y="313"/>
                    </a:lnTo>
                    <a:lnTo>
                      <a:pt x="2942" y="302"/>
                    </a:lnTo>
                    <a:lnTo>
                      <a:pt x="2951" y="302"/>
                    </a:lnTo>
                    <a:lnTo>
                      <a:pt x="2951" y="293"/>
                    </a:lnTo>
                    <a:lnTo>
                      <a:pt x="2960" y="286"/>
                    </a:lnTo>
                    <a:lnTo>
                      <a:pt x="2968" y="286"/>
                    </a:lnTo>
                    <a:lnTo>
                      <a:pt x="2978" y="277"/>
                    </a:lnTo>
                    <a:lnTo>
                      <a:pt x="2995" y="277"/>
                    </a:lnTo>
                    <a:lnTo>
                      <a:pt x="3004" y="277"/>
                    </a:lnTo>
                    <a:lnTo>
                      <a:pt x="3013" y="286"/>
                    </a:lnTo>
                    <a:lnTo>
                      <a:pt x="3022" y="293"/>
                    </a:lnTo>
                    <a:lnTo>
                      <a:pt x="3022" y="322"/>
                    </a:lnTo>
                    <a:lnTo>
                      <a:pt x="3022" y="339"/>
                    </a:lnTo>
                    <a:lnTo>
                      <a:pt x="3022" y="357"/>
                    </a:lnTo>
                    <a:lnTo>
                      <a:pt x="3022" y="383"/>
                    </a:lnTo>
                    <a:lnTo>
                      <a:pt x="3031" y="402"/>
                    </a:lnTo>
                    <a:lnTo>
                      <a:pt x="3031" y="410"/>
                    </a:lnTo>
                    <a:lnTo>
                      <a:pt x="3040" y="410"/>
                    </a:lnTo>
                    <a:lnTo>
                      <a:pt x="3059" y="410"/>
                    </a:lnTo>
                    <a:lnTo>
                      <a:pt x="3059" y="402"/>
                    </a:lnTo>
                    <a:lnTo>
                      <a:pt x="3059" y="383"/>
                    </a:lnTo>
                    <a:lnTo>
                      <a:pt x="3059" y="366"/>
                    </a:lnTo>
                    <a:lnTo>
                      <a:pt x="3059" y="349"/>
                    </a:lnTo>
                    <a:lnTo>
                      <a:pt x="3059" y="330"/>
                    </a:lnTo>
                    <a:lnTo>
                      <a:pt x="3059" y="313"/>
                    </a:lnTo>
                    <a:lnTo>
                      <a:pt x="3068" y="293"/>
                    </a:lnTo>
                    <a:lnTo>
                      <a:pt x="3077" y="286"/>
                    </a:lnTo>
                    <a:lnTo>
                      <a:pt x="3093" y="286"/>
                    </a:lnTo>
                    <a:lnTo>
                      <a:pt x="3104" y="286"/>
                    </a:lnTo>
                    <a:lnTo>
                      <a:pt x="3112" y="277"/>
                    </a:lnTo>
                    <a:lnTo>
                      <a:pt x="3121" y="277"/>
                    </a:lnTo>
                    <a:lnTo>
                      <a:pt x="3130" y="286"/>
                    </a:lnTo>
                    <a:lnTo>
                      <a:pt x="3139" y="293"/>
                    </a:lnTo>
                    <a:lnTo>
                      <a:pt x="3148" y="302"/>
                    </a:lnTo>
                    <a:lnTo>
                      <a:pt x="3148" y="313"/>
                    </a:lnTo>
                    <a:lnTo>
                      <a:pt x="3148" y="330"/>
                    </a:lnTo>
                    <a:lnTo>
                      <a:pt x="3148" y="349"/>
                    </a:lnTo>
                    <a:lnTo>
                      <a:pt x="3148" y="375"/>
                    </a:lnTo>
                    <a:lnTo>
                      <a:pt x="3139" y="402"/>
                    </a:lnTo>
                    <a:lnTo>
                      <a:pt x="3130" y="419"/>
                    </a:lnTo>
                    <a:lnTo>
                      <a:pt x="3121" y="437"/>
                    </a:lnTo>
                    <a:lnTo>
                      <a:pt x="3112" y="455"/>
                    </a:lnTo>
                    <a:lnTo>
                      <a:pt x="3093" y="463"/>
                    </a:lnTo>
                    <a:lnTo>
                      <a:pt x="3084" y="473"/>
                    </a:lnTo>
                    <a:lnTo>
                      <a:pt x="3084" y="490"/>
                    </a:lnTo>
                    <a:lnTo>
                      <a:pt x="3077" y="499"/>
                    </a:lnTo>
                    <a:lnTo>
                      <a:pt x="3077" y="517"/>
                    </a:lnTo>
                    <a:lnTo>
                      <a:pt x="3059" y="553"/>
                    </a:lnTo>
                    <a:lnTo>
                      <a:pt x="3031" y="579"/>
                    </a:lnTo>
                    <a:lnTo>
                      <a:pt x="3004" y="597"/>
                    </a:lnTo>
                    <a:lnTo>
                      <a:pt x="2968" y="597"/>
                    </a:lnTo>
                    <a:lnTo>
                      <a:pt x="2942" y="597"/>
                    </a:lnTo>
                    <a:lnTo>
                      <a:pt x="2907" y="589"/>
                    </a:lnTo>
                    <a:lnTo>
                      <a:pt x="2888" y="579"/>
                    </a:lnTo>
                    <a:lnTo>
                      <a:pt x="2871" y="562"/>
                    </a:lnTo>
                    <a:lnTo>
                      <a:pt x="2871" y="553"/>
                    </a:lnTo>
                    <a:lnTo>
                      <a:pt x="2888" y="535"/>
                    </a:lnTo>
                    <a:lnTo>
                      <a:pt x="2898" y="535"/>
                    </a:lnTo>
                    <a:lnTo>
                      <a:pt x="2898" y="526"/>
                    </a:lnTo>
                    <a:lnTo>
                      <a:pt x="2888" y="526"/>
                    </a:lnTo>
                    <a:lnTo>
                      <a:pt x="2871" y="517"/>
                    </a:lnTo>
                    <a:lnTo>
                      <a:pt x="2853" y="517"/>
                    </a:lnTo>
                    <a:lnTo>
                      <a:pt x="2835" y="526"/>
                    </a:lnTo>
                    <a:lnTo>
                      <a:pt x="2827" y="526"/>
                    </a:lnTo>
                    <a:lnTo>
                      <a:pt x="2808" y="535"/>
                    </a:lnTo>
                    <a:lnTo>
                      <a:pt x="2800" y="543"/>
                    </a:lnTo>
                    <a:lnTo>
                      <a:pt x="2808" y="562"/>
                    </a:lnTo>
                    <a:lnTo>
                      <a:pt x="2827" y="579"/>
                    </a:lnTo>
                    <a:lnTo>
                      <a:pt x="2835" y="589"/>
                    </a:lnTo>
                    <a:lnTo>
                      <a:pt x="2818" y="597"/>
                    </a:lnTo>
                    <a:lnTo>
                      <a:pt x="2791" y="597"/>
                    </a:lnTo>
                    <a:lnTo>
                      <a:pt x="2764" y="589"/>
                    </a:lnTo>
                    <a:lnTo>
                      <a:pt x="2728" y="589"/>
                    </a:lnTo>
                    <a:lnTo>
                      <a:pt x="2693" y="589"/>
                    </a:lnTo>
                    <a:lnTo>
                      <a:pt x="2675" y="579"/>
                    </a:lnTo>
                    <a:lnTo>
                      <a:pt x="2656" y="589"/>
                    </a:lnTo>
                    <a:lnTo>
                      <a:pt x="2667" y="597"/>
                    </a:lnTo>
                    <a:lnTo>
                      <a:pt x="2693" y="606"/>
                    </a:lnTo>
                    <a:lnTo>
                      <a:pt x="2720" y="623"/>
                    </a:lnTo>
                    <a:lnTo>
                      <a:pt x="2755" y="633"/>
                    </a:lnTo>
                    <a:lnTo>
                      <a:pt x="2791" y="633"/>
                    </a:lnTo>
                    <a:lnTo>
                      <a:pt x="2818" y="642"/>
                    </a:lnTo>
                    <a:lnTo>
                      <a:pt x="2844" y="650"/>
                    </a:lnTo>
                    <a:lnTo>
                      <a:pt x="2871" y="659"/>
                    </a:lnTo>
                    <a:lnTo>
                      <a:pt x="2888" y="669"/>
                    </a:lnTo>
                    <a:lnTo>
                      <a:pt x="2888" y="686"/>
                    </a:lnTo>
                    <a:lnTo>
                      <a:pt x="2888" y="706"/>
                    </a:lnTo>
                    <a:lnTo>
                      <a:pt x="2880" y="750"/>
                    </a:lnTo>
                    <a:lnTo>
                      <a:pt x="2862" y="775"/>
                    </a:lnTo>
                    <a:lnTo>
                      <a:pt x="2844" y="786"/>
                    </a:lnTo>
                    <a:lnTo>
                      <a:pt x="2827" y="794"/>
                    </a:lnTo>
                    <a:lnTo>
                      <a:pt x="2808" y="786"/>
                    </a:lnTo>
                    <a:lnTo>
                      <a:pt x="2791" y="786"/>
                    </a:lnTo>
                    <a:lnTo>
                      <a:pt x="2773" y="775"/>
                    </a:lnTo>
                    <a:lnTo>
                      <a:pt x="2747" y="766"/>
                    </a:lnTo>
                    <a:lnTo>
                      <a:pt x="2737" y="759"/>
                    </a:lnTo>
                    <a:lnTo>
                      <a:pt x="2720" y="759"/>
                    </a:lnTo>
                    <a:lnTo>
                      <a:pt x="2720" y="775"/>
                    </a:lnTo>
                    <a:lnTo>
                      <a:pt x="2728" y="794"/>
                    </a:lnTo>
                    <a:lnTo>
                      <a:pt x="2747" y="803"/>
                    </a:lnTo>
                    <a:lnTo>
                      <a:pt x="2764" y="819"/>
                    </a:lnTo>
                    <a:lnTo>
                      <a:pt x="2791" y="830"/>
                    </a:lnTo>
                    <a:lnTo>
                      <a:pt x="2808" y="830"/>
                    </a:lnTo>
                    <a:lnTo>
                      <a:pt x="2835" y="830"/>
                    </a:lnTo>
                    <a:lnTo>
                      <a:pt x="2862" y="830"/>
                    </a:lnTo>
                    <a:lnTo>
                      <a:pt x="2880" y="812"/>
                    </a:lnTo>
                    <a:lnTo>
                      <a:pt x="2907" y="794"/>
                    </a:lnTo>
                    <a:lnTo>
                      <a:pt x="2907" y="786"/>
                    </a:lnTo>
                    <a:lnTo>
                      <a:pt x="2915" y="775"/>
                    </a:lnTo>
                    <a:lnTo>
                      <a:pt x="2924" y="766"/>
                    </a:lnTo>
                    <a:lnTo>
                      <a:pt x="2933" y="759"/>
                    </a:lnTo>
                    <a:lnTo>
                      <a:pt x="2933" y="750"/>
                    </a:lnTo>
                    <a:lnTo>
                      <a:pt x="2942" y="750"/>
                    </a:lnTo>
                    <a:lnTo>
                      <a:pt x="2951" y="739"/>
                    </a:lnTo>
                    <a:lnTo>
                      <a:pt x="2960" y="750"/>
                    </a:lnTo>
                    <a:lnTo>
                      <a:pt x="2968" y="759"/>
                    </a:lnTo>
                    <a:lnTo>
                      <a:pt x="2968" y="766"/>
                    </a:lnTo>
                    <a:lnTo>
                      <a:pt x="2978" y="786"/>
                    </a:lnTo>
                    <a:lnTo>
                      <a:pt x="2987" y="794"/>
                    </a:lnTo>
                    <a:lnTo>
                      <a:pt x="2995" y="794"/>
                    </a:lnTo>
                    <a:lnTo>
                      <a:pt x="3004" y="794"/>
                    </a:lnTo>
                    <a:lnTo>
                      <a:pt x="3013" y="794"/>
                    </a:lnTo>
                    <a:lnTo>
                      <a:pt x="3013" y="803"/>
                    </a:lnTo>
                    <a:lnTo>
                      <a:pt x="3004" y="812"/>
                    </a:lnTo>
                    <a:lnTo>
                      <a:pt x="2995" y="830"/>
                    </a:lnTo>
                    <a:lnTo>
                      <a:pt x="2968" y="856"/>
                    </a:lnTo>
                    <a:lnTo>
                      <a:pt x="2951" y="883"/>
                    </a:lnTo>
                    <a:lnTo>
                      <a:pt x="2924" y="892"/>
                    </a:lnTo>
                    <a:lnTo>
                      <a:pt x="2907" y="899"/>
                    </a:lnTo>
                    <a:lnTo>
                      <a:pt x="2880" y="899"/>
                    </a:lnTo>
                    <a:lnTo>
                      <a:pt x="2862" y="899"/>
                    </a:lnTo>
                    <a:lnTo>
                      <a:pt x="2835" y="910"/>
                    </a:lnTo>
                    <a:lnTo>
                      <a:pt x="2808" y="919"/>
                    </a:lnTo>
                    <a:lnTo>
                      <a:pt x="2782" y="927"/>
                    </a:lnTo>
                    <a:lnTo>
                      <a:pt x="2747" y="954"/>
                    </a:lnTo>
                    <a:lnTo>
                      <a:pt x="2711" y="999"/>
                    </a:lnTo>
                    <a:lnTo>
                      <a:pt x="2693" y="1007"/>
                    </a:lnTo>
                    <a:lnTo>
                      <a:pt x="2675" y="1034"/>
                    </a:lnTo>
                    <a:lnTo>
                      <a:pt x="2656" y="1052"/>
                    </a:lnTo>
                    <a:lnTo>
                      <a:pt x="2647" y="1070"/>
                    </a:lnTo>
                    <a:lnTo>
                      <a:pt x="2631" y="1088"/>
                    </a:lnTo>
                    <a:lnTo>
                      <a:pt x="2622" y="1115"/>
                    </a:lnTo>
                    <a:lnTo>
                      <a:pt x="2611" y="1132"/>
                    </a:lnTo>
                    <a:lnTo>
                      <a:pt x="2603" y="1141"/>
                    </a:lnTo>
                    <a:lnTo>
                      <a:pt x="2585" y="1159"/>
                    </a:lnTo>
                    <a:lnTo>
                      <a:pt x="2567" y="1168"/>
                    </a:lnTo>
                    <a:lnTo>
                      <a:pt x="2523" y="1212"/>
                    </a:lnTo>
                    <a:lnTo>
                      <a:pt x="2496" y="1256"/>
                    </a:lnTo>
                    <a:lnTo>
                      <a:pt x="2478" y="1292"/>
                    </a:lnTo>
                    <a:lnTo>
                      <a:pt x="2470" y="1329"/>
                    </a:lnTo>
                    <a:lnTo>
                      <a:pt x="2470" y="1363"/>
                    </a:lnTo>
                    <a:lnTo>
                      <a:pt x="2470" y="1383"/>
                    </a:lnTo>
                    <a:lnTo>
                      <a:pt x="2470" y="1409"/>
                    </a:lnTo>
                    <a:lnTo>
                      <a:pt x="2470" y="1427"/>
                    </a:lnTo>
                    <a:lnTo>
                      <a:pt x="2451" y="1436"/>
                    </a:lnTo>
                    <a:lnTo>
                      <a:pt x="2425" y="1436"/>
                    </a:lnTo>
                    <a:lnTo>
                      <a:pt x="2407" y="1436"/>
                    </a:lnTo>
                    <a:lnTo>
                      <a:pt x="2390" y="1436"/>
                    </a:lnTo>
                    <a:lnTo>
                      <a:pt x="2371" y="1445"/>
                    </a:lnTo>
                    <a:lnTo>
                      <a:pt x="2363" y="1445"/>
                    </a:lnTo>
                    <a:lnTo>
                      <a:pt x="2345" y="1453"/>
                    </a:lnTo>
                    <a:lnTo>
                      <a:pt x="2336" y="1453"/>
                    </a:lnTo>
                    <a:lnTo>
                      <a:pt x="2318" y="1463"/>
                    </a:lnTo>
                    <a:lnTo>
                      <a:pt x="2301" y="1472"/>
                    </a:lnTo>
                    <a:lnTo>
                      <a:pt x="2282" y="1480"/>
                    </a:lnTo>
                    <a:lnTo>
                      <a:pt x="2265" y="1489"/>
                    </a:lnTo>
                    <a:lnTo>
                      <a:pt x="2254" y="1489"/>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55" name="Freeform 57"/>
              <p:cNvSpPr>
                <a:spLocks/>
              </p:cNvSpPr>
              <p:nvPr/>
            </p:nvSpPr>
            <p:spPr bwMode="auto">
              <a:xfrm>
                <a:off x="4076" y="2486"/>
                <a:ext cx="799" cy="381"/>
              </a:xfrm>
              <a:custGeom>
                <a:avLst/>
                <a:gdLst>
                  <a:gd name="T0" fmla="*/ 278 w 3148"/>
                  <a:gd name="T1" fmla="*/ 276 h 1489"/>
                  <a:gd name="T2" fmla="*/ 163 w 3148"/>
                  <a:gd name="T3" fmla="*/ 292 h 1489"/>
                  <a:gd name="T4" fmla="*/ 120 w 3148"/>
                  <a:gd name="T5" fmla="*/ 321 h 1489"/>
                  <a:gd name="T6" fmla="*/ 7 w 3148"/>
                  <a:gd name="T7" fmla="*/ 301 h 1489"/>
                  <a:gd name="T8" fmla="*/ 25 w 3148"/>
                  <a:gd name="T9" fmla="*/ 301 h 1489"/>
                  <a:gd name="T10" fmla="*/ 27 w 3148"/>
                  <a:gd name="T11" fmla="*/ 278 h 1489"/>
                  <a:gd name="T12" fmla="*/ 45 w 3148"/>
                  <a:gd name="T13" fmla="*/ 263 h 1489"/>
                  <a:gd name="T14" fmla="*/ 84 w 3148"/>
                  <a:gd name="T15" fmla="*/ 235 h 1489"/>
                  <a:gd name="T16" fmla="*/ 120 w 3148"/>
                  <a:gd name="T17" fmla="*/ 210 h 1489"/>
                  <a:gd name="T18" fmla="*/ 127 w 3148"/>
                  <a:gd name="T19" fmla="*/ 189 h 1489"/>
                  <a:gd name="T20" fmla="*/ 152 w 3148"/>
                  <a:gd name="T21" fmla="*/ 185 h 1489"/>
                  <a:gd name="T22" fmla="*/ 176 w 3148"/>
                  <a:gd name="T23" fmla="*/ 166 h 1489"/>
                  <a:gd name="T24" fmla="*/ 204 w 3148"/>
                  <a:gd name="T25" fmla="*/ 141 h 1489"/>
                  <a:gd name="T26" fmla="*/ 315 w 3148"/>
                  <a:gd name="T27" fmla="*/ 87 h 1489"/>
                  <a:gd name="T28" fmla="*/ 649 w 3148"/>
                  <a:gd name="T29" fmla="*/ 23 h 1489"/>
                  <a:gd name="T30" fmla="*/ 690 w 3148"/>
                  <a:gd name="T31" fmla="*/ 9 h 1489"/>
                  <a:gd name="T32" fmla="*/ 753 w 3148"/>
                  <a:gd name="T33" fmla="*/ 7 h 1489"/>
                  <a:gd name="T34" fmla="*/ 767 w 3148"/>
                  <a:gd name="T35" fmla="*/ 27 h 1489"/>
                  <a:gd name="T36" fmla="*/ 772 w 3148"/>
                  <a:gd name="T37" fmla="*/ 43 h 1489"/>
                  <a:gd name="T38" fmla="*/ 767 w 3148"/>
                  <a:gd name="T39" fmla="*/ 41 h 1489"/>
                  <a:gd name="T40" fmla="*/ 765 w 3148"/>
                  <a:gd name="T41" fmla="*/ 39 h 1489"/>
                  <a:gd name="T42" fmla="*/ 749 w 3148"/>
                  <a:gd name="T43" fmla="*/ 32 h 1489"/>
                  <a:gd name="T44" fmla="*/ 753 w 3148"/>
                  <a:gd name="T45" fmla="*/ 43 h 1489"/>
                  <a:gd name="T46" fmla="*/ 736 w 3148"/>
                  <a:gd name="T47" fmla="*/ 57 h 1489"/>
                  <a:gd name="T48" fmla="*/ 706 w 3148"/>
                  <a:gd name="T49" fmla="*/ 73 h 1489"/>
                  <a:gd name="T50" fmla="*/ 674 w 3148"/>
                  <a:gd name="T51" fmla="*/ 53 h 1489"/>
                  <a:gd name="T52" fmla="*/ 674 w 3148"/>
                  <a:gd name="T53" fmla="*/ 66 h 1489"/>
                  <a:gd name="T54" fmla="*/ 692 w 3148"/>
                  <a:gd name="T55" fmla="*/ 75 h 1489"/>
                  <a:gd name="T56" fmla="*/ 697 w 3148"/>
                  <a:gd name="T57" fmla="*/ 91 h 1489"/>
                  <a:gd name="T58" fmla="*/ 692 w 3148"/>
                  <a:gd name="T59" fmla="*/ 101 h 1489"/>
                  <a:gd name="T60" fmla="*/ 699 w 3148"/>
                  <a:gd name="T61" fmla="*/ 94 h 1489"/>
                  <a:gd name="T62" fmla="*/ 731 w 3148"/>
                  <a:gd name="T63" fmla="*/ 80 h 1489"/>
                  <a:gd name="T64" fmla="*/ 749 w 3148"/>
                  <a:gd name="T65" fmla="*/ 77 h 1489"/>
                  <a:gd name="T66" fmla="*/ 765 w 3148"/>
                  <a:gd name="T67" fmla="*/ 73 h 1489"/>
                  <a:gd name="T68" fmla="*/ 769 w 3148"/>
                  <a:gd name="T69" fmla="*/ 105 h 1489"/>
                  <a:gd name="T70" fmla="*/ 776 w 3148"/>
                  <a:gd name="T71" fmla="*/ 84 h 1489"/>
                  <a:gd name="T72" fmla="*/ 792 w 3148"/>
                  <a:gd name="T73" fmla="*/ 71 h 1489"/>
                  <a:gd name="T74" fmla="*/ 799 w 3148"/>
                  <a:gd name="T75" fmla="*/ 89 h 1489"/>
                  <a:gd name="T76" fmla="*/ 783 w 3148"/>
                  <a:gd name="T77" fmla="*/ 121 h 1489"/>
                  <a:gd name="T78" fmla="*/ 753 w 3148"/>
                  <a:gd name="T79" fmla="*/ 153 h 1489"/>
                  <a:gd name="T80" fmla="*/ 736 w 3148"/>
                  <a:gd name="T81" fmla="*/ 137 h 1489"/>
                  <a:gd name="T82" fmla="*/ 713 w 3148"/>
                  <a:gd name="T83" fmla="*/ 137 h 1489"/>
                  <a:gd name="T84" fmla="*/ 702 w 3148"/>
                  <a:gd name="T85" fmla="*/ 151 h 1489"/>
                  <a:gd name="T86" fmla="*/ 690 w 3148"/>
                  <a:gd name="T87" fmla="*/ 159 h 1489"/>
                  <a:gd name="T88" fmla="*/ 733 w 3148"/>
                  <a:gd name="T89" fmla="*/ 176 h 1489"/>
                  <a:gd name="T90" fmla="*/ 708 w 3148"/>
                  <a:gd name="T91" fmla="*/ 201 h 1489"/>
                  <a:gd name="T92" fmla="*/ 697 w 3148"/>
                  <a:gd name="T93" fmla="*/ 205 h 1489"/>
                  <a:gd name="T94" fmla="*/ 738 w 3148"/>
                  <a:gd name="T95" fmla="*/ 203 h 1489"/>
                  <a:gd name="T96" fmla="*/ 749 w 3148"/>
                  <a:gd name="T97" fmla="*/ 189 h 1489"/>
                  <a:gd name="T98" fmla="*/ 762 w 3148"/>
                  <a:gd name="T99" fmla="*/ 203 h 1489"/>
                  <a:gd name="T100" fmla="*/ 749 w 3148"/>
                  <a:gd name="T101" fmla="*/ 226 h 1489"/>
                  <a:gd name="T102" fmla="*/ 706 w 3148"/>
                  <a:gd name="T103" fmla="*/ 237 h 1489"/>
                  <a:gd name="T104" fmla="*/ 668 w 3148"/>
                  <a:gd name="T105" fmla="*/ 278 h 1489"/>
                  <a:gd name="T106" fmla="*/ 634 w 3148"/>
                  <a:gd name="T107" fmla="*/ 321 h 1489"/>
                  <a:gd name="T108" fmla="*/ 622 w 3148"/>
                  <a:gd name="T109" fmla="*/ 367 h 1489"/>
                  <a:gd name="T110" fmla="*/ 593 w 3148"/>
                  <a:gd name="T111" fmla="*/ 372 h 14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148" h="1489">
                    <a:moveTo>
                      <a:pt x="2254" y="1489"/>
                    </a:moveTo>
                    <a:lnTo>
                      <a:pt x="1640" y="1026"/>
                    </a:lnTo>
                    <a:lnTo>
                      <a:pt x="1569" y="1034"/>
                    </a:lnTo>
                    <a:lnTo>
                      <a:pt x="1471" y="1043"/>
                    </a:lnTo>
                    <a:lnTo>
                      <a:pt x="1355" y="1052"/>
                    </a:lnTo>
                    <a:lnTo>
                      <a:pt x="1220" y="1070"/>
                    </a:lnTo>
                    <a:lnTo>
                      <a:pt x="1096" y="1079"/>
                    </a:lnTo>
                    <a:lnTo>
                      <a:pt x="971" y="1088"/>
                    </a:lnTo>
                    <a:lnTo>
                      <a:pt x="856" y="1106"/>
                    </a:lnTo>
                    <a:lnTo>
                      <a:pt x="766" y="1115"/>
                    </a:lnTo>
                    <a:lnTo>
                      <a:pt x="703" y="1115"/>
                    </a:lnTo>
                    <a:lnTo>
                      <a:pt x="686" y="1115"/>
                    </a:lnTo>
                    <a:lnTo>
                      <a:pt x="668" y="1123"/>
                    </a:lnTo>
                    <a:lnTo>
                      <a:pt x="641" y="1141"/>
                    </a:lnTo>
                    <a:lnTo>
                      <a:pt x="623" y="1150"/>
                    </a:lnTo>
                    <a:lnTo>
                      <a:pt x="597" y="1168"/>
                    </a:lnTo>
                    <a:lnTo>
                      <a:pt x="570" y="1195"/>
                    </a:lnTo>
                    <a:lnTo>
                      <a:pt x="543" y="1212"/>
                    </a:lnTo>
                    <a:lnTo>
                      <a:pt x="517" y="1230"/>
                    </a:lnTo>
                    <a:lnTo>
                      <a:pt x="490" y="1239"/>
                    </a:lnTo>
                    <a:lnTo>
                      <a:pt x="473" y="1256"/>
                    </a:lnTo>
                    <a:lnTo>
                      <a:pt x="446" y="1256"/>
                    </a:lnTo>
                    <a:lnTo>
                      <a:pt x="0" y="1310"/>
                    </a:lnTo>
                    <a:lnTo>
                      <a:pt x="0" y="1319"/>
                    </a:lnTo>
                    <a:lnTo>
                      <a:pt x="0" y="1221"/>
                    </a:lnTo>
                    <a:lnTo>
                      <a:pt x="0" y="1195"/>
                    </a:lnTo>
                    <a:lnTo>
                      <a:pt x="8" y="1186"/>
                    </a:lnTo>
                    <a:lnTo>
                      <a:pt x="26" y="1176"/>
                    </a:lnTo>
                    <a:lnTo>
                      <a:pt x="36" y="1176"/>
                    </a:lnTo>
                    <a:lnTo>
                      <a:pt x="53" y="1186"/>
                    </a:lnTo>
                    <a:lnTo>
                      <a:pt x="62" y="1186"/>
                    </a:lnTo>
                    <a:lnTo>
                      <a:pt x="80" y="1195"/>
                    </a:lnTo>
                    <a:lnTo>
                      <a:pt x="89" y="1195"/>
                    </a:lnTo>
                    <a:lnTo>
                      <a:pt x="97" y="1186"/>
                    </a:lnTo>
                    <a:lnTo>
                      <a:pt x="97" y="1176"/>
                    </a:lnTo>
                    <a:lnTo>
                      <a:pt x="89" y="1159"/>
                    </a:lnTo>
                    <a:lnTo>
                      <a:pt x="89" y="1141"/>
                    </a:lnTo>
                    <a:lnTo>
                      <a:pt x="89" y="1123"/>
                    </a:lnTo>
                    <a:lnTo>
                      <a:pt x="89" y="1115"/>
                    </a:lnTo>
                    <a:lnTo>
                      <a:pt x="97" y="1106"/>
                    </a:lnTo>
                    <a:lnTo>
                      <a:pt x="97" y="1096"/>
                    </a:lnTo>
                    <a:lnTo>
                      <a:pt x="106" y="1088"/>
                    </a:lnTo>
                    <a:lnTo>
                      <a:pt x="116" y="1079"/>
                    </a:lnTo>
                    <a:lnTo>
                      <a:pt x="124" y="1070"/>
                    </a:lnTo>
                    <a:lnTo>
                      <a:pt x="133" y="1061"/>
                    </a:lnTo>
                    <a:lnTo>
                      <a:pt x="133" y="1043"/>
                    </a:lnTo>
                    <a:lnTo>
                      <a:pt x="142" y="1034"/>
                    </a:lnTo>
                    <a:lnTo>
                      <a:pt x="160" y="1034"/>
                    </a:lnTo>
                    <a:lnTo>
                      <a:pt x="177" y="1026"/>
                    </a:lnTo>
                    <a:lnTo>
                      <a:pt x="196" y="1016"/>
                    </a:lnTo>
                    <a:lnTo>
                      <a:pt x="213" y="1007"/>
                    </a:lnTo>
                    <a:lnTo>
                      <a:pt x="240" y="999"/>
                    </a:lnTo>
                    <a:lnTo>
                      <a:pt x="257" y="980"/>
                    </a:lnTo>
                    <a:lnTo>
                      <a:pt x="284" y="972"/>
                    </a:lnTo>
                    <a:lnTo>
                      <a:pt x="302" y="946"/>
                    </a:lnTo>
                    <a:lnTo>
                      <a:pt x="330" y="919"/>
                    </a:lnTo>
                    <a:lnTo>
                      <a:pt x="348" y="899"/>
                    </a:lnTo>
                    <a:lnTo>
                      <a:pt x="373" y="892"/>
                    </a:lnTo>
                    <a:lnTo>
                      <a:pt x="401" y="874"/>
                    </a:lnTo>
                    <a:lnTo>
                      <a:pt x="419" y="866"/>
                    </a:lnTo>
                    <a:lnTo>
                      <a:pt x="446" y="846"/>
                    </a:lnTo>
                    <a:lnTo>
                      <a:pt x="463" y="839"/>
                    </a:lnTo>
                    <a:lnTo>
                      <a:pt x="473" y="819"/>
                    </a:lnTo>
                    <a:lnTo>
                      <a:pt x="481" y="803"/>
                    </a:lnTo>
                    <a:lnTo>
                      <a:pt x="490" y="786"/>
                    </a:lnTo>
                    <a:lnTo>
                      <a:pt x="481" y="766"/>
                    </a:lnTo>
                    <a:lnTo>
                      <a:pt x="490" y="759"/>
                    </a:lnTo>
                    <a:lnTo>
                      <a:pt x="490" y="750"/>
                    </a:lnTo>
                    <a:lnTo>
                      <a:pt x="490" y="739"/>
                    </a:lnTo>
                    <a:lnTo>
                      <a:pt x="499" y="739"/>
                    </a:lnTo>
                    <a:lnTo>
                      <a:pt x="508" y="731"/>
                    </a:lnTo>
                    <a:lnTo>
                      <a:pt x="517" y="731"/>
                    </a:lnTo>
                    <a:lnTo>
                      <a:pt x="526" y="731"/>
                    </a:lnTo>
                    <a:lnTo>
                      <a:pt x="534" y="731"/>
                    </a:lnTo>
                    <a:lnTo>
                      <a:pt x="543" y="731"/>
                    </a:lnTo>
                    <a:lnTo>
                      <a:pt x="579" y="731"/>
                    </a:lnTo>
                    <a:lnTo>
                      <a:pt x="597" y="722"/>
                    </a:lnTo>
                    <a:lnTo>
                      <a:pt x="614" y="713"/>
                    </a:lnTo>
                    <a:lnTo>
                      <a:pt x="633" y="706"/>
                    </a:lnTo>
                    <a:lnTo>
                      <a:pt x="641" y="686"/>
                    </a:lnTo>
                    <a:lnTo>
                      <a:pt x="659" y="678"/>
                    </a:lnTo>
                    <a:lnTo>
                      <a:pt x="668" y="659"/>
                    </a:lnTo>
                    <a:lnTo>
                      <a:pt x="677" y="650"/>
                    </a:lnTo>
                    <a:lnTo>
                      <a:pt x="694" y="650"/>
                    </a:lnTo>
                    <a:lnTo>
                      <a:pt x="721" y="650"/>
                    </a:lnTo>
                    <a:lnTo>
                      <a:pt x="748" y="642"/>
                    </a:lnTo>
                    <a:lnTo>
                      <a:pt x="757" y="633"/>
                    </a:lnTo>
                    <a:lnTo>
                      <a:pt x="776" y="623"/>
                    </a:lnTo>
                    <a:lnTo>
                      <a:pt x="783" y="597"/>
                    </a:lnTo>
                    <a:lnTo>
                      <a:pt x="794" y="579"/>
                    </a:lnTo>
                    <a:lnTo>
                      <a:pt x="803" y="553"/>
                    </a:lnTo>
                    <a:lnTo>
                      <a:pt x="810" y="526"/>
                    </a:lnTo>
                    <a:lnTo>
                      <a:pt x="830" y="509"/>
                    </a:lnTo>
                    <a:lnTo>
                      <a:pt x="856" y="490"/>
                    </a:lnTo>
                    <a:lnTo>
                      <a:pt x="883" y="482"/>
                    </a:lnTo>
                    <a:lnTo>
                      <a:pt x="883" y="393"/>
                    </a:lnTo>
                    <a:lnTo>
                      <a:pt x="1043" y="366"/>
                    </a:lnTo>
                    <a:lnTo>
                      <a:pt x="1240" y="339"/>
                    </a:lnTo>
                    <a:lnTo>
                      <a:pt x="1453" y="293"/>
                    </a:lnTo>
                    <a:lnTo>
                      <a:pt x="1677" y="258"/>
                    </a:lnTo>
                    <a:lnTo>
                      <a:pt x="1898" y="213"/>
                    </a:lnTo>
                    <a:lnTo>
                      <a:pt x="2114" y="178"/>
                    </a:lnTo>
                    <a:lnTo>
                      <a:pt x="2301" y="142"/>
                    </a:lnTo>
                    <a:lnTo>
                      <a:pt x="2451" y="116"/>
                    </a:lnTo>
                    <a:lnTo>
                      <a:pt x="2558" y="89"/>
                    </a:lnTo>
                    <a:lnTo>
                      <a:pt x="2603" y="80"/>
                    </a:lnTo>
                    <a:lnTo>
                      <a:pt x="2622" y="72"/>
                    </a:lnTo>
                    <a:lnTo>
                      <a:pt x="2631" y="62"/>
                    </a:lnTo>
                    <a:lnTo>
                      <a:pt x="2647" y="53"/>
                    </a:lnTo>
                    <a:lnTo>
                      <a:pt x="2667" y="45"/>
                    </a:lnTo>
                    <a:lnTo>
                      <a:pt x="2693" y="36"/>
                    </a:lnTo>
                    <a:lnTo>
                      <a:pt x="2720" y="36"/>
                    </a:lnTo>
                    <a:lnTo>
                      <a:pt x="2764" y="26"/>
                    </a:lnTo>
                    <a:lnTo>
                      <a:pt x="2808" y="18"/>
                    </a:lnTo>
                    <a:lnTo>
                      <a:pt x="2871" y="9"/>
                    </a:lnTo>
                    <a:lnTo>
                      <a:pt x="2942" y="0"/>
                    </a:lnTo>
                    <a:lnTo>
                      <a:pt x="2951" y="9"/>
                    </a:lnTo>
                    <a:lnTo>
                      <a:pt x="2960" y="18"/>
                    </a:lnTo>
                    <a:lnTo>
                      <a:pt x="2968" y="26"/>
                    </a:lnTo>
                    <a:lnTo>
                      <a:pt x="2978" y="36"/>
                    </a:lnTo>
                    <a:lnTo>
                      <a:pt x="2987" y="53"/>
                    </a:lnTo>
                    <a:lnTo>
                      <a:pt x="2995" y="62"/>
                    </a:lnTo>
                    <a:lnTo>
                      <a:pt x="2995" y="72"/>
                    </a:lnTo>
                    <a:lnTo>
                      <a:pt x="3004" y="89"/>
                    </a:lnTo>
                    <a:lnTo>
                      <a:pt x="3013" y="98"/>
                    </a:lnTo>
                    <a:lnTo>
                      <a:pt x="3022" y="106"/>
                    </a:lnTo>
                    <a:lnTo>
                      <a:pt x="3031" y="116"/>
                    </a:lnTo>
                    <a:lnTo>
                      <a:pt x="3040" y="125"/>
                    </a:lnTo>
                    <a:lnTo>
                      <a:pt x="3040" y="142"/>
                    </a:lnTo>
                    <a:lnTo>
                      <a:pt x="3048" y="153"/>
                    </a:lnTo>
                    <a:lnTo>
                      <a:pt x="3040" y="160"/>
                    </a:lnTo>
                    <a:lnTo>
                      <a:pt x="3040" y="169"/>
                    </a:lnTo>
                    <a:lnTo>
                      <a:pt x="3040" y="178"/>
                    </a:lnTo>
                    <a:lnTo>
                      <a:pt x="3031" y="178"/>
                    </a:lnTo>
                    <a:lnTo>
                      <a:pt x="3022" y="187"/>
                    </a:lnTo>
                    <a:lnTo>
                      <a:pt x="3022" y="178"/>
                    </a:lnTo>
                    <a:lnTo>
                      <a:pt x="3022" y="169"/>
                    </a:lnTo>
                    <a:lnTo>
                      <a:pt x="3022" y="160"/>
                    </a:lnTo>
                    <a:lnTo>
                      <a:pt x="3022" y="153"/>
                    </a:lnTo>
                    <a:lnTo>
                      <a:pt x="3022" y="142"/>
                    </a:lnTo>
                    <a:lnTo>
                      <a:pt x="3013" y="153"/>
                    </a:lnTo>
                    <a:lnTo>
                      <a:pt x="3004" y="153"/>
                    </a:lnTo>
                    <a:lnTo>
                      <a:pt x="2995" y="142"/>
                    </a:lnTo>
                    <a:lnTo>
                      <a:pt x="2987" y="142"/>
                    </a:lnTo>
                    <a:lnTo>
                      <a:pt x="2978" y="133"/>
                    </a:lnTo>
                    <a:lnTo>
                      <a:pt x="2960" y="133"/>
                    </a:lnTo>
                    <a:lnTo>
                      <a:pt x="2951" y="125"/>
                    </a:lnTo>
                    <a:lnTo>
                      <a:pt x="2942" y="125"/>
                    </a:lnTo>
                    <a:lnTo>
                      <a:pt x="2933" y="133"/>
                    </a:lnTo>
                    <a:lnTo>
                      <a:pt x="2933" y="142"/>
                    </a:lnTo>
                    <a:lnTo>
                      <a:pt x="2942" y="153"/>
                    </a:lnTo>
                    <a:lnTo>
                      <a:pt x="2951" y="153"/>
                    </a:lnTo>
                    <a:lnTo>
                      <a:pt x="2960" y="160"/>
                    </a:lnTo>
                    <a:lnTo>
                      <a:pt x="2968" y="169"/>
                    </a:lnTo>
                    <a:lnTo>
                      <a:pt x="2968" y="178"/>
                    </a:lnTo>
                    <a:lnTo>
                      <a:pt x="2968" y="187"/>
                    </a:lnTo>
                    <a:lnTo>
                      <a:pt x="2951" y="187"/>
                    </a:lnTo>
                    <a:lnTo>
                      <a:pt x="2933" y="196"/>
                    </a:lnTo>
                    <a:lnTo>
                      <a:pt x="2915" y="206"/>
                    </a:lnTo>
                    <a:lnTo>
                      <a:pt x="2898" y="222"/>
                    </a:lnTo>
                    <a:lnTo>
                      <a:pt x="2880" y="240"/>
                    </a:lnTo>
                    <a:lnTo>
                      <a:pt x="2862" y="258"/>
                    </a:lnTo>
                    <a:lnTo>
                      <a:pt x="2853" y="268"/>
                    </a:lnTo>
                    <a:lnTo>
                      <a:pt x="2835" y="286"/>
                    </a:lnTo>
                    <a:lnTo>
                      <a:pt x="2818" y="293"/>
                    </a:lnTo>
                    <a:lnTo>
                      <a:pt x="2800" y="293"/>
                    </a:lnTo>
                    <a:lnTo>
                      <a:pt x="2782" y="286"/>
                    </a:lnTo>
                    <a:lnTo>
                      <a:pt x="2755" y="268"/>
                    </a:lnTo>
                    <a:lnTo>
                      <a:pt x="2728" y="240"/>
                    </a:lnTo>
                    <a:lnTo>
                      <a:pt x="2702" y="222"/>
                    </a:lnTo>
                    <a:lnTo>
                      <a:pt x="2693" y="213"/>
                    </a:lnTo>
                    <a:lnTo>
                      <a:pt x="2675" y="206"/>
                    </a:lnTo>
                    <a:lnTo>
                      <a:pt x="2667" y="206"/>
                    </a:lnTo>
                    <a:lnTo>
                      <a:pt x="2656" y="206"/>
                    </a:lnTo>
                    <a:lnTo>
                      <a:pt x="2647" y="206"/>
                    </a:lnTo>
                    <a:lnTo>
                      <a:pt x="2647" y="213"/>
                    </a:lnTo>
                    <a:lnTo>
                      <a:pt x="2638" y="233"/>
                    </a:lnTo>
                    <a:lnTo>
                      <a:pt x="2638" y="249"/>
                    </a:lnTo>
                    <a:lnTo>
                      <a:pt x="2638" y="258"/>
                    </a:lnTo>
                    <a:lnTo>
                      <a:pt x="2647" y="258"/>
                    </a:lnTo>
                    <a:lnTo>
                      <a:pt x="2656" y="258"/>
                    </a:lnTo>
                    <a:lnTo>
                      <a:pt x="2667" y="258"/>
                    </a:lnTo>
                    <a:lnTo>
                      <a:pt x="2684" y="258"/>
                    </a:lnTo>
                    <a:lnTo>
                      <a:pt x="2693" y="258"/>
                    </a:lnTo>
                    <a:lnTo>
                      <a:pt x="2702" y="258"/>
                    </a:lnTo>
                    <a:lnTo>
                      <a:pt x="2720" y="268"/>
                    </a:lnTo>
                    <a:lnTo>
                      <a:pt x="2728" y="277"/>
                    </a:lnTo>
                    <a:lnTo>
                      <a:pt x="2728" y="293"/>
                    </a:lnTo>
                    <a:lnTo>
                      <a:pt x="2737" y="302"/>
                    </a:lnTo>
                    <a:lnTo>
                      <a:pt x="2737" y="313"/>
                    </a:lnTo>
                    <a:lnTo>
                      <a:pt x="2737" y="322"/>
                    </a:lnTo>
                    <a:lnTo>
                      <a:pt x="2747" y="330"/>
                    </a:lnTo>
                    <a:lnTo>
                      <a:pt x="2747" y="339"/>
                    </a:lnTo>
                    <a:lnTo>
                      <a:pt x="2747" y="349"/>
                    </a:lnTo>
                    <a:lnTo>
                      <a:pt x="2747" y="357"/>
                    </a:lnTo>
                    <a:lnTo>
                      <a:pt x="2737" y="357"/>
                    </a:lnTo>
                    <a:lnTo>
                      <a:pt x="2737" y="366"/>
                    </a:lnTo>
                    <a:lnTo>
                      <a:pt x="2728" y="375"/>
                    </a:lnTo>
                    <a:lnTo>
                      <a:pt x="2728" y="383"/>
                    </a:lnTo>
                    <a:lnTo>
                      <a:pt x="2728" y="393"/>
                    </a:lnTo>
                    <a:lnTo>
                      <a:pt x="2737" y="393"/>
                    </a:lnTo>
                    <a:lnTo>
                      <a:pt x="2747" y="383"/>
                    </a:lnTo>
                    <a:lnTo>
                      <a:pt x="2747" y="375"/>
                    </a:lnTo>
                    <a:lnTo>
                      <a:pt x="2755" y="366"/>
                    </a:lnTo>
                    <a:lnTo>
                      <a:pt x="2764" y="357"/>
                    </a:lnTo>
                    <a:lnTo>
                      <a:pt x="2782" y="349"/>
                    </a:lnTo>
                    <a:lnTo>
                      <a:pt x="2800" y="339"/>
                    </a:lnTo>
                    <a:lnTo>
                      <a:pt x="2818" y="330"/>
                    </a:lnTo>
                    <a:lnTo>
                      <a:pt x="2835" y="322"/>
                    </a:lnTo>
                    <a:lnTo>
                      <a:pt x="2853" y="322"/>
                    </a:lnTo>
                    <a:lnTo>
                      <a:pt x="2880" y="313"/>
                    </a:lnTo>
                    <a:lnTo>
                      <a:pt x="2898" y="313"/>
                    </a:lnTo>
                    <a:lnTo>
                      <a:pt x="2907" y="313"/>
                    </a:lnTo>
                    <a:lnTo>
                      <a:pt x="2924" y="313"/>
                    </a:lnTo>
                    <a:lnTo>
                      <a:pt x="2933" y="313"/>
                    </a:lnTo>
                    <a:lnTo>
                      <a:pt x="2942" y="302"/>
                    </a:lnTo>
                    <a:lnTo>
                      <a:pt x="2951" y="302"/>
                    </a:lnTo>
                    <a:lnTo>
                      <a:pt x="2951" y="293"/>
                    </a:lnTo>
                    <a:lnTo>
                      <a:pt x="2960" y="286"/>
                    </a:lnTo>
                    <a:lnTo>
                      <a:pt x="2968" y="286"/>
                    </a:lnTo>
                    <a:lnTo>
                      <a:pt x="2978" y="277"/>
                    </a:lnTo>
                    <a:lnTo>
                      <a:pt x="2995" y="277"/>
                    </a:lnTo>
                    <a:lnTo>
                      <a:pt x="3004" y="277"/>
                    </a:lnTo>
                    <a:lnTo>
                      <a:pt x="3013" y="286"/>
                    </a:lnTo>
                    <a:lnTo>
                      <a:pt x="3022" y="293"/>
                    </a:lnTo>
                    <a:lnTo>
                      <a:pt x="3022" y="322"/>
                    </a:lnTo>
                    <a:lnTo>
                      <a:pt x="3022" y="339"/>
                    </a:lnTo>
                    <a:lnTo>
                      <a:pt x="3022" y="357"/>
                    </a:lnTo>
                    <a:lnTo>
                      <a:pt x="3022" y="383"/>
                    </a:lnTo>
                    <a:lnTo>
                      <a:pt x="3031" y="402"/>
                    </a:lnTo>
                    <a:lnTo>
                      <a:pt x="3031" y="410"/>
                    </a:lnTo>
                    <a:lnTo>
                      <a:pt x="3040" y="410"/>
                    </a:lnTo>
                    <a:lnTo>
                      <a:pt x="3059" y="410"/>
                    </a:lnTo>
                    <a:lnTo>
                      <a:pt x="3059" y="402"/>
                    </a:lnTo>
                    <a:lnTo>
                      <a:pt x="3059" y="383"/>
                    </a:lnTo>
                    <a:lnTo>
                      <a:pt x="3059" y="366"/>
                    </a:lnTo>
                    <a:lnTo>
                      <a:pt x="3059" y="349"/>
                    </a:lnTo>
                    <a:lnTo>
                      <a:pt x="3059" y="330"/>
                    </a:lnTo>
                    <a:lnTo>
                      <a:pt x="3059" y="313"/>
                    </a:lnTo>
                    <a:lnTo>
                      <a:pt x="3068" y="293"/>
                    </a:lnTo>
                    <a:lnTo>
                      <a:pt x="3077" y="286"/>
                    </a:lnTo>
                    <a:lnTo>
                      <a:pt x="3093" y="286"/>
                    </a:lnTo>
                    <a:lnTo>
                      <a:pt x="3104" y="286"/>
                    </a:lnTo>
                    <a:lnTo>
                      <a:pt x="3112" y="277"/>
                    </a:lnTo>
                    <a:lnTo>
                      <a:pt x="3121" y="277"/>
                    </a:lnTo>
                    <a:lnTo>
                      <a:pt x="3130" y="286"/>
                    </a:lnTo>
                    <a:lnTo>
                      <a:pt x="3139" y="293"/>
                    </a:lnTo>
                    <a:lnTo>
                      <a:pt x="3148" y="302"/>
                    </a:lnTo>
                    <a:lnTo>
                      <a:pt x="3148" y="313"/>
                    </a:lnTo>
                    <a:lnTo>
                      <a:pt x="3148" y="330"/>
                    </a:lnTo>
                    <a:lnTo>
                      <a:pt x="3148" y="349"/>
                    </a:lnTo>
                    <a:lnTo>
                      <a:pt x="3148" y="375"/>
                    </a:lnTo>
                    <a:lnTo>
                      <a:pt x="3139" y="402"/>
                    </a:lnTo>
                    <a:lnTo>
                      <a:pt x="3130" y="419"/>
                    </a:lnTo>
                    <a:lnTo>
                      <a:pt x="3121" y="437"/>
                    </a:lnTo>
                    <a:lnTo>
                      <a:pt x="3112" y="455"/>
                    </a:lnTo>
                    <a:lnTo>
                      <a:pt x="3093" y="463"/>
                    </a:lnTo>
                    <a:lnTo>
                      <a:pt x="3084" y="473"/>
                    </a:lnTo>
                    <a:lnTo>
                      <a:pt x="3084" y="490"/>
                    </a:lnTo>
                    <a:lnTo>
                      <a:pt x="3077" y="499"/>
                    </a:lnTo>
                    <a:lnTo>
                      <a:pt x="3077" y="517"/>
                    </a:lnTo>
                    <a:lnTo>
                      <a:pt x="3059" y="553"/>
                    </a:lnTo>
                    <a:lnTo>
                      <a:pt x="3031" y="579"/>
                    </a:lnTo>
                    <a:lnTo>
                      <a:pt x="3004" y="597"/>
                    </a:lnTo>
                    <a:lnTo>
                      <a:pt x="2968" y="597"/>
                    </a:lnTo>
                    <a:lnTo>
                      <a:pt x="2942" y="597"/>
                    </a:lnTo>
                    <a:lnTo>
                      <a:pt x="2907" y="589"/>
                    </a:lnTo>
                    <a:lnTo>
                      <a:pt x="2888" y="579"/>
                    </a:lnTo>
                    <a:lnTo>
                      <a:pt x="2871" y="562"/>
                    </a:lnTo>
                    <a:lnTo>
                      <a:pt x="2871" y="553"/>
                    </a:lnTo>
                    <a:lnTo>
                      <a:pt x="2888" y="535"/>
                    </a:lnTo>
                    <a:lnTo>
                      <a:pt x="2898" y="535"/>
                    </a:lnTo>
                    <a:lnTo>
                      <a:pt x="2898" y="526"/>
                    </a:lnTo>
                    <a:lnTo>
                      <a:pt x="2888" y="526"/>
                    </a:lnTo>
                    <a:lnTo>
                      <a:pt x="2871" y="517"/>
                    </a:lnTo>
                    <a:lnTo>
                      <a:pt x="2853" y="517"/>
                    </a:lnTo>
                    <a:lnTo>
                      <a:pt x="2835" y="526"/>
                    </a:lnTo>
                    <a:lnTo>
                      <a:pt x="2827" y="526"/>
                    </a:lnTo>
                    <a:lnTo>
                      <a:pt x="2808" y="535"/>
                    </a:lnTo>
                    <a:lnTo>
                      <a:pt x="2800" y="543"/>
                    </a:lnTo>
                    <a:lnTo>
                      <a:pt x="2808" y="562"/>
                    </a:lnTo>
                    <a:lnTo>
                      <a:pt x="2827" y="579"/>
                    </a:lnTo>
                    <a:lnTo>
                      <a:pt x="2835" y="589"/>
                    </a:lnTo>
                    <a:lnTo>
                      <a:pt x="2818" y="597"/>
                    </a:lnTo>
                    <a:lnTo>
                      <a:pt x="2791" y="597"/>
                    </a:lnTo>
                    <a:lnTo>
                      <a:pt x="2764" y="589"/>
                    </a:lnTo>
                    <a:lnTo>
                      <a:pt x="2728" y="589"/>
                    </a:lnTo>
                    <a:lnTo>
                      <a:pt x="2693" y="589"/>
                    </a:lnTo>
                    <a:lnTo>
                      <a:pt x="2675" y="579"/>
                    </a:lnTo>
                    <a:lnTo>
                      <a:pt x="2656" y="589"/>
                    </a:lnTo>
                    <a:lnTo>
                      <a:pt x="2667" y="597"/>
                    </a:lnTo>
                    <a:lnTo>
                      <a:pt x="2693" y="606"/>
                    </a:lnTo>
                    <a:lnTo>
                      <a:pt x="2720" y="623"/>
                    </a:lnTo>
                    <a:lnTo>
                      <a:pt x="2755" y="633"/>
                    </a:lnTo>
                    <a:lnTo>
                      <a:pt x="2791" y="633"/>
                    </a:lnTo>
                    <a:lnTo>
                      <a:pt x="2818" y="642"/>
                    </a:lnTo>
                    <a:lnTo>
                      <a:pt x="2844" y="650"/>
                    </a:lnTo>
                    <a:lnTo>
                      <a:pt x="2871" y="659"/>
                    </a:lnTo>
                    <a:lnTo>
                      <a:pt x="2888" y="669"/>
                    </a:lnTo>
                    <a:lnTo>
                      <a:pt x="2888" y="686"/>
                    </a:lnTo>
                    <a:lnTo>
                      <a:pt x="2888" y="706"/>
                    </a:lnTo>
                    <a:lnTo>
                      <a:pt x="2880" y="750"/>
                    </a:lnTo>
                    <a:lnTo>
                      <a:pt x="2862" y="775"/>
                    </a:lnTo>
                    <a:lnTo>
                      <a:pt x="2844" y="786"/>
                    </a:lnTo>
                    <a:lnTo>
                      <a:pt x="2827" y="794"/>
                    </a:lnTo>
                    <a:lnTo>
                      <a:pt x="2808" y="786"/>
                    </a:lnTo>
                    <a:lnTo>
                      <a:pt x="2791" y="786"/>
                    </a:lnTo>
                    <a:lnTo>
                      <a:pt x="2773" y="775"/>
                    </a:lnTo>
                    <a:lnTo>
                      <a:pt x="2747" y="766"/>
                    </a:lnTo>
                    <a:lnTo>
                      <a:pt x="2737" y="759"/>
                    </a:lnTo>
                    <a:lnTo>
                      <a:pt x="2720" y="759"/>
                    </a:lnTo>
                    <a:lnTo>
                      <a:pt x="2720" y="775"/>
                    </a:lnTo>
                    <a:lnTo>
                      <a:pt x="2728" y="794"/>
                    </a:lnTo>
                    <a:lnTo>
                      <a:pt x="2747" y="803"/>
                    </a:lnTo>
                    <a:lnTo>
                      <a:pt x="2764" y="819"/>
                    </a:lnTo>
                    <a:lnTo>
                      <a:pt x="2791" y="830"/>
                    </a:lnTo>
                    <a:lnTo>
                      <a:pt x="2808" y="830"/>
                    </a:lnTo>
                    <a:lnTo>
                      <a:pt x="2835" y="830"/>
                    </a:lnTo>
                    <a:lnTo>
                      <a:pt x="2862" y="830"/>
                    </a:lnTo>
                    <a:lnTo>
                      <a:pt x="2880" y="812"/>
                    </a:lnTo>
                    <a:lnTo>
                      <a:pt x="2907" y="794"/>
                    </a:lnTo>
                    <a:lnTo>
                      <a:pt x="2907" y="786"/>
                    </a:lnTo>
                    <a:lnTo>
                      <a:pt x="2915" y="775"/>
                    </a:lnTo>
                    <a:lnTo>
                      <a:pt x="2924" y="766"/>
                    </a:lnTo>
                    <a:lnTo>
                      <a:pt x="2933" y="759"/>
                    </a:lnTo>
                    <a:lnTo>
                      <a:pt x="2933" y="750"/>
                    </a:lnTo>
                    <a:lnTo>
                      <a:pt x="2942" y="750"/>
                    </a:lnTo>
                    <a:lnTo>
                      <a:pt x="2951" y="739"/>
                    </a:lnTo>
                    <a:lnTo>
                      <a:pt x="2960" y="750"/>
                    </a:lnTo>
                    <a:lnTo>
                      <a:pt x="2968" y="759"/>
                    </a:lnTo>
                    <a:lnTo>
                      <a:pt x="2968" y="766"/>
                    </a:lnTo>
                    <a:lnTo>
                      <a:pt x="2978" y="786"/>
                    </a:lnTo>
                    <a:lnTo>
                      <a:pt x="2987" y="794"/>
                    </a:lnTo>
                    <a:lnTo>
                      <a:pt x="2995" y="794"/>
                    </a:lnTo>
                    <a:lnTo>
                      <a:pt x="3004" y="794"/>
                    </a:lnTo>
                    <a:lnTo>
                      <a:pt x="3013" y="794"/>
                    </a:lnTo>
                    <a:lnTo>
                      <a:pt x="3013" y="803"/>
                    </a:lnTo>
                    <a:lnTo>
                      <a:pt x="3004" y="812"/>
                    </a:lnTo>
                    <a:lnTo>
                      <a:pt x="2995" y="830"/>
                    </a:lnTo>
                    <a:lnTo>
                      <a:pt x="2968" y="856"/>
                    </a:lnTo>
                    <a:lnTo>
                      <a:pt x="2951" y="883"/>
                    </a:lnTo>
                    <a:lnTo>
                      <a:pt x="2924" y="892"/>
                    </a:lnTo>
                    <a:lnTo>
                      <a:pt x="2907" y="899"/>
                    </a:lnTo>
                    <a:lnTo>
                      <a:pt x="2880" y="899"/>
                    </a:lnTo>
                    <a:lnTo>
                      <a:pt x="2862" y="899"/>
                    </a:lnTo>
                    <a:lnTo>
                      <a:pt x="2835" y="910"/>
                    </a:lnTo>
                    <a:lnTo>
                      <a:pt x="2808" y="919"/>
                    </a:lnTo>
                    <a:lnTo>
                      <a:pt x="2782" y="927"/>
                    </a:lnTo>
                    <a:lnTo>
                      <a:pt x="2747" y="954"/>
                    </a:lnTo>
                    <a:lnTo>
                      <a:pt x="2711" y="999"/>
                    </a:lnTo>
                    <a:lnTo>
                      <a:pt x="2693" y="1007"/>
                    </a:lnTo>
                    <a:lnTo>
                      <a:pt x="2675" y="1034"/>
                    </a:lnTo>
                    <a:lnTo>
                      <a:pt x="2656" y="1052"/>
                    </a:lnTo>
                    <a:lnTo>
                      <a:pt x="2647" y="1070"/>
                    </a:lnTo>
                    <a:lnTo>
                      <a:pt x="2631" y="1088"/>
                    </a:lnTo>
                    <a:lnTo>
                      <a:pt x="2622" y="1115"/>
                    </a:lnTo>
                    <a:lnTo>
                      <a:pt x="2611" y="1132"/>
                    </a:lnTo>
                    <a:lnTo>
                      <a:pt x="2603" y="1141"/>
                    </a:lnTo>
                    <a:lnTo>
                      <a:pt x="2585" y="1159"/>
                    </a:lnTo>
                    <a:lnTo>
                      <a:pt x="2567" y="1168"/>
                    </a:lnTo>
                    <a:lnTo>
                      <a:pt x="2523" y="1212"/>
                    </a:lnTo>
                    <a:lnTo>
                      <a:pt x="2496" y="1256"/>
                    </a:lnTo>
                    <a:lnTo>
                      <a:pt x="2478" y="1292"/>
                    </a:lnTo>
                    <a:lnTo>
                      <a:pt x="2470" y="1329"/>
                    </a:lnTo>
                    <a:lnTo>
                      <a:pt x="2470" y="1363"/>
                    </a:lnTo>
                    <a:lnTo>
                      <a:pt x="2470" y="1383"/>
                    </a:lnTo>
                    <a:lnTo>
                      <a:pt x="2470" y="1409"/>
                    </a:lnTo>
                    <a:lnTo>
                      <a:pt x="2470" y="1427"/>
                    </a:lnTo>
                    <a:lnTo>
                      <a:pt x="2451" y="1436"/>
                    </a:lnTo>
                    <a:lnTo>
                      <a:pt x="2425" y="1436"/>
                    </a:lnTo>
                    <a:lnTo>
                      <a:pt x="2407" y="1436"/>
                    </a:lnTo>
                    <a:lnTo>
                      <a:pt x="2390" y="1436"/>
                    </a:lnTo>
                    <a:lnTo>
                      <a:pt x="2371" y="1445"/>
                    </a:lnTo>
                    <a:lnTo>
                      <a:pt x="2363" y="1445"/>
                    </a:lnTo>
                    <a:lnTo>
                      <a:pt x="2345" y="1453"/>
                    </a:lnTo>
                    <a:lnTo>
                      <a:pt x="2336" y="1453"/>
                    </a:lnTo>
                    <a:lnTo>
                      <a:pt x="2318" y="1463"/>
                    </a:lnTo>
                    <a:lnTo>
                      <a:pt x="2301" y="1472"/>
                    </a:lnTo>
                    <a:lnTo>
                      <a:pt x="2282" y="1480"/>
                    </a:lnTo>
                    <a:lnTo>
                      <a:pt x="2265" y="148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56" name="Freeform 58"/>
              <p:cNvSpPr>
                <a:spLocks/>
              </p:cNvSpPr>
              <p:nvPr/>
            </p:nvSpPr>
            <p:spPr bwMode="auto">
              <a:xfrm>
                <a:off x="4114" y="2183"/>
                <a:ext cx="720" cy="431"/>
              </a:xfrm>
              <a:custGeom>
                <a:avLst/>
                <a:gdLst>
                  <a:gd name="T0" fmla="*/ 106 w 2836"/>
                  <a:gd name="T1" fmla="*/ 328 h 1684"/>
                  <a:gd name="T2" fmla="*/ 63 w 2836"/>
                  <a:gd name="T3" fmla="*/ 383 h 1684"/>
                  <a:gd name="T4" fmla="*/ 43 w 2836"/>
                  <a:gd name="T5" fmla="*/ 393 h 1684"/>
                  <a:gd name="T6" fmla="*/ 25 w 2836"/>
                  <a:gd name="T7" fmla="*/ 413 h 1684"/>
                  <a:gd name="T8" fmla="*/ 2 w 2836"/>
                  <a:gd name="T9" fmla="*/ 427 h 1684"/>
                  <a:gd name="T10" fmla="*/ 116 w 2836"/>
                  <a:gd name="T11" fmla="*/ 415 h 1684"/>
                  <a:gd name="T12" fmla="*/ 226 w 2836"/>
                  <a:gd name="T13" fmla="*/ 397 h 1684"/>
                  <a:gd name="T14" fmla="*/ 546 w 2836"/>
                  <a:gd name="T15" fmla="*/ 340 h 1684"/>
                  <a:gd name="T16" fmla="*/ 634 w 2836"/>
                  <a:gd name="T17" fmla="*/ 317 h 1684"/>
                  <a:gd name="T18" fmla="*/ 691 w 2836"/>
                  <a:gd name="T19" fmla="*/ 306 h 1684"/>
                  <a:gd name="T20" fmla="*/ 718 w 2836"/>
                  <a:gd name="T21" fmla="*/ 287 h 1684"/>
                  <a:gd name="T22" fmla="*/ 702 w 2836"/>
                  <a:gd name="T23" fmla="*/ 265 h 1684"/>
                  <a:gd name="T24" fmla="*/ 679 w 2836"/>
                  <a:gd name="T25" fmla="*/ 262 h 1684"/>
                  <a:gd name="T26" fmla="*/ 663 w 2836"/>
                  <a:gd name="T27" fmla="*/ 265 h 1684"/>
                  <a:gd name="T28" fmla="*/ 639 w 2836"/>
                  <a:gd name="T29" fmla="*/ 251 h 1684"/>
                  <a:gd name="T30" fmla="*/ 625 w 2836"/>
                  <a:gd name="T31" fmla="*/ 240 h 1684"/>
                  <a:gd name="T32" fmla="*/ 595 w 2836"/>
                  <a:gd name="T33" fmla="*/ 237 h 1684"/>
                  <a:gd name="T34" fmla="*/ 604 w 2836"/>
                  <a:gd name="T35" fmla="*/ 235 h 1684"/>
                  <a:gd name="T36" fmla="*/ 636 w 2836"/>
                  <a:gd name="T37" fmla="*/ 235 h 1684"/>
                  <a:gd name="T38" fmla="*/ 645 w 2836"/>
                  <a:gd name="T39" fmla="*/ 246 h 1684"/>
                  <a:gd name="T40" fmla="*/ 657 w 2836"/>
                  <a:gd name="T41" fmla="*/ 249 h 1684"/>
                  <a:gd name="T42" fmla="*/ 666 w 2836"/>
                  <a:gd name="T43" fmla="*/ 260 h 1684"/>
                  <a:gd name="T44" fmla="*/ 666 w 2836"/>
                  <a:gd name="T45" fmla="*/ 235 h 1684"/>
                  <a:gd name="T46" fmla="*/ 657 w 2836"/>
                  <a:gd name="T47" fmla="*/ 207 h 1684"/>
                  <a:gd name="T48" fmla="*/ 673 w 2836"/>
                  <a:gd name="T49" fmla="*/ 201 h 1684"/>
                  <a:gd name="T50" fmla="*/ 652 w 2836"/>
                  <a:gd name="T51" fmla="*/ 182 h 1684"/>
                  <a:gd name="T52" fmla="*/ 630 w 2836"/>
                  <a:gd name="T53" fmla="*/ 175 h 1684"/>
                  <a:gd name="T54" fmla="*/ 609 w 2836"/>
                  <a:gd name="T55" fmla="*/ 157 h 1684"/>
                  <a:gd name="T56" fmla="*/ 584 w 2836"/>
                  <a:gd name="T57" fmla="*/ 137 h 1684"/>
                  <a:gd name="T58" fmla="*/ 559 w 2836"/>
                  <a:gd name="T59" fmla="*/ 128 h 1684"/>
                  <a:gd name="T60" fmla="*/ 570 w 2836"/>
                  <a:gd name="T61" fmla="*/ 123 h 1684"/>
                  <a:gd name="T62" fmla="*/ 591 w 2836"/>
                  <a:gd name="T63" fmla="*/ 132 h 1684"/>
                  <a:gd name="T64" fmla="*/ 627 w 2836"/>
                  <a:gd name="T65" fmla="*/ 162 h 1684"/>
                  <a:gd name="T66" fmla="*/ 654 w 2836"/>
                  <a:gd name="T67" fmla="*/ 166 h 1684"/>
                  <a:gd name="T68" fmla="*/ 659 w 2836"/>
                  <a:gd name="T69" fmla="*/ 146 h 1684"/>
                  <a:gd name="T70" fmla="*/ 636 w 2836"/>
                  <a:gd name="T71" fmla="*/ 134 h 1684"/>
                  <a:gd name="T72" fmla="*/ 620 w 2836"/>
                  <a:gd name="T73" fmla="*/ 125 h 1684"/>
                  <a:gd name="T74" fmla="*/ 582 w 2836"/>
                  <a:gd name="T75" fmla="*/ 114 h 1684"/>
                  <a:gd name="T76" fmla="*/ 557 w 2836"/>
                  <a:gd name="T77" fmla="*/ 105 h 1684"/>
                  <a:gd name="T78" fmla="*/ 543 w 2836"/>
                  <a:gd name="T79" fmla="*/ 87 h 1684"/>
                  <a:gd name="T80" fmla="*/ 562 w 2836"/>
                  <a:gd name="T81" fmla="*/ 66 h 1684"/>
                  <a:gd name="T82" fmla="*/ 548 w 2836"/>
                  <a:gd name="T83" fmla="*/ 27 h 1684"/>
                  <a:gd name="T84" fmla="*/ 512 w 2836"/>
                  <a:gd name="T85" fmla="*/ 9 h 1684"/>
                  <a:gd name="T86" fmla="*/ 480 w 2836"/>
                  <a:gd name="T87" fmla="*/ 18 h 1684"/>
                  <a:gd name="T88" fmla="*/ 437 w 2836"/>
                  <a:gd name="T89" fmla="*/ 2 h 1684"/>
                  <a:gd name="T90" fmla="*/ 421 w 2836"/>
                  <a:gd name="T91" fmla="*/ 36 h 1684"/>
                  <a:gd name="T92" fmla="*/ 387 w 2836"/>
                  <a:gd name="T93" fmla="*/ 75 h 1684"/>
                  <a:gd name="T94" fmla="*/ 376 w 2836"/>
                  <a:gd name="T95" fmla="*/ 116 h 1684"/>
                  <a:gd name="T96" fmla="*/ 346 w 2836"/>
                  <a:gd name="T97" fmla="*/ 130 h 1684"/>
                  <a:gd name="T98" fmla="*/ 333 w 2836"/>
                  <a:gd name="T99" fmla="*/ 123 h 1684"/>
                  <a:gd name="T100" fmla="*/ 324 w 2836"/>
                  <a:gd name="T101" fmla="*/ 153 h 1684"/>
                  <a:gd name="T102" fmla="*/ 301 w 2836"/>
                  <a:gd name="T103" fmla="*/ 217 h 1684"/>
                  <a:gd name="T104" fmla="*/ 294 w 2836"/>
                  <a:gd name="T105" fmla="*/ 253 h 1684"/>
                  <a:gd name="T106" fmla="*/ 290 w 2836"/>
                  <a:gd name="T107" fmla="*/ 267 h 1684"/>
                  <a:gd name="T108" fmla="*/ 260 w 2836"/>
                  <a:gd name="T109" fmla="*/ 283 h 1684"/>
                  <a:gd name="T110" fmla="*/ 240 w 2836"/>
                  <a:gd name="T111" fmla="*/ 289 h 1684"/>
                  <a:gd name="T112" fmla="*/ 226 w 2836"/>
                  <a:gd name="T113" fmla="*/ 308 h 1684"/>
                  <a:gd name="T114" fmla="*/ 195 w 2836"/>
                  <a:gd name="T115" fmla="*/ 301 h 1684"/>
                  <a:gd name="T116" fmla="*/ 184 w 2836"/>
                  <a:gd name="T117" fmla="*/ 322 h 1684"/>
                  <a:gd name="T118" fmla="*/ 167 w 2836"/>
                  <a:gd name="T119" fmla="*/ 324 h 1684"/>
                  <a:gd name="T120" fmla="*/ 143 w 2836"/>
                  <a:gd name="T121" fmla="*/ 313 h 168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836" h="1684">
                    <a:moveTo>
                      <a:pt x="543" y="1150"/>
                    </a:moveTo>
                    <a:lnTo>
                      <a:pt x="543" y="1167"/>
                    </a:lnTo>
                    <a:lnTo>
                      <a:pt x="526" y="1194"/>
                    </a:lnTo>
                    <a:lnTo>
                      <a:pt x="499" y="1221"/>
                    </a:lnTo>
                    <a:lnTo>
                      <a:pt x="463" y="1247"/>
                    </a:lnTo>
                    <a:lnTo>
                      <a:pt x="419" y="1283"/>
                    </a:lnTo>
                    <a:lnTo>
                      <a:pt x="383" y="1318"/>
                    </a:lnTo>
                    <a:lnTo>
                      <a:pt x="348" y="1354"/>
                    </a:lnTo>
                    <a:lnTo>
                      <a:pt x="312" y="1391"/>
                    </a:lnTo>
                    <a:lnTo>
                      <a:pt x="286" y="1434"/>
                    </a:lnTo>
                    <a:lnTo>
                      <a:pt x="259" y="1471"/>
                    </a:lnTo>
                    <a:lnTo>
                      <a:pt x="250" y="1498"/>
                    </a:lnTo>
                    <a:lnTo>
                      <a:pt x="241" y="1507"/>
                    </a:lnTo>
                    <a:lnTo>
                      <a:pt x="222" y="1515"/>
                    </a:lnTo>
                    <a:lnTo>
                      <a:pt x="213" y="1524"/>
                    </a:lnTo>
                    <a:lnTo>
                      <a:pt x="197" y="1524"/>
                    </a:lnTo>
                    <a:lnTo>
                      <a:pt x="186" y="1534"/>
                    </a:lnTo>
                    <a:lnTo>
                      <a:pt x="169" y="1534"/>
                    </a:lnTo>
                    <a:lnTo>
                      <a:pt x="160" y="1551"/>
                    </a:lnTo>
                    <a:lnTo>
                      <a:pt x="142" y="1560"/>
                    </a:lnTo>
                    <a:lnTo>
                      <a:pt x="133" y="1587"/>
                    </a:lnTo>
                    <a:lnTo>
                      <a:pt x="126" y="1595"/>
                    </a:lnTo>
                    <a:lnTo>
                      <a:pt x="116" y="1604"/>
                    </a:lnTo>
                    <a:lnTo>
                      <a:pt x="98" y="1614"/>
                    </a:lnTo>
                    <a:lnTo>
                      <a:pt x="80" y="1622"/>
                    </a:lnTo>
                    <a:lnTo>
                      <a:pt x="71" y="1631"/>
                    </a:lnTo>
                    <a:lnTo>
                      <a:pt x="53" y="1640"/>
                    </a:lnTo>
                    <a:lnTo>
                      <a:pt x="36" y="1640"/>
                    </a:lnTo>
                    <a:lnTo>
                      <a:pt x="18" y="1658"/>
                    </a:lnTo>
                    <a:lnTo>
                      <a:pt x="9" y="1667"/>
                    </a:lnTo>
                    <a:lnTo>
                      <a:pt x="0" y="1684"/>
                    </a:lnTo>
                    <a:lnTo>
                      <a:pt x="106" y="1667"/>
                    </a:lnTo>
                    <a:lnTo>
                      <a:pt x="197" y="1658"/>
                    </a:lnTo>
                    <a:lnTo>
                      <a:pt x="286" y="1640"/>
                    </a:lnTo>
                    <a:lnTo>
                      <a:pt x="375" y="1631"/>
                    </a:lnTo>
                    <a:lnTo>
                      <a:pt x="455" y="1622"/>
                    </a:lnTo>
                    <a:lnTo>
                      <a:pt x="526" y="1604"/>
                    </a:lnTo>
                    <a:lnTo>
                      <a:pt x="588" y="1595"/>
                    </a:lnTo>
                    <a:lnTo>
                      <a:pt x="643" y="1587"/>
                    </a:lnTo>
                    <a:lnTo>
                      <a:pt x="687" y="1587"/>
                    </a:lnTo>
                    <a:lnTo>
                      <a:pt x="732" y="1578"/>
                    </a:lnTo>
                    <a:lnTo>
                      <a:pt x="892" y="1551"/>
                    </a:lnTo>
                    <a:lnTo>
                      <a:pt x="1089" y="1524"/>
                    </a:lnTo>
                    <a:lnTo>
                      <a:pt x="1302" y="1478"/>
                    </a:lnTo>
                    <a:lnTo>
                      <a:pt x="1526" y="1443"/>
                    </a:lnTo>
                    <a:lnTo>
                      <a:pt x="1747" y="1398"/>
                    </a:lnTo>
                    <a:lnTo>
                      <a:pt x="1963" y="1363"/>
                    </a:lnTo>
                    <a:lnTo>
                      <a:pt x="2150" y="1327"/>
                    </a:lnTo>
                    <a:lnTo>
                      <a:pt x="2300" y="1301"/>
                    </a:lnTo>
                    <a:lnTo>
                      <a:pt x="2407" y="1274"/>
                    </a:lnTo>
                    <a:lnTo>
                      <a:pt x="2452" y="1265"/>
                    </a:lnTo>
                    <a:lnTo>
                      <a:pt x="2471" y="1257"/>
                    </a:lnTo>
                    <a:lnTo>
                      <a:pt x="2480" y="1247"/>
                    </a:lnTo>
                    <a:lnTo>
                      <a:pt x="2496" y="1238"/>
                    </a:lnTo>
                    <a:lnTo>
                      <a:pt x="2516" y="1230"/>
                    </a:lnTo>
                    <a:lnTo>
                      <a:pt x="2542" y="1221"/>
                    </a:lnTo>
                    <a:lnTo>
                      <a:pt x="2569" y="1221"/>
                    </a:lnTo>
                    <a:lnTo>
                      <a:pt x="2613" y="1211"/>
                    </a:lnTo>
                    <a:lnTo>
                      <a:pt x="2657" y="1203"/>
                    </a:lnTo>
                    <a:lnTo>
                      <a:pt x="2720" y="1194"/>
                    </a:lnTo>
                    <a:lnTo>
                      <a:pt x="2791" y="1185"/>
                    </a:lnTo>
                    <a:lnTo>
                      <a:pt x="2800" y="1177"/>
                    </a:lnTo>
                    <a:lnTo>
                      <a:pt x="2809" y="1158"/>
                    </a:lnTo>
                    <a:lnTo>
                      <a:pt x="2817" y="1150"/>
                    </a:lnTo>
                    <a:lnTo>
                      <a:pt x="2827" y="1131"/>
                    </a:lnTo>
                    <a:lnTo>
                      <a:pt x="2827" y="1123"/>
                    </a:lnTo>
                    <a:lnTo>
                      <a:pt x="2836" y="1105"/>
                    </a:lnTo>
                    <a:lnTo>
                      <a:pt x="2836" y="1087"/>
                    </a:lnTo>
                    <a:lnTo>
                      <a:pt x="2827" y="1078"/>
                    </a:lnTo>
                    <a:lnTo>
                      <a:pt x="2809" y="1061"/>
                    </a:lnTo>
                    <a:lnTo>
                      <a:pt x="2791" y="1051"/>
                    </a:lnTo>
                    <a:lnTo>
                      <a:pt x="2764" y="1034"/>
                    </a:lnTo>
                    <a:lnTo>
                      <a:pt x="2737" y="1025"/>
                    </a:lnTo>
                    <a:lnTo>
                      <a:pt x="2720" y="1025"/>
                    </a:lnTo>
                    <a:lnTo>
                      <a:pt x="2702" y="1016"/>
                    </a:lnTo>
                    <a:lnTo>
                      <a:pt x="2693" y="1016"/>
                    </a:lnTo>
                    <a:lnTo>
                      <a:pt x="2684" y="1016"/>
                    </a:lnTo>
                    <a:lnTo>
                      <a:pt x="2676" y="1025"/>
                    </a:lnTo>
                    <a:lnTo>
                      <a:pt x="2676" y="1034"/>
                    </a:lnTo>
                    <a:lnTo>
                      <a:pt x="2667" y="1034"/>
                    </a:lnTo>
                    <a:lnTo>
                      <a:pt x="2667" y="1042"/>
                    </a:lnTo>
                    <a:lnTo>
                      <a:pt x="2657" y="1042"/>
                    </a:lnTo>
                    <a:lnTo>
                      <a:pt x="2631" y="1042"/>
                    </a:lnTo>
                    <a:lnTo>
                      <a:pt x="2613" y="1034"/>
                    </a:lnTo>
                    <a:lnTo>
                      <a:pt x="2596" y="1034"/>
                    </a:lnTo>
                    <a:lnTo>
                      <a:pt x="2577" y="1025"/>
                    </a:lnTo>
                    <a:lnTo>
                      <a:pt x="2560" y="1016"/>
                    </a:lnTo>
                    <a:lnTo>
                      <a:pt x="2542" y="998"/>
                    </a:lnTo>
                    <a:lnTo>
                      <a:pt x="2524" y="989"/>
                    </a:lnTo>
                    <a:lnTo>
                      <a:pt x="2516" y="981"/>
                    </a:lnTo>
                    <a:lnTo>
                      <a:pt x="2505" y="961"/>
                    </a:lnTo>
                    <a:lnTo>
                      <a:pt x="2496" y="945"/>
                    </a:lnTo>
                    <a:lnTo>
                      <a:pt x="2487" y="936"/>
                    </a:lnTo>
                    <a:lnTo>
                      <a:pt x="2480" y="936"/>
                    </a:lnTo>
                    <a:lnTo>
                      <a:pt x="2471" y="936"/>
                    </a:lnTo>
                    <a:lnTo>
                      <a:pt x="2460" y="936"/>
                    </a:lnTo>
                    <a:lnTo>
                      <a:pt x="2443" y="936"/>
                    </a:lnTo>
                    <a:lnTo>
                      <a:pt x="2416" y="936"/>
                    </a:lnTo>
                    <a:lnTo>
                      <a:pt x="2390" y="936"/>
                    </a:lnTo>
                    <a:lnTo>
                      <a:pt x="2354" y="936"/>
                    </a:lnTo>
                    <a:lnTo>
                      <a:pt x="2354" y="927"/>
                    </a:lnTo>
                    <a:lnTo>
                      <a:pt x="2345" y="927"/>
                    </a:lnTo>
                    <a:lnTo>
                      <a:pt x="2336" y="927"/>
                    </a:lnTo>
                    <a:lnTo>
                      <a:pt x="2327" y="927"/>
                    </a:lnTo>
                    <a:lnTo>
                      <a:pt x="2336" y="918"/>
                    </a:lnTo>
                    <a:lnTo>
                      <a:pt x="2345" y="918"/>
                    </a:lnTo>
                    <a:lnTo>
                      <a:pt x="2354" y="918"/>
                    </a:lnTo>
                    <a:lnTo>
                      <a:pt x="2380" y="918"/>
                    </a:lnTo>
                    <a:lnTo>
                      <a:pt x="2407" y="918"/>
                    </a:lnTo>
                    <a:lnTo>
                      <a:pt x="2434" y="918"/>
                    </a:lnTo>
                    <a:lnTo>
                      <a:pt x="2460" y="918"/>
                    </a:lnTo>
                    <a:lnTo>
                      <a:pt x="2480" y="918"/>
                    </a:lnTo>
                    <a:lnTo>
                      <a:pt x="2496" y="918"/>
                    </a:lnTo>
                    <a:lnTo>
                      <a:pt x="2505" y="918"/>
                    </a:lnTo>
                    <a:lnTo>
                      <a:pt x="2516" y="918"/>
                    </a:lnTo>
                    <a:lnTo>
                      <a:pt x="2524" y="927"/>
                    </a:lnTo>
                    <a:lnTo>
                      <a:pt x="2533" y="936"/>
                    </a:lnTo>
                    <a:lnTo>
                      <a:pt x="2533" y="945"/>
                    </a:lnTo>
                    <a:lnTo>
                      <a:pt x="2542" y="954"/>
                    </a:lnTo>
                    <a:lnTo>
                      <a:pt x="2542" y="961"/>
                    </a:lnTo>
                    <a:lnTo>
                      <a:pt x="2551" y="961"/>
                    </a:lnTo>
                    <a:lnTo>
                      <a:pt x="2560" y="961"/>
                    </a:lnTo>
                    <a:lnTo>
                      <a:pt x="2569" y="961"/>
                    </a:lnTo>
                    <a:lnTo>
                      <a:pt x="2577" y="961"/>
                    </a:lnTo>
                    <a:lnTo>
                      <a:pt x="2577" y="971"/>
                    </a:lnTo>
                    <a:lnTo>
                      <a:pt x="2586" y="971"/>
                    </a:lnTo>
                    <a:lnTo>
                      <a:pt x="2586" y="981"/>
                    </a:lnTo>
                    <a:lnTo>
                      <a:pt x="2586" y="989"/>
                    </a:lnTo>
                    <a:lnTo>
                      <a:pt x="2596" y="998"/>
                    </a:lnTo>
                    <a:lnTo>
                      <a:pt x="2604" y="1007"/>
                    </a:lnTo>
                    <a:lnTo>
                      <a:pt x="2613" y="1016"/>
                    </a:lnTo>
                    <a:lnTo>
                      <a:pt x="2622" y="1016"/>
                    </a:lnTo>
                    <a:lnTo>
                      <a:pt x="2640" y="1016"/>
                    </a:lnTo>
                    <a:lnTo>
                      <a:pt x="2649" y="989"/>
                    </a:lnTo>
                    <a:lnTo>
                      <a:pt x="2649" y="961"/>
                    </a:lnTo>
                    <a:lnTo>
                      <a:pt x="2649" y="945"/>
                    </a:lnTo>
                    <a:lnTo>
                      <a:pt x="2631" y="936"/>
                    </a:lnTo>
                    <a:lnTo>
                      <a:pt x="2622" y="918"/>
                    </a:lnTo>
                    <a:lnTo>
                      <a:pt x="2604" y="908"/>
                    </a:lnTo>
                    <a:lnTo>
                      <a:pt x="2586" y="890"/>
                    </a:lnTo>
                    <a:lnTo>
                      <a:pt x="2577" y="874"/>
                    </a:lnTo>
                    <a:lnTo>
                      <a:pt x="2569" y="846"/>
                    </a:lnTo>
                    <a:lnTo>
                      <a:pt x="2577" y="810"/>
                    </a:lnTo>
                    <a:lnTo>
                      <a:pt x="2586" y="810"/>
                    </a:lnTo>
                    <a:lnTo>
                      <a:pt x="2596" y="810"/>
                    </a:lnTo>
                    <a:lnTo>
                      <a:pt x="2604" y="810"/>
                    </a:lnTo>
                    <a:lnTo>
                      <a:pt x="2622" y="801"/>
                    </a:lnTo>
                    <a:lnTo>
                      <a:pt x="2631" y="801"/>
                    </a:lnTo>
                    <a:lnTo>
                      <a:pt x="2640" y="793"/>
                    </a:lnTo>
                    <a:lnTo>
                      <a:pt x="2649" y="784"/>
                    </a:lnTo>
                    <a:lnTo>
                      <a:pt x="2640" y="775"/>
                    </a:lnTo>
                    <a:lnTo>
                      <a:pt x="2622" y="766"/>
                    </a:lnTo>
                    <a:lnTo>
                      <a:pt x="2586" y="748"/>
                    </a:lnTo>
                    <a:lnTo>
                      <a:pt x="2586" y="730"/>
                    </a:lnTo>
                    <a:lnTo>
                      <a:pt x="2577" y="721"/>
                    </a:lnTo>
                    <a:lnTo>
                      <a:pt x="2569" y="712"/>
                    </a:lnTo>
                    <a:lnTo>
                      <a:pt x="2551" y="712"/>
                    </a:lnTo>
                    <a:lnTo>
                      <a:pt x="2533" y="704"/>
                    </a:lnTo>
                    <a:lnTo>
                      <a:pt x="2516" y="704"/>
                    </a:lnTo>
                    <a:lnTo>
                      <a:pt x="2496" y="704"/>
                    </a:lnTo>
                    <a:lnTo>
                      <a:pt x="2487" y="695"/>
                    </a:lnTo>
                    <a:lnTo>
                      <a:pt x="2480" y="685"/>
                    </a:lnTo>
                    <a:lnTo>
                      <a:pt x="2471" y="677"/>
                    </a:lnTo>
                    <a:lnTo>
                      <a:pt x="2471" y="659"/>
                    </a:lnTo>
                    <a:lnTo>
                      <a:pt x="2452" y="650"/>
                    </a:lnTo>
                    <a:lnTo>
                      <a:pt x="2434" y="632"/>
                    </a:lnTo>
                    <a:lnTo>
                      <a:pt x="2416" y="624"/>
                    </a:lnTo>
                    <a:lnTo>
                      <a:pt x="2399" y="614"/>
                    </a:lnTo>
                    <a:lnTo>
                      <a:pt x="2372" y="597"/>
                    </a:lnTo>
                    <a:lnTo>
                      <a:pt x="2354" y="588"/>
                    </a:lnTo>
                    <a:lnTo>
                      <a:pt x="2327" y="570"/>
                    </a:lnTo>
                    <a:lnTo>
                      <a:pt x="2310" y="561"/>
                    </a:lnTo>
                    <a:lnTo>
                      <a:pt x="2300" y="544"/>
                    </a:lnTo>
                    <a:lnTo>
                      <a:pt x="2300" y="534"/>
                    </a:lnTo>
                    <a:lnTo>
                      <a:pt x="2292" y="525"/>
                    </a:lnTo>
                    <a:lnTo>
                      <a:pt x="2274" y="517"/>
                    </a:lnTo>
                    <a:lnTo>
                      <a:pt x="2256" y="517"/>
                    </a:lnTo>
                    <a:lnTo>
                      <a:pt x="2239" y="508"/>
                    </a:lnTo>
                    <a:lnTo>
                      <a:pt x="2220" y="508"/>
                    </a:lnTo>
                    <a:lnTo>
                      <a:pt x="2203" y="499"/>
                    </a:lnTo>
                    <a:lnTo>
                      <a:pt x="2194" y="499"/>
                    </a:lnTo>
                    <a:lnTo>
                      <a:pt x="2185" y="490"/>
                    </a:lnTo>
                    <a:lnTo>
                      <a:pt x="2185" y="481"/>
                    </a:lnTo>
                    <a:lnTo>
                      <a:pt x="2212" y="481"/>
                    </a:lnTo>
                    <a:lnTo>
                      <a:pt x="2230" y="481"/>
                    </a:lnTo>
                    <a:lnTo>
                      <a:pt x="2247" y="481"/>
                    </a:lnTo>
                    <a:lnTo>
                      <a:pt x="2265" y="481"/>
                    </a:lnTo>
                    <a:lnTo>
                      <a:pt x="2274" y="490"/>
                    </a:lnTo>
                    <a:lnTo>
                      <a:pt x="2292" y="490"/>
                    </a:lnTo>
                    <a:lnTo>
                      <a:pt x="2300" y="499"/>
                    </a:lnTo>
                    <a:lnTo>
                      <a:pt x="2319" y="508"/>
                    </a:lnTo>
                    <a:lnTo>
                      <a:pt x="2327" y="517"/>
                    </a:lnTo>
                    <a:lnTo>
                      <a:pt x="2336" y="525"/>
                    </a:lnTo>
                    <a:lnTo>
                      <a:pt x="2354" y="544"/>
                    </a:lnTo>
                    <a:lnTo>
                      <a:pt x="2372" y="561"/>
                    </a:lnTo>
                    <a:lnTo>
                      <a:pt x="2407" y="588"/>
                    </a:lnTo>
                    <a:lnTo>
                      <a:pt x="2443" y="605"/>
                    </a:lnTo>
                    <a:lnTo>
                      <a:pt x="2471" y="632"/>
                    </a:lnTo>
                    <a:lnTo>
                      <a:pt x="2505" y="650"/>
                    </a:lnTo>
                    <a:lnTo>
                      <a:pt x="2533" y="668"/>
                    </a:lnTo>
                    <a:lnTo>
                      <a:pt x="2560" y="677"/>
                    </a:lnTo>
                    <a:lnTo>
                      <a:pt x="2577" y="677"/>
                    </a:lnTo>
                    <a:lnTo>
                      <a:pt x="2577" y="668"/>
                    </a:lnTo>
                    <a:lnTo>
                      <a:pt x="2577" y="650"/>
                    </a:lnTo>
                    <a:lnTo>
                      <a:pt x="2577" y="632"/>
                    </a:lnTo>
                    <a:lnTo>
                      <a:pt x="2577" y="614"/>
                    </a:lnTo>
                    <a:lnTo>
                      <a:pt x="2586" y="597"/>
                    </a:lnTo>
                    <a:lnTo>
                      <a:pt x="2586" y="588"/>
                    </a:lnTo>
                    <a:lnTo>
                      <a:pt x="2586" y="579"/>
                    </a:lnTo>
                    <a:lnTo>
                      <a:pt x="2596" y="570"/>
                    </a:lnTo>
                    <a:lnTo>
                      <a:pt x="2596" y="561"/>
                    </a:lnTo>
                    <a:lnTo>
                      <a:pt x="2586" y="552"/>
                    </a:lnTo>
                    <a:lnTo>
                      <a:pt x="2577" y="544"/>
                    </a:lnTo>
                    <a:lnTo>
                      <a:pt x="2542" y="544"/>
                    </a:lnTo>
                    <a:lnTo>
                      <a:pt x="2524" y="534"/>
                    </a:lnTo>
                    <a:lnTo>
                      <a:pt x="2505" y="525"/>
                    </a:lnTo>
                    <a:lnTo>
                      <a:pt x="2496" y="517"/>
                    </a:lnTo>
                    <a:lnTo>
                      <a:pt x="2487" y="508"/>
                    </a:lnTo>
                    <a:lnTo>
                      <a:pt x="2480" y="508"/>
                    </a:lnTo>
                    <a:lnTo>
                      <a:pt x="2471" y="499"/>
                    </a:lnTo>
                    <a:lnTo>
                      <a:pt x="2460" y="490"/>
                    </a:lnTo>
                    <a:lnTo>
                      <a:pt x="2443" y="490"/>
                    </a:lnTo>
                    <a:lnTo>
                      <a:pt x="2416" y="490"/>
                    </a:lnTo>
                    <a:lnTo>
                      <a:pt x="2363" y="481"/>
                    </a:lnTo>
                    <a:lnTo>
                      <a:pt x="2327" y="481"/>
                    </a:lnTo>
                    <a:lnTo>
                      <a:pt x="2310" y="472"/>
                    </a:lnTo>
                    <a:lnTo>
                      <a:pt x="2300" y="454"/>
                    </a:lnTo>
                    <a:lnTo>
                      <a:pt x="2292" y="445"/>
                    </a:lnTo>
                    <a:lnTo>
                      <a:pt x="2292" y="437"/>
                    </a:lnTo>
                    <a:lnTo>
                      <a:pt x="2292" y="419"/>
                    </a:lnTo>
                    <a:lnTo>
                      <a:pt x="2274" y="410"/>
                    </a:lnTo>
                    <a:lnTo>
                      <a:pt x="2247" y="410"/>
                    </a:lnTo>
                    <a:lnTo>
                      <a:pt x="2212" y="410"/>
                    </a:lnTo>
                    <a:lnTo>
                      <a:pt x="2194" y="410"/>
                    </a:lnTo>
                    <a:lnTo>
                      <a:pt x="2176" y="410"/>
                    </a:lnTo>
                    <a:lnTo>
                      <a:pt x="2159" y="401"/>
                    </a:lnTo>
                    <a:lnTo>
                      <a:pt x="2150" y="392"/>
                    </a:lnTo>
                    <a:lnTo>
                      <a:pt x="2140" y="373"/>
                    </a:lnTo>
                    <a:lnTo>
                      <a:pt x="2140" y="355"/>
                    </a:lnTo>
                    <a:lnTo>
                      <a:pt x="2140" y="339"/>
                    </a:lnTo>
                    <a:lnTo>
                      <a:pt x="2150" y="328"/>
                    </a:lnTo>
                    <a:lnTo>
                      <a:pt x="2159" y="311"/>
                    </a:lnTo>
                    <a:lnTo>
                      <a:pt x="2176" y="302"/>
                    </a:lnTo>
                    <a:lnTo>
                      <a:pt x="2185" y="284"/>
                    </a:lnTo>
                    <a:lnTo>
                      <a:pt x="2203" y="275"/>
                    </a:lnTo>
                    <a:lnTo>
                      <a:pt x="2212" y="258"/>
                    </a:lnTo>
                    <a:lnTo>
                      <a:pt x="2220" y="231"/>
                    </a:lnTo>
                    <a:lnTo>
                      <a:pt x="2220" y="213"/>
                    </a:lnTo>
                    <a:lnTo>
                      <a:pt x="2220" y="187"/>
                    </a:lnTo>
                    <a:lnTo>
                      <a:pt x="2212" y="160"/>
                    </a:lnTo>
                    <a:lnTo>
                      <a:pt x="2185" y="133"/>
                    </a:lnTo>
                    <a:lnTo>
                      <a:pt x="2159" y="107"/>
                    </a:lnTo>
                    <a:lnTo>
                      <a:pt x="2114" y="80"/>
                    </a:lnTo>
                    <a:lnTo>
                      <a:pt x="2096" y="71"/>
                    </a:lnTo>
                    <a:lnTo>
                      <a:pt x="2078" y="62"/>
                    </a:lnTo>
                    <a:lnTo>
                      <a:pt x="2059" y="53"/>
                    </a:lnTo>
                    <a:lnTo>
                      <a:pt x="2034" y="44"/>
                    </a:lnTo>
                    <a:lnTo>
                      <a:pt x="2016" y="35"/>
                    </a:lnTo>
                    <a:lnTo>
                      <a:pt x="1990" y="27"/>
                    </a:lnTo>
                    <a:lnTo>
                      <a:pt x="1970" y="18"/>
                    </a:lnTo>
                    <a:lnTo>
                      <a:pt x="1953" y="8"/>
                    </a:lnTo>
                    <a:lnTo>
                      <a:pt x="1935" y="8"/>
                    </a:lnTo>
                    <a:lnTo>
                      <a:pt x="1917" y="0"/>
                    </a:lnTo>
                    <a:lnTo>
                      <a:pt x="1890" y="71"/>
                    </a:lnTo>
                    <a:lnTo>
                      <a:pt x="1855" y="53"/>
                    </a:lnTo>
                    <a:lnTo>
                      <a:pt x="1828" y="44"/>
                    </a:lnTo>
                    <a:lnTo>
                      <a:pt x="1793" y="27"/>
                    </a:lnTo>
                    <a:lnTo>
                      <a:pt x="1766" y="18"/>
                    </a:lnTo>
                    <a:lnTo>
                      <a:pt x="1739" y="8"/>
                    </a:lnTo>
                    <a:lnTo>
                      <a:pt x="1721" y="8"/>
                    </a:lnTo>
                    <a:lnTo>
                      <a:pt x="1703" y="8"/>
                    </a:lnTo>
                    <a:lnTo>
                      <a:pt x="1686" y="27"/>
                    </a:lnTo>
                    <a:lnTo>
                      <a:pt x="1677" y="44"/>
                    </a:lnTo>
                    <a:lnTo>
                      <a:pt x="1677" y="80"/>
                    </a:lnTo>
                    <a:lnTo>
                      <a:pt x="1666" y="107"/>
                    </a:lnTo>
                    <a:lnTo>
                      <a:pt x="1659" y="142"/>
                    </a:lnTo>
                    <a:lnTo>
                      <a:pt x="1641" y="168"/>
                    </a:lnTo>
                    <a:lnTo>
                      <a:pt x="1613" y="195"/>
                    </a:lnTo>
                    <a:lnTo>
                      <a:pt x="1597" y="222"/>
                    </a:lnTo>
                    <a:lnTo>
                      <a:pt x="1570" y="248"/>
                    </a:lnTo>
                    <a:lnTo>
                      <a:pt x="1542" y="275"/>
                    </a:lnTo>
                    <a:lnTo>
                      <a:pt x="1526" y="293"/>
                    </a:lnTo>
                    <a:lnTo>
                      <a:pt x="1517" y="320"/>
                    </a:lnTo>
                    <a:lnTo>
                      <a:pt x="1506" y="348"/>
                    </a:lnTo>
                    <a:lnTo>
                      <a:pt x="1498" y="373"/>
                    </a:lnTo>
                    <a:lnTo>
                      <a:pt x="1498" y="401"/>
                    </a:lnTo>
                    <a:lnTo>
                      <a:pt x="1489" y="428"/>
                    </a:lnTo>
                    <a:lnTo>
                      <a:pt x="1480" y="454"/>
                    </a:lnTo>
                    <a:lnTo>
                      <a:pt x="1462" y="481"/>
                    </a:lnTo>
                    <a:lnTo>
                      <a:pt x="1453" y="499"/>
                    </a:lnTo>
                    <a:lnTo>
                      <a:pt x="1436" y="517"/>
                    </a:lnTo>
                    <a:lnTo>
                      <a:pt x="1418" y="517"/>
                    </a:lnTo>
                    <a:lnTo>
                      <a:pt x="1392" y="517"/>
                    </a:lnTo>
                    <a:lnTo>
                      <a:pt x="1364" y="508"/>
                    </a:lnTo>
                    <a:lnTo>
                      <a:pt x="1356" y="499"/>
                    </a:lnTo>
                    <a:lnTo>
                      <a:pt x="1346" y="490"/>
                    </a:lnTo>
                    <a:lnTo>
                      <a:pt x="1337" y="481"/>
                    </a:lnTo>
                    <a:lnTo>
                      <a:pt x="1329" y="481"/>
                    </a:lnTo>
                    <a:lnTo>
                      <a:pt x="1320" y="481"/>
                    </a:lnTo>
                    <a:lnTo>
                      <a:pt x="1310" y="481"/>
                    </a:lnTo>
                    <a:lnTo>
                      <a:pt x="1302" y="490"/>
                    </a:lnTo>
                    <a:lnTo>
                      <a:pt x="1293" y="499"/>
                    </a:lnTo>
                    <a:lnTo>
                      <a:pt x="1293" y="517"/>
                    </a:lnTo>
                    <a:lnTo>
                      <a:pt x="1293" y="534"/>
                    </a:lnTo>
                    <a:lnTo>
                      <a:pt x="1284" y="561"/>
                    </a:lnTo>
                    <a:lnTo>
                      <a:pt x="1276" y="597"/>
                    </a:lnTo>
                    <a:lnTo>
                      <a:pt x="1266" y="632"/>
                    </a:lnTo>
                    <a:lnTo>
                      <a:pt x="1249" y="677"/>
                    </a:lnTo>
                    <a:lnTo>
                      <a:pt x="1230" y="721"/>
                    </a:lnTo>
                    <a:lnTo>
                      <a:pt x="1222" y="757"/>
                    </a:lnTo>
                    <a:lnTo>
                      <a:pt x="1204" y="801"/>
                    </a:lnTo>
                    <a:lnTo>
                      <a:pt x="1186" y="846"/>
                    </a:lnTo>
                    <a:lnTo>
                      <a:pt x="1169" y="881"/>
                    </a:lnTo>
                    <a:lnTo>
                      <a:pt x="1160" y="918"/>
                    </a:lnTo>
                    <a:lnTo>
                      <a:pt x="1149" y="945"/>
                    </a:lnTo>
                    <a:lnTo>
                      <a:pt x="1149" y="961"/>
                    </a:lnTo>
                    <a:lnTo>
                      <a:pt x="1149" y="971"/>
                    </a:lnTo>
                    <a:lnTo>
                      <a:pt x="1160" y="989"/>
                    </a:lnTo>
                    <a:lnTo>
                      <a:pt x="1169" y="998"/>
                    </a:lnTo>
                    <a:lnTo>
                      <a:pt x="1177" y="998"/>
                    </a:lnTo>
                    <a:lnTo>
                      <a:pt x="1177" y="1007"/>
                    </a:lnTo>
                    <a:lnTo>
                      <a:pt x="1177" y="1016"/>
                    </a:lnTo>
                    <a:lnTo>
                      <a:pt x="1160" y="1025"/>
                    </a:lnTo>
                    <a:lnTo>
                      <a:pt x="1142" y="1042"/>
                    </a:lnTo>
                    <a:lnTo>
                      <a:pt x="1116" y="1051"/>
                    </a:lnTo>
                    <a:lnTo>
                      <a:pt x="1096" y="1061"/>
                    </a:lnTo>
                    <a:lnTo>
                      <a:pt x="1080" y="1078"/>
                    </a:lnTo>
                    <a:lnTo>
                      <a:pt x="1061" y="1087"/>
                    </a:lnTo>
                    <a:lnTo>
                      <a:pt x="1043" y="1096"/>
                    </a:lnTo>
                    <a:lnTo>
                      <a:pt x="1025" y="1105"/>
                    </a:lnTo>
                    <a:lnTo>
                      <a:pt x="1016" y="1105"/>
                    </a:lnTo>
                    <a:lnTo>
                      <a:pt x="999" y="1114"/>
                    </a:lnTo>
                    <a:lnTo>
                      <a:pt x="980" y="1114"/>
                    </a:lnTo>
                    <a:lnTo>
                      <a:pt x="972" y="1123"/>
                    </a:lnTo>
                    <a:lnTo>
                      <a:pt x="954" y="1123"/>
                    </a:lnTo>
                    <a:lnTo>
                      <a:pt x="945" y="1131"/>
                    </a:lnTo>
                    <a:lnTo>
                      <a:pt x="936" y="1141"/>
                    </a:lnTo>
                    <a:lnTo>
                      <a:pt x="936" y="1158"/>
                    </a:lnTo>
                    <a:lnTo>
                      <a:pt x="936" y="1167"/>
                    </a:lnTo>
                    <a:lnTo>
                      <a:pt x="927" y="1185"/>
                    </a:lnTo>
                    <a:lnTo>
                      <a:pt x="909" y="1194"/>
                    </a:lnTo>
                    <a:lnTo>
                      <a:pt x="892" y="1203"/>
                    </a:lnTo>
                    <a:lnTo>
                      <a:pt x="856" y="1203"/>
                    </a:lnTo>
                    <a:lnTo>
                      <a:pt x="803" y="1203"/>
                    </a:lnTo>
                    <a:lnTo>
                      <a:pt x="794" y="1194"/>
                    </a:lnTo>
                    <a:lnTo>
                      <a:pt x="785" y="1185"/>
                    </a:lnTo>
                    <a:lnTo>
                      <a:pt x="776" y="1177"/>
                    </a:lnTo>
                    <a:lnTo>
                      <a:pt x="767" y="1177"/>
                    </a:lnTo>
                    <a:lnTo>
                      <a:pt x="759" y="1185"/>
                    </a:lnTo>
                    <a:lnTo>
                      <a:pt x="749" y="1203"/>
                    </a:lnTo>
                    <a:lnTo>
                      <a:pt x="740" y="1230"/>
                    </a:lnTo>
                    <a:lnTo>
                      <a:pt x="740" y="1238"/>
                    </a:lnTo>
                    <a:lnTo>
                      <a:pt x="732" y="1247"/>
                    </a:lnTo>
                    <a:lnTo>
                      <a:pt x="723" y="1257"/>
                    </a:lnTo>
                    <a:lnTo>
                      <a:pt x="712" y="1265"/>
                    </a:lnTo>
                    <a:lnTo>
                      <a:pt x="705" y="1265"/>
                    </a:lnTo>
                    <a:lnTo>
                      <a:pt x="696" y="1265"/>
                    </a:lnTo>
                    <a:lnTo>
                      <a:pt x="687" y="1265"/>
                    </a:lnTo>
                    <a:lnTo>
                      <a:pt x="668" y="1265"/>
                    </a:lnTo>
                    <a:lnTo>
                      <a:pt x="659" y="1265"/>
                    </a:lnTo>
                    <a:lnTo>
                      <a:pt x="643" y="1257"/>
                    </a:lnTo>
                    <a:lnTo>
                      <a:pt x="615" y="1257"/>
                    </a:lnTo>
                    <a:lnTo>
                      <a:pt x="606" y="1247"/>
                    </a:lnTo>
                    <a:lnTo>
                      <a:pt x="588" y="1238"/>
                    </a:lnTo>
                    <a:lnTo>
                      <a:pt x="579" y="1230"/>
                    </a:lnTo>
                    <a:lnTo>
                      <a:pt x="562" y="1221"/>
                    </a:lnTo>
                    <a:lnTo>
                      <a:pt x="562" y="1203"/>
                    </a:lnTo>
                    <a:lnTo>
                      <a:pt x="552" y="1194"/>
                    </a:lnTo>
                    <a:lnTo>
                      <a:pt x="552" y="1177"/>
                    </a:lnTo>
                    <a:lnTo>
                      <a:pt x="543" y="1167"/>
                    </a:lnTo>
                    <a:lnTo>
                      <a:pt x="543" y="115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57" name="Freeform 59"/>
              <p:cNvSpPr>
                <a:spLocks/>
              </p:cNvSpPr>
              <p:nvPr/>
            </p:nvSpPr>
            <p:spPr bwMode="auto">
              <a:xfrm>
                <a:off x="4114" y="2183"/>
                <a:ext cx="720" cy="431"/>
              </a:xfrm>
              <a:custGeom>
                <a:avLst/>
                <a:gdLst>
                  <a:gd name="T0" fmla="*/ 97 w 2836"/>
                  <a:gd name="T1" fmla="*/ 337 h 1684"/>
                  <a:gd name="T2" fmla="*/ 56 w 2836"/>
                  <a:gd name="T3" fmla="*/ 388 h 1684"/>
                  <a:gd name="T4" fmla="*/ 34 w 2836"/>
                  <a:gd name="T5" fmla="*/ 406 h 1684"/>
                  <a:gd name="T6" fmla="*/ 9 w 2836"/>
                  <a:gd name="T7" fmla="*/ 420 h 1684"/>
                  <a:gd name="T8" fmla="*/ 73 w 2836"/>
                  <a:gd name="T9" fmla="*/ 420 h 1684"/>
                  <a:gd name="T10" fmla="*/ 186 w 2836"/>
                  <a:gd name="T11" fmla="*/ 404 h 1684"/>
                  <a:gd name="T12" fmla="*/ 546 w 2836"/>
                  <a:gd name="T13" fmla="*/ 340 h 1684"/>
                  <a:gd name="T14" fmla="*/ 639 w 2836"/>
                  <a:gd name="T15" fmla="*/ 315 h 1684"/>
                  <a:gd name="T16" fmla="*/ 711 w 2836"/>
                  <a:gd name="T17" fmla="*/ 301 h 1684"/>
                  <a:gd name="T18" fmla="*/ 718 w 2836"/>
                  <a:gd name="T19" fmla="*/ 276 h 1684"/>
                  <a:gd name="T20" fmla="*/ 684 w 2836"/>
                  <a:gd name="T21" fmla="*/ 260 h 1684"/>
                  <a:gd name="T22" fmla="*/ 668 w 2836"/>
                  <a:gd name="T23" fmla="*/ 267 h 1684"/>
                  <a:gd name="T24" fmla="*/ 639 w 2836"/>
                  <a:gd name="T25" fmla="*/ 251 h 1684"/>
                  <a:gd name="T26" fmla="*/ 625 w 2836"/>
                  <a:gd name="T27" fmla="*/ 240 h 1684"/>
                  <a:gd name="T28" fmla="*/ 593 w 2836"/>
                  <a:gd name="T29" fmla="*/ 237 h 1684"/>
                  <a:gd name="T30" fmla="*/ 611 w 2836"/>
                  <a:gd name="T31" fmla="*/ 235 h 1684"/>
                  <a:gd name="T32" fmla="*/ 641 w 2836"/>
                  <a:gd name="T33" fmla="*/ 237 h 1684"/>
                  <a:gd name="T34" fmla="*/ 648 w 2836"/>
                  <a:gd name="T35" fmla="*/ 246 h 1684"/>
                  <a:gd name="T36" fmla="*/ 654 w 2836"/>
                  <a:gd name="T37" fmla="*/ 249 h 1684"/>
                  <a:gd name="T38" fmla="*/ 663 w 2836"/>
                  <a:gd name="T39" fmla="*/ 260 h 1684"/>
                  <a:gd name="T40" fmla="*/ 666 w 2836"/>
                  <a:gd name="T41" fmla="*/ 235 h 1684"/>
                  <a:gd name="T42" fmla="*/ 659 w 2836"/>
                  <a:gd name="T43" fmla="*/ 207 h 1684"/>
                  <a:gd name="T44" fmla="*/ 666 w 2836"/>
                  <a:gd name="T45" fmla="*/ 196 h 1684"/>
                  <a:gd name="T46" fmla="*/ 639 w 2836"/>
                  <a:gd name="T47" fmla="*/ 180 h 1684"/>
                  <a:gd name="T48" fmla="*/ 618 w 2836"/>
                  <a:gd name="T49" fmla="*/ 162 h 1684"/>
                  <a:gd name="T50" fmla="*/ 584 w 2836"/>
                  <a:gd name="T51" fmla="*/ 139 h 1684"/>
                  <a:gd name="T52" fmla="*/ 559 w 2836"/>
                  <a:gd name="T53" fmla="*/ 128 h 1684"/>
                  <a:gd name="T54" fmla="*/ 575 w 2836"/>
                  <a:gd name="T55" fmla="*/ 123 h 1684"/>
                  <a:gd name="T56" fmla="*/ 598 w 2836"/>
                  <a:gd name="T57" fmla="*/ 139 h 1684"/>
                  <a:gd name="T58" fmla="*/ 650 w 2836"/>
                  <a:gd name="T59" fmla="*/ 173 h 1684"/>
                  <a:gd name="T60" fmla="*/ 657 w 2836"/>
                  <a:gd name="T61" fmla="*/ 150 h 1684"/>
                  <a:gd name="T62" fmla="*/ 641 w 2836"/>
                  <a:gd name="T63" fmla="*/ 137 h 1684"/>
                  <a:gd name="T64" fmla="*/ 620 w 2836"/>
                  <a:gd name="T65" fmla="*/ 125 h 1684"/>
                  <a:gd name="T66" fmla="*/ 582 w 2836"/>
                  <a:gd name="T67" fmla="*/ 112 h 1684"/>
                  <a:gd name="T68" fmla="*/ 548 w 2836"/>
                  <a:gd name="T69" fmla="*/ 103 h 1684"/>
                  <a:gd name="T70" fmla="*/ 552 w 2836"/>
                  <a:gd name="T71" fmla="*/ 77 h 1684"/>
                  <a:gd name="T72" fmla="*/ 562 w 2836"/>
                  <a:gd name="T73" fmla="*/ 41 h 1684"/>
                  <a:gd name="T74" fmla="*/ 516 w 2836"/>
                  <a:gd name="T75" fmla="*/ 11 h 1684"/>
                  <a:gd name="T76" fmla="*/ 480 w 2836"/>
                  <a:gd name="T77" fmla="*/ 18 h 1684"/>
                  <a:gd name="T78" fmla="*/ 432 w 2836"/>
                  <a:gd name="T79" fmla="*/ 2 h 1684"/>
                  <a:gd name="T80" fmla="*/ 410 w 2836"/>
                  <a:gd name="T81" fmla="*/ 50 h 1684"/>
                  <a:gd name="T82" fmla="*/ 380 w 2836"/>
                  <a:gd name="T83" fmla="*/ 95 h 1684"/>
                  <a:gd name="T84" fmla="*/ 360 w 2836"/>
                  <a:gd name="T85" fmla="*/ 132 h 1684"/>
                  <a:gd name="T86" fmla="*/ 335 w 2836"/>
                  <a:gd name="T87" fmla="*/ 123 h 1684"/>
                  <a:gd name="T88" fmla="*/ 324 w 2836"/>
                  <a:gd name="T89" fmla="*/ 153 h 1684"/>
                  <a:gd name="T90" fmla="*/ 297 w 2836"/>
                  <a:gd name="T91" fmla="*/ 225 h 1684"/>
                  <a:gd name="T92" fmla="*/ 299 w 2836"/>
                  <a:gd name="T93" fmla="*/ 255 h 1684"/>
                  <a:gd name="T94" fmla="*/ 274 w 2836"/>
                  <a:gd name="T95" fmla="*/ 276 h 1684"/>
                  <a:gd name="T96" fmla="*/ 247 w 2836"/>
                  <a:gd name="T97" fmla="*/ 287 h 1684"/>
                  <a:gd name="T98" fmla="*/ 231 w 2836"/>
                  <a:gd name="T99" fmla="*/ 306 h 1684"/>
                  <a:gd name="T100" fmla="*/ 199 w 2836"/>
                  <a:gd name="T101" fmla="*/ 303 h 1684"/>
                  <a:gd name="T102" fmla="*/ 188 w 2836"/>
                  <a:gd name="T103" fmla="*/ 317 h 1684"/>
                  <a:gd name="T104" fmla="*/ 170 w 2836"/>
                  <a:gd name="T105" fmla="*/ 324 h 1684"/>
                  <a:gd name="T106" fmla="*/ 143 w 2836"/>
                  <a:gd name="T107" fmla="*/ 313 h 16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836" h="1684">
                    <a:moveTo>
                      <a:pt x="543" y="1150"/>
                    </a:moveTo>
                    <a:lnTo>
                      <a:pt x="543" y="1167"/>
                    </a:lnTo>
                    <a:lnTo>
                      <a:pt x="526" y="1194"/>
                    </a:lnTo>
                    <a:lnTo>
                      <a:pt x="499" y="1221"/>
                    </a:lnTo>
                    <a:lnTo>
                      <a:pt x="463" y="1247"/>
                    </a:lnTo>
                    <a:lnTo>
                      <a:pt x="419" y="1283"/>
                    </a:lnTo>
                    <a:lnTo>
                      <a:pt x="383" y="1318"/>
                    </a:lnTo>
                    <a:lnTo>
                      <a:pt x="348" y="1354"/>
                    </a:lnTo>
                    <a:lnTo>
                      <a:pt x="312" y="1391"/>
                    </a:lnTo>
                    <a:lnTo>
                      <a:pt x="286" y="1434"/>
                    </a:lnTo>
                    <a:lnTo>
                      <a:pt x="259" y="1471"/>
                    </a:lnTo>
                    <a:lnTo>
                      <a:pt x="250" y="1498"/>
                    </a:lnTo>
                    <a:lnTo>
                      <a:pt x="241" y="1507"/>
                    </a:lnTo>
                    <a:lnTo>
                      <a:pt x="222" y="1515"/>
                    </a:lnTo>
                    <a:lnTo>
                      <a:pt x="213" y="1524"/>
                    </a:lnTo>
                    <a:lnTo>
                      <a:pt x="197" y="1524"/>
                    </a:lnTo>
                    <a:lnTo>
                      <a:pt x="186" y="1534"/>
                    </a:lnTo>
                    <a:lnTo>
                      <a:pt x="169" y="1534"/>
                    </a:lnTo>
                    <a:lnTo>
                      <a:pt x="160" y="1551"/>
                    </a:lnTo>
                    <a:lnTo>
                      <a:pt x="142" y="1560"/>
                    </a:lnTo>
                    <a:lnTo>
                      <a:pt x="133" y="1587"/>
                    </a:lnTo>
                    <a:lnTo>
                      <a:pt x="126" y="1595"/>
                    </a:lnTo>
                    <a:lnTo>
                      <a:pt x="116" y="1604"/>
                    </a:lnTo>
                    <a:lnTo>
                      <a:pt x="98" y="1614"/>
                    </a:lnTo>
                    <a:lnTo>
                      <a:pt x="80" y="1622"/>
                    </a:lnTo>
                    <a:lnTo>
                      <a:pt x="71" y="1631"/>
                    </a:lnTo>
                    <a:lnTo>
                      <a:pt x="53" y="1640"/>
                    </a:lnTo>
                    <a:lnTo>
                      <a:pt x="36" y="1640"/>
                    </a:lnTo>
                    <a:lnTo>
                      <a:pt x="18" y="1658"/>
                    </a:lnTo>
                    <a:lnTo>
                      <a:pt x="9" y="1667"/>
                    </a:lnTo>
                    <a:lnTo>
                      <a:pt x="0" y="1684"/>
                    </a:lnTo>
                    <a:lnTo>
                      <a:pt x="106" y="1667"/>
                    </a:lnTo>
                    <a:lnTo>
                      <a:pt x="197" y="1658"/>
                    </a:lnTo>
                    <a:lnTo>
                      <a:pt x="286" y="1640"/>
                    </a:lnTo>
                    <a:lnTo>
                      <a:pt x="375" y="1631"/>
                    </a:lnTo>
                    <a:lnTo>
                      <a:pt x="455" y="1622"/>
                    </a:lnTo>
                    <a:lnTo>
                      <a:pt x="526" y="1604"/>
                    </a:lnTo>
                    <a:lnTo>
                      <a:pt x="588" y="1595"/>
                    </a:lnTo>
                    <a:lnTo>
                      <a:pt x="643" y="1587"/>
                    </a:lnTo>
                    <a:lnTo>
                      <a:pt x="687" y="1587"/>
                    </a:lnTo>
                    <a:lnTo>
                      <a:pt x="732" y="1578"/>
                    </a:lnTo>
                    <a:lnTo>
                      <a:pt x="892" y="1551"/>
                    </a:lnTo>
                    <a:lnTo>
                      <a:pt x="1089" y="1524"/>
                    </a:lnTo>
                    <a:lnTo>
                      <a:pt x="1302" y="1478"/>
                    </a:lnTo>
                    <a:lnTo>
                      <a:pt x="1526" y="1443"/>
                    </a:lnTo>
                    <a:lnTo>
                      <a:pt x="1747" y="1398"/>
                    </a:lnTo>
                    <a:lnTo>
                      <a:pt x="1963" y="1363"/>
                    </a:lnTo>
                    <a:lnTo>
                      <a:pt x="2150" y="1327"/>
                    </a:lnTo>
                    <a:lnTo>
                      <a:pt x="2300" y="1301"/>
                    </a:lnTo>
                    <a:lnTo>
                      <a:pt x="2407" y="1274"/>
                    </a:lnTo>
                    <a:lnTo>
                      <a:pt x="2452" y="1265"/>
                    </a:lnTo>
                    <a:lnTo>
                      <a:pt x="2471" y="1257"/>
                    </a:lnTo>
                    <a:lnTo>
                      <a:pt x="2480" y="1247"/>
                    </a:lnTo>
                    <a:lnTo>
                      <a:pt x="2496" y="1238"/>
                    </a:lnTo>
                    <a:lnTo>
                      <a:pt x="2516" y="1230"/>
                    </a:lnTo>
                    <a:lnTo>
                      <a:pt x="2542" y="1221"/>
                    </a:lnTo>
                    <a:lnTo>
                      <a:pt x="2569" y="1221"/>
                    </a:lnTo>
                    <a:lnTo>
                      <a:pt x="2613" y="1211"/>
                    </a:lnTo>
                    <a:lnTo>
                      <a:pt x="2657" y="1203"/>
                    </a:lnTo>
                    <a:lnTo>
                      <a:pt x="2720" y="1194"/>
                    </a:lnTo>
                    <a:lnTo>
                      <a:pt x="2791" y="1185"/>
                    </a:lnTo>
                    <a:lnTo>
                      <a:pt x="2800" y="1177"/>
                    </a:lnTo>
                    <a:lnTo>
                      <a:pt x="2809" y="1158"/>
                    </a:lnTo>
                    <a:lnTo>
                      <a:pt x="2817" y="1150"/>
                    </a:lnTo>
                    <a:lnTo>
                      <a:pt x="2827" y="1131"/>
                    </a:lnTo>
                    <a:lnTo>
                      <a:pt x="2827" y="1123"/>
                    </a:lnTo>
                    <a:lnTo>
                      <a:pt x="2836" y="1105"/>
                    </a:lnTo>
                    <a:lnTo>
                      <a:pt x="2836" y="1087"/>
                    </a:lnTo>
                    <a:lnTo>
                      <a:pt x="2827" y="1078"/>
                    </a:lnTo>
                    <a:lnTo>
                      <a:pt x="2809" y="1061"/>
                    </a:lnTo>
                    <a:lnTo>
                      <a:pt x="2791" y="1051"/>
                    </a:lnTo>
                    <a:lnTo>
                      <a:pt x="2764" y="1034"/>
                    </a:lnTo>
                    <a:lnTo>
                      <a:pt x="2737" y="1025"/>
                    </a:lnTo>
                    <a:lnTo>
                      <a:pt x="2720" y="1025"/>
                    </a:lnTo>
                    <a:lnTo>
                      <a:pt x="2702" y="1016"/>
                    </a:lnTo>
                    <a:lnTo>
                      <a:pt x="2693" y="1016"/>
                    </a:lnTo>
                    <a:lnTo>
                      <a:pt x="2684" y="1016"/>
                    </a:lnTo>
                    <a:lnTo>
                      <a:pt x="2676" y="1025"/>
                    </a:lnTo>
                    <a:lnTo>
                      <a:pt x="2676" y="1034"/>
                    </a:lnTo>
                    <a:lnTo>
                      <a:pt x="2667" y="1034"/>
                    </a:lnTo>
                    <a:lnTo>
                      <a:pt x="2667" y="1042"/>
                    </a:lnTo>
                    <a:lnTo>
                      <a:pt x="2657" y="1042"/>
                    </a:lnTo>
                    <a:lnTo>
                      <a:pt x="2631" y="1042"/>
                    </a:lnTo>
                    <a:lnTo>
                      <a:pt x="2613" y="1034"/>
                    </a:lnTo>
                    <a:lnTo>
                      <a:pt x="2596" y="1034"/>
                    </a:lnTo>
                    <a:lnTo>
                      <a:pt x="2577" y="1025"/>
                    </a:lnTo>
                    <a:lnTo>
                      <a:pt x="2560" y="1016"/>
                    </a:lnTo>
                    <a:lnTo>
                      <a:pt x="2542" y="998"/>
                    </a:lnTo>
                    <a:lnTo>
                      <a:pt x="2524" y="989"/>
                    </a:lnTo>
                    <a:lnTo>
                      <a:pt x="2516" y="981"/>
                    </a:lnTo>
                    <a:lnTo>
                      <a:pt x="2505" y="961"/>
                    </a:lnTo>
                    <a:lnTo>
                      <a:pt x="2496" y="945"/>
                    </a:lnTo>
                    <a:lnTo>
                      <a:pt x="2487" y="936"/>
                    </a:lnTo>
                    <a:lnTo>
                      <a:pt x="2480" y="936"/>
                    </a:lnTo>
                    <a:lnTo>
                      <a:pt x="2471" y="936"/>
                    </a:lnTo>
                    <a:lnTo>
                      <a:pt x="2460" y="936"/>
                    </a:lnTo>
                    <a:lnTo>
                      <a:pt x="2443" y="936"/>
                    </a:lnTo>
                    <a:lnTo>
                      <a:pt x="2416" y="936"/>
                    </a:lnTo>
                    <a:lnTo>
                      <a:pt x="2390" y="936"/>
                    </a:lnTo>
                    <a:lnTo>
                      <a:pt x="2354" y="936"/>
                    </a:lnTo>
                    <a:lnTo>
                      <a:pt x="2354" y="927"/>
                    </a:lnTo>
                    <a:lnTo>
                      <a:pt x="2345" y="927"/>
                    </a:lnTo>
                    <a:lnTo>
                      <a:pt x="2336" y="927"/>
                    </a:lnTo>
                    <a:lnTo>
                      <a:pt x="2327" y="927"/>
                    </a:lnTo>
                    <a:lnTo>
                      <a:pt x="2336" y="918"/>
                    </a:lnTo>
                    <a:lnTo>
                      <a:pt x="2345" y="918"/>
                    </a:lnTo>
                    <a:lnTo>
                      <a:pt x="2354" y="918"/>
                    </a:lnTo>
                    <a:lnTo>
                      <a:pt x="2380" y="918"/>
                    </a:lnTo>
                    <a:lnTo>
                      <a:pt x="2407" y="918"/>
                    </a:lnTo>
                    <a:lnTo>
                      <a:pt x="2434" y="918"/>
                    </a:lnTo>
                    <a:lnTo>
                      <a:pt x="2460" y="918"/>
                    </a:lnTo>
                    <a:lnTo>
                      <a:pt x="2480" y="918"/>
                    </a:lnTo>
                    <a:lnTo>
                      <a:pt x="2496" y="918"/>
                    </a:lnTo>
                    <a:lnTo>
                      <a:pt x="2505" y="918"/>
                    </a:lnTo>
                    <a:lnTo>
                      <a:pt x="2516" y="918"/>
                    </a:lnTo>
                    <a:lnTo>
                      <a:pt x="2524" y="927"/>
                    </a:lnTo>
                    <a:lnTo>
                      <a:pt x="2533" y="936"/>
                    </a:lnTo>
                    <a:lnTo>
                      <a:pt x="2533" y="945"/>
                    </a:lnTo>
                    <a:lnTo>
                      <a:pt x="2542" y="954"/>
                    </a:lnTo>
                    <a:lnTo>
                      <a:pt x="2542" y="961"/>
                    </a:lnTo>
                    <a:lnTo>
                      <a:pt x="2551" y="961"/>
                    </a:lnTo>
                    <a:lnTo>
                      <a:pt x="2560" y="961"/>
                    </a:lnTo>
                    <a:lnTo>
                      <a:pt x="2569" y="961"/>
                    </a:lnTo>
                    <a:lnTo>
                      <a:pt x="2577" y="961"/>
                    </a:lnTo>
                    <a:lnTo>
                      <a:pt x="2577" y="971"/>
                    </a:lnTo>
                    <a:lnTo>
                      <a:pt x="2586" y="971"/>
                    </a:lnTo>
                    <a:lnTo>
                      <a:pt x="2586" y="981"/>
                    </a:lnTo>
                    <a:lnTo>
                      <a:pt x="2586" y="989"/>
                    </a:lnTo>
                    <a:lnTo>
                      <a:pt x="2596" y="998"/>
                    </a:lnTo>
                    <a:lnTo>
                      <a:pt x="2604" y="1007"/>
                    </a:lnTo>
                    <a:lnTo>
                      <a:pt x="2613" y="1016"/>
                    </a:lnTo>
                    <a:lnTo>
                      <a:pt x="2622" y="1016"/>
                    </a:lnTo>
                    <a:lnTo>
                      <a:pt x="2640" y="1016"/>
                    </a:lnTo>
                    <a:lnTo>
                      <a:pt x="2649" y="989"/>
                    </a:lnTo>
                    <a:lnTo>
                      <a:pt x="2649" y="961"/>
                    </a:lnTo>
                    <a:lnTo>
                      <a:pt x="2649" y="945"/>
                    </a:lnTo>
                    <a:lnTo>
                      <a:pt x="2631" y="936"/>
                    </a:lnTo>
                    <a:lnTo>
                      <a:pt x="2622" y="918"/>
                    </a:lnTo>
                    <a:lnTo>
                      <a:pt x="2604" y="908"/>
                    </a:lnTo>
                    <a:lnTo>
                      <a:pt x="2586" y="890"/>
                    </a:lnTo>
                    <a:lnTo>
                      <a:pt x="2577" y="874"/>
                    </a:lnTo>
                    <a:lnTo>
                      <a:pt x="2569" y="846"/>
                    </a:lnTo>
                    <a:lnTo>
                      <a:pt x="2577" y="810"/>
                    </a:lnTo>
                    <a:lnTo>
                      <a:pt x="2586" y="810"/>
                    </a:lnTo>
                    <a:lnTo>
                      <a:pt x="2596" y="810"/>
                    </a:lnTo>
                    <a:lnTo>
                      <a:pt x="2604" y="810"/>
                    </a:lnTo>
                    <a:lnTo>
                      <a:pt x="2622" y="801"/>
                    </a:lnTo>
                    <a:lnTo>
                      <a:pt x="2631" y="801"/>
                    </a:lnTo>
                    <a:lnTo>
                      <a:pt x="2640" y="793"/>
                    </a:lnTo>
                    <a:lnTo>
                      <a:pt x="2649" y="784"/>
                    </a:lnTo>
                    <a:lnTo>
                      <a:pt x="2640" y="775"/>
                    </a:lnTo>
                    <a:lnTo>
                      <a:pt x="2622" y="766"/>
                    </a:lnTo>
                    <a:lnTo>
                      <a:pt x="2586" y="748"/>
                    </a:lnTo>
                    <a:lnTo>
                      <a:pt x="2586" y="730"/>
                    </a:lnTo>
                    <a:lnTo>
                      <a:pt x="2577" y="721"/>
                    </a:lnTo>
                    <a:lnTo>
                      <a:pt x="2569" y="712"/>
                    </a:lnTo>
                    <a:lnTo>
                      <a:pt x="2551" y="712"/>
                    </a:lnTo>
                    <a:lnTo>
                      <a:pt x="2533" y="704"/>
                    </a:lnTo>
                    <a:lnTo>
                      <a:pt x="2516" y="704"/>
                    </a:lnTo>
                    <a:lnTo>
                      <a:pt x="2496" y="704"/>
                    </a:lnTo>
                    <a:lnTo>
                      <a:pt x="2487" y="695"/>
                    </a:lnTo>
                    <a:lnTo>
                      <a:pt x="2480" y="685"/>
                    </a:lnTo>
                    <a:lnTo>
                      <a:pt x="2471" y="677"/>
                    </a:lnTo>
                    <a:lnTo>
                      <a:pt x="2471" y="659"/>
                    </a:lnTo>
                    <a:lnTo>
                      <a:pt x="2452" y="650"/>
                    </a:lnTo>
                    <a:lnTo>
                      <a:pt x="2434" y="632"/>
                    </a:lnTo>
                    <a:lnTo>
                      <a:pt x="2416" y="624"/>
                    </a:lnTo>
                    <a:lnTo>
                      <a:pt x="2399" y="614"/>
                    </a:lnTo>
                    <a:lnTo>
                      <a:pt x="2372" y="597"/>
                    </a:lnTo>
                    <a:lnTo>
                      <a:pt x="2354" y="588"/>
                    </a:lnTo>
                    <a:lnTo>
                      <a:pt x="2327" y="570"/>
                    </a:lnTo>
                    <a:lnTo>
                      <a:pt x="2310" y="561"/>
                    </a:lnTo>
                    <a:lnTo>
                      <a:pt x="2300" y="544"/>
                    </a:lnTo>
                    <a:lnTo>
                      <a:pt x="2300" y="534"/>
                    </a:lnTo>
                    <a:lnTo>
                      <a:pt x="2292" y="525"/>
                    </a:lnTo>
                    <a:lnTo>
                      <a:pt x="2274" y="517"/>
                    </a:lnTo>
                    <a:lnTo>
                      <a:pt x="2256" y="517"/>
                    </a:lnTo>
                    <a:lnTo>
                      <a:pt x="2239" y="508"/>
                    </a:lnTo>
                    <a:lnTo>
                      <a:pt x="2220" y="508"/>
                    </a:lnTo>
                    <a:lnTo>
                      <a:pt x="2203" y="499"/>
                    </a:lnTo>
                    <a:lnTo>
                      <a:pt x="2194" y="499"/>
                    </a:lnTo>
                    <a:lnTo>
                      <a:pt x="2185" y="490"/>
                    </a:lnTo>
                    <a:lnTo>
                      <a:pt x="2185" y="481"/>
                    </a:lnTo>
                    <a:lnTo>
                      <a:pt x="2212" y="481"/>
                    </a:lnTo>
                    <a:lnTo>
                      <a:pt x="2230" y="481"/>
                    </a:lnTo>
                    <a:lnTo>
                      <a:pt x="2247" y="481"/>
                    </a:lnTo>
                    <a:lnTo>
                      <a:pt x="2265" y="481"/>
                    </a:lnTo>
                    <a:lnTo>
                      <a:pt x="2274" y="490"/>
                    </a:lnTo>
                    <a:lnTo>
                      <a:pt x="2292" y="490"/>
                    </a:lnTo>
                    <a:lnTo>
                      <a:pt x="2300" y="499"/>
                    </a:lnTo>
                    <a:lnTo>
                      <a:pt x="2319" y="508"/>
                    </a:lnTo>
                    <a:lnTo>
                      <a:pt x="2327" y="517"/>
                    </a:lnTo>
                    <a:lnTo>
                      <a:pt x="2336" y="525"/>
                    </a:lnTo>
                    <a:lnTo>
                      <a:pt x="2354" y="544"/>
                    </a:lnTo>
                    <a:lnTo>
                      <a:pt x="2372" y="561"/>
                    </a:lnTo>
                    <a:lnTo>
                      <a:pt x="2407" y="588"/>
                    </a:lnTo>
                    <a:lnTo>
                      <a:pt x="2443" y="605"/>
                    </a:lnTo>
                    <a:lnTo>
                      <a:pt x="2471" y="632"/>
                    </a:lnTo>
                    <a:lnTo>
                      <a:pt x="2505" y="650"/>
                    </a:lnTo>
                    <a:lnTo>
                      <a:pt x="2533" y="668"/>
                    </a:lnTo>
                    <a:lnTo>
                      <a:pt x="2560" y="677"/>
                    </a:lnTo>
                    <a:lnTo>
                      <a:pt x="2577" y="677"/>
                    </a:lnTo>
                    <a:lnTo>
                      <a:pt x="2577" y="668"/>
                    </a:lnTo>
                    <a:lnTo>
                      <a:pt x="2577" y="650"/>
                    </a:lnTo>
                    <a:lnTo>
                      <a:pt x="2577" y="632"/>
                    </a:lnTo>
                    <a:lnTo>
                      <a:pt x="2577" y="614"/>
                    </a:lnTo>
                    <a:lnTo>
                      <a:pt x="2586" y="597"/>
                    </a:lnTo>
                    <a:lnTo>
                      <a:pt x="2586" y="588"/>
                    </a:lnTo>
                    <a:lnTo>
                      <a:pt x="2586" y="579"/>
                    </a:lnTo>
                    <a:lnTo>
                      <a:pt x="2596" y="570"/>
                    </a:lnTo>
                    <a:lnTo>
                      <a:pt x="2596" y="561"/>
                    </a:lnTo>
                    <a:lnTo>
                      <a:pt x="2586" y="552"/>
                    </a:lnTo>
                    <a:lnTo>
                      <a:pt x="2577" y="544"/>
                    </a:lnTo>
                    <a:lnTo>
                      <a:pt x="2542" y="544"/>
                    </a:lnTo>
                    <a:lnTo>
                      <a:pt x="2524" y="534"/>
                    </a:lnTo>
                    <a:lnTo>
                      <a:pt x="2505" y="525"/>
                    </a:lnTo>
                    <a:lnTo>
                      <a:pt x="2496" y="517"/>
                    </a:lnTo>
                    <a:lnTo>
                      <a:pt x="2487" y="508"/>
                    </a:lnTo>
                    <a:lnTo>
                      <a:pt x="2480" y="508"/>
                    </a:lnTo>
                    <a:lnTo>
                      <a:pt x="2471" y="499"/>
                    </a:lnTo>
                    <a:lnTo>
                      <a:pt x="2460" y="490"/>
                    </a:lnTo>
                    <a:lnTo>
                      <a:pt x="2443" y="490"/>
                    </a:lnTo>
                    <a:lnTo>
                      <a:pt x="2416" y="490"/>
                    </a:lnTo>
                    <a:lnTo>
                      <a:pt x="2363" y="481"/>
                    </a:lnTo>
                    <a:lnTo>
                      <a:pt x="2327" y="481"/>
                    </a:lnTo>
                    <a:lnTo>
                      <a:pt x="2310" y="472"/>
                    </a:lnTo>
                    <a:lnTo>
                      <a:pt x="2300" y="454"/>
                    </a:lnTo>
                    <a:lnTo>
                      <a:pt x="2292" y="445"/>
                    </a:lnTo>
                    <a:lnTo>
                      <a:pt x="2292" y="437"/>
                    </a:lnTo>
                    <a:lnTo>
                      <a:pt x="2292" y="419"/>
                    </a:lnTo>
                    <a:lnTo>
                      <a:pt x="2274" y="410"/>
                    </a:lnTo>
                    <a:lnTo>
                      <a:pt x="2247" y="410"/>
                    </a:lnTo>
                    <a:lnTo>
                      <a:pt x="2212" y="410"/>
                    </a:lnTo>
                    <a:lnTo>
                      <a:pt x="2194" y="410"/>
                    </a:lnTo>
                    <a:lnTo>
                      <a:pt x="2176" y="410"/>
                    </a:lnTo>
                    <a:lnTo>
                      <a:pt x="2159" y="401"/>
                    </a:lnTo>
                    <a:lnTo>
                      <a:pt x="2150" y="392"/>
                    </a:lnTo>
                    <a:lnTo>
                      <a:pt x="2140" y="373"/>
                    </a:lnTo>
                    <a:lnTo>
                      <a:pt x="2140" y="355"/>
                    </a:lnTo>
                    <a:lnTo>
                      <a:pt x="2140" y="339"/>
                    </a:lnTo>
                    <a:lnTo>
                      <a:pt x="2150" y="328"/>
                    </a:lnTo>
                    <a:lnTo>
                      <a:pt x="2159" y="311"/>
                    </a:lnTo>
                    <a:lnTo>
                      <a:pt x="2176" y="302"/>
                    </a:lnTo>
                    <a:lnTo>
                      <a:pt x="2185" y="284"/>
                    </a:lnTo>
                    <a:lnTo>
                      <a:pt x="2203" y="275"/>
                    </a:lnTo>
                    <a:lnTo>
                      <a:pt x="2212" y="258"/>
                    </a:lnTo>
                    <a:lnTo>
                      <a:pt x="2220" y="231"/>
                    </a:lnTo>
                    <a:lnTo>
                      <a:pt x="2220" y="213"/>
                    </a:lnTo>
                    <a:lnTo>
                      <a:pt x="2220" y="187"/>
                    </a:lnTo>
                    <a:lnTo>
                      <a:pt x="2212" y="160"/>
                    </a:lnTo>
                    <a:lnTo>
                      <a:pt x="2185" y="133"/>
                    </a:lnTo>
                    <a:lnTo>
                      <a:pt x="2159" y="107"/>
                    </a:lnTo>
                    <a:lnTo>
                      <a:pt x="2114" y="80"/>
                    </a:lnTo>
                    <a:lnTo>
                      <a:pt x="2096" y="71"/>
                    </a:lnTo>
                    <a:lnTo>
                      <a:pt x="2078" y="62"/>
                    </a:lnTo>
                    <a:lnTo>
                      <a:pt x="2059" y="53"/>
                    </a:lnTo>
                    <a:lnTo>
                      <a:pt x="2034" y="44"/>
                    </a:lnTo>
                    <a:lnTo>
                      <a:pt x="2016" y="35"/>
                    </a:lnTo>
                    <a:lnTo>
                      <a:pt x="1990" y="27"/>
                    </a:lnTo>
                    <a:lnTo>
                      <a:pt x="1970" y="18"/>
                    </a:lnTo>
                    <a:lnTo>
                      <a:pt x="1953" y="8"/>
                    </a:lnTo>
                    <a:lnTo>
                      <a:pt x="1935" y="8"/>
                    </a:lnTo>
                    <a:lnTo>
                      <a:pt x="1917" y="0"/>
                    </a:lnTo>
                    <a:lnTo>
                      <a:pt x="1890" y="71"/>
                    </a:lnTo>
                    <a:lnTo>
                      <a:pt x="1855" y="53"/>
                    </a:lnTo>
                    <a:lnTo>
                      <a:pt x="1828" y="44"/>
                    </a:lnTo>
                    <a:lnTo>
                      <a:pt x="1793" y="27"/>
                    </a:lnTo>
                    <a:lnTo>
                      <a:pt x="1766" y="18"/>
                    </a:lnTo>
                    <a:lnTo>
                      <a:pt x="1739" y="8"/>
                    </a:lnTo>
                    <a:lnTo>
                      <a:pt x="1721" y="8"/>
                    </a:lnTo>
                    <a:lnTo>
                      <a:pt x="1703" y="8"/>
                    </a:lnTo>
                    <a:lnTo>
                      <a:pt x="1686" y="27"/>
                    </a:lnTo>
                    <a:lnTo>
                      <a:pt x="1677" y="44"/>
                    </a:lnTo>
                    <a:lnTo>
                      <a:pt x="1677" y="80"/>
                    </a:lnTo>
                    <a:lnTo>
                      <a:pt x="1666" y="107"/>
                    </a:lnTo>
                    <a:lnTo>
                      <a:pt x="1659" y="142"/>
                    </a:lnTo>
                    <a:lnTo>
                      <a:pt x="1641" y="168"/>
                    </a:lnTo>
                    <a:lnTo>
                      <a:pt x="1613" y="195"/>
                    </a:lnTo>
                    <a:lnTo>
                      <a:pt x="1597" y="222"/>
                    </a:lnTo>
                    <a:lnTo>
                      <a:pt x="1570" y="248"/>
                    </a:lnTo>
                    <a:lnTo>
                      <a:pt x="1542" y="275"/>
                    </a:lnTo>
                    <a:lnTo>
                      <a:pt x="1526" y="293"/>
                    </a:lnTo>
                    <a:lnTo>
                      <a:pt x="1517" y="320"/>
                    </a:lnTo>
                    <a:lnTo>
                      <a:pt x="1506" y="348"/>
                    </a:lnTo>
                    <a:lnTo>
                      <a:pt x="1498" y="373"/>
                    </a:lnTo>
                    <a:lnTo>
                      <a:pt x="1498" y="401"/>
                    </a:lnTo>
                    <a:lnTo>
                      <a:pt x="1489" y="428"/>
                    </a:lnTo>
                    <a:lnTo>
                      <a:pt x="1480" y="454"/>
                    </a:lnTo>
                    <a:lnTo>
                      <a:pt x="1462" y="481"/>
                    </a:lnTo>
                    <a:lnTo>
                      <a:pt x="1453" y="499"/>
                    </a:lnTo>
                    <a:lnTo>
                      <a:pt x="1436" y="517"/>
                    </a:lnTo>
                    <a:lnTo>
                      <a:pt x="1418" y="517"/>
                    </a:lnTo>
                    <a:lnTo>
                      <a:pt x="1392" y="517"/>
                    </a:lnTo>
                    <a:lnTo>
                      <a:pt x="1364" y="508"/>
                    </a:lnTo>
                    <a:lnTo>
                      <a:pt x="1356" y="499"/>
                    </a:lnTo>
                    <a:lnTo>
                      <a:pt x="1346" y="490"/>
                    </a:lnTo>
                    <a:lnTo>
                      <a:pt x="1337" y="481"/>
                    </a:lnTo>
                    <a:lnTo>
                      <a:pt x="1329" y="481"/>
                    </a:lnTo>
                    <a:lnTo>
                      <a:pt x="1320" y="481"/>
                    </a:lnTo>
                    <a:lnTo>
                      <a:pt x="1310" y="481"/>
                    </a:lnTo>
                    <a:lnTo>
                      <a:pt x="1302" y="490"/>
                    </a:lnTo>
                    <a:lnTo>
                      <a:pt x="1293" y="499"/>
                    </a:lnTo>
                    <a:lnTo>
                      <a:pt x="1293" y="517"/>
                    </a:lnTo>
                    <a:lnTo>
                      <a:pt x="1293" y="534"/>
                    </a:lnTo>
                    <a:lnTo>
                      <a:pt x="1284" y="561"/>
                    </a:lnTo>
                    <a:lnTo>
                      <a:pt x="1276" y="597"/>
                    </a:lnTo>
                    <a:lnTo>
                      <a:pt x="1266" y="632"/>
                    </a:lnTo>
                    <a:lnTo>
                      <a:pt x="1249" y="677"/>
                    </a:lnTo>
                    <a:lnTo>
                      <a:pt x="1230" y="721"/>
                    </a:lnTo>
                    <a:lnTo>
                      <a:pt x="1222" y="757"/>
                    </a:lnTo>
                    <a:lnTo>
                      <a:pt x="1204" y="801"/>
                    </a:lnTo>
                    <a:lnTo>
                      <a:pt x="1186" y="846"/>
                    </a:lnTo>
                    <a:lnTo>
                      <a:pt x="1169" y="881"/>
                    </a:lnTo>
                    <a:lnTo>
                      <a:pt x="1160" y="918"/>
                    </a:lnTo>
                    <a:lnTo>
                      <a:pt x="1149" y="945"/>
                    </a:lnTo>
                    <a:lnTo>
                      <a:pt x="1149" y="961"/>
                    </a:lnTo>
                    <a:lnTo>
                      <a:pt x="1149" y="971"/>
                    </a:lnTo>
                    <a:lnTo>
                      <a:pt x="1160" y="989"/>
                    </a:lnTo>
                    <a:lnTo>
                      <a:pt x="1169" y="998"/>
                    </a:lnTo>
                    <a:lnTo>
                      <a:pt x="1177" y="998"/>
                    </a:lnTo>
                    <a:lnTo>
                      <a:pt x="1177" y="1007"/>
                    </a:lnTo>
                    <a:lnTo>
                      <a:pt x="1177" y="1016"/>
                    </a:lnTo>
                    <a:lnTo>
                      <a:pt x="1160" y="1025"/>
                    </a:lnTo>
                    <a:lnTo>
                      <a:pt x="1142" y="1042"/>
                    </a:lnTo>
                    <a:lnTo>
                      <a:pt x="1116" y="1051"/>
                    </a:lnTo>
                    <a:lnTo>
                      <a:pt x="1096" y="1061"/>
                    </a:lnTo>
                    <a:lnTo>
                      <a:pt x="1080" y="1078"/>
                    </a:lnTo>
                    <a:lnTo>
                      <a:pt x="1061" y="1087"/>
                    </a:lnTo>
                    <a:lnTo>
                      <a:pt x="1043" y="1096"/>
                    </a:lnTo>
                    <a:lnTo>
                      <a:pt x="1025" y="1105"/>
                    </a:lnTo>
                    <a:lnTo>
                      <a:pt x="1016" y="1105"/>
                    </a:lnTo>
                    <a:lnTo>
                      <a:pt x="999" y="1114"/>
                    </a:lnTo>
                    <a:lnTo>
                      <a:pt x="980" y="1114"/>
                    </a:lnTo>
                    <a:lnTo>
                      <a:pt x="972" y="1123"/>
                    </a:lnTo>
                    <a:lnTo>
                      <a:pt x="954" y="1123"/>
                    </a:lnTo>
                    <a:lnTo>
                      <a:pt x="945" y="1131"/>
                    </a:lnTo>
                    <a:lnTo>
                      <a:pt x="936" y="1141"/>
                    </a:lnTo>
                    <a:lnTo>
                      <a:pt x="936" y="1158"/>
                    </a:lnTo>
                    <a:lnTo>
                      <a:pt x="936" y="1167"/>
                    </a:lnTo>
                    <a:lnTo>
                      <a:pt x="927" y="1185"/>
                    </a:lnTo>
                    <a:lnTo>
                      <a:pt x="909" y="1194"/>
                    </a:lnTo>
                    <a:lnTo>
                      <a:pt x="892" y="1203"/>
                    </a:lnTo>
                    <a:lnTo>
                      <a:pt x="856" y="1203"/>
                    </a:lnTo>
                    <a:lnTo>
                      <a:pt x="803" y="1203"/>
                    </a:lnTo>
                    <a:lnTo>
                      <a:pt x="794" y="1194"/>
                    </a:lnTo>
                    <a:lnTo>
                      <a:pt x="785" y="1185"/>
                    </a:lnTo>
                    <a:lnTo>
                      <a:pt x="776" y="1177"/>
                    </a:lnTo>
                    <a:lnTo>
                      <a:pt x="767" y="1177"/>
                    </a:lnTo>
                    <a:lnTo>
                      <a:pt x="759" y="1185"/>
                    </a:lnTo>
                    <a:lnTo>
                      <a:pt x="749" y="1203"/>
                    </a:lnTo>
                    <a:lnTo>
                      <a:pt x="740" y="1230"/>
                    </a:lnTo>
                    <a:lnTo>
                      <a:pt x="740" y="1238"/>
                    </a:lnTo>
                    <a:lnTo>
                      <a:pt x="732" y="1247"/>
                    </a:lnTo>
                    <a:lnTo>
                      <a:pt x="723" y="1257"/>
                    </a:lnTo>
                    <a:lnTo>
                      <a:pt x="712" y="1265"/>
                    </a:lnTo>
                    <a:lnTo>
                      <a:pt x="705" y="1265"/>
                    </a:lnTo>
                    <a:lnTo>
                      <a:pt x="696" y="1265"/>
                    </a:lnTo>
                    <a:lnTo>
                      <a:pt x="687" y="1265"/>
                    </a:lnTo>
                    <a:lnTo>
                      <a:pt x="668" y="1265"/>
                    </a:lnTo>
                    <a:lnTo>
                      <a:pt x="659" y="1265"/>
                    </a:lnTo>
                    <a:lnTo>
                      <a:pt x="643" y="1257"/>
                    </a:lnTo>
                    <a:lnTo>
                      <a:pt x="615" y="1257"/>
                    </a:lnTo>
                    <a:lnTo>
                      <a:pt x="606" y="1247"/>
                    </a:lnTo>
                    <a:lnTo>
                      <a:pt x="588" y="1238"/>
                    </a:lnTo>
                    <a:lnTo>
                      <a:pt x="579" y="1230"/>
                    </a:lnTo>
                    <a:lnTo>
                      <a:pt x="562" y="1221"/>
                    </a:lnTo>
                    <a:lnTo>
                      <a:pt x="562" y="1203"/>
                    </a:lnTo>
                    <a:lnTo>
                      <a:pt x="552" y="1194"/>
                    </a:lnTo>
                    <a:lnTo>
                      <a:pt x="552" y="1177"/>
                    </a:lnTo>
                    <a:lnTo>
                      <a:pt x="543" y="1167"/>
                    </a:lnTo>
                    <a:lnTo>
                      <a:pt x="543" y="115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58" name="Freeform 60"/>
              <p:cNvSpPr>
                <a:spLocks/>
              </p:cNvSpPr>
              <p:nvPr/>
            </p:nvSpPr>
            <p:spPr bwMode="auto">
              <a:xfrm>
                <a:off x="4664" y="2240"/>
                <a:ext cx="93" cy="64"/>
              </a:xfrm>
              <a:custGeom>
                <a:avLst/>
                <a:gdLst>
                  <a:gd name="T0" fmla="*/ 0 w 366"/>
                  <a:gd name="T1" fmla="*/ 18 h 250"/>
                  <a:gd name="T2" fmla="*/ 0 w 366"/>
                  <a:gd name="T3" fmla="*/ 25 h 250"/>
                  <a:gd name="T4" fmla="*/ 0 w 366"/>
                  <a:gd name="T5" fmla="*/ 27 h 250"/>
                  <a:gd name="T6" fmla="*/ 0 w 366"/>
                  <a:gd name="T7" fmla="*/ 32 h 250"/>
                  <a:gd name="T8" fmla="*/ 0 w 366"/>
                  <a:gd name="T9" fmla="*/ 34 h 250"/>
                  <a:gd name="T10" fmla="*/ 2 w 366"/>
                  <a:gd name="T11" fmla="*/ 39 h 250"/>
                  <a:gd name="T12" fmla="*/ 5 w 366"/>
                  <a:gd name="T13" fmla="*/ 39 h 250"/>
                  <a:gd name="T14" fmla="*/ 7 w 366"/>
                  <a:gd name="T15" fmla="*/ 41 h 250"/>
                  <a:gd name="T16" fmla="*/ 7 w 366"/>
                  <a:gd name="T17" fmla="*/ 39 h 250"/>
                  <a:gd name="T18" fmla="*/ 9 w 366"/>
                  <a:gd name="T19" fmla="*/ 36 h 250"/>
                  <a:gd name="T20" fmla="*/ 9 w 366"/>
                  <a:gd name="T21" fmla="*/ 34 h 250"/>
                  <a:gd name="T22" fmla="*/ 25 w 366"/>
                  <a:gd name="T23" fmla="*/ 32 h 250"/>
                  <a:gd name="T24" fmla="*/ 34 w 366"/>
                  <a:gd name="T25" fmla="*/ 46 h 250"/>
                  <a:gd name="T26" fmla="*/ 39 w 366"/>
                  <a:gd name="T27" fmla="*/ 46 h 250"/>
                  <a:gd name="T28" fmla="*/ 45 w 366"/>
                  <a:gd name="T29" fmla="*/ 46 h 250"/>
                  <a:gd name="T30" fmla="*/ 50 w 366"/>
                  <a:gd name="T31" fmla="*/ 48 h 250"/>
                  <a:gd name="T32" fmla="*/ 54 w 366"/>
                  <a:gd name="T33" fmla="*/ 48 h 250"/>
                  <a:gd name="T34" fmla="*/ 59 w 366"/>
                  <a:gd name="T35" fmla="*/ 48 h 250"/>
                  <a:gd name="T36" fmla="*/ 63 w 366"/>
                  <a:gd name="T37" fmla="*/ 50 h 250"/>
                  <a:gd name="T38" fmla="*/ 68 w 366"/>
                  <a:gd name="T39" fmla="*/ 50 h 250"/>
                  <a:gd name="T40" fmla="*/ 72 w 366"/>
                  <a:gd name="T41" fmla="*/ 53 h 250"/>
                  <a:gd name="T42" fmla="*/ 77 w 366"/>
                  <a:gd name="T43" fmla="*/ 57 h 250"/>
                  <a:gd name="T44" fmla="*/ 81 w 366"/>
                  <a:gd name="T45" fmla="*/ 62 h 250"/>
                  <a:gd name="T46" fmla="*/ 84 w 366"/>
                  <a:gd name="T47" fmla="*/ 62 h 250"/>
                  <a:gd name="T48" fmla="*/ 86 w 366"/>
                  <a:gd name="T49" fmla="*/ 64 h 250"/>
                  <a:gd name="T50" fmla="*/ 89 w 366"/>
                  <a:gd name="T51" fmla="*/ 64 h 250"/>
                  <a:gd name="T52" fmla="*/ 91 w 366"/>
                  <a:gd name="T53" fmla="*/ 64 h 250"/>
                  <a:gd name="T54" fmla="*/ 93 w 366"/>
                  <a:gd name="T55" fmla="*/ 62 h 250"/>
                  <a:gd name="T56" fmla="*/ 93 w 366"/>
                  <a:gd name="T57" fmla="*/ 59 h 250"/>
                  <a:gd name="T58" fmla="*/ 91 w 366"/>
                  <a:gd name="T59" fmla="*/ 57 h 250"/>
                  <a:gd name="T60" fmla="*/ 91 w 366"/>
                  <a:gd name="T61" fmla="*/ 55 h 250"/>
                  <a:gd name="T62" fmla="*/ 89 w 366"/>
                  <a:gd name="T63" fmla="*/ 50 h 250"/>
                  <a:gd name="T64" fmla="*/ 84 w 366"/>
                  <a:gd name="T65" fmla="*/ 46 h 250"/>
                  <a:gd name="T66" fmla="*/ 81 w 366"/>
                  <a:gd name="T67" fmla="*/ 41 h 250"/>
                  <a:gd name="T68" fmla="*/ 80 w 366"/>
                  <a:gd name="T69" fmla="*/ 39 h 250"/>
                  <a:gd name="T70" fmla="*/ 80 w 366"/>
                  <a:gd name="T71" fmla="*/ 34 h 250"/>
                  <a:gd name="T72" fmla="*/ 80 w 366"/>
                  <a:gd name="T73" fmla="*/ 32 h 250"/>
                  <a:gd name="T74" fmla="*/ 80 w 366"/>
                  <a:gd name="T75" fmla="*/ 27 h 250"/>
                  <a:gd name="T76" fmla="*/ 77 w 366"/>
                  <a:gd name="T77" fmla="*/ 25 h 250"/>
                  <a:gd name="T78" fmla="*/ 77 w 366"/>
                  <a:gd name="T79" fmla="*/ 20 h 250"/>
                  <a:gd name="T80" fmla="*/ 74 w 366"/>
                  <a:gd name="T81" fmla="*/ 16 h 250"/>
                  <a:gd name="T82" fmla="*/ 70 w 366"/>
                  <a:gd name="T83" fmla="*/ 9 h 250"/>
                  <a:gd name="T84" fmla="*/ 63 w 366"/>
                  <a:gd name="T85" fmla="*/ 0 h 250"/>
                  <a:gd name="T86" fmla="*/ 0 w 366"/>
                  <a:gd name="T87" fmla="*/ 18 h 2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66" h="250">
                    <a:moveTo>
                      <a:pt x="0" y="71"/>
                    </a:moveTo>
                    <a:lnTo>
                      <a:pt x="0" y="98"/>
                    </a:lnTo>
                    <a:lnTo>
                      <a:pt x="0" y="106"/>
                    </a:lnTo>
                    <a:lnTo>
                      <a:pt x="0" y="126"/>
                    </a:lnTo>
                    <a:lnTo>
                      <a:pt x="0" y="133"/>
                    </a:lnTo>
                    <a:lnTo>
                      <a:pt x="9" y="151"/>
                    </a:lnTo>
                    <a:lnTo>
                      <a:pt x="18" y="151"/>
                    </a:lnTo>
                    <a:lnTo>
                      <a:pt x="27" y="162"/>
                    </a:lnTo>
                    <a:lnTo>
                      <a:pt x="27" y="151"/>
                    </a:lnTo>
                    <a:lnTo>
                      <a:pt x="36" y="142"/>
                    </a:lnTo>
                    <a:lnTo>
                      <a:pt x="36" y="133"/>
                    </a:lnTo>
                    <a:lnTo>
                      <a:pt x="98" y="126"/>
                    </a:lnTo>
                    <a:lnTo>
                      <a:pt x="133" y="179"/>
                    </a:lnTo>
                    <a:lnTo>
                      <a:pt x="152" y="179"/>
                    </a:lnTo>
                    <a:lnTo>
                      <a:pt x="178" y="179"/>
                    </a:lnTo>
                    <a:lnTo>
                      <a:pt x="196" y="188"/>
                    </a:lnTo>
                    <a:lnTo>
                      <a:pt x="213" y="188"/>
                    </a:lnTo>
                    <a:lnTo>
                      <a:pt x="232" y="188"/>
                    </a:lnTo>
                    <a:lnTo>
                      <a:pt x="249" y="197"/>
                    </a:lnTo>
                    <a:lnTo>
                      <a:pt x="267" y="197"/>
                    </a:lnTo>
                    <a:lnTo>
                      <a:pt x="285" y="206"/>
                    </a:lnTo>
                    <a:lnTo>
                      <a:pt x="304" y="223"/>
                    </a:lnTo>
                    <a:lnTo>
                      <a:pt x="320" y="242"/>
                    </a:lnTo>
                    <a:lnTo>
                      <a:pt x="329" y="242"/>
                    </a:lnTo>
                    <a:lnTo>
                      <a:pt x="338" y="250"/>
                    </a:lnTo>
                    <a:lnTo>
                      <a:pt x="349" y="250"/>
                    </a:lnTo>
                    <a:lnTo>
                      <a:pt x="357" y="250"/>
                    </a:lnTo>
                    <a:lnTo>
                      <a:pt x="366" y="242"/>
                    </a:lnTo>
                    <a:lnTo>
                      <a:pt x="366" y="232"/>
                    </a:lnTo>
                    <a:lnTo>
                      <a:pt x="357" y="223"/>
                    </a:lnTo>
                    <a:lnTo>
                      <a:pt x="357" y="215"/>
                    </a:lnTo>
                    <a:lnTo>
                      <a:pt x="349" y="197"/>
                    </a:lnTo>
                    <a:lnTo>
                      <a:pt x="329" y="179"/>
                    </a:lnTo>
                    <a:lnTo>
                      <a:pt x="320" y="162"/>
                    </a:lnTo>
                    <a:lnTo>
                      <a:pt x="313" y="151"/>
                    </a:lnTo>
                    <a:lnTo>
                      <a:pt x="313" y="133"/>
                    </a:lnTo>
                    <a:lnTo>
                      <a:pt x="313" y="126"/>
                    </a:lnTo>
                    <a:lnTo>
                      <a:pt x="313" y="106"/>
                    </a:lnTo>
                    <a:lnTo>
                      <a:pt x="304" y="98"/>
                    </a:lnTo>
                    <a:lnTo>
                      <a:pt x="304" y="80"/>
                    </a:lnTo>
                    <a:lnTo>
                      <a:pt x="293" y="62"/>
                    </a:lnTo>
                    <a:lnTo>
                      <a:pt x="276" y="36"/>
                    </a:lnTo>
                    <a:lnTo>
                      <a:pt x="249" y="0"/>
                    </a:lnTo>
                    <a:lnTo>
                      <a:pt x="0" y="71"/>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59" name="Freeform 61"/>
              <p:cNvSpPr>
                <a:spLocks/>
              </p:cNvSpPr>
              <p:nvPr/>
            </p:nvSpPr>
            <p:spPr bwMode="auto">
              <a:xfrm>
                <a:off x="4664" y="2240"/>
                <a:ext cx="93" cy="64"/>
              </a:xfrm>
              <a:custGeom>
                <a:avLst/>
                <a:gdLst>
                  <a:gd name="T0" fmla="*/ 0 w 366"/>
                  <a:gd name="T1" fmla="*/ 18 h 250"/>
                  <a:gd name="T2" fmla="*/ 0 w 366"/>
                  <a:gd name="T3" fmla="*/ 25 h 250"/>
                  <a:gd name="T4" fmla="*/ 0 w 366"/>
                  <a:gd name="T5" fmla="*/ 27 h 250"/>
                  <a:gd name="T6" fmla="*/ 0 w 366"/>
                  <a:gd name="T7" fmla="*/ 32 h 250"/>
                  <a:gd name="T8" fmla="*/ 0 w 366"/>
                  <a:gd name="T9" fmla="*/ 34 h 250"/>
                  <a:gd name="T10" fmla="*/ 2 w 366"/>
                  <a:gd name="T11" fmla="*/ 39 h 250"/>
                  <a:gd name="T12" fmla="*/ 5 w 366"/>
                  <a:gd name="T13" fmla="*/ 39 h 250"/>
                  <a:gd name="T14" fmla="*/ 7 w 366"/>
                  <a:gd name="T15" fmla="*/ 41 h 250"/>
                  <a:gd name="T16" fmla="*/ 7 w 366"/>
                  <a:gd name="T17" fmla="*/ 39 h 250"/>
                  <a:gd name="T18" fmla="*/ 9 w 366"/>
                  <a:gd name="T19" fmla="*/ 36 h 250"/>
                  <a:gd name="T20" fmla="*/ 9 w 366"/>
                  <a:gd name="T21" fmla="*/ 34 h 250"/>
                  <a:gd name="T22" fmla="*/ 25 w 366"/>
                  <a:gd name="T23" fmla="*/ 32 h 250"/>
                  <a:gd name="T24" fmla="*/ 34 w 366"/>
                  <a:gd name="T25" fmla="*/ 46 h 250"/>
                  <a:gd name="T26" fmla="*/ 39 w 366"/>
                  <a:gd name="T27" fmla="*/ 46 h 250"/>
                  <a:gd name="T28" fmla="*/ 45 w 366"/>
                  <a:gd name="T29" fmla="*/ 46 h 250"/>
                  <a:gd name="T30" fmla="*/ 50 w 366"/>
                  <a:gd name="T31" fmla="*/ 48 h 250"/>
                  <a:gd name="T32" fmla="*/ 54 w 366"/>
                  <a:gd name="T33" fmla="*/ 48 h 250"/>
                  <a:gd name="T34" fmla="*/ 59 w 366"/>
                  <a:gd name="T35" fmla="*/ 48 h 250"/>
                  <a:gd name="T36" fmla="*/ 63 w 366"/>
                  <a:gd name="T37" fmla="*/ 50 h 250"/>
                  <a:gd name="T38" fmla="*/ 68 w 366"/>
                  <a:gd name="T39" fmla="*/ 50 h 250"/>
                  <a:gd name="T40" fmla="*/ 72 w 366"/>
                  <a:gd name="T41" fmla="*/ 53 h 250"/>
                  <a:gd name="T42" fmla="*/ 77 w 366"/>
                  <a:gd name="T43" fmla="*/ 57 h 250"/>
                  <a:gd name="T44" fmla="*/ 81 w 366"/>
                  <a:gd name="T45" fmla="*/ 62 h 250"/>
                  <a:gd name="T46" fmla="*/ 84 w 366"/>
                  <a:gd name="T47" fmla="*/ 62 h 250"/>
                  <a:gd name="T48" fmla="*/ 86 w 366"/>
                  <a:gd name="T49" fmla="*/ 64 h 250"/>
                  <a:gd name="T50" fmla="*/ 89 w 366"/>
                  <a:gd name="T51" fmla="*/ 64 h 250"/>
                  <a:gd name="T52" fmla="*/ 91 w 366"/>
                  <a:gd name="T53" fmla="*/ 64 h 250"/>
                  <a:gd name="T54" fmla="*/ 93 w 366"/>
                  <a:gd name="T55" fmla="*/ 62 h 250"/>
                  <a:gd name="T56" fmla="*/ 93 w 366"/>
                  <a:gd name="T57" fmla="*/ 59 h 250"/>
                  <a:gd name="T58" fmla="*/ 91 w 366"/>
                  <a:gd name="T59" fmla="*/ 57 h 250"/>
                  <a:gd name="T60" fmla="*/ 91 w 366"/>
                  <a:gd name="T61" fmla="*/ 55 h 250"/>
                  <a:gd name="T62" fmla="*/ 89 w 366"/>
                  <a:gd name="T63" fmla="*/ 50 h 250"/>
                  <a:gd name="T64" fmla="*/ 84 w 366"/>
                  <a:gd name="T65" fmla="*/ 46 h 250"/>
                  <a:gd name="T66" fmla="*/ 81 w 366"/>
                  <a:gd name="T67" fmla="*/ 41 h 250"/>
                  <a:gd name="T68" fmla="*/ 80 w 366"/>
                  <a:gd name="T69" fmla="*/ 39 h 250"/>
                  <a:gd name="T70" fmla="*/ 80 w 366"/>
                  <a:gd name="T71" fmla="*/ 34 h 250"/>
                  <a:gd name="T72" fmla="*/ 80 w 366"/>
                  <a:gd name="T73" fmla="*/ 32 h 250"/>
                  <a:gd name="T74" fmla="*/ 80 w 366"/>
                  <a:gd name="T75" fmla="*/ 27 h 250"/>
                  <a:gd name="T76" fmla="*/ 77 w 366"/>
                  <a:gd name="T77" fmla="*/ 25 h 250"/>
                  <a:gd name="T78" fmla="*/ 77 w 366"/>
                  <a:gd name="T79" fmla="*/ 20 h 250"/>
                  <a:gd name="T80" fmla="*/ 74 w 366"/>
                  <a:gd name="T81" fmla="*/ 16 h 250"/>
                  <a:gd name="T82" fmla="*/ 70 w 366"/>
                  <a:gd name="T83" fmla="*/ 9 h 250"/>
                  <a:gd name="T84" fmla="*/ 63 w 366"/>
                  <a:gd name="T85" fmla="*/ 0 h 2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66" h="250">
                    <a:moveTo>
                      <a:pt x="0" y="71"/>
                    </a:moveTo>
                    <a:lnTo>
                      <a:pt x="0" y="98"/>
                    </a:lnTo>
                    <a:lnTo>
                      <a:pt x="0" y="106"/>
                    </a:lnTo>
                    <a:lnTo>
                      <a:pt x="0" y="126"/>
                    </a:lnTo>
                    <a:lnTo>
                      <a:pt x="0" y="133"/>
                    </a:lnTo>
                    <a:lnTo>
                      <a:pt x="9" y="151"/>
                    </a:lnTo>
                    <a:lnTo>
                      <a:pt x="18" y="151"/>
                    </a:lnTo>
                    <a:lnTo>
                      <a:pt x="27" y="162"/>
                    </a:lnTo>
                    <a:lnTo>
                      <a:pt x="27" y="151"/>
                    </a:lnTo>
                    <a:lnTo>
                      <a:pt x="36" y="142"/>
                    </a:lnTo>
                    <a:lnTo>
                      <a:pt x="36" y="133"/>
                    </a:lnTo>
                    <a:lnTo>
                      <a:pt x="98" y="126"/>
                    </a:lnTo>
                    <a:lnTo>
                      <a:pt x="133" y="179"/>
                    </a:lnTo>
                    <a:lnTo>
                      <a:pt x="152" y="179"/>
                    </a:lnTo>
                    <a:lnTo>
                      <a:pt x="178" y="179"/>
                    </a:lnTo>
                    <a:lnTo>
                      <a:pt x="196" y="188"/>
                    </a:lnTo>
                    <a:lnTo>
                      <a:pt x="213" y="188"/>
                    </a:lnTo>
                    <a:lnTo>
                      <a:pt x="232" y="188"/>
                    </a:lnTo>
                    <a:lnTo>
                      <a:pt x="249" y="197"/>
                    </a:lnTo>
                    <a:lnTo>
                      <a:pt x="267" y="197"/>
                    </a:lnTo>
                    <a:lnTo>
                      <a:pt x="285" y="206"/>
                    </a:lnTo>
                    <a:lnTo>
                      <a:pt x="304" y="223"/>
                    </a:lnTo>
                    <a:lnTo>
                      <a:pt x="320" y="242"/>
                    </a:lnTo>
                    <a:lnTo>
                      <a:pt x="329" y="242"/>
                    </a:lnTo>
                    <a:lnTo>
                      <a:pt x="338" y="250"/>
                    </a:lnTo>
                    <a:lnTo>
                      <a:pt x="349" y="250"/>
                    </a:lnTo>
                    <a:lnTo>
                      <a:pt x="357" y="250"/>
                    </a:lnTo>
                    <a:lnTo>
                      <a:pt x="366" y="242"/>
                    </a:lnTo>
                    <a:lnTo>
                      <a:pt x="366" y="232"/>
                    </a:lnTo>
                    <a:lnTo>
                      <a:pt x="357" y="223"/>
                    </a:lnTo>
                    <a:lnTo>
                      <a:pt x="357" y="215"/>
                    </a:lnTo>
                    <a:lnTo>
                      <a:pt x="349" y="197"/>
                    </a:lnTo>
                    <a:lnTo>
                      <a:pt x="329" y="179"/>
                    </a:lnTo>
                    <a:lnTo>
                      <a:pt x="320" y="162"/>
                    </a:lnTo>
                    <a:lnTo>
                      <a:pt x="313" y="151"/>
                    </a:lnTo>
                    <a:lnTo>
                      <a:pt x="313" y="133"/>
                    </a:lnTo>
                    <a:lnTo>
                      <a:pt x="313" y="126"/>
                    </a:lnTo>
                    <a:lnTo>
                      <a:pt x="313" y="106"/>
                    </a:lnTo>
                    <a:lnTo>
                      <a:pt x="304" y="98"/>
                    </a:lnTo>
                    <a:lnTo>
                      <a:pt x="304" y="80"/>
                    </a:lnTo>
                    <a:lnTo>
                      <a:pt x="293" y="62"/>
                    </a:lnTo>
                    <a:lnTo>
                      <a:pt x="276" y="36"/>
                    </a:lnTo>
                    <a:lnTo>
                      <a:pt x="249" y="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60" name="Freeform 62"/>
              <p:cNvSpPr>
                <a:spLocks/>
              </p:cNvSpPr>
              <p:nvPr/>
            </p:nvSpPr>
            <p:spPr bwMode="auto">
              <a:xfrm>
                <a:off x="3926" y="1904"/>
                <a:ext cx="401" cy="468"/>
              </a:xfrm>
              <a:custGeom>
                <a:avLst/>
                <a:gdLst>
                  <a:gd name="T0" fmla="*/ 37 w 1580"/>
                  <a:gd name="T1" fmla="*/ 411 h 1828"/>
                  <a:gd name="T2" fmla="*/ 50 w 1580"/>
                  <a:gd name="T3" fmla="*/ 409 h 1828"/>
                  <a:gd name="T4" fmla="*/ 68 w 1580"/>
                  <a:gd name="T5" fmla="*/ 406 h 1828"/>
                  <a:gd name="T6" fmla="*/ 86 w 1580"/>
                  <a:gd name="T7" fmla="*/ 424 h 1828"/>
                  <a:gd name="T8" fmla="*/ 97 w 1580"/>
                  <a:gd name="T9" fmla="*/ 436 h 1828"/>
                  <a:gd name="T10" fmla="*/ 107 w 1580"/>
                  <a:gd name="T11" fmla="*/ 438 h 1828"/>
                  <a:gd name="T12" fmla="*/ 118 w 1580"/>
                  <a:gd name="T13" fmla="*/ 445 h 1828"/>
                  <a:gd name="T14" fmla="*/ 131 w 1580"/>
                  <a:gd name="T15" fmla="*/ 445 h 1828"/>
                  <a:gd name="T16" fmla="*/ 141 w 1580"/>
                  <a:gd name="T17" fmla="*/ 447 h 1828"/>
                  <a:gd name="T18" fmla="*/ 152 w 1580"/>
                  <a:gd name="T19" fmla="*/ 452 h 1828"/>
                  <a:gd name="T20" fmla="*/ 174 w 1580"/>
                  <a:gd name="T21" fmla="*/ 450 h 1828"/>
                  <a:gd name="T22" fmla="*/ 183 w 1580"/>
                  <a:gd name="T23" fmla="*/ 456 h 1828"/>
                  <a:gd name="T24" fmla="*/ 190 w 1580"/>
                  <a:gd name="T25" fmla="*/ 452 h 1828"/>
                  <a:gd name="T26" fmla="*/ 197 w 1580"/>
                  <a:gd name="T27" fmla="*/ 450 h 1828"/>
                  <a:gd name="T28" fmla="*/ 204 w 1580"/>
                  <a:gd name="T29" fmla="*/ 447 h 1828"/>
                  <a:gd name="T30" fmla="*/ 208 w 1580"/>
                  <a:gd name="T31" fmla="*/ 443 h 1828"/>
                  <a:gd name="T32" fmla="*/ 220 w 1580"/>
                  <a:gd name="T33" fmla="*/ 440 h 1828"/>
                  <a:gd name="T34" fmla="*/ 226 w 1580"/>
                  <a:gd name="T35" fmla="*/ 445 h 1828"/>
                  <a:gd name="T36" fmla="*/ 226 w 1580"/>
                  <a:gd name="T37" fmla="*/ 454 h 1828"/>
                  <a:gd name="T38" fmla="*/ 238 w 1580"/>
                  <a:gd name="T39" fmla="*/ 461 h 1828"/>
                  <a:gd name="T40" fmla="*/ 252 w 1580"/>
                  <a:gd name="T41" fmla="*/ 465 h 1828"/>
                  <a:gd name="T42" fmla="*/ 265 w 1580"/>
                  <a:gd name="T43" fmla="*/ 468 h 1828"/>
                  <a:gd name="T44" fmla="*/ 274 w 1580"/>
                  <a:gd name="T45" fmla="*/ 459 h 1828"/>
                  <a:gd name="T46" fmla="*/ 288 w 1580"/>
                  <a:gd name="T47" fmla="*/ 443 h 1828"/>
                  <a:gd name="T48" fmla="*/ 285 w 1580"/>
                  <a:gd name="T49" fmla="*/ 402 h 1828"/>
                  <a:gd name="T50" fmla="*/ 297 w 1580"/>
                  <a:gd name="T51" fmla="*/ 381 h 1828"/>
                  <a:gd name="T52" fmla="*/ 306 w 1580"/>
                  <a:gd name="T53" fmla="*/ 386 h 1828"/>
                  <a:gd name="T54" fmla="*/ 304 w 1580"/>
                  <a:gd name="T55" fmla="*/ 399 h 1828"/>
                  <a:gd name="T56" fmla="*/ 306 w 1580"/>
                  <a:gd name="T57" fmla="*/ 402 h 1828"/>
                  <a:gd name="T58" fmla="*/ 312 w 1580"/>
                  <a:gd name="T59" fmla="*/ 399 h 1828"/>
                  <a:gd name="T60" fmla="*/ 319 w 1580"/>
                  <a:gd name="T61" fmla="*/ 397 h 1828"/>
                  <a:gd name="T62" fmla="*/ 322 w 1580"/>
                  <a:gd name="T63" fmla="*/ 392 h 1828"/>
                  <a:gd name="T64" fmla="*/ 315 w 1580"/>
                  <a:gd name="T65" fmla="*/ 384 h 1828"/>
                  <a:gd name="T66" fmla="*/ 315 w 1580"/>
                  <a:gd name="T67" fmla="*/ 374 h 1828"/>
                  <a:gd name="T68" fmla="*/ 317 w 1580"/>
                  <a:gd name="T69" fmla="*/ 363 h 1828"/>
                  <a:gd name="T70" fmla="*/ 328 w 1580"/>
                  <a:gd name="T71" fmla="*/ 347 h 1828"/>
                  <a:gd name="T72" fmla="*/ 340 w 1580"/>
                  <a:gd name="T73" fmla="*/ 335 h 1828"/>
                  <a:gd name="T74" fmla="*/ 348 w 1580"/>
                  <a:gd name="T75" fmla="*/ 335 h 1828"/>
                  <a:gd name="T76" fmla="*/ 355 w 1580"/>
                  <a:gd name="T77" fmla="*/ 331 h 1828"/>
                  <a:gd name="T78" fmla="*/ 369 w 1580"/>
                  <a:gd name="T79" fmla="*/ 315 h 1828"/>
                  <a:gd name="T80" fmla="*/ 383 w 1580"/>
                  <a:gd name="T81" fmla="*/ 297 h 1828"/>
                  <a:gd name="T82" fmla="*/ 390 w 1580"/>
                  <a:gd name="T83" fmla="*/ 269 h 1828"/>
                  <a:gd name="T84" fmla="*/ 387 w 1580"/>
                  <a:gd name="T85" fmla="*/ 237 h 1828"/>
                  <a:gd name="T86" fmla="*/ 392 w 1580"/>
                  <a:gd name="T87" fmla="*/ 226 h 1828"/>
                  <a:gd name="T88" fmla="*/ 394 w 1580"/>
                  <a:gd name="T89" fmla="*/ 212 h 1828"/>
                  <a:gd name="T90" fmla="*/ 390 w 1580"/>
                  <a:gd name="T91" fmla="*/ 178 h 1828"/>
                  <a:gd name="T92" fmla="*/ 390 w 1580"/>
                  <a:gd name="T93" fmla="*/ 169 h 1828"/>
                  <a:gd name="T94" fmla="*/ 396 w 1580"/>
                  <a:gd name="T95" fmla="*/ 166 h 1828"/>
                  <a:gd name="T96" fmla="*/ 401 w 1580"/>
                  <a:gd name="T97" fmla="*/ 162 h 1828"/>
                  <a:gd name="T98" fmla="*/ 374 w 1580"/>
                  <a:gd name="T99" fmla="*/ 2 h 1828"/>
                  <a:gd name="T100" fmla="*/ 362 w 1580"/>
                  <a:gd name="T101" fmla="*/ 9 h 1828"/>
                  <a:gd name="T102" fmla="*/ 351 w 1580"/>
                  <a:gd name="T103" fmla="*/ 12 h 1828"/>
                  <a:gd name="T104" fmla="*/ 340 w 1580"/>
                  <a:gd name="T105" fmla="*/ 18 h 1828"/>
                  <a:gd name="T106" fmla="*/ 328 w 1580"/>
                  <a:gd name="T107" fmla="*/ 30 h 1828"/>
                  <a:gd name="T108" fmla="*/ 312 w 1580"/>
                  <a:gd name="T109" fmla="*/ 36 h 1828"/>
                  <a:gd name="T110" fmla="*/ 288 w 1580"/>
                  <a:gd name="T111" fmla="*/ 60 h 1828"/>
                  <a:gd name="T112" fmla="*/ 263 w 1580"/>
                  <a:gd name="T113" fmla="*/ 82 h 1828"/>
                  <a:gd name="T114" fmla="*/ 235 w 1580"/>
                  <a:gd name="T115" fmla="*/ 84 h 1828"/>
                  <a:gd name="T116" fmla="*/ 204 w 1580"/>
                  <a:gd name="T117" fmla="*/ 91 h 1828"/>
                  <a:gd name="T118" fmla="*/ 174 w 1580"/>
                  <a:gd name="T119" fmla="*/ 105 h 1828"/>
                  <a:gd name="T120" fmla="*/ 168 w 1580"/>
                  <a:gd name="T121" fmla="*/ 94 h 1828"/>
                  <a:gd name="T122" fmla="*/ 152 w 1580"/>
                  <a:gd name="T123" fmla="*/ 82 h 1828"/>
                  <a:gd name="T124" fmla="*/ 123 w 1580"/>
                  <a:gd name="T125" fmla="*/ 77 h 182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580" h="1828">
                    <a:moveTo>
                      <a:pt x="474" y="302"/>
                    </a:moveTo>
                    <a:lnTo>
                      <a:pt x="0" y="348"/>
                    </a:lnTo>
                    <a:lnTo>
                      <a:pt x="144" y="1605"/>
                    </a:lnTo>
                    <a:lnTo>
                      <a:pt x="161" y="1605"/>
                    </a:lnTo>
                    <a:lnTo>
                      <a:pt x="180" y="1605"/>
                    </a:lnTo>
                    <a:lnTo>
                      <a:pt x="197" y="1596"/>
                    </a:lnTo>
                    <a:lnTo>
                      <a:pt x="224" y="1587"/>
                    </a:lnTo>
                    <a:lnTo>
                      <a:pt x="242" y="1587"/>
                    </a:lnTo>
                    <a:lnTo>
                      <a:pt x="269" y="1587"/>
                    </a:lnTo>
                    <a:lnTo>
                      <a:pt x="286" y="1605"/>
                    </a:lnTo>
                    <a:lnTo>
                      <a:pt x="313" y="1622"/>
                    </a:lnTo>
                    <a:lnTo>
                      <a:pt x="340" y="1658"/>
                    </a:lnTo>
                    <a:lnTo>
                      <a:pt x="366" y="1702"/>
                    </a:lnTo>
                    <a:lnTo>
                      <a:pt x="375" y="1702"/>
                    </a:lnTo>
                    <a:lnTo>
                      <a:pt x="384" y="1702"/>
                    </a:lnTo>
                    <a:lnTo>
                      <a:pt x="393" y="1702"/>
                    </a:lnTo>
                    <a:lnTo>
                      <a:pt x="410" y="1712"/>
                    </a:lnTo>
                    <a:lnTo>
                      <a:pt x="421" y="1712"/>
                    </a:lnTo>
                    <a:lnTo>
                      <a:pt x="437" y="1720"/>
                    </a:lnTo>
                    <a:lnTo>
                      <a:pt x="446" y="1729"/>
                    </a:lnTo>
                    <a:lnTo>
                      <a:pt x="464" y="1738"/>
                    </a:lnTo>
                    <a:lnTo>
                      <a:pt x="474" y="1738"/>
                    </a:lnTo>
                    <a:lnTo>
                      <a:pt x="490" y="1747"/>
                    </a:lnTo>
                    <a:lnTo>
                      <a:pt x="517" y="1738"/>
                    </a:lnTo>
                    <a:lnTo>
                      <a:pt x="536" y="1738"/>
                    </a:lnTo>
                    <a:lnTo>
                      <a:pt x="545" y="1747"/>
                    </a:lnTo>
                    <a:lnTo>
                      <a:pt x="554" y="1747"/>
                    </a:lnTo>
                    <a:lnTo>
                      <a:pt x="570" y="1756"/>
                    </a:lnTo>
                    <a:lnTo>
                      <a:pt x="581" y="1756"/>
                    </a:lnTo>
                    <a:lnTo>
                      <a:pt x="598" y="1765"/>
                    </a:lnTo>
                    <a:lnTo>
                      <a:pt x="616" y="1765"/>
                    </a:lnTo>
                    <a:lnTo>
                      <a:pt x="652" y="1756"/>
                    </a:lnTo>
                    <a:lnTo>
                      <a:pt x="687" y="1756"/>
                    </a:lnTo>
                    <a:lnTo>
                      <a:pt x="706" y="1773"/>
                    </a:lnTo>
                    <a:lnTo>
                      <a:pt x="714" y="1783"/>
                    </a:lnTo>
                    <a:lnTo>
                      <a:pt x="723" y="1783"/>
                    </a:lnTo>
                    <a:lnTo>
                      <a:pt x="732" y="1783"/>
                    </a:lnTo>
                    <a:lnTo>
                      <a:pt x="741" y="1773"/>
                    </a:lnTo>
                    <a:lnTo>
                      <a:pt x="750" y="1765"/>
                    </a:lnTo>
                    <a:lnTo>
                      <a:pt x="750" y="1756"/>
                    </a:lnTo>
                    <a:lnTo>
                      <a:pt x="759" y="1756"/>
                    </a:lnTo>
                    <a:lnTo>
                      <a:pt x="777" y="1756"/>
                    </a:lnTo>
                    <a:lnTo>
                      <a:pt x="794" y="1756"/>
                    </a:lnTo>
                    <a:lnTo>
                      <a:pt x="803" y="1756"/>
                    </a:lnTo>
                    <a:lnTo>
                      <a:pt x="803" y="1747"/>
                    </a:lnTo>
                    <a:lnTo>
                      <a:pt x="812" y="1738"/>
                    </a:lnTo>
                    <a:lnTo>
                      <a:pt x="812" y="1729"/>
                    </a:lnTo>
                    <a:lnTo>
                      <a:pt x="821" y="1729"/>
                    </a:lnTo>
                    <a:lnTo>
                      <a:pt x="830" y="1720"/>
                    </a:lnTo>
                    <a:lnTo>
                      <a:pt x="847" y="1720"/>
                    </a:lnTo>
                    <a:lnTo>
                      <a:pt x="867" y="1720"/>
                    </a:lnTo>
                    <a:lnTo>
                      <a:pt x="874" y="1729"/>
                    </a:lnTo>
                    <a:lnTo>
                      <a:pt x="883" y="1738"/>
                    </a:lnTo>
                    <a:lnTo>
                      <a:pt x="892" y="1738"/>
                    </a:lnTo>
                    <a:lnTo>
                      <a:pt x="892" y="1747"/>
                    </a:lnTo>
                    <a:lnTo>
                      <a:pt x="892" y="1765"/>
                    </a:lnTo>
                    <a:lnTo>
                      <a:pt x="892" y="1773"/>
                    </a:lnTo>
                    <a:lnTo>
                      <a:pt x="901" y="1783"/>
                    </a:lnTo>
                    <a:lnTo>
                      <a:pt x="910" y="1792"/>
                    </a:lnTo>
                    <a:lnTo>
                      <a:pt x="938" y="1800"/>
                    </a:lnTo>
                    <a:lnTo>
                      <a:pt x="963" y="1809"/>
                    </a:lnTo>
                    <a:lnTo>
                      <a:pt x="982" y="1809"/>
                    </a:lnTo>
                    <a:lnTo>
                      <a:pt x="991" y="1818"/>
                    </a:lnTo>
                    <a:lnTo>
                      <a:pt x="1009" y="1828"/>
                    </a:lnTo>
                    <a:lnTo>
                      <a:pt x="1027" y="1828"/>
                    </a:lnTo>
                    <a:lnTo>
                      <a:pt x="1044" y="1828"/>
                    </a:lnTo>
                    <a:lnTo>
                      <a:pt x="1063" y="1818"/>
                    </a:lnTo>
                    <a:lnTo>
                      <a:pt x="1071" y="1809"/>
                    </a:lnTo>
                    <a:lnTo>
                      <a:pt x="1080" y="1792"/>
                    </a:lnTo>
                    <a:lnTo>
                      <a:pt x="1089" y="1773"/>
                    </a:lnTo>
                    <a:lnTo>
                      <a:pt x="1089" y="1747"/>
                    </a:lnTo>
                    <a:lnTo>
                      <a:pt x="1133" y="1729"/>
                    </a:lnTo>
                    <a:lnTo>
                      <a:pt x="1124" y="1667"/>
                    </a:lnTo>
                    <a:lnTo>
                      <a:pt x="1124" y="1613"/>
                    </a:lnTo>
                    <a:lnTo>
                      <a:pt x="1124" y="1569"/>
                    </a:lnTo>
                    <a:lnTo>
                      <a:pt x="1143" y="1533"/>
                    </a:lnTo>
                    <a:lnTo>
                      <a:pt x="1151" y="1507"/>
                    </a:lnTo>
                    <a:lnTo>
                      <a:pt x="1169" y="1489"/>
                    </a:lnTo>
                    <a:lnTo>
                      <a:pt x="1187" y="1489"/>
                    </a:lnTo>
                    <a:lnTo>
                      <a:pt x="1196" y="1489"/>
                    </a:lnTo>
                    <a:lnTo>
                      <a:pt x="1204" y="1507"/>
                    </a:lnTo>
                    <a:lnTo>
                      <a:pt x="1204" y="1542"/>
                    </a:lnTo>
                    <a:lnTo>
                      <a:pt x="1196" y="1552"/>
                    </a:lnTo>
                    <a:lnTo>
                      <a:pt x="1196" y="1560"/>
                    </a:lnTo>
                    <a:lnTo>
                      <a:pt x="1187" y="1560"/>
                    </a:lnTo>
                    <a:lnTo>
                      <a:pt x="1196" y="1569"/>
                    </a:lnTo>
                    <a:lnTo>
                      <a:pt x="1204" y="1569"/>
                    </a:lnTo>
                    <a:lnTo>
                      <a:pt x="1213" y="1560"/>
                    </a:lnTo>
                    <a:lnTo>
                      <a:pt x="1223" y="1560"/>
                    </a:lnTo>
                    <a:lnTo>
                      <a:pt x="1231" y="1560"/>
                    </a:lnTo>
                    <a:lnTo>
                      <a:pt x="1240" y="1552"/>
                    </a:lnTo>
                    <a:lnTo>
                      <a:pt x="1249" y="1552"/>
                    </a:lnTo>
                    <a:lnTo>
                      <a:pt x="1258" y="1552"/>
                    </a:lnTo>
                    <a:lnTo>
                      <a:pt x="1258" y="1542"/>
                    </a:lnTo>
                    <a:lnTo>
                      <a:pt x="1267" y="1542"/>
                    </a:lnTo>
                    <a:lnTo>
                      <a:pt x="1267" y="1533"/>
                    </a:lnTo>
                    <a:lnTo>
                      <a:pt x="1267" y="1525"/>
                    </a:lnTo>
                    <a:lnTo>
                      <a:pt x="1258" y="1507"/>
                    </a:lnTo>
                    <a:lnTo>
                      <a:pt x="1240" y="1498"/>
                    </a:lnTo>
                    <a:lnTo>
                      <a:pt x="1240" y="1489"/>
                    </a:lnTo>
                    <a:lnTo>
                      <a:pt x="1240" y="1480"/>
                    </a:lnTo>
                    <a:lnTo>
                      <a:pt x="1240" y="1461"/>
                    </a:lnTo>
                    <a:lnTo>
                      <a:pt x="1240" y="1452"/>
                    </a:lnTo>
                    <a:lnTo>
                      <a:pt x="1240" y="1436"/>
                    </a:lnTo>
                    <a:lnTo>
                      <a:pt x="1249" y="1416"/>
                    </a:lnTo>
                    <a:lnTo>
                      <a:pt x="1258" y="1399"/>
                    </a:lnTo>
                    <a:lnTo>
                      <a:pt x="1276" y="1372"/>
                    </a:lnTo>
                    <a:lnTo>
                      <a:pt x="1293" y="1356"/>
                    </a:lnTo>
                    <a:lnTo>
                      <a:pt x="1311" y="1328"/>
                    </a:lnTo>
                    <a:lnTo>
                      <a:pt x="1329" y="1319"/>
                    </a:lnTo>
                    <a:lnTo>
                      <a:pt x="1338" y="1310"/>
                    </a:lnTo>
                    <a:lnTo>
                      <a:pt x="1356" y="1310"/>
                    </a:lnTo>
                    <a:lnTo>
                      <a:pt x="1366" y="1310"/>
                    </a:lnTo>
                    <a:lnTo>
                      <a:pt x="1373" y="1310"/>
                    </a:lnTo>
                    <a:lnTo>
                      <a:pt x="1384" y="1310"/>
                    </a:lnTo>
                    <a:lnTo>
                      <a:pt x="1393" y="1301"/>
                    </a:lnTo>
                    <a:lnTo>
                      <a:pt x="1400" y="1292"/>
                    </a:lnTo>
                    <a:lnTo>
                      <a:pt x="1409" y="1275"/>
                    </a:lnTo>
                    <a:lnTo>
                      <a:pt x="1428" y="1256"/>
                    </a:lnTo>
                    <a:lnTo>
                      <a:pt x="1453" y="1230"/>
                    </a:lnTo>
                    <a:lnTo>
                      <a:pt x="1473" y="1212"/>
                    </a:lnTo>
                    <a:lnTo>
                      <a:pt x="1490" y="1186"/>
                    </a:lnTo>
                    <a:lnTo>
                      <a:pt x="1508" y="1159"/>
                    </a:lnTo>
                    <a:lnTo>
                      <a:pt x="1526" y="1132"/>
                    </a:lnTo>
                    <a:lnTo>
                      <a:pt x="1535" y="1096"/>
                    </a:lnTo>
                    <a:lnTo>
                      <a:pt x="1535" y="1052"/>
                    </a:lnTo>
                    <a:lnTo>
                      <a:pt x="1535" y="1007"/>
                    </a:lnTo>
                    <a:lnTo>
                      <a:pt x="1526" y="954"/>
                    </a:lnTo>
                    <a:lnTo>
                      <a:pt x="1526" y="926"/>
                    </a:lnTo>
                    <a:lnTo>
                      <a:pt x="1526" y="910"/>
                    </a:lnTo>
                    <a:lnTo>
                      <a:pt x="1535" y="899"/>
                    </a:lnTo>
                    <a:lnTo>
                      <a:pt x="1544" y="883"/>
                    </a:lnTo>
                    <a:lnTo>
                      <a:pt x="1544" y="864"/>
                    </a:lnTo>
                    <a:lnTo>
                      <a:pt x="1553" y="846"/>
                    </a:lnTo>
                    <a:lnTo>
                      <a:pt x="1553" y="830"/>
                    </a:lnTo>
                    <a:lnTo>
                      <a:pt x="1553" y="793"/>
                    </a:lnTo>
                    <a:lnTo>
                      <a:pt x="1553" y="749"/>
                    </a:lnTo>
                    <a:lnTo>
                      <a:pt x="1535" y="695"/>
                    </a:lnTo>
                    <a:lnTo>
                      <a:pt x="1526" y="678"/>
                    </a:lnTo>
                    <a:lnTo>
                      <a:pt x="1526" y="669"/>
                    </a:lnTo>
                    <a:lnTo>
                      <a:pt x="1535" y="659"/>
                    </a:lnTo>
                    <a:lnTo>
                      <a:pt x="1544" y="659"/>
                    </a:lnTo>
                    <a:lnTo>
                      <a:pt x="1553" y="650"/>
                    </a:lnTo>
                    <a:lnTo>
                      <a:pt x="1561" y="650"/>
                    </a:lnTo>
                    <a:lnTo>
                      <a:pt x="1570" y="650"/>
                    </a:lnTo>
                    <a:lnTo>
                      <a:pt x="1580" y="642"/>
                    </a:lnTo>
                    <a:lnTo>
                      <a:pt x="1580" y="633"/>
                    </a:lnTo>
                    <a:lnTo>
                      <a:pt x="1580" y="623"/>
                    </a:lnTo>
                    <a:lnTo>
                      <a:pt x="1481" y="0"/>
                    </a:lnTo>
                    <a:lnTo>
                      <a:pt x="1473" y="9"/>
                    </a:lnTo>
                    <a:lnTo>
                      <a:pt x="1464" y="18"/>
                    </a:lnTo>
                    <a:lnTo>
                      <a:pt x="1446" y="26"/>
                    </a:lnTo>
                    <a:lnTo>
                      <a:pt x="1428" y="36"/>
                    </a:lnTo>
                    <a:lnTo>
                      <a:pt x="1409" y="36"/>
                    </a:lnTo>
                    <a:lnTo>
                      <a:pt x="1393" y="45"/>
                    </a:lnTo>
                    <a:lnTo>
                      <a:pt x="1384" y="45"/>
                    </a:lnTo>
                    <a:lnTo>
                      <a:pt x="1366" y="53"/>
                    </a:lnTo>
                    <a:lnTo>
                      <a:pt x="1347" y="62"/>
                    </a:lnTo>
                    <a:lnTo>
                      <a:pt x="1338" y="72"/>
                    </a:lnTo>
                    <a:lnTo>
                      <a:pt x="1320" y="89"/>
                    </a:lnTo>
                    <a:lnTo>
                      <a:pt x="1303" y="106"/>
                    </a:lnTo>
                    <a:lnTo>
                      <a:pt x="1293" y="116"/>
                    </a:lnTo>
                    <a:lnTo>
                      <a:pt x="1276" y="125"/>
                    </a:lnTo>
                    <a:lnTo>
                      <a:pt x="1258" y="133"/>
                    </a:lnTo>
                    <a:lnTo>
                      <a:pt x="1231" y="142"/>
                    </a:lnTo>
                    <a:lnTo>
                      <a:pt x="1204" y="160"/>
                    </a:lnTo>
                    <a:lnTo>
                      <a:pt x="1178" y="196"/>
                    </a:lnTo>
                    <a:lnTo>
                      <a:pt x="1133" y="233"/>
                    </a:lnTo>
                    <a:lnTo>
                      <a:pt x="1089" y="285"/>
                    </a:lnTo>
                    <a:lnTo>
                      <a:pt x="1063" y="302"/>
                    </a:lnTo>
                    <a:lnTo>
                      <a:pt x="1036" y="322"/>
                    </a:lnTo>
                    <a:lnTo>
                      <a:pt x="1000" y="322"/>
                    </a:lnTo>
                    <a:lnTo>
                      <a:pt x="963" y="322"/>
                    </a:lnTo>
                    <a:lnTo>
                      <a:pt x="927" y="329"/>
                    </a:lnTo>
                    <a:lnTo>
                      <a:pt x="883" y="329"/>
                    </a:lnTo>
                    <a:lnTo>
                      <a:pt x="847" y="338"/>
                    </a:lnTo>
                    <a:lnTo>
                      <a:pt x="803" y="357"/>
                    </a:lnTo>
                    <a:lnTo>
                      <a:pt x="750" y="375"/>
                    </a:lnTo>
                    <a:lnTo>
                      <a:pt x="696" y="410"/>
                    </a:lnTo>
                    <a:lnTo>
                      <a:pt x="687" y="410"/>
                    </a:lnTo>
                    <a:lnTo>
                      <a:pt x="679" y="402"/>
                    </a:lnTo>
                    <a:lnTo>
                      <a:pt x="670" y="382"/>
                    </a:lnTo>
                    <a:lnTo>
                      <a:pt x="661" y="366"/>
                    </a:lnTo>
                    <a:lnTo>
                      <a:pt x="643" y="348"/>
                    </a:lnTo>
                    <a:lnTo>
                      <a:pt x="626" y="329"/>
                    </a:lnTo>
                    <a:lnTo>
                      <a:pt x="598" y="322"/>
                    </a:lnTo>
                    <a:lnTo>
                      <a:pt x="563" y="302"/>
                    </a:lnTo>
                    <a:lnTo>
                      <a:pt x="527" y="302"/>
                    </a:lnTo>
                    <a:lnTo>
                      <a:pt x="483" y="302"/>
                    </a:lnTo>
                    <a:lnTo>
                      <a:pt x="474" y="302"/>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61" name="Freeform 63"/>
              <p:cNvSpPr>
                <a:spLocks/>
              </p:cNvSpPr>
              <p:nvPr/>
            </p:nvSpPr>
            <p:spPr bwMode="auto">
              <a:xfrm>
                <a:off x="3926" y="1904"/>
                <a:ext cx="401" cy="468"/>
              </a:xfrm>
              <a:custGeom>
                <a:avLst/>
                <a:gdLst>
                  <a:gd name="T0" fmla="*/ 41 w 1580"/>
                  <a:gd name="T1" fmla="*/ 411 h 1828"/>
                  <a:gd name="T2" fmla="*/ 61 w 1580"/>
                  <a:gd name="T3" fmla="*/ 406 h 1828"/>
                  <a:gd name="T4" fmla="*/ 86 w 1580"/>
                  <a:gd name="T5" fmla="*/ 424 h 1828"/>
                  <a:gd name="T6" fmla="*/ 100 w 1580"/>
                  <a:gd name="T7" fmla="*/ 436 h 1828"/>
                  <a:gd name="T8" fmla="*/ 113 w 1580"/>
                  <a:gd name="T9" fmla="*/ 443 h 1828"/>
                  <a:gd name="T10" fmla="*/ 131 w 1580"/>
                  <a:gd name="T11" fmla="*/ 445 h 1828"/>
                  <a:gd name="T12" fmla="*/ 145 w 1580"/>
                  <a:gd name="T13" fmla="*/ 450 h 1828"/>
                  <a:gd name="T14" fmla="*/ 165 w 1580"/>
                  <a:gd name="T15" fmla="*/ 450 h 1828"/>
                  <a:gd name="T16" fmla="*/ 183 w 1580"/>
                  <a:gd name="T17" fmla="*/ 456 h 1828"/>
                  <a:gd name="T18" fmla="*/ 188 w 1580"/>
                  <a:gd name="T19" fmla="*/ 454 h 1828"/>
                  <a:gd name="T20" fmla="*/ 197 w 1580"/>
                  <a:gd name="T21" fmla="*/ 450 h 1828"/>
                  <a:gd name="T22" fmla="*/ 206 w 1580"/>
                  <a:gd name="T23" fmla="*/ 445 h 1828"/>
                  <a:gd name="T24" fmla="*/ 215 w 1580"/>
                  <a:gd name="T25" fmla="*/ 440 h 1828"/>
                  <a:gd name="T26" fmla="*/ 226 w 1580"/>
                  <a:gd name="T27" fmla="*/ 445 h 1828"/>
                  <a:gd name="T28" fmla="*/ 229 w 1580"/>
                  <a:gd name="T29" fmla="*/ 456 h 1828"/>
                  <a:gd name="T30" fmla="*/ 249 w 1580"/>
                  <a:gd name="T31" fmla="*/ 463 h 1828"/>
                  <a:gd name="T32" fmla="*/ 265 w 1580"/>
                  <a:gd name="T33" fmla="*/ 468 h 1828"/>
                  <a:gd name="T34" fmla="*/ 276 w 1580"/>
                  <a:gd name="T35" fmla="*/ 454 h 1828"/>
                  <a:gd name="T36" fmla="*/ 285 w 1580"/>
                  <a:gd name="T37" fmla="*/ 413 h 1828"/>
                  <a:gd name="T38" fmla="*/ 297 w 1580"/>
                  <a:gd name="T39" fmla="*/ 381 h 1828"/>
                  <a:gd name="T40" fmla="*/ 306 w 1580"/>
                  <a:gd name="T41" fmla="*/ 395 h 1828"/>
                  <a:gd name="T42" fmla="*/ 304 w 1580"/>
                  <a:gd name="T43" fmla="*/ 402 h 1828"/>
                  <a:gd name="T44" fmla="*/ 308 w 1580"/>
                  <a:gd name="T45" fmla="*/ 399 h 1828"/>
                  <a:gd name="T46" fmla="*/ 315 w 1580"/>
                  <a:gd name="T47" fmla="*/ 397 h 1828"/>
                  <a:gd name="T48" fmla="*/ 322 w 1580"/>
                  <a:gd name="T49" fmla="*/ 395 h 1828"/>
                  <a:gd name="T50" fmla="*/ 315 w 1580"/>
                  <a:gd name="T51" fmla="*/ 384 h 1828"/>
                  <a:gd name="T52" fmla="*/ 315 w 1580"/>
                  <a:gd name="T53" fmla="*/ 372 h 1828"/>
                  <a:gd name="T54" fmla="*/ 324 w 1580"/>
                  <a:gd name="T55" fmla="*/ 351 h 1828"/>
                  <a:gd name="T56" fmla="*/ 340 w 1580"/>
                  <a:gd name="T57" fmla="*/ 335 h 1828"/>
                  <a:gd name="T58" fmla="*/ 348 w 1580"/>
                  <a:gd name="T59" fmla="*/ 335 h 1828"/>
                  <a:gd name="T60" fmla="*/ 358 w 1580"/>
                  <a:gd name="T61" fmla="*/ 326 h 1828"/>
                  <a:gd name="T62" fmla="*/ 378 w 1580"/>
                  <a:gd name="T63" fmla="*/ 304 h 1828"/>
                  <a:gd name="T64" fmla="*/ 390 w 1580"/>
                  <a:gd name="T65" fmla="*/ 269 h 1828"/>
                  <a:gd name="T66" fmla="*/ 387 w 1580"/>
                  <a:gd name="T67" fmla="*/ 233 h 1828"/>
                  <a:gd name="T68" fmla="*/ 394 w 1580"/>
                  <a:gd name="T69" fmla="*/ 217 h 1828"/>
                  <a:gd name="T70" fmla="*/ 390 w 1580"/>
                  <a:gd name="T71" fmla="*/ 178 h 1828"/>
                  <a:gd name="T72" fmla="*/ 392 w 1580"/>
                  <a:gd name="T73" fmla="*/ 169 h 1828"/>
                  <a:gd name="T74" fmla="*/ 401 w 1580"/>
                  <a:gd name="T75" fmla="*/ 164 h 1828"/>
                  <a:gd name="T76" fmla="*/ 374 w 1580"/>
                  <a:gd name="T77" fmla="*/ 2 h 1828"/>
                  <a:gd name="T78" fmla="*/ 358 w 1580"/>
                  <a:gd name="T79" fmla="*/ 9 h 1828"/>
                  <a:gd name="T80" fmla="*/ 342 w 1580"/>
                  <a:gd name="T81" fmla="*/ 16 h 1828"/>
                  <a:gd name="T82" fmla="*/ 328 w 1580"/>
                  <a:gd name="T83" fmla="*/ 30 h 1828"/>
                  <a:gd name="T84" fmla="*/ 306 w 1580"/>
                  <a:gd name="T85" fmla="*/ 41 h 1828"/>
                  <a:gd name="T86" fmla="*/ 270 w 1580"/>
                  <a:gd name="T87" fmla="*/ 77 h 1828"/>
                  <a:gd name="T88" fmla="*/ 235 w 1580"/>
                  <a:gd name="T89" fmla="*/ 84 h 1828"/>
                  <a:gd name="T90" fmla="*/ 190 w 1580"/>
                  <a:gd name="T91" fmla="*/ 96 h 1828"/>
                  <a:gd name="T92" fmla="*/ 170 w 1580"/>
                  <a:gd name="T93" fmla="*/ 98 h 1828"/>
                  <a:gd name="T94" fmla="*/ 152 w 1580"/>
                  <a:gd name="T95" fmla="*/ 82 h 1828"/>
                  <a:gd name="T96" fmla="*/ 123 w 1580"/>
                  <a:gd name="T97" fmla="*/ 77 h 18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580" h="1828">
                    <a:moveTo>
                      <a:pt x="474" y="302"/>
                    </a:moveTo>
                    <a:lnTo>
                      <a:pt x="0" y="348"/>
                    </a:lnTo>
                    <a:lnTo>
                      <a:pt x="144" y="1605"/>
                    </a:lnTo>
                    <a:lnTo>
                      <a:pt x="161" y="1605"/>
                    </a:lnTo>
                    <a:lnTo>
                      <a:pt x="180" y="1605"/>
                    </a:lnTo>
                    <a:lnTo>
                      <a:pt x="197" y="1596"/>
                    </a:lnTo>
                    <a:lnTo>
                      <a:pt x="224" y="1587"/>
                    </a:lnTo>
                    <a:lnTo>
                      <a:pt x="242" y="1587"/>
                    </a:lnTo>
                    <a:lnTo>
                      <a:pt x="269" y="1587"/>
                    </a:lnTo>
                    <a:lnTo>
                      <a:pt x="286" y="1605"/>
                    </a:lnTo>
                    <a:lnTo>
                      <a:pt x="313" y="1622"/>
                    </a:lnTo>
                    <a:lnTo>
                      <a:pt x="340" y="1658"/>
                    </a:lnTo>
                    <a:lnTo>
                      <a:pt x="366" y="1702"/>
                    </a:lnTo>
                    <a:lnTo>
                      <a:pt x="375" y="1702"/>
                    </a:lnTo>
                    <a:lnTo>
                      <a:pt x="384" y="1702"/>
                    </a:lnTo>
                    <a:lnTo>
                      <a:pt x="393" y="1702"/>
                    </a:lnTo>
                    <a:lnTo>
                      <a:pt x="410" y="1712"/>
                    </a:lnTo>
                    <a:lnTo>
                      <a:pt x="421" y="1712"/>
                    </a:lnTo>
                    <a:lnTo>
                      <a:pt x="437" y="1720"/>
                    </a:lnTo>
                    <a:lnTo>
                      <a:pt x="446" y="1729"/>
                    </a:lnTo>
                    <a:lnTo>
                      <a:pt x="464" y="1738"/>
                    </a:lnTo>
                    <a:lnTo>
                      <a:pt x="474" y="1738"/>
                    </a:lnTo>
                    <a:lnTo>
                      <a:pt x="490" y="1747"/>
                    </a:lnTo>
                    <a:lnTo>
                      <a:pt x="517" y="1738"/>
                    </a:lnTo>
                    <a:lnTo>
                      <a:pt x="536" y="1738"/>
                    </a:lnTo>
                    <a:lnTo>
                      <a:pt x="545" y="1747"/>
                    </a:lnTo>
                    <a:lnTo>
                      <a:pt x="554" y="1747"/>
                    </a:lnTo>
                    <a:lnTo>
                      <a:pt x="570" y="1756"/>
                    </a:lnTo>
                    <a:lnTo>
                      <a:pt x="581" y="1756"/>
                    </a:lnTo>
                    <a:lnTo>
                      <a:pt x="598" y="1765"/>
                    </a:lnTo>
                    <a:lnTo>
                      <a:pt x="616" y="1765"/>
                    </a:lnTo>
                    <a:lnTo>
                      <a:pt x="652" y="1756"/>
                    </a:lnTo>
                    <a:lnTo>
                      <a:pt x="687" y="1756"/>
                    </a:lnTo>
                    <a:lnTo>
                      <a:pt x="706" y="1773"/>
                    </a:lnTo>
                    <a:lnTo>
                      <a:pt x="714" y="1783"/>
                    </a:lnTo>
                    <a:lnTo>
                      <a:pt x="723" y="1783"/>
                    </a:lnTo>
                    <a:lnTo>
                      <a:pt x="732" y="1783"/>
                    </a:lnTo>
                    <a:lnTo>
                      <a:pt x="741" y="1773"/>
                    </a:lnTo>
                    <a:lnTo>
                      <a:pt x="750" y="1765"/>
                    </a:lnTo>
                    <a:lnTo>
                      <a:pt x="750" y="1756"/>
                    </a:lnTo>
                    <a:lnTo>
                      <a:pt x="759" y="1756"/>
                    </a:lnTo>
                    <a:lnTo>
                      <a:pt x="777" y="1756"/>
                    </a:lnTo>
                    <a:lnTo>
                      <a:pt x="794" y="1756"/>
                    </a:lnTo>
                    <a:lnTo>
                      <a:pt x="803" y="1756"/>
                    </a:lnTo>
                    <a:lnTo>
                      <a:pt x="803" y="1747"/>
                    </a:lnTo>
                    <a:lnTo>
                      <a:pt x="812" y="1738"/>
                    </a:lnTo>
                    <a:lnTo>
                      <a:pt x="812" y="1729"/>
                    </a:lnTo>
                    <a:lnTo>
                      <a:pt x="821" y="1729"/>
                    </a:lnTo>
                    <a:lnTo>
                      <a:pt x="830" y="1720"/>
                    </a:lnTo>
                    <a:lnTo>
                      <a:pt x="847" y="1720"/>
                    </a:lnTo>
                    <a:lnTo>
                      <a:pt x="867" y="1720"/>
                    </a:lnTo>
                    <a:lnTo>
                      <a:pt x="874" y="1729"/>
                    </a:lnTo>
                    <a:lnTo>
                      <a:pt x="883" y="1738"/>
                    </a:lnTo>
                    <a:lnTo>
                      <a:pt x="892" y="1738"/>
                    </a:lnTo>
                    <a:lnTo>
                      <a:pt x="892" y="1747"/>
                    </a:lnTo>
                    <a:lnTo>
                      <a:pt x="892" y="1765"/>
                    </a:lnTo>
                    <a:lnTo>
                      <a:pt x="892" y="1773"/>
                    </a:lnTo>
                    <a:lnTo>
                      <a:pt x="901" y="1783"/>
                    </a:lnTo>
                    <a:lnTo>
                      <a:pt x="910" y="1792"/>
                    </a:lnTo>
                    <a:lnTo>
                      <a:pt x="938" y="1800"/>
                    </a:lnTo>
                    <a:lnTo>
                      <a:pt x="963" y="1809"/>
                    </a:lnTo>
                    <a:lnTo>
                      <a:pt x="982" y="1809"/>
                    </a:lnTo>
                    <a:lnTo>
                      <a:pt x="991" y="1818"/>
                    </a:lnTo>
                    <a:lnTo>
                      <a:pt x="1009" y="1828"/>
                    </a:lnTo>
                    <a:lnTo>
                      <a:pt x="1027" y="1828"/>
                    </a:lnTo>
                    <a:lnTo>
                      <a:pt x="1044" y="1828"/>
                    </a:lnTo>
                    <a:lnTo>
                      <a:pt x="1063" y="1818"/>
                    </a:lnTo>
                    <a:lnTo>
                      <a:pt x="1071" y="1809"/>
                    </a:lnTo>
                    <a:lnTo>
                      <a:pt x="1080" y="1792"/>
                    </a:lnTo>
                    <a:lnTo>
                      <a:pt x="1089" y="1773"/>
                    </a:lnTo>
                    <a:lnTo>
                      <a:pt x="1089" y="1747"/>
                    </a:lnTo>
                    <a:lnTo>
                      <a:pt x="1133" y="1729"/>
                    </a:lnTo>
                    <a:lnTo>
                      <a:pt x="1124" y="1667"/>
                    </a:lnTo>
                    <a:lnTo>
                      <a:pt x="1124" y="1613"/>
                    </a:lnTo>
                    <a:lnTo>
                      <a:pt x="1124" y="1569"/>
                    </a:lnTo>
                    <a:lnTo>
                      <a:pt x="1143" y="1533"/>
                    </a:lnTo>
                    <a:lnTo>
                      <a:pt x="1151" y="1507"/>
                    </a:lnTo>
                    <a:lnTo>
                      <a:pt x="1169" y="1489"/>
                    </a:lnTo>
                    <a:lnTo>
                      <a:pt x="1187" y="1489"/>
                    </a:lnTo>
                    <a:lnTo>
                      <a:pt x="1196" y="1489"/>
                    </a:lnTo>
                    <a:lnTo>
                      <a:pt x="1204" y="1507"/>
                    </a:lnTo>
                    <a:lnTo>
                      <a:pt x="1204" y="1542"/>
                    </a:lnTo>
                    <a:lnTo>
                      <a:pt x="1196" y="1552"/>
                    </a:lnTo>
                    <a:lnTo>
                      <a:pt x="1196" y="1560"/>
                    </a:lnTo>
                    <a:lnTo>
                      <a:pt x="1187" y="1560"/>
                    </a:lnTo>
                    <a:lnTo>
                      <a:pt x="1196" y="1569"/>
                    </a:lnTo>
                    <a:lnTo>
                      <a:pt x="1204" y="1569"/>
                    </a:lnTo>
                    <a:lnTo>
                      <a:pt x="1213" y="1560"/>
                    </a:lnTo>
                    <a:lnTo>
                      <a:pt x="1223" y="1560"/>
                    </a:lnTo>
                    <a:lnTo>
                      <a:pt x="1231" y="1560"/>
                    </a:lnTo>
                    <a:lnTo>
                      <a:pt x="1240" y="1552"/>
                    </a:lnTo>
                    <a:lnTo>
                      <a:pt x="1249" y="1552"/>
                    </a:lnTo>
                    <a:lnTo>
                      <a:pt x="1258" y="1552"/>
                    </a:lnTo>
                    <a:lnTo>
                      <a:pt x="1258" y="1542"/>
                    </a:lnTo>
                    <a:lnTo>
                      <a:pt x="1267" y="1542"/>
                    </a:lnTo>
                    <a:lnTo>
                      <a:pt x="1267" y="1533"/>
                    </a:lnTo>
                    <a:lnTo>
                      <a:pt x="1267" y="1525"/>
                    </a:lnTo>
                    <a:lnTo>
                      <a:pt x="1258" y="1507"/>
                    </a:lnTo>
                    <a:lnTo>
                      <a:pt x="1240" y="1498"/>
                    </a:lnTo>
                    <a:lnTo>
                      <a:pt x="1240" y="1489"/>
                    </a:lnTo>
                    <a:lnTo>
                      <a:pt x="1240" y="1480"/>
                    </a:lnTo>
                    <a:lnTo>
                      <a:pt x="1240" y="1461"/>
                    </a:lnTo>
                    <a:lnTo>
                      <a:pt x="1240" y="1452"/>
                    </a:lnTo>
                    <a:lnTo>
                      <a:pt x="1240" y="1436"/>
                    </a:lnTo>
                    <a:lnTo>
                      <a:pt x="1249" y="1416"/>
                    </a:lnTo>
                    <a:lnTo>
                      <a:pt x="1258" y="1399"/>
                    </a:lnTo>
                    <a:lnTo>
                      <a:pt x="1276" y="1372"/>
                    </a:lnTo>
                    <a:lnTo>
                      <a:pt x="1293" y="1356"/>
                    </a:lnTo>
                    <a:lnTo>
                      <a:pt x="1311" y="1328"/>
                    </a:lnTo>
                    <a:lnTo>
                      <a:pt x="1329" y="1319"/>
                    </a:lnTo>
                    <a:lnTo>
                      <a:pt x="1338" y="1310"/>
                    </a:lnTo>
                    <a:lnTo>
                      <a:pt x="1356" y="1310"/>
                    </a:lnTo>
                    <a:lnTo>
                      <a:pt x="1366" y="1310"/>
                    </a:lnTo>
                    <a:lnTo>
                      <a:pt x="1373" y="1310"/>
                    </a:lnTo>
                    <a:lnTo>
                      <a:pt x="1384" y="1310"/>
                    </a:lnTo>
                    <a:lnTo>
                      <a:pt x="1393" y="1301"/>
                    </a:lnTo>
                    <a:lnTo>
                      <a:pt x="1400" y="1292"/>
                    </a:lnTo>
                    <a:lnTo>
                      <a:pt x="1409" y="1275"/>
                    </a:lnTo>
                    <a:lnTo>
                      <a:pt x="1428" y="1256"/>
                    </a:lnTo>
                    <a:lnTo>
                      <a:pt x="1453" y="1230"/>
                    </a:lnTo>
                    <a:lnTo>
                      <a:pt x="1473" y="1212"/>
                    </a:lnTo>
                    <a:lnTo>
                      <a:pt x="1490" y="1186"/>
                    </a:lnTo>
                    <a:lnTo>
                      <a:pt x="1508" y="1159"/>
                    </a:lnTo>
                    <a:lnTo>
                      <a:pt x="1526" y="1132"/>
                    </a:lnTo>
                    <a:lnTo>
                      <a:pt x="1535" y="1096"/>
                    </a:lnTo>
                    <a:lnTo>
                      <a:pt x="1535" y="1052"/>
                    </a:lnTo>
                    <a:lnTo>
                      <a:pt x="1535" y="1007"/>
                    </a:lnTo>
                    <a:lnTo>
                      <a:pt x="1526" y="954"/>
                    </a:lnTo>
                    <a:lnTo>
                      <a:pt x="1526" y="926"/>
                    </a:lnTo>
                    <a:lnTo>
                      <a:pt x="1526" y="910"/>
                    </a:lnTo>
                    <a:lnTo>
                      <a:pt x="1535" y="899"/>
                    </a:lnTo>
                    <a:lnTo>
                      <a:pt x="1544" y="883"/>
                    </a:lnTo>
                    <a:lnTo>
                      <a:pt x="1544" y="864"/>
                    </a:lnTo>
                    <a:lnTo>
                      <a:pt x="1553" y="846"/>
                    </a:lnTo>
                    <a:lnTo>
                      <a:pt x="1553" y="830"/>
                    </a:lnTo>
                    <a:lnTo>
                      <a:pt x="1553" y="793"/>
                    </a:lnTo>
                    <a:lnTo>
                      <a:pt x="1553" y="749"/>
                    </a:lnTo>
                    <a:lnTo>
                      <a:pt x="1535" y="695"/>
                    </a:lnTo>
                    <a:lnTo>
                      <a:pt x="1526" y="678"/>
                    </a:lnTo>
                    <a:lnTo>
                      <a:pt x="1526" y="669"/>
                    </a:lnTo>
                    <a:lnTo>
                      <a:pt x="1535" y="659"/>
                    </a:lnTo>
                    <a:lnTo>
                      <a:pt x="1544" y="659"/>
                    </a:lnTo>
                    <a:lnTo>
                      <a:pt x="1553" y="650"/>
                    </a:lnTo>
                    <a:lnTo>
                      <a:pt x="1561" y="650"/>
                    </a:lnTo>
                    <a:lnTo>
                      <a:pt x="1570" y="650"/>
                    </a:lnTo>
                    <a:lnTo>
                      <a:pt x="1580" y="642"/>
                    </a:lnTo>
                    <a:lnTo>
                      <a:pt x="1580" y="633"/>
                    </a:lnTo>
                    <a:lnTo>
                      <a:pt x="1580" y="623"/>
                    </a:lnTo>
                    <a:lnTo>
                      <a:pt x="1481" y="0"/>
                    </a:lnTo>
                    <a:lnTo>
                      <a:pt x="1473" y="9"/>
                    </a:lnTo>
                    <a:lnTo>
                      <a:pt x="1464" y="18"/>
                    </a:lnTo>
                    <a:lnTo>
                      <a:pt x="1446" y="26"/>
                    </a:lnTo>
                    <a:lnTo>
                      <a:pt x="1428" y="36"/>
                    </a:lnTo>
                    <a:lnTo>
                      <a:pt x="1409" y="36"/>
                    </a:lnTo>
                    <a:lnTo>
                      <a:pt x="1393" y="45"/>
                    </a:lnTo>
                    <a:lnTo>
                      <a:pt x="1384" y="45"/>
                    </a:lnTo>
                    <a:lnTo>
                      <a:pt x="1366" y="53"/>
                    </a:lnTo>
                    <a:lnTo>
                      <a:pt x="1347" y="62"/>
                    </a:lnTo>
                    <a:lnTo>
                      <a:pt x="1338" y="72"/>
                    </a:lnTo>
                    <a:lnTo>
                      <a:pt x="1320" y="89"/>
                    </a:lnTo>
                    <a:lnTo>
                      <a:pt x="1303" y="106"/>
                    </a:lnTo>
                    <a:lnTo>
                      <a:pt x="1293" y="116"/>
                    </a:lnTo>
                    <a:lnTo>
                      <a:pt x="1276" y="125"/>
                    </a:lnTo>
                    <a:lnTo>
                      <a:pt x="1258" y="133"/>
                    </a:lnTo>
                    <a:lnTo>
                      <a:pt x="1231" y="142"/>
                    </a:lnTo>
                    <a:lnTo>
                      <a:pt x="1204" y="160"/>
                    </a:lnTo>
                    <a:lnTo>
                      <a:pt x="1178" y="196"/>
                    </a:lnTo>
                    <a:lnTo>
                      <a:pt x="1133" y="233"/>
                    </a:lnTo>
                    <a:lnTo>
                      <a:pt x="1089" y="285"/>
                    </a:lnTo>
                    <a:lnTo>
                      <a:pt x="1063" y="302"/>
                    </a:lnTo>
                    <a:lnTo>
                      <a:pt x="1036" y="322"/>
                    </a:lnTo>
                    <a:lnTo>
                      <a:pt x="1000" y="322"/>
                    </a:lnTo>
                    <a:lnTo>
                      <a:pt x="963" y="322"/>
                    </a:lnTo>
                    <a:lnTo>
                      <a:pt x="927" y="329"/>
                    </a:lnTo>
                    <a:lnTo>
                      <a:pt x="883" y="329"/>
                    </a:lnTo>
                    <a:lnTo>
                      <a:pt x="847" y="338"/>
                    </a:lnTo>
                    <a:lnTo>
                      <a:pt x="803" y="357"/>
                    </a:lnTo>
                    <a:lnTo>
                      <a:pt x="750" y="375"/>
                    </a:lnTo>
                    <a:lnTo>
                      <a:pt x="696" y="410"/>
                    </a:lnTo>
                    <a:lnTo>
                      <a:pt x="687" y="410"/>
                    </a:lnTo>
                    <a:lnTo>
                      <a:pt x="679" y="402"/>
                    </a:lnTo>
                    <a:lnTo>
                      <a:pt x="670" y="382"/>
                    </a:lnTo>
                    <a:lnTo>
                      <a:pt x="661" y="366"/>
                    </a:lnTo>
                    <a:lnTo>
                      <a:pt x="643" y="348"/>
                    </a:lnTo>
                    <a:lnTo>
                      <a:pt x="626" y="329"/>
                    </a:lnTo>
                    <a:lnTo>
                      <a:pt x="598" y="322"/>
                    </a:lnTo>
                    <a:lnTo>
                      <a:pt x="563" y="302"/>
                    </a:lnTo>
                    <a:lnTo>
                      <a:pt x="527" y="302"/>
                    </a:lnTo>
                    <a:lnTo>
                      <a:pt x="483" y="302"/>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62" name="Freeform 64"/>
              <p:cNvSpPr>
                <a:spLocks/>
              </p:cNvSpPr>
              <p:nvPr/>
            </p:nvSpPr>
            <p:spPr bwMode="auto">
              <a:xfrm>
                <a:off x="4302" y="1803"/>
                <a:ext cx="534" cy="378"/>
              </a:xfrm>
              <a:custGeom>
                <a:avLst/>
                <a:gdLst>
                  <a:gd name="T0" fmla="*/ 498 w 2104"/>
                  <a:gd name="T1" fmla="*/ 80 h 1471"/>
                  <a:gd name="T2" fmla="*/ 500 w 2104"/>
                  <a:gd name="T3" fmla="*/ 73 h 1471"/>
                  <a:gd name="T4" fmla="*/ 500 w 2104"/>
                  <a:gd name="T5" fmla="*/ 64 h 1471"/>
                  <a:gd name="T6" fmla="*/ 475 w 2104"/>
                  <a:gd name="T7" fmla="*/ 41 h 1471"/>
                  <a:gd name="T8" fmla="*/ 473 w 2104"/>
                  <a:gd name="T9" fmla="*/ 30 h 1471"/>
                  <a:gd name="T10" fmla="*/ 464 w 2104"/>
                  <a:gd name="T11" fmla="*/ 21 h 1471"/>
                  <a:gd name="T12" fmla="*/ 453 w 2104"/>
                  <a:gd name="T13" fmla="*/ 18 h 1471"/>
                  <a:gd name="T14" fmla="*/ 448 w 2104"/>
                  <a:gd name="T15" fmla="*/ 11 h 1471"/>
                  <a:gd name="T16" fmla="*/ 442 w 2104"/>
                  <a:gd name="T17" fmla="*/ 2 h 1471"/>
                  <a:gd name="T18" fmla="*/ 430 w 2104"/>
                  <a:gd name="T19" fmla="*/ 2 h 1471"/>
                  <a:gd name="T20" fmla="*/ 349 w 2104"/>
                  <a:gd name="T21" fmla="*/ 23 h 1471"/>
                  <a:gd name="T22" fmla="*/ 215 w 2104"/>
                  <a:gd name="T23" fmla="*/ 55 h 1471"/>
                  <a:gd name="T24" fmla="*/ 89 w 2104"/>
                  <a:gd name="T25" fmla="*/ 77 h 1471"/>
                  <a:gd name="T26" fmla="*/ 57 w 2104"/>
                  <a:gd name="T27" fmla="*/ 50 h 1471"/>
                  <a:gd name="T28" fmla="*/ 50 w 2104"/>
                  <a:gd name="T29" fmla="*/ 55 h 1471"/>
                  <a:gd name="T30" fmla="*/ 39 w 2104"/>
                  <a:gd name="T31" fmla="*/ 62 h 1471"/>
                  <a:gd name="T32" fmla="*/ 32 w 2104"/>
                  <a:gd name="T33" fmla="*/ 69 h 1471"/>
                  <a:gd name="T34" fmla="*/ 32 w 2104"/>
                  <a:gd name="T35" fmla="*/ 76 h 1471"/>
                  <a:gd name="T36" fmla="*/ 27 w 2104"/>
                  <a:gd name="T37" fmla="*/ 82 h 1471"/>
                  <a:gd name="T38" fmla="*/ 18 w 2104"/>
                  <a:gd name="T39" fmla="*/ 85 h 1471"/>
                  <a:gd name="T40" fmla="*/ 9 w 2104"/>
                  <a:gd name="T41" fmla="*/ 85 h 1471"/>
                  <a:gd name="T42" fmla="*/ 5 w 2104"/>
                  <a:gd name="T43" fmla="*/ 92 h 1471"/>
                  <a:gd name="T44" fmla="*/ 0 w 2104"/>
                  <a:gd name="T45" fmla="*/ 101 h 1471"/>
                  <a:gd name="T46" fmla="*/ 107 w 2104"/>
                  <a:gd name="T47" fmla="*/ 366 h 1471"/>
                  <a:gd name="T48" fmla="*/ 274 w 2104"/>
                  <a:gd name="T49" fmla="*/ 332 h 1471"/>
                  <a:gd name="T50" fmla="*/ 425 w 2104"/>
                  <a:gd name="T51" fmla="*/ 300 h 1471"/>
                  <a:gd name="T52" fmla="*/ 464 w 2104"/>
                  <a:gd name="T53" fmla="*/ 289 h 1471"/>
                  <a:gd name="T54" fmla="*/ 466 w 2104"/>
                  <a:gd name="T55" fmla="*/ 277 h 1471"/>
                  <a:gd name="T56" fmla="*/ 473 w 2104"/>
                  <a:gd name="T57" fmla="*/ 268 h 1471"/>
                  <a:gd name="T58" fmla="*/ 485 w 2104"/>
                  <a:gd name="T59" fmla="*/ 268 h 1471"/>
                  <a:gd name="T60" fmla="*/ 505 w 2104"/>
                  <a:gd name="T61" fmla="*/ 256 h 1471"/>
                  <a:gd name="T62" fmla="*/ 512 w 2104"/>
                  <a:gd name="T63" fmla="*/ 243 h 1471"/>
                  <a:gd name="T64" fmla="*/ 518 w 2104"/>
                  <a:gd name="T65" fmla="*/ 232 h 1471"/>
                  <a:gd name="T66" fmla="*/ 530 w 2104"/>
                  <a:gd name="T67" fmla="*/ 225 h 1471"/>
                  <a:gd name="T68" fmla="*/ 534 w 2104"/>
                  <a:gd name="T69" fmla="*/ 218 h 1471"/>
                  <a:gd name="T70" fmla="*/ 532 w 2104"/>
                  <a:gd name="T71" fmla="*/ 208 h 1471"/>
                  <a:gd name="T72" fmla="*/ 482 w 2104"/>
                  <a:gd name="T73" fmla="*/ 155 h 1471"/>
                  <a:gd name="T74" fmla="*/ 485 w 2104"/>
                  <a:gd name="T75" fmla="*/ 151 h 1471"/>
                  <a:gd name="T76" fmla="*/ 489 w 2104"/>
                  <a:gd name="T77" fmla="*/ 149 h 1471"/>
                  <a:gd name="T78" fmla="*/ 491 w 2104"/>
                  <a:gd name="T79" fmla="*/ 142 h 1471"/>
                  <a:gd name="T80" fmla="*/ 489 w 2104"/>
                  <a:gd name="T81" fmla="*/ 133 h 1471"/>
                  <a:gd name="T82" fmla="*/ 482 w 2104"/>
                  <a:gd name="T83" fmla="*/ 124 h 1471"/>
                  <a:gd name="T84" fmla="*/ 485 w 2104"/>
                  <a:gd name="T85" fmla="*/ 117 h 1471"/>
                  <a:gd name="T86" fmla="*/ 489 w 2104"/>
                  <a:gd name="T87" fmla="*/ 105 h 1471"/>
                  <a:gd name="T88" fmla="*/ 493 w 2104"/>
                  <a:gd name="T89" fmla="*/ 103 h 1471"/>
                  <a:gd name="T90" fmla="*/ 498 w 2104"/>
                  <a:gd name="T91" fmla="*/ 96 h 1471"/>
                  <a:gd name="T92" fmla="*/ 498 w 2104"/>
                  <a:gd name="T93" fmla="*/ 80 h 1471"/>
                  <a:gd name="T94" fmla="*/ 500 w 2104"/>
                  <a:gd name="T95" fmla="*/ 73 h 1471"/>
                  <a:gd name="T96" fmla="*/ 500 w 2104"/>
                  <a:gd name="T97" fmla="*/ 64 h 1471"/>
                  <a:gd name="T98" fmla="*/ 475 w 2104"/>
                  <a:gd name="T99" fmla="*/ 41 h 1471"/>
                  <a:gd name="T100" fmla="*/ 473 w 2104"/>
                  <a:gd name="T101" fmla="*/ 30 h 1471"/>
                  <a:gd name="T102" fmla="*/ 464 w 2104"/>
                  <a:gd name="T103" fmla="*/ 21 h 1471"/>
                  <a:gd name="T104" fmla="*/ 453 w 2104"/>
                  <a:gd name="T105" fmla="*/ 18 h 1471"/>
                  <a:gd name="T106" fmla="*/ 448 w 2104"/>
                  <a:gd name="T107" fmla="*/ 11 h 1471"/>
                  <a:gd name="T108" fmla="*/ 442 w 2104"/>
                  <a:gd name="T109" fmla="*/ 2 h 1471"/>
                  <a:gd name="T110" fmla="*/ 430 w 2104"/>
                  <a:gd name="T111" fmla="*/ 2 h 14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104" h="1471">
                    <a:moveTo>
                      <a:pt x="1962" y="357"/>
                    </a:moveTo>
                    <a:lnTo>
                      <a:pt x="1962" y="330"/>
                    </a:lnTo>
                    <a:lnTo>
                      <a:pt x="1962" y="312"/>
                    </a:lnTo>
                    <a:lnTo>
                      <a:pt x="1962" y="301"/>
                    </a:lnTo>
                    <a:lnTo>
                      <a:pt x="1971" y="294"/>
                    </a:lnTo>
                    <a:lnTo>
                      <a:pt x="1971" y="285"/>
                    </a:lnTo>
                    <a:lnTo>
                      <a:pt x="1980" y="276"/>
                    </a:lnTo>
                    <a:lnTo>
                      <a:pt x="1971" y="268"/>
                    </a:lnTo>
                    <a:lnTo>
                      <a:pt x="1971" y="248"/>
                    </a:lnTo>
                    <a:lnTo>
                      <a:pt x="1962" y="221"/>
                    </a:lnTo>
                    <a:lnTo>
                      <a:pt x="1864" y="188"/>
                    </a:lnTo>
                    <a:lnTo>
                      <a:pt x="1873" y="161"/>
                    </a:lnTo>
                    <a:lnTo>
                      <a:pt x="1873" y="141"/>
                    </a:lnTo>
                    <a:lnTo>
                      <a:pt x="1873" y="124"/>
                    </a:lnTo>
                    <a:lnTo>
                      <a:pt x="1864" y="115"/>
                    </a:lnTo>
                    <a:lnTo>
                      <a:pt x="1856" y="97"/>
                    </a:lnTo>
                    <a:lnTo>
                      <a:pt x="1837" y="88"/>
                    </a:lnTo>
                    <a:lnTo>
                      <a:pt x="1829" y="80"/>
                    </a:lnTo>
                    <a:lnTo>
                      <a:pt x="1811" y="71"/>
                    </a:lnTo>
                    <a:lnTo>
                      <a:pt x="1802" y="71"/>
                    </a:lnTo>
                    <a:lnTo>
                      <a:pt x="1784" y="71"/>
                    </a:lnTo>
                    <a:lnTo>
                      <a:pt x="1776" y="61"/>
                    </a:lnTo>
                    <a:lnTo>
                      <a:pt x="1765" y="53"/>
                    </a:lnTo>
                    <a:lnTo>
                      <a:pt x="1765" y="44"/>
                    </a:lnTo>
                    <a:lnTo>
                      <a:pt x="1756" y="35"/>
                    </a:lnTo>
                    <a:lnTo>
                      <a:pt x="1747" y="17"/>
                    </a:lnTo>
                    <a:lnTo>
                      <a:pt x="1740" y="8"/>
                    </a:lnTo>
                    <a:lnTo>
                      <a:pt x="1731" y="8"/>
                    </a:lnTo>
                    <a:lnTo>
                      <a:pt x="1712" y="0"/>
                    </a:lnTo>
                    <a:lnTo>
                      <a:pt x="1694" y="8"/>
                    </a:lnTo>
                    <a:lnTo>
                      <a:pt x="1623" y="27"/>
                    </a:lnTo>
                    <a:lnTo>
                      <a:pt x="1516" y="53"/>
                    </a:lnTo>
                    <a:lnTo>
                      <a:pt x="1374" y="88"/>
                    </a:lnTo>
                    <a:lnTo>
                      <a:pt x="1213" y="133"/>
                    </a:lnTo>
                    <a:lnTo>
                      <a:pt x="1035" y="168"/>
                    </a:lnTo>
                    <a:lnTo>
                      <a:pt x="846" y="214"/>
                    </a:lnTo>
                    <a:lnTo>
                      <a:pt x="669" y="248"/>
                    </a:lnTo>
                    <a:lnTo>
                      <a:pt x="500" y="285"/>
                    </a:lnTo>
                    <a:lnTo>
                      <a:pt x="349" y="301"/>
                    </a:lnTo>
                    <a:lnTo>
                      <a:pt x="232" y="321"/>
                    </a:lnTo>
                    <a:lnTo>
                      <a:pt x="232" y="195"/>
                    </a:lnTo>
                    <a:lnTo>
                      <a:pt x="223" y="195"/>
                    </a:lnTo>
                    <a:lnTo>
                      <a:pt x="214" y="195"/>
                    </a:lnTo>
                    <a:lnTo>
                      <a:pt x="205" y="205"/>
                    </a:lnTo>
                    <a:lnTo>
                      <a:pt x="196" y="214"/>
                    </a:lnTo>
                    <a:lnTo>
                      <a:pt x="179" y="221"/>
                    </a:lnTo>
                    <a:lnTo>
                      <a:pt x="160" y="232"/>
                    </a:lnTo>
                    <a:lnTo>
                      <a:pt x="152" y="241"/>
                    </a:lnTo>
                    <a:lnTo>
                      <a:pt x="134" y="248"/>
                    </a:lnTo>
                    <a:lnTo>
                      <a:pt x="134" y="257"/>
                    </a:lnTo>
                    <a:lnTo>
                      <a:pt x="125" y="268"/>
                    </a:lnTo>
                    <a:lnTo>
                      <a:pt x="125" y="276"/>
                    </a:lnTo>
                    <a:lnTo>
                      <a:pt x="125" y="285"/>
                    </a:lnTo>
                    <a:lnTo>
                      <a:pt x="125" y="294"/>
                    </a:lnTo>
                    <a:lnTo>
                      <a:pt x="125" y="301"/>
                    </a:lnTo>
                    <a:lnTo>
                      <a:pt x="116" y="312"/>
                    </a:lnTo>
                    <a:lnTo>
                      <a:pt x="107" y="321"/>
                    </a:lnTo>
                    <a:lnTo>
                      <a:pt x="99" y="321"/>
                    </a:lnTo>
                    <a:lnTo>
                      <a:pt x="89" y="330"/>
                    </a:lnTo>
                    <a:lnTo>
                      <a:pt x="72" y="330"/>
                    </a:lnTo>
                    <a:lnTo>
                      <a:pt x="54" y="330"/>
                    </a:lnTo>
                    <a:lnTo>
                      <a:pt x="45" y="330"/>
                    </a:lnTo>
                    <a:lnTo>
                      <a:pt x="36" y="330"/>
                    </a:lnTo>
                    <a:lnTo>
                      <a:pt x="27" y="338"/>
                    </a:lnTo>
                    <a:lnTo>
                      <a:pt x="27" y="348"/>
                    </a:lnTo>
                    <a:lnTo>
                      <a:pt x="19" y="357"/>
                    </a:lnTo>
                    <a:lnTo>
                      <a:pt x="9" y="365"/>
                    </a:lnTo>
                    <a:lnTo>
                      <a:pt x="9" y="374"/>
                    </a:lnTo>
                    <a:lnTo>
                      <a:pt x="0" y="392"/>
                    </a:lnTo>
                    <a:lnTo>
                      <a:pt x="160" y="1471"/>
                    </a:lnTo>
                    <a:lnTo>
                      <a:pt x="267" y="1453"/>
                    </a:lnTo>
                    <a:lnTo>
                      <a:pt x="420" y="1426"/>
                    </a:lnTo>
                    <a:lnTo>
                      <a:pt x="624" y="1391"/>
                    </a:lnTo>
                    <a:lnTo>
                      <a:pt x="846" y="1346"/>
                    </a:lnTo>
                    <a:lnTo>
                      <a:pt x="1079" y="1291"/>
                    </a:lnTo>
                    <a:lnTo>
                      <a:pt x="1303" y="1247"/>
                    </a:lnTo>
                    <a:lnTo>
                      <a:pt x="1507" y="1203"/>
                    </a:lnTo>
                    <a:lnTo>
                      <a:pt x="1676" y="1167"/>
                    </a:lnTo>
                    <a:lnTo>
                      <a:pt x="1784" y="1141"/>
                    </a:lnTo>
                    <a:lnTo>
                      <a:pt x="1829" y="1131"/>
                    </a:lnTo>
                    <a:lnTo>
                      <a:pt x="1829" y="1123"/>
                    </a:lnTo>
                    <a:lnTo>
                      <a:pt x="1829" y="1105"/>
                    </a:lnTo>
                    <a:lnTo>
                      <a:pt x="1837" y="1087"/>
                    </a:lnTo>
                    <a:lnTo>
                      <a:pt x="1837" y="1078"/>
                    </a:lnTo>
                    <a:lnTo>
                      <a:pt x="1846" y="1061"/>
                    </a:lnTo>
                    <a:lnTo>
                      <a:pt x="1856" y="1051"/>
                    </a:lnTo>
                    <a:lnTo>
                      <a:pt x="1864" y="1042"/>
                    </a:lnTo>
                    <a:lnTo>
                      <a:pt x="1873" y="1042"/>
                    </a:lnTo>
                    <a:lnTo>
                      <a:pt x="1891" y="1042"/>
                    </a:lnTo>
                    <a:lnTo>
                      <a:pt x="1909" y="1042"/>
                    </a:lnTo>
                    <a:lnTo>
                      <a:pt x="1953" y="1025"/>
                    </a:lnTo>
                    <a:lnTo>
                      <a:pt x="1971" y="1015"/>
                    </a:lnTo>
                    <a:lnTo>
                      <a:pt x="1989" y="998"/>
                    </a:lnTo>
                    <a:lnTo>
                      <a:pt x="2007" y="981"/>
                    </a:lnTo>
                    <a:lnTo>
                      <a:pt x="2007" y="962"/>
                    </a:lnTo>
                    <a:lnTo>
                      <a:pt x="2016" y="945"/>
                    </a:lnTo>
                    <a:lnTo>
                      <a:pt x="2016" y="927"/>
                    </a:lnTo>
                    <a:lnTo>
                      <a:pt x="2024" y="909"/>
                    </a:lnTo>
                    <a:lnTo>
                      <a:pt x="2042" y="901"/>
                    </a:lnTo>
                    <a:lnTo>
                      <a:pt x="2069" y="882"/>
                    </a:lnTo>
                    <a:lnTo>
                      <a:pt x="2077" y="882"/>
                    </a:lnTo>
                    <a:lnTo>
                      <a:pt x="2087" y="874"/>
                    </a:lnTo>
                    <a:lnTo>
                      <a:pt x="2096" y="865"/>
                    </a:lnTo>
                    <a:lnTo>
                      <a:pt x="2096" y="855"/>
                    </a:lnTo>
                    <a:lnTo>
                      <a:pt x="2104" y="847"/>
                    </a:lnTo>
                    <a:lnTo>
                      <a:pt x="2104" y="838"/>
                    </a:lnTo>
                    <a:lnTo>
                      <a:pt x="2104" y="820"/>
                    </a:lnTo>
                    <a:lnTo>
                      <a:pt x="2096" y="811"/>
                    </a:lnTo>
                    <a:lnTo>
                      <a:pt x="2087" y="794"/>
                    </a:lnTo>
                    <a:lnTo>
                      <a:pt x="2077" y="785"/>
                    </a:lnTo>
                    <a:lnTo>
                      <a:pt x="1900" y="605"/>
                    </a:lnTo>
                    <a:lnTo>
                      <a:pt x="1900" y="597"/>
                    </a:lnTo>
                    <a:lnTo>
                      <a:pt x="1900" y="588"/>
                    </a:lnTo>
                    <a:lnTo>
                      <a:pt x="1909" y="588"/>
                    </a:lnTo>
                    <a:lnTo>
                      <a:pt x="1917" y="588"/>
                    </a:lnTo>
                    <a:lnTo>
                      <a:pt x="1917" y="578"/>
                    </a:lnTo>
                    <a:lnTo>
                      <a:pt x="1927" y="578"/>
                    </a:lnTo>
                    <a:lnTo>
                      <a:pt x="1936" y="570"/>
                    </a:lnTo>
                    <a:lnTo>
                      <a:pt x="1936" y="561"/>
                    </a:lnTo>
                    <a:lnTo>
                      <a:pt x="1936" y="552"/>
                    </a:lnTo>
                    <a:lnTo>
                      <a:pt x="1936" y="544"/>
                    </a:lnTo>
                    <a:lnTo>
                      <a:pt x="1927" y="525"/>
                    </a:lnTo>
                    <a:lnTo>
                      <a:pt x="1927" y="517"/>
                    </a:lnTo>
                    <a:lnTo>
                      <a:pt x="1917" y="508"/>
                    </a:lnTo>
                    <a:lnTo>
                      <a:pt x="1909" y="490"/>
                    </a:lnTo>
                    <a:lnTo>
                      <a:pt x="1900" y="481"/>
                    </a:lnTo>
                    <a:lnTo>
                      <a:pt x="1900" y="472"/>
                    </a:lnTo>
                    <a:lnTo>
                      <a:pt x="1900" y="464"/>
                    </a:lnTo>
                    <a:lnTo>
                      <a:pt x="1909" y="454"/>
                    </a:lnTo>
                    <a:lnTo>
                      <a:pt x="1917" y="437"/>
                    </a:lnTo>
                    <a:lnTo>
                      <a:pt x="1917" y="418"/>
                    </a:lnTo>
                    <a:lnTo>
                      <a:pt x="1927" y="410"/>
                    </a:lnTo>
                    <a:lnTo>
                      <a:pt x="1927" y="401"/>
                    </a:lnTo>
                    <a:lnTo>
                      <a:pt x="1936" y="401"/>
                    </a:lnTo>
                    <a:lnTo>
                      <a:pt x="1944" y="401"/>
                    </a:lnTo>
                    <a:lnTo>
                      <a:pt x="1953" y="392"/>
                    </a:lnTo>
                    <a:lnTo>
                      <a:pt x="1962" y="392"/>
                    </a:lnTo>
                    <a:lnTo>
                      <a:pt x="1962" y="374"/>
                    </a:lnTo>
                    <a:lnTo>
                      <a:pt x="1971" y="357"/>
                    </a:lnTo>
                    <a:lnTo>
                      <a:pt x="1962" y="330"/>
                    </a:lnTo>
                    <a:lnTo>
                      <a:pt x="1962" y="312"/>
                    </a:lnTo>
                    <a:lnTo>
                      <a:pt x="1962" y="301"/>
                    </a:lnTo>
                    <a:lnTo>
                      <a:pt x="1971" y="294"/>
                    </a:lnTo>
                    <a:lnTo>
                      <a:pt x="1971" y="285"/>
                    </a:lnTo>
                    <a:lnTo>
                      <a:pt x="1980" y="276"/>
                    </a:lnTo>
                    <a:lnTo>
                      <a:pt x="1971" y="268"/>
                    </a:lnTo>
                    <a:lnTo>
                      <a:pt x="1971" y="248"/>
                    </a:lnTo>
                    <a:lnTo>
                      <a:pt x="1962" y="221"/>
                    </a:lnTo>
                    <a:lnTo>
                      <a:pt x="1864" y="188"/>
                    </a:lnTo>
                    <a:lnTo>
                      <a:pt x="1873" y="161"/>
                    </a:lnTo>
                    <a:lnTo>
                      <a:pt x="1873" y="141"/>
                    </a:lnTo>
                    <a:lnTo>
                      <a:pt x="1873" y="124"/>
                    </a:lnTo>
                    <a:lnTo>
                      <a:pt x="1864" y="115"/>
                    </a:lnTo>
                    <a:lnTo>
                      <a:pt x="1856" y="97"/>
                    </a:lnTo>
                    <a:lnTo>
                      <a:pt x="1837" y="88"/>
                    </a:lnTo>
                    <a:lnTo>
                      <a:pt x="1829" y="80"/>
                    </a:lnTo>
                    <a:lnTo>
                      <a:pt x="1811" y="71"/>
                    </a:lnTo>
                    <a:lnTo>
                      <a:pt x="1802" y="71"/>
                    </a:lnTo>
                    <a:lnTo>
                      <a:pt x="1784" y="71"/>
                    </a:lnTo>
                    <a:lnTo>
                      <a:pt x="1776" y="61"/>
                    </a:lnTo>
                    <a:lnTo>
                      <a:pt x="1765" y="53"/>
                    </a:lnTo>
                    <a:lnTo>
                      <a:pt x="1765" y="44"/>
                    </a:lnTo>
                    <a:lnTo>
                      <a:pt x="1756" y="35"/>
                    </a:lnTo>
                    <a:lnTo>
                      <a:pt x="1747" y="17"/>
                    </a:lnTo>
                    <a:lnTo>
                      <a:pt x="1740" y="8"/>
                    </a:lnTo>
                    <a:lnTo>
                      <a:pt x="1731" y="8"/>
                    </a:lnTo>
                    <a:lnTo>
                      <a:pt x="1712" y="0"/>
                    </a:lnTo>
                    <a:lnTo>
                      <a:pt x="1694" y="8"/>
                    </a:lnTo>
                    <a:lnTo>
                      <a:pt x="1962" y="357"/>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63" name="Freeform 65"/>
              <p:cNvSpPr>
                <a:spLocks/>
              </p:cNvSpPr>
              <p:nvPr/>
            </p:nvSpPr>
            <p:spPr bwMode="auto">
              <a:xfrm>
                <a:off x="4302" y="1803"/>
                <a:ext cx="534" cy="378"/>
              </a:xfrm>
              <a:custGeom>
                <a:avLst/>
                <a:gdLst>
                  <a:gd name="T0" fmla="*/ 498 w 2104"/>
                  <a:gd name="T1" fmla="*/ 80 h 1471"/>
                  <a:gd name="T2" fmla="*/ 500 w 2104"/>
                  <a:gd name="T3" fmla="*/ 76 h 1471"/>
                  <a:gd name="T4" fmla="*/ 503 w 2104"/>
                  <a:gd name="T5" fmla="*/ 71 h 1471"/>
                  <a:gd name="T6" fmla="*/ 498 w 2104"/>
                  <a:gd name="T7" fmla="*/ 57 h 1471"/>
                  <a:gd name="T8" fmla="*/ 475 w 2104"/>
                  <a:gd name="T9" fmla="*/ 36 h 1471"/>
                  <a:gd name="T10" fmla="*/ 471 w 2104"/>
                  <a:gd name="T11" fmla="*/ 25 h 1471"/>
                  <a:gd name="T12" fmla="*/ 464 w 2104"/>
                  <a:gd name="T13" fmla="*/ 21 h 1471"/>
                  <a:gd name="T14" fmla="*/ 453 w 2104"/>
                  <a:gd name="T15" fmla="*/ 18 h 1471"/>
                  <a:gd name="T16" fmla="*/ 448 w 2104"/>
                  <a:gd name="T17" fmla="*/ 11 h 1471"/>
                  <a:gd name="T18" fmla="*/ 442 w 2104"/>
                  <a:gd name="T19" fmla="*/ 2 h 1471"/>
                  <a:gd name="T20" fmla="*/ 430 w 2104"/>
                  <a:gd name="T21" fmla="*/ 2 h 1471"/>
                  <a:gd name="T22" fmla="*/ 349 w 2104"/>
                  <a:gd name="T23" fmla="*/ 23 h 1471"/>
                  <a:gd name="T24" fmla="*/ 215 w 2104"/>
                  <a:gd name="T25" fmla="*/ 55 h 1471"/>
                  <a:gd name="T26" fmla="*/ 89 w 2104"/>
                  <a:gd name="T27" fmla="*/ 77 h 1471"/>
                  <a:gd name="T28" fmla="*/ 57 w 2104"/>
                  <a:gd name="T29" fmla="*/ 50 h 1471"/>
                  <a:gd name="T30" fmla="*/ 50 w 2104"/>
                  <a:gd name="T31" fmla="*/ 55 h 1471"/>
                  <a:gd name="T32" fmla="*/ 39 w 2104"/>
                  <a:gd name="T33" fmla="*/ 62 h 1471"/>
                  <a:gd name="T34" fmla="*/ 32 w 2104"/>
                  <a:gd name="T35" fmla="*/ 69 h 1471"/>
                  <a:gd name="T36" fmla="*/ 32 w 2104"/>
                  <a:gd name="T37" fmla="*/ 73 h 1471"/>
                  <a:gd name="T38" fmla="*/ 29 w 2104"/>
                  <a:gd name="T39" fmla="*/ 80 h 1471"/>
                  <a:gd name="T40" fmla="*/ 23 w 2104"/>
                  <a:gd name="T41" fmla="*/ 85 h 1471"/>
                  <a:gd name="T42" fmla="*/ 11 w 2104"/>
                  <a:gd name="T43" fmla="*/ 85 h 1471"/>
                  <a:gd name="T44" fmla="*/ 7 w 2104"/>
                  <a:gd name="T45" fmla="*/ 89 h 1471"/>
                  <a:gd name="T46" fmla="*/ 2 w 2104"/>
                  <a:gd name="T47" fmla="*/ 94 h 1471"/>
                  <a:gd name="T48" fmla="*/ 41 w 2104"/>
                  <a:gd name="T49" fmla="*/ 378 h 1471"/>
                  <a:gd name="T50" fmla="*/ 158 w 2104"/>
                  <a:gd name="T51" fmla="*/ 357 h 1471"/>
                  <a:gd name="T52" fmla="*/ 331 w 2104"/>
                  <a:gd name="T53" fmla="*/ 320 h 1471"/>
                  <a:gd name="T54" fmla="*/ 453 w 2104"/>
                  <a:gd name="T55" fmla="*/ 293 h 1471"/>
                  <a:gd name="T56" fmla="*/ 464 w 2104"/>
                  <a:gd name="T57" fmla="*/ 284 h 1471"/>
                  <a:gd name="T58" fmla="*/ 469 w 2104"/>
                  <a:gd name="T59" fmla="*/ 273 h 1471"/>
                  <a:gd name="T60" fmla="*/ 475 w 2104"/>
                  <a:gd name="T61" fmla="*/ 268 h 1471"/>
                  <a:gd name="T62" fmla="*/ 496 w 2104"/>
                  <a:gd name="T63" fmla="*/ 263 h 1471"/>
                  <a:gd name="T64" fmla="*/ 509 w 2104"/>
                  <a:gd name="T65" fmla="*/ 252 h 1471"/>
                  <a:gd name="T66" fmla="*/ 512 w 2104"/>
                  <a:gd name="T67" fmla="*/ 238 h 1471"/>
                  <a:gd name="T68" fmla="*/ 525 w 2104"/>
                  <a:gd name="T69" fmla="*/ 227 h 1471"/>
                  <a:gd name="T70" fmla="*/ 532 w 2104"/>
                  <a:gd name="T71" fmla="*/ 222 h 1471"/>
                  <a:gd name="T72" fmla="*/ 534 w 2104"/>
                  <a:gd name="T73" fmla="*/ 215 h 1471"/>
                  <a:gd name="T74" fmla="*/ 530 w 2104"/>
                  <a:gd name="T75" fmla="*/ 204 h 1471"/>
                  <a:gd name="T76" fmla="*/ 482 w 2104"/>
                  <a:gd name="T77" fmla="*/ 153 h 1471"/>
                  <a:gd name="T78" fmla="*/ 485 w 2104"/>
                  <a:gd name="T79" fmla="*/ 151 h 1471"/>
                  <a:gd name="T80" fmla="*/ 489 w 2104"/>
                  <a:gd name="T81" fmla="*/ 149 h 1471"/>
                  <a:gd name="T82" fmla="*/ 491 w 2104"/>
                  <a:gd name="T83" fmla="*/ 142 h 1471"/>
                  <a:gd name="T84" fmla="*/ 489 w 2104"/>
                  <a:gd name="T85" fmla="*/ 133 h 1471"/>
                  <a:gd name="T86" fmla="*/ 482 w 2104"/>
                  <a:gd name="T87" fmla="*/ 124 h 1471"/>
                  <a:gd name="T88" fmla="*/ 485 w 2104"/>
                  <a:gd name="T89" fmla="*/ 117 h 1471"/>
                  <a:gd name="T90" fmla="*/ 489 w 2104"/>
                  <a:gd name="T91" fmla="*/ 105 h 1471"/>
                  <a:gd name="T92" fmla="*/ 493 w 2104"/>
                  <a:gd name="T93" fmla="*/ 103 h 1471"/>
                  <a:gd name="T94" fmla="*/ 498 w 2104"/>
                  <a:gd name="T95" fmla="*/ 101 h 1471"/>
                  <a:gd name="T96" fmla="*/ 498 w 2104"/>
                  <a:gd name="T97" fmla="*/ 85 h 1471"/>
                  <a:gd name="T98" fmla="*/ 500 w 2104"/>
                  <a:gd name="T99" fmla="*/ 76 h 1471"/>
                  <a:gd name="T100" fmla="*/ 500 w 2104"/>
                  <a:gd name="T101" fmla="*/ 73 h 1471"/>
                  <a:gd name="T102" fmla="*/ 500 w 2104"/>
                  <a:gd name="T103" fmla="*/ 64 h 1471"/>
                  <a:gd name="T104" fmla="*/ 475 w 2104"/>
                  <a:gd name="T105" fmla="*/ 41 h 1471"/>
                  <a:gd name="T106" fmla="*/ 473 w 2104"/>
                  <a:gd name="T107" fmla="*/ 30 h 1471"/>
                  <a:gd name="T108" fmla="*/ 466 w 2104"/>
                  <a:gd name="T109" fmla="*/ 23 h 1471"/>
                  <a:gd name="T110" fmla="*/ 457 w 2104"/>
                  <a:gd name="T111" fmla="*/ 18 h 1471"/>
                  <a:gd name="T112" fmla="*/ 448 w 2104"/>
                  <a:gd name="T113" fmla="*/ 14 h 1471"/>
                  <a:gd name="T114" fmla="*/ 443 w 2104"/>
                  <a:gd name="T115" fmla="*/ 4 h 1471"/>
                  <a:gd name="T116" fmla="*/ 435 w 2104"/>
                  <a:gd name="T117" fmla="*/ 0 h 14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04" h="1471">
                    <a:moveTo>
                      <a:pt x="1962" y="357"/>
                    </a:moveTo>
                    <a:lnTo>
                      <a:pt x="1962" y="330"/>
                    </a:lnTo>
                    <a:lnTo>
                      <a:pt x="1962" y="312"/>
                    </a:lnTo>
                    <a:lnTo>
                      <a:pt x="1962" y="301"/>
                    </a:lnTo>
                    <a:lnTo>
                      <a:pt x="1971" y="294"/>
                    </a:lnTo>
                    <a:lnTo>
                      <a:pt x="1971" y="285"/>
                    </a:lnTo>
                    <a:lnTo>
                      <a:pt x="1980" y="276"/>
                    </a:lnTo>
                    <a:lnTo>
                      <a:pt x="1971" y="268"/>
                    </a:lnTo>
                    <a:lnTo>
                      <a:pt x="1971" y="248"/>
                    </a:lnTo>
                    <a:lnTo>
                      <a:pt x="1962" y="221"/>
                    </a:lnTo>
                    <a:lnTo>
                      <a:pt x="1864" y="188"/>
                    </a:lnTo>
                    <a:lnTo>
                      <a:pt x="1873" y="161"/>
                    </a:lnTo>
                    <a:lnTo>
                      <a:pt x="1873" y="141"/>
                    </a:lnTo>
                    <a:lnTo>
                      <a:pt x="1873" y="124"/>
                    </a:lnTo>
                    <a:lnTo>
                      <a:pt x="1864" y="115"/>
                    </a:lnTo>
                    <a:lnTo>
                      <a:pt x="1856" y="97"/>
                    </a:lnTo>
                    <a:lnTo>
                      <a:pt x="1837" y="88"/>
                    </a:lnTo>
                    <a:lnTo>
                      <a:pt x="1829" y="80"/>
                    </a:lnTo>
                    <a:lnTo>
                      <a:pt x="1811" y="71"/>
                    </a:lnTo>
                    <a:lnTo>
                      <a:pt x="1802" y="71"/>
                    </a:lnTo>
                    <a:lnTo>
                      <a:pt x="1784" y="71"/>
                    </a:lnTo>
                    <a:lnTo>
                      <a:pt x="1776" y="61"/>
                    </a:lnTo>
                    <a:lnTo>
                      <a:pt x="1765" y="53"/>
                    </a:lnTo>
                    <a:lnTo>
                      <a:pt x="1765" y="44"/>
                    </a:lnTo>
                    <a:lnTo>
                      <a:pt x="1756" y="35"/>
                    </a:lnTo>
                    <a:lnTo>
                      <a:pt x="1747" y="17"/>
                    </a:lnTo>
                    <a:lnTo>
                      <a:pt x="1740" y="8"/>
                    </a:lnTo>
                    <a:lnTo>
                      <a:pt x="1731" y="8"/>
                    </a:lnTo>
                    <a:lnTo>
                      <a:pt x="1712" y="0"/>
                    </a:lnTo>
                    <a:lnTo>
                      <a:pt x="1694" y="8"/>
                    </a:lnTo>
                    <a:lnTo>
                      <a:pt x="1623" y="27"/>
                    </a:lnTo>
                    <a:lnTo>
                      <a:pt x="1516" y="53"/>
                    </a:lnTo>
                    <a:lnTo>
                      <a:pt x="1374" y="88"/>
                    </a:lnTo>
                    <a:lnTo>
                      <a:pt x="1213" y="133"/>
                    </a:lnTo>
                    <a:lnTo>
                      <a:pt x="1035" y="168"/>
                    </a:lnTo>
                    <a:lnTo>
                      <a:pt x="846" y="214"/>
                    </a:lnTo>
                    <a:lnTo>
                      <a:pt x="669" y="248"/>
                    </a:lnTo>
                    <a:lnTo>
                      <a:pt x="500" y="285"/>
                    </a:lnTo>
                    <a:lnTo>
                      <a:pt x="349" y="301"/>
                    </a:lnTo>
                    <a:lnTo>
                      <a:pt x="232" y="321"/>
                    </a:lnTo>
                    <a:lnTo>
                      <a:pt x="232" y="195"/>
                    </a:lnTo>
                    <a:lnTo>
                      <a:pt x="223" y="195"/>
                    </a:lnTo>
                    <a:lnTo>
                      <a:pt x="214" y="195"/>
                    </a:lnTo>
                    <a:lnTo>
                      <a:pt x="205" y="205"/>
                    </a:lnTo>
                    <a:lnTo>
                      <a:pt x="196" y="214"/>
                    </a:lnTo>
                    <a:lnTo>
                      <a:pt x="179" y="221"/>
                    </a:lnTo>
                    <a:lnTo>
                      <a:pt x="160" y="232"/>
                    </a:lnTo>
                    <a:lnTo>
                      <a:pt x="152" y="241"/>
                    </a:lnTo>
                    <a:lnTo>
                      <a:pt x="134" y="248"/>
                    </a:lnTo>
                    <a:lnTo>
                      <a:pt x="134" y="257"/>
                    </a:lnTo>
                    <a:lnTo>
                      <a:pt x="125" y="268"/>
                    </a:lnTo>
                    <a:lnTo>
                      <a:pt x="125" y="276"/>
                    </a:lnTo>
                    <a:lnTo>
                      <a:pt x="125" y="285"/>
                    </a:lnTo>
                    <a:lnTo>
                      <a:pt x="125" y="294"/>
                    </a:lnTo>
                    <a:lnTo>
                      <a:pt x="125" y="301"/>
                    </a:lnTo>
                    <a:lnTo>
                      <a:pt x="116" y="312"/>
                    </a:lnTo>
                    <a:lnTo>
                      <a:pt x="107" y="321"/>
                    </a:lnTo>
                    <a:lnTo>
                      <a:pt x="99" y="321"/>
                    </a:lnTo>
                    <a:lnTo>
                      <a:pt x="89" y="330"/>
                    </a:lnTo>
                    <a:lnTo>
                      <a:pt x="72" y="330"/>
                    </a:lnTo>
                    <a:lnTo>
                      <a:pt x="54" y="330"/>
                    </a:lnTo>
                    <a:lnTo>
                      <a:pt x="45" y="330"/>
                    </a:lnTo>
                    <a:lnTo>
                      <a:pt x="36" y="330"/>
                    </a:lnTo>
                    <a:lnTo>
                      <a:pt x="27" y="338"/>
                    </a:lnTo>
                    <a:lnTo>
                      <a:pt x="27" y="348"/>
                    </a:lnTo>
                    <a:lnTo>
                      <a:pt x="19" y="357"/>
                    </a:lnTo>
                    <a:lnTo>
                      <a:pt x="9" y="365"/>
                    </a:lnTo>
                    <a:lnTo>
                      <a:pt x="9" y="374"/>
                    </a:lnTo>
                    <a:lnTo>
                      <a:pt x="0" y="392"/>
                    </a:lnTo>
                    <a:lnTo>
                      <a:pt x="160" y="1471"/>
                    </a:lnTo>
                    <a:lnTo>
                      <a:pt x="267" y="1453"/>
                    </a:lnTo>
                    <a:lnTo>
                      <a:pt x="420" y="1426"/>
                    </a:lnTo>
                    <a:lnTo>
                      <a:pt x="624" y="1391"/>
                    </a:lnTo>
                    <a:lnTo>
                      <a:pt x="846" y="1346"/>
                    </a:lnTo>
                    <a:lnTo>
                      <a:pt x="1079" y="1291"/>
                    </a:lnTo>
                    <a:lnTo>
                      <a:pt x="1303" y="1247"/>
                    </a:lnTo>
                    <a:lnTo>
                      <a:pt x="1507" y="1203"/>
                    </a:lnTo>
                    <a:lnTo>
                      <a:pt x="1676" y="1167"/>
                    </a:lnTo>
                    <a:lnTo>
                      <a:pt x="1784" y="1141"/>
                    </a:lnTo>
                    <a:lnTo>
                      <a:pt x="1829" y="1131"/>
                    </a:lnTo>
                    <a:lnTo>
                      <a:pt x="1829" y="1123"/>
                    </a:lnTo>
                    <a:lnTo>
                      <a:pt x="1829" y="1105"/>
                    </a:lnTo>
                    <a:lnTo>
                      <a:pt x="1837" y="1087"/>
                    </a:lnTo>
                    <a:lnTo>
                      <a:pt x="1837" y="1078"/>
                    </a:lnTo>
                    <a:lnTo>
                      <a:pt x="1846" y="1061"/>
                    </a:lnTo>
                    <a:lnTo>
                      <a:pt x="1856" y="1051"/>
                    </a:lnTo>
                    <a:lnTo>
                      <a:pt x="1864" y="1042"/>
                    </a:lnTo>
                    <a:lnTo>
                      <a:pt x="1873" y="1042"/>
                    </a:lnTo>
                    <a:lnTo>
                      <a:pt x="1891" y="1042"/>
                    </a:lnTo>
                    <a:lnTo>
                      <a:pt x="1909" y="1042"/>
                    </a:lnTo>
                    <a:lnTo>
                      <a:pt x="1953" y="1025"/>
                    </a:lnTo>
                    <a:lnTo>
                      <a:pt x="1971" y="1015"/>
                    </a:lnTo>
                    <a:lnTo>
                      <a:pt x="1989" y="998"/>
                    </a:lnTo>
                    <a:lnTo>
                      <a:pt x="2007" y="981"/>
                    </a:lnTo>
                    <a:lnTo>
                      <a:pt x="2007" y="962"/>
                    </a:lnTo>
                    <a:lnTo>
                      <a:pt x="2016" y="945"/>
                    </a:lnTo>
                    <a:lnTo>
                      <a:pt x="2016" y="927"/>
                    </a:lnTo>
                    <a:lnTo>
                      <a:pt x="2024" y="909"/>
                    </a:lnTo>
                    <a:lnTo>
                      <a:pt x="2042" y="901"/>
                    </a:lnTo>
                    <a:lnTo>
                      <a:pt x="2069" y="882"/>
                    </a:lnTo>
                    <a:lnTo>
                      <a:pt x="2077" y="882"/>
                    </a:lnTo>
                    <a:lnTo>
                      <a:pt x="2087" y="874"/>
                    </a:lnTo>
                    <a:lnTo>
                      <a:pt x="2096" y="865"/>
                    </a:lnTo>
                    <a:lnTo>
                      <a:pt x="2096" y="855"/>
                    </a:lnTo>
                    <a:lnTo>
                      <a:pt x="2104" y="847"/>
                    </a:lnTo>
                    <a:lnTo>
                      <a:pt x="2104" y="838"/>
                    </a:lnTo>
                    <a:lnTo>
                      <a:pt x="2104" y="820"/>
                    </a:lnTo>
                    <a:lnTo>
                      <a:pt x="2096" y="811"/>
                    </a:lnTo>
                    <a:lnTo>
                      <a:pt x="2087" y="794"/>
                    </a:lnTo>
                    <a:lnTo>
                      <a:pt x="2077" y="785"/>
                    </a:lnTo>
                    <a:lnTo>
                      <a:pt x="1900" y="605"/>
                    </a:lnTo>
                    <a:lnTo>
                      <a:pt x="1900" y="597"/>
                    </a:lnTo>
                    <a:lnTo>
                      <a:pt x="1900" y="588"/>
                    </a:lnTo>
                    <a:lnTo>
                      <a:pt x="1909" y="588"/>
                    </a:lnTo>
                    <a:lnTo>
                      <a:pt x="1917" y="588"/>
                    </a:lnTo>
                    <a:lnTo>
                      <a:pt x="1917" y="578"/>
                    </a:lnTo>
                    <a:lnTo>
                      <a:pt x="1927" y="578"/>
                    </a:lnTo>
                    <a:lnTo>
                      <a:pt x="1936" y="570"/>
                    </a:lnTo>
                    <a:lnTo>
                      <a:pt x="1936" y="561"/>
                    </a:lnTo>
                    <a:lnTo>
                      <a:pt x="1936" y="552"/>
                    </a:lnTo>
                    <a:lnTo>
                      <a:pt x="1936" y="544"/>
                    </a:lnTo>
                    <a:lnTo>
                      <a:pt x="1927" y="525"/>
                    </a:lnTo>
                    <a:lnTo>
                      <a:pt x="1927" y="517"/>
                    </a:lnTo>
                    <a:lnTo>
                      <a:pt x="1917" y="508"/>
                    </a:lnTo>
                    <a:lnTo>
                      <a:pt x="1909" y="490"/>
                    </a:lnTo>
                    <a:lnTo>
                      <a:pt x="1900" y="481"/>
                    </a:lnTo>
                    <a:lnTo>
                      <a:pt x="1900" y="472"/>
                    </a:lnTo>
                    <a:lnTo>
                      <a:pt x="1900" y="464"/>
                    </a:lnTo>
                    <a:lnTo>
                      <a:pt x="1909" y="454"/>
                    </a:lnTo>
                    <a:lnTo>
                      <a:pt x="1917" y="437"/>
                    </a:lnTo>
                    <a:lnTo>
                      <a:pt x="1917" y="418"/>
                    </a:lnTo>
                    <a:lnTo>
                      <a:pt x="1927" y="410"/>
                    </a:lnTo>
                    <a:lnTo>
                      <a:pt x="1927" y="401"/>
                    </a:lnTo>
                    <a:lnTo>
                      <a:pt x="1936" y="401"/>
                    </a:lnTo>
                    <a:lnTo>
                      <a:pt x="1944" y="401"/>
                    </a:lnTo>
                    <a:lnTo>
                      <a:pt x="1953" y="392"/>
                    </a:lnTo>
                    <a:lnTo>
                      <a:pt x="1962" y="392"/>
                    </a:lnTo>
                    <a:lnTo>
                      <a:pt x="1962" y="374"/>
                    </a:lnTo>
                    <a:lnTo>
                      <a:pt x="1971" y="357"/>
                    </a:lnTo>
                    <a:lnTo>
                      <a:pt x="1962" y="330"/>
                    </a:lnTo>
                    <a:lnTo>
                      <a:pt x="1962" y="312"/>
                    </a:lnTo>
                    <a:lnTo>
                      <a:pt x="1962" y="301"/>
                    </a:lnTo>
                    <a:lnTo>
                      <a:pt x="1971" y="294"/>
                    </a:lnTo>
                    <a:lnTo>
                      <a:pt x="1971" y="285"/>
                    </a:lnTo>
                    <a:lnTo>
                      <a:pt x="1980" y="276"/>
                    </a:lnTo>
                    <a:lnTo>
                      <a:pt x="1971" y="268"/>
                    </a:lnTo>
                    <a:lnTo>
                      <a:pt x="1971" y="248"/>
                    </a:lnTo>
                    <a:lnTo>
                      <a:pt x="1962" y="221"/>
                    </a:lnTo>
                    <a:lnTo>
                      <a:pt x="1864" y="188"/>
                    </a:lnTo>
                    <a:lnTo>
                      <a:pt x="1873" y="161"/>
                    </a:lnTo>
                    <a:lnTo>
                      <a:pt x="1873" y="141"/>
                    </a:lnTo>
                    <a:lnTo>
                      <a:pt x="1873" y="124"/>
                    </a:lnTo>
                    <a:lnTo>
                      <a:pt x="1864" y="115"/>
                    </a:lnTo>
                    <a:lnTo>
                      <a:pt x="1856" y="97"/>
                    </a:lnTo>
                    <a:lnTo>
                      <a:pt x="1837" y="88"/>
                    </a:lnTo>
                    <a:lnTo>
                      <a:pt x="1829" y="80"/>
                    </a:lnTo>
                    <a:lnTo>
                      <a:pt x="1811" y="71"/>
                    </a:lnTo>
                    <a:lnTo>
                      <a:pt x="1802" y="71"/>
                    </a:lnTo>
                    <a:lnTo>
                      <a:pt x="1784" y="71"/>
                    </a:lnTo>
                    <a:lnTo>
                      <a:pt x="1776" y="61"/>
                    </a:lnTo>
                    <a:lnTo>
                      <a:pt x="1765" y="53"/>
                    </a:lnTo>
                    <a:lnTo>
                      <a:pt x="1765" y="44"/>
                    </a:lnTo>
                    <a:lnTo>
                      <a:pt x="1756" y="35"/>
                    </a:lnTo>
                    <a:lnTo>
                      <a:pt x="1747" y="17"/>
                    </a:lnTo>
                    <a:lnTo>
                      <a:pt x="1740" y="8"/>
                    </a:lnTo>
                    <a:lnTo>
                      <a:pt x="1731" y="8"/>
                    </a:lnTo>
                    <a:lnTo>
                      <a:pt x="1712" y="0"/>
                    </a:lnTo>
                    <a:lnTo>
                      <a:pt x="1694" y="8"/>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64" name="Freeform 66"/>
              <p:cNvSpPr>
                <a:spLocks/>
              </p:cNvSpPr>
              <p:nvPr/>
            </p:nvSpPr>
            <p:spPr bwMode="auto">
              <a:xfrm>
                <a:off x="4764" y="2070"/>
                <a:ext cx="99" cy="170"/>
              </a:xfrm>
              <a:custGeom>
                <a:avLst/>
                <a:gdLst>
                  <a:gd name="T0" fmla="*/ 0 w 393"/>
                  <a:gd name="T1" fmla="*/ 23 h 660"/>
                  <a:gd name="T2" fmla="*/ 2 w 393"/>
                  <a:gd name="T3" fmla="*/ 21 h 660"/>
                  <a:gd name="T4" fmla="*/ 2 w 393"/>
                  <a:gd name="T5" fmla="*/ 16 h 660"/>
                  <a:gd name="T6" fmla="*/ 4 w 393"/>
                  <a:gd name="T7" fmla="*/ 12 h 660"/>
                  <a:gd name="T8" fmla="*/ 4 w 393"/>
                  <a:gd name="T9" fmla="*/ 9 h 660"/>
                  <a:gd name="T10" fmla="*/ 7 w 393"/>
                  <a:gd name="T11" fmla="*/ 5 h 660"/>
                  <a:gd name="T12" fmla="*/ 9 w 393"/>
                  <a:gd name="T13" fmla="*/ 2 h 660"/>
                  <a:gd name="T14" fmla="*/ 11 w 393"/>
                  <a:gd name="T15" fmla="*/ 0 h 660"/>
                  <a:gd name="T16" fmla="*/ 13 w 393"/>
                  <a:gd name="T17" fmla="*/ 0 h 660"/>
                  <a:gd name="T18" fmla="*/ 18 w 393"/>
                  <a:gd name="T19" fmla="*/ 0 h 660"/>
                  <a:gd name="T20" fmla="*/ 22 w 393"/>
                  <a:gd name="T21" fmla="*/ 0 h 660"/>
                  <a:gd name="T22" fmla="*/ 22 w 393"/>
                  <a:gd name="T23" fmla="*/ 2 h 660"/>
                  <a:gd name="T24" fmla="*/ 20 w 393"/>
                  <a:gd name="T25" fmla="*/ 5 h 660"/>
                  <a:gd name="T26" fmla="*/ 20 w 393"/>
                  <a:gd name="T27" fmla="*/ 7 h 660"/>
                  <a:gd name="T28" fmla="*/ 22 w 393"/>
                  <a:gd name="T29" fmla="*/ 9 h 660"/>
                  <a:gd name="T30" fmla="*/ 22 w 393"/>
                  <a:gd name="T31" fmla="*/ 12 h 660"/>
                  <a:gd name="T32" fmla="*/ 22 w 393"/>
                  <a:gd name="T33" fmla="*/ 14 h 660"/>
                  <a:gd name="T34" fmla="*/ 20 w 393"/>
                  <a:gd name="T35" fmla="*/ 16 h 660"/>
                  <a:gd name="T36" fmla="*/ 16 w 393"/>
                  <a:gd name="T37" fmla="*/ 16 h 660"/>
                  <a:gd name="T38" fmla="*/ 16 w 393"/>
                  <a:gd name="T39" fmla="*/ 19 h 660"/>
                  <a:gd name="T40" fmla="*/ 16 w 393"/>
                  <a:gd name="T41" fmla="*/ 21 h 660"/>
                  <a:gd name="T42" fmla="*/ 16 w 393"/>
                  <a:gd name="T43" fmla="*/ 23 h 660"/>
                  <a:gd name="T44" fmla="*/ 16 w 393"/>
                  <a:gd name="T45" fmla="*/ 26 h 660"/>
                  <a:gd name="T46" fmla="*/ 18 w 393"/>
                  <a:gd name="T47" fmla="*/ 28 h 660"/>
                  <a:gd name="T48" fmla="*/ 18 w 393"/>
                  <a:gd name="T49" fmla="*/ 30 h 660"/>
                  <a:gd name="T50" fmla="*/ 20 w 393"/>
                  <a:gd name="T51" fmla="*/ 32 h 660"/>
                  <a:gd name="T52" fmla="*/ 20 w 393"/>
                  <a:gd name="T53" fmla="*/ 35 h 660"/>
                  <a:gd name="T54" fmla="*/ 22 w 393"/>
                  <a:gd name="T55" fmla="*/ 37 h 660"/>
                  <a:gd name="T56" fmla="*/ 22 w 393"/>
                  <a:gd name="T57" fmla="*/ 39 h 660"/>
                  <a:gd name="T58" fmla="*/ 22 w 393"/>
                  <a:gd name="T59" fmla="*/ 41 h 660"/>
                  <a:gd name="T60" fmla="*/ 24 w 393"/>
                  <a:gd name="T61" fmla="*/ 44 h 660"/>
                  <a:gd name="T62" fmla="*/ 24 w 393"/>
                  <a:gd name="T63" fmla="*/ 46 h 660"/>
                  <a:gd name="T64" fmla="*/ 27 w 393"/>
                  <a:gd name="T65" fmla="*/ 50 h 660"/>
                  <a:gd name="T66" fmla="*/ 29 w 393"/>
                  <a:gd name="T67" fmla="*/ 53 h 660"/>
                  <a:gd name="T68" fmla="*/ 31 w 393"/>
                  <a:gd name="T69" fmla="*/ 55 h 660"/>
                  <a:gd name="T70" fmla="*/ 36 w 393"/>
                  <a:gd name="T71" fmla="*/ 60 h 660"/>
                  <a:gd name="T72" fmla="*/ 40 w 393"/>
                  <a:gd name="T73" fmla="*/ 64 h 660"/>
                  <a:gd name="T74" fmla="*/ 45 w 393"/>
                  <a:gd name="T75" fmla="*/ 69 h 660"/>
                  <a:gd name="T76" fmla="*/ 49 w 393"/>
                  <a:gd name="T77" fmla="*/ 71 h 660"/>
                  <a:gd name="T78" fmla="*/ 54 w 393"/>
                  <a:gd name="T79" fmla="*/ 76 h 660"/>
                  <a:gd name="T80" fmla="*/ 56 w 393"/>
                  <a:gd name="T81" fmla="*/ 81 h 660"/>
                  <a:gd name="T82" fmla="*/ 58 w 393"/>
                  <a:gd name="T83" fmla="*/ 85 h 660"/>
                  <a:gd name="T84" fmla="*/ 58 w 393"/>
                  <a:gd name="T85" fmla="*/ 92 h 660"/>
                  <a:gd name="T86" fmla="*/ 60 w 393"/>
                  <a:gd name="T87" fmla="*/ 99 h 660"/>
                  <a:gd name="T88" fmla="*/ 65 w 393"/>
                  <a:gd name="T89" fmla="*/ 104 h 660"/>
                  <a:gd name="T90" fmla="*/ 70 w 393"/>
                  <a:gd name="T91" fmla="*/ 111 h 660"/>
                  <a:gd name="T92" fmla="*/ 74 w 393"/>
                  <a:gd name="T93" fmla="*/ 115 h 660"/>
                  <a:gd name="T94" fmla="*/ 83 w 393"/>
                  <a:gd name="T95" fmla="*/ 122 h 660"/>
                  <a:gd name="T96" fmla="*/ 85 w 393"/>
                  <a:gd name="T97" fmla="*/ 126 h 660"/>
                  <a:gd name="T98" fmla="*/ 88 w 393"/>
                  <a:gd name="T99" fmla="*/ 129 h 660"/>
                  <a:gd name="T100" fmla="*/ 92 w 393"/>
                  <a:gd name="T101" fmla="*/ 133 h 660"/>
                  <a:gd name="T102" fmla="*/ 94 w 393"/>
                  <a:gd name="T103" fmla="*/ 138 h 660"/>
                  <a:gd name="T104" fmla="*/ 96 w 393"/>
                  <a:gd name="T105" fmla="*/ 142 h 660"/>
                  <a:gd name="T106" fmla="*/ 99 w 393"/>
                  <a:gd name="T107" fmla="*/ 147 h 660"/>
                  <a:gd name="T108" fmla="*/ 99 w 393"/>
                  <a:gd name="T109" fmla="*/ 152 h 660"/>
                  <a:gd name="T110" fmla="*/ 99 w 393"/>
                  <a:gd name="T111" fmla="*/ 156 h 660"/>
                  <a:gd name="T112" fmla="*/ 99 w 393"/>
                  <a:gd name="T113" fmla="*/ 161 h 660"/>
                  <a:gd name="T114" fmla="*/ 96 w 393"/>
                  <a:gd name="T115" fmla="*/ 163 h 660"/>
                  <a:gd name="T116" fmla="*/ 38 w 393"/>
                  <a:gd name="T117" fmla="*/ 170 h 660"/>
                  <a:gd name="T118" fmla="*/ 2 w 393"/>
                  <a:gd name="T119" fmla="*/ 23 h 660"/>
                  <a:gd name="T120" fmla="*/ 0 w 393"/>
                  <a:gd name="T121" fmla="*/ 23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93" h="660">
                    <a:moveTo>
                      <a:pt x="0" y="89"/>
                    </a:moveTo>
                    <a:lnTo>
                      <a:pt x="9" y="81"/>
                    </a:lnTo>
                    <a:lnTo>
                      <a:pt x="9" y="63"/>
                    </a:lnTo>
                    <a:lnTo>
                      <a:pt x="17" y="45"/>
                    </a:lnTo>
                    <a:lnTo>
                      <a:pt x="17" y="36"/>
                    </a:lnTo>
                    <a:lnTo>
                      <a:pt x="26" y="19"/>
                    </a:lnTo>
                    <a:lnTo>
                      <a:pt x="36" y="9"/>
                    </a:lnTo>
                    <a:lnTo>
                      <a:pt x="44" y="0"/>
                    </a:lnTo>
                    <a:lnTo>
                      <a:pt x="53" y="0"/>
                    </a:lnTo>
                    <a:lnTo>
                      <a:pt x="71" y="0"/>
                    </a:lnTo>
                    <a:lnTo>
                      <a:pt x="89" y="0"/>
                    </a:lnTo>
                    <a:lnTo>
                      <a:pt x="89" y="9"/>
                    </a:lnTo>
                    <a:lnTo>
                      <a:pt x="80" y="19"/>
                    </a:lnTo>
                    <a:lnTo>
                      <a:pt x="80" y="28"/>
                    </a:lnTo>
                    <a:lnTo>
                      <a:pt x="89" y="36"/>
                    </a:lnTo>
                    <a:lnTo>
                      <a:pt x="89" y="45"/>
                    </a:lnTo>
                    <a:lnTo>
                      <a:pt x="89" y="54"/>
                    </a:lnTo>
                    <a:lnTo>
                      <a:pt x="80" y="63"/>
                    </a:lnTo>
                    <a:lnTo>
                      <a:pt x="62" y="63"/>
                    </a:lnTo>
                    <a:lnTo>
                      <a:pt x="62" y="72"/>
                    </a:lnTo>
                    <a:lnTo>
                      <a:pt x="62" y="81"/>
                    </a:lnTo>
                    <a:lnTo>
                      <a:pt x="62" y="89"/>
                    </a:lnTo>
                    <a:lnTo>
                      <a:pt x="62" y="99"/>
                    </a:lnTo>
                    <a:lnTo>
                      <a:pt x="71" y="108"/>
                    </a:lnTo>
                    <a:lnTo>
                      <a:pt x="71" y="116"/>
                    </a:lnTo>
                    <a:lnTo>
                      <a:pt x="80" y="125"/>
                    </a:lnTo>
                    <a:lnTo>
                      <a:pt x="80" y="134"/>
                    </a:lnTo>
                    <a:lnTo>
                      <a:pt x="89" y="143"/>
                    </a:lnTo>
                    <a:lnTo>
                      <a:pt x="89" y="152"/>
                    </a:lnTo>
                    <a:lnTo>
                      <a:pt x="89" y="161"/>
                    </a:lnTo>
                    <a:lnTo>
                      <a:pt x="97" y="169"/>
                    </a:lnTo>
                    <a:lnTo>
                      <a:pt x="97" y="180"/>
                    </a:lnTo>
                    <a:lnTo>
                      <a:pt x="107" y="196"/>
                    </a:lnTo>
                    <a:lnTo>
                      <a:pt x="116" y="205"/>
                    </a:lnTo>
                    <a:lnTo>
                      <a:pt x="124" y="214"/>
                    </a:lnTo>
                    <a:lnTo>
                      <a:pt x="142" y="233"/>
                    </a:lnTo>
                    <a:lnTo>
                      <a:pt x="160" y="249"/>
                    </a:lnTo>
                    <a:lnTo>
                      <a:pt x="177" y="269"/>
                    </a:lnTo>
                    <a:lnTo>
                      <a:pt x="196" y="276"/>
                    </a:lnTo>
                    <a:lnTo>
                      <a:pt x="213" y="295"/>
                    </a:lnTo>
                    <a:lnTo>
                      <a:pt x="222" y="313"/>
                    </a:lnTo>
                    <a:lnTo>
                      <a:pt x="231" y="329"/>
                    </a:lnTo>
                    <a:lnTo>
                      <a:pt x="231" y="357"/>
                    </a:lnTo>
                    <a:lnTo>
                      <a:pt x="240" y="384"/>
                    </a:lnTo>
                    <a:lnTo>
                      <a:pt x="257" y="402"/>
                    </a:lnTo>
                    <a:lnTo>
                      <a:pt x="276" y="429"/>
                    </a:lnTo>
                    <a:lnTo>
                      <a:pt x="293" y="446"/>
                    </a:lnTo>
                    <a:lnTo>
                      <a:pt x="329" y="473"/>
                    </a:lnTo>
                    <a:lnTo>
                      <a:pt x="337" y="491"/>
                    </a:lnTo>
                    <a:lnTo>
                      <a:pt x="348" y="500"/>
                    </a:lnTo>
                    <a:lnTo>
                      <a:pt x="366" y="518"/>
                    </a:lnTo>
                    <a:lnTo>
                      <a:pt x="373" y="536"/>
                    </a:lnTo>
                    <a:lnTo>
                      <a:pt x="382" y="553"/>
                    </a:lnTo>
                    <a:lnTo>
                      <a:pt x="393" y="571"/>
                    </a:lnTo>
                    <a:lnTo>
                      <a:pt x="393" y="589"/>
                    </a:lnTo>
                    <a:lnTo>
                      <a:pt x="393" y="606"/>
                    </a:lnTo>
                    <a:lnTo>
                      <a:pt x="393" y="625"/>
                    </a:lnTo>
                    <a:lnTo>
                      <a:pt x="382" y="633"/>
                    </a:lnTo>
                    <a:lnTo>
                      <a:pt x="151" y="660"/>
                    </a:lnTo>
                    <a:lnTo>
                      <a:pt x="9" y="89"/>
                    </a:lnTo>
                    <a:lnTo>
                      <a:pt x="0" y="89"/>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65" name="Freeform 67"/>
              <p:cNvSpPr>
                <a:spLocks/>
              </p:cNvSpPr>
              <p:nvPr/>
            </p:nvSpPr>
            <p:spPr bwMode="auto">
              <a:xfrm>
                <a:off x="4764" y="2070"/>
                <a:ext cx="99" cy="170"/>
              </a:xfrm>
              <a:custGeom>
                <a:avLst/>
                <a:gdLst>
                  <a:gd name="T0" fmla="*/ 2 w 393"/>
                  <a:gd name="T1" fmla="*/ 21 h 660"/>
                  <a:gd name="T2" fmla="*/ 4 w 393"/>
                  <a:gd name="T3" fmla="*/ 12 h 660"/>
                  <a:gd name="T4" fmla="*/ 7 w 393"/>
                  <a:gd name="T5" fmla="*/ 5 h 660"/>
                  <a:gd name="T6" fmla="*/ 11 w 393"/>
                  <a:gd name="T7" fmla="*/ 0 h 660"/>
                  <a:gd name="T8" fmla="*/ 18 w 393"/>
                  <a:gd name="T9" fmla="*/ 0 h 660"/>
                  <a:gd name="T10" fmla="*/ 22 w 393"/>
                  <a:gd name="T11" fmla="*/ 2 h 660"/>
                  <a:gd name="T12" fmla="*/ 20 w 393"/>
                  <a:gd name="T13" fmla="*/ 7 h 660"/>
                  <a:gd name="T14" fmla="*/ 22 w 393"/>
                  <a:gd name="T15" fmla="*/ 12 h 660"/>
                  <a:gd name="T16" fmla="*/ 22 w 393"/>
                  <a:gd name="T17" fmla="*/ 14 h 660"/>
                  <a:gd name="T18" fmla="*/ 20 w 393"/>
                  <a:gd name="T19" fmla="*/ 16 h 660"/>
                  <a:gd name="T20" fmla="*/ 16 w 393"/>
                  <a:gd name="T21" fmla="*/ 19 h 660"/>
                  <a:gd name="T22" fmla="*/ 16 w 393"/>
                  <a:gd name="T23" fmla="*/ 23 h 660"/>
                  <a:gd name="T24" fmla="*/ 18 w 393"/>
                  <a:gd name="T25" fmla="*/ 28 h 660"/>
                  <a:gd name="T26" fmla="*/ 20 w 393"/>
                  <a:gd name="T27" fmla="*/ 32 h 660"/>
                  <a:gd name="T28" fmla="*/ 22 w 393"/>
                  <a:gd name="T29" fmla="*/ 37 h 660"/>
                  <a:gd name="T30" fmla="*/ 22 w 393"/>
                  <a:gd name="T31" fmla="*/ 39 h 660"/>
                  <a:gd name="T32" fmla="*/ 24 w 393"/>
                  <a:gd name="T33" fmla="*/ 44 h 660"/>
                  <a:gd name="T34" fmla="*/ 27 w 393"/>
                  <a:gd name="T35" fmla="*/ 50 h 660"/>
                  <a:gd name="T36" fmla="*/ 31 w 393"/>
                  <a:gd name="T37" fmla="*/ 55 h 660"/>
                  <a:gd name="T38" fmla="*/ 40 w 393"/>
                  <a:gd name="T39" fmla="*/ 64 h 660"/>
                  <a:gd name="T40" fmla="*/ 49 w 393"/>
                  <a:gd name="T41" fmla="*/ 71 h 660"/>
                  <a:gd name="T42" fmla="*/ 56 w 393"/>
                  <a:gd name="T43" fmla="*/ 81 h 660"/>
                  <a:gd name="T44" fmla="*/ 58 w 393"/>
                  <a:gd name="T45" fmla="*/ 92 h 660"/>
                  <a:gd name="T46" fmla="*/ 65 w 393"/>
                  <a:gd name="T47" fmla="*/ 104 h 660"/>
                  <a:gd name="T48" fmla="*/ 74 w 393"/>
                  <a:gd name="T49" fmla="*/ 115 h 660"/>
                  <a:gd name="T50" fmla="*/ 85 w 393"/>
                  <a:gd name="T51" fmla="*/ 126 h 660"/>
                  <a:gd name="T52" fmla="*/ 92 w 393"/>
                  <a:gd name="T53" fmla="*/ 133 h 660"/>
                  <a:gd name="T54" fmla="*/ 96 w 393"/>
                  <a:gd name="T55" fmla="*/ 142 h 660"/>
                  <a:gd name="T56" fmla="*/ 99 w 393"/>
                  <a:gd name="T57" fmla="*/ 152 h 660"/>
                  <a:gd name="T58" fmla="*/ 99 w 393"/>
                  <a:gd name="T59" fmla="*/ 161 h 660"/>
                  <a:gd name="T60" fmla="*/ 38 w 393"/>
                  <a:gd name="T61" fmla="*/ 170 h 660"/>
                  <a:gd name="T62" fmla="*/ 2 w 393"/>
                  <a:gd name="T63" fmla="*/ 23 h 66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93" h="660">
                    <a:moveTo>
                      <a:pt x="0" y="89"/>
                    </a:moveTo>
                    <a:lnTo>
                      <a:pt x="9" y="81"/>
                    </a:lnTo>
                    <a:lnTo>
                      <a:pt x="9" y="63"/>
                    </a:lnTo>
                    <a:lnTo>
                      <a:pt x="17" y="45"/>
                    </a:lnTo>
                    <a:lnTo>
                      <a:pt x="17" y="36"/>
                    </a:lnTo>
                    <a:lnTo>
                      <a:pt x="26" y="19"/>
                    </a:lnTo>
                    <a:lnTo>
                      <a:pt x="36" y="9"/>
                    </a:lnTo>
                    <a:lnTo>
                      <a:pt x="44" y="0"/>
                    </a:lnTo>
                    <a:lnTo>
                      <a:pt x="53" y="0"/>
                    </a:lnTo>
                    <a:lnTo>
                      <a:pt x="71" y="0"/>
                    </a:lnTo>
                    <a:lnTo>
                      <a:pt x="89" y="0"/>
                    </a:lnTo>
                    <a:lnTo>
                      <a:pt x="89" y="9"/>
                    </a:lnTo>
                    <a:lnTo>
                      <a:pt x="80" y="19"/>
                    </a:lnTo>
                    <a:lnTo>
                      <a:pt x="80" y="28"/>
                    </a:lnTo>
                    <a:lnTo>
                      <a:pt x="89" y="36"/>
                    </a:lnTo>
                    <a:lnTo>
                      <a:pt x="89" y="45"/>
                    </a:lnTo>
                    <a:lnTo>
                      <a:pt x="89" y="54"/>
                    </a:lnTo>
                    <a:lnTo>
                      <a:pt x="80" y="63"/>
                    </a:lnTo>
                    <a:lnTo>
                      <a:pt x="62" y="63"/>
                    </a:lnTo>
                    <a:lnTo>
                      <a:pt x="62" y="72"/>
                    </a:lnTo>
                    <a:lnTo>
                      <a:pt x="62" y="81"/>
                    </a:lnTo>
                    <a:lnTo>
                      <a:pt x="62" y="89"/>
                    </a:lnTo>
                    <a:lnTo>
                      <a:pt x="62" y="99"/>
                    </a:lnTo>
                    <a:lnTo>
                      <a:pt x="71" y="108"/>
                    </a:lnTo>
                    <a:lnTo>
                      <a:pt x="71" y="116"/>
                    </a:lnTo>
                    <a:lnTo>
                      <a:pt x="80" y="125"/>
                    </a:lnTo>
                    <a:lnTo>
                      <a:pt x="80" y="134"/>
                    </a:lnTo>
                    <a:lnTo>
                      <a:pt x="89" y="143"/>
                    </a:lnTo>
                    <a:lnTo>
                      <a:pt x="89" y="152"/>
                    </a:lnTo>
                    <a:lnTo>
                      <a:pt x="89" y="161"/>
                    </a:lnTo>
                    <a:lnTo>
                      <a:pt x="97" y="169"/>
                    </a:lnTo>
                    <a:lnTo>
                      <a:pt x="97" y="180"/>
                    </a:lnTo>
                    <a:lnTo>
                      <a:pt x="107" y="196"/>
                    </a:lnTo>
                    <a:lnTo>
                      <a:pt x="116" y="205"/>
                    </a:lnTo>
                    <a:lnTo>
                      <a:pt x="124" y="214"/>
                    </a:lnTo>
                    <a:lnTo>
                      <a:pt x="142" y="233"/>
                    </a:lnTo>
                    <a:lnTo>
                      <a:pt x="160" y="249"/>
                    </a:lnTo>
                    <a:lnTo>
                      <a:pt x="177" y="269"/>
                    </a:lnTo>
                    <a:lnTo>
                      <a:pt x="196" y="276"/>
                    </a:lnTo>
                    <a:lnTo>
                      <a:pt x="213" y="295"/>
                    </a:lnTo>
                    <a:lnTo>
                      <a:pt x="222" y="313"/>
                    </a:lnTo>
                    <a:lnTo>
                      <a:pt x="231" y="329"/>
                    </a:lnTo>
                    <a:lnTo>
                      <a:pt x="231" y="357"/>
                    </a:lnTo>
                    <a:lnTo>
                      <a:pt x="240" y="384"/>
                    </a:lnTo>
                    <a:lnTo>
                      <a:pt x="257" y="402"/>
                    </a:lnTo>
                    <a:lnTo>
                      <a:pt x="276" y="429"/>
                    </a:lnTo>
                    <a:lnTo>
                      <a:pt x="293" y="446"/>
                    </a:lnTo>
                    <a:lnTo>
                      <a:pt x="329" y="473"/>
                    </a:lnTo>
                    <a:lnTo>
                      <a:pt x="337" y="491"/>
                    </a:lnTo>
                    <a:lnTo>
                      <a:pt x="348" y="500"/>
                    </a:lnTo>
                    <a:lnTo>
                      <a:pt x="366" y="518"/>
                    </a:lnTo>
                    <a:lnTo>
                      <a:pt x="373" y="536"/>
                    </a:lnTo>
                    <a:lnTo>
                      <a:pt x="382" y="553"/>
                    </a:lnTo>
                    <a:lnTo>
                      <a:pt x="393" y="571"/>
                    </a:lnTo>
                    <a:lnTo>
                      <a:pt x="393" y="589"/>
                    </a:lnTo>
                    <a:lnTo>
                      <a:pt x="393" y="606"/>
                    </a:lnTo>
                    <a:lnTo>
                      <a:pt x="393" y="625"/>
                    </a:lnTo>
                    <a:lnTo>
                      <a:pt x="382" y="633"/>
                    </a:lnTo>
                    <a:lnTo>
                      <a:pt x="151" y="660"/>
                    </a:lnTo>
                    <a:lnTo>
                      <a:pt x="9" y="8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66" name="Freeform 68"/>
              <p:cNvSpPr>
                <a:spLocks/>
              </p:cNvSpPr>
              <p:nvPr/>
            </p:nvSpPr>
            <p:spPr bwMode="auto">
              <a:xfrm>
                <a:off x="4730" y="1803"/>
                <a:ext cx="75" cy="92"/>
              </a:xfrm>
              <a:custGeom>
                <a:avLst/>
                <a:gdLst>
                  <a:gd name="T0" fmla="*/ 0 w 295"/>
                  <a:gd name="T1" fmla="*/ 0 h 357"/>
                  <a:gd name="T2" fmla="*/ 7 w 295"/>
                  <a:gd name="T3" fmla="*/ 0 h 357"/>
                  <a:gd name="T4" fmla="*/ 12 w 295"/>
                  <a:gd name="T5" fmla="*/ 2 h 357"/>
                  <a:gd name="T6" fmla="*/ 14 w 295"/>
                  <a:gd name="T7" fmla="*/ 2 h 357"/>
                  <a:gd name="T8" fmla="*/ 16 w 295"/>
                  <a:gd name="T9" fmla="*/ 4 h 357"/>
                  <a:gd name="T10" fmla="*/ 18 w 295"/>
                  <a:gd name="T11" fmla="*/ 9 h 357"/>
                  <a:gd name="T12" fmla="*/ 20 w 295"/>
                  <a:gd name="T13" fmla="*/ 11 h 357"/>
                  <a:gd name="T14" fmla="*/ 20 w 295"/>
                  <a:gd name="T15" fmla="*/ 14 h 357"/>
                  <a:gd name="T16" fmla="*/ 23 w 295"/>
                  <a:gd name="T17" fmla="*/ 16 h 357"/>
                  <a:gd name="T18" fmla="*/ 25 w 295"/>
                  <a:gd name="T19" fmla="*/ 18 h 357"/>
                  <a:gd name="T20" fmla="*/ 30 w 295"/>
                  <a:gd name="T21" fmla="*/ 18 h 357"/>
                  <a:gd name="T22" fmla="*/ 32 w 295"/>
                  <a:gd name="T23" fmla="*/ 18 h 357"/>
                  <a:gd name="T24" fmla="*/ 37 w 295"/>
                  <a:gd name="T25" fmla="*/ 21 h 357"/>
                  <a:gd name="T26" fmla="*/ 39 w 295"/>
                  <a:gd name="T27" fmla="*/ 23 h 357"/>
                  <a:gd name="T28" fmla="*/ 43 w 295"/>
                  <a:gd name="T29" fmla="*/ 25 h 357"/>
                  <a:gd name="T30" fmla="*/ 46 w 295"/>
                  <a:gd name="T31" fmla="*/ 30 h 357"/>
                  <a:gd name="T32" fmla="*/ 48 w 295"/>
                  <a:gd name="T33" fmla="*/ 32 h 357"/>
                  <a:gd name="T34" fmla="*/ 48 w 295"/>
                  <a:gd name="T35" fmla="*/ 36 h 357"/>
                  <a:gd name="T36" fmla="*/ 48 w 295"/>
                  <a:gd name="T37" fmla="*/ 41 h 357"/>
                  <a:gd name="T38" fmla="*/ 46 w 295"/>
                  <a:gd name="T39" fmla="*/ 48 h 357"/>
                  <a:gd name="T40" fmla="*/ 70 w 295"/>
                  <a:gd name="T41" fmla="*/ 57 h 357"/>
                  <a:gd name="T42" fmla="*/ 73 w 295"/>
                  <a:gd name="T43" fmla="*/ 64 h 357"/>
                  <a:gd name="T44" fmla="*/ 73 w 295"/>
                  <a:gd name="T45" fmla="*/ 69 h 357"/>
                  <a:gd name="T46" fmla="*/ 75 w 295"/>
                  <a:gd name="T47" fmla="*/ 71 h 357"/>
                  <a:gd name="T48" fmla="*/ 73 w 295"/>
                  <a:gd name="T49" fmla="*/ 73 h 357"/>
                  <a:gd name="T50" fmla="*/ 73 w 295"/>
                  <a:gd name="T51" fmla="*/ 76 h 357"/>
                  <a:gd name="T52" fmla="*/ 70 w 295"/>
                  <a:gd name="T53" fmla="*/ 78 h 357"/>
                  <a:gd name="T54" fmla="*/ 70 w 295"/>
                  <a:gd name="T55" fmla="*/ 80 h 357"/>
                  <a:gd name="T56" fmla="*/ 70 w 295"/>
                  <a:gd name="T57" fmla="*/ 85 h 357"/>
                  <a:gd name="T58" fmla="*/ 73 w 295"/>
                  <a:gd name="T59" fmla="*/ 92 h 357"/>
                  <a:gd name="T60" fmla="*/ 0 w 295"/>
                  <a:gd name="T61" fmla="*/ 0 h 35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95" h="357">
                    <a:moveTo>
                      <a:pt x="0" y="0"/>
                    </a:moveTo>
                    <a:lnTo>
                      <a:pt x="27" y="0"/>
                    </a:lnTo>
                    <a:lnTo>
                      <a:pt x="46" y="8"/>
                    </a:lnTo>
                    <a:lnTo>
                      <a:pt x="55" y="8"/>
                    </a:lnTo>
                    <a:lnTo>
                      <a:pt x="62" y="17"/>
                    </a:lnTo>
                    <a:lnTo>
                      <a:pt x="71" y="35"/>
                    </a:lnTo>
                    <a:lnTo>
                      <a:pt x="80" y="44"/>
                    </a:lnTo>
                    <a:lnTo>
                      <a:pt x="80" y="53"/>
                    </a:lnTo>
                    <a:lnTo>
                      <a:pt x="91" y="61"/>
                    </a:lnTo>
                    <a:lnTo>
                      <a:pt x="99" y="71"/>
                    </a:lnTo>
                    <a:lnTo>
                      <a:pt x="117" y="71"/>
                    </a:lnTo>
                    <a:lnTo>
                      <a:pt x="126" y="71"/>
                    </a:lnTo>
                    <a:lnTo>
                      <a:pt x="144" y="80"/>
                    </a:lnTo>
                    <a:lnTo>
                      <a:pt x="152" y="88"/>
                    </a:lnTo>
                    <a:lnTo>
                      <a:pt x="171" y="97"/>
                    </a:lnTo>
                    <a:lnTo>
                      <a:pt x="179" y="115"/>
                    </a:lnTo>
                    <a:lnTo>
                      <a:pt x="188" y="124"/>
                    </a:lnTo>
                    <a:lnTo>
                      <a:pt x="188" y="141"/>
                    </a:lnTo>
                    <a:lnTo>
                      <a:pt x="188" y="161"/>
                    </a:lnTo>
                    <a:lnTo>
                      <a:pt x="179" y="188"/>
                    </a:lnTo>
                    <a:lnTo>
                      <a:pt x="277" y="221"/>
                    </a:lnTo>
                    <a:lnTo>
                      <a:pt x="286" y="248"/>
                    </a:lnTo>
                    <a:lnTo>
                      <a:pt x="286" y="268"/>
                    </a:lnTo>
                    <a:lnTo>
                      <a:pt x="295" y="276"/>
                    </a:lnTo>
                    <a:lnTo>
                      <a:pt x="286" y="285"/>
                    </a:lnTo>
                    <a:lnTo>
                      <a:pt x="286" y="294"/>
                    </a:lnTo>
                    <a:lnTo>
                      <a:pt x="277" y="301"/>
                    </a:lnTo>
                    <a:lnTo>
                      <a:pt x="277" y="312"/>
                    </a:lnTo>
                    <a:lnTo>
                      <a:pt x="277" y="330"/>
                    </a:lnTo>
                    <a:lnTo>
                      <a:pt x="286" y="357"/>
                    </a:lnTo>
                    <a:lnTo>
                      <a:pt x="0"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67" name="Freeform 69"/>
              <p:cNvSpPr>
                <a:spLocks/>
              </p:cNvSpPr>
              <p:nvPr/>
            </p:nvSpPr>
            <p:spPr bwMode="auto">
              <a:xfrm>
                <a:off x="4730" y="1803"/>
                <a:ext cx="75" cy="92"/>
              </a:xfrm>
              <a:custGeom>
                <a:avLst/>
                <a:gdLst>
                  <a:gd name="T0" fmla="*/ 0 w 295"/>
                  <a:gd name="T1" fmla="*/ 0 h 357"/>
                  <a:gd name="T2" fmla="*/ 7 w 295"/>
                  <a:gd name="T3" fmla="*/ 0 h 357"/>
                  <a:gd name="T4" fmla="*/ 12 w 295"/>
                  <a:gd name="T5" fmla="*/ 2 h 357"/>
                  <a:gd name="T6" fmla="*/ 14 w 295"/>
                  <a:gd name="T7" fmla="*/ 2 h 357"/>
                  <a:gd name="T8" fmla="*/ 16 w 295"/>
                  <a:gd name="T9" fmla="*/ 4 h 357"/>
                  <a:gd name="T10" fmla="*/ 18 w 295"/>
                  <a:gd name="T11" fmla="*/ 9 h 357"/>
                  <a:gd name="T12" fmla="*/ 20 w 295"/>
                  <a:gd name="T13" fmla="*/ 11 h 357"/>
                  <a:gd name="T14" fmla="*/ 20 w 295"/>
                  <a:gd name="T15" fmla="*/ 14 h 357"/>
                  <a:gd name="T16" fmla="*/ 23 w 295"/>
                  <a:gd name="T17" fmla="*/ 16 h 357"/>
                  <a:gd name="T18" fmla="*/ 25 w 295"/>
                  <a:gd name="T19" fmla="*/ 18 h 357"/>
                  <a:gd name="T20" fmla="*/ 30 w 295"/>
                  <a:gd name="T21" fmla="*/ 18 h 357"/>
                  <a:gd name="T22" fmla="*/ 32 w 295"/>
                  <a:gd name="T23" fmla="*/ 18 h 357"/>
                  <a:gd name="T24" fmla="*/ 37 w 295"/>
                  <a:gd name="T25" fmla="*/ 21 h 357"/>
                  <a:gd name="T26" fmla="*/ 39 w 295"/>
                  <a:gd name="T27" fmla="*/ 23 h 357"/>
                  <a:gd name="T28" fmla="*/ 43 w 295"/>
                  <a:gd name="T29" fmla="*/ 25 h 357"/>
                  <a:gd name="T30" fmla="*/ 43 w 295"/>
                  <a:gd name="T31" fmla="*/ 25 h 357"/>
                  <a:gd name="T32" fmla="*/ 46 w 295"/>
                  <a:gd name="T33" fmla="*/ 30 h 357"/>
                  <a:gd name="T34" fmla="*/ 48 w 295"/>
                  <a:gd name="T35" fmla="*/ 32 h 357"/>
                  <a:gd name="T36" fmla="*/ 48 w 295"/>
                  <a:gd name="T37" fmla="*/ 36 h 357"/>
                  <a:gd name="T38" fmla="*/ 48 w 295"/>
                  <a:gd name="T39" fmla="*/ 41 h 357"/>
                  <a:gd name="T40" fmla="*/ 46 w 295"/>
                  <a:gd name="T41" fmla="*/ 48 h 357"/>
                  <a:gd name="T42" fmla="*/ 70 w 295"/>
                  <a:gd name="T43" fmla="*/ 57 h 357"/>
                  <a:gd name="T44" fmla="*/ 73 w 295"/>
                  <a:gd name="T45" fmla="*/ 64 h 357"/>
                  <a:gd name="T46" fmla="*/ 73 w 295"/>
                  <a:gd name="T47" fmla="*/ 69 h 357"/>
                  <a:gd name="T48" fmla="*/ 75 w 295"/>
                  <a:gd name="T49" fmla="*/ 71 h 357"/>
                  <a:gd name="T50" fmla="*/ 73 w 295"/>
                  <a:gd name="T51" fmla="*/ 73 h 357"/>
                  <a:gd name="T52" fmla="*/ 73 w 295"/>
                  <a:gd name="T53" fmla="*/ 73 h 357"/>
                  <a:gd name="T54" fmla="*/ 73 w 295"/>
                  <a:gd name="T55" fmla="*/ 76 h 357"/>
                  <a:gd name="T56" fmla="*/ 73 w 295"/>
                  <a:gd name="T57" fmla="*/ 76 h 357"/>
                  <a:gd name="T58" fmla="*/ 70 w 295"/>
                  <a:gd name="T59" fmla="*/ 78 h 357"/>
                  <a:gd name="T60" fmla="*/ 70 w 295"/>
                  <a:gd name="T61" fmla="*/ 80 h 357"/>
                  <a:gd name="T62" fmla="*/ 70 w 295"/>
                  <a:gd name="T63" fmla="*/ 85 h 357"/>
                  <a:gd name="T64" fmla="*/ 73 w 295"/>
                  <a:gd name="T65" fmla="*/ 92 h 3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5" h="357">
                    <a:moveTo>
                      <a:pt x="0" y="0"/>
                    </a:moveTo>
                    <a:lnTo>
                      <a:pt x="27" y="0"/>
                    </a:lnTo>
                    <a:lnTo>
                      <a:pt x="46" y="8"/>
                    </a:lnTo>
                    <a:lnTo>
                      <a:pt x="55" y="8"/>
                    </a:lnTo>
                    <a:lnTo>
                      <a:pt x="62" y="17"/>
                    </a:lnTo>
                    <a:lnTo>
                      <a:pt x="71" y="35"/>
                    </a:lnTo>
                    <a:lnTo>
                      <a:pt x="80" y="44"/>
                    </a:lnTo>
                    <a:lnTo>
                      <a:pt x="80" y="53"/>
                    </a:lnTo>
                    <a:lnTo>
                      <a:pt x="91" y="61"/>
                    </a:lnTo>
                    <a:lnTo>
                      <a:pt x="99" y="71"/>
                    </a:lnTo>
                    <a:lnTo>
                      <a:pt x="117" y="71"/>
                    </a:lnTo>
                    <a:lnTo>
                      <a:pt x="126" y="71"/>
                    </a:lnTo>
                    <a:lnTo>
                      <a:pt x="144" y="80"/>
                    </a:lnTo>
                    <a:lnTo>
                      <a:pt x="152" y="88"/>
                    </a:lnTo>
                    <a:lnTo>
                      <a:pt x="171" y="97"/>
                    </a:lnTo>
                    <a:lnTo>
                      <a:pt x="179" y="115"/>
                    </a:lnTo>
                    <a:lnTo>
                      <a:pt x="188" y="124"/>
                    </a:lnTo>
                    <a:lnTo>
                      <a:pt x="188" y="141"/>
                    </a:lnTo>
                    <a:lnTo>
                      <a:pt x="188" y="161"/>
                    </a:lnTo>
                    <a:lnTo>
                      <a:pt x="179" y="188"/>
                    </a:lnTo>
                    <a:lnTo>
                      <a:pt x="277" y="221"/>
                    </a:lnTo>
                    <a:lnTo>
                      <a:pt x="286" y="248"/>
                    </a:lnTo>
                    <a:lnTo>
                      <a:pt x="286" y="268"/>
                    </a:lnTo>
                    <a:lnTo>
                      <a:pt x="295" y="276"/>
                    </a:lnTo>
                    <a:lnTo>
                      <a:pt x="286" y="285"/>
                    </a:lnTo>
                    <a:lnTo>
                      <a:pt x="286" y="294"/>
                    </a:lnTo>
                    <a:lnTo>
                      <a:pt x="277" y="301"/>
                    </a:lnTo>
                    <a:lnTo>
                      <a:pt x="277" y="312"/>
                    </a:lnTo>
                    <a:lnTo>
                      <a:pt x="277" y="330"/>
                    </a:lnTo>
                    <a:lnTo>
                      <a:pt x="286" y="357"/>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68" name="Freeform 70"/>
              <p:cNvSpPr>
                <a:spLocks/>
              </p:cNvSpPr>
              <p:nvPr/>
            </p:nvSpPr>
            <p:spPr bwMode="auto">
              <a:xfrm>
                <a:off x="4361" y="1392"/>
                <a:ext cx="561" cy="521"/>
              </a:xfrm>
              <a:custGeom>
                <a:avLst/>
                <a:gdLst>
                  <a:gd name="T0" fmla="*/ 416 w 2211"/>
                  <a:gd name="T1" fmla="*/ 453 h 2033"/>
                  <a:gd name="T2" fmla="*/ 412 w 2211"/>
                  <a:gd name="T3" fmla="*/ 436 h 2033"/>
                  <a:gd name="T4" fmla="*/ 398 w 2211"/>
                  <a:gd name="T5" fmla="*/ 430 h 2033"/>
                  <a:gd name="T6" fmla="*/ 389 w 2211"/>
                  <a:gd name="T7" fmla="*/ 423 h 2033"/>
                  <a:gd name="T8" fmla="*/ 380 w 2211"/>
                  <a:gd name="T9" fmla="*/ 413 h 2033"/>
                  <a:gd name="T10" fmla="*/ 326 w 2211"/>
                  <a:gd name="T11" fmla="*/ 425 h 2033"/>
                  <a:gd name="T12" fmla="*/ 156 w 2211"/>
                  <a:gd name="T13" fmla="*/ 466 h 2033"/>
                  <a:gd name="T14" fmla="*/ 0 w 2211"/>
                  <a:gd name="T15" fmla="*/ 494 h 2033"/>
                  <a:gd name="T16" fmla="*/ 11 w 2211"/>
                  <a:gd name="T17" fmla="*/ 447 h 2033"/>
                  <a:gd name="T18" fmla="*/ 27 w 2211"/>
                  <a:gd name="T19" fmla="*/ 432 h 2033"/>
                  <a:gd name="T20" fmla="*/ 34 w 2211"/>
                  <a:gd name="T21" fmla="*/ 420 h 2033"/>
                  <a:gd name="T22" fmla="*/ 41 w 2211"/>
                  <a:gd name="T23" fmla="*/ 409 h 2033"/>
                  <a:gd name="T24" fmla="*/ 48 w 2211"/>
                  <a:gd name="T25" fmla="*/ 400 h 2033"/>
                  <a:gd name="T26" fmla="*/ 59 w 2211"/>
                  <a:gd name="T27" fmla="*/ 391 h 2033"/>
                  <a:gd name="T28" fmla="*/ 57 w 2211"/>
                  <a:gd name="T29" fmla="*/ 382 h 2033"/>
                  <a:gd name="T30" fmla="*/ 50 w 2211"/>
                  <a:gd name="T31" fmla="*/ 375 h 2033"/>
                  <a:gd name="T32" fmla="*/ 52 w 2211"/>
                  <a:gd name="T33" fmla="*/ 363 h 2033"/>
                  <a:gd name="T34" fmla="*/ 39 w 2211"/>
                  <a:gd name="T35" fmla="*/ 350 h 2033"/>
                  <a:gd name="T36" fmla="*/ 37 w 2211"/>
                  <a:gd name="T37" fmla="*/ 335 h 2033"/>
                  <a:gd name="T38" fmla="*/ 43 w 2211"/>
                  <a:gd name="T39" fmla="*/ 322 h 2033"/>
                  <a:gd name="T40" fmla="*/ 59 w 2211"/>
                  <a:gd name="T41" fmla="*/ 318 h 2033"/>
                  <a:gd name="T42" fmla="*/ 77 w 2211"/>
                  <a:gd name="T43" fmla="*/ 307 h 2033"/>
                  <a:gd name="T44" fmla="*/ 102 w 2211"/>
                  <a:gd name="T45" fmla="*/ 301 h 2033"/>
                  <a:gd name="T46" fmla="*/ 127 w 2211"/>
                  <a:gd name="T47" fmla="*/ 299 h 2033"/>
                  <a:gd name="T48" fmla="*/ 154 w 2211"/>
                  <a:gd name="T49" fmla="*/ 307 h 2033"/>
                  <a:gd name="T50" fmla="*/ 170 w 2211"/>
                  <a:gd name="T51" fmla="*/ 308 h 2033"/>
                  <a:gd name="T52" fmla="*/ 170 w 2211"/>
                  <a:gd name="T53" fmla="*/ 299 h 2033"/>
                  <a:gd name="T54" fmla="*/ 185 w 2211"/>
                  <a:gd name="T55" fmla="*/ 292 h 2033"/>
                  <a:gd name="T56" fmla="*/ 211 w 2211"/>
                  <a:gd name="T57" fmla="*/ 288 h 2033"/>
                  <a:gd name="T58" fmla="*/ 235 w 2211"/>
                  <a:gd name="T59" fmla="*/ 270 h 2033"/>
                  <a:gd name="T60" fmla="*/ 249 w 2211"/>
                  <a:gd name="T61" fmla="*/ 253 h 2033"/>
                  <a:gd name="T62" fmla="*/ 262 w 2211"/>
                  <a:gd name="T63" fmla="*/ 240 h 2033"/>
                  <a:gd name="T64" fmla="*/ 260 w 2211"/>
                  <a:gd name="T65" fmla="*/ 229 h 2033"/>
                  <a:gd name="T66" fmla="*/ 253 w 2211"/>
                  <a:gd name="T67" fmla="*/ 212 h 2033"/>
                  <a:gd name="T68" fmla="*/ 256 w 2211"/>
                  <a:gd name="T69" fmla="*/ 201 h 2033"/>
                  <a:gd name="T70" fmla="*/ 262 w 2211"/>
                  <a:gd name="T71" fmla="*/ 194 h 2033"/>
                  <a:gd name="T72" fmla="*/ 258 w 2211"/>
                  <a:gd name="T73" fmla="*/ 187 h 2033"/>
                  <a:gd name="T74" fmla="*/ 242 w 2211"/>
                  <a:gd name="T75" fmla="*/ 180 h 2033"/>
                  <a:gd name="T76" fmla="*/ 251 w 2211"/>
                  <a:gd name="T77" fmla="*/ 162 h 2033"/>
                  <a:gd name="T78" fmla="*/ 274 w 2211"/>
                  <a:gd name="T79" fmla="*/ 139 h 2033"/>
                  <a:gd name="T80" fmla="*/ 283 w 2211"/>
                  <a:gd name="T81" fmla="*/ 119 h 2033"/>
                  <a:gd name="T82" fmla="*/ 299 w 2211"/>
                  <a:gd name="T83" fmla="*/ 82 h 2033"/>
                  <a:gd name="T84" fmla="*/ 342 w 2211"/>
                  <a:gd name="T85" fmla="*/ 41 h 2033"/>
                  <a:gd name="T86" fmla="*/ 394 w 2211"/>
                  <a:gd name="T87" fmla="*/ 21 h 2033"/>
                  <a:gd name="T88" fmla="*/ 455 w 2211"/>
                  <a:gd name="T89" fmla="*/ 4 h 2033"/>
                  <a:gd name="T90" fmla="*/ 473 w 2211"/>
                  <a:gd name="T91" fmla="*/ 27 h 2033"/>
                  <a:gd name="T92" fmla="*/ 480 w 2211"/>
                  <a:gd name="T93" fmla="*/ 71 h 2033"/>
                  <a:gd name="T94" fmla="*/ 484 w 2211"/>
                  <a:gd name="T95" fmla="*/ 107 h 2033"/>
                  <a:gd name="T96" fmla="*/ 491 w 2211"/>
                  <a:gd name="T97" fmla="*/ 139 h 2033"/>
                  <a:gd name="T98" fmla="*/ 494 w 2211"/>
                  <a:gd name="T99" fmla="*/ 160 h 2033"/>
                  <a:gd name="T100" fmla="*/ 500 w 2211"/>
                  <a:gd name="T101" fmla="*/ 173 h 2033"/>
                  <a:gd name="T102" fmla="*/ 509 w 2211"/>
                  <a:gd name="T103" fmla="*/ 176 h 2033"/>
                  <a:gd name="T104" fmla="*/ 561 w 2211"/>
                  <a:gd name="T105" fmla="*/ 471 h 2033"/>
                  <a:gd name="T106" fmla="*/ 550 w 2211"/>
                  <a:gd name="T107" fmla="*/ 498 h 2033"/>
                  <a:gd name="T108" fmla="*/ 543 w 2211"/>
                  <a:gd name="T109" fmla="*/ 514 h 2033"/>
                  <a:gd name="T110" fmla="*/ 538 w 2211"/>
                  <a:gd name="T111" fmla="*/ 507 h 2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211" h="2033">
                    <a:moveTo>
                      <a:pt x="1739" y="1853"/>
                    </a:moveTo>
                    <a:lnTo>
                      <a:pt x="1730" y="1826"/>
                    </a:lnTo>
                    <a:lnTo>
                      <a:pt x="1632" y="1793"/>
                    </a:lnTo>
                    <a:lnTo>
                      <a:pt x="1641" y="1766"/>
                    </a:lnTo>
                    <a:lnTo>
                      <a:pt x="1641" y="1746"/>
                    </a:lnTo>
                    <a:lnTo>
                      <a:pt x="1641" y="1729"/>
                    </a:lnTo>
                    <a:lnTo>
                      <a:pt x="1632" y="1720"/>
                    </a:lnTo>
                    <a:lnTo>
                      <a:pt x="1624" y="1702"/>
                    </a:lnTo>
                    <a:lnTo>
                      <a:pt x="1605" y="1693"/>
                    </a:lnTo>
                    <a:lnTo>
                      <a:pt x="1597" y="1685"/>
                    </a:lnTo>
                    <a:lnTo>
                      <a:pt x="1579" y="1676"/>
                    </a:lnTo>
                    <a:lnTo>
                      <a:pt x="1570" y="1676"/>
                    </a:lnTo>
                    <a:lnTo>
                      <a:pt x="1552" y="1676"/>
                    </a:lnTo>
                    <a:lnTo>
                      <a:pt x="1544" y="1666"/>
                    </a:lnTo>
                    <a:lnTo>
                      <a:pt x="1533" y="1658"/>
                    </a:lnTo>
                    <a:lnTo>
                      <a:pt x="1533" y="1649"/>
                    </a:lnTo>
                    <a:lnTo>
                      <a:pt x="1524" y="1640"/>
                    </a:lnTo>
                    <a:lnTo>
                      <a:pt x="1515" y="1622"/>
                    </a:lnTo>
                    <a:lnTo>
                      <a:pt x="1508" y="1613"/>
                    </a:lnTo>
                    <a:lnTo>
                      <a:pt x="1499" y="1613"/>
                    </a:lnTo>
                    <a:lnTo>
                      <a:pt x="1480" y="1605"/>
                    </a:lnTo>
                    <a:lnTo>
                      <a:pt x="1462" y="1613"/>
                    </a:lnTo>
                    <a:lnTo>
                      <a:pt x="1391" y="1632"/>
                    </a:lnTo>
                    <a:lnTo>
                      <a:pt x="1284" y="1658"/>
                    </a:lnTo>
                    <a:lnTo>
                      <a:pt x="1142" y="1693"/>
                    </a:lnTo>
                    <a:lnTo>
                      <a:pt x="981" y="1738"/>
                    </a:lnTo>
                    <a:lnTo>
                      <a:pt x="803" y="1773"/>
                    </a:lnTo>
                    <a:lnTo>
                      <a:pt x="614" y="1819"/>
                    </a:lnTo>
                    <a:lnTo>
                      <a:pt x="437" y="1853"/>
                    </a:lnTo>
                    <a:lnTo>
                      <a:pt x="268" y="1890"/>
                    </a:lnTo>
                    <a:lnTo>
                      <a:pt x="117" y="1906"/>
                    </a:lnTo>
                    <a:lnTo>
                      <a:pt x="0" y="1926"/>
                    </a:lnTo>
                    <a:lnTo>
                      <a:pt x="0" y="1800"/>
                    </a:lnTo>
                    <a:lnTo>
                      <a:pt x="8" y="1782"/>
                    </a:lnTo>
                    <a:lnTo>
                      <a:pt x="27" y="1766"/>
                    </a:lnTo>
                    <a:lnTo>
                      <a:pt x="44" y="1746"/>
                    </a:lnTo>
                    <a:lnTo>
                      <a:pt x="64" y="1729"/>
                    </a:lnTo>
                    <a:lnTo>
                      <a:pt x="80" y="1720"/>
                    </a:lnTo>
                    <a:lnTo>
                      <a:pt x="97" y="1702"/>
                    </a:lnTo>
                    <a:lnTo>
                      <a:pt x="108" y="1685"/>
                    </a:lnTo>
                    <a:lnTo>
                      <a:pt x="117" y="1676"/>
                    </a:lnTo>
                    <a:lnTo>
                      <a:pt x="117" y="1658"/>
                    </a:lnTo>
                    <a:lnTo>
                      <a:pt x="117" y="1649"/>
                    </a:lnTo>
                    <a:lnTo>
                      <a:pt x="133" y="1640"/>
                    </a:lnTo>
                    <a:lnTo>
                      <a:pt x="144" y="1632"/>
                    </a:lnTo>
                    <a:lnTo>
                      <a:pt x="152" y="1622"/>
                    </a:lnTo>
                    <a:lnTo>
                      <a:pt x="152" y="1613"/>
                    </a:lnTo>
                    <a:lnTo>
                      <a:pt x="161" y="1596"/>
                    </a:lnTo>
                    <a:lnTo>
                      <a:pt x="161" y="1586"/>
                    </a:lnTo>
                    <a:lnTo>
                      <a:pt x="170" y="1578"/>
                    </a:lnTo>
                    <a:lnTo>
                      <a:pt x="170" y="1569"/>
                    </a:lnTo>
                    <a:lnTo>
                      <a:pt x="188" y="1560"/>
                    </a:lnTo>
                    <a:lnTo>
                      <a:pt x="197" y="1552"/>
                    </a:lnTo>
                    <a:lnTo>
                      <a:pt x="214" y="1542"/>
                    </a:lnTo>
                    <a:lnTo>
                      <a:pt x="224" y="1533"/>
                    </a:lnTo>
                    <a:lnTo>
                      <a:pt x="232" y="1524"/>
                    </a:lnTo>
                    <a:lnTo>
                      <a:pt x="232" y="1516"/>
                    </a:lnTo>
                    <a:lnTo>
                      <a:pt x="232" y="1506"/>
                    </a:lnTo>
                    <a:lnTo>
                      <a:pt x="224" y="1497"/>
                    </a:lnTo>
                    <a:lnTo>
                      <a:pt x="224" y="1489"/>
                    </a:lnTo>
                    <a:lnTo>
                      <a:pt x="214" y="1489"/>
                    </a:lnTo>
                    <a:lnTo>
                      <a:pt x="205" y="1480"/>
                    </a:lnTo>
                    <a:lnTo>
                      <a:pt x="197" y="1471"/>
                    </a:lnTo>
                    <a:lnTo>
                      <a:pt x="197" y="1462"/>
                    </a:lnTo>
                    <a:lnTo>
                      <a:pt x="197" y="1444"/>
                    </a:lnTo>
                    <a:lnTo>
                      <a:pt x="205" y="1436"/>
                    </a:lnTo>
                    <a:lnTo>
                      <a:pt x="205" y="1426"/>
                    </a:lnTo>
                    <a:lnTo>
                      <a:pt x="205" y="1417"/>
                    </a:lnTo>
                    <a:lnTo>
                      <a:pt x="205" y="1400"/>
                    </a:lnTo>
                    <a:lnTo>
                      <a:pt x="197" y="1391"/>
                    </a:lnTo>
                    <a:lnTo>
                      <a:pt x="177" y="1382"/>
                    </a:lnTo>
                    <a:lnTo>
                      <a:pt x="152" y="1364"/>
                    </a:lnTo>
                    <a:lnTo>
                      <a:pt x="144" y="1356"/>
                    </a:lnTo>
                    <a:lnTo>
                      <a:pt x="144" y="1337"/>
                    </a:lnTo>
                    <a:lnTo>
                      <a:pt x="144" y="1329"/>
                    </a:lnTo>
                    <a:lnTo>
                      <a:pt x="144" y="1309"/>
                    </a:lnTo>
                    <a:lnTo>
                      <a:pt x="144" y="1293"/>
                    </a:lnTo>
                    <a:lnTo>
                      <a:pt x="152" y="1284"/>
                    </a:lnTo>
                    <a:lnTo>
                      <a:pt x="161" y="1265"/>
                    </a:lnTo>
                    <a:lnTo>
                      <a:pt x="170" y="1256"/>
                    </a:lnTo>
                    <a:lnTo>
                      <a:pt x="188" y="1256"/>
                    </a:lnTo>
                    <a:lnTo>
                      <a:pt x="205" y="1249"/>
                    </a:lnTo>
                    <a:lnTo>
                      <a:pt x="214" y="1249"/>
                    </a:lnTo>
                    <a:lnTo>
                      <a:pt x="232" y="1240"/>
                    </a:lnTo>
                    <a:lnTo>
                      <a:pt x="250" y="1229"/>
                    </a:lnTo>
                    <a:lnTo>
                      <a:pt x="268" y="1212"/>
                    </a:lnTo>
                    <a:lnTo>
                      <a:pt x="285" y="1203"/>
                    </a:lnTo>
                    <a:lnTo>
                      <a:pt x="304" y="1196"/>
                    </a:lnTo>
                    <a:lnTo>
                      <a:pt x="321" y="1185"/>
                    </a:lnTo>
                    <a:lnTo>
                      <a:pt x="348" y="1185"/>
                    </a:lnTo>
                    <a:lnTo>
                      <a:pt x="374" y="1176"/>
                    </a:lnTo>
                    <a:lnTo>
                      <a:pt x="401" y="1176"/>
                    </a:lnTo>
                    <a:lnTo>
                      <a:pt x="428" y="1176"/>
                    </a:lnTo>
                    <a:lnTo>
                      <a:pt x="454" y="1176"/>
                    </a:lnTo>
                    <a:lnTo>
                      <a:pt x="481" y="1167"/>
                    </a:lnTo>
                    <a:lnTo>
                      <a:pt x="501" y="1167"/>
                    </a:lnTo>
                    <a:lnTo>
                      <a:pt x="526" y="1167"/>
                    </a:lnTo>
                    <a:lnTo>
                      <a:pt x="554" y="1176"/>
                    </a:lnTo>
                    <a:lnTo>
                      <a:pt x="581" y="1185"/>
                    </a:lnTo>
                    <a:lnTo>
                      <a:pt x="607" y="1196"/>
                    </a:lnTo>
                    <a:lnTo>
                      <a:pt x="634" y="1212"/>
                    </a:lnTo>
                    <a:lnTo>
                      <a:pt x="651" y="1212"/>
                    </a:lnTo>
                    <a:lnTo>
                      <a:pt x="661" y="1212"/>
                    </a:lnTo>
                    <a:lnTo>
                      <a:pt x="669" y="1203"/>
                    </a:lnTo>
                    <a:lnTo>
                      <a:pt x="669" y="1196"/>
                    </a:lnTo>
                    <a:lnTo>
                      <a:pt x="669" y="1185"/>
                    </a:lnTo>
                    <a:lnTo>
                      <a:pt x="669" y="1176"/>
                    </a:lnTo>
                    <a:lnTo>
                      <a:pt x="669" y="1167"/>
                    </a:lnTo>
                    <a:lnTo>
                      <a:pt x="678" y="1159"/>
                    </a:lnTo>
                    <a:lnTo>
                      <a:pt x="687" y="1149"/>
                    </a:lnTo>
                    <a:lnTo>
                      <a:pt x="714" y="1140"/>
                    </a:lnTo>
                    <a:lnTo>
                      <a:pt x="731" y="1140"/>
                    </a:lnTo>
                    <a:lnTo>
                      <a:pt x="758" y="1140"/>
                    </a:lnTo>
                    <a:lnTo>
                      <a:pt x="785" y="1140"/>
                    </a:lnTo>
                    <a:lnTo>
                      <a:pt x="803" y="1132"/>
                    </a:lnTo>
                    <a:lnTo>
                      <a:pt x="830" y="1123"/>
                    </a:lnTo>
                    <a:lnTo>
                      <a:pt x="847" y="1114"/>
                    </a:lnTo>
                    <a:lnTo>
                      <a:pt x="874" y="1096"/>
                    </a:lnTo>
                    <a:lnTo>
                      <a:pt x="901" y="1079"/>
                    </a:lnTo>
                    <a:lnTo>
                      <a:pt x="927" y="1052"/>
                    </a:lnTo>
                    <a:lnTo>
                      <a:pt x="954" y="1016"/>
                    </a:lnTo>
                    <a:lnTo>
                      <a:pt x="954" y="1007"/>
                    </a:lnTo>
                    <a:lnTo>
                      <a:pt x="971" y="999"/>
                    </a:lnTo>
                    <a:lnTo>
                      <a:pt x="981" y="989"/>
                    </a:lnTo>
                    <a:lnTo>
                      <a:pt x="998" y="972"/>
                    </a:lnTo>
                    <a:lnTo>
                      <a:pt x="1007" y="963"/>
                    </a:lnTo>
                    <a:lnTo>
                      <a:pt x="1025" y="945"/>
                    </a:lnTo>
                    <a:lnTo>
                      <a:pt x="1034" y="936"/>
                    </a:lnTo>
                    <a:lnTo>
                      <a:pt x="1044" y="927"/>
                    </a:lnTo>
                    <a:lnTo>
                      <a:pt x="1044" y="909"/>
                    </a:lnTo>
                    <a:lnTo>
                      <a:pt x="1034" y="900"/>
                    </a:lnTo>
                    <a:lnTo>
                      <a:pt x="1025" y="892"/>
                    </a:lnTo>
                    <a:lnTo>
                      <a:pt x="1018" y="874"/>
                    </a:lnTo>
                    <a:lnTo>
                      <a:pt x="1007" y="865"/>
                    </a:lnTo>
                    <a:lnTo>
                      <a:pt x="1007" y="847"/>
                    </a:lnTo>
                    <a:lnTo>
                      <a:pt x="998" y="829"/>
                    </a:lnTo>
                    <a:lnTo>
                      <a:pt x="998" y="820"/>
                    </a:lnTo>
                    <a:lnTo>
                      <a:pt x="998" y="803"/>
                    </a:lnTo>
                    <a:lnTo>
                      <a:pt x="1007" y="794"/>
                    </a:lnTo>
                    <a:lnTo>
                      <a:pt x="1007" y="783"/>
                    </a:lnTo>
                    <a:lnTo>
                      <a:pt x="1018" y="776"/>
                    </a:lnTo>
                    <a:lnTo>
                      <a:pt x="1025" y="776"/>
                    </a:lnTo>
                    <a:lnTo>
                      <a:pt x="1034" y="767"/>
                    </a:lnTo>
                    <a:lnTo>
                      <a:pt x="1034" y="758"/>
                    </a:lnTo>
                    <a:lnTo>
                      <a:pt x="1034" y="749"/>
                    </a:lnTo>
                    <a:lnTo>
                      <a:pt x="1034" y="739"/>
                    </a:lnTo>
                    <a:lnTo>
                      <a:pt x="1025" y="730"/>
                    </a:lnTo>
                    <a:lnTo>
                      <a:pt x="1018" y="730"/>
                    </a:lnTo>
                    <a:lnTo>
                      <a:pt x="1007" y="723"/>
                    </a:lnTo>
                    <a:lnTo>
                      <a:pt x="991" y="714"/>
                    </a:lnTo>
                    <a:lnTo>
                      <a:pt x="963" y="714"/>
                    </a:lnTo>
                    <a:lnTo>
                      <a:pt x="954" y="703"/>
                    </a:lnTo>
                    <a:lnTo>
                      <a:pt x="945" y="696"/>
                    </a:lnTo>
                    <a:lnTo>
                      <a:pt x="954" y="677"/>
                    </a:lnTo>
                    <a:lnTo>
                      <a:pt x="963" y="659"/>
                    </a:lnTo>
                    <a:lnTo>
                      <a:pt x="991" y="632"/>
                    </a:lnTo>
                    <a:lnTo>
                      <a:pt x="1007" y="615"/>
                    </a:lnTo>
                    <a:lnTo>
                      <a:pt x="1034" y="588"/>
                    </a:lnTo>
                    <a:lnTo>
                      <a:pt x="1062" y="562"/>
                    </a:lnTo>
                    <a:lnTo>
                      <a:pt x="1078" y="543"/>
                    </a:lnTo>
                    <a:lnTo>
                      <a:pt x="1087" y="535"/>
                    </a:lnTo>
                    <a:lnTo>
                      <a:pt x="1098" y="517"/>
                    </a:lnTo>
                    <a:lnTo>
                      <a:pt x="1106" y="490"/>
                    </a:lnTo>
                    <a:lnTo>
                      <a:pt x="1115" y="463"/>
                    </a:lnTo>
                    <a:lnTo>
                      <a:pt x="1124" y="437"/>
                    </a:lnTo>
                    <a:lnTo>
                      <a:pt x="1131" y="401"/>
                    </a:lnTo>
                    <a:lnTo>
                      <a:pt x="1151" y="366"/>
                    </a:lnTo>
                    <a:lnTo>
                      <a:pt x="1178" y="321"/>
                    </a:lnTo>
                    <a:lnTo>
                      <a:pt x="1213" y="277"/>
                    </a:lnTo>
                    <a:lnTo>
                      <a:pt x="1258" y="223"/>
                    </a:lnTo>
                    <a:lnTo>
                      <a:pt x="1320" y="170"/>
                    </a:lnTo>
                    <a:lnTo>
                      <a:pt x="1347" y="161"/>
                    </a:lnTo>
                    <a:lnTo>
                      <a:pt x="1382" y="142"/>
                    </a:lnTo>
                    <a:lnTo>
                      <a:pt x="1427" y="126"/>
                    </a:lnTo>
                    <a:lnTo>
                      <a:pt x="1488" y="106"/>
                    </a:lnTo>
                    <a:lnTo>
                      <a:pt x="1552" y="80"/>
                    </a:lnTo>
                    <a:lnTo>
                      <a:pt x="1614" y="62"/>
                    </a:lnTo>
                    <a:lnTo>
                      <a:pt x="1677" y="44"/>
                    </a:lnTo>
                    <a:lnTo>
                      <a:pt x="1739" y="26"/>
                    </a:lnTo>
                    <a:lnTo>
                      <a:pt x="1792" y="17"/>
                    </a:lnTo>
                    <a:lnTo>
                      <a:pt x="1845" y="0"/>
                    </a:lnTo>
                    <a:lnTo>
                      <a:pt x="1845" y="26"/>
                    </a:lnTo>
                    <a:lnTo>
                      <a:pt x="1855" y="62"/>
                    </a:lnTo>
                    <a:lnTo>
                      <a:pt x="1864" y="106"/>
                    </a:lnTo>
                    <a:lnTo>
                      <a:pt x="1864" y="151"/>
                    </a:lnTo>
                    <a:lnTo>
                      <a:pt x="1872" y="197"/>
                    </a:lnTo>
                    <a:lnTo>
                      <a:pt x="1881" y="232"/>
                    </a:lnTo>
                    <a:lnTo>
                      <a:pt x="1890" y="277"/>
                    </a:lnTo>
                    <a:lnTo>
                      <a:pt x="1890" y="321"/>
                    </a:lnTo>
                    <a:lnTo>
                      <a:pt x="1899" y="347"/>
                    </a:lnTo>
                    <a:lnTo>
                      <a:pt x="1908" y="374"/>
                    </a:lnTo>
                    <a:lnTo>
                      <a:pt x="1908" y="419"/>
                    </a:lnTo>
                    <a:lnTo>
                      <a:pt x="1917" y="455"/>
                    </a:lnTo>
                    <a:lnTo>
                      <a:pt x="1917" y="490"/>
                    </a:lnTo>
                    <a:lnTo>
                      <a:pt x="1925" y="517"/>
                    </a:lnTo>
                    <a:lnTo>
                      <a:pt x="1936" y="543"/>
                    </a:lnTo>
                    <a:lnTo>
                      <a:pt x="1936" y="570"/>
                    </a:lnTo>
                    <a:lnTo>
                      <a:pt x="1945" y="588"/>
                    </a:lnTo>
                    <a:lnTo>
                      <a:pt x="1945" y="606"/>
                    </a:lnTo>
                    <a:lnTo>
                      <a:pt x="1945" y="623"/>
                    </a:lnTo>
                    <a:lnTo>
                      <a:pt x="1945" y="643"/>
                    </a:lnTo>
                    <a:lnTo>
                      <a:pt x="1954" y="659"/>
                    </a:lnTo>
                    <a:lnTo>
                      <a:pt x="1961" y="668"/>
                    </a:lnTo>
                    <a:lnTo>
                      <a:pt x="1970" y="677"/>
                    </a:lnTo>
                    <a:lnTo>
                      <a:pt x="1981" y="668"/>
                    </a:lnTo>
                    <a:lnTo>
                      <a:pt x="1989" y="668"/>
                    </a:lnTo>
                    <a:lnTo>
                      <a:pt x="1998" y="677"/>
                    </a:lnTo>
                    <a:lnTo>
                      <a:pt x="2007" y="686"/>
                    </a:lnTo>
                    <a:lnTo>
                      <a:pt x="2016" y="696"/>
                    </a:lnTo>
                    <a:lnTo>
                      <a:pt x="2114" y="1069"/>
                    </a:lnTo>
                    <a:lnTo>
                      <a:pt x="2131" y="1436"/>
                    </a:lnTo>
                    <a:lnTo>
                      <a:pt x="2211" y="1837"/>
                    </a:lnTo>
                    <a:lnTo>
                      <a:pt x="2158" y="1899"/>
                    </a:lnTo>
                    <a:lnTo>
                      <a:pt x="2185" y="1935"/>
                    </a:lnTo>
                    <a:lnTo>
                      <a:pt x="2176" y="1935"/>
                    </a:lnTo>
                    <a:lnTo>
                      <a:pt x="2167" y="1943"/>
                    </a:lnTo>
                    <a:lnTo>
                      <a:pt x="2158" y="1962"/>
                    </a:lnTo>
                    <a:lnTo>
                      <a:pt x="2149" y="1970"/>
                    </a:lnTo>
                    <a:lnTo>
                      <a:pt x="2149" y="1989"/>
                    </a:lnTo>
                    <a:lnTo>
                      <a:pt x="2141" y="2006"/>
                    </a:lnTo>
                    <a:lnTo>
                      <a:pt x="2131" y="2015"/>
                    </a:lnTo>
                    <a:lnTo>
                      <a:pt x="2122" y="2023"/>
                    </a:lnTo>
                    <a:lnTo>
                      <a:pt x="2122" y="2033"/>
                    </a:lnTo>
                    <a:lnTo>
                      <a:pt x="2122" y="1979"/>
                    </a:lnTo>
                    <a:lnTo>
                      <a:pt x="1739" y="1853"/>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69" name="Freeform 71"/>
              <p:cNvSpPr>
                <a:spLocks/>
              </p:cNvSpPr>
              <p:nvPr/>
            </p:nvSpPr>
            <p:spPr bwMode="auto">
              <a:xfrm>
                <a:off x="4361" y="1392"/>
                <a:ext cx="561" cy="521"/>
              </a:xfrm>
              <a:custGeom>
                <a:avLst/>
                <a:gdLst>
                  <a:gd name="T0" fmla="*/ 416 w 2211"/>
                  <a:gd name="T1" fmla="*/ 453 h 2033"/>
                  <a:gd name="T2" fmla="*/ 412 w 2211"/>
                  <a:gd name="T3" fmla="*/ 436 h 2033"/>
                  <a:gd name="T4" fmla="*/ 401 w 2211"/>
                  <a:gd name="T5" fmla="*/ 430 h 2033"/>
                  <a:gd name="T6" fmla="*/ 389 w 2211"/>
                  <a:gd name="T7" fmla="*/ 425 h 2033"/>
                  <a:gd name="T8" fmla="*/ 383 w 2211"/>
                  <a:gd name="T9" fmla="*/ 413 h 2033"/>
                  <a:gd name="T10" fmla="*/ 353 w 2211"/>
                  <a:gd name="T11" fmla="*/ 418 h 2033"/>
                  <a:gd name="T12" fmla="*/ 204 w 2211"/>
                  <a:gd name="T13" fmla="*/ 454 h 2033"/>
                  <a:gd name="T14" fmla="*/ 30 w 2211"/>
                  <a:gd name="T15" fmla="*/ 488 h 2033"/>
                  <a:gd name="T16" fmla="*/ 7 w 2211"/>
                  <a:gd name="T17" fmla="*/ 453 h 2033"/>
                  <a:gd name="T18" fmla="*/ 25 w 2211"/>
                  <a:gd name="T19" fmla="*/ 436 h 2033"/>
                  <a:gd name="T20" fmla="*/ 30 w 2211"/>
                  <a:gd name="T21" fmla="*/ 423 h 2033"/>
                  <a:gd name="T22" fmla="*/ 39 w 2211"/>
                  <a:gd name="T23" fmla="*/ 413 h 2033"/>
                  <a:gd name="T24" fmla="*/ 43 w 2211"/>
                  <a:gd name="T25" fmla="*/ 402 h 2033"/>
                  <a:gd name="T26" fmla="*/ 57 w 2211"/>
                  <a:gd name="T27" fmla="*/ 393 h 2033"/>
                  <a:gd name="T28" fmla="*/ 59 w 2211"/>
                  <a:gd name="T29" fmla="*/ 386 h 2033"/>
                  <a:gd name="T30" fmla="*/ 52 w 2211"/>
                  <a:gd name="T31" fmla="*/ 379 h 2033"/>
                  <a:gd name="T32" fmla="*/ 52 w 2211"/>
                  <a:gd name="T33" fmla="*/ 368 h 2033"/>
                  <a:gd name="T34" fmla="*/ 50 w 2211"/>
                  <a:gd name="T35" fmla="*/ 356 h 2033"/>
                  <a:gd name="T36" fmla="*/ 37 w 2211"/>
                  <a:gd name="T37" fmla="*/ 348 h 2033"/>
                  <a:gd name="T38" fmla="*/ 37 w 2211"/>
                  <a:gd name="T39" fmla="*/ 331 h 2033"/>
                  <a:gd name="T40" fmla="*/ 48 w 2211"/>
                  <a:gd name="T41" fmla="*/ 322 h 2033"/>
                  <a:gd name="T42" fmla="*/ 63 w 2211"/>
                  <a:gd name="T43" fmla="*/ 315 h 2033"/>
                  <a:gd name="T44" fmla="*/ 81 w 2211"/>
                  <a:gd name="T45" fmla="*/ 304 h 2033"/>
                  <a:gd name="T46" fmla="*/ 109 w 2211"/>
                  <a:gd name="T47" fmla="*/ 301 h 2033"/>
                  <a:gd name="T48" fmla="*/ 133 w 2211"/>
                  <a:gd name="T49" fmla="*/ 299 h 2033"/>
                  <a:gd name="T50" fmla="*/ 161 w 2211"/>
                  <a:gd name="T51" fmla="*/ 311 h 2033"/>
                  <a:gd name="T52" fmla="*/ 170 w 2211"/>
                  <a:gd name="T53" fmla="*/ 307 h 2033"/>
                  <a:gd name="T54" fmla="*/ 172 w 2211"/>
                  <a:gd name="T55" fmla="*/ 297 h 2033"/>
                  <a:gd name="T56" fmla="*/ 192 w 2211"/>
                  <a:gd name="T57" fmla="*/ 292 h 2033"/>
                  <a:gd name="T58" fmla="*/ 215 w 2211"/>
                  <a:gd name="T59" fmla="*/ 285 h 2033"/>
                  <a:gd name="T60" fmla="*/ 242 w 2211"/>
                  <a:gd name="T61" fmla="*/ 260 h 2033"/>
                  <a:gd name="T62" fmla="*/ 253 w 2211"/>
                  <a:gd name="T63" fmla="*/ 249 h 2033"/>
                  <a:gd name="T64" fmla="*/ 265 w 2211"/>
                  <a:gd name="T65" fmla="*/ 238 h 2033"/>
                  <a:gd name="T66" fmla="*/ 258 w 2211"/>
                  <a:gd name="T67" fmla="*/ 224 h 2033"/>
                  <a:gd name="T68" fmla="*/ 253 w 2211"/>
                  <a:gd name="T69" fmla="*/ 210 h 2033"/>
                  <a:gd name="T70" fmla="*/ 258 w 2211"/>
                  <a:gd name="T71" fmla="*/ 199 h 2033"/>
                  <a:gd name="T72" fmla="*/ 262 w 2211"/>
                  <a:gd name="T73" fmla="*/ 192 h 2033"/>
                  <a:gd name="T74" fmla="*/ 256 w 2211"/>
                  <a:gd name="T75" fmla="*/ 185 h 2033"/>
                  <a:gd name="T76" fmla="*/ 240 w 2211"/>
                  <a:gd name="T77" fmla="*/ 178 h 2033"/>
                  <a:gd name="T78" fmla="*/ 256 w 2211"/>
                  <a:gd name="T79" fmla="*/ 158 h 2033"/>
                  <a:gd name="T80" fmla="*/ 276 w 2211"/>
                  <a:gd name="T81" fmla="*/ 137 h 2033"/>
                  <a:gd name="T82" fmla="*/ 285 w 2211"/>
                  <a:gd name="T83" fmla="*/ 112 h 2033"/>
                  <a:gd name="T84" fmla="*/ 308 w 2211"/>
                  <a:gd name="T85" fmla="*/ 71 h 2033"/>
                  <a:gd name="T86" fmla="*/ 351 w 2211"/>
                  <a:gd name="T87" fmla="*/ 36 h 2033"/>
                  <a:gd name="T88" fmla="*/ 410 w 2211"/>
                  <a:gd name="T89" fmla="*/ 16 h 2033"/>
                  <a:gd name="T90" fmla="*/ 468 w 2211"/>
                  <a:gd name="T91" fmla="*/ 0 h 2033"/>
                  <a:gd name="T92" fmla="*/ 473 w 2211"/>
                  <a:gd name="T93" fmla="*/ 39 h 2033"/>
                  <a:gd name="T94" fmla="*/ 480 w 2211"/>
                  <a:gd name="T95" fmla="*/ 82 h 2033"/>
                  <a:gd name="T96" fmla="*/ 486 w 2211"/>
                  <a:gd name="T97" fmla="*/ 117 h 2033"/>
                  <a:gd name="T98" fmla="*/ 491 w 2211"/>
                  <a:gd name="T99" fmla="*/ 146 h 2033"/>
                  <a:gd name="T100" fmla="*/ 494 w 2211"/>
                  <a:gd name="T101" fmla="*/ 165 h 2033"/>
                  <a:gd name="T102" fmla="*/ 500 w 2211"/>
                  <a:gd name="T103" fmla="*/ 173 h 2033"/>
                  <a:gd name="T104" fmla="*/ 507 w 2211"/>
                  <a:gd name="T105" fmla="*/ 173 h 2033"/>
                  <a:gd name="T106" fmla="*/ 541 w 2211"/>
                  <a:gd name="T107" fmla="*/ 368 h 2033"/>
                  <a:gd name="T108" fmla="*/ 552 w 2211"/>
                  <a:gd name="T109" fmla="*/ 496 h 2033"/>
                  <a:gd name="T110" fmla="*/ 545 w 2211"/>
                  <a:gd name="T111" fmla="*/ 510 h 2033"/>
                  <a:gd name="T112" fmla="*/ 538 w 2211"/>
                  <a:gd name="T113" fmla="*/ 521 h 2033"/>
                  <a:gd name="T114" fmla="*/ 441 w 2211"/>
                  <a:gd name="T115" fmla="*/ 475 h 203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11" h="2033">
                    <a:moveTo>
                      <a:pt x="1739" y="1853"/>
                    </a:moveTo>
                    <a:lnTo>
                      <a:pt x="1730" y="1826"/>
                    </a:lnTo>
                    <a:lnTo>
                      <a:pt x="1632" y="1793"/>
                    </a:lnTo>
                    <a:lnTo>
                      <a:pt x="1641" y="1766"/>
                    </a:lnTo>
                    <a:lnTo>
                      <a:pt x="1641" y="1746"/>
                    </a:lnTo>
                    <a:lnTo>
                      <a:pt x="1641" y="1729"/>
                    </a:lnTo>
                    <a:lnTo>
                      <a:pt x="1632" y="1720"/>
                    </a:lnTo>
                    <a:lnTo>
                      <a:pt x="1624" y="1702"/>
                    </a:lnTo>
                    <a:lnTo>
                      <a:pt x="1605" y="1693"/>
                    </a:lnTo>
                    <a:lnTo>
                      <a:pt x="1597" y="1685"/>
                    </a:lnTo>
                    <a:lnTo>
                      <a:pt x="1579" y="1676"/>
                    </a:lnTo>
                    <a:lnTo>
                      <a:pt x="1570" y="1676"/>
                    </a:lnTo>
                    <a:lnTo>
                      <a:pt x="1552" y="1676"/>
                    </a:lnTo>
                    <a:lnTo>
                      <a:pt x="1544" y="1666"/>
                    </a:lnTo>
                    <a:lnTo>
                      <a:pt x="1533" y="1658"/>
                    </a:lnTo>
                    <a:lnTo>
                      <a:pt x="1533" y="1649"/>
                    </a:lnTo>
                    <a:lnTo>
                      <a:pt x="1524" y="1640"/>
                    </a:lnTo>
                    <a:lnTo>
                      <a:pt x="1515" y="1622"/>
                    </a:lnTo>
                    <a:lnTo>
                      <a:pt x="1508" y="1613"/>
                    </a:lnTo>
                    <a:lnTo>
                      <a:pt x="1499" y="1613"/>
                    </a:lnTo>
                    <a:lnTo>
                      <a:pt x="1480" y="1605"/>
                    </a:lnTo>
                    <a:lnTo>
                      <a:pt x="1462" y="1613"/>
                    </a:lnTo>
                    <a:lnTo>
                      <a:pt x="1391" y="1632"/>
                    </a:lnTo>
                    <a:lnTo>
                      <a:pt x="1284" y="1658"/>
                    </a:lnTo>
                    <a:lnTo>
                      <a:pt x="1142" y="1693"/>
                    </a:lnTo>
                    <a:lnTo>
                      <a:pt x="981" y="1738"/>
                    </a:lnTo>
                    <a:lnTo>
                      <a:pt x="803" y="1773"/>
                    </a:lnTo>
                    <a:lnTo>
                      <a:pt x="614" y="1819"/>
                    </a:lnTo>
                    <a:lnTo>
                      <a:pt x="437" y="1853"/>
                    </a:lnTo>
                    <a:lnTo>
                      <a:pt x="268" y="1890"/>
                    </a:lnTo>
                    <a:lnTo>
                      <a:pt x="117" y="1906"/>
                    </a:lnTo>
                    <a:lnTo>
                      <a:pt x="0" y="1926"/>
                    </a:lnTo>
                    <a:lnTo>
                      <a:pt x="0" y="1800"/>
                    </a:lnTo>
                    <a:lnTo>
                      <a:pt x="8" y="1782"/>
                    </a:lnTo>
                    <a:lnTo>
                      <a:pt x="27" y="1766"/>
                    </a:lnTo>
                    <a:lnTo>
                      <a:pt x="44" y="1746"/>
                    </a:lnTo>
                    <a:lnTo>
                      <a:pt x="64" y="1729"/>
                    </a:lnTo>
                    <a:lnTo>
                      <a:pt x="80" y="1720"/>
                    </a:lnTo>
                    <a:lnTo>
                      <a:pt x="97" y="1702"/>
                    </a:lnTo>
                    <a:lnTo>
                      <a:pt x="108" y="1685"/>
                    </a:lnTo>
                    <a:lnTo>
                      <a:pt x="117" y="1676"/>
                    </a:lnTo>
                    <a:lnTo>
                      <a:pt x="117" y="1658"/>
                    </a:lnTo>
                    <a:lnTo>
                      <a:pt x="117" y="1649"/>
                    </a:lnTo>
                    <a:lnTo>
                      <a:pt x="133" y="1640"/>
                    </a:lnTo>
                    <a:lnTo>
                      <a:pt x="144" y="1632"/>
                    </a:lnTo>
                    <a:lnTo>
                      <a:pt x="152" y="1622"/>
                    </a:lnTo>
                    <a:lnTo>
                      <a:pt x="152" y="1613"/>
                    </a:lnTo>
                    <a:lnTo>
                      <a:pt x="161" y="1596"/>
                    </a:lnTo>
                    <a:lnTo>
                      <a:pt x="161" y="1586"/>
                    </a:lnTo>
                    <a:lnTo>
                      <a:pt x="170" y="1578"/>
                    </a:lnTo>
                    <a:lnTo>
                      <a:pt x="170" y="1569"/>
                    </a:lnTo>
                    <a:lnTo>
                      <a:pt x="188" y="1560"/>
                    </a:lnTo>
                    <a:lnTo>
                      <a:pt x="197" y="1552"/>
                    </a:lnTo>
                    <a:lnTo>
                      <a:pt x="214" y="1542"/>
                    </a:lnTo>
                    <a:lnTo>
                      <a:pt x="224" y="1533"/>
                    </a:lnTo>
                    <a:lnTo>
                      <a:pt x="232" y="1524"/>
                    </a:lnTo>
                    <a:lnTo>
                      <a:pt x="232" y="1516"/>
                    </a:lnTo>
                    <a:lnTo>
                      <a:pt x="232" y="1506"/>
                    </a:lnTo>
                    <a:lnTo>
                      <a:pt x="224" y="1497"/>
                    </a:lnTo>
                    <a:lnTo>
                      <a:pt x="224" y="1489"/>
                    </a:lnTo>
                    <a:lnTo>
                      <a:pt x="214" y="1489"/>
                    </a:lnTo>
                    <a:lnTo>
                      <a:pt x="205" y="1480"/>
                    </a:lnTo>
                    <a:lnTo>
                      <a:pt x="197" y="1471"/>
                    </a:lnTo>
                    <a:lnTo>
                      <a:pt x="197" y="1462"/>
                    </a:lnTo>
                    <a:lnTo>
                      <a:pt x="197" y="1444"/>
                    </a:lnTo>
                    <a:lnTo>
                      <a:pt x="205" y="1436"/>
                    </a:lnTo>
                    <a:lnTo>
                      <a:pt x="205" y="1426"/>
                    </a:lnTo>
                    <a:lnTo>
                      <a:pt x="205" y="1417"/>
                    </a:lnTo>
                    <a:lnTo>
                      <a:pt x="205" y="1400"/>
                    </a:lnTo>
                    <a:lnTo>
                      <a:pt x="197" y="1391"/>
                    </a:lnTo>
                    <a:lnTo>
                      <a:pt x="177" y="1382"/>
                    </a:lnTo>
                    <a:lnTo>
                      <a:pt x="152" y="1364"/>
                    </a:lnTo>
                    <a:lnTo>
                      <a:pt x="144" y="1356"/>
                    </a:lnTo>
                    <a:lnTo>
                      <a:pt x="144" y="1337"/>
                    </a:lnTo>
                    <a:lnTo>
                      <a:pt x="144" y="1329"/>
                    </a:lnTo>
                    <a:lnTo>
                      <a:pt x="144" y="1309"/>
                    </a:lnTo>
                    <a:lnTo>
                      <a:pt x="144" y="1293"/>
                    </a:lnTo>
                    <a:lnTo>
                      <a:pt x="152" y="1284"/>
                    </a:lnTo>
                    <a:lnTo>
                      <a:pt x="161" y="1265"/>
                    </a:lnTo>
                    <a:lnTo>
                      <a:pt x="170" y="1256"/>
                    </a:lnTo>
                    <a:lnTo>
                      <a:pt x="188" y="1256"/>
                    </a:lnTo>
                    <a:lnTo>
                      <a:pt x="205" y="1249"/>
                    </a:lnTo>
                    <a:lnTo>
                      <a:pt x="214" y="1249"/>
                    </a:lnTo>
                    <a:lnTo>
                      <a:pt x="232" y="1240"/>
                    </a:lnTo>
                    <a:lnTo>
                      <a:pt x="250" y="1229"/>
                    </a:lnTo>
                    <a:lnTo>
                      <a:pt x="268" y="1212"/>
                    </a:lnTo>
                    <a:lnTo>
                      <a:pt x="285" y="1203"/>
                    </a:lnTo>
                    <a:lnTo>
                      <a:pt x="304" y="1196"/>
                    </a:lnTo>
                    <a:lnTo>
                      <a:pt x="321" y="1185"/>
                    </a:lnTo>
                    <a:lnTo>
                      <a:pt x="348" y="1185"/>
                    </a:lnTo>
                    <a:lnTo>
                      <a:pt x="374" y="1176"/>
                    </a:lnTo>
                    <a:lnTo>
                      <a:pt x="401" y="1176"/>
                    </a:lnTo>
                    <a:lnTo>
                      <a:pt x="428" y="1176"/>
                    </a:lnTo>
                    <a:lnTo>
                      <a:pt x="454" y="1176"/>
                    </a:lnTo>
                    <a:lnTo>
                      <a:pt x="481" y="1167"/>
                    </a:lnTo>
                    <a:lnTo>
                      <a:pt x="501" y="1167"/>
                    </a:lnTo>
                    <a:lnTo>
                      <a:pt x="526" y="1167"/>
                    </a:lnTo>
                    <a:lnTo>
                      <a:pt x="554" y="1176"/>
                    </a:lnTo>
                    <a:lnTo>
                      <a:pt x="581" y="1185"/>
                    </a:lnTo>
                    <a:lnTo>
                      <a:pt x="607" y="1196"/>
                    </a:lnTo>
                    <a:lnTo>
                      <a:pt x="634" y="1212"/>
                    </a:lnTo>
                    <a:lnTo>
                      <a:pt x="651" y="1212"/>
                    </a:lnTo>
                    <a:lnTo>
                      <a:pt x="661" y="1212"/>
                    </a:lnTo>
                    <a:lnTo>
                      <a:pt x="669" y="1203"/>
                    </a:lnTo>
                    <a:lnTo>
                      <a:pt x="669" y="1196"/>
                    </a:lnTo>
                    <a:lnTo>
                      <a:pt x="669" y="1185"/>
                    </a:lnTo>
                    <a:lnTo>
                      <a:pt x="669" y="1176"/>
                    </a:lnTo>
                    <a:lnTo>
                      <a:pt x="669" y="1167"/>
                    </a:lnTo>
                    <a:lnTo>
                      <a:pt x="678" y="1159"/>
                    </a:lnTo>
                    <a:lnTo>
                      <a:pt x="687" y="1149"/>
                    </a:lnTo>
                    <a:lnTo>
                      <a:pt x="714" y="1140"/>
                    </a:lnTo>
                    <a:lnTo>
                      <a:pt x="731" y="1140"/>
                    </a:lnTo>
                    <a:lnTo>
                      <a:pt x="758" y="1140"/>
                    </a:lnTo>
                    <a:lnTo>
                      <a:pt x="785" y="1140"/>
                    </a:lnTo>
                    <a:lnTo>
                      <a:pt x="803" y="1132"/>
                    </a:lnTo>
                    <a:lnTo>
                      <a:pt x="830" y="1123"/>
                    </a:lnTo>
                    <a:lnTo>
                      <a:pt x="847" y="1114"/>
                    </a:lnTo>
                    <a:lnTo>
                      <a:pt x="874" y="1096"/>
                    </a:lnTo>
                    <a:lnTo>
                      <a:pt x="901" y="1079"/>
                    </a:lnTo>
                    <a:lnTo>
                      <a:pt x="927" y="1052"/>
                    </a:lnTo>
                    <a:lnTo>
                      <a:pt x="954" y="1016"/>
                    </a:lnTo>
                    <a:lnTo>
                      <a:pt x="954" y="1007"/>
                    </a:lnTo>
                    <a:lnTo>
                      <a:pt x="971" y="999"/>
                    </a:lnTo>
                    <a:lnTo>
                      <a:pt x="981" y="989"/>
                    </a:lnTo>
                    <a:lnTo>
                      <a:pt x="998" y="972"/>
                    </a:lnTo>
                    <a:lnTo>
                      <a:pt x="1007" y="963"/>
                    </a:lnTo>
                    <a:lnTo>
                      <a:pt x="1025" y="945"/>
                    </a:lnTo>
                    <a:lnTo>
                      <a:pt x="1034" y="936"/>
                    </a:lnTo>
                    <a:lnTo>
                      <a:pt x="1044" y="927"/>
                    </a:lnTo>
                    <a:lnTo>
                      <a:pt x="1044" y="909"/>
                    </a:lnTo>
                    <a:lnTo>
                      <a:pt x="1034" y="900"/>
                    </a:lnTo>
                    <a:lnTo>
                      <a:pt x="1025" y="892"/>
                    </a:lnTo>
                    <a:lnTo>
                      <a:pt x="1018" y="874"/>
                    </a:lnTo>
                    <a:lnTo>
                      <a:pt x="1007" y="865"/>
                    </a:lnTo>
                    <a:lnTo>
                      <a:pt x="1007" y="847"/>
                    </a:lnTo>
                    <a:lnTo>
                      <a:pt x="998" y="829"/>
                    </a:lnTo>
                    <a:lnTo>
                      <a:pt x="998" y="820"/>
                    </a:lnTo>
                    <a:lnTo>
                      <a:pt x="998" y="803"/>
                    </a:lnTo>
                    <a:lnTo>
                      <a:pt x="1007" y="794"/>
                    </a:lnTo>
                    <a:lnTo>
                      <a:pt x="1007" y="783"/>
                    </a:lnTo>
                    <a:lnTo>
                      <a:pt x="1018" y="776"/>
                    </a:lnTo>
                    <a:lnTo>
                      <a:pt x="1025" y="776"/>
                    </a:lnTo>
                    <a:lnTo>
                      <a:pt x="1034" y="767"/>
                    </a:lnTo>
                    <a:lnTo>
                      <a:pt x="1034" y="758"/>
                    </a:lnTo>
                    <a:lnTo>
                      <a:pt x="1034" y="749"/>
                    </a:lnTo>
                    <a:lnTo>
                      <a:pt x="1034" y="739"/>
                    </a:lnTo>
                    <a:lnTo>
                      <a:pt x="1025" y="730"/>
                    </a:lnTo>
                    <a:lnTo>
                      <a:pt x="1018" y="730"/>
                    </a:lnTo>
                    <a:lnTo>
                      <a:pt x="1007" y="723"/>
                    </a:lnTo>
                    <a:lnTo>
                      <a:pt x="991" y="714"/>
                    </a:lnTo>
                    <a:lnTo>
                      <a:pt x="963" y="714"/>
                    </a:lnTo>
                    <a:lnTo>
                      <a:pt x="954" y="703"/>
                    </a:lnTo>
                    <a:lnTo>
                      <a:pt x="945" y="696"/>
                    </a:lnTo>
                    <a:lnTo>
                      <a:pt x="954" y="677"/>
                    </a:lnTo>
                    <a:lnTo>
                      <a:pt x="963" y="659"/>
                    </a:lnTo>
                    <a:lnTo>
                      <a:pt x="991" y="632"/>
                    </a:lnTo>
                    <a:lnTo>
                      <a:pt x="1007" y="615"/>
                    </a:lnTo>
                    <a:lnTo>
                      <a:pt x="1034" y="588"/>
                    </a:lnTo>
                    <a:lnTo>
                      <a:pt x="1062" y="562"/>
                    </a:lnTo>
                    <a:lnTo>
                      <a:pt x="1078" y="543"/>
                    </a:lnTo>
                    <a:lnTo>
                      <a:pt x="1087" y="535"/>
                    </a:lnTo>
                    <a:lnTo>
                      <a:pt x="1098" y="517"/>
                    </a:lnTo>
                    <a:lnTo>
                      <a:pt x="1106" y="490"/>
                    </a:lnTo>
                    <a:lnTo>
                      <a:pt x="1115" y="463"/>
                    </a:lnTo>
                    <a:lnTo>
                      <a:pt x="1124" y="437"/>
                    </a:lnTo>
                    <a:lnTo>
                      <a:pt x="1131" y="401"/>
                    </a:lnTo>
                    <a:lnTo>
                      <a:pt x="1151" y="366"/>
                    </a:lnTo>
                    <a:lnTo>
                      <a:pt x="1178" y="321"/>
                    </a:lnTo>
                    <a:lnTo>
                      <a:pt x="1213" y="277"/>
                    </a:lnTo>
                    <a:lnTo>
                      <a:pt x="1258" y="223"/>
                    </a:lnTo>
                    <a:lnTo>
                      <a:pt x="1320" y="170"/>
                    </a:lnTo>
                    <a:lnTo>
                      <a:pt x="1347" y="161"/>
                    </a:lnTo>
                    <a:lnTo>
                      <a:pt x="1382" y="142"/>
                    </a:lnTo>
                    <a:lnTo>
                      <a:pt x="1427" y="126"/>
                    </a:lnTo>
                    <a:lnTo>
                      <a:pt x="1488" y="106"/>
                    </a:lnTo>
                    <a:lnTo>
                      <a:pt x="1552" y="80"/>
                    </a:lnTo>
                    <a:lnTo>
                      <a:pt x="1614" y="62"/>
                    </a:lnTo>
                    <a:lnTo>
                      <a:pt x="1677" y="44"/>
                    </a:lnTo>
                    <a:lnTo>
                      <a:pt x="1739" y="26"/>
                    </a:lnTo>
                    <a:lnTo>
                      <a:pt x="1792" y="17"/>
                    </a:lnTo>
                    <a:lnTo>
                      <a:pt x="1845" y="0"/>
                    </a:lnTo>
                    <a:lnTo>
                      <a:pt x="1845" y="26"/>
                    </a:lnTo>
                    <a:lnTo>
                      <a:pt x="1855" y="62"/>
                    </a:lnTo>
                    <a:lnTo>
                      <a:pt x="1864" y="106"/>
                    </a:lnTo>
                    <a:lnTo>
                      <a:pt x="1864" y="151"/>
                    </a:lnTo>
                    <a:lnTo>
                      <a:pt x="1872" y="197"/>
                    </a:lnTo>
                    <a:lnTo>
                      <a:pt x="1881" y="232"/>
                    </a:lnTo>
                    <a:lnTo>
                      <a:pt x="1890" y="277"/>
                    </a:lnTo>
                    <a:lnTo>
                      <a:pt x="1890" y="321"/>
                    </a:lnTo>
                    <a:lnTo>
                      <a:pt x="1899" y="347"/>
                    </a:lnTo>
                    <a:lnTo>
                      <a:pt x="1908" y="374"/>
                    </a:lnTo>
                    <a:lnTo>
                      <a:pt x="1908" y="419"/>
                    </a:lnTo>
                    <a:lnTo>
                      <a:pt x="1917" y="455"/>
                    </a:lnTo>
                    <a:lnTo>
                      <a:pt x="1917" y="490"/>
                    </a:lnTo>
                    <a:lnTo>
                      <a:pt x="1925" y="517"/>
                    </a:lnTo>
                    <a:lnTo>
                      <a:pt x="1936" y="543"/>
                    </a:lnTo>
                    <a:lnTo>
                      <a:pt x="1936" y="570"/>
                    </a:lnTo>
                    <a:lnTo>
                      <a:pt x="1945" y="588"/>
                    </a:lnTo>
                    <a:lnTo>
                      <a:pt x="1945" y="606"/>
                    </a:lnTo>
                    <a:lnTo>
                      <a:pt x="1945" y="623"/>
                    </a:lnTo>
                    <a:lnTo>
                      <a:pt x="1945" y="643"/>
                    </a:lnTo>
                    <a:lnTo>
                      <a:pt x="1954" y="659"/>
                    </a:lnTo>
                    <a:lnTo>
                      <a:pt x="1961" y="668"/>
                    </a:lnTo>
                    <a:lnTo>
                      <a:pt x="1970" y="677"/>
                    </a:lnTo>
                    <a:lnTo>
                      <a:pt x="1981" y="668"/>
                    </a:lnTo>
                    <a:lnTo>
                      <a:pt x="1989" y="668"/>
                    </a:lnTo>
                    <a:lnTo>
                      <a:pt x="1998" y="677"/>
                    </a:lnTo>
                    <a:lnTo>
                      <a:pt x="2007" y="686"/>
                    </a:lnTo>
                    <a:lnTo>
                      <a:pt x="2016" y="696"/>
                    </a:lnTo>
                    <a:lnTo>
                      <a:pt x="2114" y="1069"/>
                    </a:lnTo>
                    <a:lnTo>
                      <a:pt x="2131" y="1436"/>
                    </a:lnTo>
                    <a:lnTo>
                      <a:pt x="2211" y="1837"/>
                    </a:lnTo>
                    <a:lnTo>
                      <a:pt x="2158" y="1899"/>
                    </a:lnTo>
                    <a:lnTo>
                      <a:pt x="2185" y="1935"/>
                    </a:lnTo>
                    <a:lnTo>
                      <a:pt x="2176" y="1935"/>
                    </a:lnTo>
                    <a:lnTo>
                      <a:pt x="2167" y="1943"/>
                    </a:lnTo>
                    <a:lnTo>
                      <a:pt x="2158" y="1962"/>
                    </a:lnTo>
                    <a:lnTo>
                      <a:pt x="2149" y="1970"/>
                    </a:lnTo>
                    <a:lnTo>
                      <a:pt x="2149" y="1989"/>
                    </a:lnTo>
                    <a:lnTo>
                      <a:pt x="2141" y="2006"/>
                    </a:lnTo>
                    <a:lnTo>
                      <a:pt x="2131" y="2015"/>
                    </a:lnTo>
                    <a:lnTo>
                      <a:pt x="2122" y="2023"/>
                    </a:lnTo>
                    <a:lnTo>
                      <a:pt x="2122" y="2033"/>
                    </a:lnTo>
                    <a:lnTo>
                      <a:pt x="2122" y="1979"/>
                    </a:lnTo>
                    <a:lnTo>
                      <a:pt x="1739" y="1853"/>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70" name="Freeform 72"/>
              <p:cNvSpPr>
                <a:spLocks/>
              </p:cNvSpPr>
              <p:nvPr/>
            </p:nvSpPr>
            <p:spPr bwMode="auto">
              <a:xfrm>
                <a:off x="4902" y="1719"/>
                <a:ext cx="160" cy="168"/>
              </a:xfrm>
              <a:custGeom>
                <a:avLst/>
                <a:gdLst>
                  <a:gd name="T0" fmla="*/ 11 w 633"/>
                  <a:gd name="T1" fmla="*/ 166 h 659"/>
                  <a:gd name="T2" fmla="*/ 7 w 633"/>
                  <a:gd name="T3" fmla="*/ 159 h 659"/>
                  <a:gd name="T4" fmla="*/ 20 w 633"/>
                  <a:gd name="T5" fmla="*/ 143 h 659"/>
                  <a:gd name="T6" fmla="*/ 0 w 633"/>
                  <a:gd name="T7" fmla="*/ 41 h 659"/>
                  <a:gd name="T8" fmla="*/ 144 w 633"/>
                  <a:gd name="T9" fmla="*/ 0 h 659"/>
                  <a:gd name="T10" fmla="*/ 160 w 633"/>
                  <a:gd name="T11" fmla="*/ 84 h 659"/>
                  <a:gd name="T12" fmla="*/ 158 w 633"/>
                  <a:gd name="T13" fmla="*/ 84 h 659"/>
                  <a:gd name="T14" fmla="*/ 156 w 633"/>
                  <a:gd name="T15" fmla="*/ 84 h 659"/>
                  <a:gd name="T16" fmla="*/ 153 w 633"/>
                  <a:gd name="T17" fmla="*/ 84 h 659"/>
                  <a:gd name="T18" fmla="*/ 151 w 633"/>
                  <a:gd name="T19" fmla="*/ 84 h 659"/>
                  <a:gd name="T20" fmla="*/ 149 w 633"/>
                  <a:gd name="T21" fmla="*/ 84 h 659"/>
                  <a:gd name="T22" fmla="*/ 147 w 633"/>
                  <a:gd name="T23" fmla="*/ 86 h 659"/>
                  <a:gd name="T24" fmla="*/ 144 w 633"/>
                  <a:gd name="T25" fmla="*/ 86 h 659"/>
                  <a:gd name="T26" fmla="*/ 140 w 633"/>
                  <a:gd name="T27" fmla="*/ 88 h 659"/>
                  <a:gd name="T28" fmla="*/ 138 w 633"/>
                  <a:gd name="T29" fmla="*/ 91 h 659"/>
                  <a:gd name="T30" fmla="*/ 133 w 633"/>
                  <a:gd name="T31" fmla="*/ 95 h 659"/>
                  <a:gd name="T32" fmla="*/ 131 w 633"/>
                  <a:gd name="T33" fmla="*/ 97 h 659"/>
                  <a:gd name="T34" fmla="*/ 126 w 633"/>
                  <a:gd name="T35" fmla="*/ 99 h 659"/>
                  <a:gd name="T36" fmla="*/ 122 w 633"/>
                  <a:gd name="T37" fmla="*/ 102 h 659"/>
                  <a:gd name="T38" fmla="*/ 117 w 633"/>
                  <a:gd name="T39" fmla="*/ 104 h 659"/>
                  <a:gd name="T40" fmla="*/ 113 w 633"/>
                  <a:gd name="T41" fmla="*/ 104 h 659"/>
                  <a:gd name="T42" fmla="*/ 108 w 633"/>
                  <a:gd name="T43" fmla="*/ 106 h 659"/>
                  <a:gd name="T44" fmla="*/ 104 w 633"/>
                  <a:gd name="T45" fmla="*/ 106 h 659"/>
                  <a:gd name="T46" fmla="*/ 99 w 633"/>
                  <a:gd name="T47" fmla="*/ 109 h 659"/>
                  <a:gd name="T48" fmla="*/ 95 w 633"/>
                  <a:gd name="T49" fmla="*/ 109 h 659"/>
                  <a:gd name="T50" fmla="*/ 93 w 633"/>
                  <a:gd name="T51" fmla="*/ 109 h 659"/>
                  <a:gd name="T52" fmla="*/ 90 w 633"/>
                  <a:gd name="T53" fmla="*/ 111 h 659"/>
                  <a:gd name="T54" fmla="*/ 86 w 633"/>
                  <a:gd name="T55" fmla="*/ 111 h 659"/>
                  <a:gd name="T56" fmla="*/ 84 w 633"/>
                  <a:gd name="T57" fmla="*/ 111 h 659"/>
                  <a:gd name="T58" fmla="*/ 81 w 633"/>
                  <a:gd name="T59" fmla="*/ 113 h 659"/>
                  <a:gd name="T60" fmla="*/ 77 w 633"/>
                  <a:gd name="T61" fmla="*/ 113 h 659"/>
                  <a:gd name="T62" fmla="*/ 74 w 633"/>
                  <a:gd name="T63" fmla="*/ 115 h 659"/>
                  <a:gd name="T64" fmla="*/ 73 w 633"/>
                  <a:gd name="T65" fmla="*/ 115 h 659"/>
                  <a:gd name="T66" fmla="*/ 67 w 633"/>
                  <a:gd name="T67" fmla="*/ 118 h 659"/>
                  <a:gd name="T68" fmla="*/ 66 w 633"/>
                  <a:gd name="T69" fmla="*/ 118 h 659"/>
                  <a:gd name="T70" fmla="*/ 63 w 633"/>
                  <a:gd name="T71" fmla="*/ 120 h 659"/>
                  <a:gd name="T72" fmla="*/ 59 w 633"/>
                  <a:gd name="T73" fmla="*/ 123 h 659"/>
                  <a:gd name="T74" fmla="*/ 56 w 633"/>
                  <a:gd name="T75" fmla="*/ 127 h 659"/>
                  <a:gd name="T76" fmla="*/ 52 w 633"/>
                  <a:gd name="T77" fmla="*/ 129 h 659"/>
                  <a:gd name="T78" fmla="*/ 47 w 633"/>
                  <a:gd name="T79" fmla="*/ 134 h 659"/>
                  <a:gd name="T80" fmla="*/ 43 w 633"/>
                  <a:gd name="T81" fmla="*/ 138 h 659"/>
                  <a:gd name="T82" fmla="*/ 38 w 633"/>
                  <a:gd name="T83" fmla="*/ 143 h 659"/>
                  <a:gd name="T84" fmla="*/ 34 w 633"/>
                  <a:gd name="T85" fmla="*/ 145 h 659"/>
                  <a:gd name="T86" fmla="*/ 29 w 633"/>
                  <a:gd name="T87" fmla="*/ 149 h 659"/>
                  <a:gd name="T88" fmla="*/ 25 w 633"/>
                  <a:gd name="T89" fmla="*/ 152 h 659"/>
                  <a:gd name="T90" fmla="*/ 14 w 633"/>
                  <a:gd name="T91" fmla="*/ 168 h 659"/>
                  <a:gd name="T92" fmla="*/ 11 w 633"/>
                  <a:gd name="T93" fmla="*/ 166 h 65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633" h="659">
                    <a:moveTo>
                      <a:pt x="45" y="650"/>
                    </a:moveTo>
                    <a:lnTo>
                      <a:pt x="27" y="623"/>
                    </a:lnTo>
                    <a:lnTo>
                      <a:pt x="80" y="561"/>
                    </a:lnTo>
                    <a:lnTo>
                      <a:pt x="0" y="160"/>
                    </a:lnTo>
                    <a:lnTo>
                      <a:pt x="571" y="0"/>
                    </a:lnTo>
                    <a:lnTo>
                      <a:pt x="633" y="329"/>
                    </a:lnTo>
                    <a:lnTo>
                      <a:pt x="624" y="329"/>
                    </a:lnTo>
                    <a:lnTo>
                      <a:pt x="616" y="329"/>
                    </a:lnTo>
                    <a:lnTo>
                      <a:pt x="607" y="329"/>
                    </a:lnTo>
                    <a:lnTo>
                      <a:pt x="597" y="329"/>
                    </a:lnTo>
                    <a:lnTo>
                      <a:pt x="589" y="329"/>
                    </a:lnTo>
                    <a:lnTo>
                      <a:pt x="580" y="337"/>
                    </a:lnTo>
                    <a:lnTo>
                      <a:pt x="571" y="337"/>
                    </a:lnTo>
                    <a:lnTo>
                      <a:pt x="553" y="346"/>
                    </a:lnTo>
                    <a:lnTo>
                      <a:pt x="544" y="356"/>
                    </a:lnTo>
                    <a:lnTo>
                      <a:pt x="527" y="373"/>
                    </a:lnTo>
                    <a:lnTo>
                      <a:pt x="517" y="382"/>
                    </a:lnTo>
                    <a:lnTo>
                      <a:pt x="500" y="390"/>
                    </a:lnTo>
                    <a:lnTo>
                      <a:pt x="482" y="400"/>
                    </a:lnTo>
                    <a:lnTo>
                      <a:pt x="464" y="409"/>
                    </a:lnTo>
                    <a:lnTo>
                      <a:pt x="447" y="409"/>
                    </a:lnTo>
                    <a:lnTo>
                      <a:pt x="428" y="417"/>
                    </a:lnTo>
                    <a:lnTo>
                      <a:pt x="411" y="417"/>
                    </a:lnTo>
                    <a:lnTo>
                      <a:pt x="393" y="426"/>
                    </a:lnTo>
                    <a:lnTo>
                      <a:pt x="375" y="426"/>
                    </a:lnTo>
                    <a:lnTo>
                      <a:pt x="367" y="426"/>
                    </a:lnTo>
                    <a:lnTo>
                      <a:pt x="357" y="437"/>
                    </a:lnTo>
                    <a:lnTo>
                      <a:pt x="340" y="437"/>
                    </a:lnTo>
                    <a:lnTo>
                      <a:pt x="331" y="437"/>
                    </a:lnTo>
                    <a:lnTo>
                      <a:pt x="322" y="444"/>
                    </a:lnTo>
                    <a:lnTo>
                      <a:pt x="304" y="444"/>
                    </a:lnTo>
                    <a:lnTo>
                      <a:pt x="294" y="453"/>
                    </a:lnTo>
                    <a:lnTo>
                      <a:pt x="287" y="453"/>
                    </a:lnTo>
                    <a:lnTo>
                      <a:pt x="267" y="462"/>
                    </a:lnTo>
                    <a:lnTo>
                      <a:pt x="260" y="462"/>
                    </a:lnTo>
                    <a:lnTo>
                      <a:pt x="251" y="470"/>
                    </a:lnTo>
                    <a:lnTo>
                      <a:pt x="232" y="481"/>
                    </a:lnTo>
                    <a:lnTo>
                      <a:pt x="223" y="497"/>
                    </a:lnTo>
                    <a:lnTo>
                      <a:pt x="207" y="506"/>
                    </a:lnTo>
                    <a:lnTo>
                      <a:pt x="187" y="524"/>
                    </a:lnTo>
                    <a:lnTo>
                      <a:pt x="170" y="543"/>
                    </a:lnTo>
                    <a:lnTo>
                      <a:pt x="151" y="561"/>
                    </a:lnTo>
                    <a:lnTo>
                      <a:pt x="134" y="570"/>
                    </a:lnTo>
                    <a:lnTo>
                      <a:pt x="116" y="586"/>
                    </a:lnTo>
                    <a:lnTo>
                      <a:pt x="98" y="597"/>
                    </a:lnTo>
                    <a:lnTo>
                      <a:pt x="54" y="659"/>
                    </a:lnTo>
                    <a:lnTo>
                      <a:pt x="45" y="65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71" name="Freeform 73"/>
              <p:cNvSpPr>
                <a:spLocks/>
              </p:cNvSpPr>
              <p:nvPr/>
            </p:nvSpPr>
            <p:spPr bwMode="auto">
              <a:xfrm>
                <a:off x="4902" y="1719"/>
                <a:ext cx="160" cy="168"/>
              </a:xfrm>
              <a:custGeom>
                <a:avLst/>
                <a:gdLst>
                  <a:gd name="T0" fmla="*/ 11 w 633"/>
                  <a:gd name="T1" fmla="*/ 166 h 659"/>
                  <a:gd name="T2" fmla="*/ 7 w 633"/>
                  <a:gd name="T3" fmla="*/ 159 h 659"/>
                  <a:gd name="T4" fmla="*/ 20 w 633"/>
                  <a:gd name="T5" fmla="*/ 143 h 659"/>
                  <a:gd name="T6" fmla="*/ 0 w 633"/>
                  <a:gd name="T7" fmla="*/ 41 h 659"/>
                  <a:gd name="T8" fmla="*/ 144 w 633"/>
                  <a:gd name="T9" fmla="*/ 0 h 659"/>
                  <a:gd name="T10" fmla="*/ 160 w 633"/>
                  <a:gd name="T11" fmla="*/ 84 h 659"/>
                  <a:gd name="T12" fmla="*/ 158 w 633"/>
                  <a:gd name="T13" fmla="*/ 84 h 659"/>
                  <a:gd name="T14" fmla="*/ 156 w 633"/>
                  <a:gd name="T15" fmla="*/ 84 h 659"/>
                  <a:gd name="T16" fmla="*/ 153 w 633"/>
                  <a:gd name="T17" fmla="*/ 84 h 659"/>
                  <a:gd name="T18" fmla="*/ 151 w 633"/>
                  <a:gd name="T19" fmla="*/ 84 h 659"/>
                  <a:gd name="T20" fmla="*/ 149 w 633"/>
                  <a:gd name="T21" fmla="*/ 84 h 659"/>
                  <a:gd name="T22" fmla="*/ 147 w 633"/>
                  <a:gd name="T23" fmla="*/ 86 h 659"/>
                  <a:gd name="T24" fmla="*/ 144 w 633"/>
                  <a:gd name="T25" fmla="*/ 86 h 659"/>
                  <a:gd name="T26" fmla="*/ 140 w 633"/>
                  <a:gd name="T27" fmla="*/ 88 h 659"/>
                  <a:gd name="T28" fmla="*/ 138 w 633"/>
                  <a:gd name="T29" fmla="*/ 91 h 659"/>
                  <a:gd name="T30" fmla="*/ 133 w 633"/>
                  <a:gd name="T31" fmla="*/ 95 h 659"/>
                  <a:gd name="T32" fmla="*/ 131 w 633"/>
                  <a:gd name="T33" fmla="*/ 97 h 659"/>
                  <a:gd name="T34" fmla="*/ 126 w 633"/>
                  <a:gd name="T35" fmla="*/ 99 h 659"/>
                  <a:gd name="T36" fmla="*/ 122 w 633"/>
                  <a:gd name="T37" fmla="*/ 102 h 659"/>
                  <a:gd name="T38" fmla="*/ 117 w 633"/>
                  <a:gd name="T39" fmla="*/ 104 h 659"/>
                  <a:gd name="T40" fmla="*/ 113 w 633"/>
                  <a:gd name="T41" fmla="*/ 104 h 659"/>
                  <a:gd name="T42" fmla="*/ 108 w 633"/>
                  <a:gd name="T43" fmla="*/ 106 h 659"/>
                  <a:gd name="T44" fmla="*/ 104 w 633"/>
                  <a:gd name="T45" fmla="*/ 106 h 659"/>
                  <a:gd name="T46" fmla="*/ 99 w 633"/>
                  <a:gd name="T47" fmla="*/ 109 h 659"/>
                  <a:gd name="T48" fmla="*/ 95 w 633"/>
                  <a:gd name="T49" fmla="*/ 109 h 659"/>
                  <a:gd name="T50" fmla="*/ 93 w 633"/>
                  <a:gd name="T51" fmla="*/ 109 h 659"/>
                  <a:gd name="T52" fmla="*/ 93 w 633"/>
                  <a:gd name="T53" fmla="*/ 109 h 659"/>
                  <a:gd name="T54" fmla="*/ 90 w 633"/>
                  <a:gd name="T55" fmla="*/ 111 h 659"/>
                  <a:gd name="T56" fmla="*/ 86 w 633"/>
                  <a:gd name="T57" fmla="*/ 111 h 659"/>
                  <a:gd name="T58" fmla="*/ 84 w 633"/>
                  <a:gd name="T59" fmla="*/ 111 h 659"/>
                  <a:gd name="T60" fmla="*/ 81 w 633"/>
                  <a:gd name="T61" fmla="*/ 113 h 659"/>
                  <a:gd name="T62" fmla="*/ 77 w 633"/>
                  <a:gd name="T63" fmla="*/ 113 h 659"/>
                  <a:gd name="T64" fmla="*/ 74 w 633"/>
                  <a:gd name="T65" fmla="*/ 115 h 659"/>
                  <a:gd name="T66" fmla="*/ 73 w 633"/>
                  <a:gd name="T67" fmla="*/ 115 h 659"/>
                  <a:gd name="T68" fmla="*/ 67 w 633"/>
                  <a:gd name="T69" fmla="*/ 118 h 659"/>
                  <a:gd name="T70" fmla="*/ 66 w 633"/>
                  <a:gd name="T71" fmla="*/ 118 h 659"/>
                  <a:gd name="T72" fmla="*/ 63 w 633"/>
                  <a:gd name="T73" fmla="*/ 120 h 659"/>
                  <a:gd name="T74" fmla="*/ 59 w 633"/>
                  <a:gd name="T75" fmla="*/ 123 h 659"/>
                  <a:gd name="T76" fmla="*/ 56 w 633"/>
                  <a:gd name="T77" fmla="*/ 127 h 659"/>
                  <a:gd name="T78" fmla="*/ 52 w 633"/>
                  <a:gd name="T79" fmla="*/ 129 h 659"/>
                  <a:gd name="T80" fmla="*/ 47 w 633"/>
                  <a:gd name="T81" fmla="*/ 134 h 659"/>
                  <a:gd name="T82" fmla="*/ 43 w 633"/>
                  <a:gd name="T83" fmla="*/ 138 h 659"/>
                  <a:gd name="T84" fmla="*/ 38 w 633"/>
                  <a:gd name="T85" fmla="*/ 143 h 659"/>
                  <a:gd name="T86" fmla="*/ 34 w 633"/>
                  <a:gd name="T87" fmla="*/ 145 h 659"/>
                  <a:gd name="T88" fmla="*/ 29 w 633"/>
                  <a:gd name="T89" fmla="*/ 149 h 659"/>
                  <a:gd name="T90" fmla="*/ 25 w 633"/>
                  <a:gd name="T91" fmla="*/ 152 h 659"/>
                  <a:gd name="T92" fmla="*/ 14 w 633"/>
                  <a:gd name="T93" fmla="*/ 168 h 659"/>
                  <a:gd name="T94" fmla="*/ 14 w 633"/>
                  <a:gd name="T95" fmla="*/ 168 h 65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3" h="659">
                    <a:moveTo>
                      <a:pt x="45" y="650"/>
                    </a:moveTo>
                    <a:lnTo>
                      <a:pt x="27" y="623"/>
                    </a:lnTo>
                    <a:lnTo>
                      <a:pt x="80" y="561"/>
                    </a:lnTo>
                    <a:lnTo>
                      <a:pt x="0" y="160"/>
                    </a:lnTo>
                    <a:lnTo>
                      <a:pt x="571" y="0"/>
                    </a:lnTo>
                    <a:lnTo>
                      <a:pt x="633" y="329"/>
                    </a:lnTo>
                    <a:lnTo>
                      <a:pt x="624" y="329"/>
                    </a:lnTo>
                    <a:lnTo>
                      <a:pt x="616" y="329"/>
                    </a:lnTo>
                    <a:lnTo>
                      <a:pt x="607" y="329"/>
                    </a:lnTo>
                    <a:lnTo>
                      <a:pt x="597" y="329"/>
                    </a:lnTo>
                    <a:lnTo>
                      <a:pt x="589" y="329"/>
                    </a:lnTo>
                    <a:lnTo>
                      <a:pt x="580" y="337"/>
                    </a:lnTo>
                    <a:lnTo>
                      <a:pt x="571" y="337"/>
                    </a:lnTo>
                    <a:lnTo>
                      <a:pt x="553" y="346"/>
                    </a:lnTo>
                    <a:lnTo>
                      <a:pt x="544" y="356"/>
                    </a:lnTo>
                    <a:lnTo>
                      <a:pt x="527" y="373"/>
                    </a:lnTo>
                    <a:lnTo>
                      <a:pt x="517" y="382"/>
                    </a:lnTo>
                    <a:lnTo>
                      <a:pt x="500" y="390"/>
                    </a:lnTo>
                    <a:lnTo>
                      <a:pt x="482" y="400"/>
                    </a:lnTo>
                    <a:lnTo>
                      <a:pt x="464" y="409"/>
                    </a:lnTo>
                    <a:lnTo>
                      <a:pt x="447" y="409"/>
                    </a:lnTo>
                    <a:lnTo>
                      <a:pt x="428" y="417"/>
                    </a:lnTo>
                    <a:lnTo>
                      <a:pt x="411" y="417"/>
                    </a:lnTo>
                    <a:lnTo>
                      <a:pt x="393" y="426"/>
                    </a:lnTo>
                    <a:lnTo>
                      <a:pt x="375" y="426"/>
                    </a:lnTo>
                    <a:lnTo>
                      <a:pt x="367" y="426"/>
                    </a:lnTo>
                    <a:lnTo>
                      <a:pt x="357" y="437"/>
                    </a:lnTo>
                    <a:lnTo>
                      <a:pt x="340" y="437"/>
                    </a:lnTo>
                    <a:lnTo>
                      <a:pt x="331" y="437"/>
                    </a:lnTo>
                    <a:lnTo>
                      <a:pt x="322" y="444"/>
                    </a:lnTo>
                    <a:lnTo>
                      <a:pt x="304" y="444"/>
                    </a:lnTo>
                    <a:lnTo>
                      <a:pt x="294" y="453"/>
                    </a:lnTo>
                    <a:lnTo>
                      <a:pt x="287" y="453"/>
                    </a:lnTo>
                    <a:lnTo>
                      <a:pt x="267" y="462"/>
                    </a:lnTo>
                    <a:lnTo>
                      <a:pt x="260" y="462"/>
                    </a:lnTo>
                    <a:lnTo>
                      <a:pt x="251" y="470"/>
                    </a:lnTo>
                    <a:lnTo>
                      <a:pt x="232" y="481"/>
                    </a:lnTo>
                    <a:lnTo>
                      <a:pt x="223" y="497"/>
                    </a:lnTo>
                    <a:lnTo>
                      <a:pt x="207" y="506"/>
                    </a:lnTo>
                    <a:lnTo>
                      <a:pt x="187" y="524"/>
                    </a:lnTo>
                    <a:lnTo>
                      <a:pt x="170" y="543"/>
                    </a:lnTo>
                    <a:lnTo>
                      <a:pt x="151" y="561"/>
                    </a:lnTo>
                    <a:lnTo>
                      <a:pt x="134" y="570"/>
                    </a:lnTo>
                    <a:lnTo>
                      <a:pt x="116" y="586"/>
                    </a:lnTo>
                    <a:lnTo>
                      <a:pt x="98" y="597"/>
                    </a:lnTo>
                    <a:lnTo>
                      <a:pt x="54" y="65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72" name="Freeform 74"/>
              <p:cNvSpPr>
                <a:spLocks/>
              </p:cNvSpPr>
              <p:nvPr/>
            </p:nvSpPr>
            <p:spPr bwMode="auto">
              <a:xfrm>
                <a:off x="5047" y="1707"/>
                <a:ext cx="45" cy="96"/>
              </a:xfrm>
              <a:custGeom>
                <a:avLst/>
                <a:gdLst>
                  <a:gd name="T0" fmla="*/ 16 w 179"/>
                  <a:gd name="T1" fmla="*/ 94 h 376"/>
                  <a:gd name="T2" fmla="*/ 0 w 179"/>
                  <a:gd name="T3" fmla="*/ 12 h 376"/>
                  <a:gd name="T4" fmla="*/ 36 w 179"/>
                  <a:gd name="T5" fmla="*/ 0 h 376"/>
                  <a:gd name="T6" fmla="*/ 36 w 179"/>
                  <a:gd name="T7" fmla="*/ 3 h 376"/>
                  <a:gd name="T8" fmla="*/ 38 w 179"/>
                  <a:gd name="T9" fmla="*/ 5 h 376"/>
                  <a:gd name="T10" fmla="*/ 38 w 179"/>
                  <a:gd name="T11" fmla="*/ 7 h 376"/>
                  <a:gd name="T12" fmla="*/ 40 w 179"/>
                  <a:gd name="T13" fmla="*/ 9 h 376"/>
                  <a:gd name="T14" fmla="*/ 40 w 179"/>
                  <a:gd name="T15" fmla="*/ 12 h 376"/>
                  <a:gd name="T16" fmla="*/ 42 w 179"/>
                  <a:gd name="T17" fmla="*/ 14 h 376"/>
                  <a:gd name="T18" fmla="*/ 42 w 179"/>
                  <a:gd name="T19" fmla="*/ 19 h 376"/>
                  <a:gd name="T20" fmla="*/ 45 w 179"/>
                  <a:gd name="T21" fmla="*/ 19 h 376"/>
                  <a:gd name="T22" fmla="*/ 45 w 179"/>
                  <a:gd name="T23" fmla="*/ 20 h 376"/>
                  <a:gd name="T24" fmla="*/ 45 w 179"/>
                  <a:gd name="T25" fmla="*/ 23 h 376"/>
                  <a:gd name="T26" fmla="*/ 45 w 179"/>
                  <a:gd name="T27" fmla="*/ 26 h 376"/>
                  <a:gd name="T28" fmla="*/ 45 w 179"/>
                  <a:gd name="T29" fmla="*/ 28 h 376"/>
                  <a:gd name="T30" fmla="*/ 45 w 179"/>
                  <a:gd name="T31" fmla="*/ 30 h 376"/>
                  <a:gd name="T32" fmla="*/ 45 w 179"/>
                  <a:gd name="T33" fmla="*/ 32 h 376"/>
                  <a:gd name="T34" fmla="*/ 45 w 179"/>
                  <a:gd name="T35" fmla="*/ 34 h 376"/>
                  <a:gd name="T36" fmla="*/ 42 w 179"/>
                  <a:gd name="T37" fmla="*/ 34 h 376"/>
                  <a:gd name="T38" fmla="*/ 42 w 179"/>
                  <a:gd name="T39" fmla="*/ 37 h 376"/>
                  <a:gd name="T40" fmla="*/ 40 w 179"/>
                  <a:gd name="T41" fmla="*/ 34 h 376"/>
                  <a:gd name="T42" fmla="*/ 40 w 179"/>
                  <a:gd name="T43" fmla="*/ 37 h 376"/>
                  <a:gd name="T44" fmla="*/ 40 w 179"/>
                  <a:gd name="T45" fmla="*/ 39 h 376"/>
                  <a:gd name="T46" fmla="*/ 40 w 179"/>
                  <a:gd name="T47" fmla="*/ 41 h 376"/>
                  <a:gd name="T48" fmla="*/ 42 w 179"/>
                  <a:gd name="T49" fmla="*/ 46 h 376"/>
                  <a:gd name="T50" fmla="*/ 42 w 179"/>
                  <a:gd name="T51" fmla="*/ 50 h 376"/>
                  <a:gd name="T52" fmla="*/ 40 w 179"/>
                  <a:gd name="T53" fmla="*/ 55 h 376"/>
                  <a:gd name="T54" fmla="*/ 40 w 179"/>
                  <a:gd name="T55" fmla="*/ 57 h 376"/>
                  <a:gd name="T56" fmla="*/ 40 w 179"/>
                  <a:gd name="T57" fmla="*/ 59 h 376"/>
                  <a:gd name="T58" fmla="*/ 40 w 179"/>
                  <a:gd name="T59" fmla="*/ 62 h 376"/>
                  <a:gd name="T60" fmla="*/ 40 w 179"/>
                  <a:gd name="T61" fmla="*/ 64 h 376"/>
                  <a:gd name="T62" fmla="*/ 40 w 179"/>
                  <a:gd name="T63" fmla="*/ 66 h 376"/>
                  <a:gd name="T64" fmla="*/ 40 w 179"/>
                  <a:gd name="T65" fmla="*/ 68 h 376"/>
                  <a:gd name="T66" fmla="*/ 42 w 179"/>
                  <a:gd name="T67" fmla="*/ 71 h 376"/>
                  <a:gd name="T68" fmla="*/ 42 w 179"/>
                  <a:gd name="T69" fmla="*/ 73 h 376"/>
                  <a:gd name="T70" fmla="*/ 42 w 179"/>
                  <a:gd name="T71" fmla="*/ 75 h 376"/>
                  <a:gd name="T72" fmla="*/ 42 w 179"/>
                  <a:gd name="T73" fmla="*/ 78 h 376"/>
                  <a:gd name="T74" fmla="*/ 42 w 179"/>
                  <a:gd name="T75" fmla="*/ 80 h 376"/>
                  <a:gd name="T76" fmla="*/ 40 w 179"/>
                  <a:gd name="T77" fmla="*/ 80 h 376"/>
                  <a:gd name="T78" fmla="*/ 40 w 179"/>
                  <a:gd name="T79" fmla="*/ 82 h 376"/>
                  <a:gd name="T80" fmla="*/ 40 w 179"/>
                  <a:gd name="T81" fmla="*/ 85 h 376"/>
                  <a:gd name="T82" fmla="*/ 38 w 179"/>
                  <a:gd name="T83" fmla="*/ 85 h 376"/>
                  <a:gd name="T84" fmla="*/ 40 w 179"/>
                  <a:gd name="T85" fmla="*/ 87 h 376"/>
                  <a:gd name="T86" fmla="*/ 16 w 179"/>
                  <a:gd name="T87" fmla="*/ 96 h 376"/>
                  <a:gd name="T88" fmla="*/ 16 w 179"/>
                  <a:gd name="T89" fmla="*/ 94 h 3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9" h="376">
                    <a:moveTo>
                      <a:pt x="62" y="367"/>
                    </a:moveTo>
                    <a:lnTo>
                      <a:pt x="0" y="47"/>
                    </a:lnTo>
                    <a:lnTo>
                      <a:pt x="142" y="0"/>
                    </a:lnTo>
                    <a:lnTo>
                      <a:pt x="142" y="11"/>
                    </a:lnTo>
                    <a:lnTo>
                      <a:pt x="153" y="20"/>
                    </a:lnTo>
                    <a:lnTo>
                      <a:pt x="153" y="27"/>
                    </a:lnTo>
                    <a:lnTo>
                      <a:pt x="160" y="36"/>
                    </a:lnTo>
                    <a:lnTo>
                      <a:pt x="160" y="47"/>
                    </a:lnTo>
                    <a:lnTo>
                      <a:pt x="169" y="55"/>
                    </a:lnTo>
                    <a:lnTo>
                      <a:pt x="169" y="73"/>
                    </a:lnTo>
                    <a:lnTo>
                      <a:pt x="179" y="73"/>
                    </a:lnTo>
                    <a:lnTo>
                      <a:pt x="179" y="80"/>
                    </a:lnTo>
                    <a:lnTo>
                      <a:pt x="179" y="91"/>
                    </a:lnTo>
                    <a:lnTo>
                      <a:pt x="179" y="100"/>
                    </a:lnTo>
                    <a:lnTo>
                      <a:pt x="179" y="108"/>
                    </a:lnTo>
                    <a:lnTo>
                      <a:pt x="179" y="117"/>
                    </a:lnTo>
                    <a:lnTo>
                      <a:pt x="179" y="127"/>
                    </a:lnTo>
                    <a:lnTo>
                      <a:pt x="179" y="135"/>
                    </a:lnTo>
                    <a:lnTo>
                      <a:pt x="169" y="135"/>
                    </a:lnTo>
                    <a:lnTo>
                      <a:pt x="169" y="144"/>
                    </a:lnTo>
                    <a:lnTo>
                      <a:pt x="160" y="135"/>
                    </a:lnTo>
                    <a:lnTo>
                      <a:pt x="160" y="144"/>
                    </a:lnTo>
                    <a:lnTo>
                      <a:pt x="160" y="153"/>
                    </a:lnTo>
                    <a:lnTo>
                      <a:pt x="160" y="162"/>
                    </a:lnTo>
                    <a:lnTo>
                      <a:pt x="169" y="180"/>
                    </a:lnTo>
                    <a:lnTo>
                      <a:pt x="169" y="197"/>
                    </a:lnTo>
                    <a:lnTo>
                      <a:pt x="160" y="215"/>
                    </a:lnTo>
                    <a:lnTo>
                      <a:pt x="160" y="224"/>
                    </a:lnTo>
                    <a:lnTo>
                      <a:pt x="160" y="233"/>
                    </a:lnTo>
                    <a:lnTo>
                      <a:pt x="160" y="242"/>
                    </a:lnTo>
                    <a:lnTo>
                      <a:pt x="160" y="251"/>
                    </a:lnTo>
                    <a:lnTo>
                      <a:pt x="160" y="260"/>
                    </a:lnTo>
                    <a:lnTo>
                      <a:pt x="160" y="268"/>
                    </a:lnTo>
                    <a:lnTo>
                      <a:pt x="169" y="277"/>
                    </a:lnTo>
                    <a:lnTo>
                      <a:pt x="169" y="287"/>
                    </a:lnTo>
                    <a:lnTo>
                      <a:pt x="169" y="295"/>
                    </a:lnTo>
                    <a:lnTo>
                      <a:pt x="169" y="304"/>
                    </a:lnTo>
                    <a:lnTo>
                      <a:pt x="169" y="313"/>
                    </a:lnTo>
                    <a:lnTo>
                      <a:pt x="160" y="313"/>
                    </a:lnTo>
                    <a:lnTo>
                      <a:pt x="160" y="323"/>
                    </a:lnTo>
                    <a:lnTo>
                      <a:pt x="160" y="331"/>
                    </a:lnTo>
                    <a:lnTo>
                      <a:pt x="153" y="331"/>
                    </a:lnTo>
                    <a:lnTo>
                      <a:pt x="160" y="340"/>
                    </a:lnTo>
                    <a:lnTo>
                      <a:pt x="62" y="376"/>
                    </a:lnTo>
                    <a:lnTo>
                      <a:pt x="62" y="367"/>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73" name="Freeform 75"/>
              <p:cNvSpPr>
                <a:spLocks/>
              </p:cNvSpPr>
              <p:nvPr/>
            </p:nvSpPr>
            <p:spPr bwMode="auto">
              <a:xfrm>
                <a:off x="5047" y="1707"/>
                <a:ext cx="45" cy="96"/>
              </a:xfrm>
              <a:custGeom>
                <a:avLst/>
                <a:gdLst>
                  <a:gd name="T0" fmla="*/ 16 w 179"/>
                  <a:gd name="T1" fmla="*/ 94 h 376"/>
                  <a:gd name="T2" fmla="*/ 0 w 179"/>
                  <a:gd name="T3" fmla="*/ 12 h 376"/>
                  <a:gd name="T4" fmla="*/ 36 w 179"/>
                  <a:gd name="T5" fmla="*/ 0 h 376"/>
                  <a:gd name="T6" fmla="*/ 36 w 179"/>
                  <a:gd name="T7" fmla="*/ 0 h 376"/>
                  <a:gd name="T8" fmla="*/ 36 w 179"/>
                  <a:gd name="T9" fmla="*/ 3 h 376"/>
                  <a:gd name="T10" fmla="*/ 38 w 179"/>
                  <a:gd name="T11" fmla="*/ 5 h 376"/>
                  <a:gd name="T12" fmla="*/ 38 w 179"/>
                  <a:gd name="T13" fmla="*/ 7 h 376"/>
                  <a:gd name="T14" fmla="*/ 40 w 179"/>
                  <a:gd name="T15" fmla="*/ 9 h 376"/>
                  <a:gd name="T16" fmla="*/ 40 w 179"/>
                  <a:gd name="T17" fmla="*/ 12 h 376"/>
                  <a:gd name="T18" fmla="*/ 42 w 179"/>
                  <a:gd name="T19" fmla="*/ 14 h 376"/>
                  <a:gd name="T20" fmla="*/ 42 w 179"/>
                  <a:gd name="T21" fmla="*/ 19 h 376"/>
                  <a:gd name="T22" fmla="*/ 45 w 179"/>
                  <a:gd name="T23" fmla="*/ 19 h 376"/>
                  <a:gd name="T24" fmla="*/ 45 w 179"/>
                  <a:gd name="T25" fmla="*/ 20 h 376"/>
                  <a:gd name="T26" fmla="*/ 45 w 179"/>
                  <a:gd name="T27" fmla="*/ 23 h 376"/>
                  <a:gd name="T28" fmla="*/ 45 w 179"/>
                  <a:gd name="T29" fmla="*/ 26 h 376"/>
                  <a:gd name="T30" fmla="*/ 45 w 179"/>
                  <a:gd name="T31" fmla="*/ 28 h 376"/>
                  <a:gd name="T32" fmla="*/ 45 w 179"/>
                  <a:gd name="T33" fmla="*/ 30 h 376"/>
                  <a:gd name="T34" fmla="*/ 45 w 179"/>
                  <a:gd name="T35" fmla="*/ 32 h 376"/>
                  <a:gd name="T36" fmla="*/ 45 w 179"/>
                  <a:gd name="T37" fmla="*/ 34 h 376"/>
                  <a:gd name="T38" fmla="*/ 42 w 179"/>
                  <a:gd name="T39" fmla="*/ 34 h 376"/>
                  <a:gd name="T40" fmla="*/ 42 w 179"/>
                  <a:gd name="T41" fmla="*/ 34 h 376"/>
                  <a:gd name="T42" fmla="*/ 42 w 179"/>
                  <a:gd name="T43" fmla="*/ 37 h 376"/>
                  <a:gd name="T44" fmla="*/ 42 w 179"/>
                  <a:gd name="T45" fmla="*/ 37 h 376"/>
                  <a:gd name="T46" fmla="*/ 42 w 179"/>
                  <a:gd name="T47" fmla="*/ 37 h 376"/>
                  <a:gd name="T48" fmla="*/ 42 w 179"/>
                  <a:gd name="T49" fmla="*/ 37 h 376"/>
                  <a:gd name="T50" fmla="*/ 40 w 179"/>
                  <a:gd name="T51" fmla="*/ 34 h 376"/>
                  <a:gd name="T52" fmla="*/ 40 w 179"/>
                  <a:gd name="T53" fmla="*/ 37 h 376"/>
                  <a:gd name="T54" fmla="*/ 40 w 179"/>
                  <a:gd name="T55" fmla="*/ 37 h 376"/>
                  <a:gd name="T56" fmla="*/ 40 w 179"/>
                  <a:gd name="T57" fmla="*/ 37 h 376"/>
                  <a:gd name="T58" fmla="*/ 40 w 179"/>
                  <a:gd name="T59" fmla="*/ 39 h 376"/>
                  <a:gd name="T60" fmla="*/ 40 w 179"/>
                  <a:gd name="T61" fmla="*/ 39 h 376"/>
                  <a:gd name="T62" fmla="*/ 40 w 179"/>
                  <a:gd name="T63" fmla="*/ 41 h 376"/>
                  <a:gd name="T64" fmla="*/ 42 w 179"/>
                  <a:gd name="T65" fmla="*/ 46 h 376"/>
                  <a:gd name="T66" fmla="*/ 42 w 179"/>
                  <a:gd name="T67" fmla="*/ 50 h 376"/>
                  <a:gd name="T68" fmla="*/ 40 w 179"/>
                  <a:gd name="T69" fmla="*/ 55 h 376"/>
                  <a:gd name="T70" fmla="*/ 40 w 179"/>
                  <a:gd name="T71" fmla="*/ 57 h 376"/>
                  <a:gd name="T72" fmla="*/ 40 w 179"/>
                  <a:gd name="T73" fmla="*/ 59 h 376"/>
                  <a:gd name="T74" fmla="*/ 40 w 179"/>
                  <a:gd name="T75" fmla="*/ 62 h 376"/>
                  <a:gd name="T76" fmla="*/ 40 w 179"/>
                  <a:gd name="T77" fmla="*/ 64 h 376"/>
                  <a:gd name="T78" fmla="*/ 40 w 179"/>
                  <a:gd name="T79" fmla="*/ 66 h 376"/>
                  <a:gd name="T80" fmla="*/ 40 w 179"/>
                  <a:gd name="T81" fmla="*/ 68 h 376"/>
                  <a:gd name="T82" fmla="*/ 42 w 179"/>
                  <a:gd name="T83" fmla="*/ 71 h 376"/>
                  <a:gd name="T84" fmla="*/ 42 w 179"/>
                  <a:gd name="T85" fmla="*/ 73 h 376"/>
                  <a:gd name="T86" fmla="*/ 42 w 179"/>
                  <a:gd name="T87" fmla="*/ 75 h 376"/>
                  <a:gd name="T88" fmla="*/ 42 w 179"/>
                  <a:gd name="T89" fmla="*/ 78 h 376"/>
                  <a:gd name="T90" fmla="*/ 42 w 179"/>
                  <a:gd name="T91" fmla="*/ 80 h 376"/>
                  <a:gd name="T92" fmla="*/ 40 w 179"/>
                  <a:gd name="T93" fmla="*/ 80 h 376"/>
                  <a:gd name="T94" fmla="*/ 40 w 179"/>
                  <a:gd name="T95" fmla="*/ 82 h 376"/>
                  <a:gd name="T96" fmla="*/ 40 w 179"/>
                  <a:gd name="T97" fmla="*/ 82 h 376"/>
                  <a:gd name="T98" fmla="*/ 40 w 179"/>
                  <a:gd name="T99" fmla="*/ 82 h 376"/>
                  <a:gd name="T100" fmla="*/ 40 w 179"/>
                  <a:gd name="T101" fmla="*/ 85 h 376"/>
                  <a:gd name="T102" fmla="*/ 38 w 179"/>
                  <a:gd name="T103" fmla="*/ 85 h 376"/>
                  <a:gd name="T104" fmla="*/ 40 w 179"/>
                  <a:gd name="T105" fmla="*/ 87 h 376"/>
                  <a:gd name="T106" fmla="*/ 16 w 179"/>
                  <a:gd name="T107" fmla="*/ 96 h 376"/>
                  <a:gd name="T108" fmla="*/ 16 w 179"/>
                  <a:gd name="T109" fmla="*/ 96 h 37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9" h="376">
                    <a:moveTo>
                      <a:pt x="62" y="367"/>
                    </a:moveTo>
                    <a:lnTo>
                      <a:pt x="0" y="47"/>
                    </a:lnTo>
                    <a:lnTo>
                      <a:pt x="142" y="0"/>
                    </a:lnTo>
                    <a:lnTo>
                      <a:pt x="142" y="11"/>
                    </a:lnTo>
                    <a:lnTo>
                      <a:pt x="153" y="20"/>
                    </a:lnTo>
                    <a:lnTo>
                      <a:pt x="153" y="27"/>
                    </a:lnTo>
                    <a:lnTo>
                      <a:pt x="160" y="36"/>
                    </a:lnTo>
                    <a:lnTo>
                      <a:pt x="160" y="47"/>
                    </a:lnTo>
                    <a:lnTo>
                      <a:pt x="169" y="55"/>
                    </a:lnTo>
                    <a:lnTo>
                      <a:pt x="169" y="73"/>
                    </a:lnTo>
                    <a:lnTo>
                      <a:pt x="179" y="73"/>
                    </a:lnTo>
                    <a:lnTo>
                      <a:pt x="179" y="80"/>
                    </a:lnTo>
                    <a:lnTo>
                      <a:pt x="179" y="91"/>
                    </a:lnTo>
                    <a:lnTo>
                      <a:pt x="179" y="100"/>
                    </a:lnTo>
                    <a:lnTo>
                      <a:pt x="179" y="108"/>
                    </a:lnTo>
                    <a:lnTo>
                      <a:pt x="179" y="117"/>
                    </a:lnTo>
                    <a:lnTo>
                      <a:pt x="179" y="127"/>
                    </a:lnTo>
                    <a:lnTo>
                      <a:pt x="179" y="135"/>
                    </a:lnTo>
                    <a:lnTo>
                      <a:pt x="169" y="135"/>
                    </a:lnTo>
                    <a:lnTo>
                      <a:pt x="169" y="144"/>
                    </a:lnTo>
                    <a:lnTo>
                      <a:pt x="160" y="135"/>
                    </a:lnTo>
                    <a:lnTo>
                      <a:pt x="160" y="144"/>
                    </a:lnTo>
                    <a:lnTo>
                      <a:pt x="160" y="153"/>
                    </a:lnTo>
                    <a:lnTo>
                      <a:pt x="160" y="162"/>
                    </a:lnTo>
                    <a:lnTo>
                      <a:pt x="169" y="180"/>
                    </a:lnTo>
                    <a:lnTo>
                      <a:pt x="169" y="197"/>
                    </a:lnTo>
                    <a:lnTo>
                      <a:pt x="160" y="215"/>
                    </a:lnTo>
                    <a:lnTo>
                      <a:pt x="160" y="224"/>
                    </a:lnTo>
                    <a:lnTo>
                      <a:pt x="160" y="233"/>
                    </a:lnTo>
                    <a:lnTo>
                      <a:pt x="160" y="242"/>
                    </a:lnTo>
                    <a:lnTo>
                      <a:pt x="160" y="251"/>
                    </a:lnTo>
                    <a:lnTo>
                      <a:pt x="160" y="260"/>
                    </a:lnTo>
                    <a:lnTo>
                      <a:pt x="160" y="268"/>
                    </a:lnTo>
                    <a:lnTo>
                      <a:pt x="169" y="277"/>
                    </a:lnTo>
                    <a:lnTo>
                      <a:pt x="169" y="287"/>
                    </a:lnTo>
                    <a:lnTo>
                      <a:pt x="169" y="295"/>
                    </a:lnTo>
                    <a:lnTo>
                      <a:pt x="169" y="304"/>
                    </a:lnTo>
                    <a:lnTo>
                      <a:pt x="169" y="313"/>
                    </a:lnTo>
                    <a:lnTo>
                      <a:pt x="160" y="313"/>
                    </a:lnTo>
                    <a:lnTo>
                      <a:pt x="160" y="323"/>
                    </a:lnTo>
                    <a:lnTo>
                      <a:pt x="160" y="331"/>
                    </a:lnTo>
                    <a:lnTo>
                      <a:pt x="153" y="331"/>
                    </a:lnTo>
                    <a:lnTo>
                      <a:pt x="160" y="340"/>
                    </a:lnTo>
                    <a:lnTo>
                      <a:pt x="62" y="37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74" name="Freeform 76"/>
              <p:cNvSpPr>
                <a:spLocks/>
              </p:cNvSpPr>
              <p:nvPr/>
            </p:nvSpPr>
            <p:spPr bwMode="auto">
              <a:xfrm>
                <a:off x="4898" y="1593"/>
                <a:ext cx="321" cy="173"/>
              </a:xfrm>
              <a:custGeom>
                <a:avLst/>
                <a:gdLst>
                  <a:gd name="T0" fmla="*/ 185 w 1266"/>
                  <a:gd name="T1" fmla="*/ 114 h 679"/>
                  <a:gd name="T2" fmla="*/ 190 w 1266"/>
                  <a:gd name="T3" fmla="*/ 123 h 679"/>
                  <a:gd name="T4" fmla="*/ 194 w 1266"/>
                  <a:gd name="T5" fmla="*/ 132 h 679"/>
                  <a:gd name="T6" fmla="*/ 194 w 1266"/>
                  <a:gd name="T7" fmla="*/ 141 h 679"/>
                  <a:gd name="T8" fmla="*/ 192 w 1266"/>
                  <a:gd name="T9" fmla="*/ 148 h 679"/>
                  <a:gd name="T10" fmla="*/ 199 w 1266"/>
                  <a:gd name="T11" fmla="*/ 155 h 679"/>
                  <a:gd name="T12" fmla="*/ 205 w 1266"/>
                  <a:gd name="T13" fmla="*/ 157 h 679"/>
                  <a:gd name="T14" fmla="*/ 210 w 1266"/>
                  <a:gd name="T15" fmla="*/ 164 h 679"/>
                  <a:gd name="T16" fmla="*/ 217 w 1266"/>
                  <a:gd name="T17" fmla="*/ 173 h 679"/>
                  <a:gd name="T18" fmla="*/ 226 w 1266"/>
                  <a:gd name="T19" fmla="*/ 168 h 679"/>
                  <a:gd name="T20" fmla="*/ 233 w 1266"/>
                  <a:gd name="T21" fmla="*/ 159 h 679"/>
                  <a:gd name="T22" fmla="*/ 235 w 1266"/>
                  <a:gd name="T23" fmla="*/ 150 h 679"/>
                  <a:gd name="T24" fmla="*/ 244 w 1266"/>
                  <a:gd name="T25" fmla="*/ 146 h 679"/>
                  <a:gd name="T26" fmla="*/ 249 w 1266"/>
                  <a:gd name="T27" fmla="*/ 134 h 679"/>
                  <a:gd name="T28" fmla="*/ 255 w 1266"/>
                  <a:gd name="T29" fmla="*/ 139 h 679"/>
                  <a:gd name="T30" fmla="*/ 258 w 1266"/>
                  <a:gd name="T31" fmla="*/ 148 h 679"/>
                  <a:gd name="T32" fmla="*/ 273 w 1266"/>
                  <a:gd name="T33" fmla="*/ 146 h 679"/>
                  <a:gd name="T34" fmla="*/ 285 w 1266"/>
                  <a:gd name="T35" fmla="*/ 139 h 679"/>
                  <a:gd name="T36" fmla="*/ 294 w 1266"/>
                  <a:gd name="T37" fmla="*/ 134 h 679"/>
                  <a:gd name="T38" fmla="*/ 312 w 1266"/>
                  <a:gd name="T39" fmla="*/ 130 h 679"/>
                  <a:gd name="T40" fmla="*/ 321 w 1266"/>
                  <a:gd name="T41" fmla="*/ 119 h 679"/>
                  <a:gd name="T42" fmla="*/ 319 w 1266"/>
                  <a:gd name="T43" fmla="*/ 102 h 679"/>
                  <a:gd name="T44" fmla="*/ 319 w 1266"/>
                  <a:gd name="T45" fmla="*/ 89 h 679"/>
                  <a:gd name="T46" fmla="*/ 307 w 1266"/>
                  <a:gd name="T47" fmla="*/ 75 h 679"/>
                  <a:gd name="T48" fmla="*/ 299 w 1266"/>
                  <a:gd name="T49" fmla="*/ 73 h 679"/>
                  <a:gd name="T50" fmla="*/ 289 w 1266"/>
                  <a:gd name="T51" fmla="*/ 80 h 679"/>
                  <a:gd name="T52" fmla="*/ 289 w 1266"/>
                  <a:gd name="T53" fmla="*/ 84 h 679"/>
                  <a:gd name="T54" fmla="*/ 299 w 1266"/>
                  <a:gd name="T55" fmla="*/ 84 h 679"/>
                  <a:gd name="T56" fmla="*/ 305 w 1266"/>
                  <a:gd name="T57" fmla="*/ 96 h 679"/>
                  <a:gd name="T58" fmla="*/ 307 w 1266"/>
                  <a:gd name="T59" fmla="*/ 105 h 679"/>
                  <a:gd name="T60" fmla="*/ 296 w 1266"/>
                  <a:gd name="T61" fmla="*/ 116 h 679"/>
                  <a:gd name="T62" fmla="*/ 292 w 1266"/>
                  <a:gd name="T63" fmla="*/ 126 h 679"/>
                  <a:gd name="T64" fmla="*/ 282 w 1266"/>
                  <a:gd name="T65" fmla="*/ 128 h 679"/>
                  <a:gd name="T66" fmla="*/ 262 w 1266"/>
                  <a:gd name="T67" fmla="*/ 116 h 679"/>
                  <a:gd name="T68" fmla="*/ 251 w 1266"/>
                  <a:gd name="T69" fmla="*/ 102 h 679"/>
                  <a:gd name="T70" fmla="*/ 244 w 1266"/>
                  <a:gd name="T71" fmla="*/ 93 h 679"/>
                  <a:gd name="T72" fmla="*/ 235 w 1266"/>
                  <a:gd name="T73" fmla="*/ 80 h 679"/>
                  <a:gd name="T74" fmla="*/ 219 w 1266"/>
                  <a:gd name="T75" fmla="*/ 75 h 679"/>
                  <a:gd name="T76" fmla="*/ 210 w 1266"/>
                  <a:gd name="T77" fmla="*/ 82 h 679"/>
                  <a:gd name="T78" fmla="*/ 208 w 1266"/>
                  <a:gd name="T79" fmla="*/ 91 h 679"/>
                  <a:gd name="T80" fmla="*/ 196 w 1266"/>
                  <a:gd name="T81" fmla="*/ 91 h 679"/>
                  <a:gd name="T82" fmla="*/ 194 w 1266"/>
                  <a:gd name="T83" fmla="*/ 82 h 679"/>
                  <a:gd name="T84" fmla="*/ 199 w 1266"/>
                  <a:gd name="T85" fmla="*/ 64 h 679"/>
                  <a:gd name="T86" fmla="*/ 210 w 1266"/>
                  <a:gd name="T87" fmla="*/ 48 h 679"/>
                  <a:gd name="T88" fmla="*/ 210 w 1266"/>
                  <a:gd name="T89" fmla="*/ 41 h 679"/>
                  <a:gd name="T90" fmla="*/ 222 w 1266"/>
                  <a:gd name="T91" fmla="*/ 25 h 679"/>
                  <a:gd name="T92" fmla="*/ 219 w 1266"/>
                  <a:gd name="T93" fmla="*/ 16 h 679"/>
                  <a:gd name="T94" fmla="*/ 208 w 1266"/>
                  <a:gd name="T95" fmla="*/ 16 h 679"/>
                  <a:gd name="T96" fmla="*/ 205 w 1266"/>
                  <a:gd name="T97" fmla="*/ 5 h 679"/>
                  <a:gd name="T98" fmla="*/ 194 w 1266"/>
                  <a:gd name="T99" fmla="*/ 0 h 679"/>
                  <a:gd name="T100" fmla="*/ 185 w 1266"/>
                  <a:gd name="T101" fmla="*/ 7 h 679"/>
                  <a:gd name="T102" fmla="*/ 181 w 1266"/>
                  <a:gd name="T103" fmla="*/ 16 h 679"/>
                  <a:gd name="T104" fmla="*/ 172 w 1266"/>
                  <a:gd name="T105" fmla="*/ 21 h 679"/>
                  <a:gd name="T106" fmla="*/ 168 w 1266"/>
                  <a:gd name="T107" fmla="*/ 25 h 679"/>
                  <a:gd name="T108" fmla="*/ 163 w 1266"/>
                  <a:gd name="T109" fmla="*/ 35 h 67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66" h="679">
                    <a:moveTo>
                      <a:pt x="0" y="286"/>
                    </a:moveTo>
                    <a:lnTo>
                      <a:pt x="17" y="653"/>
                    </a:lnTo>
                    <a:lnTo>
                      <a:pt x="588" y="493"/>
                    </a:lnTo>
                    <a:lnTo>
                      <a:pt x="730" y="446"/>
                    </a:lnTo>
                    <a:lnTo>
                      <a:pt x="730" y="457"/>
                    </a:lnTo>
                    <a:lnTo>
                      <a:pt x="741" y="466"/>
                    </a:lnTo>
                    <a:lnTo>
                      <a:pt x="741" y="473"/>
                    </a:lnTo>
                    <a:lnTo>
                      <a:pt x="748" y="482"/>
                    </a:lnTo>
                    <a:lnTo>
                      <a:pt x="748" y="493"/>
                    </a:lnTo>
                    <a:lnTo>
                      <a:pt x="757" y="501"/>
                    </a:lnTo>
                    <a:lnTo>
                      <a:pt x="757" y="519"/>
                    </a:lnTo>
                    <a:lnTo>
                      <a:pt x="767" y="519"/>
                    </a:lnTo>
                    <a:lnTo>
                      <a:pt x="767" y="526"/>
                    </a:lnTo>
                    <a:lnTo>
                      <a:pt x="767" y="537"/>
                    </a:lnTo>
                    <a:lnTo>
                      <a:pt x="767" y="546"/>
                    </a:lnTo>
                    <a:lnTo>
                      <a:pt x="767" y="554"/>
                    </a:lnTo>
                    <a:lnTo>
                      <a:pt x="767" y="563"/>
                    </a:lnTo>
                    <a:lnTo>
                      <a:pt x="767" y="573"/>
                    </a:lnTo>
                    <a:lnTo>
                      <a:pt x="767" y="581"/>
                    </a:lnTo>
                    <a:lnTo>
                      <a:pt x="757" y="581"/>
                    </a:lnTo>
                    <a:lnTo>
                      <a:pt x="757" y="590"/>
                    </a:lnTo>
                    <a:lnTo>
                      <a:pt x="767" y="599"/>
                    </a:lnTo>
                    <a:lnTo>
                      <a:pt x="774" y="599"/>
                    </a:lnTo>
                    <a:lnTo>
                      <a:pt x="785" y="608"/>
                    </a:lnTo>
                    <a:lnTo>
                      <a:pt x="794" y="608"/>
                    </a:lnTo>
                    <a:lnTo>
                      <a:pt x="801" y="608"/>
                    </a:lnTo>
                    <a:lnTo>
                      <a:pt x="810" y="608"/>
                    </a:lnTo>
                    <a:lnTo>
                      <a:pt x="810" y="617"/>
                    </a:lnTo>
                    <a:lnTo>
                      <a:pt x="821" y="617"/>
                    </a:lnTo>
                    <a:lnTo>
                      <a:pt x="821" y="626"/>
                    </a:lnTo>
                    <a:lnTo>
                      <a:pt x="821" y="634"/>
                    </a:lnTo>
                    <a:lnTo>
                      <a:pt x="829" y="643"/>
                    </a:lnTo>
                    <a:lnTo>
                      <a:pt x="829" y="653"/>
                    </a:lnTo>
                    <a:lnTo>
                      <a:pt x="838" y="661"/>
                    </a:lnTo>
                    <a:lnTo>
                      <a:pt x="847" y="670"/>
                    </a:lnTo>
                    <a:lnTo>
                      <a:pt x="854" y="679"/>
                    </a:lnTo>
                    <a:lnTo>
                      <a:pt x="865" y="679"/>
                    </a:lnTo>
                    <a:lnTo>
                      <a:pt x="874" y="679"/>
                    </a:lnTo>
                    <a:lnTo>
                      <a:pt x="882" y="670"/>
                    </a:lnTo>
                    <a:lnTo>
                      <a:pt x="891" y="661"/>
                    </a:lnTo>
                    <a:lnTo>
                      <a:pt x="901" y="643"/>
                    </a:lnTo>
                    <a:lnTo>
                      <a:pt x="901" y="634"/>
                    </a:lnTo>
                    <a:lnTo>
                      <a:pt x="909" y="634"/>
                    </a:lnTo>
                    <a:lnTo>
                      <a:pt x="918" y="626"/>
                    </a:lnTo>
                    <a:lnTo>
                      <a:pt x="927" y="626"/>
                    </a:lnTo>
                    <a:lnTo>
                      <a:pt x="927" y="617"/>
                    </a:lnTo>
                    <a:lnTo>
                      <a:pt x="927" y="608"/>
                    </a:lnTo>
                    <a:lnTo>
                      <a:pt x="927" y="590"/>
                    </a:lnTo>
                    <a:lnTo>
                      <a:pt x="918" y="573"/>
                    </a:lnTo>
                    <a:lnTo>
                      <a:pt x="945" y="581"/>
                    </a:lnTo>
                    <a:lnTo>
                      <a:pt x="954" y="581"/>
                    </a:lnTo>
                    <a:lnTo>
                      <a:pt x="962" y="573"/>
                    </a:lnTo>
                    <a:lnTo>
                      <a:pt x="971" y="563"/>
                    </a:lnTo>
                    <a:lnTo>
                      <a:pt x="971" y="546"/>
                    </a:lnTo>
                    <a:lnTo>
                      <a:pt x="981" y="537"/>
                    </a:lnTo>
                    <a:lnTo>
                      <a:pt x="981" y="526"/>
                    </a:lnTo>
                    <a:lnTo>
                      <a:pt x="990" y="519"/>
                    </a:lnTo>
                    <a:lnTo>
                      <a:pt x="1007" y="510"/>
                    </a:lnTo>
                    <a:lnTo>
                      <a:pt x="1007" y="526"/>
                    </a:lnTo>
                    <a:lnTo>
                      <a:pt x="1007" y="546"/>
                    </a:lnTo>
                    <a:lnTo>
                      <a:pt x="1007" y="554"/>
                    </a:lnTo>
                    <a:lnTo>
                      <a:pt x="1007" y="563"/>
                    </a:lnTo>
                    <a:lnTo>
                      <a:pt x="1007" y="573"/>
                    </a:lnTo>
                    <a:lnTo>
                      <a:pt x="1017" y="581"/>
                    </a:lnTo>
                    <a:lnTo>
                      <a:pt x="1025" y="581"/>
                    </a:lnTo>
                    <a:lnTo>
                      <a:pt x="1043" y="581"/>
                    </a:lnTo>
                    <a:lnTo>
                      <a:pt x="1051" y="581"/>
                    </a:lnTo>
                    <a:lnTo>
                      <a:pt x="1078" y="573"/>
                    </a:lnTo>
                    <a:lnTo>
                      <a:pt x="1097" y="573"/>
                    </a:lnTo>
                    <a:lnTo>
                      <a:pt x="1105" y="563"/>
                    </a:lnTo>
                    <a:lnTo>
                      <a:pt x="1114" y="554"/>
                    </a:lnTo>
                    <a:lnTo>
                      <a:pt x="1123" y="546"/>
                    </a:lnTo>
                    <a:lnTo>
                      <a:pt x="1123" y="537"/>
                    </a:lnTo>
                    <a:lnTo>
                      <a:pt x="1131" y="537"/>
                    </a:lnTo>
                    <a:lnTo>
                      <a:pt x="1141" y="526"/>
                    </a:lnTo>
                    <a:lnTo>
                      <a:pt x="1158" y="526"/>
                    </a:lnTo>
                    <a:lnTo>
                      <a:pt x="1178" y="526"/>
                    </a:lnTo>
                    <a:lnTo>
                      <a:pt x="1194" y="519"/>
                    </a:lnTo>
                    <a:lnTo>
                      <a:pt x="1211" y="510"/>
                    </a:lnTo>
                    <a:lnTo>
                      <a:pt x="1231" y="510"/>
                    </a:lnTo>
                    <a:lnTo>
                      <a:pt x="1238" y="501"/>
                    </a:lnTo>
                    <a:lnTo>
                      <a:pt x="1258" y="493"/>
                    </a:lnTo>
                    <a:lnTo>
                      <a:pt x="1258" y="473"/>
                    </a:lnTo>
                    <a:lnTo>
                      <a:pt x="1266" y="466"/>
                    </a:lnTo>
                    <a:lnTo>
                      <a:pt x="1258" y="446"/>
                    </a:lnTo>
                    <a:lnTo>
                      <a:pt x="1258" y="429"/>
                    </a:lnTo>
                    <a:lnTo>
                      <a:pt x="1258" y="420"/>
                    </a:lnTo>
                    <a:lnTo>
                      <a:pt x="1258" y="402"/>
                    </a:lnTo>
                    <a:lnTo>
                      <a:pt x="1258" y="393"/>
                    </a:lnTo>
                    <a:lnTo>
                      <a:pt x="1258" y="376"/>
                    </a:lnTo>
                    <a:lnTo>
                      <a:pt x="1258" y="366"/>
                    </a:lnTo>
                    <a:lnTo>
                      <a:pt x="1258" y="349"/>
                    </a:lnTo>
                    <a:lnTo>
                      <a:pt x="1258" y="340"/>
                    </a:lnTo>
                    <a:lnTo>
                      <a:pt x="1247" y="322"/>
                    </a:lnTo>
                    <a:lnTo>
                      <a:pt x="1231" y="313"/>
                    </a:lnTo>
                    <a:lnTo>
                      <a:pt x="1211" y="296"/>
                    </a:lnTo>
                    <a:lnTo>
                      <a:pt x="1203" y="296"/>
                    </a:lnTo>
                    <a:lnTo>
                      <a:pt x="1194" y="286"/>
                    </a:lnTo>
                    <a:lnTo>
                      <a:pt x="1185" y="286"/>
                    </a:lnTo>
                    <a:lnTo>
                      <a:pt x="1178" y="286"/>
                    </a:lnTo>
                    <a:lnTo>
                      <a:pt x="1167" y="286"/>
                    </a:lnTo>
                    <a:lnTo>
                      <a:pt x="1158" y="296"/>
                    </a:lnTo>
                    <a:lnTo>
                      <a:pt x="1150" y="304"/>
                    </a:lnTo>
                    <a:lnTo>
                      <a:pt x="1141" y="313"/>
                    </a:lnTo>
                    <a:lnTo>
                      <a:pt x="1131" y="322"/>
                    </a:lnTo>
                    <a:lnTo>
                      <a:pt x="1131" y="331"/>
                    </a:lnTo>
                    <a:lnTo>
                      <a:pt x="1131" y="340"/>
                    </a:lnTo>
                    <a:lnTo>
                      <a:pt x="1141" y="331"/>
                    </a:lnTo>
                    <a:lnTo>
                      <a:pt x="1150" y="322"/>
                    </a:lnTo>
                    <a:lnTo>
                      <a:pt x="1158" y="322"/>
                    </a:lnTo>
                    <a:lnTo>
                      <a:pt x="1167" y="322"/>
                    </a:lnTo>
                    <a:lnTo>
                      <a:pt x="1178" y="331"/>
                    </a:lnTo>
                    <a:lnTo>
                      <a:pt x="1178" y="340"/>
                    </a:lnTo>
                    <a:lnTo>
                      <a:pt x="1185" y="349"/>
                    </a:lnTo>
                    <a:lnTo>
                      <a:pt x="1194" y="357"/>
                    </a:lnTo>
                    <a:lnTo>
                      <a:pt x="1203" y="376"/>
                    </a:lnTo>
                    <a:lnTo>
                      <a:pt x="1211" y="384"/>
                    </a:lnTo>
                    <a:lnTo>
                      <a:pt x="1211" y="393"/>
                    </a:lnTo>
                    <a:lnTo>
                      <a:pt x="1211" y="402"/>
                    </a:lnTo>
                    <a:lnTo>
                      <a:pt x="1211" y="413"/>
                    </a:lnTo>
                    <a:lnTo>
                      <a:pt x="1203" y="420"/>
                    </a:lnTo>
                    <a:lnTo>
                      <a:pt x="1194" y="429"/>
                    </a:lnTo>
                    <a:lnTo>
                      <a:pt x="1178" y="446"/>
                    </a:lnTo>
                    <a:lnTo>
                      <a:pt x="1167" y="457"/>
                    </a:lnTo>
                    <a:lnTo>
                      <a:pt x="1158" y="466"/>
                    </a:lnTo>
                    <a:lnTo>
                      <a:pt x="1158" y="482"/>
                    </a:lnTo>
                    <a:lnTo>
                      <a:pt x="1158" y="493"/>
                    </a:lnTo>
                    <a:lnTo>
                      <a:pt x="1150" y="493"/>
                    </a:lnTo>
                    <a:lnTo>
                      <a:pt x="1150" y="501"/>
                    </a:lnTo>
                    <a:lnTo>
                      <a:pt x="1141" y="501"/>
                    </a:lnTo>
                    <a:lnTo>
                      <a:pt x="1131" y="501"/>
                    </a:lnTo>
                    <a:lnTo>
                      <a:pt x="1114" y="501"/>
                    </a:lnTo>
                    <a:lnTo>
                      <a:pt x="1097" y="493"/>
                    </a:lnTo>
                    <a:lnTo>
                      <a:pt x="1070" y="482"/>
                    </a:lnTo>
                    <a:lnTo>
                      <a:pt x="1051" y="466"/>
                    </a:lnTo>
                    <a:lnTo>
                      <a:pt x="1034" y="457"/>
                    </a:lnTo>
                    <a:lnTo>
                      <a:pt x="1025" y="439"/>
                    </a:lnTo>
                    <a:lnTo>
                      <a:pt x="1017" y="420"/>
                    </a:lnTo>
                    <a:lnTo>
                      <a:pt x="998" y="413"/>
                    </a:lnTo>
                    <a:lnTo>
                      <a:pt x="990" y="402"/>
                    </a:lnTo>
                    <a:lnTo>
                      <a:pt x="981" y="393"/>
                    </a:lnTo>
                    <a:lnTo>
                      <a:pt x="971" y="393"/>
                    </a:lnTo>
                    <a:lnTo>
                      <a:pt x="971" y="384"/>
                    </a:lnTo>
                    <a:lnTo>
                      <a:pt x="962" y="366"/>
                    </a:lnTo>
                    <a:lnTo>
                      <a:pt x="962" y="357"/>
                    </a:lnTo>
                    <a:lnTo>
                      <a:pt x="945" y="340"/>
                    </a:lnTo>
                    <a:lnTo>
                      <a:pt x="936" y="322"/>
                    </a:lnTo>
                    <a:lnTo>
                      <a:pt x="927" y="313"/>
                    </a:lnTo>
                    <a:lnTo>
                      <a:pt x="909" y="304"/>
                    </a:lnTo>
                    <a:lnTo>
                      <a:pt x="901" y="296"/>
                    </a:lnTo>
                    <a:lnTo>
                      <a:pt x="882" y="296"/>
                    </a:lnTo>
                    <a:lnTo>
                      <a:pt x="865" y="296"/>
                    </a:lnTo>
                    <a:lnTo>
                      <a:pt x="854" y="304"/>
                    </a:lnTo>
                    <a:lnTo>
                      <a:pt x="847" y="304"/>
                    </a:lnTo>
                    <a:lnTo>
                      <a:pt x="838" y="313"/>
                    </a:lnTo>
                    <a:lnTo>
                      <a:pt x="829" y="322"/>
                    </a:lnTo>
                    <a:lnTo>
                      <a:pt x="829" y="331"/>
                    </a:lnTo>
                    <a:lnTo>
                      <a:pt x="829" y="340"/>
                    </a:lnTo>
                    <a:lnTo>
                      <a:pt x="821" y="349"/>
                    </a:lnTo>
                    <a:lnTo>
                      <a:pt x="821" y="357"/>
                    </a:lnTo>
                    <a:lnTo>
                      <a:pt x="810" y="357"/>
                    </a:lnTo>
                    <a:lnTo>
                      <a:pt x="794" y="366"/>
                    </a:lnTo>
                    <a:lnTo>
                      <a:pt x="785" y="366"/>
                    </a:lnTo>
                    <a:lnTo>
                      <a:pt x="774" y="357"/>
                    </a:lnTo>
                    <a:lnTo>
                      <a:pt x="767" y="349"/>
                    </a:lnTo>
                    <a:lnTo>
                      <a:pt x="767" y="340"/>
                    </a:lnTo>
                    <a:lnTo>
                      <a:pt x="767" y="331"/>
                    </a:lnTo>
                    <a:lnTo>
                      <a:pt x="767" y="322"/>
                    </a:lnTo>
                    <a:lnTo>
                      <a:pt x="767" y="313"/>
                    </a:lnTo>
                    <a:lnTo>
                      <a:pt x="774" y="313"/>
                    </a:lnTo>
                    <a:lnTo>
                      <a:pt x="774" y="277"/>
                    </a:lnTo>
                    <a:lnTo>
                      <a:pt x="785" y="251"/>
                    </a:lnTo>
                    <a:lnTo>
                      <a:pt x="794" y="233"/>
                    </a:lnTo>
                    <a:lnTo>
                      <a:pt x="801" y="216"/>
                    </a:lnTo>
                    <a:lnTo>
                      <a:pt x="810" y="206"/>
                    </a:lnTo>
                    <a:lnTo>
                      <a:pt x="829" y="189"/>
                    </a:lnTo>
                    <a:lnTo>
                      <a:pt x="829" y="180"/>
                    </a:lnTo>
                    <a:lnTo>
                      <a:pt x="838" y="180"/>
                    </a:lnTo>
                    <a:lnTo>
                      <a:pt x="838" y="171"/>
                    </a:lnTo>
                    <a:lnTo>
                      <a:pt x="829" y="162"/>
                    </a:lnTo>
                    <a:lnTo>
                      <a:pt x="847" y="144"/>
                    </a:lnTo>
                    <a:lnTo>
                      <a:pt x="854" y="136"/>
                    </a:lnTo>
                    <a:lnTo>
                      <a:pt x="865" y="117"/>
                    </a:lnTo>
                    <a:lnTo>
                      <a:pt x="874" y="100"/>
                    </a:lnTo>
                    <a:lnTo>
                      <a:pt x="874" y="82"/>
                    </a:lnTo>
                    <a:lnTo>
                      <a:pt x="874" y="73"/>
                    </a:lnTo>
                    <a:lnTo>
                      <a:pt x="874" y="64"/>
                    </a:lnTo>
                    <a:lnTo>
                      <a:pt x="865" y="64"/>
                    </a:lnTo>
                    <a:lnTo>
                      <a:pt x="847" y="64"/>
                    </a:lnTo>
                    <a:lnTo>
                      <a:pt x="838" y="73"/>
                    </a:lnTo>
                    <a:lnTo>
                      <a:pt x="829" y="64"/>
                    </a:lnTo>
                    <a:lnTo>
                      <a:pt x="821" y="64"/>
                    </a:lnTo>
                    <a:lnTo>
                      <a:pt x="821" y="56"/>
                    </a:lnTo>
                    <a:lnTo>
                      <a:pt x="821" y="46"/>
                    </a:lnTo>
                    <a:lnTo>
                      <a:pt x="810" y="29"/>
                    </a:lnTo>
                    <a:lnTo>
                      <a:pt x="810" y="20"/>
                    </a:lnTo>
                    <a:lnTo>
                      <a:pt x="801" y="11"/>
                    </a:lnTo>
                    <a:lnTo>
                      <a:pt x="794" y="0"/>
                    </a:lnTo>
                    <a:lnTo>
                      <a:pt x="785" y="0"/>
                    </a:lnTo>
                    <a:lnTo>
                      <a:pt x="767" y="0"/>
                    </a:lnTo>
                    <a:lnTo>
                      <a:pt x="748" y="11"/>
                    </a:lnTo>
                    <a:lnTo>
                      <a:pt x="741" y="11"/>
                    </a:lnTo>
                    <a:lnTo>
                      <a:pt x="741" y="20"/>
                    </a:lnTo>
                    <a:lnTo>
                      <a:pt x="730" y="29"/>
                    </a:lnTo>
                    <a:lnTo>
                      <a:pt x="730" y="37"/>
                    </a:lnTo>
                    <a:lnTo>
                      <a:pt x="721" y="56"/>
                    </a:lnTo>
                    <a:lnTo>
                      <a:pt x="721" y="64"/>
                    </a:lnTo>
                    <a:lnTo>
                      <a:pt x="714" y="64"/>
                    </a:lnTo>
                    <a:lnTo>
                      <a:pt x="704" y="73"/>
                    </a:lnTo>
                    <a:lnTo>
                      <a:pt x="694" y="73"/>
                    </a:lnTo>
                    <a:lnTo>
                      <a:pt x="686" y="82"/>
                    </a:lnTo>
                    <a:lnTo>
                      <a:pt x="677" y="82"/>
                    </a:lnTo>
                    <a:lnTo>
                      <a:pt x="668" y="82"/>
                    </a:lnTo>
                    <a:lnTo>
                      <a:pt x="668" y="91"/>
                    </a:lnTo>
                    <a:lnTo>
                      <a:pt x="661" y="91"/>
                    </a:lnTo>
                    <a:lnTo>
                      <a:pt x="661" y="100"/>
                    </a:lnTo>
                    <a:lnTo>
                      <a:pt x="650" y="109"/>
                    </a:lnTo>
                    <a:lnTo>
                      <a:pt x="650" y="117"/>
                    </a:lnTo>
                    <a:lnTo>
                      <a:pt x="650" y="126"/>
                    </a:lnTo>
                    <a:lnTo>
                      <a:pt x="641" y="136"/>
                    </a:lnTo>
                    <a:lnTo>
                      <a:pt x="0" y="286"/>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75" name="Freeform 77"/>
              <p:cNvSpPr>
                <a:spLocks/>
              </p:cNvSpPr>
              <p:nvPr/>
            </p:nvSpPr>
            <p:spPr bwMode="auto">
              <a:xfrm>
                <a:off x="4898" y="1593"/>
                <a:ext cx="321" cy="173"/>
              </a:xfrm>
              <a:custGeom>
                <a:avLst/>
                <a:gdLst>
                  <a:gd name="T0" fmla="*/ 185 w 1266"/>
                  <a:gd name="T1" fmla="*/ 114 h 679"/>
                  <a:gd name="T2" fmla="*/ 188 w 1266"/>
                  <a:gd name="T3" fmla="*/ 121 h 679"/>
                  <a:gd name="T4" fmla="*/ 192 w 1266"/>
                  <a:gd name="T5" fmla="*/ 132 h 679"/>
                  <a:gd name="T6" fmla="*/ 194 w 1266"/>
                  <a:gd name="T7" fmla="*/ 139 h 679"/>
                  <a:gd name="T8" fmla="*/ 194 w 1266"/>
                  <a:gd name="T9" fmla="*/ 148 h 679"/>
                  <a:gd name="T10" fmla="*/ 192 w 1266"/>
                  <a:gd name="T11" fmla="*/ 150 h 679"/>
                  <a:gd name="T12" fmla="*/ 201 w 1266"/>
                  <a:gd name="T13" fmla="*/ 155 h 679"/>
                  <a:gd name="T14" fmla="*/ 208 w 1266"/>
                  <a:gd name="T15" fmla="*/ 157 h 679"/>
                  <a:gd name="T16" fmla="*/ 210 w 1266"/>
                  <a:gd name="T17" fmla="*/ 164 h 679"/>
                  <a:gd name="T18" fmla="*/ 217 w 1266"/>
                  <a:gd name="T19" fmla="*/ 173 h 679"/>
                  <a:gd name="T20" fmla="*/ 226 w 1266"/>
                  <a:gd name="T21" fmla="*/ 168 h 679"/>
                  <a:gd name="T22" fmla="*/ 233 w 1266"/>
                  <a:gd name="T23" fmla="*/ 159 h 679"/>
                  <a:gd name="T24" fmla="*/ 235 w 1266"/>
                  <a:gd name="T25" fmla="*/ 155 h 679"/>
                  <a:gd name="T26" fmla="*/ 242 w 1266"/>
                  <a:gd name="T27" fmla="*/ 148 h 679"/>
                  <a:gd name="T28" fmla="*/ 246 w 1266"/>
                  <a:gd name="T29" fmla="*/ 139 h 679"/>
                  <a:gd name="T30" fmla="*/ 255 w 1266"/>
                  <a:gd name="T31" fmla="*/ 130 h 679"/>
                  <a:gd name="T32" fmla="*/ 255 w 1266"/>
                  <a:gd name="T33" fmla="*/ 143 h 679"/>
                  <a:gd name="T34" fmla="*/ 260 w 1266"/>
                  <a:gd name="T35" fmla="*/ 148 h 679"/>
                  <a:gd name="T36" fmla="*/ 278 w 1266"/>
                  <a:gd name="T37" fmla="*/ 146 h 679"/>
                  <a:gd name="T38" fmla="*/ 285 w 1266"/>
                  <a:gd name="T39" fmla="*/ 139 h 679"/>
                  <a:gd name="T40" fmla="*/ 294 w 1266"/>
                  <a:gd name="T41" fmla="*/ 134 h 679"/>
                  <a:gd name="T42" fmla="*/ 312 w 1266"/>
                  <a:gd name="T43" fmla="*/ 130 h 679"/>
                  <a:gd name="T44" fmla="*/ 321 w 1266"/>
                  <a:gd name="T45" fmla="*/ 119 h 679"/>
                  <a:gd name="T46" fmla="*/ 319 w 1266"/>
                  <a:gd name="T47" fmla="*/ 102 h 679"/>
                  <a:gd name="T48" fmla="*/ 319 w 1266"/>
                  <a:gd name="T49" fmla="*/ 89 h 679"/>
                  <a:gd name="T50" fmla="*/ 307 w 1266"/>
                  <a:gd name="T51" fmla="*/ 75 h 679"/>
                  <a:gd name="T52" fmla="*/ 299 w 1266"/>
                  <a:gd name="T53" fmla="*/ 73 h 679"/>
                  <a:gd name="T54" fmla="*/ 292 w 1266"/>
                  <a:gd name="T55" fmla="*/ 77 h 679"/>
                  <a:gd name="T56" fmla="*/ 287 w 1266"/>
                  <a:gd name="T57" fmla="*/ 84 h 679"/>
                  <a:gd name="T58" fmla="*/ 292 w 1266"/>
                  <a:gd name="T59" fmla="*/ 82 h 679"/>
                  <a:gd name="T60" fmla="*/ 299 w 1266"/>
                  <a:gd name="T61" fmla="*/ 84 h 679"/>
                  <a:gd name="T62" fmla="*/ 305 w 1266"/>
                  <a:gd name="T63" fmla="*/ 96 h 679"/>
                  <a:gd name="T64" fmla="*/ 307 w 1266"/>
                  <a:gd name="T65" fmla="*/ 105 h 679"/>
                  <a:gd name="T66" fmla="*/ 296 w 1266"/>
                  <a:gd name="T67" fmla="*/ 116 h 679"/>
                  <a:gd name="T68" fmla="*/ 292 w 1266"/>
                  <a:gd name="T69" fmla="*/ 126 h 679"/>
                  <a:gd name="T70" fmla="*/ 282 w 1266"/>
                  <a:gd name="T71" fmla="*/ 128 h 679"/>
                  <a:gd name="T72" fmla="*/ 262 w 1266"/>
                  <a:gd name="T73" fmla="*/ 116 h 679"/>
                  <a:gd name="T74" fmla="*/ 251 w 1266"/>
                  <a:gd name="T75" fmla="*/ 102 h 679"/>
                  <a:gd name="T76" fmla="*/ 244 w 1266"/>
                  <a:gd name="T77" fmla="*/ 93 h 679"/>
                  <a:gd name="T78" fmla="*/ 235 w 1266"/>
                  <a:gd name="T79" fmla="*/ 80 h 679"/>
                  <a:gd name="T80" fmla="*/ 219 w 1266"/>
                  <a:gd name="T81" fmla="*/ 75 h 679"/>
                  <a:gd name="T82" fmla="*/ 210 w 1266"/>
                  <a:gd name="T83" fmla="*/ 82 h 679"/>
                  <a:gd name="T84" fmla="*/ 208 w 1266"/>
                  <a:gd name="T85" fmla="*/ 91 h 679"/>
                  <a:gd name="T86" fmla="*/ 196 w 1266"/>
                  <a:gd name="T87" fmla="*/ 91 h 679"/>
                  <a:gd name="T88" fmla="*/ 194 w 1266"/>
                  <a:gd name="T89" fmla="*/ 84 h 679"/>
                  <a:gd name="T90" fmla="*/ 196 w 1266"/>
                  <a:gd name="T91" fmla="*/ 80 h 679"/>
                  <a:gd name="T92" fmla="*/ 203 w 1266"/>
                  <a:gd name="T93" fmla="*/ 55 h 679"/>
                  <a:gd name="T94" fmla="*/ 212 w 1266"/>
                  <a:gd name="T95" fmla="*/ 46 h 679"/>
                  <a:gd name="T96" fmla="*/ 217 w 1266"/>
                  <a:gd name="T97" fmla="*/ 35 h 679"/>
                  <a:gd name="T98" fmla="*/ 222 w 1266"/>
                  <a:gd name="T99" fmla="*/ 19 h 679"/>
                  <a:gd name="T100" fmla="*/ 212 w 1266"/>
                  <a:gd name="T101" fmla="*/ 19 h 679"/>
                  <a:gd name="T102" fmla="*/ 208 w 1266"/>
                  <a:gd name="T103" fmla="*/ 12 h 679"/>
                  <a:gd name="T104" fmla="*/ 201 w 1266"/>
                  <a:gd name="T105" fmla="*/ 0 h 679"/>
                  <a:gd name="T106" fmla="*/ 188 w 1266"/>
                  <a:gd name="T107" fmla="*/ 3 h 679"/>
                  <a:gd name="T108" fmla="*/ 183 w 1266"/>
                  <a:gd name="T109" fmla="*/ 14 h 679"/>
                  <a:gd name="T110" fmla="*/ 176 w 1266"/>
                  <a:gd name="T111" fmla="*/ 19 h 679"/>
                  <a:gd name="T112" fmla="*/ 169 w 1266"/>
                  <a:gd name="T113" fmla="*/ 23 h 679"/>
                  <a:gd name="T114" fmla="*/ 165 w 1266"/>
                  <a:gd name="T115" fmla="*/ 30 h 679"/>
                  <a:gd name="T116" fmla="*/ 0 w 1266"/>
                  <a:gd name="T117" fmla="*/ 73 h 67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266" h="679">
                    <a:moveTo>
                      <a:pt x="0" y="286"/>
                    </a:moveTo>
                    <a:lnTo>
                      <a:pt x="17" y="653"/>
                    </a:lnTo>
                    <a:lnTo>
                      <a:pt x="588" y="493"/>
                    </a:lnTo>
                    <a:lnTo>
                      <a:pt x="730" y="446"/>
                    </a:lnTo>
                    <a:lnTo>
                      <a:pt x="730" y="457"/>
                    </a:lnTo>
                    <a:lnTo>
                      <a:pt x="741" y="466"/>
                    </a:lnTo>
                    <a:lnTo>
                      <a:pt x="741" y="473"/>
                    </a:lnTo>
                    <a:lnTo>
                      <a:pt x="748" y="482"/>
                    </a:lnTo>
                    <a:lnTo>
                      <a:pt x="748" y="493"/>
                    </a:lnTo>
                    <a:lnTo>
                      <a:pt x="757" y="501"/>
                    </a:lnTo>
                    <a:lnTo>
                      <a:pt x="757" y="519"/>
                    </a:lnTo>
                    <a:lnTo>
                      <a:pt x="767" y="519"/>
                    </a:lnTo>
                    <a:lnTo>
                      <a:pt x="767" y="526"/>
                    </a:lnTo>
                    <a:lnTo>
                      <a:pt x="767" y="537"/>
                    </a:lnTo>
                    <a:lnTo>
                      <a:pt x="767" y="546"/>
                    </a:lnTo>
                    <a:lnTo>
                      <a:pt x="767" y="554"/>
                    </a:lnTo>
                    <a:lnTo>
                      <a:pt x="767" y="563"/>
                    </a:lnTo>
                    <a:lnTo>
                      <a:pt x="767" y="573"/>
                    </a:lnTo>
                    <a:lnTo>
                      <a:pt x="767" y="581"/>
                    </a:lnTo>
                    <a:lnTo>
                      <a:pt x="757" y="581"/>
                    </a:lnTo>
                    <a:lnTo>
                      <a:pt x="757" y="590"/>
                    </a:lnTo>
                    <a:lnTo>
                      <a:pt x="767" y="599"/>
                    </a:lnTo>
                    <a:lnTo>
                      <a:pt x="774" y="599"/>
                    </a:lnTo>
                    <a:lnTo>
                      <a:pt x="785" y="608"/>
                    </a:lnTo>
                    <a:lnTo>
                      <a:pt x="794" y="608"/>
                    </a:lnTo>
                    <a:lnTo>
                      <a:pt x="801" y="608"/>
                    </a:lnTo>
                    <a:lnTo>
                      <a:pt x="810" y="608"/>
                    </a:lnTo>
                    <a:lnTo>
                      <a:pt x="810" y="617"/>
                    </a:lnTo>
                    <a:lnTo>
                      <a:pt x="821" y="617"/>
                    </a:lnTo>
                    <a:lnTo>
                      <a:pt x="821" y="626"/>
                    </a:lnTo>
                    <a:lnTo>
                      <a:pt x="821" y="634"/>
                    </a:lnTo>
                    <a:lnTo>
                      <a:pt x="829" y="643"/>
                    </a:lnTo>
                    <a:lnTo>
                      <a:pt x="829" y="653"/>
                    </a:lnTo>
                    <a:lnTo>
                      <a:pt x="838" y="661"/>
                    </a:lnTo>
                    <a:lnTo>
                      <a:pt x="847" y="670"/>
                    </a:lnTo>
                    <a:lnTo>
                      <a:pt x="854" y="679"/>
                    </a:lnTo>
                    <a:lnTo>
                      <a:pt x="865" y="679"/>
                    </a:lnTo>
                    <a:lnTo>
                      <a:pt x="874" y="679"/>
                    </a:lnTo>
                    <a:lnTo>
                      <a:pt x="882" y="670"/>
                    </a:lnTo>
                    <a:lnTo>
                      <a:pt x="891" y="661"/>
                    </a:lnTo>
                    <a:lnTo>
                      <a:pt x="901" y="643"/>
                    </a:lnTo>
                    <a:lnTo>
                      <a:pt x="901" y="634"/>
                    </a:lnTo>
                    <a:lnTo>
                      <a:pt x="909" y="634"/>
                    </a:lnTo>
                    <a:lnTo>
                      <a:pt x="918" y="626"/>
                    </a:lnTo>
                    <a:lnTo>
                      <a:pt x="927" y="626"/>
                    </a:lnTo>
                    <a:lnTo>
                      <a:pt x="927" y="617"/>
                    </a:lnTo>
                    <a:lnTo>
                      <a:pt x="927" y="608"/>
                    </a:lnTo>
                    <a:lnTo>
                      <a:pt x="927" y="590"/>
                    </a:lnTo>
                    <a:lnTo>
                      <a:pt x="918" y="573"/>
                    </a:lnTo>
                    <a:lnTo>
                      <a:pt x="945" y="581"/>
                    </a:lnTo>
                    <a:lnTo>
                      <a:pt x="954" y="581"/>
                    </a:lnTo>
                    <a:lnTo>
                      <a:pt x="962" y="573"/>
                    </a:lnTo>
                    <a:lnTo>
                      <a:pt x="971" y="563"/>
                    </a:lnTo>
                    <a:lnTo>
                      <a:pt x="971" y="546"/>
                    </a:lnTo>
                    <a:lnTo>
                      <a:pt x="981" y="537"/>
                    </a:lnTo>
                    <a:lnTo>
                      <a:pt x="981" y="526"/>
                    </a:lnTo>
                    <a:lnTo>
                      <a:pt x="990" y="519"/>
                    </a:lnTo>
                    <a:lnTo>
                      <a:pt x="1007" y="510"/>
                    </a:lnTo>
                    <a:lnTo>
                      <a:pt x="1007" y="526"/>
                    </a:lnTo>
                    <a:lnTo>
                      <a:pt x="1007" y="546"/>
                    </a:lnTo>
                    <a:lnTo>
                      <a:pt x="1007" y="554"/>
                    </a:lnTo>
                    <a:lnTo>
                      <a:pt x="1007" y="563"/>
                    </a:lnTo>
                    <a:lnTo>
                      <a:pt x="1007" y="573"/>
                    </a:lnTo>
                    <a:lnTo>
                      <a:pt x="1017" y="581"/>
                    </a:lnTo>
                    <a:lnTo>
                      <a:pt x="1025" y="581"/>
                    </a:lnTo>
                    <a:lnTo>
                      <a:pt x="1043" y="581"/>
                    </a:lnTo>
                    <a:lnTo>
                      <a:pt x="1051" y="581"/>
                    </a:lnTo>
                    <a:lnTo>
                      <a:pt x="1078" y="573"/>
                    </a:lnTo>
                    <a:lnTo>
                      <a:pt x="1097" y="573"/>
                    </a:lnTo>
                    <a:lnTo>
                      <a:pt x="1105" y="563"/>
                    </a:lnTo>
                    <a:lnTo>
                      <a:pt x="1114" y="554"/>
                    </a:lnTo>
                    <a:lnTo>
                      <a:pt x="1123" y="546"/>
                    </a:lnTo>
                    <a:lnTo>
                      <a:pt x="1123" y="537"/>
                    </a:lnTo>
                    <a:lnTo>
                      <a:pt x="1131" y="537"/>
                    </a:lnTo>
                    <a:lnTo>
                      <a:pt x="1141" y="526"/>
                    </a:lnTo>
                    <a:lnTo>
                      <a:pt x="1158" y="526"/>
                    </a:lnTo>
                    <a:lnTo>
                      <a:pt x="1178" y="526"/>
                    </a:lnTo>
                    <a:lnTo>
                      <a:pt x="1194" y="519"/>
                    </a:lnTo>
                    <a:lnTo>
                      <a:pt x="1211" y="510"/>
                    </a:lnTo>
                    <a:lnTo>
                      <a:pt x="1231" y="510"/>
                    </a:lnTo>
                    <a:lnTo>
                      <a:pt x="1238" y="501"/>
                    </a:lnTo>
                    <a:lnTo>
                      <a:pt x="1258" y="493"/>
                    </a:lnTo>
                    <a:lnTo>
                      <a:pt x="1258" y="473"/>
                    </a:lnTo>
                    <a:lnTo>
                      <a:pt x="1266" y="466"/>
                    </a:lnTo>
                    <a:lnTo>
                      <a:pt x="1258" y="446"/>
                    </a:lnTo>
                    <a:lnTo>
                      <a:pt x="1258" y="429"/>
                    </a:lnTo>
                    <a:lnTo>
                      <a:pt x="1258" y="420"/>
                    </a:lnTo>
                    <a:lnTo>
                      <a:pt x="1258" y="402"/>
                    </a:lnTo>
                    <a:lnTo>
                      <a:pt x="1258" y="393"/>
                    </a:lnTo>
                    <a:lnTo>
                      <a:pt x="1258" y="376"/>
                    </a:lnTo>
                    <a:lnTo>
                      <a:pt x="1258" y="366"/>
                    </a:lnTo>
                    <a:lnTo>
                      <a:pt x="1258" y="349"/>
                    </a:lnTo>
                    <a:lnTo>
                      <a:pt x="1258" y="340"/>
                    </a:lnTo>
                    <a:lnTo>
                      <a:pt x="1247" y="322"/>
                    </a:lnTo>
                    <a:lnTo>
                      <a:pt x="1231" y="313"/>
                    </a:lnTo>
                    <a:lnTo>
                      <a:pt x="1211" y="296"/>
                    </a:lnTo>
                    <a:lnTo>
                      <a:pt x="1203" y="296"/>
                    </a:lnTo>
                    <a:lnTo>
                      <a:pt x="1194" y="286"/>
                    </a:lnTo>
                    <a:lnTo>
                      <a:pt x="1185" y="286"/>
                    </a:lnTo>
                    <a:lnTo>
                      <a:pt x="1178" y="286"/>
                    </a:lnTo>
                    <a:lnTo>
                      <a:pt x="1167" y="286"/>
                    </a:lnTo>
                    <a:lnTo>
                      <a:pt x="1158" y="296"/>
                    </a:lnTo>
                    <a:lnTo>
                      <a:pt x="1150" y="304"/>
                    </a:lnTo>
                    <a:lnTo>
                      <a:pt x="1141" y="313"/>
                    </a:lnTo>
                    <a:lnTo>
                      <a:pt x="1131" y="322"/>
                    </a:lnTo>
                    <a:lnTo>
                      <a:pt x="1131" y="331"/>
                    </a:lnTo>
                    <a:lnTo>
                      <a:pt x="1131" y="340"/>
                    </a:lnTo>
                    <a:lnTo>
                      <a:pt x="1141" y="331"/>
                    </a:lnTo>
                    <a:lnTo>
                      <a:pt x="1150" y="322"/>
                    </a:lnTo>
                    <a:lnTo>
                      <a:pt x="1158" y="322"/>
                    </a:lnTo>
                    <a:lnTo>
                      <a:pt x="1167" y="322"/>
                    </a:lnTo>
                    <a:lnTo>
                      <a:pt x="1178" y="331"/>
                    </a:lnTo>
                    <a:lnTo>
                      <a:pt x="1178" y="340"/>
                    </a:lnTo>
                    <a:lnTo>
                      <a:pt x="1185" y="349"/>
                    </a:lnTo>
                    <a:lnTo>
                      <a:pt x="1194" y="357"/>
                    </a:lnTo>
                    <a:lnTo>
                      <a:pt x="1203" y="376"/>
                    </a:lnTo>
                    <a:lnTo>
                      <a:pt x="1211" y="384"/>
                    </a:lnTo>
                    <a:lnTo>
                      <a:pt x="1211" y="393"/>
                    </a:lnTo>
                    <a:lnTo>
                      <a:pt x="1211" y="402"/>
                    </a:lnTo>
                    <a:lnTo>
                      <a:pt x="1211" y="413"/>
                    </a:lnTo>
                    <a:lnTo>
                      <a:pt x="1203" y="420"/>
                    </a:lnTo>
                    <a:lnTo>
                      <a:pt x="1194" y="429"/>
                    </a:lnTo>
                    <a:lnTo>
                      <a:pt x="1178" y="446"/>
                    </a:lnTo>
                    <a:lnTo>
                      <a:pt x="1167" y="457"/>
                    </a:lnTo>
                    <a:lnTo>
                      <a:pt x="1158" y="466"/>
                    </a:lnTo>
                    <a:lnTo>
                      <a:pt x="1158" y="482"/>
                    </a:lnTo>
                    <a:lnTo>
                      <a:pt x="1158" y="493"/>
                    </a:lnTo>
                    <a:lnTo>
                      <a:pt x="1150" y="493"/>
                    </a:lnTo>
                    <a:lnTo>
                      <a:pt x="1150" y="501"/>
                    </a:lnTo>
                    <a:lnTo>
                      <a:pt x="1141" y="501"/>
                    </a:lnTo>
                    <a:lnTo>
                      <a:pt x="1131" y="501"/>
                    </a:lnTo>
                    <a:lnTo>
                      <a:pt x="1114" y="501"/>
                    </a:lnTo>
                    <a:lnTo>
                      <a:pt x="1097" y="493"/>
                    </a:lnTo>
                    <a:lnTo>
                      <a:pt x="1070" y="482"/>
                    </a:lnTo>
                    <a:lnTo>
                      <a:pt x="1051" y="466"/>
                    </a:lnTo>
                    <a:lnTo>
                      <a:pt x="1034" y="457"/>
                    </a:lnTo>
                    <a:lnTo>
                      <a:pt x="1025" y="439"/>
                    </a:lnTo>
                    <a:lnTo>
                      <a:pt x="1017" y="420"/>
                    </a:lnTo>
                    <a:lnTo>
                      <a:pt x="998" y="413"/>
                    </a:lnTo>
                    <a:lnTo>
                      <a:pt x="990" y="402"/>
                    </a:lnTo>
                    <a:lnTo>
                      <a:pt x="981" y="393"/>
                    </a:lnTo>
                    <a:lnTo>
                      <a:pt x="971" y="393"/>
                    </a:lnTo>
                    <a:lnTo>
                      <a:pt x="971" y="384"/>
                    </a:lnTo>
                    <a:lnTo>
                      <a:pt x="962" y="366"/>
                    </a:lnTo>
                    <a:lnTo>
                      <a:pt x="962" y="357"/>
                    </a:lnTo>
                    <a:lnTo>
                      <a:pt x="945" y="340"/>
                    </a:lnTo>
                    <a:lnTo>
                      <a:pt x="936" y="322"/>
                    </a:lnTo>
                    <a:lnTo>
                      <a:pt x="927" y="313"/>
                    </a:lnTo>
                    <a:lnTo>
                      <a:pt x="909" y="304"/>
                    </a:lnTo>
                    <a:lnTo>
                      <a:pt x="901" y="296"/>
                    </a:lnTo>
                    <a:lnTo>
                      <a:pt x="882" y="296"/>
                    </a:lnTo>
                    <a:lnTo>
                      <a:pt x="865" y="296"/>
                    </a:lnTo>
                    <a:lnTo>
                      <a:pt x="854" y="304"/>
                    </a:lnTo>
                    <a:lnTo>
                      <a:pt x="847" y="304"/>
                    </a:lnTo>
                    <a:lnTo>
                      <a:pt x="838" y="313"/>
                    </a:lnTo>
                    <a:lnTo>
                      <a:pt x="829" y="322"/>
                    </a:lnTo>
                    <a:lnTo>
                      <a:pt x="829" y="331"/>
                    </a:lnTo>
                    <a:lnTo>
                      <a:pt x="829" y="340"/>
                    </a:lnTo>
                    <a:lnTo>
                      <a:pt x="821" y="349"/>
                    </a:lnTo>
                    <a:lnTo>
                      <a:pt x="821" y="357"/>
                    </a:lnTo>
                    <a:lnTo>
                      <a:pt x="810" y="357"/>
                    </a:lnTo>
                    <a:lnTo>
                      <a:pt x="794" y="366"/>
                    </a:lnTo>
                    <a:lnTo>
                      <a:pt x="785" y="366"/>
                    </a:lnTo>
                    <a:lnTo>
                      <a:pt x="774" y="357"/>
                    </a:lnTo>
                    <a:lnTo>
                      <a:pt x="767" y="349"/>
                    </a:lnTo>
                    <a:lnTo>
                      <a:pt x="767" y="340"/>
                    </a:lnTo>
                    <a:lnTo>
                      <a:pt x="767" y="331"/>
                    </a:lnTo>
                    <a:lnTo>
                      <a:pt x="767" y="322"/>
                    </a:lnTo>
                    <a:lnTo>
                      <a:pt x="767" y="313"/>
                    </a:lnTo>
                    <a:lnTo>
                      <a:pt x="774" y="313"/>
                    </a:lnTo>
                    <a:lnTo>
                      <a:pt x="774" y="277"/>
                    </a:lnTo>
                    <a:lnTo>
                      <a:pt x="785" y="251"/>
                    </a:lnTo>
                    <a:lnTo>
                      <a:pt x="794" y="233"/>
                    </a:lnTo>
                    <a:lnTo>
                      <a:pt x="801" y="216"/>
                    </a:lnTo>
                    <a:lnTo>
                      <a:pt x="810" y="206"/>
                    </a:lnTo>
                    <a:lnTo>
                      <a:pt x="829" y="189"/>
                    </a:lnTo>
                    <a:lnTo>
                      <a:pt x="829" y="180"/>
                    </a:lnTo>
                    <a:lnTo>
                      <a:pt x="838" y="180"/>
                    </a:lnTo>
                    <a:lnTo>
                      <a:pt x="838" y="171"/>
                    </a:lnTo>
                    <a:lnTo>
                      <a:pt x="829" y="162"/>
                    </a:lnTo>
                    <a:lnTo>
                      <a:pt x="847" y="144"/>
                    </a:lnTo>
                    <a:lnTo>
                      <a:pt x="854" y="136"/>
                    </a:lnTo>
                    <a:lnTo>
                      <a:pt x="865" y="117"/>
                    </a:lnTo>
                    <a:lnTo>
                      <a:pt x="874" y="100"/>
                    </a:lnTo>
                    <a:lnTo>
                      <a:pt x="874" y="82"/>
                    </a:lnTo>
                    <a:lnTo>
                      <a:pt x="874" y="73"/>
                    </a:lnTo>
                    <a:lnTo>
                      <a:pt x="874" y="64"/>
                    </a:lnTo>
                    <a:lnTo>
                      <a:pt x="865" y="64"/>
                    </a:lnTo>
                    <a:lnTo>
                      <a:pt x="847" y="64"/>
                    </a:lnTo>
                    <a:lnTo>
                      <a:pt x="838" y="73"/>
                    </a:lnTo>
                    <a:lnTo>
                      <a:pt x="829" y="64"/>
                    </a:lnTo>
                    <a:lnTo>
                      <a:pt x="821" y="64"/>
                    </a:lnTo>
                    <a:lnTo>
                      <a:pt x="821" y="56"/>
                    </a:lnTo>
                    <a:lnTo>
                      <a:pt x="821" y="46"/>
                    </a:lnTo>
                    <a:lnTo>
                      <a:pt x="810" y="29"/>
                    </a:lnTo>
                    <a:lnTo>
                      <a:pt x="810" y="20"/>
                    </a:lnTo>
                    <a:lnTo>
                      <a:pt x="801" y="11"/>
                    </a:lnTo>
                    <a:lnTo>
                      <a:pt x="794" y="0"/>
                    </a:lnTo>
                    <a:lnTo>
                      <a:pt x="785" y="0"/>
                    </a:lnTo>
                    <a:lnTo>
                      <a:pt x="767" y="0"/>
                    </a:lnTo>
                    <a:lnTo>
                      <a:pt x="748" y="11"/>
                    </a:lnTo>
                    <a:lnTo>
                      <a:pt x="741" y="11"/>
                    </a:lnTo>
                    <a:lnTo>
                      <a:pt x="741" y="20"/>
                    </a:lnTo>
                    <a:lnTo>
                      <a:pt x="730" y="29"/>
                    </a:lnTo>
                    <a:lnTo>
                      <a:pt x="730" y="37"/>
                    </a:lnTo>
                    <a:lnTo>
                      <a:pt x="721" y="56"/>
                    </a:lnTo>
                    <a:lnTo>
                      <a:pt x="721" y="64"/>
                    </a:lnTo>
                    <a:lnTo>
                      <a:pt x="714" y="64"/>
                    </a:lnTo>
                    <a:lnTo>
                      <a:pt x="704" y="73"/>
                    </a:lnTo>
                    <a:lnTo>
                      <a:pt x="694" y="73"/>
                    </a:lnTo>
                    <a:lnTo>
                      <a:pt x="686" y="82"/>
                    </a:lnTo>
                    <a:lnTo>
                      <a:pt x="677" y="82"/>
                    </a:lnTo>
                    <a:lnTo>
                      <a:pt x="668" y="82"/>
                    </a:lnTo>
                    <a:lnTo>
                      <a:pt x="668" y="91"/>
                    </a:lnTo>
                    <a:lnTo>
                      <a:pt x="661" y="91"/>
                    </a:lnTo>
                    <a:lnTo>
                      <a:pt x="661" y="100"/>
                    </a:lnTo>
                    <a:lnTo>
                      <a:pt x="650" y="109"/>
                    </a:lnTo>
                    <a:lnTo>
                      <a:pt x="650" y="117"/>
                    </a:lnTo>
                    <a:lnTo>
                      <a:pt x="650" y="126"/>
                    </a:lnTo>
                    <a:lnTo>
                      <a:pt x="641" y="136"/>
                    </a:lnTo>
                    <a:lnTo>
                      <a:pt x="0" y="28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76" name="Freeform 78"/>
              <p:cNvSpPr>
                <a:spLocks/>
              </p:cNvSpPr>
              <p:nvPr/>
            </p:nvSpPr>
            <p:spPr bwMode="auto">
              <a:xfrm>
                <a:off x="4828" y="1351"/>
                <a:ext cx="149" cy="315"/>
              </a:xfrm>
              <a:custGeom>
                <a:avLst/>
                <a:gdLst>
                  <a:gd name="T0" fmla="*/ 2 w 588"/>
                  <a:gd name="T1" fmla="*/ 48 h 1229"/>
                  <a:gd name="T2" fmla="*/ 7 w 588"/>
                  <a:gd name="T3" fmla="*/ 68 h 1229"/>
                  <a:gd name="T4" fmla="*/ 9 w 588"/>
                  <a:gd name="T5" fmla="*/ 92 h 1229"/>
                  <a:gd name="T6" fmla="*/ 13 w 588"/>
                  <a:gd name="T7" fmla="*/ 112 h 1229"/>
                  <a:gd name="T8" fmla="*/ 16 w 588"/>
                  <a:gd name="T9" fmla="*/ 130 h 1229"/>
                  <a:gd name="T10" fmla="*/ 18 w 588"/>
                  <a:gd name="T11" fmla="*/ 148 h 1229"/>
                  <a:gd name="T12" fmla="*/ 20 w 588"/>
                  <a:gd name="T13" fmla="*/ 167 h 1229"/>
                  <a:gd name="T14" fmla="*/ 25 w 588"/>
                  <a:gd name="T15" fmla="*/ 180 h 1229"/>
                  <a:gd name="T16" fmla="*/ 27 w 588"/>
                  <a:gd name="T17" fmla="*/ 192 h 1229"/>
                  <a:gd name="T18" fmla="*/ 27 w 588"/>
                  <a:gd name="T19" fmla="*/ 201 h 1229"/>
                  <a:gd name="T20" fmla="*/ 30 w 588"/>
                  <a:gd name="T21" fmla="*/ 210 h 1229"/>
                  <a:gd name="T22" fmla="*/ 34 w 588"/>
                  <a:gd name="T23" fmla="*/ 215 h 1229"/>
                  <a:gd name="T24" fmla="*/ 39 w 588"/>
                  <a:gd name="T25" fmla="*/ 212 h 1229"/>
                  <a:gd name="T26" fmla="*/ 43 w 588"/>
                  <a:gd name="T27" fmla="*/ 217 h 1229"/>
                  <a:gd name="T28" fmla="*/ 70 w 588"/>
                  <a:gd name="T29" fmla="*/ 315 h 1229"/>
                  <a:gd name="T30" fmla="*/ 138 w 588"/>
                  <a:gd name="T31" fmla="*/ 297 h 1229"/>
                  <a:gd name="T32" fmla="*/ 136 w 588"/>
                  <a:gd name="T33" fmla="*/ 292 h 1229"/>
                  <a:gd name="T34" fmla="*/ 129 w 588"/>
                  <a:gd name="T35" fmla="*/ 288 h 1229"/>
                  <a:gd name="T36" fmla="*/ 124 w 588"/>
                  <a:gd name="T37" fmla="*/ 281 h 1229"/>
                  <a:gd name="T38" fmla="*/ 122 w 588"/>
                  <a:gd name="T39" fmla="*/ 274 h 1229"/>
                  <a:gd name="T40" fmla="*/ 122 w 588"/>
                  <a:gd name="T41" fmla="*/ 265 h 1229"/>
                  <a:gd name="T42" fmla="*/ 124 w 588"/>
                  <a:gd name="T43" fmla="*/ 249 h 1229"/>
                  <a:gd name="T44" fmla="*/ 127 w 588"/>
                  <a:gd name="T45" fmla="*/ 230 h 1229"/>
                  <a:gd name="T46" fmla="*/ 129 w 588"/>
                  <a:gd name="T47" fmla="*/ 210 h 1229"/>
                  <a:gd name="T48" fmla="*/ 129 w 588"/>
                  <a:gd name="T49" fmla="*/ 192 h 1229"/>
                  <a:gd name="T50" fmla="*/ 127 w 588"/>
                  <a:gd name="T51" fmla="*/ 174 h 1229"/>
                  <a:gd name="T52" fmla="*/ 129 w 588"/>
                  <a:gd name="T53" fmla="*/ 158 h 1229"/>
                  <a:gd name="T54" fmla="*/ 131 w 588"/>
                  <a:gd name="T55" fmla="*/ 141 h 1229"/>
                  <a:gd name="T56" fmla="*/ 133 w 588"/>
                  <a:gd name="T57" fmla="*/ 123 h 1229"/>
                  <a:gd name="T58" fmla="*/ 133 w 588"/>
                  <a:gd name="T59" fmla="*/ 105 h 1229"/>
                  <a:gd name="T60" fmla="*/ 129 w 588"/>
                  <a:gd name="T61" fmla="*/ 89 h 1229"/>
                  <a:gd name="T62" fmla="*/ 133 w 588"/>
                  <a:gd name="T63" fmla="*/ 85 h 1229"/>
                  <a:gd name="T64" fmla="*/ 140 w 588"/>
                  <a:gd name="T65" fmla="*/ 77 h 1229"/>
                  <a:gd name="T66" fmla="*/ 147 w 588"/>
                  <a:gd name="T67" fmla="*/ 71 h 1229"/>
                  <a:gd name="T68" fmla="*/ 149 w 588"/>
                  <a:gd name="T69" fmla="*/ 57 h 1229"/>
                  <a:gd name="T70" fmla="*/ 149 w 588"/>
                  <a:gd name="T71" fmla="*/ 43 h 1229"/>
                  <a:gd name="T72" fmla="*/ 147 w 588"/>
                  <a:gd name="T73" fmla="*/ 29 h 1229"/>
                  <a:gd name="T74" fmla="*/ 147 w 588"/>
                  <a:gd name="T75" fmla="*/ 18 h 1229"/>
                  <a:gd name="T76" fmla="*/ 147 w 588"/>
                  <a:gd name="T77" fmla="*/ 7 h 1229"/>
                  <a:gd name="T78" fmla="*/ 144 w 588"/>
                  <a:gd name="T79" fmla="*/ 0 h 1229"/>
                  <a:gd name="T80" fmla="*/ 0 w 588"/>
                  <a:gd name="T81" fmla="*/ 41 h 12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588" h="1229">
                    <a:moveTo>
                      <a:pt x="0" y="160"/>
                    </a:moveTo>
                    <a:lnTo>
                      <a:pt x="8" y="186"/>
                    </a:lnTo>
                    <a:lnTo>
                      <a:pt x="18" y="222"/>
                    </a:lnTo>
                    <a:lnTo>
                      <a:pt x="27" y="266"/>
                    </a:lnTo>
                    <a:lnTo>
                      <a:pt x="27" y="311"/>
                    </a:lnTo>
                    <a:lnTo>
                      <a:pt x="35" y="357"/>
                    </a:lnTo>
                    <a:lnTo>
                      <a:pt x="44" y="392"/>
                    </a:lnTo>
                    <a:lnTo>
                      <a:pt x="53" y="437"/>
                    </a:lnTo>
                    <a:lnTo>
                      <a:pt x="53" y="481"/>
                    </a:lnTo>
                    <a:lnTo>
                      <a:pt x="62" y="507"/>
                    </a:lnTo>
                    <a:lnTo>
                      <a:pt x="71" y="534"/>
                    </a:lnTo>
                    <a:lnTo>
                      <a:pt x="71" y="579"/>
                    </a:lnTo>
                    <a:lnTo>
                      <a:pt x="80" y="615"/>
                    </a:lnTo>
                    <a:lnTo>
                      <a:pt x="80" y="650"/>
                    </a:lnTo>
                    <a:lnTo>
                      <a:pt x="88" y="677"/>
                    </a:lnTo>
                    <a:lnTo>
                      <a:pt x="99" y="703"/>
                    </a:lnTo>
                    <a:lnTo>
                      <a:pt x="99" y="730"/>
                    </a:lnTo>
                    <a:lnTo>
                      <a:pt x="108" y="748"/>
                    </a:lnTo>
                    <a:lnTo>
                      <a:pt x="108" y="766"/>
                    </a:lnTo>
                    <a:lnTo>
                      <a:pt x="108" y="783"/>
                    </a:lnTo>
                    <a:lnTo>
                      <a:pt x="108" y="803"/>
                    </a:lnTo>
                    <a:lnTo>
                      <a:pt x="117" y="819"/>
                    </a:lnTo>
                    <a:lnTo>
                      <a:pt x="124" y="828"/>
                    </a:lnTo>
                    <a:lnTo>
                      <a:pt x="133" y="837"/>
                    </a:lnTo>
                    <a:lnTo>
                      <a:pt x="144" y="828"/>
                    </a:lnTo>
                    <a:lnTo>
                      <a:pt x="152" y="828"/>
                    </a:lnTo>
                    <a:lnTo>
                      <a:pt x="161" y="837"/>
                    </a:lnTo>
                    <a:lnTo>
                      <a:pt x="170" y="846"/>
                    </a:lnTo>
                    <a:lnTo>
                      <a:pt x="179" y="856"/>
                    </a:lnTo>
                    <a:lnTo>
                      <a:pt x="277" y="1229"/>
                    </a:lnTo>
                    <a:lnTo>
                      <a:pt x="545" y="1167"/>
                    </a:lnTo>
                    <a:lnTo>
                      <a:pt x="545" y="1159"/>
                    </a:lnTo>
                    <a:lnTo>
                      <a:pt x="535" y="1149"/>
                    </a:lnTo>
                    <a:lnTo>
                      <a:pt x="535" y="1140"/>
                    </a:lnTo>
                    <a:lnTo>
                      <a:pt x="526" y="1132"/>
                    </a:lnTo>
                    <a:lnTo>
                      <a:pt x="508" y="1123"/>
                    </a:lnTo>
                    <a:lnTo>
                      <a:pt x="501" y="1105"/>
                    </a:lnTo>
                    <a:lnTo>
                      <a:pt x="490" y="1096"/>
                    </a:lnTo>
                    <a:lnTo>
                      <a:pt x="481" y="1079"/>
                    </a:lnTo>
                    <a:lnTo>
                      <a:pt x="481" y="1069"/>
                    </a:lnTo>
                    <a:lnTo>
                      <a:pt x="473" y="1060"/>
                    </a:lnTo>
                    <a:lnTo>
                      <a:pt x="481" y="1034"/>
                    </a:lnTo>
                    <a:lnTo>
                      <a:pt x="481" y="999"/>
                    </a:lnTo>
                    <a:lnTo>
                      <a:pt x="490" y="972"/>
                    </a:lnTo>
                    <a:lnTo>
                      <a:pt x="490" y="936"/>
                    </a:lnTo>
                    <a:lnTo>
                      <a:pt x="501" y="899"/>
                    </a:lnTo>
                    <a:lnTo>
                      <a:pt x="508" y="863"/>
                    </a:lnTo>
                    <a:lnTo>
                      <a:pt x="508" y="819"/>
                    </a:lnTo>
                    <a:lnTo>
                      <a:pt x="508" y="783"/>
                    </a:lnTo>
                    <a:lnTo>
                      <a:pt x="508" y="748"/>
                    </a:lnTo>
                    <a:lnTo>
                      <a:pt x="508" y="712"/>
                    </a:lnTo>
                    <a:lnTo>
                      <a:pt x="501" y="677"/>
                    </a:lnTo>
                    <a:lnTo>
                      <a:pt x="508" y="642"/>
                    </a:lnTo>
                    <a:lnTo>
                      <a:pt x="508" y="615"/>
                    </a:lnTo>
                    <a:lnTo>
                      <a:pt x="517" y="579"/>
                    </a:lnTo>
                    <a:lnTo>
                      <a:pt x="517" y="552"/>
                    </a:lnTo>
                    <a:lnTo>
                      <a:pt x="526" y="517"/>
                    </a:lnTo>
                    <a:lnTo>
                      <a:pt x="526" y="481"/>
                    </a:lnTo>
                    <a:lnTo>
                      <a:pt x="526" y="446"/>
                    </a:lnTo>
                    <a:lnTo>
                      <a:pt x="526" y="410"/>
                    </a:lnTo>
                    <a:lnTo>
                      <a:pt x="517" y="366"/>
                    </a:lnTo>
                    <a:lnTo>
                      <a:pt x="508" y="346"/>
                    </a:lnTo>
                    <a:lnTo>
                      <a:pt x="517" y="339"/>
                    </a:lnTo>
                    <a:lnTo>
                      <a:pt x="526" y="330"/>
                    </a:lnTo>
                    <a:lnTo>
                      <a:pt x="535" y="321"/>
                    </a:lnTo>
                    <a:lnTo>
                      <a:pt x="554" y="302"/>
                    </a:lnTo>
                    <a:lnTo>
                      <a:pt x="561" y="293"/>
                    </a:lnTo>
                    <a:lnTo>
                      <a:pt x="581" y="277"/>
                    </a:lnTo>
                    <a:lnTo>
                      <a:pt x="588" y="249"/>
                    </a:lnTo>
                    <a:lnTo>
                      <a:pt x="588" y="222"/>
                    </a:lnTo>
                    <a:lnTo>
                      <a:pt x="588" y="186"/>
                    </a:lnTo>
                    <a:lnTo>
                      <a:pt x="588" y="169"/>
                    </a:lnTo>
                    <a:lnTo>
                      <a:pt x="581" y="142"/>
                    </a:lnTo>
                    <a:lnTo>
                      <a:pt x="581" y="115"/>
                    </a:lnTo>
                    <a:lnTo>
                      <a:pt x="581" y="97"/>
                    </a:lnTo>
                    <a:lnTo>
                      <a:pt x="581" y="70"/>
                    </a:lnTo>
                    <a:lnTo>
                      <a:pt x="581" y="44"/>
                    </a:lnTo>
                    <a:lnTo>
                      <a:pt x="581" y="26"/>
                    </a:lnTo>
                    <a:lnTo>
                      <a:pt x="581" y="17"/>
                    </a:lnTo>
                    <a:lnTo>
                      <a:pt x="570" y="0"/>
                    </a:lnTo>
                    <a:lnTo>
                      <a:pt x="8" y="160"/>
                    </a:lnTo>
                    <a:lnTo>
                      <a:pt x="0" y="16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77" name="Freeform 79"/>
              <p:cNvSpPr>
                <a:spLocks/>
              </p:cNvSpPr>
              <p:nvPr/>
            </p:nvSpPr>
            <p:spPr bwMode="auto">
              <a:xfrm>
                <a:off x="4828" y="1351"/>
                <a:ext cx="149" cy="315"/>
              </a:xfrm>
              <a:custGeom>
                <a:avLst/>
                <a:gdLst>
                  <a:gd name="T0" fmla="*/ 2 w 588"/>
                  <a:gd name="T1" fmla="*/ 48 h 1229"/>
                  <a:gd name="T2" fmla="*/ 7 w 588"/>
                  <a:gd name="T3" fmla="*/ 68 h 1229"/>
                  <a:gd name="T4" fmla="*/ 9 w 588"/>
                  <a:gd name="T5" fmla="*/ 92 h 1229"/>
                  <a:gd name="T6" fmla="*/ 13 w 588"/>
                  <a:gd name="T7" fmla="*/ 112 h 1229"/>
                  <a:gd name="T8" fmla="*/ 16 w 588"/>
                  <a:gd name="T9" fmla="*/ 130 h 1229"/>
                  <a:gd name="T10" fmla="*/ 18 w 588"/>
                  <a:gd name="T11" fmla="*/ 148 h 1229"/>
                  <a:gd name="T12" fmla="*/ 20 w 588"/>
                  <a:gd name="T13" fmla="*/ 167 h 1229"/>
                  <a:gd name="T14" fmla="*/ 25 w 588"/>
                  <a:gd name="T15" fmla="*/ 180 h 1229"/>
                  <a:gd name="T16" fmla="*/ 27 w 588"/>
                  <a:gd name="T17" fmla="*/ 192 h 1229"/>
                  <a:gd name="T18" fmla="*/ 27 w 588"/>
                  <a:gd name="T19" fmla="*/ 201 h 1229"/>
                  <a:gd name="T20" fmla="*/ 30 w 588"/>
                  <a:gd name="T21" fmla="*/ 210 h 1229"/>
                  <a:gd name="T22" fmla="*/ 31 w 588"/>
                  <a:gd name="T23" fmla="*/ 212 h 1229"/>
                  <a:gd name="T24" fmla="*/ 36 w 588"/>
                  <a:gd name="T25" fmla="*/ 212 h 1229"/>
                  <a:gd name="T26" fmla="*/ 39 w 588"/>
                  <a:gd name="T27" fmla="*/ 212 h 1229"/>
                  <a:gd name="T28" fmla="*/ 43 w 588"/>
                  <a:gd name="T29" fmla="*/ 217 h 1229"/>
                  <a:gd name="T30" fmla="*/ 70 w 588"/>
                  <a:gd name="T31" fmla="*/ 315 h 1229"/>
                  <a:gd name="T32" fmla="*/ 138 w 588"/>
                  <a:gd name="T33" fmla="*/ 297 h 1229"/>
                  <a:gd name="T34" fmla="*/ 136 w 588"/>
                  <a:gd name="T35" fmla="*/ 292 h 1229"/>
                  <a:gd name="T36" fmla="*/ 129 w 588"/>
                  <a:gd name="T37" fmla="*/ 288 h 1229"/>
                  <a:gd name="T38" fmla="*/ 124 w 588"/>
                  <a:gd name="T39" fmla="*/ 281 h 1229"/>
                  <a:gd name="T40" fmla="*/ 122 w 588"/>
                  <a:gd name="T41" fmla="*/ 274 h 1229"/>
                  <a:gd name="T42" fmla="*/ 122 w 588"/>
                  <a:gd name="T43" fmla="*/ 265 h 1229"/>
                  <a:gd name="T44" fmla="*/ 124 w 588"/>
                  <a:gd name="T45" fmla="*/ 249 h 1229"/>
                  <a:gd name="T46" fmla="*/ 127 w 588"/>
                  <a:gd name="T47" fmla="*/ 230 h 1229"/>
                  <a:gd name="T48" fmla="*/ 129 w 588"/>
                  <a:gd name="T49" fmla="*/ 210 h 1229"/>
                  <a:gd name="T50" fmla="*/ 129 w 588"/>
                  <a:gd name="T51" fmla="*/ 192 h 1229"/>
                  <a:gd name="T52" fmla="*/ 127 w 588"/>
                  <a:gd name="T53" fmla="*/ 174 h 1229"/>
                  <a:gd name="T54" fmla="*/ 129 w 588"/>
                  <a:gd name="T55" fmla="*/ 158 h 1229"/>
                  <a:gd name="T56" fmla="*/ 131 w 588"/>
                  <a:gd name="T57" fmla="*/ 141 h 1229"/>
                  <a:gd name="T58" fmla="*/ 133 w 588"/>
                  <a:gd name="T59" fmla="*/ 123 h 1229"/>
                  <a:gd name="T60" fmla="*/ 133 w 588"/>
                  <a:gd name="T61" fmla="*/ 105 h 1229"/>
                  <a:gd name="T62" fmla="*/ 129 w 588"/>
                  <a:gd name="T63" fmla="*/ 89 h 1229"/>
                  <a:gd name="T64" fmla="*/ 133 w 588"/>
                  <a:gd name="T65" fmla="*/ 85 h 1229"/>
                  <a:gd name="T66" fmla="*/ 140 w 588"/>
                  <a:gd name="T67" fmla="*/ 77 h 1229"/>
                  <a:gd name="T68" fmla="*/ 147 w 588"/>
                  <a:gd name="T69" fmla="*/ 71 h 1229"/>
                  <a:gd name="T70" fmla="*/ 149 w 588"/>
                  <a:gd name="T71" fmla="*/ 57 h 1229"/>
                  <a:gd name="T72" fmla="*/ 149 w 588"/>
                  <a:gd name="T73" fmla="*/ 43 h 1229"/>
                  <a:gd name="T74" fmla="*/ 147 w 588"/>
                  <a:gd name="T75" fmla="*/ 29 h 1229"/>
                  <a:gd name="T76" fmla="*/ 147 w 588"/>
                  <a:gd name="T77" fmla="*/ 18 h 1229"/>
                  <a:gd name="T78" fmla="*/ 147 w 588"/>
                  <a:gd name="T79" fmla="*/ 7 h 1229"/>
                  <a:gd name="T80" fmla="*/ 144 w 588"/>
                  <a:gd name="T81" fmla="*/ 0 h 1229"/>
                  <a:gd name="T82" fmla="*/ 2 w 588"/>
                  <a:gd name="T83" fmla="*/ 41 h 122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88" h="1229">
                    <a:moveTo>
                      <a:pt x="0" y="160"/>
                    </a:moveTo>
                    <a:lnTo>
                      <a:pt x="8" y="186"/>
                    </a:lnTo>
                    <a:lnTo>
                      <a:pt x="18" y="222"/>
                    </a:lnTo>
                    <a:lnTo>
                      <a:pt x="27" y="266"/>
                    </a:lnTo>
                    <a:lnTo>
                      <a:pt x="27" y="311"/>
                    </a:lnTo>
                    <a:lnTo>
                      <a:pt x="35" y="357"/>
                    </a:lnTo>
                    <a:lnTo>
                      <a:pt x="44" y="392"/>
                    </a:lnTo>
                    <a:lnTo>
                      <a:pt x="53" y="437"/>
                    </a:lnTo>
                    <a:lnTo>
                      <a:pt x="53" y="481"/>
                    </a:lnTo>
                    <a:lnTo>
                      <a:pt x="62" y="507"/>
                    </a:lnTo>
                    <a:lnTo>
                      <a:pt x="71" y="534"/>
                    </a:lnTo>
                    <a:lnTo>
                      <a:pt x="71" y="579"/>
                    </a:lnTo>
                    <a:lnTo>
                      <a:pt x="80" y="615"/>
                    </a:lnTo>
                    <a:lnTo>
                      <a:pt x="80" y="650"/>
                    </a:lnTo>
                    <a:lnTo>
                      <a:pt x="88" y="677"/>
                    </a:lnTo>
                    <a:lnTo>
                      <a:pt x="99" y="703"/>
                    </a:lnTo>
                    <a:lnTo>
                      <a:pt x="99" y="730"/>
                    </a:lnTo>
                    <a:lnTo>
                      <a:pt x="108" y="748"/>
                    </a:lnTo>
                    <a:lnTo>
                      <a:pt x="108" y="766"/>
                    </a:lnTo>
                    <a:lnTo>
                      <a:pt x="108" y="783"/>
                    </a:lnTo>
                    <a:lnTo>
                      <a:pt x="108" y="803"/>
                    </a:lnTo>
                    <a:lnTo>
                      <a:pt x="117" y="819"/>
                    </a:lnTo>
                    <a:lnTo>
                      <a:pt x="124" y="828"/>
                    </a:lnTo>
                    <a:lnTo>
                      <a:pt x="133" y="837"/>
                    </a:lnTo>
                    <a:lnTo>
                      <a:pt x="144" y="828"/>
                    </a:lnTo>
                    <a:lnTo>
                      <a:pt x="152" y="828"/>
                    </a:lnTo>
                    <a:lnTo>
                      <a:pt x="161" y="837"/>
                    </a:lnTo>
                    <a:lnTo>
                      <a:pt x="170" y="846"/>
                    </a:lnTo>
                    <a:lnTo>
                      <a:pt x="179" y="856"/>
                    </a:lnTo>
                    <a:lnTo>
                      <a:pt x="277" y="1229"/>
                    </a:lnTo>
                    <a:lnTo>
                      <a:pt x="545" y="1167"/>
                    </a:lnTo>
                    <a:lnTo>
                      <a:pt x="545" y="1159"/>
                    </a:lnTo>
                    <a:lnTo>
                      <a:pt x="535" y="1149"/>
                    </a:lnTo>
                    <a:lnTo>
                      <a:pt x="535" y="1140"/>
                    </a:lnTo>
                    <a:lnTo>
                      <a:pt x="526" y="1132"/>
                    </a:lnTo>
                    <a:lnTo>
                      <a:pt x="508" y="1123"/>
                    </a:lnTo>
                    <a:lnTo>
                      <a:pt x="501" y="1105"/>
                    </a:lnTo>
                    <a:lnTo>
                      <a:pt x="490" y="1096"/>
                    </a:lnTo>
                    <a:lnTo>
                      <a:pt x="481" y="1079"/>
                    </a:lnTo>
                    <a:lnTo>
                      <a:pt x="481" y="1069"/>
                    </a:lnTo>
                    <a:lnTo>
                      <a:pt x="473" y="1060"/>
                    </a:lnTo>
                    <a:lnTo>
                      <a:pt x="481" y="1034"/>
                    </a:lnTo>
                    <a:lnTo>
                      <a:pt x="481" y="999"/>
                    </a:lnTo>
                    <a:lnTo>
                      <a:pt x="490" y="972"/>
                    </a:lnTo>
                    <a:lnTo>
                      <a:pt x="490" y="936"/>
                    </a:lnTo>
                    <a:lnTo>
                      <a:pt x="501" y="899"/>
                    </a:lnTo>
                    <a:lnTo>
                      <a:pt x="508" y="863"/>
                    </a:lnTo>
                    <a:lnTo>
                      <a:pt x="508" y="819"/>
                    </a:lnTo>
                    <a:lnTo>
                      <a:pt x="508" y="783"/>
                    </a:lnTo>
                    <a:lnTo>
                      <a:pt x="508" y="748"/>
                    </a:lnTo>
                    <a:lnTo>
                      <a:pt x="508" y="712"/>
                    </a:lnTo>
                    <a:lnTo>
                      <a:pt x="501" y="677"/>
                    </a:lnTo>
                    <a:lnTo>
                      <a:pt x="508" y="642"/>
                    </a:lnTo>
                    <a:lnTo>
                      <a:pt x="508" y="615"/>
                    </a:lnTo>
                    <a:lnTo>
                      <a:pt x="517" y="579"/>
                    </a:lnTo>
                    <a:lnTo>
                      <a:pt x="517" y="552"/>
                    </a:lnTo>
                    <a:lnTo>
                      <a:pt x="526" y="517"/>
                    </a:lnTo>
                    <a:lnTo>
                      <a:pt x="526" y="481"/>
                    </a:lnTo>
                    <a:lnTo>
                      <a:pt x="526" y="446"/>
                    </a:lnTo>
                    <a:lnTo>
                      <a:pt x="526" y="410"/>
                    </a:lnTo>
                    <a:lnTo>
                      <a:pt x="517" y="366"/>
                    </a:lnTo>
                    <a:lnTo>
                      <a:pt x="508" y="346"/>
                    </a:lnTo>
                    <a:lnTo>
                      <a:pt x="517" y="339"/>
                    </a:lnTo>
                    <a:lnTo>
                      <a:pt x="526" y="330"/>
                    </a:lnTo>
                    <a:lnTo>
                      <a:pt x="535" y="321"/>
                    </a:lnTo>
                    <a:lnTo>
                      <a:pt x="554" y="302"/>
                    </a:lnTo>
                    <a:lnTo>
                      <a:pt x="561" y="293"/>
                    </a:lnTo>
                    <a:lnTo>
                      <a:pt x="581" y="277"/>
                    </a:lnTo>
                    <a:lnTo>
                      <a:pt x="588" y="249"/>
                    </a:lnTo>
                    <a:lnTo>
                      <a:pt x="588" y="222"/>
                    </a:lnTo>
                    <a:lnTo>
                      <a:pt x="588" y="186"/>
                    </a:lnTo>
                    <a:lnTo>
                      <a:pt x="588" y="169"/>
                    </a:lnTo>
                    <a:lnTo>
                      <a:pt x="581" y="142"/>
                    </a:lnTo>
                    <a:lnTo>
                      <a:pt x="581" y="115"/>
                    </a:lnTo>
                    <a:lnTo>
                      <a:pt x="581" y="97"/>
                    </a:lnTo>
                    <a:lnTo>
                      <a:pt x="581" y="70"/>
                    </a:lnTo>
                    <a:lnTo>
                      <a:pt x="581" y="44"/>
                    </a:lnTo>
                    <a:lnTo>
                      <a:pt x="581" y="26"/>
                    </a:lnTo>
                    <a:lnTo>
                      <a:pt x="581" y="17"/>
                    </a:lnTo>
                    <a:lnTo>
                      <a:pt x="570" y="0"/>
                    </a:lnTo>
                    <a:lnTo>
                      <a:pt x="8" y="16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78" name="Freeform 80"/>
              <p:cNvSpPr>
                <a:spLocks/>
              </p:cNvSpPr>
              <p:nvPr/>
            </p:nvSpPr>
            <p:spPr bwMode="auto">
              <a:xfrm>
                <a:off x="4948" y="1310"/>
                <a:ext cx="153" cy="340"/>
              </a:xfrm>
              <a:custGeom>
                <a:avLst/>
                <a:gdLst>
                  <a:gd name="T0" fmla="*/ 25 w 605"/>
                  <a:gd name="T1" fmla="*/ 43 h 1327"/>
                  <a:gd name="T2" fmla="*/ 27 w 605"/>
                  <a:gd name="T3" fmla="*/ 50 h 1327"/>
                  <a:gd name="T4" fmla="*/ 27 w 605"/>
                  <a:gd name="T5" fmla="*/ 61 h 1327"/>
                  <a:gd name="T6" fmla="*/ 27 w 605"/>
                  <a:gd name="T7" fmla="*/ 73 h 1327"/>
                  <a:gd name="T8" fmla="*/ 29 w 605"/>
                  <a:gd name="T9" fmla="*/ 84 h 1327"/>
                  <a:gd name="T10" fmla="*/ 29 w 605"/>
                  <a:gd name="T11" fmla="*/ 98 h 1327"/>
                  <a:gd name="T12" fmla="*/ 27 w 605"/>
                  <a:gd name="T13" fmla="*/ 112 h 1327"/>
                  <a:gd name="T14" fmla="*/ 20 w 605"/>
                  <a:gd name="T15" fmla="*/ 118 h 1327"/>
                  <a:gd name="T16" fmla="*/ 13 w 605"/>
                  <a:gd name="T17" fmla="*/ 126 h 1327"/>
                  <a:gd name="T18" fmla="*/ 9 w 605"/>
                  <a:gd name="T19" fmla="*/ 130 h 1327"/>
                  <a:gd name="T20" fmla="*/ 13 w 605"/>
                  <a:gd name="T21" fmla="*/ 146 h 1327"/>
                  <a:gd name="T22" fmla="*/ 13 w 605"/>
                  <a:gd name="T23" fmla="*/ 164 h 1327"/>
                  <a:gd name="T24" fmla="*/ 11 w 605"/>
                  <a:gd name="T25" fmla="*/ 182 h 1327"/>
                  <a:gd name="T26" fmla="*/ 9 w 605"/>
                  <a:gd name="T27" fmla="*/ 199 h 1327"/>
                  <a:gd name="T28" fmla="*/ 7 w 605"/>
                  <a:gd name="T29" fmla="*/ 214 h 1327"/>
                  <a:gd name="T30" fmla="*/ 9 w 605"/>
                  <a:gd name="T31" fmla="*/ 233 h 1327"/>
                  <a:gd name="T32" fmla="*/ 9 w 605"/>
                  <a:gd name="T33" fmla="*/ 251 h 1327"/>
                  <a:gd name="T34" fmla="*/ 7 w 605"/>
                  <a:gd name="T35" fmla="*/ 271 h 1327"/>
                  <a:gd name="T36" fmla="*/ 4 w 605"/>
                  <a:gd name="T37" fmla="*/ 290 h 1327"/>
                  <a:gd name="T38" fmla="*/ 2 w 605"/>
                  <a:gd name="T39" fmla="*/ 306 h 1327"/>
                  <a:gd name="T40" fmla="*/ 2 w 605"/>
                  <a:gd name="T41" fmla="*/ 315 h 1327"/>
                  <a:gd name="T42" fmla="*/ 4 w 605"/>
                  <a:gd name="T43" fmla="*/ 322 h 1327"/>
                  <a:gd name="T44" fmla="*/ 9 w 605"/>
                  <a:gd name="T45" fmla="*/ 329 h 1327"/>
                  <a:gd name="T46" fmla="*/ 16 w 605"/>
                  <a:gd name="T47" fmla="*/ 333 h 1327"/>
                  <a:gd name="T48" fmla="*/ 18 w 605"/>
                  <a:gd name="T49" fmla="*/ 338 h 1327"/>
                  <a:gd name="T50" fmla="*/ 113 w 605"/>
                  <a:gd name="T51" fmla="*/ 317 h 1327"/>
                  <a:gd name="T52" fmla="*/ 115 w 605"/>
                  <a:gd name="T53" fmla="*/ 313 h 1327"/>
                  <a:gd name="T54" fmla="*/ 118 w 605"/>
                  <a:gd name="T55" fmla="*/ 308 h 1327"/>
                  <a:gd name="T56" fmla="*/ 119 w 605"/>
                  <a:gd name="T57" fmla="*/ 306 h 1327"/>
                  <a:gd name="T58" fmla="*/ 122 w 605"/>
                  <a:gd name="T59" fmla="*/ 304 h 1327"/>
                  <a:gd name="T60" fmla="*/ 126 w 605"/>
                  <a:gd name="T61" fmla="*/ 301 h 1327"/>
                  <a:gd name="T62" fmla="*/ 131 w 605"/>
                  <a:gd name="T63" fmla="*/ 299 h 1327"/>
                  <a:gd name="T64" fmla="*/ 133 w 605"/>
                  <a:gd name="T65" fmla="*/ 297 h 1327"/>
                  <a:gd name="T66" fmla="*/ 135 w 605"/>
                  <a:gd name="T67" fmla="*/ 290 h 1327"/>
                  <a:gd name="T68" fmla="*/ 138 w 605"/>
                  <a:gd name="T69" fmla="*/ 285 h 1327"/>
                  <a:gd name="T70" fmla="*/ 144 w 605"/>
                  <a:gd name="T71" fmla="*/ 283 h 1327"/>
                  <a:gd name="T72" fmla="*/ 149 w 605"/>
                  <a:gd name="T73" fmla="*/ 281 h 1327"/>
                  <a:gd name="T74" fmla="*/ 151 w 605"/>
                  <a:gd name="T75" fmla="*/ 279 h 1327"/>
                  <a:gd name="T76" fmla="*/ 153 w 605"/>
                  <a:gd name="T77" fmla="*/ 269 h 1327"/>
                  <a:gd name="T78" fmla="*/ 153 w 605"/>
                  <a:gd name="T79" fmla="*/ 255 h 1327"/>
                  <a:gd name="T80" fmla="*/ 146 w 605"/>
                  <a:gd name="T81" fmla="*/ 253 h 1327"/>
                  <a:gd name="T82" fmla="*/ 142 w 605"/>
                  <a:gd name="T83" fmla="*/ 249 h 1327"/>
                  <a:gd name="T84" fmla="*/ 135 w 605"/>
                  <a:gd name="T85" fmla="*/ 244 h 1327"/>
                  <a:gd name="T86" fmla="*/ 128 w 605"/>
                  <a:gd name="T87" fmla="*/ 235 h 1327"/>
                  <a:gd name="T88" fmla="*/ 124 w 605"/>
                  <a:gd name="T89" fmla="*/ 226 h 1327"/>
                  <a:gd name="T90" fmla="*/ 113 w 605"/>
                  <a:gd name="T91" fmla="*/ 196 h 1327"/>
                  <a:gd name="T92" fmla="*/ 95 w 605"/>
                  <a:gd name="T93" fmla="*/ 139 h 1327"/>
                  <a:gd name="T94" fmla="*/ 72 w 605"/>
                  <a:gd name="T95" fmla="*/ 75 h 1327"/>
                  <a:gd name="T96" fmla="*/ 56 w 605"/>
                  <a:gd name="T97" fmla="*/ 25 h 1327"/>
                  <a:gd name="T98" fmla="*/ 50 w 605"/>
                  <a:gd name="T99" fmla="*/ 2 h 1327"/>
                  <a:gd name="T100" fmla="*/ 48 w 605"/>
                  <a:gd name="T101" fmla="*/ 0 h 1327"/>
                  <a:gd name="T102" fmla="*/ 42 w 605"/>
                  <a:gd name="T103" fmla="*/ 4 h 1327"/>
                  <a:gd name="T104" fmla="*/ 38 w 605"/>
                  <a:gd name="T105" fmla="*/ 7 h 1327"/>
                  <a:gd name="T106" fmla="*/ 32 w 605"/>
                  <a:gd name="T107" fmla="*/ 7 h 1327"/>
                  <a:gd name="T108" fmla="*/ 29 w 605"/>
                  <a:gd name="T109" fmla="*/ 11 h 1327"/>
                  <a:gd name="T110" fmla="*/ 29 w 605"/>
                  <a:gd name="T111" fmla="*/ 20 h 1327"/>
                  <a:gd name="T112" fmla="*/ 27 w 605"/>
                  <a:gd name="T113" fmla="*/ 29 h 1327"/>
                  <a:gd name="T114" fmla="*/ 25 w 605"/>
                  <a:gd name="T115" fmla="*/ 36 h 1327"/>
                  <a:gd name="T116" fmla="*/ 22 w 605"/>
                  <a:gd name="T117" fmla="*/ 38 h 13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05" h="1327">
                    <a:moveTo>
                      <a:pt x="88" y="150"/>
                    </a:moveTo>
                    <a:lnTo>
                      <a:pt x="97" y="169"/>
                    </a:lnTo>
                    <a:lnTo>
                      <a:pt x="108" y="177"/>
                    </a:lnTo>
                    <a:lnTo>
                      <a:pt x="108" y="195"/>
                    </a:lnTo>
                    <a:lnTo>
                      <a:pt x="108" y="213"/>
                    </a:lnTo>
                    <a:lnTo>
                      <a:pt x="108" y="240"/>
                    </a:lnTo>
                    <a:lnTo>
                      <a:pt x="108" y="257"/>
                    </a:lnTo>
                    <a:lnTo>
                      <a:pt x="108" y="284"/>
                    </a:lnTo>
                    <a:lnTo>
                      <a:pt x="108" y="302"/>
                    </a:lnTo>
                    <a:lnTo>
                      <a:pt x="115" y="329"/>
                    </a:lnTo>
                    <a:lnTo>
                      <a:pt x="115" y="346"/>
                    </a:lnTo>
                    <a:lnTo>
                      <a:pt x="115" y="382"/>
                    </a:lnTo>
                    <a:lnTo>
                      <a:pt x="115" y="409"/>
                    </a:lnTo>
                    <a:lnTo>
                      <a:pt x="108" y="437"/>
                    </a:lnTo>
                    <a:lnTo>
                      <a:pt x="88" y="453"/>
                    </a:lnTo>
                    <a:lnTo>
                      <a:pt x="81" y="462"/>
                    </a:lnTo>
                    <a:lnTo>
                      <a:pt x="62" y="481"/>
                    </a:lnTo>
                    <a:lnTo>
                      <a:pt x="53" y="490"/>
                    </a:lnTo>
                    <a:lnTo>
                      <a:pt x="44" y="499"/>
                    </a:lnTo>
                    <a:lnTo>
                      <a:pt x="35" y="506"/>
                    </a:lnTo>
                    <a:lnTo>
                      <a:pt x="44" y="526"/>
                    </a:lnTo>
                    <a:lnTo>
                      <a:pt x="53" y="570"/>
                    </a:lnTo>
                    <a:lnTo>
                      <a:pt x="53" y="606"/>
                    </a:lnTo>
                    <a:lnTo>
                      <a:pt x="53" y="641"/>
                    </a:lnTo>
                    <a:lnTo>
                      <a:pt x="53" y="677"/>
                    </a:lnTo>
                    <a:lnTo>
                      <a:pt x="44" y="712"/>
                    </a:lnTo>
                    <a:lnTo>
                      <a:pt x="44" y="739"/>
                    </a:lnTo>
                    <a:lnTo>
                      <a:pt x="35" y="775"/>
                    </a:lnTo>
                    <a:lnTo>
                      <a:pt x="35" y="802"/>
                    </a:lnTo>
                    <a:lnTo>
                      <a:pt x="28" y="837"/>
                    </a:lnTo>
                    <a:lnTo>
                      <a:pt x="35" y="872"/>
                    </a:lnTo>
                    <a:lnTo>
                      <a:pt x="35" y="908"/>
                    </a:lnTo>
                    <a:lnTo>
                      <a:pt x="35" y="943"/>
                    </a:lnTo>
                    <a:lnTo>
                      <a:pt x="35" y="979"/>
                    </a:lnTo>
                    <a:lnTo>
                      <a:pt x="35" y="1023"/>
                    </a:lnTo>
                    <a:lnTo>
                      <a:pt x="28" y="1059"/>
                    </a:lnTo>
                    <a:lnTo>
                      <a:pt x="17" y="1096"/>
                    </a:lnTo>
                    <a:lnTo>
                      <a:pt x="17" y="1132"/>
                    </a:lnTo>
                    <a:lnTo>
                      <a:pt x="8" y="1159"/>
                    </a:lnTo>
                    <a:lnTo>
                      <a:pt x="8" y="1194"/>
                    </a:lnTo>
                    <a:lnTo>
                      <a:pt x="0" y="1220"/>
                    </a:lnTo>
                    <a:lnTo>
                      <a:pt x="8" y="1229"/>
                    </a:lnTo>
                    <a:lnTo>
                      <a:pt x="8" y="1239"/>
                    </a:lnTo>
                    <a:lnTo>
                      <a:pt x="17" y="1256"/>
                    </a:lnTo>
                    <a:lnTo>
                      <a:pt x="28" y="1265"/>
                    </a:lnTo>
                    <a:lnTo>
                      <a:pt x="35" y="1283"/>
                    </a:lnTo>
                    <a:lnTo>
                      <a:pt x="53" y="1292"/>
                    </a:lnTo>
                    <a:lnTo>
                      <a:pt x="62" y="1300"/>
                    </a:lnTo>
                    <a:lnTo>
                      <a:pt x="62" y="1309"/>
                    </a:lnTo>
                    <a:lnTo>
                      <a:pt x="72" y="1319"/>
                    </a:lnTo>
                    <a:lnTo>
                      <a:pt x="72" y="1327"/>
                    </a:lnTo>
                    <a:lnTo>
                      <a:pt x="445" y="1239"/>
                    </a:lnTo>
                    <a:lnTo>
                      <a:pt x="454" y="1229"/>
                    </a:lnTo>
                    <a:lnTo>
                      <a:pt x="454" y="1220"/>
                    </a:lnTo>
                    <a:lnTo>
                      <a:pt x="454" y="1212"/>
                    </a:lnTo>
                    <a:lnTo>
                      <a:pt x="465" y="1203"/>
                    </a:lnTo>
                    <a:lnTo>
                      <a:pt x="465" y="1194"/>
                    </a:lnTo>
                    <a:lnTo>
                      <a:pt x="472" y="1194"/>
                    </a:lnTo>
                    <a:lnTo>
                      <a:pt x="472" y="1185"/>
                    </a:lnTo>
                    <a:lnTo>
                      <a:pt x="481" y="1185"/>
                    </a:lnTo>
                    <a:lnTo>
                      <a:pt x="490" y="1185"/>
                    </a:lnTo>
                    <a:lnTo>
                      <a:pt x="498" y="1176"/>
                    </a:lnTo>
                    <a:lnTo>
                      <a:pt x="508" y="1176"/>
                    </a:lnTo>
                    <a:lnTo>
                      <a:pt x="518" y="1167"/>
                    </a:lnTo>
                    <a:lnTo>
                      <a:pt x="525" y="1167"/>
                    </a:lnTo>
                    <a:lnTo>
                      <a:pt x="525" y="1159"/>
                    </a:lnTo>
                    <a:lnTo>
                      <a:pt x="534" y="1140"/>
                    </a:lnTo>
                    <a:lnTo>
                      <a:pt x="534" y="1132"/>
                    </a:lnTo>
                    <a:lnTo>
                      <a:pt x="545" y="1123"/>
                    </a:lnTo>
                    <a:lnTo>
                      <a:pt x="545" y="1114"/>
                    </a:lnTo>
                    <a:lnTo>
                      <a:pt x="552" y="1114"/>
                    </a:lnTo>
                    <a:lnTo>
                      <a:pt x="571" y="1103"/>
                    </a:lnTo>
                    <a:lnTo>
                      <a:pt x="578" y="1103"/>
                    </a:lnTo>
                    <a:lnTo>
                      <a:pt x="589" y="1096"/>
                    </a:lnTo>
                    <a:lnTo>
                      <a:pt x="598" y="1096"/>
                    </a:lnTo>
                    <a:lnTo>
                      <a:pt x="598" y="1087"/>
                    </a:lnTo>
                    <a:lnTo>
                      <a:pt x="605" y="1069"/>
                    </a:lnTo>
                    <a:lnTo>
                      <a:pt x="605" y="1050"/>
                    </a:lnTo>
                    <a:lnTo>
                      <a:pt x="605" y="1034"/>
                    </a:lnTo>
                    <a:lnTo>
                      <a:pt x="605" y="997"/>
                    </a:lnTo>
                    <a:lnTo>
                      <a:pt x="598" y="988"/>
                    </a:lnTo>
                    <a:lnTo>
                      <a:pt x="578" y="988"/>
                    </a:lnTo>
                    <a:lnTo>
                      <a:pt x="571" y="979"/>
                    </a:lnTo>
                    <a:lnTo>
                      <a:pt x="561" y="970"/>
                    </a:lnTo>
                    <a:lnTo>
                      <a:pt x="552" y="963"/>
                    </a:lnTo>
                    <a:lnTo>
                      <a:pt x="534" y="952"/>
                    </a:lnTo>
                    <a:lnTo>
                      <a:pt x="525" y="935"/>
                    </a:lnTo>
                    <a:lnTo>
                      <a:pt x="508" y="917"/>
                    </a:lnTo>
                    <a:lnTo>
                      <a:pt x="498" y="899"/>
                    </a:lnTo>
                    <a:lnTo>
                      <a:pt x="490" y="882"/>
                    </a:lnTo>
                    <a:lnTo>
                      <a:pt x="472" y="846"/>
                    </a:lnTo>
                    <a:lnTo>
                      <a:pt x="445" y="766"/>
                    </a:lnTo>
                    <a:lnTo>
                      <a:pt x="410" y="667"/>
                    </a:lnTo>
                    <a:lnTo>
                      <a:pt x="374" y="543"/>
                    </a:lnTo>
                    <a:lnTo>
                      <a:pt x="329" y="419"/>
                    </a:lnTo>
                    <a:lnTo>
                      <a:pt x="285" y="293"/>
                    </a:lnTo>
                    <a:lnTo>
                      <a:pt x="249" y="186"/>
                    </a:lnTo>
                    <a:lnTo>
                      <a:pt x="223" y="97"/>
                    </a:lnTo>
                    <a:lnTo>
                      <a:pt x="196" y="35"/>
                    </a:lnTo>
                    <a:lnTo>
                      <a:pt x="196" y="9"/>
                    </a:lnTo>
                    <a:lnTo>
                      <a:pt x="188" y="9"/>
                    </a:lnTo>
                    <a:lnTo>
                      <a:pt x="188" y="0"/>
                    </a:lnTo>
                    <a:lnTo>
                      <a:pt x="178" y="9"/>
                    </a:lnTo>
                    <a:lnTo>
                      <a:pt x="168" y="17"/>
                    </a:lnTo>
                    <a:lnTo>
                      <a:pt x="161" y="17"/>
                    </a:lnTo>
                    <a:lnTo>
                      <a:pt x="152" y="26"/>
                    </a:lnTo>
                    <a:lnTo>
                      <a:pt x="143" y="26"/>
                    </a:lnTo>
                    <a:lnTo>
                      <a:pt x="125" y="26"/>
                    </a:lnTo>
                    <a:lnTo>
                      <a:pt x="115" y="35"/>
                    </a:lnTo>
                    <a:lnTo>
                      <a:pt x="115" y="44"/>
                    </a:lnTo>
                    <a:lnTo>
                      <a:pt x="115" y="62"/>
                    </a:lnTo>
                    <a:lnTo>
                      <a:pt x="115" y="80"/>
                    </a:lnTo>
                    <a:lnTo>
                      <a:pt x="108" y="97"/>
                    </a:lnTo>
                    <a:lnTo>
                      <a:pt x="108" y="115"/>
                    </a:lnTo>
                    <a:lnTo>
                      <a:pt x="108" y="133"/>
                    </a:lnTo>
                    <a:lnTo>
                      <a:pt x="97" y="142"/>
                    </a:lnTo>
                    <a:lnTo>
                      <a:pt x="97" y="160"/>
                    </a:lnTo>
                    <a:lnTo>
                      <a:pt x="88" y="15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79" name="Freeform 81"/>
              <p:cNvSpPr>
                <a:spLocks/>
              </p:cNvSpPr>
              <p:nvPr/>
            </p:nvSpPr>
            <p:spPr bwMode="auto">
              <a:xfrm>
                <a:off x="4948" y="1310"/>
                <a:ext cx="153" cy="340"/>
              </a:xfrm>
              <a:custGeom>
                <a:avLst/>
                <a:gdLst>
                  <a:gd name="T0" fmla="*/ 25 w 605"/>
                  <a:gd name="T1" fmla="*/ 43 h 1327"/>
                  <a:gd name="T2" fmla="*/ 27 w 605"/>
                  <a:gd name="T3" fmla="*/ 50 h 1327"/>
                  <a:gd name="T4" fmla="*/ 27 w 605"/>
                  <a:gd name="T5" fmla="*/ 61 h 1327"/>
                  <a:gd name="T6" fmla="*/ 27 w 605"/>
                  <a:gd name="T7" fmla="*/ 73 h 1327"/>
                  <a:gd name="T8" fmla="*/ 29 w 605"/>
                  <a:gd name="T9" fmla="*/ 84 h 1327"/>
                  <a:gd name="T10" fmla="*/ 29 w 605"/>
                  <a:gd name="T11" fmla="*/ 98 h 1327"/>
                  <a:gd name="T12" fmla="*/ 27 w 605"/>
                  <a:gd name="T13" fmla="*/ 112 h 1327"/>
                  <a:gd name="T14" fmla="*/ 20 w 605"/>
                  <a:gd name="T15" fmla="*/ 118 h 1327"/>
                  <a:gd name="T16" fmla="*/ 13 w 605"/>
                  <a:gd name="T17" fmla="*/ 126 h 1327"/>
                  <a:gd name="T18" fmla="*/ 9 w 605"/>
                  <a:gd name="T19" fmla="*/ 130 h 1327"/>
                  <a:gd name="T20" fmla="*/ 13 w 605"/>
                  <a:gd name="T21" fmla="*/ 146 h 1327"/>
                  <a:gd name="T22" fmla="*/ 13 w 605"/>
                  <a:gd name="T23" fmla="*/ 164 h 1327"/>
                  <a:gd name="T24" fmla="*/ 11 w 605"/>
                  <a:gd name="T25" fmla="*/ 182 h 1327"/>
                  <a:gd name="T26" fmla="*/ 9 w 605"/>
                  <a:gd name="T27" fmla="*/ 199 h 1327"/>
                  <a:gd name="T28" fmla="*/ 7 w 605"/>
                  <a:gd name="T29" fmla="*/ 214 h 1327"/>
                  <a:gd name="T30" fmla="*/ 9 w 605"/>
                  <a:gd name="T31" fmla="*/ 233 h 1327"/>
                  <a:gd name="T32" fmla="*/ 9 w 605"/>
                  <a:gd name="T33" fmla="*/ 251 h 1327"/>
                  <a:gd name="T34" fmla="*/ 7 w 605"/>
                  <a:gd name="T35" fmla="*/ 271 h 1327"/>
                  <a:gd name="T36" fmla="*/ 4 w 605"/>
                  <a:gd name="T37" fmla="*/ 290 h 1327"/>
                  <a:gd name="T38" fmla="*/ 2 w 605"/>
                  <a:gd name="T39" fmla="*/ 306 h 1327"/>
                  <a:gd name="T40" fmla="*/ 2 w 605"/>
                  <a:gd name="T41" fmla="*/ 315 h 1327"/>
                  <a:gd name="T42" fmla="*/ 4 w 605"/>
                  <a:gd name="T43" fmla="*/ 322 h 1327"/>
                  <a:gd name="T44" fmla="*/ 9 w 605"/>
                  <a:gd name="T45" fmla="*/ 329 h 1327"/>
                  <a:gd name="T46" fmla="*/ 16 w 605"/>
                  <a:gd name="T47" fmla="*/ 333 h 1327"/>
                  <a:gd name="T48" fmla="*/ 18 w 605"/>
                  <a:gd name="T49" fmla="*/ 338 h 1327"/>
                  <a:gd name="T50" fmla="*/ 113 w 605"/>
                  <a:gd name="T51" fmla="*/ 317 h 1327"/>
                  <a:gd name="T52" fmla="*/ 115 w 605"/>
                  <a:gd name="T53" fmla="*/ 313 h 1327"/>
                  <a:gd name="T54" fmla="*/ 118 w 605"/>
                  <a:gd name="T55" fmla="*/ 308 h 1327"/>
                  <a:gd name="T56" fmla="*/ 119 w 605"/>
                  <a:gd name="T57" fmla="*/ 306 h 1327"/>
                  <a:gd name="T58" fmla="*/ 122 w 605"/>
                  <a:gd name="T59" fmla="*/ 304 h 1327"/>
                  <a:gd name="T60" fmla="*/ 126 w 605"/>
                  <a:gd name="T61" fmla="*/ 301 h 1327"/>
                  <a:gd name="T62" fmla="*/ 131 w 605"/>
                  <a:gd name="T63" fmla="*/ 299 h 1327"/>
                  <a:gd name="T64" fmla="*/ 133 w 605"/>
                  <a:gd name="T65" fmla="*/ 297 h 1327"/>
                  <a:gd name="T66" fmla="*/ 135 w 605"/>
                  <a:gd name="T67" fmla="*/ 290 h 1327"/>
                  <a:gd name="T68" fmla="*/ 138 w 605"/>
                  <a:gd name="T69" fmla="*/ 285 h 1327"/>
                  <a:gd name="T70" fmla="*/ 144 w 605"/>
                  <a:gd name="T71" fmla="*/ 283 h 1327"/>
                  <a:gd name="T72" fmla="*/ 146 w 605"/>
                  <a:gd name="T73" fmla="*/ 283 h 1327"/>
                  <a:gd name="T74" fmla="*/ 149 w 605"/>
                  <a:gd name="T75" fmla="*/ 281 h 1327"/>
                  <a:gd name="T76" fmla="*/ 151 w 605"/>
                  <a:gd name="T77" fmla="*/ 279 h 1327"/>
                  <a:gd name="T78" fmla="*/ 153 w 605"/>
                  <a:gd name="T79" fmla="*/ 269 h 1327"/>
                  <a:gd name="T80" fmla="*/ 153 w 605"/>
                  <a:gd name="T81" fmla="*/ 255 h 1327"/>
                  <a:gd name="T82" fmla="*/ 146 w 605"/>
                  <a:gd name="T83" fmla="*/ 253 h 1327"/>
                  <a:gd name="T84" fmla="*/ 142 w 605"/>
                  <a:gd name="T85" fmla="*/ 249 h 1327"/>
                  <a:gd name="T86" fmla="*/ 135 w 605"/>
                  <a:gd name="T87" fmla="*/ 244 h 1327"/>
                  <a:gd name="T88" fmla="*/ 128 w 605"/>
                  <a:gd name="T89" fmla="*/ 235 h 1327"/>
                  <a:gd name="T90" fmla="*/ 124 w 605"/>
                  <a:gd name="T91" fmla="*/ 226 h 1327"/>
                  <a:gd name="T92" fmla="*/ 113 w 605"/>
                  <a:gd name="T93" fmla="*/ 196 h 1327"/>
                  <a:gd name="T94" fmla="*/ 95 w 605"/>
                  <a:gd name="T95" fmla="*/ 139 h 1327"/>
                  <a:gd name="T96" fmla="*/ 72 w 605"/>
                  <a:gd name="T97" fmla="*/ 75 h 1327"/>
                  <a:gd name="T98" fmla="*/ 56 w 605"/>
                  <a:gd name="T99" fmla="*/ 25 h 1327"/>
                  <a:gd name="T100" fmla="*/ 50 w 605"/>
                  <a:gd name="T101" fmla="*/ 2 h 1327"/>
                  <a:gd name="T102" fmla="*/ 48 w 605"/>
                  <a:gd name="T103" fmla="*/ 0 h 1327"/>
                  <a:gd name="T104" fmla="*/ 45 w 605"/>
                  <a:gd name="T105" fmla="*/ 2 h 1327"/>
                  <a:gd name="T106" fmla="*/ 42 w 605"/>
                  <a:gd name="T107" fmla="*/ 4 h 1327"/>
                  <a:gd name="T108" fmla="*/ 38 w 605"/>
                  <a:gd name="T109" fmla="*/ 7 h 1327"/>
                  <a:gd name="T110" fmla="*/ 32 w 605"/>
                  <a:gd name="T111" fmla="*/ 7 h 1327"/>
                  <a:gd name="T112" fmla="*/ 29 w 605"/>
                  <a:gd name="T113" fmla="*/ 9 h 1327"/>
                  <a:gd name="T114" fmla="*/ 29 w 605"/>
                  <a:gd name="T115" fmla="*/ 16 h 1327"/>
                  <a:gd name="T116" fmla="*/ 27 w 605"/>
                  <a:gd name="T117" fmla="*/ 25 h 1327"/>
                  <a:gd name="T118" fmla="*/ 27 w 605"/>
                  <a:gd name="T119" fmla="*/ 34 h 1327"/>
                  <a:gd name="T120" fmla="*/ 25 w 605"/>
                  <a:gd name="T121" fmla="*/ 41 h 132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05" h="1327">
                    <a:moveTo>
                      <a:pt x="88" y="150"/>
                    </a:moveTo>
                    <a:lnTo>
                      <a:pt x="97" y="169"/>
                    </a:lnTo>
                    <a:lnTo>
                      <a:pt x="108" y="177"/>
                    </a:lnTo>
                    <a:lnTo>
                      <a:pt x="108" y="195"/>
                    </a:lnTo>
                    <a:lnTo>
                      <a:pt x="108" y="213"/>
                    </a:lnTo>
                    <a:lnTo>
                      <a:pt x="108" y="240"/>
                    </a:lnTo>
                    <a:lnTo>
                      <a:pt x="108" y="257"/>
                    </a:lnTo>
                    <a:lnTo>
                      <a:pt x="108" y="284"/>
                    </a:lnTo>
                    <a:lnTo>
                      <a:pt x="108" y="302"/>
                    </a:lnTo>
                    <a:lnTo>
                      <a:pt x="115" y="329"/>
                    </a:lnTo>
                    <a:lnTo>
                      <a:pt x="115" y="346"/>
                    </a:lnTo>
                    <a:lnTo>
                      <a:pt x="115" y="382"/>
                    </a:lnTo>
                    <a:lnTo>
                      <a:pt x="115" y="409"/>
                    </a:lnTo>
                    <a:lnTo>
                      <a:pt x="108" y="437"/>
                    </a:lnTo>
                    <a:lnTo>
                      <a:pt x="88" y="453"/>
                    </a:lnTo>
                    <a:lnTo>
                      <a:pt x="81" y="462"/>
                    </a:lnTo>
                    <a:lnTo>
                      <a:pt x="62" y="481"/>
                    </a:lnTo>
                    <a:lnTo>
                      <a:pt x="53" y="490"/>
                    </a:lnTo>
                    <a:lnTo>
                      <a:pt x="44" y="499"/>
                    </a:lnTo>
                    <a:lnTo>
                      <a:pt x="35" y="506"/>
                    </a:lnTo>
                    <a:lnTo>
                      <a:pt x="44" y="526"/>
                    </a:lnTo>
                    <a:lnTo>
                      <a:pt x="53" y="570"/>
                    </a:lnTo>
                    <a:lnTo>
                      <a:pt x="53" y="606"/>
                    </a:lnTo>
                    <a:lnTo>
                      <a:pt x="53" y="641"/>
                    </a:lnTo>
                    <a:lnTo>
                      <a:pt x="53" y="677"/>
                    </a:lnTo>
                    <a:lnTo>
                      <a:pt x="44" y="712"/>
                    </a:lnTo>
                    <a:lnTo>
                      <a:pt x="44" y="739"/>
                    </a:lnTo>
                    <a:lnTo>
                      <a:pt x="35" y="775"/>
                    </a:lnTo>
                    <a:lnTo>
                      <a:pt x="35" y="802"/>
                    </a:lnTo>
                    <a:lnTo>
                      <a:pt x="28" y="837"/>
                    </a:lnTo>
                    <a:lnTo>
                      <a:pt x="35" y="872"/>
                    </a:lnTo>
                    <a:lnTo>
                      <a:pt x="35" y="908"/>
                    </a:lnTo>
                    <a:lnTo>
                      <a:pt x="35" y="943"/>
                    </a:lnTo>
                    <a:lnTo>
                      <a:pt x="35" y="979"/>
                    </a:lnTo>
                    <a:lnTo>
                      <a:pt x="35" y="1023"/>
                    </a:lnTo>
                    <a:lnTo>
                      <a:pt x="28" y="1059"/>
                    </a:lnTo>
                    <a:lnTo>
                      <a:pt x="17" y="1096"/>
                    </a:lnTo>
                    <a:lnTo>
                      <a:pt x="17" y="1132"/>
                    </a:lnTo>
                    <a:lnTo>
                      <a:pt x="8" y="1159"/>
                    </a:lnTo>
                    <a:lnTo>
                      <a:pt x="8" y="1194"/>
                    </a:lnTo>
                    <a:lnTo>
                      <a:pt x="0" y="1220"/>
                    </a:lnTo>
                    <a:lnTo>
                      <a:pt x="8" y="1229"/>
                    </a:lnTo>
                    <a:lnTo>
                      <a:pt x="8" y="1239"/>
                    </a:lnTo>
                    <a:lnTo>
                      <a:pt x="17" y="1256"/>
                    </a:lnTo>
                    <a:lnTo>
                      <a:pt x="28" y="1265"/>
                    </a:lnTo>
                    <a:lnTo>
                      <a:pt x="35" y="1283"/>
                    </a:lnTo>
                    <a:lnTo>
                      <a:pt x="53" y="1292"/>
                    </a:lnTo>
                    <a:lnTo>
                      <a:pt x="62" y="1300"/>
                    </a:lnTo>
                    <a:lnTo>
                      <a:pt x="62" y="1309"/>
                    </a:lnTo>
                    <a:lnTo>
                      <a:pt x="72" y="1319"/>
                    </a:lnTo>
                    <a:lnTo>
                      <a:pt x="72" y="1327"/>
                    </a:lnTo>
                    <a:lnTo>
                      <a:pt x="445" y="1239"/>
                    </a:lnTo>
                    <a:lnTo>
                      <a:pt x="454" y="1229"/>
                    </a:lnTo>
                    <a:lnTo>
                      <a:pt x="454" y="1220"/>
                    </a:lnTo>
                    <a:lnTo>
                      <a:pt x="454" y="1212"/>
                    </a:lnTo>
                    <a:lnTo>
                      <a:pt x="465" y="1203"/>
                    </a:lnTo>
                    <a:lnTo>
                      <a:pt x="465" y="1194"/>
                    </a:lnTo>
                    <a:lnTo>
                      <a:pt x="472" y="1194"/>
                    </a:lnTo>
                    <a:lnTo>
                      <a:pt x="472" y="1185"/>
                    </a:lnTo>
                    <a:lnTo>
                      <a:pt x="481" y="1185"/>
                    </a:lnTo>
                    <a:lnTo>
                      <a:pt x="490" y="1185"/>
                    </a:lnTo>
                    <a:lnTo>
                      <a:pt x="498" y="1176"/>
                    </a:lnTo>
                    <a:lnTo>
                      <a:pt x="508" y="1176"/>
                    </a:lnTo>
                    <a:lnTo>
                      <a:pt x="518" y="1167"/>
                    </a:lnTo>
                    <a:lnTo>
                      <a:pt x="525" y="1167"/>
                    </a:lnTo>
                    <a:lnTo>
                      <a:pt x="525" y="1159"/>
                    </a:lnTo>
                    <a:lnTo>
                      <a:pt x="534" y="1140"/>
                    </a:lnTo>
                    <a:lnTo>
                      <a:pt x="534" y="1132"/>
                    </a:lnTo>
                    <a:lnTo>
                      <a:pt x="545" y="1123"/>
                    </a:lnTo>
                    <a:lnTo>
                      <a:pt x="545" y="1114"/>
                    </a:lnTo>
                    <a:lnTo>
                      <a:pt x="552" y="1114"/>
                    </a:lnTo>
                    <a:lnTo>
                      <a:pt x="571" y="1103"/>
                    </a:lnTo>
                    <a:lnTo>
                      <a:pt x="578" y="1103"/>
                    </a:lnTo>
                    <a:lnTo>
                      <a:pt x="589" y="1096"/>
                    </a:lnTo>
                    <a:lnTo>
                      <a:pt x="598" y="1096"/>
                    </a:lnTo>
                    <a:lnTo>
                      <a:pt x="598" y="1087"/>
                    </a:lnTo>
                    <a:lnTo>
                      <a:pt x="605" y="1069"/>
                    </a:lnTo>
                    <a:lnTo>
                      <a:pt x="605" y="1050"/>
                    </a:lnTo>
                    <a:lnTo>
                      <a:pt x="605" y="1034"/>
                    </a:lnTo>
                    <a:lnTo>
                      <a:pt x="605" y="997"/>
                    </a:lnTo>
                    <a:lnTo>
                      <a:pt x="598" y="988"/>
                    </a:lnTo>
                    <a:lnTo>
                      <a:pt x="578" y="988"/>
                    </a:lnTo>
                    <a:lnTo>
                      <a:pt x="571" y="979"/>
                    </a:lnTo>
                    <a:lnTo>
                      <a:pt x="561" y="970"/>
                    </a:lnTo>
                    <a:lnTo>
                      <a:pt x="552" y="963"/>
                    </a:lnTo>
                    <a:lnTo>
                      <a:pt x="534" y="952"/>
                    </a:lnTo>
                    <a:lnTo>
                      <a:pt x="525" y="935"/>
                    </a:lnTo>
                    <a:lnTo>
                      <a:pt x="508" y="917"/>
                    </a:lnTo>
                    <a:lnTo>
                      <a:pt x="498" y="899"/>
                    </a:lnTo>
                    <a:lnTo>
                      <a:pt x="490" y="882"/>
                    </a:lnTo>
                    <a:lnTo>
                      <a:pt x="472" y="846"/>
                    </a:lnTo>
                    <a:lnTo>
                      <a:pt x="445" y="766"/>
                    </a:lnTo>
                    <a:lnTo>
                      <a:pt x="410" y="667"/>
                    </a:lnTo>
                    <a:lnTo>
                      <a:pt x="374" y="543"/>
                    </a:lnTo>
                    <a:lnTo>
                      <a:pt x="329" y="419"/>
                    </a:lnTo>
                    <a:lnTo>
                      <a:pt x="285" y="293"/>
                    </a:lnTo>
                    <a:lnTo>
                      <a:pt x="249" y="186"/>
                    </a:lnTo>
                    <a:lnTo>
                      <a:pt x="223" y="97"/>
                    </a:lnTo>
                    <a:lnTo>
                      <a:pt x="196" y="35"/>
                    </a:lnTo>
                    <a:lnTo>
                      <a:pt x="196" y="9"/>
                    </a:lnTo>
                    <a:lnTo>
                      <a:pt x="188" y="9"/>
                    </a:lnTo>
                    <a:lnTo>
                      <a:pt x="188" y="0"/>
                    </a:lnTo>
                    <a:lnTo>
                      <a:pt x="178" y="9"/>
                    </a:lnTo>
                    <a:lnTo>
                      <a:pt x="168" y="17"/>
                    </a:lnTo>
                    <a:lnTo>
                      <a:pt x="161" y="17"/>
                    </a:lnTo>
                    <a:lnTo>
                      <a:pt x="152" y="26"/>
                    </a:lnTo>
                    <a:lnTo>
                      <a:pt x="143" y="26"/>
                    </a:lnTo>
                    <a:lnTo>
                      <a:pt x="125" y="26"/>
                    </a:lnTo>
                    <a:lnTo>
                      <a:pt x="115" y="35"/>
                    </a:lnTo>
                    <a:lnTo>
                      <a:pt x="115" y="44"/>
                    </a:lnTo>
                    <a:lnTo>
                      <a:pt x="115" y="62"/>
                    </a:lnTo>
                    <a:lnTo>
                      <a:pt x="115" y="80"/>
                    </a:lnTo>
                    <a:lnTo>
                      <a:pt x="108" y="97"/>
                    </a:lnTo>
                    <a:lnTo>
                      <a:pt x="108" y="115"/>
                    </a:lnTo>
                    <a:lnTo>
                      <a:pt x="108" y="133"/>
                    </a:lnTo>
                    <a:lnTo>
                      <a:pt x="97" y="142"/>
                    </a:lnTo>
                    <a:lnTo>
                      <a:pt x="97" y="16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80" name="Freeform 82"/>
              <p:cNvSpPr>
                <a:spLocks/>
              </p:cNvSpPr>
              <p:nvPr/>
            </p:nvSpPr>
            <p:spPr bwMode="auto">
              <a:xfrm>
                <a:off x="4997" y="989"/>
                <a:ext cx="354" cy="577"/>
              </a:xfrm>
              <a:custGeom>
                <a:avLst/>
                <a:gdLst>
                  <a:gd name="T0" fmla="*/ 311 w 1392"/>
                  <a:gd name="T1" fmla="*/ 236 h 2247"/>
                  <a:gd name="T2" fmla="*/ 340 w 1392"/>
                  <a:gd name="T3" fmla="*/ 241 h 2247"/>
                  <a:gd name="T4" fmla="*/ 340 w 1392"/>
                  <a:gd name="T5" fmla="*/ 254 h 2247"/>
                  <a:gd name="T6" fmla="*/ 338 w 1392"/>
                  <a:gd name="T7" fmla="*/ 263 h 2247"/>
                  <a:gd name="T8" fmla="*/ 352 w 1392"/>
                  <a:gd name="T9" fmla="*/ 275 h 2247"/>
                  <a:gd name="T10" fmla="*/ 340 w 1392"/>
                  <a:gd name="T11" fmla="*/ 291 h 2247"/>
                  <a:gd name="T12" fmla="*/ 315 w 1392"/>
                  <a:gd name="T13" fmla="*/ 307 h 2247"/>
                  <a:gd name="T14" fmla="*/ 306 w 1392"/>
                  <a:gd name="T15" fmla="*/ 323 h 2247"/>
                  <a:gd name="T16" fmla="*/ 295 w 1392"/>
                  <a:gd name="T17" fmla="*/ 335 h 2247"/>
                  <a:gd name="T18" fmla="*/ 290 w 1392"/>
                  <a:gd name="T19" fmla="*/ 348 h 2247"/>
                  <a:gd name="T20" fmla="*/ 288 w 1392"/>
                  <a:gd name="T21" fmla="*/ 362 h 2247"/>
                  <a:gd name="T22" fmla="*/ 281 w 1392"/>
                  <a:gd name="T23" fmla="*/ 348 h 2247"/>
                  <a:gd name="T24" fmla="*/ 272 w 1392"/>
                  <a:gd name="T25" fmla="*/ 344 h 2247"/>
                  <a:gd name="T26" fmla="*/ 263 w 1392"/>
                  <a:gd name="T27" fmla="*/ 337 h 2247"/>
                  <a:gd name="T28" fmla="*/ 256 w 1392"/>
                  <a:gd name="T29" fmla="*/ 346 h 2247"/>
                  <a:gd name="T30" fmla="*/ 241 w 1392"/>
                  <a:gd name="T31" fmla="*/ 360 h 2247"/>
                  <a:gd name="T32" fmla="*/ 213 w 1392"/>
                  <a:gd name="T33" fmla="*/ 366 h 2247"/>
                  <a:gd name="T34" fmla="*/ 202 w 1392"/>
                  <a:gd name="T35" fmla="*/ 396 h 2247"/>
                  <a:gd name="T36" fmla="*/ 206 w 1392"/>
                  <a:gd name="T37" fmla="*/ 417 h 2247"/>
                  <a:gd name="T38" fmla="*/ 204 w 1392"/>
                  <a:gd name="T39" fmla="*/ 430 h 2247"/>
                  <a:gd name="T40" fmla="*/ 190 w 1392"/>
                  <a:gd name="T41" fmla="*/ 429 h 2247"/>
                  <a:gd name="T42" fmla="*/ 181 w 1392"/>
                  <a:gd name="T43" fmla="*/ 442 h 2247"/>
                  <a:gd name="T44" fmla="*/ 159 w 1392"/>
                  <a:gd name="T45" fmla="*/ 451 h 2247"/>
                  <a:gd name="T46" fmla="*/ 145 w 1392"/>
                  <a:gd name="T47" fmla="*/ 460 h 2247"/>
                  <a:gd name="T48" fmla="*/ 131 w 1392"/>
                  <a:gd name="T49" fmla="*/ 472 h 2247"/>
                  <a:gd name="T50" fmla="*/ 125 w 1392"/>
                  <a:gd name="T51" fmla="*/ 492 h 2247"/>
                  <a:gd name="T52" fmla="*/ 131 w 1392"/>
                  <a:gd name="T53" fmla="*/ 506 h 2247"/>
                  <a:gd name="T54" fmla="*/ 117 w 1392"/>
                  <a:gd name="T55" fmla="*/ 520 h 2247"/>
                  <a:gd name="T56" fmla="*/ 111 w 1392"/>
                  <a:gd name="T57" fmla="*/ 541 h 2247"/>
                  <a:gd name="T58" fmla="*/ 109 w 1392"/>
                  <a:gd name="T59" fmla="*/ 554 h 2247"/>
                  <a:gd name="T60" fmla="*/ 106 w 1392"/>
                  <a:gd name="T61" fmla="*/ 572 h 2247"/>
                  <a:gd name="T62" fmla="*/ 93 w 1392"/>
                  <a:gd name="T63" fmla="*/ 570 h 2247"/>
                  <a:gd name="T64" fmla="*/ 75 w 1392"/>
                  <a:gd name="T65" fmla="*/ 547 h 2247"/>
                  <a:gd name="T66" fmla="*/ 23 w 1392"/>
                  <a:gd name="T67" fmla="*/ 396 h 2247"/>
                  <a:gd name="T68" fmla="*/ 0 w 1392"/>
                  <a:gd name="T69" fmla="*/ 316 h 2247"/>
                  <a:gd name="T70" fmla="*/ 7 w 1392"/>
                  <a:gd name="T71" fmla="*/ 312 h 2247"/>
                  <a:gd name="T72" fmla="*/ 18 w 1392"/>
                  <a:gd name="T73" fmla="*/ 314 h 2247"/>
                  <a:gd name="T74" fmla="*/ 23 w 1392"/>
                  <a:gd name="T75" fmla="*/ 294 h 2247"/>
                  <a:gd name="T76" fmla="*/ 18 w 1392"/>
                  <a:gd name="T77" fmla="*/ 277 h 2247"/>
                  <a:gd name="T78" fmla="*/ 27 w 1392"/>
                  <a:gd name="T79" fmla="*/ 259 h 2247"/>
                  <a:gd name="T80" fmla="*/ 39 w 1392"/>
                  <a:gd name="T81" fmla="*/ 238 h 2247"/>
                  <a:gd name="T82" fmla="*/ 34 w 1392"/>
                  <a:gd name="T83" fmla="*/ 188 h 2247"/>
                  <a:gd name="T84" fmla="*/ 41 w 1392"/>
                  <a:gd name="T85" fmla="*/ 138 h 2247"/>
                  <a:gd name="T86" fmla="*/ 36 w 1392"/>
                  <a:gd name="T87" fmla="*/ 110 h 2247"/>
                  <a:gd name="T88" fmla="*/ 54 w 1392"/>
                  <a:gd name="T89" fmla="*/ 69 h 2247"/>
                  <a:gd name="T90" fmla="*/ 68 w 1392"/>
                  <a:gd name="T91" fmla="*/ 23 h 2247"/>
                  <a:gd name="T92" fmla="*/ 82 w 1392"/>
                  <a:gd name="T93" fmla="*/ 7 h 2247"/>
                  <a:gd name="T94" fmla="*/ 104 w 1392"/>
                  <a:gd name="T95" fmla="*/ 30 h 2247"/>
                  <a:gd name="T96" fmla="*/ 136 w 1392"/>
                  <a:gd name="T97" fmla="*/ 14 h 2247"/>
                  <a:gd name="T98" fmla="*/ 168 w 1392"/>
                  <a:gd name="T99" fmla="*/ 2 h 2247"/>
                  <a:gd name="T100" fmla="*/ 202 w 1392"/>
                  <a:gd name="T101" fmla="*/ 26 h 2247"/>
                  <a:gd name="T102" fmla="*/ 225 w 1392"/>
                  <a:gd name="T103" fmla="*/ 80 h 2247"/>
                  <a:gd name="T104" fmla="*/ 258 w 1392"/>
                  <a:gd name="T105" fmla="*/ 179 h 2247"/>
                  <a:gd name="T106" fmla="*/ 286 w 1392"/>
                  <a:gd name="T107" fmla="*/ 193 h 2247"/>
                  <a:gd name="T108" fmla="*/ 286 w 1392"/>
                  <a:gd name="T109" fmla="*/ 204 h 2247"/>
                  <a:gd name="T110" fmla="*/ 286 w 1392"/>
                  <a:gd name="T111" fmla="*/ 213 h 2247"/>
                  <a:gd name="T112" fmla="*/ 295 w 1392"/>
                  <a:gd name="T113" fmla="*/ 227 h 22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392" h="2247">
                    <a:moveTo>
                      <a:pt x="1142" y="902"/>
                    </a:moveTo>
                    <a:lnTo>
                      <a:pt x="1176" y="919"/>
                    </a:lnTo>
                    <a:lnTo>
                      <a:pt x="1195" y="937"/>
                    </a:lnTo>
                    <a:lnTo>
                      <a:pt x="1203" y="937"/>
                    </a:lnTo>
                    <a:lnTo>
                      <a:pt x="1212" y="928"/>
                    </a:lnTo>
                    <a:lnTo>
                      <a:pt x="1223" y="919"/>
                    </a:lnTo>
                    <a:lnTo>
                      <a:pt x="1230" y="910"/>
                    </a:lnTo>
                    <a:lnTo>
                      <a:pt x="1239" y="902"/>
                    </a:lnTo>
                    <a:lnTo>
                      <a:pt x="1256" y="902"/>
                    </a:lnTo>
                    <a:lnTo>
                      <a:pt x="1283" y="902"/>
                    </a:lnTo>
                    <a:lnTo>
                      <a:pt x="1310" y="919"/>
                    </a:lnTo>
                    <a:lnTo>
                      <a:pt x="1338" y="937"/>
                    </a:lnTo>
                    <a:lnTo>
                      <a:pt x="1347" y="946"/>
                    </a:lnTo>
                    <a:lnTo>
                      <a:pt x="1347" y="955"/>
                    </a:lnTo>
                    <a:lnTo>
                      <a:pt x="1356" y="963"/>
                    </a:lnTo>
                    <a:lnTo>
                      <a:pt x="1347" y="973"/>
                    </a:lnTo>
                    <a:lnTo>
                      <a:pt x="1347" y="982"/>
                    </a:lnTo>
                    <a:lnTo>
                      <a:pt x="1338" y="990"/>
                    </a:lnTo>
                    <a:lnTo>
                      <a:pt x="1329" y="990"/>
                    </a:lnTo>
                    <a:lnTo>
                      <a:pt x="1320" y="999"/>
                    </a:lnTo>
                    <a:lnTo>
                      <a:pt x="1310" y="1009"/>
                    </a:lnTo>
                    <a:lnTo>
                      <a:pt x="1310" y="1017"/>
                    </a:lnTo>
                    <a:lnTo>
                      <a:pt x="1320" y="1026"/>
                    </a:lnTo>
                    <a:lnTo>
                      <a:pt x="1329" y="1026"/>
                    </a:lnTo>
                    <a:lnTo>
                      <a:pt x="1347" y="1035"/>
                    </a:lnTo>
                    <a:lnTo>
                      <a:pt x="1356" y="1035"/>
                    </a:lnTo>
                    <a:lnTo>
                      <a:pt x="1373" y="1043"/>
                    </a:lnTo>
                    <a:lnTo>
                      <a:pt x="1383" y="1043"/>
                    </a:lnTo>
                    <a:lnTo>
                      <a:pt x="1392" y="1062"/>
                    </a:lnTo>
                    <a:lnTo>
                      <a:pt x="1383" y="1070"/>
                    </a:lnTo>
                    <a:lnTo>
                      <a:pt x="1373" y="1097"/>
                    </a:lnTo>
                    <a:lnTo>
                      <a:pt x="1373" y="1106"/>
                    </a:lnTo>
                    <a:lnTo>
                      <a:pt x="1373" y="1123"/>
                    </a:lnTo>
                    <a:lnTo>
                      <a:pt x="1365" y="1123"/>
                    </a:lnTo>
                    <a:lnTo>
                      <a:pt x="1356" y="1133"/>
                    </a:lnTo>
                    <a:lnTo>
                      <a:pt x="1338" y="1133"/>
                    </a:lnTo>
                    <a:lnTo>
                      <a:pt x="1320" y="1143"/>
                    </a:lnTo>
                    <a:lnTo>
                      <a:pt x="1303" y="1143"/>
                    </a:lnTo>
                    <a:lnTo>
                      <a:pt x="1276" y="1150"/>
                    </a:lnTo>
                    <a:lnTo>
                      <a:pt x="1256" y="1159"/>
                    </a:lnTo>
                    <a:lnTo>
                      <a:pt x="1239" y="1170"/>
                    </a:lnTo>
                    <a:lnTo>
                      <a:pt x="1239" y="1196"/>
                    </a:lnTo>
                    <a:lnTo>
                      <a:pt x="1239" y="1203"/>
                    </a:lnTo>
                    <a:lnTo>
                      <a:pt x="1239" y="1223"/>
                    </a:lnTo>
                    <a:lnTo>
                      <a:pt x="1230" y="1232"/>
                    </a:lnTo>
                    <a:lnTo>
                      <a:pt x="1223" y="1239"/>
                    </a:lnTo>
                    <a:lnTo>
                      <a:pt x="1212" y="1250"/>
                    </a:lnTo>
                    <a:lnTo>
                      <a:pt x="1203" y="1259"/>
                    </a:lnTo>
                    <a:lnTo>
                      <a:pt x="1186" y="1259"/>
                    </a:lnTo>
                    <a:lnTo>
                      <a:pt x="1176" y="1259"/>
                    </a:lnTo>
                    <a:lnTo>
                      <a:pt x="1159" y="1250"/>
                    </a:lnTo>
                    <a:lnTo>
                      <a:pt x="1159" y="1276"/>
                    </a:lnTo>
                    <a:lnTo>
                      <a:pt x="1159" y="1294"/>
                    </a:lnTo>
                    <a:lnTo>
                      <a:pt x="1159" y="1303"/>
                    </a:lnTo>
                    <a:lnTo>
                      <a:pt x="1150" y="1312"/>
                    </a:lnTo>
                    <a:lnTo>
                      <a:pt x="1142" y="1312"/>
                    </a:lnTo>
                    <a:lnTo>
                      <a:pt x="1132" y="1312"/>
                    </a:lnTo>
                    <a:lnTo>
                      <a:pt x="1132" y="1320"/>
                    </a:lnTo>
                    <a:lnTo>
                      <a:pt x="1142" y="1339"/>
                    </a:lnTo>
                    <a:lnTo>
                      <a:pt x="1142" y="1356"/>
                    </a:lnTo>
                    <a:lnTo>
                      <a:pt x="1142" y="1365"/>
                    </a:lnTo>
                    <a:lnTo>
                      <a:pt x="1142" y="1383"/>
                    </a:lnTo>
                    <a:lnTo>
                      <a:pt x="1142" y="1392"/>
                    </a:lnTo>
                    <a:lnTo>
                      <a:pt x="1142" y="1400"/>
                    </a:lnTo>
                    <a:lnTo>
                      <a:pt x="1142" y="1410"/>
                    </a:lnTo>
                    <a:lnTo>
                      <a:pt x="1132" y="1410"/>
                    </a:lnTo>
                    <a:lnTo>
                      <a:pt x="1132" y="1400"/>
                    </a:lnTo>
                    <a:lnTo>
                      <a:pt x="1123" y="1392"/>
                    </a:lnTo>
                    <a:lnTo>
                      <a:pt x="1123" y="1383"/>
                    </a:lnTo>
                    <a:lnTo>
                      <a:pt x="1123" y="1374"/>
                    </a:lnTo>
                    <a:lnTo>
                      <a:pt x="1115" y="1365"/>
                    </a:lnTo>
                    <a:lnTo>
                      <a:pt x="1106" y="1356"/>
                    </a:lnTo>
                    <a:lnTo>
                      <a:pt x="1106" y="1347"/>
                    </a:lnTo>
                    <a:lnTo>
                      <a:pt x="1096" y="1339"/>
                    </a:lnTo>
                    <a:lnTo>
                      <a:pt x="1088" y="1330"/>
                    </a:lnTo>
                    <a:lnTo>
                      <a:pt x="1079" y="1330"/>
                    </a:lnTo>
                    <a:lnTo>
                      <a:pt x="1079" y="1339"/>
                    </a:lnTo>
                    <a:lnTo>
                      <a:pt x="1070" y="1339"/>
                    </a:lnTo>
                    <a:lnTo>
                      <a:pt x="1062" y="1330"/>
                    </a:lnTo>
                    <a:lnTo>
                      <a:pt x="1052" y="1330"/>
                    </a:lnTo>
                    <a:lnTo>
                      <a:pt x="1043" y="1312"/>
                    </a:lnTo>
                    <a:lnTo>
                      <a:pt x="1035" y="1294"/>
                    </a:lnTo>
                    <a:lnTo>
                      <a:pt x="1035" y="1303"/>
                    </a:lnTo>
                    <a:lnTo>
                      <a:pt x="1035" y="1312"/>
                    </a:lnTo>
                    <a:lnTo>
                      <a:pt x="1035" y="1320"/>
                    </a:lnTo>
                    <a:lnTo>
                      <a:pt x="1035" y="1330"/>
                    </a:lnTo>
                    <a:lnTo>
                      <a:pt x="1035" y="1339"/>
                    </a:lnTo>
                    <a:lnTo>
                      <a:pt x="1026" y="1339"/>
                    </a:lnTo>
                    <a:lnTo>
                      <a:pt x="1016" y="1347"/>
                    </a:lnTo>
                    <a:lnTo>
                      <a:pt x="1008" y="1347"/>
                    </a:lnTo>
                    <a:lnTo>
                      <a:pt x="999" y="1356"/>
                    </a:lnTo>
                    <a:lnTo>
                      <a:pt x="999" y="1365"/>
                    </a:lnTo>
                    <a:lnTo>
                      <a:pt x="990" y="1383"/>
                    </a:lnTo>
                    <a:lnTo>
                      <a:pt x="981" y="1392"/>
                    </a:lnTo>
                    <a:lnTo>
                      <a:pt x="963" y="1392"/>
                    </a:lnTo>
                    <a:lnTo>
                      <a:pt x="946" y="1400"/>
                    </a:lnTo>
                    <a:lnTo>
                      <a:pt x="919" y="1400"/>
                    </a:lnTo>
                    <a:lnTo>
                      <a:pt x="899" y="1400"/>
                    </a:lnTo>
                    <a:lnTo>
                      <a:pt x="874" y="1410"/>
                    </a:lnTo>
                    <a:lnTo>
                      <a:pt x="855" y="1410"/>
                    </a:lnTo>
                    <a:lnTo>
                      <a:pt x="839" y="1410"/>
                    </a:lnTo>
                    <a:lnTo>
                      <a:pt x="839" y="1427"/>
                    </a:lnTo>
                    <a:lnTo>
                      <a:pt x="830" y="1445"/>
                    </a:lnTo>
                    <a:lnTo>
                      <a:pt x="830" y="1463"/>
                    </a:lnTo>
                    <a:lnTo>
                      <a:pt x="819" y="1480"/>
                    </a:lnTo>
                    <a:lnTo>
                      <a:pt x="811" y="1499"/>
                    </a:lnTo>
                    <a:lnTo>
                      <a:pt x="802" y="1525"/>
                    </a:lnTo>
                    <a:lnTo>
                      <a:pt x="793" y="1543"/>
                    </a:lnTo>
                    <a:lnTo>
                      <a:pt x="793" y="1560"/>
                    </a:lnTo>
                    <a:lnTo>
                      <a:pt x="793" y="1579"/>
                    </a:lnTo>
                    <a:lnTo>
                      <a:pt x="802" y="1596"/>
                    </a:lnTo>
                    <a:lnTo>
                      <a:pt x="811" y="1606"/>
                    </a:lnTo>
                    <a:lnTo>
                      <a:pt x="811" y="1614"/>
                    </a:lnTo>
                    <a:lnTo>
                      <a:pt x="811" y="1623"/>
                    </a:lnTo>
                    <a:lnTo>
                      <a:pt x="811" y="1632"/>
                    </a:lnTo>
                    <a:lnTo>
                      <a:pt x="811" y="1641"/>
                    </a:lnTo>
                    <a:lnTo>
                      <a:pt x="811" y="1650"/>
                    </a:lnTo>
                    <a:lnTo>
                      <a:pt x="811" y="1659"/>
                    </a:lnTo>
                    <a:lnTo>
                      <a:pt x="802" y="1669"/>
                    </a:lnTo>
                    <a:lnTo>
                      <a:pt x="802" y="1676"/>
                    </a:lnTo>
                    <a:lnTo>
                      <a:pt x="793" y="1687"/>
                    </a:lnTo>
                    <a:lnTo>
                      <a:pt x="786" y="1687"/>
                    </a:lnTo>
                    <a:lnTo>
                      <a:pt x="775" y="1676"/>
                    </a:lnTo>
                    <a:lnTo>
                      <a:pt x="766" y="1676"/>
                    </a:lnTo>
                    <a:lnTo>
                      <a:pt x="758" y="1669"/>
                    </a:lnTo>
                    <a:lnTo>
                      <a:pt x="749" y="1669"/>
                    </a:lnTo>
                    <a:lnTo>
                      <a:pt x="739" y="1659"/>
                    </a:lnTo>
                    <a:lnTo>
                      <a:pt x="731" y="1659"/>
                    </a:lnTo>
                    <a:lnTo>
                      <a:pt x="722" y="1669"/>
                    </a:lnTo>
                    <a:lnTo>
                      <a:pt x="705" y="1676"/>
                    </a:lnTo>
                    <a:lnTo>
                      <a:pt x="713" y="1703"/>
                    </a:lnTo>
                    <a:lnTo>
                      <a:pt x="713" y="1721"/>
                    </a:lnTo>
                    <a:lnTo>
                      <a:pt x="705" y="1740"/>
                    </a:lnTo>
                    <a:lnTo>
                      <a:pt x="695" y="1749"/>
                    </a:lnTo>
                    <a:lnTo>
                      <a:pt x="678" y="1749"/>
                    </a:lnTo>
                    <a:lnTo>
                      <a:pt x="659" y="1749"/>
                    </a:lnTo>
                    <a:lnTo>
                      <a:pt x="642" y="1756"/>
                    </a:lnTo>
                    <a:lnTo>
                      <a:pt x="625" y="1756"/>
                    </a:lnTo>
                    <a:lnTo>
                      <a:pt x="598" y="1756"/>
                    </a:lnTo>
                    <a:lnTo>
                      <a:pt x="579" y="1756"/>
                    </a:lnTo>
                    <a:lnTo>
                      <a:pt x="579" y="1767"/>
                    </a:lnTo>
                    <a:lnTo>
                      <a:pt x="579" y="1776"/>
                    </a:lnTo>
                    <a:lnTo>
                      <a:pt x="570" y="1784"/>
                    </a:lnTo>
                    <a:lnTo>
                      <a:pt x="570" y="1793"/>
                    </a:lnTo>
                    <a:lnTo>
                      <a:pt x="562" y="1802"/>
                    </a:lnTo>
                    <a:lnTo>
                      <a:pt x="553" y="1811"/>
                    </a:lnTo>
                    <a:lnTo>
                      <a:pt x="544" y="1811"/>
                    </a:lnTo>
                    <a:lnTo>
                      <a:pt x="535" y="1820"/>
                    </a:lnTo>
                    <a:lnTo>
                      <a:pt x="526" y="1829"/>
                    </a:lnTo>
                    <a:lnTo>
                      <a:pt x="517" y="1837"/>
                    </a:lnTo>
                    <a:lnTo>
                      <a:pt x="509" y="1847"/>
                    </a:lnTo>
                    <a:lnTo>
                      <a:pt x="499" y="1864"/>
                    </a:lnTo>
                    <a:lnTo>
                      <a:pt x="499" y="1873"/>
                    </a:lnTo>
                    <a:lnTo>
                      <a:pt x="490" y="1891"/>
                    </a:lnTo>
                    <a:lnTo>
                      <a:pt x="490" y="1900"/>
                    </a:lnTo>
                    <a:lnTo>
                      <a:pt x="490" y="1917"/>
                    </a:lnTo>
                    <a:lnTo>
                      <a:pt x="490" y="1927"/>
                    </a:lnTo>
                    <a:lnTo>
                      <a:pt x="490" y="1936"/>
                    </a:lnTo>
                    <a:lnTo>
                      <a:pt x="509" y="1944"/>
                    </a:lnTo>
                    <a:lnTo>
                      <a:pt x="517" y="1953"/>
                    </a:lnTo>
                    <a:lnTo>
                      <a:pt x="517" y="1962"/>
                    </a:lnTo>
                    <a:lnTo>
                      <a:pt x="517" y="1971"/>
                    </a:lnTo>
                    <a:lnTo>
                      <a:pt x="509" y="1980"/>
                    </a:lnTo>
                    <a:lnTo>
                      <a:pt x="499" y="1989"/>
                    </a:lnTo>
                    <a:lnTo>
                      <a:pt x="490" y="1998"/>
                    </a:lnTo>
                    <a:lnTo>
                      <a:pt x="482" y="2007"/>
                    </a:lnTo>
                    <a:lnTo>
                      <a:pt x="473" y="2016"/>
                    </a:lnTo>
                    <a:lnTo>
                      <a:pt x="462" y="2025"/>
                    </a:lnTo>
                    <a:lnTo>
                      <a:pt x="462" y="2033"/>
                    </a:lnTo>
                    <a:lnTo>
                      <a:pt x="462" y="2052"/>
                    </a:lnTo>
                    <a:lnTo>
                      <a:pt x="462" y="2060"/>
                    </a:lnTo>
                    <a:lnTo>
                      <a:pt x="455" y="2078"/>
                    </a:lnTo>
                    <a:lnTo>
                      <a:pt x="446" y="2087"/>
                    </a:lnTo>
                    <a:lnTo>
                      <a:pt x="437" y="2105"/>
                    </a:lnTo>
                    <a:lnTo>
                      <a:pt x="437" y="2113"/>
                    </a:lnTo>
                    <a:lnTo>
                      <a:pt x="429" y="2122"/>
                    </a:lnTo>
                    <a:lnTo>
                      <a:pt x="429" y="2132"/>
                    </a:lnTo>
                    <a:lnTo>
                      <a:pt x="418" y="2140"/>
                    </a:lnTo>
                    <a:lnTo>
                      <a:pt x="418" y="2149"/>
                    </a:lnTo>
                    <a:lnTo>
                      <a:pt x="429" y="2158"/>
                    </a:lnTo>
                    <a:lnTo>
                      <a:pt x="429" y="2167"/>
                    </a:lnTo>
                    <a:lnTo>
                      <a:pt x="429" y="2176"/>
                    </a:lnTo>
                    <a:lnTo>
                      <a:pt x="429" y="2185"/>
                    </a:lnTo>
                    <a:lnTo>
                      <a:pt x="429" y="2202"/>
                    </a:lnTo>
                    <a:lnTo>
                      <a:pt x="429" y="2213"/>
                    </a:lnTo>
                    <a:lnTo>
                      <a:pt x="418" y="2229"/>
                    </a:lnTo>
                    <a:lnTo>
                      <a:pt x="418" y="2238"/>
                    </a:lnTo>
                    <a:lnTo>
                      <a:pt x="409" y="2247"/>
                    </a:lnTo>
                    <a:lnTo>
                      <a:pt x="402" y="2238"/>
                    </a:lnTo>
                    <a:lnTo>
                      <a:pt x="382" y="2238"/>
                    </a:lnTo>
                    <a:lnTo>
                      <a:pt x="375" y="2229"/>
                    </a:lnTo>
                    <a:lnTo>
                      <a:pt x="365" y="2220"/>
                    </a:lnTo>
                    <a:lnTo>
                      <a:pt x="356" y="2213"/>
                    </a:lnTo>
                    <a:lnTo>
                      <a:pt x="338" y="2202"/>
                    </a:lnTo>
                    <a:lnTo>
                      <a:pt x="329" y="2185"/>
                    </a:lnTo>
                    <a:lnTo>
                      <a:pt x="312" y="2167"/>
                    </a:lnTo>
                    <a:lnTo>
                      <a:pt x="302" y="2149"/>
                    </a:lnTo>
                    <a:lnTo>
                      <a:pt x="294" y="2132"/>
                    </a:lnTo>
                    <a:lnTo>
                      <a:pt x="276" y="2096"/>
                    </a:lnTo>
                    <a:lnTo>
                      <a:pt x="249" y="2016"/>
                    </a:lnTo>
                    <a:lnTo>
                      <a:pt x="214" y="1917"/>
                    </a:lnTo>
                    <a:lnTo>
                      <a:pt x="178" y="1793"/>
                    </a:lnTo>
                    <a:lnTo>
                      <a:pt x="133" y="1669"/>
                    </a:lnTo>
                    <a:lnTo>
                      <a:pt x="89" y="1543"/>
                    </a:lnTo>
                    <a:lnTo>
                      <a:pt x="53" y="1436"/>
                    </a:lnTo>
                    <a:lnTo>
                      <a:pt x="27" y="1347"/>
                    </a:lnTo>
                    <a:lnTo>
                      <a:pt x="0" y="1285"/>
                    </a:lnTo>
                    <a:lnTo>
                      <a:pt x="0" y="1259"/>
                    </a:lnTo>
                    <a:lnTo>
                      <a:pt x="0" y="1250"/>
                    </a:lnTo>
                    <a:lnTo>
                      <a:pt x="0" y="1232"/>
                    </a:lnTo>
                    <a:lnTo>
                      <a:pt x="0" y="1223"/>
                    </a:lnTo>
                    <a:lnTo>
                      <a:pt x="0" y="1214"/>
                    </a:lnTo>
                    <a:lnTo>
                      <a:pt x="9" y="1203"/>
                    </a:lnTo>
                    <a:lnTo>
                      <a:pt x="18" y="1203"/>
                    </a:lnTo>
                    <a:lnTo>
                      <a:pt x="27" y="1203"/>
                    </a:lnTo>
                    <a:lnTo>
                      <a:pt x="27" y="1214"/>
                    </a:lnTo>
                    <a:lnTo>
                      <a:pt x="36" y="1232"/>
                    </a:lnTo>
                    <a:lnTo>
                      <a:pt x="45" y="1239"/>
                    </a:lnTo>
                    <a:lnTo>
                      <a:pt x="53" y="1250"/>
                    </a:lnTo>
                    <a:lnTo>
                      <a:pt x="62" y="1250"/>
                    </a:lnTo>
                    <a:lnTo>
                      <a:pt x="62" y="1239"/>
                    </a:lnTo>
                    <a:lnTo>
                      <a:pt x="72" y="1223"/>
                    </a:lnTo>
                    <a:lnTo>
                      <a:pt x="72" y="1214"/>
                    </a:lnTo>
                    <a:lnTo>
                      <a:pt x="72" y="1196"/>
                    </a:lnTo>
                    <a:lnTo>
                      <a:pt x="72" y="1177"/>
                    </a:lnTo>
                    <a:lnTo>
                      <a:pt x="62" y="1159"/>
                    </a:lnTo>
                    <a:lnTo>
                      <a:pt x="80" y="1150"/>
                    </a:lnTo>
                    <a:lnTo>
                      <a:pt x="89" y="1143"/>
                    </a:lnTo>
                    <a:lnTo>
                      <a:pt x="89" y="1133"/>
                    </a:lnTo>
                    <a:lnTo>
                      <a:pt x="89" y="1123"/>
                    </a:lnTo>
                    <a:lnTo>
                      <a:pt x="80" y="1106"/>
                    </a:lnTo>
                    <a:lnTo>
                      <a:pt x="80" y="1097"/>
                    </a:lnTo>
                    <a:lnTo>
                      <a:pt x="72" y="1090"/>
                    </a:lnTo>
                    <a:lnTo>
                      <a:pt x="72" y="1079"/>
                    </a:lnTo>
                    <a:lnTo>
                      <a:pt x="72" y="1070"/>
                    </a:lnTo>
                    <a:lnTo>
                      <a:pt x="80" y="1062"/>
                    </a:lnTo>
                    <a:lnTo>
                      <a:pt x="98" y="1053"/>
                    </a:lnTo>
                    <a:lnTo>
                      <a:pt x="107" y="1043"/>
                    </a:lnTo>
                    <a:lnTo>
                      <a:pt x="107" y="1026"/>
                    </a:lnTo>
                    <a:lnTo>
                      <a:pt x="107" y="1009"/>
                    </a:lnTo>
                    <a:lnTo>
                      <a:pt x="116" y="999"/>
                    </a:lnTo>
                    <a:lnTo>
                      <a:pt x="116" y="982"/>
                    </a:lnTo>
                    <a:lnTo>
                      <a:pt x="116" y="973"/>
                    </a:lnTo>
                    <a:lnTo>
                      <a:pt x="125" y="955"/>
                    </a:lnTo>
                    <a:lnTo>
                      <a:pt x="133" y="946"/>
                    </a:lnTo>
                    <a:lnTo>
                      <a:pt x="152" y="928"/>
                    </a:lnTo>
                    <a:lnTo>
                      <a:pt x="152" y="883"/>
                    </a:lnTo>
                    <a:lnTo>
                      <a:pt x="152" y="847"/>
                    </a:lnTo>
                    <a:lnTo>
                      <a:pt x="142" y="813"/>
                    </a:lnTo>
                    <a:lnTo>
                      <a:pt x="142" y="786"/>
                    </a:lnTo>
                    <a:lnTo>
                      <a:pt x="133" y="759"/>
                    </a:lnTo>
                    <a:lnTo>
                      <a:pt x="133" y="733"/>
                    </a:lnTo>
                    <a:lnTo>
                      <a:pt x="133" y="697"/>
                    </a:lnTo>
                    <a:lnTo>
                      <a:pt x="133" y="661"/>
                    </a:lnTo>
                    <a:lnTo>
                      <a:pt x="152" y="626"/>
                    </a:lnTo>
                    <a:lnTo>
                      <a:pt x="178" y="573"/>
                    </a:lnTo>
                    <a:lnTo>
                      <a:pt x="169" y="553"/>
                    </a:lnTo>
                    <a:lnTo>
                      <a:pt x="160" y="536"/>
                    </a:lnTo>
                    <a:lnTo>
                      <a:pt x="152" y="518"/>
                    </a:lnTo>
                    <a:lnTo>
                      <a:pt x="152" y="500"/>
                    </a:lnTo>
                    <a:lnTo>
                      <a:pt x="142" y="482"/>
                    </a:lnTo>
                    <a:lnTo>
                      <a:pt x="142" y="464"/>
                    </a:lnTo>
                    <a:lnTo>
                      <a:pt x="142" y="446"/>
                    </a:lnTo>
                    <a:lnTo>
                      <a:pt x="142" y="429"/>
                    </a:lnTo>
                    <a:lnTo>
                      <a:pt x="152" y="410"/>
                    </a:lnTo>
                    <a:lnTo>
                      <a:pt x="160" y="393"/>
                    </a:lnTo>
                    <a:lnTo>
                      <a:pt x="178" y="366"/>
                    </a:lnTo>
                    <a:lnTo>
                      <a:pt x="188" y="340"/>
                    </a:lnTo>
                    <a:lnTo>
                      <a:pt x="205" y="304"/>
                    </a:lnTo>
                    <a:lnTo>
                      <a:pt x="214" y="269"/>
                    </a:lnTo>
                    <a:lnTo>
                      <a:pt x="222" y="233"/>
                    </a:lnTo>
                    <a:lnTo>
                      <a:pt x="241" y="197"/>
                    </a:lnTo>
                    <a:lnTo>
                      <a:pt x="249" y="162"/>
                    </a:lnTo>
                    <a:lnTo>
                      <a:pt x="258" y="136"/>
                    </a:lnTo>
                    <a:lnTo>
                      <a:pt x="269" y="109"/>
                    </a:lnTo>
                    <a:lnTo>
                      <a:pt x="269" y="89"/>
                    </a:lnTo>
                    <a:lnTo>
                      <a:pt x="276" y="80"/>
                    </a:lnTo>
                    <a:lnTo>
                      <a:pt x="285" y="73"/>
                    </a:lnTo>
                    <a:lnTo>
                      <a:pt x="285" y="54"/>
                    </a:lnTo>
                    <a:lnTo>
                      <a:pt x="294" y="45"/>
                    </a:lnTo>
                    <a:lnTo>
                      <a:pt x="302" y="36"/>
                    </a:lnTo>
                    <a:lnTo>
                      <a:pt x="322" y="27"/>
                    </a:lnTo>
                    <a:lnTo>
                      <a:pt x="329" y="27"/>
                    </a:lnTo>
                    <a:lnTo>
                      <a:pt x="349" y="36"/>
                    </a:lnTo>
                    <a:lnTo>
                      <a:pt x="356" y="45"/>
                    </a:lnTo>
                    <a:lnTo>
                      <a:pt x="375" y="73"/>
                    </a:lnTo>
                    <a:lnTo>
                      <a:pt x="393" y="100"/>
                    </a:lnTo>
                    <a:lnTo>
                      <a:pt x="409" y="116"/>
                    </a:lnTo>
                    <a:lnTo>
                      <a:pt x="429" y="116"/>
                    </a:lnTo>
                    <a:lnTo>
                      <a:pt x="455" y="116"/>
                    </a:lnTo>
                    <a:lnTo>
                      <a:pt x="473" y="109"/>
                    </a:lnTo>
                    <a:lnTo>
                      <a:pt x="490" y="89"/>
                    </a:lnTo>
                    <a:lnTo>
                      <a:pt x="517" y="73"/>
                    </a:lnTo>
                    <a:lnTo>
                      <a:pt x="535" y="54"/>
                    </a:lnTo>
                    <a:lnTo>
                      <a:pt x="562" y="45"/>
                    </a:lnTo>
                    <a:lnTo>
                      <a:pt x="579" y="36"/>
                    </a:lnTo>
                    <a:lnTo>
                      <a:pt x="598" y="20"/>
                    </a:lnTo>
                    <a:lnTo>
                      <a:pt x="615" y="9"/>
                    </a:lnTo>
                    <a:lnTo>
                      <a:pt x="633" y="0"/>
                    </a:lnTo>
                    <a:lnTo>
                      <a:pt x="659" y="9"/>
                    </a:lnTo>
                    <a:lnTo>
                      <a:pt x="678" y="20"/>
                    </a:lnTo>
                    <a:lnTo>
                      <a:pt x="705" y="36"/>
                    </a:lnTo>
                    <a:lnTo>
                      <a:pt x="731" y="45"/>
                    </a:lnTo>
                    <a:lnTo>
                      <a:pt x="749" y="63"/>
                    </a:lnTo>
                    <a:lnTo>
                      <a:pt x="766" y="80"/>
                    </a:lnTo>
                    <a:lnTo>
                      <a:pt x="793" y="100"/>
                    </a:lnTo>
                    <a:lnTo>
                      <a:pt x="802" y="109"/>
                    </a:lnTo>
                    <a:lnTo>
                      <a:pt x="819" y="126"/>
                    </a:lnTo>
                    <a:lnTo>
                      <a:pt x="830" y="162"/>
                    </a:lnTo>
                    <a:lnTo>
                      <a:pt x="846" y="206"/>
                    </a:lnTo>
                    <a:lnTo>
                      <a:pt x="866" y="250"/>
                    </a:lnTo>
                    <a:lnTo>
                      <a:pt x="883" y="313"/>
                    </a:lnTo>
                    <a:lnTo>
                      <a:pt x="899" y="384"/>
                    </a:lnTo>
                    <a:lnTo>
                      <a:pt x="927" y="456"/>
                    </a:lnTo>
                    <a:lnTo>
                      <a:pt x="955" y="536"/>
                    </a:lnTo>
                    <a:lnTo>
                      <a:pt x="990" y="626"/>
                    </a:lnTo>
                    <a:lnTo>
                      <a:pt x="999" y="670"/>
                    </a:lnTo>
                    <a:lnTo>
                      <a:pt x="1016" y="697"/>
                    </a:lnTo>
                    <a:lnTo>
                      <a:pt x="1035" y="713"/>
                    </a:lnTo>
                    <a:lnTo>
                      <a:pt x="1052" y="723"/>
                    </a:lnTo>
                    <a:lnTo>
                      <a:pt x="1079" y="733"/>
                    </a:lnTo>
                    <a:lnTo>
                      <a:pt x="1096" y="741"/>
                    </a:lnTo>
                    <a:lnTo>
                      <a:pt x="1115" y="741"/>
                    </a:lnTo>
                    <a:lnTo>
                      <a:pt x="1123" y="750"/>
                    </a:lnTo>
                    <a:lnTo>
                      <a:pt x="1142" y="750"/>
                    </a:lnTo>
                    <a:lnTo>
                      <a:pt x="1142" y="766"/>
                    </a:lnTo>
                    <a:lnTo>
                      <a:pt x="1142" y="777"/>
                    </a:lnTo>
                    <a:lnTo>
                      <a:pt x="1132" y="786"/>
                    </a:lnTo>
                    <a:lnTo>
                      <a:pt x="1132" y="794"/>
                    </a:lnTo>
                    <a:lnTo>
                      <a:pt x="1123" y="794"/>
                    </a:lnTo>
                    <a:lnTo>
                      <a:pt x="1115" y="794"/>
                    </a:lnTo>
                    <a:lnTo>
                      <a:pt x="1115" y="803"/>
                    </a:lnTo>
                    <a:lnTo>
                      <a:pt x="1106" y="803"/>
                    </a:lnTo>
                    <a:lnTo>
                      <a:pt x="1115" y="813"/>
                    </a:lnTo>
                    <a:lnTo>
                      <a:pt x="1115" y="821"/>
                    </a:lnTo>
                    <a:lnTo>
                      <a:pt x="1123" y="830"/>
                    </a:lnTo>
                    <a:lnTo>
                      <a:pt x="1132" y="839"/>
                    </a:lnTo>
                    <a:lnTo>
                      <a:pt x="1142" y="847"/>
                    </a:lnTo>
                    <a:lnTo>
                      <a:pt x="1150" y="857"/>
                    </a:lnTo>
                    <a:lnTo>
                      <a:pt x="1150" y="866"/>
                    </a:lnTo>
                    <a:lnTo>
                      <a:pt x="1159" y="875"/>
                    </a:lnTo>
                    <a:lnTo>
                      <a:pt x="1159" y="883"/>
                    </a:lnTo>
                    <a:lnTo>
                      <a:pt x="1150" y="893"/>
                    </a:lnTo>
                    <a:lnTo>
                      <a:pt x="1150" y="902"/>
                    </a:lnTo>
                    <a:lnTo>
                      <a:pt x="1142" y="902"/>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81" name="Freeform 83"/>
              <p:cNvSpPr>
                <a:spLocks/>
              </p:cNvSpPr>
              <p:nvPr/>
            </p:nvSpPr>
            <p:spPr bwMode="auto">
              <a:xfrm>
                <a:off x="4997" y="989"/>
                <a:ext cx="354" cy="577"/>
              </a:xfrm>
              <a:custGeom>
                <a:avLst/>
                <a:gdLst>
                  <a:gd name="T0" fmla="*/ 311 w 1392"/>
                  <a:gd name="T1" fmla="*/ 236 h 2247"/>
                  <a:gd name="T2" fmla="*/ 340 w 1392"/>
                  <a:gd name="T3" fmla="*/ 241 h 2247"/>
                  <a:gd name="T4" fmla="*/ 340 w 1392"/>
                  <a:gd name="T5" fmla="*/ 254 h 2247"/>
                  <a:gd name="T6" fmla="*/ 338 w 1392"/>
                  <a:gd name="T7" fmla="*/ 263 h 2247"/>
                  <a:gd name="T8" fmla="*/ 352 w 1392"/>
                  <a:gd name="T9" fmla="*/ 275 h 2247"/>
                  <a:gd name="T10" fmla="*/ 340 w 1392"/>
                  <a:gd name="T11" fmla="*/ 291 h 2247"/>
                  <a:gd name="T12" fmla="*/ 315 w 1392"/>
                  <a:gd name="T13" fmla="*/ 307 h 2247"/>
                  <a:gd name="T14" fmla="*/ 306 w 1392"/>
                  <a:gd name="T15" fmla="*/ 323 h 2247"/>
                  <a:gd name="T16" fmla="*/ 295 w 1392"/>
                  <a:gd name="T17" fmla="*/ 335 h 2247"/>
                  <a:gd name="T18" fmla="*/ 288 w 1392"/>
                  <a:gd name="T19" fmla="*/ 337 h 2247"/>
                  <a:gd name="T20" fmla="*/ 290 w 1392"/>
                  <a:gd name="T21" fmla="*/ 357 h 2247"/>
                  <a:gd name="T22" fmla="*/ 288 w 1392"/>
                  <a:gd name="T23" fmla="*/ 360 h 2247"/>
                  <a:gd name="T24" fmla="*/ 281 w 1392"/>
                  <a:gd name="T25" fmla="*/ 348 h 2247"/>
                  <a:gd name="T26" fmla="*/ 274 w 1392"/>
                  <a:gd name="T27" fmla="*/ 344 h 2247"/>
                  <a:gd name="T28" fmla="*/ 265 w 1392"/>
                  <a:gd name="T29" fmla="*/ 337 h 2247"/>
                  <a:gd name="T30" fmla="*/ 263 w 1392"/>
                  <a:gd name="T31" fmla="*/ 342 h 2247"/>
                  <a:gd name="T32" fmla="*/ 254 w 1392"/>
                  <a:gd name="T33" fmla="*/ 351 h 2247"/>
                  <a:gd name="T34" fmla="*/ 229 w 1392"/>
                  <a:gd name="T35" fmla="*/ 360 h 2247"/>
                  <a:gd name="T36" fmla="*/ 211 w 1392"/>
                  <a:gd name="T37" fmla="*/ 376 h 2247"/>
                  <a:gd name="T38" fmla="*/ 202 w 1392"/>
                  <a:gd name="T39" fmla="*/ 405 h 2247"/>
                  <a:gd name="T40" fmla="*/ 206 w 1392"/>
                  <a:gd name="T41" fmla="*/ 421 h 2247"/>
                  <a:gd name="T42" fmla="*/ 200 w 1392"/>
                  <a:gd name="T43" fmla="*/ 433 h 2247"/>
                  <a:gd name="T44" fmla="*/ 188 w 1392"/>
                  <a:gd name="T45" fmla="*/ 426 h 2247"/>
                  <a:gd name="T46" fmla="*/ 179 w 1392"/>
                  <a:gd name="T47" fmla="*/ 447 h 2247"/>
                  <a:gd name="T48" fmla="*/ 152 w 1392"/>
                  <a:gd name="T49" fmla="*/ 451 h 2247"/>
                  <a:gd name="T50" fmla="*/ 145 w 1392"/>
                  <a:gd name="T51" fmla="*/ 460 h 2247"/>
                  <a:gd name="T52" fmla="*/ 134 w 1392"/>
                  <a:gd name="T53" fmla="*/ 470 h 2247"/>
                  <a:gd name="T54" fmla="*/ 125 w 1392"/>
                  <a:gd name="T55" fmla="*/ 488 h 2247"/>
                  <a:gd name="T56" fmla="*/ 131 w 1392"/>
                  <a:gd name="T57" fmla="*/ 504 h 2247"/>
                  <a:gd name="T58" fmla="*/ 120 w 1392"/>
                  <a:gd name="T59" fmla="*/ 518 h 2247"/>
                  <a:gd name="T60" fmla="*/ 113 w 1392"/>
                  <a:gd name="T61" fmla="*/ 536 h 2247"/>
                  <a:gd name="T62" fmla="*/ 106 w 1392"/>
                  <a:gd name="T63" fmla="*/ 552 h 2247"/>
                  <a:gd name="T64" fmla="*/ 109 w 1392"/>
                  <a:gd name="T65" fmla="*/ 568 h 2247"/>
                  <a:gd name="T66" fmla="*/ 95 w 1392"/>
                  <a:gd name="T67" fmla="*/ 572 h 2247"/>
                  <a:gd name="T68" fmla="*/ 77 w 1392"/>
                  <a:gd name="T69" fmla="*/ 552 h 2247"/>
                  <a:gd name="T70" fmla="*/ 34 w 1392"/>
                  <a:gd name="T71" fmla="*/ 429 h 2247"/>
                  <a:gd name="T72" fmla="*/ 0 w 1392"/>
                  <a:gd name="T73" fmla="*/ 321 h 2247"/>
                  <a:gd name="T74" fmla="*/ 5 w 1392"/>
                  <a:gd name="T75" fmla="*/ 309 h 2247"/>
                  <a:gd name="T76" fmla="*/ 13 w 1392"/>
                  <a:gd name="T77" fmla="*/ 321 h 2247"/>
                  <a:gd name="T78" fmla="*/ 18 w 1392"/>
                  <a:gd name="T79" fmla="*/ 302 h 2247"/>
                  <a:gd name="T80" fmla="*/ 20 w 1392"/>
                  <a:gd name="T81" fmla="*/ 284 h 2247"/>
                  <a:gd name="T82" fmla="*/ 25 w 1392"/>
                  <a:gd name="T83" fmla="*/ 270 h 2247"/>
                  <a:gd name="T84" fmla="*/ 29 w 1392"/>
                  <a:gd name="T85" fmla="*/ 250 h 2247"/>
                  <a:gd name="T86" fmla="*/ 36 w 1392"/>
                  <a:gd name="T87" fmla="*/ 209 h 2247"/>
                  <a:gd name="T88" fmla="*/ 39 w 1392"/>
                  <a:gd name="T89" fmla="*/ 161 h 2247"/>
                  <a:gd name="T90" fmla="*/ 36 w 1392"/>
                  <a:gd name="T91" fmla="*/ 124 h 2247"/>
                  <a:gd name="T92" fmla="*/ 45 w 1392"/>
                  <a:gd name="T93" fmla="*/ 94 h 2247"/>
                  <a:gd name="T94" fmla="*/ 63 w 1392"/>
                  <a:gd name="T95" fmla="*/ 42 h 2247"/>
                  <a:gd name="T96" fmla="*/ 72 w 1392"/>
                  <a:gd name="T97" fmla="*/ 14 h 2247"/>
                  <a:gd name="T98" fmla="*/ 91 w 1392"/>
                  <a:gd name="T99" fmla="*/ 12 h 2247"/>
                  <a:gd name="T100" fmla="*/ 120 w 1392"/>
                  <a:gd name="T101" fmla="*/ 28 h 2247"/>
                  <a:gd name="T102" fmla="*/ 152 w 1392"/>
                  <a:gd name="T103" fmla="*/ 5 h 2247"/>
                  <a:gd name="T104" fmla="*/ 186 w 1392"/>
                  <a:gd name="T105" fmla="*/ 12 h 2247"/>
                  <a:gd name="T106" fmla="*/ 211 w 1392"/>
                  <a:gd name="T107" fmla="*/ 42 h 2247"/>
                  <a:gd name="T108" fmla="*/ 243 w 1392"/>
                  <a:gd name="T109" fmla="*/ 138 h 2247"/>
                  <a:gd name="T110" fmla="*/ 274 w 1392"/>
                  <a:gd name="T111" fmla="*/ 188 h 2247"/>
                  <a:gd name="T112" fmla="*/ 290 w 1392"/>
                  <a:gd name="T113" fmla="*/ 200 h 2247"/>
                  <a:gd name="T114" fmla="*/ 284 w 1392"/>
                  <a:gd name="T115" fmla="*/ 206 h 2247"/>
                  <a:gd name="T116" fmla="*/ 290 w 1392"/>
                  <a:gd name="T117" fmla="*/ 217 h 2247"/>
                  <a:gd name="T118" fmla="*/ 292 w 1392"/>
                  <a:gd name="T119" fmla="*/ 229 h 224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92" h="2247">
                    <a:moveTo>
                      <a:pt x="1142" y="902"/>
                    </a:moveTo>
                    <a:lnTo>
                      <a:pt x="1176" y="919"/>
                    </a:lnTo>
                    <a:lnTo>
                      <a:pt x="1195" y="937"/>
                    </a:lnTo>
                    <a:lnTo>
                      <a:pt x="1203" y="937"/>
                    </a:lnTo>
                    <a:lnTo>
                      <a:pt x="1212" y="928"/>
                    </a:lnTo>
                    <a:lnTo>
                      <a:pt x="1223" y="919"/>
                    </a:lnTo>
                    <a:lnTo>
                      <a:pt x="1230" y="910"/>
                    </a:lnTo>
                    <a:lnTo>
                      <a:pt x="1239" y="902"/>
                    </a:lnTo>
                    <a:lnTo>
                      <a:pt x="1256" y="902"/>
                    </a:lnTo>
                    <a:lnTo>
                      <a:pt x="1283" y="902"/>
                    </a:lnTo>
                    <a:lnTo>
                      <a:pt x="1310" y="919"/>
                    </a:lnTo>
                    <a:lnTo>
                      <a:pt x="1338" y="937"/>
                    </a:lnTo>
                    <a:lnTo>
                      <a:pt x="1347" y="946"/>
                    </a:lnTo>
                    <a:lnTo>
                      <a:pt x="1347" y="955"/>
                    </a:lnTo>
                    <a:lnTo>
                      <a:pt x="1356" y="963"/>
                    </a:lnTo>
                    <a:lnTo>
                      <a:pt x="1347" y="973"/>
                    </a:lnTo>
                    <a:lnTo>
                      <a:pt x="1347" y="982"/>
                    </a:lnTo>
                    <a:lnTo>
                      <a:pt x="1338" y="990"/>
                    </a:lnTo>
                    <a:lnTo>
                      <a:pt x="1329" y="990"/>
                    </a:lnTo>
                    <a:lnTo>
                      <a:pt x="1320" y="999"/>
                    </a:lnTo>
                    <a:lnTo>
                      <a:pt x="1310" y="1009"/>
                    </a:lnTo>
                    <a:lnTo>
                      <a:pt x="1310" y="1017"/>
                    </a:lnTo>
                    <a:lnTo>
                      <a:pt x="1320" y="1026"/>
                    </a:lnTo>
                    <a:lnTo>
                      <a:pt x="1329" y="1026"/>
                    </a:lnTo>
                    <a:lnTo>
                      <a:pt x="1347" y="1035"/>
                    </a:lnTo>
                    <a:lnTo>
                      <a:pt x="1356" y="1035"/>
                    </a:lnTo>
                    <a:lnTo>
                      <a:pt x="1373" y="1043"/>
                    </a:lnTo>
                    <a:lnTo>
                      <a:pt x="1383" y="1043"/>
                    </a:lnTo>
                    <a:lnTo>
                      <a:pt x="1392" y="1062"/>
                    </a:lnTo>
                    <a:lnTo>
                      <a:pt x="1383" y="1070"/>
                    </a:lnTo>
                    <a:lnTo>
                      <a:pt x="1373" y="1097"/>
                    </a:lnTo>
                    <a:lnTo>
                      <a:pt x="1373" y="1106"/>
                    </a:lnTo>
                    <a:lnTo>
                      <a:pt x="1373" y="1123"/>
                    </a:lnTo>
                    <a:lnTo>
                      <a:pt x="1365" y="1123"/>
                    </a:lnTo>
                    <a:lnTo>
                      <a:pt x="1356" y="1133"/>
                    </a:lnTo>
                    <a:lnTo>
                      <a:pt x="1338" y="1133"/>
                    </a:lnTo>
                    <a:lnTo>
                      <a:pt x="1320" y="1143"/>
                    </a:lnTo>
                    <a:lnTo>
                      <a:pt x="1303" y="1143"/>
                    </a:lnTo>
                    <a:lnTo>
                      <a:pt x="1276" y="1150"/>
                    </a:lnTo>
                    <a:lnTo>
                      <a:pt x="1256" y="1159"/>
                    </a:lnTo>
                    <a:lnTo>
                      <a:pt x="1239" y="1170"/>
                    </a:lnTo>
                    <a:lnTo>
                      <a:pt x="1239" y="1196"/>
                    </a:lnTo>
                    <a:lnTo>
                      <a:pt x="1239" y="1203"/>
                    </a:lnTo>
                    <a:lnTo>
                      <a:pt x="1239" y="1223"/>
                    </a:lnTo>
                    <a:lnTo>
                      <a:pt x="1230" y="1232"/>
                    </a:lnTo>
                    <a:lnTo>
                      <a:pt x="1223" y="1239"/>
                    </a:lnTo>
                    <a:lnTo>
                      <a:pt x="1212" y="1250"/>
                    </a:lnTo>
                    <a:lnTo>
                      <a:pt x="1203" y="1259"/>
                    </a:lnTo>
                    <a:lnTo>
                      <a:pt x="1186" y="1259"/>
                    </a:lnTo>
                    <a:lnTo>
                      <a:pt x="1176" y="1259"/>
                    </a:lnTo>
                    <a:lnTo>
                      <a:pt x="1159" y="1250"/>
                    </a:lnTo>
                    <a:lnTo>
                      <a:pt x="1159" y="1276"/>
                    </a:lnTo>
                    <a:lnTo>
                      <a:pt x="1159" y="1294"/>
                    </a:lnTo>
                    <a:lnTo>
                      <a:pt x="1159" y="1303"/>
                    </a:lnTo>
                    <a:lnTo>
                      <a:pt x="1150" y="1312"/>
                    </a:lnTo>
                    <a:lnTo>
                      <a:pt x="1142" y="1312"/>
                    </a:lnTo>
                    <a:lnTo>
                      <a:pt x="1132" y="1312"/>
                    </a:lnTo>
                    <a:lnTo>
                      <a:pt x="1132" y="1320"/>
                    </a:lnTo>
                    <a:lnTo>
                      <a:pt x="1142" y="1339"/>
                    </a:lnTo>
                    <a:lnTo>
                      <a:pt x="1142" y="1356"/>
                    </a:lnTo>
                    <a:lnTo>
                      <a:pt x="1142" y="1365"/>
                    </a:lnTo>
                    <a:lnTo>
                      <a:pt x="1142" y="1383"/>
                    </a:lnTo>
                    <a:lnTo>
                      <a:pt x="1142" y="1392"/>
                    </a:lnTo>
                    <a:lnTo>
                      <a:pt x="1142" y="1400"/>
                    </a:lnTo>
                    <a:lnTo>
                      <a:pt x="1142" y="1410"/>
                    </a:lnTo>
                    <a:lnTo>
                      <a:pt x="1132" y="1410"/>
                    </a:lnTo>
                    <a:lnTo>
                      <a:pt x="1132" y="1400"/>
                    </a:lnTo>
                    <a:lnTo>
                      <a:pt x="1123" y="1392"/>
                    </a:lnTo>
                    <a:lnTo>
                      <a:pt x="1123" y="1383"/>
                    </a:lnTo>
                    <a:lnTo>
                      <a:pt x="1123" y="1374"/>
                    </a:lnTo>
                    <a:lnTo>
                      <a:pt x="1115" y="1365"/>
                    </a:lnTo>
                    <a:lnTo>
                      <a:pt x="1106" y="1356"/>
                    </a:lnTo>
                    <a:lnTo>
                      <a:pt x="1106" y="1347"/>
                    </a:lnTo>
                    <a:lnTo>
                      <a:pt x="1096" y="1339"/>
                    </a:lnTo>
                    <a:lnTo>
                      <a:pt x="1088" y="1330"/>
                    </a:lnTo>
                    <a:lnTo>
                      <a:pt x="1079" y="1330"/>
                    </a:lnTo>
                    <a:lnTo>
                      <a:pt x="1079" y="1339"/>
                    </a:lnTo>
                    <a:lnTo>
                      <a:pt x="1070" y="1339"/>
                    </a:lnTo>
                    <a:lnTo>
                      <a:pt x="1062" y="1330"/>
                    </a:lnTo>
                    <a:lnTo>
                      <a:pt x="1052" y="1330"/>
                    </a:lnTo>
                    <a:lnTo>
                      <a:pt x="1043" y="1312"/>
                    </a:lnTo>
                    <a:lnTo>
                      <a:pt x="1035" y="1294"/>
                    </a:lnTo>
                    <a:lnTo>
                      <a:pt x="1035" y="1303"/>
                    </a:lnTo>
                    <a:lnTo>
                      <a:pt x="1035" y="1312"/>
                    </a:lnTo>
                    <a:lnTo>
                      <a:pt x="1035" y="1320"/>
                    </a:lnTo>
                    <a:lnTo>
                      <a:pt x="1035" y="1330"/>
                    </a:lnTo>
                    <a:lnTo>
                      <a:pt x="1035" y="1339"/>
                    </a:lnTo>
                    <a:lnTo>
                      <a:pt x="1026" y="1339"/>
                    </a:lnTo>
                    <a:lnTo>
                      <a:pt x="1016" y="1347"/>
                    </a:lnTo>
                    <a:lnTo>
                      <a:pt x="1008" y="1347"/>
                    </a:lnTo>
                    <a:lnTo>
                      <a:pt x="999" y="1356"/>
                    </a:lnTo>
                    <a:lnTo>
                      <a:pt x="999" y="1365"/>
                    </a:lnTo>
                    <a:lnTo>
                      <a:pt x="990" y="1383"/>
                    </a:lnTo>
                    <a:lnTo>
                      <a:pt x="981" y="1392"/>
                    </a:lnTo>
                    <a:lnTo>
                      <a:pt x="963" y="1392"/>
                    </a:lnTo>
                    <a:lnTo>
                      <a:pt x="946" y="1400"/>
                    </a:lnTo>
                    <a:lnTo>
                      <a:pt x="919" y="1400"/>
                    </a:lnTo>
                    <a:lnTo>
                      <a:pt x="899" y="1400"/>
                    </a:lnTo>
                    <a:lnTo>
                      <a:pt x="874" y="1410"/>
                    </a:lnTo>
                    <a:lnTo>
                      <a:pt x="855" y="1410"/>
                    </a:lnTo>
                    <a:lnTo>
                      <a:pt x="839" y="1410"/>
                    </a:lnTo>
                    <a:lnTo>
                      <a:pt x="839" y="1427"/>
                    </a:lnTo>
                    <a:lnTo>
                      <a:pt x="830" y="1445"/>
                    </a:lnTo>
                    <a:lnTo>
                      <a:pt x="830" y="1463"/>
                    </a:lnTo>
                    <a:lnTo>
                      <a:pt x="819" y="1480"/>
                    </a:lnTo>
                    <a:lnTo>
                      <a:pt x="811" y="1499"/>
                    </a:lnTo>
                    <a:lnTo>
                      <a:pt x="802" y="1525"/>
                    </a:lnTo>
                    <a:lnTo>
                      <a:pt x="793" y="1543"/>
                    </a:lnTo>
                    <a:lnTo>
                      <a:pt x="793" y="1560"/>
                    </a:lnTo>
                    <a:lnTo>
                      <a:pt x="793" y="1579"/>
                    </a:lnTo>
                    <a:lnTo>
                      <a:pt x="802" y="1596"/>
                    </a:lnTo>
                    <a:lnTo>
                      <a:pt x="811" y="1606"/>
                    </a:lnTo>
                    <a:lnTo>
                      <a:pt x="811" y="1614"/>
                    </a:lnTo>
                    <a:lnTo>
                      <a:pt x="811" y="1623"/>
                    </a:lnTo>
                    <a:lnTo>
                      <a:pt x="811" y="1632"/>
                    </a:lnTo>
                    <a:lnTo>
                      <a:pt x="811" y="1641"/>
                    </a:lnTo>
                    <a:lnTo>
                      <a:pt x="811" y="1650"/>
                    </a:lnTo>
                    <a:lnTo>
                      <a:pt x="811" y="1659"/>
                    </a:lnTo>
                    <a:lnTo>
                      <a:pt x="802" y="1669"/>
                    </a:lnTo>
                    <a:lnTo>
                      <a:pt x="802" y="1676"/>
                    </a:lnTo>
                    <a:lnTo>
                      <a:pt x="793" y="1687"/>
                    </a:lnTo>
                    <a:lnTo>
                      <a:pt x="786" y="1687"/>
                    </a:lnTo>
                    <a:lnTo>
                      <a:pt x="775" y="1676"/>
                    </a:lnTo>
                    <a:lnTo>
                      <a:pt x="766" y="1676"/>
                    </a:lnTo>
                    <a:lnTo>
                      <a:pt x="758" y="1669"/>
                    </a:lnTo>
                    <a:lnTo>
                      <a:pt x="749" y="1669"/>
                    </a:lnTo>
                    <a:lnTo>
                      <a:pt x="739" y="1659"/>
                    </a:lnTo>
                    <a:lnTo>
                      <a:pt x="731" y="1659"/>
                    </a:lnTo>
                    <a:lnTo>
                      <a:pt x="722" y="1669"/>
                    </a:lnTo>
                    <a:lnTo>
                      <a:pt x="705" y="1676"/>
                    </a:lnTo>
                    <a:lnTo>
                      <a:pt x="713" y="1703"/>
                    </a:lnTo>
                    <a:lnTo>
                      <a:pt x="713" y="1721"/>
                    </a:lnTo>
                    <a:lnTo>
                      <a:pt x="705" y="1740"/>
                    </a:lnTo>
                    <a:lnTo>
                      <a:pt x="695" y="1749"/>
                    </a:lnTo>
                    <a:lnTo>
                      <a:pt x="678" y="1749"/>
                    </a:lnTo>
                    <a:lnTo>
                      <a:pt x="659" y="1749"/>
                    </a:lnTo>
                    <a:lnTo>
                      <a:pt x="642" y="1756"/>
                    </a:lnTo>
                    <a:lnTo>
                      <a:pt x="625" y="1756"/>
                    </a:lnTo>
                    <a:lnTo>
                      <a:pt x="598" y="1756"/>
                    </a:lnTo>
                    <a:lnTo>
                      <a:pt x="579" y="1756"/>
                    </a:lnTo>
                    <a:lnTo>
                      <a:pt x="579" y="1767"/>
                    </a:lnTo>
                    <a:lnTo>
                      <a:pt x="579" y="1776"/>
                    </a:lnTo>
                    <a:lnTo>
                      <a:pt x="570" y="1784"/>
                    </a:lnTo>
                    <a:lnTo>
                      <a:pt x="570" y="1793"/>
                    </a:lnTo>
                    <a:lnTo>
                      <a:pt x="562" y="1802"/>
                    </a:lnTo>
                    <a:lnTo>
                      <a:pt x="553" y="1811"/>
                    </a:lnTo>
                    <a:lnTo>
                      <a:pt x="544" y="1811"/>
                    </a:lnTo>
                    <a:lnTo>
                      <a:pt x="535" y="1820"/>
                    </a:lnTo>
                    <a:lnTo>
                      <a:pt x="526" y="1829"/>
                    </a:lnTo>
                    <a:lnTo>
                      <a:pt x="517" y="1837"/>
                    </a:lnTo>
                    <a:lnTo>
                      <a:pt x="509" y="1847"/>
                    </a:lnTo>
                    <a:lnTo>
                      <a:pt x="499" y="1864"/>
                    </a:lnTo>
                    <a:lnTo>
                      <a:pt x="499" y="1873"/>
                    </a:lnTo>
                    <a:lnTo>
                      <a:pt x="490" y="1891"/>
                    </a:lnTo>
                    <a:lnTo>
                      <a:pt x="490" y="1900"/>
                    </a:lnTo>
                    <a:lnTo>
                      <a:pt x="490" y="1917"/>
                    </a:lnTo>
                    <a:lnTo>
                      <a:pt x="490" y="1927"/>
                    </a:lnTo>
                    <a:lnTo>
                      <a:pt x="490" y="1936"/>
                    </a:lnTo>
                    <a:lnTo>
                      <a:pt x="509" y="1944"/>
                    </a:lnTo>
                    <a:lnTo>
                      <a:pt x="517" y="1953"/>
                    </a:lnTo>
                    <a:lnTo>
                      <a:pt x="517" y="1962"/>
                    </a:lnTo>
                    <a:lnTo>
                      <a:pt x="517" y="1971"/>
                    </a:lnTo>
                    <a:lnTo>
                      <a:pt x="509" y="1980"/>
                    </a:lnTo>
                    <a:lnTo>
                      <a:pt x="499" y="1989"/>
                    </a:lnTo>
                    <a:lnTo>
                      <a:pt x="490" y="1998"/>
                    </a:lnTo>
                    <a:lnTo>
                      <a:pt x="482" y="2007"/>
                    </a:lnTo>
                    <a:lnTo>
                      <a:pt x="473" y="2016"/>
                    </a:lnTo>
                    <a:lnTo>
                      <a:pt x="462" y="2025"/>
                    </a:lnTo>
                    <a:lnTo>
                      <a:pt x="462" y="2033"/>
                    </a:lnTo>
                    <a:lnTo>
                      <a:pt x="462" y="2052"/>
                    </a:lnTo>
                    <a:lnTo>
                      <a:pt x="462" y="2060"/>
                    </a:lnTo>
                    <a:lnTo>
                      <a:pt x="455" y="2078"/>
                    </a:lnTo>
                    <a:lnTo>
                      <a:pt x="446" y="2087"/>
                    </a:lnTo>
                    <a:lnTo>
                      <a:pt x="437" y="2105"/>
                    </a:lnTo>
                    <a:lnTo>
                      <a:pt x="437" y="2113"/>
                    </a:lnTo>
                    <a:lnTo>
                      <a:pt x="429" y="2122"/>
                    </a:lnTo>
                    <a:lnTo>
                      <a:pt x="429" y="2132"/>
                    </a:lnTo>
                    <a:lnTo>
                      <a:pt x="418" y="2140"/>
                    </a:lnTo>
                    <a:lnTo>
                      <a:pt x="418" y="2149"/>
                    </a:lnTo>
                    <a:lnTo>
                      <a:pt x="429" y="2158"/>
                    </a:lnTo>
                    <a:lnTo>
                      <a:pt x="429" y="2167"/>
                    </a:lnTo>
                    <a:lnTo>
                      <a:pt x="429" y="2176"/>
                    </a:lnTo>
                    <a:lnTo>
                      <a:pt x="429" y="2185"/>
                    </a:lnTo>
                    <a:lnTo>
                      <a:pt x="429" y="2202"/>
                    </a:lnTo>
                    <a:lnTo>
                      <a:pt x="429" y="2213"/>
                    </a:lnTo>
                    <a:lnTo>
                      <a:pt x="418" y="2229"/>
                    </a:lnTo>
                    <a:lnTo>
                      <a:pt x="418" y="2238"/>
                    </a:lnTo>
                    <a:lnTo>
                      <a:pt x="409" y="2247"/>
                    </a:lnTo>
                    <a:lnTo>
                      <a:pt x="402" y="2238"/>
                    </a:lnTo>
                    <a:lnTo>
                      <a:pt x="382" y="2238"/>
                    </a:lnTo>
                    <a:lnTo>
                      <a:pt x="375" y="2229"/>
                    </a:lnTo>
                    <a:lnTo>
                      <a:pt x="365" y="2220"/>
                    </a:lnTo>
                    <a:lnTo>
                      <a:pt x="356" y="2213"/>
                    </a:lnTo>
                    <a:lnTo>
                      <a:pt x="338" y="2202"/>
                    </a:lnTo>
                    <a:lnTo>
                      <a:pt x="329" y="2185"/>
                    </a:lnTo>
                    <a:lnTo>
                      <a:pt x="312" y="2167"/>
                    </a:lnTo>
                    <a:lnTo>
                      <a:pt x="302" y="2149"/>
                    </a:lnTo>
                    <a:lnTo>
                      <a:pt x="294" y="2132"/>
                    </a:lnTo>
                    <a:lnTo>
                      <a:pt x="276" y="2096"/>
                    </a:lnTo>
                    <a:lnTo>
                      <a:pt x="249" y="2016"/>
                    </a:lnTo>
                    <a:lnTo>
                      <a:pt x="214" y="1917"/>
                    </a:lnTo>
                    <a:lnTo>
                      <a:pt x="178" y="1793"/>
                    </a:lnTo>
                    <a:lnTo>
                      <a:pt x="133" y="1669"/>
                    </a:lnTo>
                    <a:lnTo>
                      <a:pt x="89" y="1543"/>
                    </a:lnTo>
                    <a:lnTo>
                      <a:pt x="53" y="1436"/>
                    </a:lnTo>
                    <a:lnTo>
                      <a:pt x="27" y="1347"/>
                    </a:lnTo>
                    <a:lnTo>
                      <a:pt x="0" y="1285"/>
                    </a:lnTo>
                    <a:lnTo>
                      <a:pt x="0" y="1259"/>
                    </a:lnTo>
                    <a:lnTo>
                      <a:pt x="0" y="1250"/>
                    </a:lnTo>
                    <a:lnTo>
                      <a:pt x="0" y="1232"/>
                    </a:lnTo>
                    <a:lnTo>
                      <a:pt x="0" y="1223"/>
                    </a:lnTo>
                    <a:lnTo>
                      <a:pt x="0" y="1214"/>
                    </a:lnTo>
                    <a:lnTo>
                      <a:pt x="9" y="1203"/>
                    </a:lnTo>
                    <a:lnTo>
                      <a:pt x="18" y="1203"/>
                    </a:lnTo>
                    <a:lnTo>
                      <a:pt x="27" y="1203"/>
                    </a:lnTo>
                    <a:lnTo>
                      <a:pt x="27" y="1214"/>
                    </a:lnTo>
                    <a:lnTo>
                      <a:pt x="36" y="1232"/>
                    </a:lnTo>
                    <a:lnTo>
                      <a:pt x="45" y="1239"/>
                    </a:lnTo>
                    <a:lnTo>
                      <a:pt x="53" y="1250"/>
                    </a:lnTo>
                    <a:lnTo>
                      <a:pt x="62" y="1250"/>
                    </a:lnTo>
                    <a:lnTo>
                      <a:pt x="62" y="1239"/>
                    </a:lnTo>
                    <a:lnTo>
                      <a:pt x="72" y="1223"/>
                    </a:lnTo>
                    <a:lnTo>
                      <a:pt x="72" y="1214"/>
                    </a:lnTo>
                    <a:lnTo>
                      <a:pt x="72" y="1196"/>
                    </a:lnTo>
                    <a:lnTo>
                      <a:pt x="72" y="1177"/>
                    </a:lnTo>
                    <a:lnTo>
                      <a:pt x="62" y="1159"/>
                    </a:lnTo>
                    <a:lnTo>
                      <a:pt x="80" y="1150"/>
                    </a:lnTo>
                    <a:lnTo>
                      <a:pt x="89" y="1143"/>
                    </a:lnTo>
                    <a:lnTo>
                      <a:pt x="89" y="1133"/>
                    </a:lnTo>
                    <a:lnTo>
                      <a:pt x="89" y="1123"/>
                    </a:lnTo>
                    <a:lnTo>
                      <a:pt x="80" y="1106"/>
                    </a:lnTo>
                    <a:lnTo>
                      <a:pt x="80" y="1097"/>
                    </a:lnTo>
                    <a:lnTo>
                      <a:pt x="72" y="1090"/>
                    </a:lnTo>
                    <a:lnTo>
                      <a:pt x="72" y="1079"/>
                    </a:lnTo>
                    <a:lnTo>
                      <a:pt x="72" y="1070"/>
                    </a:lnTo>
                    <a:lnTo>
                      <a:pt x="80" y="1062"/>
                    </a:lnTo>
                    <a:lnTo>
                      <a:pt x="98" y="1053"/>
                    </a:lnTo>
                    <a:lnTo>
                      <a:pt x="107" y="1043"/>
                    </a:lnTo>
                    <a:lnTo>
                      <a:pt x="107" y="1026"/>
                    </a:lnTo>
                    <a:lnTo>
                      <a:pt x="107" y="1009"/>
                    </a:lnTo>
                    <a:lnTo>
                      <a:pt x="116" y="999"/>
                    </a:lnTo>
                    <a:lnTo>
                      <a:pt x="116" y="982"/>
                    </a:lnTo>
                    <a:lnTo>
                      <a:pt x="116" y="973"/>
                    </a:lnTo>
                    <a:lnTo>
                      <a:pt x="125" y="955"/>
                    </a:lnTo>
                    <a:lnTo>
                      <a:pt x="133" y="946"/>
                    </a:lnTo>
                    <a:lnTo>
                      <a:pt x="152" y="928"/>
                    </a:lnTo>
                    <a:lnTo>
                      <a:pt x="152" y="883"/>
                    </a:lnTo>
                    <a:lnTo>
                      <a:pt x="152" y="847"/>
                    </a:lnTo>
                    <a:lnTo>
                      <a:pt x="142" y="813"/>
                    </a:lnTo>
                    <a:lnTo>
                      <a:pt x="142" y="786"/>
                    </a:lnTo>
                    <a:lnTo>
                      <a:pt x="133" y="759"/>
                    </a:lnTo>
                    <a:lnTo>
                      <a:pt x="133" y="733"/>
                    </a:lnTo>
                    <a:lnTo>
                      <a:pt x="133" y="697"/>
                    </a:lnTo>
                    <a:lnTo>
                      <a:pt x="133" y="661"/>
                    </a:lnTo>
                    <a:lnTo>
                      <a:pt x="152" y="626"/>
                    </a:lnTo>
                    <a:lnTo>
                      <a:pt x="178" y="573"/>
                    </a:lnTo>
                    <a:lnTo>
                      <a:pt x="169" y="553"/>
                    </a:lnTo>
                    <a:lnTo>
                      <a:pt x="160" y="536"/>
                    </a:lnTo>
                    <a:lnTo>
                      <a:pt x="152" y="518"/>
                    </a:lnTo>
                    <a:lnTo>
                      <a:pt x="152" y="500"/>
                    </a:lnTo>
                    <a:lnTo>
                      <a:pt x="142" y="482"/>
                    </a:lnTo>
                    <a:lnTo>
                      <a:pt x="142" y="464"/>
                    </a:lnTo>
                    <a:lnTo>
                      <a:pt x="142" y="446"/>
                    </a:lnTo>
                    <a:lnTo>
                      <a:pt x="142" y="429"/>
                    </a:lnTo>
                    <a:lnTo>
                      <a:pt x="152" y="410"/>
                    </a:lnTo>
                    <a:lnTo>
                      <a:pt x="160" y="393"/>
                    </a:lnTo>
                    <a:lnTo>
                      <a:pt x="178" y="366"/>
                    </a:lnTo>
                    <a:lnTo>
                      <a:pt x="188" y="340"/>
                    </a:lnTo>
                    <a:lnTo>
                      <a:pt x="205" y="304"/>
                    </a:lnTo>
                    <a:lnTo>
                      <a:pt x="214" y="269"/>
                    </a:lnTo>
                    <a:lnTo>
                      <a:pt x="222" y="233"/>
                    </a:lnTo>
                    <a:lnTo>
                      <a:pt x="241" y="197"/>
                    </a:lnTo>
                    <a:lnTo>
                      <a:pt x="249" y="162"/>
                    </a:lnTo>
                    <a:lnTo>
                      <a:pt x="258" y="136"/>
                    </a:lnTo>
                    <a:lnTo>
                      <a:pt x="269" y="109"/>
                    </a:lnTo>
                    <a:lnTo>
                      <a:pt x="269" y="89"/>
                    </a:lnTo>
                    <a:lnTo>
                      <a:pt x="276" y="80"/>
                    </a:lnTo>
                    <a:lnTo>
                      <a:pt x="285" y="73"/>
                    </a:lnTo>
                    <a:lnTo>
                      <a:pt x="285" y="54"/>
                    </a:lnTo>
                    <a:lnTo>
                      <a:pt x="294" y="45"/>
                    </a:lnTo>
                    <a:lnTo>
                      <a:pt x="302" y="36"/>
                    </a:lnTo>
                    <a:lnTo>
                      <a:pt x="322" y="27"/>
                    </a:lnTo>
                    <a:lnTo>
                      <a:pt x="329" y="27"/>
                    </a:lnTo>
                    <a:lnTo>
                      <a:pt x="349" y="36"/>
                    </a:lnTo>
                    <a:lnTo>
                      <a:pt x="356" y="45"/>
                    </a:lnTo>
                    <a:lnTo>
                      <a:pt x="375" y="73"/>
                    </a:lnTo>
                    <a:lnTo>
                      <a:pt x="393" y="100"/>
                    </a:lnTo>
                    <a:lnTo>
                      <a:pt x="409" y="116"/>
                    </a:lnTo>
                    <a:lnTo>
                      <a:pt x="429" y="116"/>
                    </a:lnTo>
                    <a:lnTo>
                      <a:pt x="455" y="116"/>
                    </a:lnTo>
                    <a:lnTo>
                      <a:pt x="473" y="109"/>
                    </a:lnTo>
                    <a:lnTo>
                      <a:pt x="490" y="89"/>
                    </a:lnTo>
                    <a:lnTo>
                      <a:pt x="517" y="73"/>
                    </a:lnTo>
                    <a:lnTo>
                      <a:pt x="535" y="54"/>
                    </a:lnTo>
                    <a:lnTo>
                      <a:pt x="562" y="45"/>
                    </a:lnTo>
                    <a:lnTo>
                      <a:pt x="579" y="36"/>
                    </a:lnTo>
                    <a:lnTo>
                      <a:pt x="598" y="20"/>
                    </a:lnTo>
                    <a:lnTo>
                      <a:pt x="615" y="9"/>
                    </a:lnTo>
                    <a:lnTo>
                      <a:pt x="633" y="0"/>
                    </a:lnTo>
                    <a:lnTo>
                      <a:pt x="659" y="9"/>
                    </a:lnTo>
                    <a:lnTo>
                      <a:pt x="678" y="20"/>
                    </a:lnTo>
                    <a:lnTo>
                      <a:pt x="705" y="36"/>
                    </a:lnTo>
                    <a:lnTo>
                      <a:pt x="731" y="45"/>
                    </a:lnTo>
                    <a:lnTo>
                      <a:pt x="749" y="63"/>
                    </a:lnTo>
                    <a:lnTo>
                      <a:pt x="766" y="80"/>
                    </a:lnTo>
                    <a:lnTo>
                      <a:pt x="793" y="100"/>
                    </a:lnTo>
                    <a:lnTo>
                      <a:pt x="802" y="109"/>
                    </a:lnTo>
                    <a:lnTo>
                      <a:pt x="819" y="126"/>
                    </a:lnTo>
                    <a:lnTo>
                      <a:pt x="830" y="162"/>
                    </a:lnTo>
                    <a:lnTo>
                      <a:pt x="846" y="206"/>
                    </a:lnTo>
                    <a:lnTo>
                      <a:pt x="866" y="250"/>
                    </a:lnTo>
                    <a:lnTo>
                      <a:pt x="883" y="313"/>
                    </a:lnTo>
                    <a:lnTo>
                      <a:pt x="899" y="384"/>
                    </a:lnTo>
                    <a:lnTo>
                      <a:pt x="927" y="456"/>
                    </a:lnTo>
                    <a:lnTo>
                      <a:pt x="955" y="536"/>
                    </a:lnTo>
                    <a:lnTo>
                      <a:pt x="990" y="626"/>
                    </a:lnTo>
                    <a:lnTo>
                      <a:pt x="999" y="670"/>
                    </a:lnTo>
                    <a:lnTo>
                      <a:pt x="1016" y="697"/>
                    </a:lnTo>
                    <a:lnTo>
                      <a:pt x="1035" y="713"/>
                    </a:lnTo>
                    <a:lnTo>
                      <a:pt x="1052" y="723"/>
                    </a:lnTo>
                    <a:lnTo>
                      <a:pt x="1079" y="733"/>
                    </a:lnTo>
                    <a:lnTo>
                      <a:pt x="1096" y="741"/>
                    </a:lnTo>
                    <a:lnTo>
                      <a:pt x="1115" y="741"/>
                    </a:lnTo>
                    <a:lnTo>
                      <a:pt x="1123" y="750"/>
                    </a:lnTo>
                    <a:lnTo>
                      <a:pt x="1142" y="750"/>
                    </a:lnTo>
                    <a:lnTo>
                      <a:pt x="1142" y="766"/>
                    </a:lnTo>
                    <a:lnTo>
                      <a:pt x="1142" y="777"/>
                    </a:lnTo>
                    <a:lnTo>
                      <a:pt x="1132" y="786"/>
                    </a:lnTo>
                    <a:lnTo>
                      <a:pt x="1132" y="794"/>
                    </a:lnTo>
                    <a:lnTo>
                      <a:pt x="1123" y="794"/>
                    </a:lnTo>
                    <a:lnTo>
                      <a:pt x="1115" y="794"/>
                    </a:lnTo>
                    <a:lnTo>
                      <a:pt x="1115" y="803"/>
                    </a:lnTo>
                    <a:lnTo>
                      <a:pt x="1106" y="803"/>
                    </a:lnTo>
                    <a:lnTo>
                      <a:pt x="1115" y="813"/>
                    </a:lnTo>
                    <a:lnTo>
                      <a:pt x="1115" y="821"/>
                    </a:lnTo>
                    <a:lnTo>
                      <a:pt x="1123" y="830"/>
                    </a:lnTo>
                    <a:lnTo>
                      <a:pt x="1132" y="839"/>
                    </a:lnTo>
                    <a:lnTo>
                      <a:pt x="1142" y="847"/>
                    </a:lnTo>
                    <a:lnTo>
                      <a:pt x="1150" y="857"/>
                    </a:lnTo>
                    <a:lnTo>
                      <a:pt x="1150" y="866"/>
                    </a:lnTo>
                    <a:lnTo>
                      <a:pt x="1159" y="875"/>
                    </a:lnTo>
                    <a:lnTo>
                      <a:pt x="1159" y="883"/>
                    </a:lnTo>
                    <a:lnTo>
                      <a:pt x="1150" y="893"/>
                    </a:lnTo>
                    <a:lnTo>
                      <a:pt x="1150" y="902"/>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82" name="Freeform 84"/>
              <p:cNvSpPr>
                <a:spLocks/>
              </p:cNvSpPr>
              <p:nvPr/>
            </p:nvSpPr>
            <p:spPr bwMode="auto">
              <a:xfrm>
                <a:off x="4800" y="1867"/>
                <a:ext cx="5" cy="28"/>
              </a:xfrm>
              <a:custGeom>
                <a:avLst/>
                <a:gdLst>
                  <a:gd name="T0" fmla="*/ 0 w 18"/>
                  <a:gd name="T1" fmla="*/ 28 h 109"/>
                  <a:gd name="T2" fmla="*/ 0 w 18"/>
                  <a:gd name="T3" fmla="*/ 21 h 109"/>
                  <a:gd name="T4" fmla="*/ 0 w 18"/>
                  <a:gd name="T5" fmla="*/ 16 h 109"/>
                  <a:gd name="T6" fmla="*/ 0 w 18"/>
                  <a:gd name="T7" fmla="*/ 14 h 109"/>
                  <a:gd name="T8" fmla="*/ 3 w 18"/>
                  <a:gd name="T9" fmla="*/ 12 h 109"/>
                  <a:gd name="T10" fmla="*/ 3 w 18"/>
                  <a:gd name="T11" fmla="*/ 10 h 109"/>
                  <a:gd name="T12" fmla="*/ 5 w 18"/>
                  <a:gd name="T13" fmla="*/ 7 h 109"/>
                  <a:gd name="T14" fmla="*/ 3 w 18"/>
                  <a:gd name="T15" fmla="*/ 5 h 109"/>
                  <a:gd name="T16" fmla="*/ 3 w 18"/>
                  <a:gd name="T17" fmla="*/ 0 h 109"/>
                  <a:gd name="T18" fmla="*/ 0 w 18"/>
                  <a:gd name="T19" fmla="*/ 28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09">
                    <a:moveTo>
                      <a:pt x="0" y="109"/>
                    </a:moveTo>
                    <a:lnTo>
                      <a:pt x="0" y="82"/>
                    </a:lnTo>
                    <a:lnTo>
                      <a:pt x="0" y="64"/>
                    </a:lnTo>
                    <a:lnTo>
                      <a:pt x="0" y="53"/>
                    </a:lnTo>
                    <a:lnTo>
                      <a:pt x="9" y="46"/>
                    </a:lnTo>
                    <a:lnTo>
                      <a:pt x="9" y="37"/>
                    </a:lnTo>
                    <a:lnTo>
                      <a:pt x="18" y="28"/>
                    </a:lnTo>
                    <a:lnTo>
                      <a:pt x="9" y="20"/>
                    </a:lnTo>
                    <a:lnTo>
                      <a:pt x="9" y="0"/>
                    </a:lnTo>
                    <a:lnTo>
                      <a:pt x="0" y="109"/>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83" name="Freeform 85"/>
              <p:cNvSpPr>
                <a:spLocks/>
              </p:cNvSpPr>
              <p:nvPr/>
            </p:nvSpPr>
            <p:spPr bwMode="auto">
              <a:xfrm>
                <a:off x="4800" y="1867"/>
                <a:ext cx="5" cy="28"/>
              </a:xfrm>
              <a:custGeom>
                <a:avLst/>
                <a:gdLst>
                  <a:gd name="T0" fmla="*/ 0 w 18"/>
                  <a:gd name="T1" fmla="*/ 28 h 109"/>
                  <a:gd name="T2" fmla="*/ 0 w 18"/>
                  <a:gd name="T3" fmla="*/ 21 h 109"/>
                  <a:gd name="T4" fmla="*/ 0 w 18"/>
                  <a:gd name="T5" fmla="*/ 16 h 109"/>
                  <a:gd name="T6" fmla="*/ 0 w 18"/>
                  <a:gd name="T7" fmla="*/ 14 h 109"/>
                  <a:gd name="T8" fmla="*/ 3 w 18"/>
                  <a:gd name="T9" fmla="*/ 12 h 109"/>
                  <a:gd name="T10" fmla="*/ 3 w 18"/>
                  <a:gd name="T11" fmla="*/ 12 h 109"/>
                  <a:gd name="T12" fmla="*/ 3 w 18"/>
                  <a:gd name="T13" fmla="*/ 10 h 109"/>
                  <a:gd name="T14" fmla="*/ 3 w 18"/>
                  <a:gd name="T15" fmla="*/ 10 h 109"/>
                  <a:gd name="T16" fmla="*/ 5 w 18"/>
                  <a:gd name="T17" fmla="*/ 7 h 109"/>
                  <a:gd name="T18" fmla="*/ 3 w 18"/>
                  <a:gd name="T19" fmla="*/ 5 h 109"/>
                  <a:gd name="T20" fmla="*/ 3 w 18"/>
                  <a:gd name="T21" fmla="*/ 0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09">
                    <a:moveTo>
                      <a:pt x="0" y="109"/>
                    </a:moveTo>
                    <a:lnTo>
                      <a:pt x="0" y="82"/>
                    </a:lnTo>
                    <a:lnTo>
                      <a:pt x="0" y="64"/>
                    </a:lnTo>
                    <a:lnTo>
                      <a:pt x="0" y="53"/>
                    </a:lnTo>
                    <a:lnTo>
                      <a:pt x="9" y="46"/>
                    </a:lnTo>
                    <a:lnTo>
                      <a:pt x="9" y="37"/>
                    </a:lnTo>
                    <a:lnTo>
                      <a:pt x="18" y="28"/>
                    </a:lnTo>
                    <a:lnTo>
                      <a:pt x="9" y="20"/>
                    </a:lnTo>
                    <a:lnTo>
                      <a:pt x="9" y="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84" name="Freeform 86"/>
              <p:cNvSpPr>
                <a:spLocks/>
              </p:cNvSpPr>
              <p:nvPr/>
            </p:nvSpPr>
            <p:spPr bwMode="auto">
              <a:xfrm>
                <a:off x="4800" y="1867"/>
                <a:ext cx="5" cy="28"/>
              </a:xfrm>
              <a:custGeom>
                <a:avLst/>
                <a:gdLst>
                  <a:gd name="T0" fmla="*/ 3 w 18"/>
                  <a:gd name="T1" fmla="*/ 0 h 109"/>
                  <a:gd name="T2" fmla="*/ 3 w 18"/>
                  <a:gd name="T3" fmla="*/ 5 h 109"/>
                  <a:gd name="T4" fmla="*/ 5 w 18"/>
                  <a:gd name="T5" fmla="*/ 7 h 109"/>
                  <a:gd name="T6" fmla="*/ 3 w 18"/>
                  <a:gd name="T7" fmla="*/ 10 h 109"/>
                  <a:gd name="T8" fmla="*/ 3 w 18"/>
                  <a:gd name="T9" fmla="*/ 12 h 109"/>
                  <a:gd name="T10" fmla="*/ 0 w 18"/>
                  <a:gd name="T11" fmla="*/ 14 h 109"/>
                  <a:gd name="T12" fmla="*/ 0 w 18"/>
                  <a:gd name="T13" fmla="*/ 16 h 109"/>
                  <a:gd name="T14" fmla="*/ 0 w 18"/>
                  <a:gd name="T15" fmla="*/ 21 h 109"/>
                  <a:gd name="T16" fmla="*/ 3 w 18"/>
                  <a:gd name="T17" fmla="*/ 28 h 109"/>
                  <a:gd name="T18" fmla="*/ 3 w 18"/>
                  <a:gd name="T19" fmla="*/ 0 h 10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 h="109">
                    <a:moveTo>
                      <a:pt x="9" y="0"/>
                    </a:moveTo>
                    <a:lnTo>
                      <a:pt x="9" y="20"/>
                    </a:lnTo>
                    <a:lnTo>
                      <a:pt x="18" y="28"/>
                    </a:lnTo>
                    <a:lnTo>
                      <a:pt x="9" y="37"/>
                    </a:lnTo>
                    <a:lnTo>
                      <a:pt x="9" y="46"/>
                    </a:lnTo>
                    <a:lnTo>
                      <a:pt x="0" y="53"/>
                    </a:lnTo>
                    <a:lnTo>
                      <a:pt x="0" y="64"/>
                    </a:lnTo>
                    <a:lnTo>
                      <a:pt x="0" y="82"/>
                    </a:lnTo>
                    <a:lnTo>
                      <a:pt x="9" y="109"/>
                    </a:lnTo>
                    <a:lnTo>
                      <a:pt x="9"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85" name="Freeform 87"/>
              <p:cNvSpPr>
                <a:spLocks/>
              </p:cNvSpPr>
              <p:nvPr/>
            </p:nvSpPr>
            <p:spPr bwMode="auto">
              <a:xfrm>
                <a:off x="4800" y="1867"/>
                <a:ext cx="5" cy="28"/>
              </a:xfrm>
              <a:custGeom>
                <a:avLst/>
                <a:gdLst>
                  <a:gd name="T0" fmla="*/ 3 w 18"/>
                  <a:gd name="T1" fmla="*/ 0 h 109"/>
                  <a:gd name="T2" fmla="*/ 3 w 18"/>
                  <a:gd name="T3" fmla="*/ 5 h 109"/>
                  <a:gd name="T4" fmla="*/ 5 w 18"/>
                  <a:gd name="T5" fmla="*/ 7 h 109"/>
                  <a:gd name="T6" fmla="*/ 3 w 18"/>
                  <a:gd name="T7" fmla="*/ 10 h 109"/>
                  <a:gd name="T8" fmla="*/ 3 w 18"/>
                  <a:gd name="T9" fmla="*/ 10 h 109"/>
                  <a:gd name="T10" fmla="*/ 3 w 18"/>
                  <a:gd name="T11" fmla="*/ 12 h 109"/>
                  <a:gd name="T12" fmla="*/ 3 w 18"/>
                  <a:gd name="T13" fmla="*/ 12 h 109"/>
                  <a:gd name="T14" fmla="*/ 0 w 18"/>
                  <a:gd name="T15" fmla="*/ 14 h 109"/>
                  <a:gd name="T16" fmla="*/ 0 w 18"/>
                  <a:gd name="T17" fmla="*/ 16 h 109"/>
                  <a:gd name="T18" fmla="*/ 0 w 18"/>
                  <a:gd name="T19" fmla="*/ 21 h 109"/>
                  <a:gd name="T20" fmla="*/ 3 w 18"/>
                  <a:gd name="T21" fmla="*/ 28 h 1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09">
                    <a:moveTo>
                      <a:pt x="9" y="0"/>
                    </a:moveTo>
                    <a:lnTo>
                      <a:pt x="9" y="20"/>
                    </a:lnTo>
                    <a:lnTo>
                      <a:pt x="18" y="28"/>
                    </a:lnTo>
                    <a:lnTo>
                      <a:pt x="9" y="37"/>
                    </a:lnTo>
                    <a:lnTo>
                      <a:pt x="9" y="46"/>
                    </a:lnTo>
                    <a:lnTo>
                      <a:pt x="0" y="53"/>
                    </a:lnTo>
                    <a:lnTo>
                      <a:pt x="0" y="64"/>
                    </a:lnTo>
                    <a:lnTo>
                      <a:pt x="0" y="82"/>
                    </a:lnTo>
                    <a:lnTo>
                      <a:pt x="9" y="10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86" name="Freeform 88"/>
              <p:cNvSpPr>
                <a:spLocks/>
              </p:cNvSpPr>
              <p:nvPr/>
            </p:nvSpPr>
            <p:spPr bwMode="auto">
              <a:xfrm>
                <a:off x="4784" y="1867"/>
                <a:ext cx="122" cy="299"/>
              </a:xfrm>
              <a:custGeom>
                <a:avLst/>
                <a:gdLst>
                  <a:gd name="T0" fmla="*/ 47 w 481"/>
                  <a:gd name="T1" fmla="*/ 160 h 1169"/>
                  <a:gd name="T2" fmla="*/ 52 w 481"/>
                  <a:gd name="T3" fmla="*/ 153 h 1169"/>
                  <a:gd name="T4" fmla="*/ 50 w 481"/>
                  <a:gd name="T5" fmla="*/ 144 h 1169"/>
                  <a:gd name="T6" fmla="*/ 0 w 481"/>
                  <a:gd name="T7" fmla="*/ 91 h 1169"/>
                  <a:gd name="T8" fmla="*/ 2 w 481"/>
                  <a:gd name="T9" fmla="*/ 87 h 1169"/>
                  <a:gd name="T10" fmla="*/ 7 w 481"/>
                  <a:gd name="T11" fmla="*/ 84 h 1169"/>
                  <a:gd name="T12" fmla="*/ 9 w 481"/>
                  <a:gd name="T13" fmla="*/ 78 h 1169"/>
                  <a:gd name="T14" fmla="*/ 7 w 481"/>
                  <a:gd name="T15" fmla="*/ 69 h 1169"/>
                  <a:gd name="T16" fmla="*/ 0 w 481"/>
                  <a:gd name="T17" fmla="*/ 60 h 1169"/>
                  <a:gd name="T18" fmla="*/ 2 w 481"/>
                  <a:gd name="T19" fmla="*/ 53 h 1169"/>
                  <a:gd name="T20" fmla="*/ 7 w 481"/>
                  <a:gd name="T21" fmla="*/ 41 h 1169"/>
                  <a:gd name="T22" fmla="*/ 11 w 481"/>
                  <a:gd name="T23" fmla="*/ 39 h 1169"/>
                  <a:gd name="T24" fmla="*/ 16 w 481"/>
                  <a:gd name="T25" fmla="*/ 32 h 1169"/>
                  <a:gd name="T26" fmla="*/ 16 w 481"/>
                  <a:gd name="T27" fmla="*/ 16 h 1169"/>
                  <a:gd name="T28" fmla="*/ 18 w 481"/>
                  <a:gd name="T29" fmla="*/ 9 h 1169"/>
                  <a:gd name="T30" fmla="*/ 18 w 481"/>
                  <a:gd name="T31" fmla="*/ 0 h 1169"/>
                  <a:gd name="T32" fmla="*/ 111 w 481"/>
                  <a:gd name="T33" fmla="*/ 48 h 1169"/>
                  <a:gd name="T34" fmla="*/ 106 w 481"/>
                  <a:gd name="T35" fmla="*/ 57 h 1169"/>
                  <a:gd name="T36" fmla="*/ 102 w 481"/>
                  <a:gd name="T37" fmla="*/ 67 h 1169"/>
                  <a:gd name="T38" fmla="*/ 95 w 481"/>
                  <a:gd name="T39" fmla="*/ 69 h 1169"/>
                  <a:gd name="T40" fmla="*/ 93 w 481"/>
                  <a:gd name="T41" fmla="*/ 82 h 1169"/>
                  <a:gd name="T42" fmla="*/ 95 w 481"/>
                  <a:gd name="T43" fmla="*/ 94 h 1169"/>
                  <a:gd name="T44" fmla="*/ 104 w 481"/>
                  <a:gd name="T45" fmla="*/ 98 h 1169"/>
                  <a:gd name="T46" fmla="*/ 113 w 481"/>
                  <a:gd name="T47" fmla="*/ 96 h 1169"/>
                  <a:gd name="T48" fmla="*/ 117 w 481"/>
                  <a:gd name="T49" fmla="*/ 101 h 1169"/>
                  <a:gd name="T50" fmla="*/ 117 w 481"/>
                  <a:gd name="T51" fmla="*/ 110 h 1169"/>
                  <a:gd name="T52" fmla="*/ 120 w 481"/>
                  <a:gd name="T53" fmla="*/ 119 h 1169"/>
                  <a:gd name="T54" fmla="*/ 120 w 481"/>
                  <a:gd name="T55" fmla="*/ 133 h 1169"/>
                  <a:gd name="T56" fmla="*/ 120 w 481"/>
                  <a:gd name="T57" fmla="*/ 144 h 1169"/>
                  <a:gd name="T58" fmla="*/ 113 w 481"/>
                  <a:gd name="T59" fmla="*/ 146 h 1169"/>
                  <a:gd name="T60" fmla="*/ 115 w 481"/>
                  <a:gd name="T61" fmla="*/ 153 h 1169"/>
                  <a:gd name="T62" fmla="*/ 117 w 481"/>
                  <a:gd name="T63" fmla="*/ 167 h 1169"/>
                  <a:gd name="T64" fmla="*/ 115 w 481"/>
                  <a:gd name="T65" fmla="*/ 185 h 1169"/>
                  <a:gd name="T66" fmla="*/ 115 w 481"/>
                  <a:gd name="T67" fmla="*/ 203 h 1169"/>
                  <a:gd name="T68" fmla="*/ 109 w 481"/>
                  <a:gd name="T69" fmla="*/ 226 h 1169"/>
                  <a:gd name="T70" fmla="*/ 95 w 481"/>
                  <a:gd name="T71" fmla="*/ 251 h 1169"/>
                  <a:gd name="T72" fmla="*/ 93 w 481"/>
                  <a:gd name="T73" fmla="*/ 263 h 1169"/>
                  <a:gd name="T74" fmla="*/ 93 w 481"/>
                  <a:gd name="T75" fmla="*/ 274 h 1169"/>
                  <a:gd name="T76" fmla="*/ 84 w 481"/>
                  <a:gd name="T77" fmla="*/ 290 h 1169"/>
                  <a:gd name="T78" fmla="*/ 73 w 481"/>
                  <a:gd name="T79" fmla="*/ 299 h 1169"/>
                  <a:gd name="T80" fmla="*/ 68 w 481"/>
                  <a:gd name="T81" fmla="*/ 290 h 1169"/>
                  <a:gd name="T82" fmla="*/ 63 w 481"/>
                  <a:gd name="T83" fmla="*/ 276 h 1169"/>
                  <a:gd name="T84" fmla="*/ 52 w 481"/>
                  <a:gd name="T85" fmla="*/ 272 h 1169"/>
                  <a:gd name="T86" fmla="*/ 45 w 481"/>
                  <a:gd name="T87" fmla="*/ 267 h 1169"/>
                  <a:gd name="T88" fmla="*/ 38 w 481"/>
                  <a:gd name="T89" fmla="*/ 260 h 1169"/>
                  <a:gd name="T90" fmla="*/ 27 w 481"/>
                  <a:gd name="T91" fmla="*/ 258 h 1169"/>
                  <a:gd name="T92" fmla="*/ 16 w 481"/>
                  <a:gd name="T93" fmla="*/ 249 h 1169"/>
                  <a:gd name="T94" fmla="*/ 7 w 481"/>
                  <a:gd name="T95" fmla="*/ 231 h 1169"/>
                  <a:gd name="T96" fmla="*/ 9 w 481"/>
                  <a:gd name="T97" fmla="*/ 215 h 1169"/>
                  <a:gd name="T98" fmla="*/ 23 w 481"/>
                  <a:gd name="T99" fmla="*/ 201 h 1169"/>
                  <a:gd name="T100" fmla="*/ 31 w 481"/>
                  <a:gd name="T101" fmla="*/ 185 h 1169"/>
                  <a:gd name="T102" fmla="*/ 38 w 481"/>
                  <a:gd name="T103" fmla="*/ 169 h 1169"/>
                  <a:gd name="T104" fmla="*/ 41 w 481"/>
                  <a:gd name="T105" fmla="*/ 162 h 11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81" h="1169">
                    <a:moveTo>
                      <a:pt x="160" y="634"/>
                    </a:moveTo>
                    <a:lnTo>
                      <a:pt x="177" y="634"/>
                    </a:lnTo>
                    <a:lnTo>
                      <a:pt x="187" y="626"/>
                    </a:lnTo>
                    <a:lnTo>
                      <a:pt x="196" y="617"/>
                    </a:lnTo>
                    <a:lnTo>
                      <a:pt x="196" y="607"/>
                    </a:lnTo>
                    <a:lnTo>
                      <a:pt x="204" y="599"/>
                    </a:lnTo>
                    <a:lnTo>
                      <a:pt x="204" y="590"/>
                    </a:lnTo>
                    <a:lnTo>
                      <a:pt x="204" y="572"/>
                    </a:lnTo>
                    <a:lnTo>
                      <a:pt x="196" y="563"/>
                    </a:lnTo>
                    <a:lnTo>
                      <a:pt x="187" y="546"/>
                    </a:lnTo>
                    <a:lnTo>
                      <a:pt x="177" y="537"/>
                    </a:lnTo>
                    <a:lnTo>
                      <a:pt x="0" y="357"/>
                    </a:lnTo>
                    <a:lnTo>
                      <a:pt x="0" y="349"/>
                    </a:lnTo>
                    <a:lnTo>
                      <a:pt x="0" y="340"/>
                    </a:lnTo>
                    <a:lnTo>
                      <a:pt x="9" y="340"/>
                    </a:lnTo>
                    <a:lnTo>
                      <a:pt x="17" y="340"/>
                    </a:lnTo>
                    <a:lnTo>
                      <a:pt x="17" y="330"/>
                    </a:lnTo>
                    <a:lnTo>
                      <a:pt x="27" y="330"/>
                    </a:lnTo>
                    <a:lnTo>
                      <a:pt x="36" y="322"/>
                    </a:lnTo>
                    <a:lnTo>
                      <a:pt x="36" y="313"/>
                    </a:lnTo>
                    <a:lnTo>
                      <a:pt x="36" y="304"/>
                    </a:lnTo>
                    <a:lnTo>
                      <a:pt x="36" y="296"/>
                    </a:lnTo>
                    <a:lnTo>
                      <a:pt x="27" y="277"/>
                    </a:lnTo>
                    <a:lnTo>
                      <a:pt x="27" y="269"/>
                    </a:lnTo>
                    <a:lnTo>
                      <a:pt x="17" y="260"/>
                    </a:lnTo>
                    <a:lnTo>
                      <a:pt x="9" y="242"/>
                    </a:lnTo>
                    <a:lnTo>
                      <a:pt x="0" y="233"/>
                    </a:lnTo>
                    <a:lnTo>
                      <a:pt x="0" y="224"/>
                    </a:lnTo>
                    <a:lnTo>
                      <a:pt x="0" y="216"/>
                    </a:lnTo>
                    <a:lnTo>
                      <a:pt x="9" y="206"/>
                    </a:lnTo>
                    <a:lnTo>
                      <a:pt x="17" y="189"/>
                    </a:lnTo>
                    <a:lnTo>
                      <a:pt x="17" y="170"/>
                    </a:lnTo>
                    <a:lnTo>
                      <a:pt x="27" y="162"/>
                    </a:lnTo>
                    <a:lnTo>
                      <a:pt x="27" y="153"/>
                    </a:lnTo>
                    <a:lnTo>
                      <a:pt x="36" y="153"/>
                    </a:lnTo>
                    <a:lnTo>
                      <a:pt x="44" y="153"/>
                    </a:lnTo>
                    <a:lnTo>
                      <a:pt x="53" y="144"/>
                    </a:lnTo>
                    <a:lnTo>
                      <a:pt x="62" y="144"/>
                    </a:lnTo>
                    <a:lnTo>
                      <a:pt x="62" y="126"/>
                    </a:lnTo>
                    <a:lnTo>
                      <a:pt x="71" y="109"/>
                    </a:lnTo>
                    <a:lnTo>
                      <a:pt x="62" y="82"/>
                    </a:lnTo>
                    <a:lnTo>
                      <a:pt x="62" y="64"/>
                    </a:lnTo>
                    <a:lnTo>
                      <a:pt x="62" y="53"/>
                    </a:lnTo>
                    <a:lnTo>
                      <a:pt x="71" y="46"/>
                    </a:lnTo>
                    <a:lnTo>
                      <a:pt x="71" y="37"/>
                    </a:lnTo>
                    <a:lnTo>
                      <a:pt x="80" y="28"/>
                    </a:lnTo>
                    <a:lnTo>
                      <a:pt x="71" y="20"/>
                    </a:lnTo>
                    <a:lnTo>
                      <a:pt x="71" y="0"/>
                    </a:lnTo>
                    <a:lnTo>
                      <a:pt x="454" y="126"/>
                    </a:lnTo>
                    <a:lnTo>
                      <a:pt x="454" y="180"/>
                    </a:lnTo>
                    <a:lnTo>
                      <a:pt x="437" y="189"/>
                    </a:lnTo>
                    <a:lnTo>
                      <a:pt x="428" y="197"/>
                    </a:lnTo>
                    <a:lnTo>
                      <a:pt x="419" y="206"/>
                    </a:lnTo>
                    <a:lnTo>
                      <a:pt x="419" y="224"/>
                    </a:lnTo>
                    <a:lnTo>
                      <a:pt x="410" y="233"/>
                    </a:lnTo>
                    <a:lnTo>
                      <a:pt x="410" y="250"/>
                    </a:lnTo>
                    <a:lnTo>
                      <a:pt x="401" y="260"/>
                    </a:lnTo>
                    <a:lnTo>
                      <a:pt x="401" y="269"/>
                    </a:lnTo>
                    <a:lnTo>
                      <a:pt x="393" y="269"/>
                    </a:lnTo>
                    <a:lnTo>
                      <a:pt x="374" y="269"/>
                    </a:lnTo>
                    <a:lnTo>
                      <a:pt x="374" y="286"/>
                    </a:lnTo>
                    <a:lnTo>
                      <a:pt x="366" y="304"/>
                    </a:lnTo>
                    <a:lnTo>
                      <a:pt x="366" y="322"/>
                    </a:lnTo>
                    <a:lnTo>
                      <a:pt x="366" y="340"/>
                    </a:lnTo>
                    <a:lnTo>
                      <a:pt x="374" y="357"/>
                    </a:lnTo>
                    <a:lnTo>
                      <a:pt x="374" y="366"/>
                    </a:lnTo>
                    <a:lnTo>
                      <a:pt x="383" y="384"/>
                    </a:lnTo>
                    <a:lnTo>
                      <a:pt x="393" y="384"/>
                    </a:lnTo>
                    <a:lnTo>
                      <a:pt x="410" y="384"/>
                    </a:lnTo>
                    <a:lnTo>
                      <a:pt x="419" y="384"/>
                    </a:lnTo>
                    <a:lnTo>
                      <a:pt x="437" y="377"/>
                    </a:lnTo>
                    <a:lnTo>
                      <a:pt x="446" y="377"/>
                    </a:lnTo>
                    <a:lnTo>
                      <a:pt x="454" y="377"/>
                    </a:lnTo>
                    <a:lnTo>
                      <a:pt x="463" y="384"/>
                    </a:lnTo>
                    <a:lnTo>
                      <a:pt x="463" y="393"/>
                    </a:lnTo>
                    <a:lnTo>
                      <a:pt x="463" y="402"/>
                    </a:lnTo>
                    <a:lnTo>
                      <a:pt x="463" y="420"/>
                    </a:lnTo>
                    <a:lnTo>
                      <a:pt x="463" y="429"/>
                    </a:lnTo>
                    <a:lnTo>
                      <a:pt x="463" y="437"/>
                    </a:lnTo>
                    <a:lnTo>
                      <a:pt x="463" y="446"/>
                    </a:lnTo>
                    <a:lnTo>
                      <a:pt x="473" y="466"/>
                    </a:lnTo>
                    <a:lnTo>
                      <a:pt x="473" y="482"/>
                    </a:lnTo>
                    <a:lnTo>
                      <a:pt x="473" y="501"/>
                    </a:lnTo>
                    <a:lnTo>
                      <a:pt x="473" y="519"/>
                    </a:lnTo>
                    <a:lnTo>
                      <a:pt x="481" y="537"/>
                    </a:lnTo>
                    <a:lnTo>
                      <a:pt x="473" y="554"/>
                    </a:lnTo>
                    <a:lnTo>
                      <a:pt x="473" y="563"/>
                    </a:lnTo>
                    <a:lnTo>
                      <a:pt x="463" y="572"/>
                    </a:lnTo>
                    <a:lnTo>
                      <a:pt x="454" y="572"/>
                    </a:lnTo>
                    <a:lnTo>
                      <a:pt x="446" y="572"/>
                    </a:lnTo>
                    <a:lnTo>
                      <a:pt x="446" y="581"/>
                    </a:lnTo>
                    <a:lnTo>
                      <a:pt x="446" y="590"/>
                    </a:lnTo>
                    <a:lnTo>
                      <a:pt x="454" y="599"/>
                    </a:lnTo>
                    <a:lnTo>
                      <a:pt x="463" y="617"/>
                    </a:lnTo>
                    <a:lnTo>
                      <a:pt x="463" y="634"/>
                    </a:lnTo>
                    <a:lnTo>
                      <a:pt x="463" y="653"/>
                    </a:lnTo>
                    <a:lnTo>
                      <a:pt x="463" y="670"/>
                    </a:lnTo>
                    <a:lnTo>
                      <a:pt x="454" y="697"/>
                    </a:lnTo>
                    <a:lnTo>
                      <a:pt x="454" y="723"/>
                    </a:lnTo>
                    <a:lnTo>
                      <a:pt x="454" y="741"/>
                    </a:lnTo>
                    <a:lnTo>
                      <a:pt x="454" y="767"/>
                    </a:lnTo>
                    <a:lnTo>
                      <a:pt x="454" y="794"/>
                    </a:lnTo>
                    <a:lnTo>
                      <a:pt x="446" y="822"/>
                    </a:lnTo>
                    <a:lnTo>
                      <a:pt x="437" y="848"/>
                    </a:lnTo>
                    <a:lnTo>
                      <a:pt x="428" y="883"/>
                    </a:lnTo>
                    <a:lnTo>
                      <a:pt x="419" y="910"/>
                    </a:lnTo>
                    <a:lnTo>
                      <a:pt x="401" y="946"/>
                    </a:lnTo>
                    <a:lnTo>
                      <a:pt x="374" y="983"/>
                    </a:lnTo>
                    <a:lnTo>
                      <a:pt x="366" y="999"/>
                    </a:lnTo>
                    <a:lnTo>
                      <a:pt x="366" y="1017"/>
                    </a:lnTo>
                    <a:lnTo>
                      <a:pt x="366" y="1027"/>
                    </a:lnTo>
                    <a:lnTo>
                      <a:pt x="374" y="1043"/>
                    </a:lnTo>
                    <a:lnTo>
                      <a:pt x="374" y="1054"/>
                    </a:lnTo>
                    <a:lnTo>
                      <a:pt x="366" y="1070"/>
                    </a:lnTo>
                    <a:lnTo>
                      <a:pt x="366" y="1089"/>
                    </a:lnTo>
                    <a:lnTo>
                      <a:pt x="348" y="1107"/>
                    </a:lnTo>
                    <a:lnTo>
                      <a:pt x="330" y="1134"/>
                    </a:lnTo>
                    <a:lnTo>
                      <a:pt x="302" y="1160"/>
                    </a:lnTo>
                    <a:lnTo>
                      <a:pt x="293" y="1169"/>
                    </a:lnTo>
                    <a:lnTo>
                      <a:pt x="286" y="1169"/>
                    </a:lnTo>
                    <a:lnTo>
                      <a:pt x="277" y="1160"/>
                    </a:lnTo>
                    <a:lnTo>
                      <a:pt x="277" y="1143"/>
                    </a:lnTo>
                    <a:lnTo>
                      <a:pt x="268" y="1134"/>
                    </a:lnTo>
                    <a:lnTo>
                      <a:pt x="257" y="1116"/>
                    </a:lnTo>
                    <a:lnTo>
                      <a:pt x="257" y="1098"/>
                    </a:lnTo>
                    <a:lnTo>
                      <a:pt x="249" y="1080"/>
                    </a:lnTo>
                    <a:lnTo>
                      <a:pt x="231" y="1070"/>
                    </a:lnTo>
                    <a:lnTo>
                      <a:pt x="222" y="1070"/>
                    </a:lnTo>
                    <a:lnTo>
                      <a:pt x="204" y="1063"/>
                    </a:lnTo>
                    <a:lnTo>
                      <a:pt x="196" y="1063"/>
                    </a:lnTo>
                    <a:lnTo>
                      <a:pt x="187" y="1054"/>
                    </a:lnTo>
                    <a:lnTo>
                      <a:pt x="177" y="1043"/>
                    </a:lnTo>
                    <a:lnTo>
                      <a:pt x="169" y="1036"/>
                    </a:lnTo>
                    <a:lnTo>
                      <a:pt x="160" y="1017"/>
                    </a:lnTo>
                    <a:lnTo>
                      <a:pt x="151" y="1017"/>
                    </a:lnTo>
                    <a:lnTo>
                      <a:pt x="133" y="1008"/>
                    </a:lnTo>
                    <a:lnTo>
                      <a:pt x="124" y="1008"/>
                    </a:lnTo>
                    <a:lnTo>
                      <a:pt x="107" y="1008"/>
                    </a:lnTo>
                    <a:lnTo>
                      <a:pt x="89" y="1008"/>
                    </a:lnTo>
                    <a:lnTo>
                      <a:pt x="80" y="990"/>
                    </a:lnTo>
                    <a:lnTo>
                      <a:pt x="62" y="974"/>
                    </a:lnTo>
                    <a:lnTo>
                      <a:pt x="44" y="955"/>
                    </a:lnTo>
                    <a:lnTo>
                      <a:pt x="36" y="928"/>
                    </a:lnTo>
                    <a:lnTo>
                      <a:pt x="27" y="902"/>
                    </a:lnTo>
                    <a:lnTo>
                      <a:pt x="27" y="875"/>
                    </a:lnTo>
                    <a:lnTo>
                      <a:pt x="27" y="857"/>
                    </a:lnTo>
                    <a:lnTo>
                      <a:pt x="36" y="839"/>
                    </a:lnTo>
                    <a:lnTo>
                      <a:pt x="53" y="822"/>
                    </a:lnTo>
                    <a:lnTo>
                      <a:pt x="71" y="803"/>
                    </a:lnTo>
                    <a:lnTo>
                      <a:pt x="89" y="786"/>
                    </a:lnTo>
                    <a:lnTo>
                      <a:pt x="107" y="767"/>
                    </a:lnTo>
                    <a:lnTo>
                      <a:pt x="116" y="750"/>
                    </a:lnTo>
                    <a:lnTo>
                      <a:pt x="124" y="723"/>
                    </a:lnTo>
                    <a:lnTo>
                      <a:pt x="133" y="706"/>
                    </a:lnTo>
                    <a:lnTo>
                      <a:pt x="142" y="679"/>
                    </a:lnTo>
                    <a:lnTo>
                      <a:pt x="151" y="661"/>
                    </a:lnTo>
                    <a:lnTo>
                      <a:pt x="160" y="653"/>
                    </a:lnTo>
                    <a:lnTo>
                      <a:pt x="169" y="634"/>
                    </a:lnTo>
                    <a:lnTo>
                      <a:pt x="160" y="634"/>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87" name="Freeform 89"/>
              <p:cNvSpPr>
                <a:spLocks/>
              </p:cNvSpPr>
              <p:nvPr/>
            </p:nvSpPr>
            <p:spPr bwMode="auto">
              <a:xfrm>
                <a:off x="4784" y="1867"/>
                <a:ext cx="122" cy="299"/>
              </a:xfrm>
              <a:custGeom>
                <a:avLst/>
                <a:gdLst>
                  <a:gd name="T0" fmla="*/ 47 w 481"/>
                  <a:gd name="T1" fmla="*/ 160 h 1169"/>
                  <a:gd name="T2" fmla="*/ 52 w 481"/>
                  <a:gd name="T3" fmla="*/ 153 h 1169"/>
                  <a:gd name="T4" fmla="*/ 50 w 481"/>
                  <a:gd name="T5" fmla="*/ 144 h 1169"/>
                  <a:gd name="T6" fmla="*/ 0 w 481"/>
                  <a:gd name="T7" fmla="*/ 91 h 1169"/>
                  <a:gd name="T8" fmla="*/ 0 w 481"/>
                  <a:gd name="T9" fmla="*/ 87 h 1169"/>
                  <a:gd name="T10" fmla="*/ 4 w 481"/>
                  <a:gd name="T11" fmla="*/ 84 h 1169"/>
                  <a:gd name="T12" fmla="*/ 9 w 481"/>
                  <a:gd name="T13" fmla="*/ 80 h 1169"/>
                  <a:gd name="T14" fmla="*/ 7 w 481"/>
                  <a:gd name="T15" fmla="*/ 71 h 1169"/>
                  <a:gd name="T16" fmla="*/ 2 w 481"/>
                  <a:gd name="T17" fmla="*/ 62 h 1169"/>
                  <a:gd name="T18" fmla="*/ 0 w 481"/>
                  <a:gd name="T19" fmla="*/ 55 h 1169"/>
                  <a:gd name="T20" fmla="*/ 4 w 481"/>
                  <a:gd name="T21" fmla="*/ 43 h 1169"/>
                  <a:gd name="T22" fmla="*/ 9 w 481"/>
                  <a:gd name="T23" fmla="*/ 39 h 1169"/>
                  <a:gd name="T24" fmla="*/ 13 w 481"/>
                  <a:gd name="T25" fmla="*/ 37 h 1169"/>
                  <a:gd name="T26" fmla="*/ 18 w 481"/>
                  <a:gd name="T27" fmla="*/ 28 h 1169"/>
                  <a:gd name="T28" fmla="*/ 16 w 481"/>
                  <a:gd name="T29" fmla="*/ 14 h 1169"/>
                  <a:gd name="T30" fmla="*/ 18 w 481"/>
                  <a:gd name="T31" fmla="*/ 9 h 1169"/>
                  <a:gd name="T32" fmla="*/ 18 w 481"/>
                  <a:gd name="T33" fmla="*/ 5 h 1169"/>
                  <a:gd name="T34" fmla="*/ 115 w 481"/>
                  <a:gd name="T35" fmla="*/ 46 h 1169"/>
                  <a:gd name="T36" fmla="*/ 106 w 481"/>
                  <a:gd name="T37" fmla="*/ 53 h 1169"/>
                  <a:gd name="T38" fmla="*/ 104 w 481"/>
                  <a:gd name="T39" fmla="*/ 64 h 1169"/>
                  <a:gd name="T40" fmla="*/ 100 w 481"/>
                  <a:gd name="T41" fmla="*/ 69 h 1169"/>
                  <a:gd name="T42" fmla="*/ 93 w 481"/>
                  <a:gd name="T43" fmla="*/ 78 h 1169"/>
                  <a:gd name="T44" fmla="*/ 95 w 481"/>
                  <a:gd name="T45" fmla="*/ 91 h 1169"/>
                  <a:gd name="T46" fmla="*/ 100 w 481"/>
                  <a:gd name="T47" fmla="*/ 98 h 1169"/>
                  <a:gd name="T48" fmla="*/ 111 w 481"/>
                  <a:gd name="T49" fmla="*/ 96 h 1169"/>
                  <a:gd name="T50" fmla="*/ 117 w 481"/>
                  <a:gd name="T51" fmla="*/ 98 h 1169"/>
                  <a:gd name="T52" fmla="*/ 117 w 481"/>
                  <a:gd name="T53" fmla="*/ 103 h 1169"/>
                  <a:gd name="T54" fmla="*/ 117 w 481"/>
                  <a:gd name="T55" fmla="*/ 112 h 1169"/>
                  <a:gd name="T56" fmla="*/ 120 w 481"/>
                  <a:gd name="T57" fmla="*/ 123 h 1169"/>
                  <a:gd name="T58" fmla="*/ 122 w 481"/>
                  <a:gd name="T59" fmla="*/ 137 h 1169"/>
                  <a:gd name="T60" fmla="*/ 117 w 481"/>
                  <a:gd name="T61" fmla="*/ 146 h 1169"/>
                  <a:gd name="T62" fmla="*/ 113 w 481"/>
                  <a:gd name="T63" fmla="*/ 146 h 1169"/>
                  <a:gd name="T64" fmla="*/ 115 w 481"/>
                  <a:gd name="T65" fmla="*/ 153 h 1169"/>
                  <a:gd name="T66" fmla="*/ 117 w 481"/>
                  <a:gd name="T67" fmla="*/ 167 h 1169"/>
                  <a:gd name="T68" fmla="*/ 115 w 481"/>
                  <a:gd name="T69" fmla="*/ 185 h 1169"/>
                  <a:gd name="T70" fmla="*/ 115 w 481"/>
                  <a:gd name="T71" fmla="*/ 203 h 1169"/>
                  <a:gd name="T72" fmla="*/ 109 w 481"/>
                  <a:gd name="T73" fmla="*/ 226 h 1169"/>
                  <a:gd name="T74" fmla="*/ 95 w 481"/>
                  <a:gd name="T75" fmla="*/ 251 h 1169"/>
                  <a:gd name="T76" fmla="*/ 93 w 481"/>
                  <a:gd name="T77" fmla="*/ 263 h 1169"/>
                  <a:gd name="T78" fmla="*/ 93 w 481"/>
                  <a:gd name="T79" fmla="*/ 274 h 1169"/>
                  <a:gd name="T80" fmla="*/ 84 w 481"/>
                  <a:gd name="T81" fmla="*/ 290 h 1169"/>
                  <a:gd name="T82" fmla="*/ 73 w 481"/>
                  <a:gd name="T83" fmla="*/ 299 h 1169"/>
                  <a:gd name="T84" fmla="*/ 68 w 481"/>
                  <a:gd name="T85" fmla="*/ 290 h 1169"/>
                  <a:gd name="T86" fmla="*/ 63 w 481"/>
                  <a:gd name="T87" fmla="*/ 276 h 1169"/>
                  <a:gd name="T88" fmla="*/ 52 w 481"/>
                  <a:gd name="T89" fmla="*/ 272 h 1169"/>
                  <a:gd name="T90" fmla="*/ 45 w 481"/>
                  <a:gd name="T91" fmla="*/ 267 h 1169"/>
                  <a:gd name="T92" fmla="*/ 38 w 481"/>
                  <a:gd name="T93" fmla="*/ 260 h 1169"/>
                  <a:gd name="T94" fmla="*/ 27 w 481"/>
                  <a:gd name="T95" fmla="*/ 258 h 1169"/>
                  <a:gd name="T96" fmla="*/ 16 w 481"/>
                  <a:gd name="T97" fmla="*/ 249 h 1169"/>
                  <a:gd name="T98" fmla="*/ 7 w 481"/>
                  <a:gd name="T99" fmla="*/ 231 h 1169"/>
                  <a:gd name="T100" fmla="*/ 9 w 481"/>
                  <a:gd name="T101" fmla="*/ 215 h 1169"/>
                  <a:gd name="T102" fmla="*/ 23 w 481"/>
                  <a:gd name="T103" fmla="*/ 201 h 1169"/>
                  <a:gd name="T104" fmla="*/ 31 w 481"/>
                  <a:gd name="T105" fmla="*/ 185 h 1169"/>
                  <a:gd name="T106" fmla="*/ 38 w 481"/>
                  <a:gd name="T107" fmla="*/ 169 h 1169"/>
                  <a:gd name="T108" fmla="*/ 43 w 481"/>
                  <a:gd name="T109" fmla="*/ 162 h 11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481" h="1169">
                    <a:moveTo>
                      <a:pt x="160" y="634"/>
                    </a:moveTo>
                    <a:lnTo>
                      <a:pt x="177" y="634"/>
                    </a:lnTo>
                    <a:lnTo>
                      <a:pt x="187" y="626"/>
                    </a:lnTo>
                    <a:lnTo>
                      <a:pt x="196" y="617"/>
                    </a:lnTo>
                    <a:lnTo>
                      <a:pt x="196" y="607"/>
                    </a:lnTo>
                    <a:lnTo>
                      <a:pt x="204" y="599"/>
                    </a:lnTo>
                    <a:lnTo>
                      <a:pt x="204" y="590"/>
                    </a:lnTo>
                    <a:lnTo>
                      <a:pt x="204" y="572"/>
                    </a:lnTo>
                    <a:lnTo>
                      <a:pt x="196" y="563"/>
                    </a:lnTo>
                    <a:lnTo>
                      <a:pt x="187" y="546"/>
                    </a:lnTo>
                    <a:lnTo>
                      <a:pt x="177" y="537"/>
                    </a:lnTo>
                    <a:lnTo>
                      <a:pt x="0" y="357"/>
                    </a:lnTo>
                    <a:lnTo>
                      <a:pt x="0" y="349"/>
                    </a:lnTo>
                    <a:lnTo>
                      <a:pt x="0" y="340"/>
                    </a:lnTo>
                    <a:lnTo>
                      <a:pt x="9" y="340"/>
                    </a:lnTo>
                    <a:lnTo>
                      <a:pt x="17" y="340"/>
                    </a:lnTo>
                    <a:lnTo>
                      <a:pt x="17" y="330"/>
                    </a:lnTo>
                    <a:lnTo>
                      <a:pt x="27" y="330"/>
                    </a:lnTo>
                    <a:lnTo>
                      <a:pt x="36" y="322"/>
                    </a:lnTo>
                    <a:lnTo>
                      <a:pt x="36" y="313"/>
                    </a:lnTo>
                    <a:lnTo>
                      <a:pt x="36" y="304"/>
                    </a:lnTo>
                    <a:lnTo>
                      <a:pt x="36" y="296"/>
                    </a:lnTo>
                    <a:lnTo>
                      <a:pt x="27" y="277"/>
                    </a:lnTo>
                    <a:lnTo>
                      <a:pt x="27" y="269"/>
                    </a:lnTo>
                    <a:lnTo>
                      <a:pt x="17" y="260"/>
                    </a:lnTo>
                    <a:lnTo>
                      <a:pt x="9" y="242"/>
                    </a:lnTo>
                    <a:lnTo>
                      <a:pt x="0" y="233"/>
                    </a:lnTo>
                    <a:lnTo>
                      <a:pt x="0" y="224"/>
                    </a:lnTo>
                    <a:lnTo>
                      <a:pt x="0" y="216"/>
                    </a:lnTo>
                    <a:lnTo>
                      <a:pt x="9" y="206"/>
                    </a:lnTo>
                    <a:lnTo>
                      <a:pt x="17" y="189"/>
                    </a:lnTo>
                    <a:lnTo>
                      <a:pt x="17" y="170"/>
                    </a:lnTo>
                    <a:lnTo>
                      <a:pt x="27" y="162"/>
                    </a:lnTo>
                    <a:lnTo>
                      <a:pt x="27" y="153"/>
                    </a:lnTo>
                    <a:lnTo>
                      <a:pt x="36" y="153"/>
                    </a:lnTo>
                    <a:lnTo>
                      <a:pt x="44" y="153"/>
                    </a:lnTo>
                    <a:lnTo>
                      <a:pt x="53" y="144"/>
                    </a:lnTo>
                    <a:lnTo>
                      <a:pt x="62" y="144"/>
                    </a:lnTo>
                    <a:lnTo>
                      <a:pt x="62" y="126"/>
                    </a:lnTo>
                    <a:lnTo>
                      <a:pt x="71" y="109"/>
                    </a:lnTo>
                    <a:lnTo>
                      <a:pt x="62" y="82"/>
                    </a:lnTo>
                    <a:lnTo>
                      <a:pt x="62" y="64"/>
                    </a:lnTo>
                    <a:lnTo>
                      <a:pt x="62" y="53"/>
                    </a:lnTo>
                    <a:lnTo>
                      <a:pt x="71" y="46"/>
                    </a:lnTo>
                    <a:lnTo>
                      <a:pt x="71" y="37"/>
                    </a:lnTo>
                    <a:lnTo>
                      <a:pt x="80" y="28"/>
                    </a:lnTo>
                    <a:lnTo>
                      <a:pt x="71" y="20"/>
                    </a:lnTo>
                    <a:lnTo>
                      <a:pt x="71" y="0"/>
                    </a:lnTo>
                    <a:lnTo>
                      <a:pt x="454" y="126"/>
                    </a:lnTo>
                    <a:lnTo>
                      <a:pt x="454" y="180"/>
                    </a:lnTo>
                    <a:lnTo>
                      <a:pt x="437" y="189"/>
                    </a:lnTo>
                    <a:lnTo>
                      <a:pt x="428" y="197"/>
                    </a:lnTo>
                    <a:lnTo>
                      <a:pt x="419" y="206"/>
                    </a:lnTo>
                    <a:lnTo>
                      <a:pt x="419" y="224"/>
                    </a:lnTo>
                    <a:lnTo>
                      <a:pt x="410" y="233"/>
                    </a:lnTo>
                    <a:lnTo>
                      <a:pt x="410" y="250"/>
                    </a:lnTo>
                    <a:lnTo>
                      <a:pt x="401" y="260"/>
                    </a:lnTo>
                    <a:lnTo>
                      <a:pt x="401" y="269"/>
                    </a:lnTo>
                    <a:lnTo>
                      <a:pt x="393" y="269"/>
                    </a:lnTo>
                    <a:lnTo>
                      <a:pt x="374" y="269"/>
                    </a:lnTo>
                    <a:lnTo>
                      <a:pt x="374" y="286"/>
                    </a:lnTo>
                    <a:lnTo>
                      <a:pt x="366" y="304"/>
                    </a:lnTo>
                    <a:lnTo>
                      <a:pt x="366" y="322"/>
                    </a:lnTo>
                    <a:lnTo>
                      <a:pt x="366" y="340"/>
                    </a:lnTo>
                    <a:lnTo>
                      <a:pt x="374" y="357"/>
                    </a:lnTo>
                    <a:lnTo>
                      <a:pt x="374" y="366"/>
                    </a:lnTo>
                    <a:lnTo>
                      <a:pt x="383" y="384"/>
                    </a:lnTo>
                    <a:lnTo>
                      <a:pt x="393" y="384"/>
                    </a:lnTo>
                    <a:lnTo>
                      <a:pt x="410" y="384"/>
                    </a:lnTo>
                    <a:lnTo>
                      <a:pt x="419" y="384"/>
                    </a:lnTo>
                    <a:lnTo>
                      <a:pt x="437" y="377"/>
                    </a:lnTo>
                    <a:lnTo>
                      <a:pt x="446" y="377"/>
                    </a:lnTo>
                    <a:lnTo>
                      <a:pt x="454" y="377"/>
                    </a:lnTo>
                    <a:lnTo>
                      <a:pt x="463" y="384"/>
                    </a:lnTo>
                    <a:lnTo>
                      <a:pt x="463" y="393"/>
                    </a:lnTo>
                    <a:lnTo>
                      <a:pt x="463" y="402"/>
                    </a:lnTo>
                    <a:lnTo>
                      <a:pt x="463" y="420"/>
                    </a:lnTo>
                    <a:lnTo>
                      <a:pt x="463" y="429"/>
                    </a:lnTo>
                    <a:lnTo>
                      <a:pt x="463" y="437"/>
                    </a:lnTo>
                    <a:lnTo>
                      <a:pt x="463" y="446"/>
                    </a:lnTo>
                    <a:lnTo>
                      <a:pt x="473" y="466"/>
                    </a:lnTo>
                    <a:lnTo>
                      <a:pt x="473" y="482"/>
                    </a:lnTo>
                    <a:lnTo>
                      <a:pt x="473" y="501"/>
                    </a:lnTo>
                    <a:lnTo>
                      <a:pt x="473" y="519"/>
                    </a:lnTo>
                    <a:lnTo>
                      <a:pt x="481" y="537"/>
                    </a:lnTo>
                    <a:lnTo>
                      <a:pt x="473" y="554"/>
                    </a:lnTo>
                    <a:lnTo>
                      <a:pt x="473" y="563"/>
                    </a:lnTo>
                    <a:lnTo>
                      <a:pt x="463" y="572"/>
                    </a:lnTo>
                    <a:lnTo>
                      <a:pt x="454" y="572"/>
                    </a:lnTo>
                    <a:lnTo>
                      <a:pt x="446" y="572"/>
                    </a:lnTo>
                    <a:lnTo>
                      <a:pt x="446" y="581"/>
                    </a:lnTo>
                    <a:lnTo>
                      <a:pt x="446" y="590"/>
                    </a:lnTo>
                    <a:lnTo>
                      <a:pt x="454" y="599"/>
                    </a:lnTo>
                    <a:lnTo>
                      <a:pt x="463" y="617"/>
                    </a:lnTo>
                    <a:lnTo>
                      <a:pt x="463" y="634"/>
                    </a:lnTo>
                    <a:lnTo>
                      <a:pt x="463" y="653"/>
                    </a:lnTo>
                    <a:lnTo>
                      <a:pt x="463" y="670"/>
                    </a:lnTo>
                    <a:lnTo>
                      <a:pt x="454" y="697"/>
                    </a:lnTo>
                    <a:lnTo>
                      <a:pt x="454" y="723"/>
                    </a:lnTo>
                    <a:lnTo>
                      <a:pt x="454" y="741"/>
                    </a:lnTo>
                    <a:lnTo>
                      <a:pt x="454" y="767"/>
                    </a:lnTo>
                    <a:lnTo>
                      <a:pt x="454" y="794"/>
                    </a:lnTo>
                    <a:lnTo>
                      <a:pt x="446" y="822"/>
                    </a:lnTo>
                    <a:lnTo>
                      <a:pt x="437" y="848"/>
                    </a:lnTo>
                    <a:lnTo>
                      <a:pt x="428" y="883"/>
                    </a:lnTo>
                    <a:lnTo>
                      <a:pt x="419" y="910"/>
                    </a:lnTo>
                    <a:lnTo>
                      <a:pt x="401" y="946"/>
                    </a:lnTo>
                    <a:lnTo>
                      <a:pt x="374" y="983"/>
                    </a:lnTo>
                    <a:lnTo>
                      <a:pt x="366" y="999"/>
                    </a:lnTo>
                    <a:lnTo>
                      <a:pt x="366" y="1017"/>
                    </a:lnTo>
                    <a:lnTo>
                      <a:pt x="366" y="1027"/>
                    </a:lnTo>
                    <a:lnTo>
                      <a:pt x="374" y="1043"/>
                    </a:lnTo>
                    <a:lnTo>
                      <a:pt x="374" y="1054"/>
                    </a:lnTo>
                    <a:lnTo>
                      <a:pt x="366" y="1070"/>
                    </a:lnTo>
                    <a:lnTo>
                      <a:pt x="366" y="1089"/>
                    </a:lnTo>
                    <a:lnTo>
                      <a:pt x="348" y="1107"/>
                    </a:lnTo>
                    <a:lnTo>
                      <a:pt x="330" y="1134"/>
                    </a:lnTo>
                    <a:lnTo>
                      <a:pt x="302" y="1160"/>
                    </a:lnTo>
                    <a:lnTo>
                      <a:pt x="293" y="1169"/>
                    </a:lnTo>
                    <a:lnTo>
                      <a:pt x="286" y="1169"/>
                    </a:lnTo>
                    <a:lnTo>
                      <a:pt x="277" y="1160"/>
                    </a:lnTo>
                    <a:lnTo>
                      <a:pt x="277" y="1143"/>
                    </a:lnTo>
                    <a:lnTo>
                      <a:pt x="268" y="1134"/>
                    </a:lnTo>
                    <a:lnTo>
                      <a:pt x="257" y="1116"/>
                    </a:lnTo>
                    <a:lnTo>
                      <a:pt x="257" y="1098"/>
                    </a:lnTo>
                    <a:lnTo>
                      <a:pt x="249" y="1080"/>
                    </a:lnTo>
                    <a:lnTo>
                      <a:pt x="231" y="1070"/>
                    </a:lnTo>
                    <a:lnTo>
                      <a:pt x="222" y="1070"/>
                    </a:lnTo>
                    <a:lnTo>
                      <a:pt x="204" y="1063"/>
                    </a:lnTo>
                    <a:lnTo>
                      <a:pt x="196" y="1063"/>
                    </a:lnTo>
                    <a:lnTo>
                      <a:pt x="187" y="1054"/>
                    </a:lnTo>
                    <a:lnTo>
                      <a:pt x="177" y="1043"/>
                    </a:lnTo>
                    <a:lnTo>
                      <a:pt x="169" y="1036"/>
                    </a:lnTo>
                    <a:lnTo>
                      <a:pt x="160" y="1017"/>
                    </a:lnTo>
                    <a:lnTo>
                      <a:pt x="151" y="1017"/>
                    </a:lnTo>
                    <a:lnTo>
                      <a:pt x="133" y="1008"/>
                    </a:lnTo>
                    <a:lnTo>
                      <a:pt x="124" y="1008"/>
                    </a:lnTo>
                    <a:lnTo>
                      <a:pt x="107" y="1008"/>
                    </a:lnTo>
                    <a:lnTo>
                      <a:pt x="89" y="1008"/>
                    </a:lnTo>
                    <a:lnTo>
                      <a:pt x="80" y="990"/>
                    </a:lnTo>
                    <a:lnTo>
                      <a:pt x="62" y="974"/>
                    </a:lnTo>
                    <a:lnTo>
                      <a:pt x="44" y="955"/>
                    </a:lnTo>
                    <a:lnTo>
                      <a:pt x="36" y="928"/>
                    </a:lnTo>
                    <a:lnTo>
                      <a:pt x="27" y="902"/>
                    </a:lnTo>
                    <a:lnTo>
                      <a:pt x="27" y="875"/>
                    </a:lnTo>
                    <a:lnTo>
                      <a:pt x="27" y="857"/>
                    </a:lnTo>
                    <a:lnTo>
                      <a:pt x="36" y="839"/>
                    </a:lnTo>
                    <a:lnTo>
                      <a:pt x="53" y="822"/>
                    </a:lnTo>
                    <a:lnTo>
                      <a:pt x="71" y="803"/>
                    </a:lnTo>
                    <a:lnTo>
                      <a:pt x="89" y="786"/>
                    </a:lnTo>
                    <a:lnTo>
                      <a:pt x="107" y="767"/>
                    </a:lnTo>
                    <a:lnTo>
                      <a:pt x="116" y="750"/>
                    </a:lnTo>
                    <a:lnTo>
                      <a:pt x="124" y="723"/>
                    </a:lnTo>
                    <a:lnTo>
                      <a:pt x="133" y="706"/>
                    </a:lnTo>
                    <a:lnTo>
                      <a:pt x="142" y="679"/>
                    </a:lnTo>
                    <a:lnTo>
                      <a:pt x="151" y="661"/>
                    </a:lnTo>
                    <a:lnTo>
                      <a:pt x="160" y="653"/>
                    </a:lnTo>
                    <a:lnTo>
                      <a:pt x="169" y="634"/>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88" name="Freeform 90"/>
              <p:cNvSpPr>
                <a:spLocks/>
              </p:cNvSpPr>
              <p:nvPr/>
            </p:nvSpPr>
            <p:spPr bwMode="auto">
              <a:xfrm>
                <a:off x="4171" y="2064"/>
                <a:ext cx="430" cy="496"/>
              </a:xfrm>
              <a:custGeom>
                <a:avLst/>
                <a:gdLst>
                  <a:gd name="T0" fmla="*/ 41 w 1695"/>
                  <a:gd name="T1" fmla="*/ 457 h 1936"/>
                  <a:gd name="T2" fmla="*/ 81 w 1695"/>
                  <a:gd name="T3" fmla="*/ 418 h 1936"/>
                  <a:gd name="T4" fmla="*/ 52 w 1695"/>
                  <a:gd name="T5" fmla="*/ 400 h 1936"/>
                  <a:gd name="T6" fmla="*/ 32 w 1695"/>
                  <a:gd name="T7" fmla="*/ 370 h 1936"/>
                  <a:gd name="T8" fmla="*/ 12 w 1695"/>
                  <a:gd name="T9" fmla="*/ 343 h 1936"/>
                  <a:gd name="T10" fmla="*/ 7 w 1695"/>
                  <a:gd name="T11" fmla="*/ 313 h 1936"/>
                  <a:gd name="T12" fmla="*/ 12 w 1695"/>
                  <a:gd name="T13" fmla="*/ 309 h 1936"/>
                  <a:gd name="T14" fmla="*/ 30 w 1695"/>
                  <a:gd name="T15" fmla="*/ 299 h 1936"/>
                  <a:gd name="T16" fmla="*/ 41 w 1695"/>
                  <a:gd name="T17" fmla="*/ 254 h 1936"/>
                  <a:gd name="T18" fmla="*/ 57 w 1695"/>
                  <a:gd name="T19" fmla="*/ 222 h 1936"/>
                  <a:gd name="T20" fmla="*/ 59 w 1695"/>
                  <a:gd name="T21" fmla="*/ 240 h 1936"/>
                  <a:gd name="T22" fmla="*/ 66 w 1695"/>
                  <a:gd name="T23" fmla="*/ 240 h 1936"/>
                  <a:gd name="T24" fmla="*/ 75 w 1695"/>
                  <a:gd name="T25" fmla="*/ 235 h 1936"/>
                  <a:gd name="T26" fmla="*/ 70 w 1695"/>
                  <a:gd name="T27" fmla="*/ 224 h 1936"/>
                  <a:gd name="T28" fmla="*/ 70 w 1695"/>
                  <a:gd name="T29" fmla="*/ 208 h 1936"/>
                  <a:gd name="T30" fmla="*/ 88 w 1695"/>
                  <a:gd name="T31" fmla="*/ 181 h 1936"/>
                  <a:gd name="T32" fmla="*/ 104 w 1695"/>
                  <a:gd name="T33" fmla="*/ 176 h 1936"/>
                  <a:gd name="T34" fmla="*/ 118 w 1695"/>
                  <a:gd name="T35" fmla="*/ 162 h 1936"/>
                  <a:gd name="T36" fmla="*/ 143 w 1695"/>
                  <a:gd name="T37" fmla="*/ 130 h 1936"/>
                  <a:gd name="T38" fmla="*/ 143 w 1695"/>
                  <a:gd name="T39" fmla="*/ 78 h 1936"/>
                  <a:gd name="T40" fmla="*/ 150 w 1695"/>
                  <a:gd name="T41" fmla="*/ 57 h 1936"/>
                  <a:gd name="T42" fmla="*/ 143 w 1695"/>
                  <a:gd name="T43" fmla="*/ 14 h 1936"/>
                  <a:gd name="T44" fmla="*/ 152 w 1695"/>
                  <a:gd name="T45" fmla="*/ 7 h 1936"/>
                  <a:gd name="T46" fmla="*/ 172 w 1695"/>
                  <a:gd name="T47" fmla="*/ 117 h 1936"/>
                  <a:gd name="T48" fmla="*/ 208 w 1695"/>
                  <a:gd name="T49" fmla="*/ 112 h 1936"/>
                  <a:gd name="T50" fmla="*/ 267 w 1695"/>
                  <a:gd name="T51" fmla="*/ 101 h 1936"/>
                  <a:gd name="T52" fmla="*/ 285 w 1695"/>
                  <a:gd name="T53" fmla="*/ 147 h 1936"/>
                  <a:gd name="T54" fmla="*/ 303 w 1695"/>
                  <a:gd name="T55" fmla="*/ 128 h 1936"/>
                  <a:gd name="T56" fmla="*/ 319 w 1695"/>
                  <a:gd name="T57" fmla="*/ 115 h 1936"/>
                  <a:gd name="T58" fmla="*/ 329 w 1695"/>
                  <a:gd name="T59" fmla="*/ 105 h 1936"/>
                  <a:gd name="T60" fmla="*/ 353 w 1695"/>
                  <a:gd name="T61" fmla="*/ 108 h 1936"/>
                  <a:gd name="T62" fmla="*/ 362 w 1695"/>
                  <a:gd name="T63" fmla="*/ 96 h 1936"/>
                  <a:gd name="T64" fmla="*/ 373 w 1695"/>
                  <a:gd name="T65" fmla="*/ 85 h 1936"/>
                  <a:gd name="T66" fmla="*/ 394 w 1695"/>
                  <a:gd name="T67" fmla="*/ 85 h 1936"/>
                  <a:gd name="T68" fmla="*/ 416 w 1695"/>
                  <a:gd name="T69" fmla="*/ 98 h 1936"/>
                  <a:gd name="T70" fmla="*/ 430 w 1695"/>
                  <a:gd name="T71" fmla="*/ 119 h 1936"/>
                  <a:gd name="T72" fmla="*/ 392 w 1695"/>
                  <a:gd name="T73" fmla="*/ 124 h 1936"/>
                  <a:gd name="T74" fmla="*/ 369 w 1695"/>
                  <a:gd name="T75" fmla="*/ 130 h 1936"/>
                  <a:gd name="T76" fmla="*/ 353 w 1695"/>
                  <a:gd name="T77" fmla="*/ 169 h 1936"/>
                  <a:gd name="T78" fmla="*/ 329 w 1695"/>
                  <a:gd name="T79" fmla="*/ 201 h 1936"/>
                  <a:gd name="T80" fmla="*/ 319 w 1695"/>
                  <a:gd name="T81" fmla="*/ 235 h 1936"/>
                  <a:gd name="T82" fmla="*/ 297 w 1695"/>
                  <a:gd name="T83" fmla="*/ 252 h 1936"/>
                  <a:gd name="T84" fmla="*/ 281 w 1695"/>
                  <a:gd name="T85" fmla="*/ 242 h 1936"/>
                  <a:gd name="T86" fmla="*/ 272 w 1695"/>
                  <a:gd name="T87" fmla="*/ 252 h 1936"/>
                  <a:gd name="T88" fmla="*/ 261 w 1695"/>
                  <a:gd name="T89" fmla="*/ 293 h 1936"/>
                  <a:gd name="T90" fmla="*/ 240 w 1695"/>
                  <a:gd name="T91" fmla="*/ 345 h 1936"/>
                  <a:gd name="T92" fmla="*/ 238 w 1695"/>
                  <a:gd name="T93" fmla="*/ 373 h 1936"/>
                  <a:gd name="T94" fmla="*/ 238 w 1695"/>
                  <a:gd name="T95" fmla="*/ 382 h 1936"/>
                  <a:gd name="T96" fmla="*/ 213 w 1695"/>
                  <a:gd name="T97" fmla="*/ 398 h 1936"/>
                  <a:gd name="T98" fmla="*/ 192 w 1695"/>
                  <a:gd name="T99" fmla="*/ 405 h 1936"/>
                  <a:gd name="T100" fmla="*/ 181 w 1695"/>
                  <a:gd name="T101" fmla="*/ 416 h 1936"/>
                  <a:gd name="T102" fmla="*/ 161 w 1695"/>
                  <a:gd name="T103" fmla="*/ 427 h 1936"/>
                  <a:gd name="T104" fmla="*/ 138 w 1695"/>
                  <a:gd name="T105" fmla="*/ 421 h 1936"/>
                  <a:gd name="T106" fmla="*/ 129 w 1695"/>
                  <a:gd name="T107" fmla="*/ 439 h 1936"/>
                  <a:gd name="T108" fmla="*/ 118 w 1695"/>
                  <a:gd name="T109" fmla="*/ 443 h 1936"/>
                  <a:gd name="T110" fmla="*/ 97 w 1695"/>
                  <a:gd name="T111" fmla="*/ 439 h 1936"/>
                  <a:gd name="T112" fmla="*/ 84 w 1695"/>
                  <a:gd name="T113" fmla="*/ 425 h 1936"/>
                  <a:gd name="T114" fmla="*/ 77 w 1695"/>
                  <a:gd name="T115" fmla="*/ 425 h 1936"/>
                  <a:gd name="T116" fmla="*/ 32 w 1695"/>
                  <a:gd name="T117" fmla="*/ 466 h 19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695" h="1936">
                    <a:moveTo>
                      <a:pt x="37" y="1936"/>
                    </a:moveTo>
                    <a:lnTo>
                      <a:pt x="64" y="1899"/>
                    </a:lnTo>
                    <a:lnTo>
                      <a:pt x="90" y="1856"/>
                    </a:lnTo>
                    <a:lnTo>
                      <a:pt x="126" y="1819"/>
                    </a:lnTo>
                    <a:lnTo>
                      <a:pt x="161" y="1783"/>
                    </a:lnTo>
                    <a:lnTo>
                      <a:pt x="197" y="1748"/>
                    </a:lnTo>
                    <a:lnTo>
                      <a:pt x="241" y="1712"/>
                    </a:lnTo>
                    <a:lnTo>
                      <a:pt x="277" y="1686"/>
                    </a:lnTo>
                    <a:lnTo>
                      <a:pt x="304" y="1659"/>
                    </a:lnTo>
                    <a:lnTo>
                      <a:pt x="321" y="1632"/>
                    </a:lnTo>
                    <a:lnTo>
                      <a:pt x="321" y="1615"/>
                    </a:lnTo>
                    <a:lnTo>
                      <a:pt x="295" y="1579"/>
                    </a:lnTo>
                    <a:lnTo>
                      <a:pt x="260" y="1579"/>
                    </a:lnTo>
                    <a:lnTo>
                      <a:pt x="233" y="1570"/>
                    </a:lnTo>
                    <a:lnTo>
                      <a:pt x="206" y="1561"/>
                    </a:lnTo>
                    <a:lnTo>
                      <a:pt x="188" y="1543"/>
                    </a:lnTo>
                    <a:lnTo>
                      <a:pt x="170" y="1516"/>
                    </a:lnTo>
                    <a:lnTo>
                      <a:pt x="153" y="1499"/>
                    </a:lnTo>
                    <a:lnTo>
                      <a:pt x="135" y="1472"/>
                    </a:lnTo>
                    <a:lnTo>
                      <a:pt x="126" y="1446"/>
                    </a:lnTo>
                    <a:lnTo>
                      <a:pt x="108" y="1426"/>
                    </a:lnTo>
                    <a:lnTo>
                      <a:pt x="90" y="1410"/>
                    </a:lnTo>
                    <a:lnTo>
                      <a:pt x="64" y="1383"/>
                    </a:lnTo>
                    <a:lnTo>
                      <a:pt x="55" y="1366"/>
                    </a:lnTo>
                    <a:lnTo>
                      <a:pt x="46" y="1339"/>
                    </a:lnTo>
                    <a:lnTo>
                      <a:pt x="37" y="1311"/>
                    </a:lnTo>
                    <a:lnTo>
                      <a:pt x="37" y="1293"/>
                    </a:lnTo>
                    <a:lnTo>
                      <a:pt x="37" y="1266"/>
                    </a:lnTo>
                    <a:lnTo>
                      <a:pt x="37" y="1240"/>
                    </a:lnTo>
                    <a:lnTo>
                      <a:pt x="28" y="1222"/>
                    </a:lnTo>
                    <a:lnTo>
                      <a:pt x="19" y="1195"/>
                    </a:lnTo>
                    <a:lnTo>
                      <a:pt x="0" y="1186"/>
                    </a:lnTo>
                    <a:lnTo>
                      <a:pt x="19" y="1186"/>
                    </a:lnTo>
                    <a:lnTo>
                      <a:pt x="28" y="1195"/>
                    </a:lnTo>
                    <a:lnTo>
                      <a:pt x="46" y="1205"/>
                    </a:lnTo>
                    <a:lnTo>
                      <a:pt x="64" y="1205"/>
                    </a:lnTo>
                    <a:lnTo>
                      <a:pt x="81" y="1205"/>
                    </a:lnTo>
                    <a:lnTo>
                      <a:pt x="100" y="1195"/>
                    </a:lnTo>
                    <a:lnTo>
                      <a:pt x="108" y="1186"/>
                    </a:lnTo>
                    <a:lnTo>
                      <a:pt x="117" y="1169"/>
                    </a:lnTo>
                    <a:lnTo>
                      <a:pt x="126" y="1150"/>
                    </a:lnTo>
                    <a:lnTo>
                      <a:pt x="126" y="1124"/>
                    </a:lnTo>
                    <a:lnTo>
                      <a:pt x="170" y="1106"/>
                    </a:lnTo>
                    <a:lnTo>
                      <a:pt x="161" y="1044"/>
                    </a:lnTo>
                    <a:lnTo>
                      <a:pt x="161" y="990"/>
                    </a:lnTo>
                    <a:lnTo>
                      <a:pt x="161" y="946"/>
                    </a:lnTo>
                    <a:lnTo>
                      <a:pt x="180" y="910"/>
                    </a:lnTo>
                    <a:lnTo>
                      <a:pt x="188" y="884"/>
                    </a:lnTo>
                    <a:lnTo>
                      <a:pt x="206" y="866"/>
                    </a:lnTo>
                    <a:lnTo>
                      <a:pt x="224" y="866"/>
                    </a:lnTo>
                    <a:lnTo>
                      <a:pt x="233" y="866"/>
                    </a:lnTo>
                    <a:lnTo>
                      <a:pt x="241" y="884"/>
                    </a:lnTo>
                    <a:lnTo>
                      <a:pt x="241" y="919"/>
                    </a:lnTo>
                    <a:lnTo>
                      <a:pt x="233" y="929"/>
                    </a:lnTo>
                    <a:lnTo>
                      <a:pt x="233" y="937"/>
                    </a:lnTo>
                    <a:lnTo>
                      <a:pt x="224" y="937"/>
                    </a:lnTo>
                    <a:lnTo>
                      <a:pt x="233" y="946"/>
                    </a:lnTo>
                    <a:lnTo>
                      <a:pt x="241" y="946"/>
                    </a:lnTo>
                    <a:lnTo>
                      <a:pt x="250" y="937"/>
                    </a:lnTo>
                    <a:lnTo>
                      <a:pt x="260" y="937"/>
                    </a:lnTo>
                    <a:lnTo>
                      <a:pt x="268" y="937"/>
                    </a:lnTo>
                    <a:lnTo>
                      <a:pt x="277" y="929"/>
                    </a:lnTo>
                    <a:lnTo>
                      <a:pt x="286" y="929"/>
                    </a:lnTo>
                    <a:lnTo>
                      <a:pt x="295" y="929"/>
                    </a:lnTo>
                    <a:lnTo>
                      <a:pt x="295" y="919"/>
                    </a:lnTo>
                    <a:lnTo>
                      <a:pt x="304" y="919"/>
                    </a:lnTo>
                    <a:lnTo>
                      <a:pt x="304" y="910"/>
                    </a:lnTo>
                    <a:lnTo>
                      <a:pt x="304" y="902"/>
                    </a:lnTo>
                    <a:lnTo>
                      <a:pt x="295" y="884"/>
                    </a:lnTo>
                    <a:lnTo>
                      <a:pt x="277" y="875"/>
                    </a:lnTo>
                    <a:lnTo>
                      <a:pt x="277" y="866"/>
                    </a:lnTo>
                    <a:lnTo>
                      <a:pt x="277" y="857"/>
                    </a:lnTo>
                    <a:lnTo>
                      <a:pt x="277" y="838"/>
                    </a:lnTo>
                    <a:lnTo>
                      <a:pt x="277" y="829"/>
                    </a:lnTo>
                    <a:lnTo>
                      <a:pt x="277" y="813"/>
                    </a:lnTo>
                    <a:lnTo>
                      <a:pt x="286" y="793"/>
                    </a:lnTo>
                    <a:lnTo>
                      <a:pt x="295" y="776"/>
                    </a:lnTo>
                    <a:lnTo>
                      <a:pt x="313" y="749"/>
                    </a:lnTo>
                    <a:lnTo>
                      <a:pt x="330" y="733"/>
                    </a:lnTo>
                    <a:lnTo>
                      <a:pt x="348" y="705"/>
                    </a:lnTo>
                    <a:lnTo>
                      <a:pt x="366" y="696"/>
                    </a:lnTo>
                    <a:lnTo>
                      <a:pt x="375" y="687"/>
                    </a:lnTo>
                    <a:lnTo>
                      <a:pt x="393" y="687"/>
                    </a:lnTo>
                    <a:lnTo>
                      <a:pt x="403" y="687"/>
                    </a:lnTo>
                    <a:lnTo>
                      <a:pt x="410" y="687"/>
                    </a:lnTo>
                    <a:lnTo>
                      <a:pt x="421" y="687"/>
                    </a:lnTo>
                    <a:lnTo>
                      <a:pt x="430" y="678"/>
                    </a:lnTo>
                    <a:lnTo>
                      <a:pt x="437" y="669"/>
                    </a:lnTo>
                    <a:lnTo>
                      <a:pt x="446" y="652"/>
                    </a:lnTo>
                    <a:lnTo>
                      <a:pt x="465" y="633"/>
                    </a:lnTo>
                    <a:lnTo>
                      <a:pt x="490" y="607"/>
                    </a:lnTo>
                    <a:lnTo>
                      <a:pt x="510" y="589"/>
                    </a:lnTo>
                    <a:lnTo>
                      <a:pt x="527" y="563"/>
                    </a:lnTo>
                    <a:lnTo>
                      <a:pt x="545" y="536"/>
                    </a:lnTo>
                    <a:lnTo>
                      <a:pt x="563" y="509"/>
                    </a:lnTo>
                    <a:lnTo>
                      <a:pt x="572" y="473"/>
                    </a:lnTo>
                    <a:lnTo>
                      <a:pt x="572" y="429"/>
                    </a:lnTo>
                    <a:lnTo>
                      <a:pt x="572" y="384"/>
                    </a:lnTo>
                    <a:lnTo>
                      <a:pt x="563" y="331"/>
                    </a:lnTo>
                    <a:lnTo>
                      <a:pt x="563" y="303"/>
                    </a:lnTo>
                    <a:lnTo>
                      <a:pt x="563" y="287"/>
                    </a:lnTo>
                    <a:lnTo>
                      <a:pt x="572" y="276"/>
                    </a:lnTo>
                    <a:lnTo>
                      <a:pt x="581" y="260"/>
                    </a:lnTo>
                    <a:lnTo>
                      <a:pt x="581" y="241"/>
                    </a:lnTo>
                    <a:lnTo>
                      <a:pt x="590" y="223"/>
                    </a:lnTo>
                    <a:lnTo>
                      <a:pt x="590" y="207"/>
                    </a:lnTo>
                    <a:lnTo>
                      <a:pt x="590" y="170"/>
                    </a:lnTo>
                    <a:lnTo>
                      <a:pt x="590" y="126"/>
                    </a:lnTo>
                    <a:lnTo>
                      <a:pt x="572" y="72"/>
                    </a:lnTo>
                    <a:lnTo>
                      <a:pt x="563" y="55"/>
                    </a:lnTo>
                    <a:lnTo>
                      <a:pt x="563" y="46"/>
                    </a:lnTo>
                    <a:lnTo>
                      <a:pt x="572" y="36"/>
                    </a:lnTo>
                    <a:lnTo>
                      <a:pt x="581" y="36"/>
                    </a:lnTo>
                    <a:lnTo>
                      <a:pt x="590" y="27"/>
                    </a:lnTo>
                    <a:lnTo>
                      <a:pt x="598" y="27"/>
                    </a:lnTo>
                    <a:lnTo>
                      <a:pt x="607" y="27"/>
                    </a:lnTo>
                    <a:lnTo>
                      <a:pt x="617" y="19"/>
                    </a:lnTo>
                    <a:lnTo>
                      <a:pt x="617" y="10"/>
                    </a:lnTo>
                    <a:lnTo>
                      <a:pt x="617" y="0"/>
                    </a:lnTo>
                    <a:lnTo>
                      <a:pt x="678" y="456"/>
                    </a:lnTo>
                    <a:lnTo>
                      <a:pt x="705" y="456"/>
                    </a:lnTo>
                    <a:lnTo>
                      <a:pt x="723" y="447"/>
                    </a:lnTo>
                    <a:lnTo>
                      <a:pt x="750" y="447"/>
                    </a:lnTo>
                    <a:lnTo>
                      <a:pt x="785" y="438"/>
                    </a:lnTo>
                    <a:lnTo>
                      <a:pt x="821" y="438"/>
                    </a:lnTo>
                    <a:lnTo>
                      <a:pt x="867" y="429"/>
                    </a:lnTo>
                    <a:lnTo>
                      <a:pt x="911" y="420"/>
                    </a:lnTo>
                    <a:lnTo>
                      <a:pt x="955" y="411"/>
                    </a:lnTo>
                    <a:lnTo>
                      <a:pt x="1000" y="402"/>
                    </a:lnTo>
                    <a:lnTo>
                      <a:pt x="1054" y="393"/>
                    </a:lnTo>
                    <a:lnTo>
                      <a:pt x="1071" y="607"/>
                    </a:lnTo>
                    <a:lnTo>
                      <a:pt x="1088" y="598"/>
                    </a:lnTo>
                    <a:lnTo>
                      <a:pt x="1098" y="598"/>
                    </a:lnTo>
                    <a:lnTo>
                      <a:pt x="1115" y="580"/>
                    </a:lnTo>
                    <a:lnTo>
                      <a:pt x="1124" y="572"/>
                    </a:lnTo>
                    <a:lnTo>
                      <a:pt x="1142" y="553"/>
                    </a:lnTo>
                    <a:lnTo>
                      <a:pt x="1151" y="536"/>
                    </a:lnTo>
                    <a:lnTo>
                      <a:pt x="1170" y="518"/>
                    </a:lnTo>
                    <a:lnTo>
                      <a:pt x="1178" y="509"/>
                    </a:lnTo>
                    <a:lnTo>
                      <a:pt x="1196" y="500"/>
                    </a:lnTo>
                    <a:lnTo>
                      <a:pt x="1204" y="492"/>
                    </a:lnTo>
                    <a:lnTo>
                      <a:pt x="1231" y="483"/>
                    </a:lnTo>
                    <a:lnTo>
                      <a:pt x="1240" y="473"/>
                    </a:lnTo>
                    <a:lnTo>
                      <a:pt x="1251" y="465"/>
                    </a:lnTo>
                    <a:lnTo>
                      <a:pt x="1258" y="447"/>
                    </a:lnTo>
                    <a:lnTo>
                      <a:pt x="1267" y="438"/>
                    </a:lnTo>
                    <a:lnTo>
                      <a:pt x="1267" y="429"/>
                    </a:lnTo>
                    <a:lnTo>
                      <a:pt x="1276" y="420"/>
                    </a:lnTo>
                    <a:lnTo>
                      <a:pt x="1284" y="411"/>
                    </a:lnTo>
                    <a:lnTo>
                      <a:pt x="1295" y="411"/>
                    </a:lnTo>
                    <a:lnTo>
                      <a:pt x="1320" y="420"/>
                    </a:lnTo>
                    <a:lnTo>
                      <a:pt x="1338" y="420"/>
                    </a:lnTo>
                    <a:lnTo>
                      <a:pt x="1357" y="420"/>
                    </a:lnTo>
                    <a:lnTo>
                      <a:pt x="1375" y="420"/>
                    </a:lnTo>
                    <a:lnTo>
                      <a:pt x="1391" y="420"/>
                    </a:lnTo>
                    <a:lnTo>
                      <a:pt x="1401" y="411"/>
                    </a:lnTo>
                    <a:lnTo>
                      <a:pt x="1411" y="411"/>
                    </a:lnTo>
                    <a:lnTo>
                      <a:pt x="1419" y="402"/>
                    </a:lnTo>
                    <a:lnTo>
                      <a:pt x="1428" y="393"/>
                    </a:lnTo>
                    <a:lnTo>
                      <a:pt x="1428" y="376"/>
                    </a:lnTo>
                    <a:lnTo>
                      <a:pt x="1437" y="367"/>
                    </a:lnTo>
                    <a:lnTo>
                      <a:pt x="1437" y="356"/>
                    </a:lnTo>
                    <a:lnTo>
                      <a:pt x="1444" y="349"/>
                    </a:lnTo>
                    <a:lnTo>
                      <a:pt x="1464" y="340"/>
                    </a:lnTo>
                    <a:lnTo>
                      <a:pt x="1472" y="331"/>
                    </a:lnTo>
                    <a:lnTo>
                      <a:pt x="1481" y="322"/>
                    </a:lnTo>
                    <a:lnTo>
                      <a:pt x="1499" y="322"/>
                    </a:lnTo>
                    <a:lnTo>
                      <a:pt x="1517" y="322"/>
                    </a:lnTo>
                    <a:lnTo>
                      <a:pt x="1535" y="322"/>
                    </a:lnTo>
                    <a:lnTo>
                      <a:pt x="1553" y="331"/>
                    </a:lnTo>
                    <a:lnTo>
                      <a:pt x="1580" y="340"/>
                    </a:lnTo>
                    <a:lnTo>
                      <a:pt x="1606" y="349"/>
                    </a:lnTo>
                    <a:lnTo>
                      <a:pt x="1615" y="367"/>
                    </a:lnTo>
                    <a:lnTo>
                      <a:pt x="1633" y="376"/>
                    </a:lnTo>
                    <a:lnTo>
                      <a:pt x="1641" y="384"/>
                    </a:lnTo>
                    <a:lnTo>
                      <a:pt x="1651" y="402"/>
                    </a:lnTo>
                    <a:lnTo>
                      <a:pt x="1660" y="411"/>
                    </a:lnTo>
                    <a:lnTo>
                      <a:pt x="1668" y="429"/>
                    </a:lnTo>
                    <a:lnTo>
                      <a:pt x="1677" y="447"/>
                    </a:lnTo>
                    <a:lnTo>
                      <a:pt x="1695" y="465"/>
                    </a:lnTo>
                    <a:lnTo>
                      <a:pt x="1668" y="536"/>
                    </a:lnTo>
                    <a:lnTo>
                      <a:pt x="1633" y="518"/>
                    </a:lnTo>
                    <a:lnTo>
                      <a:pt x="1606" y="509"/>
                    </a:lnTo>
                    <a:lnTo>
                      <a:pt x="1571" y="492"/>
                    </a:lnTo>
                    <a:lnTo>
                      <a:pt x="1544" y="483"/>
                    </a:lnTo>
                    <a:lnTo>
                      <a:pt x="1517" y="473"/>
                    </a:lnTo>
                    <a:lnTo>
                      <a:pt x="1499" y="473"/>
                    </a:lnTo>
                    <a:lnTo>
                      <a:pt x="1481" y="473"/>
                    </a:lnTo>
                    <a:lnTo>
                      <a:pt x="1464" y="492"/>
                    </a:lnTo>
                    <a:lnTo>
                      <a:pt x="1455" y="509"/>
                    </a:lnTo>
                    <a:lnTo>
                      <a:pt x="1455" y="545"/>
                    </a:lnTo>
                    <a:lnTo>
                      <a:pt x="1444" y="572"/>
                    </a:lnTo>
                    <a:lnTo>
                      <a:pt x="1437" y="607"/>
                    </a:lnTo>
                    <a:lnTo>
                      <a:pt x="1419" y="633"/>
                    </a:lnTo>
                    <a:lnTo>
                      <a:pt x="1391" y="660"/>
                    </a:lnTo>
                    <a:lnTo>
                      <a:pt x="1375" y="687"/>
                    </a:lnTo>
                    <a:lnTo>
                      <a:pt x="1348" y="713"/>
                    </a:lnTo>
                    <a:lnTo>
                      <a:pt x="1320" y="740"/>
                    </a:lnTo>
                    <a:lnTo>
                      <a:pt x="1304" y="758"/>
                    </a:lnTo>
                    <a:lnTo>
                      <a:pt x="1295" y="785"/>
                    </a:lnTo>
                    <a:lnTo>
                      <a:pt x="1284" y="813"/>
                    </a:lnTo>
                    <a:lnTo>
                      <a:pt x="1276" y="838"/>
                    </a:lnTo>
                    <a:lnTo>
                      <a:pt x="1276" y="866"/>
                    </a:lnTo>
                    <a:lnTo>
                      <a:pt x="1267" y="893"/>
                    </a:lnTo>
                    <a:lnTo>
                      <a:pt x="1258" y="919"/>
                    </a:lnTo>
                    <a:lnTo>
                      <a:pt x="1240" y="946"/>
                    </a:lnTo>
                    <a:lnTo>
                      <a:pt x="1231" y="964"/>
                    </a:lnTo>
                    <a:lnTo>
                      <a:pt x="1214" y="982"/>
                    </a:lnTo>
                    <a:lnTo>
                      <a:pt x="1196" y="982"/>
                    </a:lnTo>
                    <a:lnTo>
                      <a:pt x="1170" y="982"/>
                    </a:lnTo>
                    <a:lnTo>
                      <a:pt x="1142" y="973"/>
                    </a:lnTo>
                    <a:lnTo>
                      <a:pt x="1134" y="964"/>
                    </a:lnTo>
                    <a:lnTo>
                      <a:pt x="1124" y="955"/>
                    </a:lnTo>
                    <a:lnTo>
                      <a:pt x="1115" y="946"/>
                    </a:lnTo>
                    <a:lnTo>
                      <a:pt x="1107" y="946"/>
                    </a:lnTo>
                    <a:lnTo>
                      <a:pt x="1098" y="946"/>
                    </a:lnTo>
                    <a:lnTo>
                      <a:pt x="1088" y="946"/>
                    </a:lnTo>
                    <a:lnTo>
                      <a:pt x="1080" y="955"/>
                    </a:lnTo>
                    <a:lnTo>
                      <a:pt x="1071" y="964"/>
                    </a:lnTo>
                    <a:lnTo>
                      <a:pt x="1071" y="982"/>
                    </a:lnTo>
                    <a:lnTo>
                      <a:pt x="1071" y="999"/>
                    </a:lnTo>
                    <a:lnTo>
                      <a:pt x="1062" y="1026"/>
                    </a:lnTo>
                    <a:lnTo>
                      <a:pt x="1054" y="1062"/>
                    </a:lnTo>
                    <a:lnTo>
                      <a:pt x="1044" y="1097"/>
                    </a:lnTo>
                    <a:lnTo>
                      <a:pt x="1027" y="1142"/>
                    </a:lnTo>
                    <a:lnTo>
                      <a:pt x="1008" y="1186"/>
                    </a:lnTo>
                    <a:lnTo>
                      <a:pt x="1000" y="1222"/>
                    </a:lnTo>
                    <a:lnTo>
                      <a:pt x="982" y="1266"/>
                    </a:lnTo>
                    <a:lnTo>
                      <a:pt x="964" y="1311"/>
                    </a:lnTo>
                    <a:lnTo>
                      <a:pt x="947" y="1346"/>
                    </a:lnTo>
                    <a:lnTo>
                      <a:pt x="938" y="1383"/>
                    </a:lnTo>
                    <a:lnTo>
                      <a:pt x="927" y="1410"/>
                    </a:lnTo>
                    <a:lnTo>
                      <a:pt x="927" y="1426"/>
                    </a:lnTo>
                    <a:lnTo>
                      <a:pt x="927" y="1436"/>
                    </a:lnTo>
                    <a:lnTo>
                      <a:pt x="938" y="1454"/>
                    </a:lnTo>
                    <a:lnTo>
                      <a:pt x="947" y="1463"/>
                    </a:lnTo>
                    <a:lnTo>
                      <a:pt x="955" y="1463"/>
                    </a:lnTo>
                    <a:lnTo>
                      <a:pt x="955" y="1472"/>
                    </a:lnTo>
                    <a:lnTo>
                      <a:pt x="955" y="1481"/>
                    </a:lnTo>
                    <a:lnTo>
                      <a:pt x="938" y="1490"/>
                    </a:lnTo>
                    <a:lnTo>
                      <a:pt x="920" y="1507"/>
                    </a:lnTo>
                    <a:lnTo>
                      <a:pt x="894" y="1516"/>
                    </a:lnTo>
                    <a:lnTo>
                      <a:pt x="874" y="1526"/>
                    </a:lnTo>
                    <a:lnTo>
                      <a:pt x="858" y="1543"/>
                    </a:lnTo>
                    <a:lnTo>
                      <a:pt x="839" y="1552"/>
                    </a:lnTo>
                    <a:lnTo>
                      <a:pt x="821" y="1561"/>
                    </a:lnTo>
                    <a:lnTo>
                      <a:pt x="803" y="1570"/>
                    </a:lnTo>
                    <a:lnTo>
                      <a:pt x="794" y="1570"/>
                    </a:lnTo>
                    <a:lnTo>
                      <a:pt x="777" y="1579"/>
                    </a:lnTo>
                    <a:lnTo>
                      <a:pt x="758" y="1579"/>
                    </a:lnTo>
                    <a:lnTo>
                      <a:pt x="750" y="1588"/>
                    </a:lnTo>
                    <a:lnTo>
                      <a:pt x="732" y="1588"/>
                    </a:lnTo>
                    <a:lnTo>
                      <a:pt x="723" y="1596"/>
                    </a:lnTo>
                    <a:lnTo>
                      <a:pt x="714" y="1606"/>
                    </a:lnTo>
                    <a:lnTo>
                      <a:pt x="714" y="1623"/>
                    </a:lnTo>
                    <a:lnTo>
                      <a:pt x="714" y="1632"/>
                    </a:lnTo>
                    <a:lnTo>
                      <a:pt x="705" y="1650"/>
                    </a:lnTo>
                    <a:lnTo>
                      <a:pt x="687" y="1659"/>
                    </a:lnTo>
                    <a:lnTo>
                      <a:pt x="670" y="1668"/>
                    </a:lnTo>
                    <a:lnTo>
                      <a:pt x="634" y="1668"/>
                    </a:lnTo>
                    <a:lnTo>
                      <a:pt x="581" y="1668"/>
                    </a:lnTo>
                    <a:lnTo>
                      <a:pt x="572" y="1659"/>
                    </a:lnTo>
                    <a:lnTo>
                      <a:pt x="563" y="1650"/>
                    </a:lnTo>
                    <a:lnTo>
                      <a:pt x="554" y="1642"/>
                    </a:lnTo>
                    <a:lnTo>
                      <a:pt x="545" y="1642"/>
                    </a:lnTo>
                    <a:lnTo>
                      <a:pt x="537" y="1650"/>
                    </a:lnTo>
                    <a:lnTo>
                      <a:pt x="527" y="1668"/>
                    </a:lnTo>
                    <a:lnTo>
                      <a:pt x="518" y="1695"/>
                    </a:lnTo>
                    <a:lnTo>
                      <a:pt x="518" y="1703"/>
                    </a:lnTo>
                    <a:lnTo>
                      <a:pt x="510" y="1712"/>
                    </a:lnTo>
                    <a:lnTo>
                      <a:pt x="501" y="1722"/>
                    </a:lnTo>
                    <a:lnTo>
                      <a:pt x="490" y="1730"/>
                    </a:lnTo>
                    <a:lnTo>
                      <a:pt x="483" y="1730"/>
                    </a:lnTo>
                    <a:lnTo>
                      <a:pt x="474" y="1730"/>
                    </a:lnTo>
                    <a:lnTo>
                      <a:pt x="465" y="1730"/>
                    </a:lnTo>
                    <a:lnTo>
                      <a:pt x="446" y="1730"/>
                    </a:lnTo>
                    <a:lnTo>
                      <a:pt x="437" y="1730"/>
                    </a:lnTo>
                    <a:lnTo>
                      <a:pt x="421" y="1722"/>
                    </a:lnTo>
                    <a:lnTo>
                      <a:pt x="393" y="1722"/>
                    </a:lnTo>
                    <a:lnTo>
                      <a:pt x="384" y="1712"/>
                    </a:lnTo>
                    <a:lnTo>
                      <a:pt x="366" y="1703"/>
                    </a:lnTo>
                    <a:lnTo>
                      <a:pt x="357" y="1695"/>
                    </a:lnTo>
                    <a:lnTo>
                      <a:pt x="340" y="1686"/>
                    </a:lnTo>
                    <a:lnTo>
                      <a:pt x="340" y="1668"/>
                    </a:lnTo>
                    <a:lnTo>
                      <a:pt x="330" y="1659"/>
                    </a:lnTo>
                    <a:lnTo>
                      <a:pt x="330" y="1642"/>
                    </a:lnTo>
                    <a:lnTo>
                      <a:pt x="321" y="1632"/>
                    </a:lnTo>
                    <a:lnTo>
                      <a:pt x="321" y="1615"/>
                    </a:lnTo>
                    <a:lnTo>
                      <a:pt x="321" y="1632"/>
                    </a:lnTo>
                    <a:lnTo>
                      <a:pt x="304" y="1659"/>
                    </a:lnTo>
                    <a:lnTo>
                      <a:pt x="277" y="1686"/>
                    </a:lnTo>
                    <a:lnTo>
                      <a:pt x="241" y="1712"/>
                    </a:lnTo>
                    <a:lnTo>
                      <a:pt x="197" y="1748"/>
                    </a:lnTo>
                    <a:lnTo>
                      <a:pt x="161" y="1783"/>
                    </a:lnTo>
                    <a:lnTo>
                      <a:pt x="126" y="1819"/>
                    </a:lnTo>
                    <a:lnTo>
                      <a:pt x="90" y="1856"/>
                    </a:lnTo>
                    <a:lnTo>
                      <a:pt x="64" y="1899"/>
                    </a:lnTo>
                    <a:lnTo>
                      <a:pt x="37" y="1936"/>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89" name="Freeform 91"/>
              <p:cNvSpPr>
                <a:spLocks/>
              </p:cNvSpPr>
              <p:nvPr/>
            </p:nvSpPr>
            <p:spPr bwMode="auto">
              <a:xfrm>
                <a:off x="4171" y="2064"/>
                <a:ext cx="430" cy="496"/>
              </a:xfrm>
              <a:custGeom>
                <a:avLst/>
                <a:gdLst>
                  <a:gd name="T0" fmla="*/ 41 w 1695"/>
                  <a:gd name="T1" fmla="*/ 457 h 1936"/>
                  <a:gd name="T2" fmla="*/ 81 w 1695"/>
                  <a:gd name="T3" fmla="*/ 418 h 1936"/>
                  <a:gd name="T4" fmla="*/ 52 w 1695"/>
                  <a:gd name="T5" fmla="*/ 400 h 1936"/>
                  <a:gd name="T6" fmla="*/ 32 w 1695"/>
                  <a:gd name="T7" fmla="*/ 370 h 1936"/>
                  <a:gd name="T8" fmla="*/ 12 w 1695"/>
                  <a:gd name="T9" fmla="*/ 343 h 1936"/>
                  <a:gd name="T10" fmla="*/ 7 w 1695"/>
                  <a:gd name="T11" fmla="*/ 313 h 1936"/>
                  <a:gd name="T12" fmla="*/ 12 w 1695"/>
                  <a:gd name="T13" fmla="*/ 309 h 1936"/>
                  <a:gd name="T14" fmla="*/ 30 w 1695"/>
                  <a:gd name="T15" fmla="*/ 299 h 1936"/>
                  <a:gd name="T16" fmla="*/ 41 w 1695"/>
                  <a:gd name="T17" fmla="*/ 254 h 1936"/>
                  <a:gd name="T18" fmla="*/ 57 w 1695"/>
                  <a:gd name="T19" fmla="*/ 222 h 1936"/>
                  <a:gd name="T20" fmla="*/ 59 w 1695"/>
                  <a:gd name="T21" fmla="*/ 240 h 1936"/>
                  <a:gd name="T22" fmla="*/ 61 w 1695"/>
                  <a:gd name="T23" fmla="*/ 242 h 1936"/>
                  <a:gd name="T24" fmla="*/ 70 w 1695"/>
                  <a:gd name="T25" fmla="*/ 238 h 1936"/>
                  <a:gd name="T26" fmla="*/ 77 w 1695"/>
                  <a:gd name="T27" fmla="*/ 233 h 1936"/>
                  <a:gd name="T28" fmla="*/ 70 w 1695"/>
                  <a:gd name="T29" fmla="*/ 220 h 1936"/>
                  <a:gd name="T30" fmla="*/ 75 w 1695"/>
                  <a:gd name="T31" fmla="*/ 199 h 1936"/>
                  <a:gd name="T32" fmla="*/ 95 w 1695"/>
                  <a:gd name="T33" fmla="*/ 176 h 1936"/>
                  <a:gd name="T34" fmla="*/ 107 w 1695"/>
                  <a:gd name="T35" fmla="*/ 176 h 1936"/>
                  <a:gd name="T36" fmla="*/ 124 w 1695"/>
                  <a:gd name="T37" fmla="*/ 156 h 1936"/>
                  <a:gd name="T38" fmla="*/ 145 w 1695"/>
                  <a:gd name="T39" fmla="*/ 121 h 1936"/>
                  <a:gd name="T40" fmla="*/ 143 w 1695"/>
                  <a:gd name="T41" fmla="*/ 74 h 1936"/>
                  <a:gd name="T42" fmla="*/ 150 w 1695"/>
                  <a:gd name="T43" fmla="*/ 53 h 1936"/>
                  <a:gd name="T44" fmla="*/ 143 w 1695"/>
                  <a:gd name="T45" fmla="*/ 12 h 1936"/>
                  <a:gd name="T46" fmla="*/ 154 w 1695"/>
                  <a:gd name="T47" fmla="*/ 7 h 1936"/>
                  <a:gd name="T48" fmla="*/ 179 w 1695"/>
                  <a:gd name="T49" fmla="*/ 117 h 1936"/>
                  <a:gd name="T50" fmla="*/ 220 w 1695"/>
                  <a:gd name="T51" fmla="*/ 110 h 1936"/>
                  <a:gd name="T52" fmla="*/ 272 w 1695"/>
                  <a:gd name="T53" fmla="*/ 156 h 1936"/>
                  <a:gd name="T54" fmla="*/ 290 w 1695"/>
                  <a:gd name="T55" fmla="*/ 142 h 1936"/>
                  <a:gd name="T56" fmla="*/ 305 w 1695"/>
                  <a:gd name="T57" fmla="*/ 126 h 1936"/>
                  <a:gd name="T58" fmla="*/ 321 w 1695"/>
                  <a:gd name="T59" fmla="*/ 112 h 1936"/>
                  <a:gd name="T60" fmla="*/ 329 w 1695"/>
                  <a:gd name="T61" fmla="*/ 105 h 1936"/>
                  <a:gd name="T62" fmla="*/ 353 w 1695"/>
                  <a:gd name="T63" fmla="*/ 108 h 1936"/>
                  <a:gd name="T64" fmla="*/ 362 w 1695"/>
                  <a:gd name="T65" fmla="*/ 96 h 1936"/>
                  <a:gd name="T66" fmla="*/ 373 w 1695"/>
                  <a:gd name="T67" fmla="*/ 85 h 1936"/>
                  <a:gd name="T68" fmla="*/ 394 w 1695"/>
                  <a:gd name="T69" fmla="*/ 85 h 1936"/>
                  <a:gd name="T70" fmla="*/ 416 w 1695"/>
                  <a:gd name="T71" fmla="*/ 98 h 1936"/>
                  <a:gd name="T72" fmla="*/ 430 w 1695"/>
                  <a:gd name="T73" fmla="*/ 119 h 1936"/>
                  <a:gd name="T74" fmla="*/ 392 w 1695"/>
                  <a:gd name="T75" fmla="*/ 124 h 1936"/>
                  <a:gd name="T76" fmla="*/ 369 w 1695"/>
                  <a:gd name="T77" fmla="*/ 130 h 1936"/>
                  <a:gd name="T78" fmla="*/ 353 w 1695"/>
                  <a:gd name="T79" fmla="*/ 169 h 1936"/>
                  <a:gd name="T80" fmla="*/ 329 w 1695"/>
                  <a:gd name="T81" fmla="*/ 201 h 1936"/>
                  <a:gd name="T82" fmla="*/ 319 w 1695"/>
                  <a:gd name="T83" fmla="*/ 235 h 1936"/>
                  <a:gd name="T84" fmla="*/ 297 w 1695"/>
                  <a:gd name="T85" fmla="*/ 252 h 1936"/>
                  <a:gd name="T86" fmla="*/ 281 w 1695"/>
                  <a:gd name="T87" fmla="*/ 242 h 1936"/>
                  <a:gd name="T88" fmla="*/ 272 w 1695"/>
                  <a:gd name="T89" fmla="*/ 252 h 1936"/>
                  <a:gd name="T90" fmla="*/ 261 w 1695"/>
                  <a:gd name="T91" fmla="*/ 293 h 1936"/>
                  <a:gd name="T92" fmla="*/ 240 w 1695"/>
                  <a:gd name="T93" fmla="*/ 345 h 1936"/>
                  <a:gd name="T94" fmla="*/ 238 w 1695"/>
                  <a:gd name="T95" fmla="*/ 373 h 1936"/>
                  <a:gd name="T96" fmla="*/ 238 w 1695"/>
                  <a:gd name="T97" fmla="*/ 382 h 1936"/>
                  <a:gd name="T98" fmla="*/ 213 w 1695"/>
                  <a:gd name="T99" fmla="*/ 398 h 1936"/>
                  <a:gd name="T100" fmla="*/ 192 w 1695"/>
                  <a:gd name="T101" fmla="*/ 405 h 1936"/>
                  <a:gd name="T102" fmla="*/ 181 w 1695"/>
                  <a:gd name="T103" fmla="*/ 416 h 1936"/>
                  <a:gd name="T104" fmla="*/ 161 w 1695"/>
                  <a:gd name="T105" fmla="*/ 427 h 1936"/>
                  <a:gd name="T106" fmla="*/ 143 w 1695"/>
                  <a:gd name="T107" fmla="*/ 423 h 1936"/>
                  <a:gd name="T108" fmla="*/ 134 w 1695"/>
                  <a:gd name="T109" fmla="*/ 427 h 1936"/>
                  <a:gd name="T110" fmla="*/ 124 w 1695"/>
                  <a:gd name="T111" fmla="*/ 443 h 1936"/>
                  <a:gd name="T112" fmla="*/ 111 w 1695"/>
                  <a:gd name="T113" fmla="*/ 443 h 1936"/>
                  <a:gd name="T114" fmla="*/ 91 w 1695"/>
                  <a:gd name="T115" fmla="*/ 434 h 1936"/>
                  <a:gd name="T116" fmla="*/ 81 w 1695"/>
                  <a:gd name="T117" fmla="*/ 418 h 1936"/>
                  <a:gd name="T118" fmla="*/ 61 w 1695"/>
                  <a:gd name="T119" fmla="*/ 439 h 1936"/>
                  <a:gd name="T120" fmla="*/ 16 w 1695"/>
                  <a:gd name="T121" fmla="*/ 487 h 19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695" h="1936">
                    <a:moveTo>
                      <a:pt x="37" y="1936"/>
                    </a:moveTo>
                    <a:lnTo>
                      <a:pt x="64" y="1899"/>
                    </a:lnTo>
                    <a:lnTo>
                      <a:pt x="90" y="1856"/>
                    </a:lnTo>
                    <a:lnTo>
                      <a:pt x="126" y="1819"/>
                    </a:lnTo>
                    <a:lnTo>
                      <a:pt x="161" y="1783"/>
                    </a:lnTo>
                    <a:lnTo>
                      <a:pt x="197" y="1748"/>
                    </a:lnTo>
                    <a:lnTo>
                      <a:pt x="241" y="1712"/>
                    </a:lnTo>
                    <a:lnTo>
                      <a:pt x="277" y="1686"/>
                    </a:lnTo>
                    <a:lnTo>
                      <a:pt x="304" y="1659"/>
                    </a:lnTo>
                    <a:lnTo>
                      <a:pt x="321" y="1632"/>
                    </a:lnTo>
                    <a:lnTo>
                      <a:pt x="321" y="1615"/>
                    </a:lnTo>
                    <a:lnTo>
                      <a:pt x="295" y="1579"/>
                    </a:lnTo>
                    <a:lnTo>
                      <a:pt x="260" y="1579"/>
                    </a:lnTo>
                    <a:lnTo>
                      <a:pt x="233" y="1570"/>
                    </a:lnTo>
                    <a:lnTo>
                      <a:pt x="206" y="1561"/>
                    </a:lnTo>
                    <a:lnTo>
                      <a:pt x="188" y="1543"/>
                    </a:lnTo>
                    <a:lnTo>
                      <a:pt x="170" y="1516"/>
                    </a:lnTo>
                    <a:lnTo>
                      <a:pt x="153" y="1499"/>
                    </a:lnTo>
                    <a:lnTo>
                      <a:pt x="135" y="1472"/>
                    </a:lnTo>
                    <a:lnTo>
                      <a:pt x="126" y="1446"/>
                    </a:lnTo>
                    <a:lnTo>
                      <a:pt x="108" y="1426"/>
                    </a:lnTo>
                    <a:lnTo>
                      <a:pt x="90" y="1410"/>
                    </a:lnTo>
                    <a:lnTo>
                      <a:pt x="64" y="1383"/>
                    </a:lnTo>
                    <a:lnTo>
                      <a:pt x="55" y="1366"/>
                    </a:lnTo>
                    <a:lnTo>
                      <a:pt x="46" y="1339"/>
                    </a:lnTo>
                    <a:lnTo>
                      <a:pt x="37" y="1311"/>
                    </a:lnTo>
                    <a:lnTo>
                      <a:pt x="37" y="1293"/>
                    </a:lnTo>
                    <a:lnTo>
                      <a:pt x="37" y="1266"/>
                    </a:lnTo>
                    <a:lnTo>
                      <a:pt x="37" y="1240"/>
                    </a:lnTo>
                    <a:lnTo>
                      <a:pt x="28" y="1222"/>
                    </a:lnTo>
                    <a:lnTo>
                      <a:pt x="19" y="1195"/>
                    </a:lnTo>
                    <a:lnTo>
                      <a:pt x="0" y="1186"/>
                    </a:lnTo>
                    <a:lnTo>
                      <a:pt x="19" y="1186"/>
                    </a:lnTo>
                    <a:lnTo>
                      <a:pt x="28" y="1195"/>
                    </a:lnTo>
                    <a:lnTo>
                      <a:pt x="46" y="1205"/>
                    </a:lnTo>
                    <a:lnTo>
                      <a:pt x="64" y="1205"/>
                    </a:lnTo>
                    <a:lnTo>
                      <a:pt x="81" y="1205"/>
                    </a:lnTo>
                    <a:lnTo>
                      <a:pt x="100" y="1195"/>
                    </a:lnTo>
                    <a:lnTo>
                      <a:pt x="108" y="1186"/>
                    </a:lnTo>
                    <a:lnTo>
                      <a:pt x="117" y="1169"/>
                    </a:lnTo>
                    <a:lnTo>
                      <a:pt x="126" y="1150"/>
                    </a:lnTo>
                    <a:lnTo>
                      <a:pt x="126" y="1124"/>
                    </a:lnTo>
                    <a:lnTo>
                      <a:pt x="170" y="1106"/>
                    </a:lnTo>
                    <a:lnTo>
                      <a:pt x="161" y="1044"/>
                    </a:lnTo>
                    <a:lnTo>
                      <a:pt x="161" y="990"/>
                    </a:lnTo>
                    <a:lnTo>
                      <a:pt x="161" y="946"/>
                    </a:lnTo>
                    <a:lnTo>
                      <a:pt x="180" y="910"/>
                    </a:lnTo>
                    <a:lnTo>
                      <a:pt x="188" y="884"/>
                    </a:lnTo>
                    <a:lnTo>
                      <a:pt x="206" y="866"/>
                    </a:lnTo>
                    <a:lnTo>
                      <a:pt x="224" y="866"/>
                    </a:lnTo>
                    <a:lnTo>
                      <a:pt x="233" y="866"/>
                    </a:lnTo>
                    <a:lnTo>
                      <a:pt x="241" y="884"/>
                    </a:lnTo>
                    <a:lnTo>
                      <a:pt x="241" y="919"/>
                    </a:lnTo>
                    <a:lnTo>
                      <a:pt x="233" y="929"/>
                    </a:lnTo>
                    <a:lnTo>
                      <a:pt x="233" y="937"/>
                    </a:lnTo>
                    <a:lnTo>
                      <a:pt x="224" y="937"/>
                    </a:lnTo>
                    <a:lnTo>
                      <a:pt x="233" y="946"/>
                    </a:lnTo>
                    <a:lnTo>
                      <a:pt x="241" y="946"/>
                    </a:lnTo>
                    <a:lnTo>
                      <a:pt x="250" y="937"/>
                    </a:lnTo>
                    <a:lnTo>
                      <a:pt x="260" y="937"/>
                    </a:lnTo>
                    <a:lnTo>
                      <a:pt x="268" y="937"/>
                    </a:lnTo>
                    <a:lnTo>
                      <a:pt x="277" y="929"/>
                    </a:lnTo>
                    <a:lnTo>
                      <a:pt x="286" y="929"/>
                    </a:lnTo>
                    <a:lnTo>
                      <a:pt x="295" y="929"/>
                    </a:lnTo>
                    <a:lnTo>
                      <a:pt x="295" y="919"/>
                    </a:lnTo>
                    <a:lnTo>
                      <a:pt x="304" y="919"/>
                    </a:lnTo>
                    <a:lnTo>
                      <a:pt x="304" y="910"/>
                    </a:lnTo>
                    <a:lnTo>
                      <a:pt x="304" y="902"/>
                    </a:lnTo>
                    <a:lnTo>
                      <a:pt x="295" y="884"/>
                    </a:lnTo>
                    <a:lnTo>
                      <a:pt x="277" y="875"/>
                    </a:lnTo>
                    <a:lnTo>
                      <a:pt x="277" y="866"/>
                    </a:lnTo>
                    <a:lnTo>
                      <a:pt x="277" y="857"/>
                    </a:lnTo>
                    <a:lnTo>
                      <a:pt x="277" y="838"/>
                    </a:lnTo>
                    <a:lnTo>
                      <a:pt x="277" y="829"/>
                    </a:lnTo>
                    <a:lnTo>
                      <a:pt x="277" y="813"/>
                    </a:lnTo>
                    <a:lnTo>
                      <a:pt x="286" y="793"/>
                    </a:lnTo>
                    <a:lnTo>
                      <a:pt x="295" y="776"/>
                    </a:lnTo>
                    <a:lnTo>
                      <a:pt x="313" y="749"/>
                    </a:lnTo>
                    <a:lnTo>
                      <a:pt x="330" y="733"/>
                    </a:lnTo>
                    <a:lnTo>
                      <a:pt x="348" y="705"/>
                    </a:lnTo>
                    <a:lnTo>
                      <a:pt x="366" y="696"/>
                    </a:lnTo>
                    <a:lnTo>
                      <a:pt x="375" y="687"/>
                    </a:lnTo>
                    <a:lnTo>
                      <a:pt x="393" y="687"/>
                    </a:lnTo>
                    <a:lnTo>
                      <a:pt x="403" y="687"/>
                    </a:lnTo>
                    <a:lnTo>
                      <a:pt x="410" y="687"/>
                    </a:lnTo>
                    <a:lnTo>
                      <a:pt x="421" y="687"/>
                    </a:lnTo>
                    <a:lnTo>
                      <a:pt x="430" y="678"/>
                    </a:lnTo>
                    <a:lnTo>
                      <a:pt x="437" y="669"/>
                    </a:lnTo>
                    <a:lnTo>
                      <a:pt x="446" y="652"/>
                    </a:lnTo>
                    <a:lnTo>
                      <a:pt x="465" y="633"/>
                    </a:lnTo>
                    <a:lnTo>
                      <a:pt x="490" y="607"/>
                    </a:lnTo>
                    <a:lnTo>
                      <a:pt x="510" y="589"/>
                    </a:lnTo>
                    <a:lnTo>
                      <a:pt x="527" y="563"/>
                    </a:lnTo>
                    <a:lnTo>
                      <a:pt x="545" y="536"/>
                    </a:lnTo>
                    <a:lnTo>
                      <a:pt x="563" y="509"/>
                    </a:lnTo>
                    <a:lnTo>
                      <a:pt x="572" y="473"/>
                    </a:lnTo>
                    <a:lnTo>
                      <a:pt x="572" y="429"/>
                    </a:lnTo>
                    <a:lnTo>
                      <a:pt x="572" y="384"/>
                    </a:lnTo>
                    <a:lnTo>
                      <a:pt x="563" y="331"/>
                    </a:lnTo>
                    <a:lnTo>
                      <a:pt x="563" y="303"/>
                    </a:lnTo>
                    <a:lnTo>
                      <a:pt x="563" y="287"/>
                    </a:lnTo>
                    <a:lnTo>
                      <a:pt x="572" y="276"/>
                    </a:lnTo>
                    <a:lnTo>
                      <a:pt x="581" y="260"/>
                    </a:lnTo>
                    <a:lnTo>
                      <a:pt x="581" y="241"/>
                    </a:lnTo>
                    <a:lnTo>
                      <a:pt x="590" y="223"/>
                    </a:lnTo>
                    <a:lnTo>
                      <a:pt x="590" y="207"/>
                    </a:lnTo>
                    <a:lnTo>
                      <a:pt x="590" y="170"/>
                    </a:lnTo>
                    <a:lnTo>
                      <a:pt x="590" y="126"/>
                    </a:lnTo>
                    <a:lnTo>
                      <a:pt x="572" y="72"/>
                    </a:lnTo>
                    <a:lnTo>
                      <a:pt x="563" y="55"/>
                    </a:lnTo>
                    <a:lnTo>
                      <a:pt x="563" y="46"/>
                    </a:lnTo>
                    <a:lnTo>
                      <a:pt x="572" y="36"/>
                    </a:lnTo>
                    <a:lnTo>
                      <a:pt x="581" y="36"/>
                    </a:lnTo>
                    <a:lnTo>
                      <a:pt x="590" y="27"/>
                    </a:lnTo>
                    <a:lnTo>
                      <a:pt x="598" y="27"/>
                    </a:lnTo>
                    <a:lnTo>
                      <a:pt x="607" y="27"/>
                    </a:lnTo>
                    <a:lnTo>
                      <a:pt x="617" y="19"/>
                    </a:lnTo>
                    <a:lnTo>
                      <a:pt x="617" y="10"/>
                    </a:lnTo>
                    <a:lnTo>
                      <a:pt x="617" y="0"/>
                    </a:lnTo>
                    <a:lnTo>
                      <a:pt x="678" y="456"/>
                    </a:lnTo>
                    <a:lnTo>
                      <a:pt x="705" y="456"/>
                    </a:lnTo>
                    <a:lnTo>
                      <a:pt x="723" y="447"/>
                    </a:lnTo>
                    <a:lnTo>
                      <a:pt x="750" y="447"/>
                    </a:lnTo>
                    <a:lnTo>
                      <a:pt x="785" y="438"/>
                    </a:lnTo>
                    <a:lnTo>
                      <a:pt x="821" y="438"/>
                    </a:lnTo>
                    <a:lnTo>
                      <a:pt x="867" y="429"/>
                    </a:lnTo>
                    <a:lnTo>
                      <a:pt x="911" y="420"/>
                    </a:lnTo>
                    <a:lnTo>
                      <a:pt x="955" y="411"/>
                    </a:lnTo>
                    <a:lnTo>
                      <a:pt x="1000" y="402"/>
                    </a:lnTo>
                    <a:lnTo>
                      <a:pt x="1054" y="393"/>
                    </a:lnTo>
                    <a:lnTo>
                      <a:pt x="1071" y="607"/>
                    </a:lnTo>
                    <a:lnTo>
                      <a:pt x="1088" y="598"/>
                    </a:lnTo>
                    <a:lnTo>
                      <a:pt x="1098" y="598"/>
                    </a:lnTo>
                    <a:lnTo>
                      <a:pt x="1115" y="580"/>
                    </a:lnTo>
                    <a:lnTo>
                      <a:pt x="1124" y="572"/>
                    </a:lnTo>
                    <a:lnTo>
                      <a:pt x="1142" y="553"/>
                    </a:lnTo>
                    <a:lnTo>
                      <a:pt x="1151" y="536"/>
                    </a:lnTo>
                    <a:lnTo>
                      <a:pt x="1170" y="518"/>
                    </a:lnTo>
                    <a:lnTo>
                      <a:pt x="1178" y="509"/>
                    </a:lnTo>
                    <a:lnTo>
                      <a:pt x="1196" y="500"/>
                    </a:lnTo>
                    <a:lnTo>
                      <a:pt x="1204" y="492"/>
                    </a:lnTo>
                    <a:lnTo>
                      <a:pt x="1231" y="483"/>
                    </a:lnTo>
                    <a:lnTo>
                      <a:pt x="1240" y="473"/>
                    </a:lnTo>
                    <a:lnTo>
                      <a:pt x="1251" y="465"/>
                    </a:lnTo>
                    <a:lnTo>
                      <a:pt x="1258" y="447"/>
                    </a:lnTo>
                    <a:lnTo>
                      <a:pt x="1267" y="438"/>
                    </a:lnTo>
                    <a:lnTo>
                      <a:pt x="1267" y="429"/>
                    </a:lnTo>
                    <a:lnTo>
                      <a:pt x="1276" y="420"/>
                    </a:lnTo>
                    <a:lnTo>
                      <a:pt x="1284" y="411"/>
                    </a:lnTo>
                    <a:lnTo>
                      <a:pt x="1295" y="411"/>
                    </a:lnTo>
                    <a:lnTo>
                      <a:pt x="1320" y="420"/>
                    </a:lnTo>
                    <a:lnTo>
                      <a:pt x="1338" y="420"/>
                    </a:lnTo>
                    <a:lnTo>
                      <a:pt x="1357" y="420"/>
                    </a:lnTo>
                    <a:lnTo>
                      <a:pt x="1375" y="420"/>
                    </a:lnTo>
                    <a:lnTo>
                      <a:pt x="1391" y="420"/>
                    </a:lnTo>
                    <a:lnTo>
                      <a:pt x="1401" y="411"/>
                    </a:lnTo>
                    <a:lnTo>
                      <a:pt x="1411" y="411"/>
                    </a:lnTo>
                    <a:lnTo>
                      <a:pt x="1419" y="402"/>
                    </a:lnTo>
                    <a:lnTo>
                      <a:pt x="1428" y="393"/>
                    </a:lnTo>
                    <a:lnTo>
                      <a:pt x="1428" y="376"/>
                    </a:lnTo>
                    <a:lnTo>
                      <a:pt x="1437" y="367"/>
                    </a:lnTo>
                    <a:lnTo>
                      <a:pt x="1437" y="356"/>
                    </a:lnTo>
                    <a:lnTo>
                      <a:pt x="1444" y="349"/>
                    </a:lnTo>
                    <a:lnTo>
                      <a:pt x="1464" y="340"/>
                    </a:lnTo>
                    <a:lnTo>
                      <a:pt x="1472" y="331"/>
                    </a:lnTo>
                    <a:lnTo>
                      <a:pt x="1481" y="322"/>
                    </a:lnTo>
                    <a:lnTo>
                      <a:pt x="1499" y="322"/>
                    </a:lnTo>
                    <a:lnTo>
                      <a:pt x="1517" y="322"/>
                    </a:lnTo>
                    <a:lnTo>
                      <a:pt x="1535" y="322"/>
                    </a:lnTo>
                    <a:lnTo>
                      <a:pt x="1553" y="331"/>
                    </a:lnTo>
                    <a:lnTo>
                      <a:pt x="1580" y="340"/>
                    </a:lnTo>
                    <a:lnTo>
                      <a:pt x="1606" y="349"/>
                    </a:lnTo>
                    <a:lnTo>
                      <a:pt x="1615" y="367"/>
                    </a:lnTo>
                    <a:lnTo>
                      <a:pt x="1633" y="376"/>
                    </a:lnTo>
                    <a:lnTo>
                      <a:pt x="1641" y="384"/>
                    </a:lnTo>
                    <a:lnTo>
                      <a:pt x="1651" y="402"/>
                    </a:lnTo>
                    <a:lnTo>
                      <a:pt x="1660" y="411"/>
                    </a:lnTo>
                    <a:lnTo>
                      <a:pt x="1668" y="429"/>
                    </a:lnTo>
                    <a:lnTo>
                      <a:pt x="1677" y="447"/>
                    </a:lnTo>
                    <a:lnTo>
                      <a:pt x="1695" y="465"/>
                    </a:lnTo>
                    <a:lnTo>
                      <a:pt x="1668" y="536"/>
                    </a:lnTo>
                    <a:lnTo>
                      <a:pt x="1633" y="518"/>
                    </a:lnTo>
                    <a:lnTo>
                      <a:pt x="1606" y="509"/>
                    </a:lnTo>
                    <a:lnTo>
                      <a:pt x="1571" y="492"/>
                    </a:lnTo>
                    <a:lnTo>
                      <a:pt x="1544" y="483"/>
                    </a:lnTo>
                    <a:lnTo>
                      <a:pt x="1517" y="473"/>
                    </a:lnTo>
                    <a:lnTo>
                      <a:pt x="1499" y="473"/>
                    </a:lnTo>
                    <a:lnTo>
                      <a:pt x="1481" y="473"/>
                    </a:lnTo>
                    <a:lnTo>
                      <a:pt x="1464" y="492"/>
                    </a:lnTo>
                    <a:lnTo>
                      <a:pt x="1455" y="509"/>
                    </a:lnTo>
                    <a:lnTo>
                      <a:pt x="1455" y="545"/>
                    </a:lnTo>
                    <a:lnTo>
                      <a:pt x="1444" y="572"/>
                    </a:lnTo>
                    <a:lnTo>
                      <a:pt x="1437" y="607"/>
                    </a:lnTo>
                    <a:lnTo>
                      <a:pt x="1419" y="633"/>
                    </a:lnTo>
                    <a:lnTo>
                      <a:pt x="1391" y="660"/>
                    </a:lnTo>
                    <a:lnTo>
                      <a:pt x="1375" y="687"/>
                    </a:lnTo>
                    <a:lnTo>
                      <a:pt x="1348" y="713"/>
                    </a:lnTo>
                    <a:lnTo>
                      <a:pt x="1320" y="740"/>
                    </a:lnTo>
                    <a:lnTo>
                      <a:pt x="1304" y="758"/>
                    </a:lnTo>
                    <a:lnTo>
                      <a:pt x="1295" y="785"/>
                    </a:lnTo>
                    <a:lnTo>
                      <a:pt x="1284" y="813"/>
                    </a:lnTo>
                    <a:lnTo>
                      <a:pt x="1276" y="838"/>
                    </a:lnTo>
                    <a:lnTo>
                      <a:pt x="1276" y="866"/>
                    </a:lnTo>
                    <a:lnTo>
                      <a:pt x="1267" y="893"/>
                    </a:lnTo>
                    <a:lnTo>
                      <a:pt x="1258" y="919"/>
                    </a:lnTo>
                    <a:lnTo>
                      <a:pt x="1240" y="946"/>
                    </a:lnTo>
                    <a:lnTo>
                      <a:pt x="1231" y="964"/>
                    </a:lnTo>
                    <a:lnTo>
                      <a:pt x="1214" y="982"/>
                    </a:lnTo>
                    <a:lnTo>
                      <a:pt x="1196" y="982"/>
                    </a:lnTo>
                    <a:lnTo>
                      <a:pt x="1170" y="982"/>
                    </a:lnTo>
                    <a:lnTo>
                      <a:pt x="1142" y="973"/>
                    </a:lnTo>
                    <a:lnTo>
                      <a:pt x="1134" y="964"/>
                    </a:lnTo>
                    <a:lnTo>
                      <a:pt x="1124" y="955"/>
                    </a:lnTo>
                    <a:lnTo>
                      <a:pt x="1115" y="946"/>
                    </a:lnTo>
                    <a:lnTo>
                      <a:pt x="1107" y="946"/>
                    </a:lnTo>
                    <a:lnTo>
                      <a:pt x="1098" y="946"/>
                    </a:lnTo>
                    <a:lnTo>
                      <a:pt x="1088" y="946"/>
                    </a:lnTo>
                    <a:lnTo>
                      <a:pt x="1080" y="955"/>
                    </a:lnTo>
                    <a:lnTo>
                      <a:pt x="1071" y="964"/>
                    </a:lnTo>
                    <a:lnTo>
                      <a:pt x="1071" y="982"/>
                    </a:lnTo>
                    <a:lnTo>
                      <a:pt x="1071" y="999"/>
                    </a:lnTo>
                    <a:lnTo>
                      <a:pt x="1062" y="1026"/>
                    </a:lnTo>
                    <a:lnTo>
                      <a:pt x="1054" y="1062"/>
                    </a:lnTo>
                    <a:lnTo>
                      <a:pt x="1044" y="1097"/>
                    </a:lnTo>
                    <a:lnTo>
                      <a:pt x="1027" y="1142"/>
                    </a:lnTo>
                    <a:lnTo>
                      <a:pt x="1008" y="1186"/>
                    </a:lnTo>
                    <a:lnTo>
                      <a:pt x="1000" y="1222"/>
                    </a:lnTo>
                    <a:lnTo>
                      <a:pt x="982" y="1266"/>
                    </a:lnTo>
                    <a:lnTo>
                      <a:pt x="964" y="1311"/>
                    </a:lnTo>
                    <a:lnTo>
                      <a:pt x="947" y="1346"/>
                    </a:lnTo>
                    <a:lnTo>
                      <a:pt x="938" y="1383"/>
                    </a:lnTo>
                    <a:lnTo>
                      <a:pt x="927" y="1410"/>
                    </a:lnTo>
                    <a:lnTo>
                      <a:pt x="927" y="1426"/>
                    </a:lnTo>
                    <a:lnTo>
                      <a:pt x="927" y="1436"/>
                    </a:lnTo>
                    <a:lnTo>
                      <a:pt x="938" y="1454"/>
                    </a:lnTo>
                    <a:lnTo>
                      <a:pt x="947" y="1463"/>
                    </a:lnTo>
                    <a:lnTo>
                      <a:pt x="955" y="1463"/>
                    </a:lnTo>
                    <a:lnTo>
                      <a:pt x="955" y="1472"/>
                    </a:lnTo>
                    <a:lnTo>
                      <a:pt x="955" y="1481"/>
                    </a:lnTo>
                    <a:lnTo>
                      <a:pt x="938" y="1490"/>
                    </a:lnTo>
                    <a:lnTo>
                      <a:pt x="920" y="1507"/>
                    </a:lnTo>
                    <a:lnTo>
                      <a:pt x="894" y="1516"/>
                    </a:lnTo>
                    <a:lnTo>
                      <a:pt x="874" y="1526"/>
                    </a:lnTo>
                    <a:lnTo>
                      <a:pt x="858" y="1543"/>
                    </a:lnTo>
                    <a:lnTo>
                      <a:pt x="839" y="1552"/>
                    </a:lnTo>
                    <a:lnTo>
                      <a:pt x="821" y="1561"/>
                    </a:lnTo>
                    <a:lnTo>
                      <a:pt x="803" y="1570"/>
                    </a:lnTo>
                    <a:lnTo>
                      <a:pt x="794" y="1570"/>
                    </a:lnTo>
                    <a:lnTo>
                      <a:pt x="777" y="1579"/>
                    </a:lnTo>
                    <a:lnTo>
                      <a:pt x="758" y="1579"/>
                    </a:lnTo>
                    <a:lnTo>
                      <a:pt x="750" y="1588"/>
                    </a:lnTo>
                    <a:lnTo>
                      <a:pt x="732" y="1588"/>
                    </a:lnTo>
                    <a:lnTo>
                      <a:pt x="723" y="1596"/>
                    </a:lnTo>
                    <a:lnTo>
                      <a:pt x="714" y="1606"/>
                    </a:lnTo>
                    <a:lnTo>
                      <a:pt x="714" y="1623"/>
                    </a:lnTo>
                    <a:lnTo>
                      <a:pt x="714" y="1632"/>
                    </a:lnTo>
                    <a:lnTo>
                      <a:pt x="705" y="1650"/>
                    </a:lnTo>
                    <a:lnTo>
                      <a:pt x="687" y="1659"/>
                    </a:lnTo>
                    <a:lnTo>
                      <a:pt x="670" y="1668"/>
                    </a:lnTo>
                    <a:lnTo>
                      <a:pt x="634" y="1668"/>
                    </a:lnTo>
                    <a:lnTo>
                      <a:pt x="581" y="1668"/>
                    </a:lnTo>
                    <a:lnTo>
                      <a:pt x="572" y="1659"/>
                    </a:lnTo>
                    <a:lnTo>
                      <a:pt x="563" y="1650"/>
                    </a:lnTo>
                    <a:lnTo>
                      <a:pt x="554" y="1642"/>
                    </a:lnTo>
                    <a:lnTo>
                      <a:pt x="545" y="1642"/>
                    </a:lnTo>
                    <a:lnTo>
                      <a:pt x="537" y="1650"/>
                    </a:lnTo>
                    <a:lnTo>
                      <a:pt x="527" y="1668"/>
                    </a:lnTo>
                    <a:lnTo>
                      <a:pt x="518" y="1695"/>
                    </a:lnTo>
                    <a:lnTo>
                      <a:pt x="518" y="1703"/>
                    </a:lnTo>
                    <a:lnTo>
                      <a:pt x="510" y="1712"/>
                    </a:lnTo>
                    <a:lnTo>
                      <a:pt x="501" y="1722"/>
                    </a:lnTo>
                    <a:lnTo>
                      <a:pt x="490" y="1730"/>
                    </a:lnTo>
                    <a:lnTo>
                      <a:pt x="483" y="1730"/>
                    </a:lnTo>
                    <a:lnTo>
                      <a:pt x="474" y="1730"/>
                    </a:lnTo>
                    <a:lnTo>
                      <a:pt x="465" y="1730"/>
                    </a:lnTo>
                    <a:lnTo>
                      <a:pt x="446" y="1730"/>
                    </a:lnTo>
                    <a:lnTo>
                      <a:pt x="437" y="1730"/>
                    </a:lnTo>
                    <a:lnTo>
                      <a:pt x="421" y="1722"/>
                    </a:lnTo>
                    <a:lnTo>
                      <a:pt x="393" y="1722"/>
                    </a:lnTo>
                    <a:lnTo>
                      <a:pt x="384" y="1712"/>
                    </a:lnTo>
                    <a:lnTo>
                      <a:pt x="366" y="1703"/>
                    </a:lnTo>
                    <a:lnTo>
                      <a:pt x="357" y="1695"/>
                    </a:lnTo>
                    <a:lnTo>
                      <a:pt x="340" y="1686"/>
                    </a:lnTo>
                    <a:lnTo>
                      <a:pt x="340" y="1668"/>
                    </a:lnTo>
                    <a:lnTo>
                      <a:pt x="330" y="1659"/>
                    </a:lnTo>
                    <a:lnTo>
                      <a:pt x="330" y="1642"/>
                    </a:lnTo>
                    <a:lnTo>
                      <a:pt x="321" y="1632"/>
                    </a:lnTo>
                    <a:lnTo>
                      <a:pt x="321" y="1615"/>
                    </a:lnTo>
                    <a:lnTo>
                      <a:pt x="321" y="1632"/>
                    </a:lnTo>
                    <a:lnTo>
                      <a:pt x="304" y="1659"/>
                    </a:lnTo>
                    <a:lnTo>
                      <a:pt x="277" y="1686"/>
                    </a:lnTo>
                    <a:lnTo>
                      <a:pt x="241" y="1712"/>
                    </a:lnTo>
                    <a:lnTo>
                      <a:pt x="197" y="1748"/>
                    </a:lnTo>
                    <a:lnTo>
                      <a:pt x="161" y="1783"/>
                    </a:lnTo>
                    <a:lnTo>
                      <a:pt x="126" y="1819"/>
                    </a:lnTo>
                    <a:lnTo>
                      <a:pt x="90" y="1856"/>
                    </a:lnTo>
                    <a:lnTo>
                      <a:pt x="64" y="1899"/>
                    </a:lnTo>
                    <a:lnTo>
                      <a:pt x="37" y="193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90" name="Freeform 92"/>
              <p:cNvSpPr>
                <a:spLocks/>
              </p:cNvSpPr>
              <p:nvPr/>
            </p:nvSpPr>
            <p:spPr bwMode="auto">
              <a:xfrm>
                <a:off x="4438" y="2094"/>
                <a:ext cx="423" cy="210"/>
              </a:xfrm>
              <a:custGeom>
                <a:avLst/>
                <a:gdLst>
                  <a:gd name="T0" fmla="*/ 303 w 1666"/>
                  <a:gd name="T1" fmla="*/ 171 h 821"/>
                  <a:gd name="T2" fmla="*/ 307 w 1666"/>
                  <a:gd name="T3" fmla="*/ 187 h 821"/>
                  <a:gd name="T4" fmla="*/ 319 w 1666"/>
                  <a:gd name="T5" fmla="*/ 205 h 821"/>
                  <a:gd name="T6" fmla="*/ 310 w 1666"/>
                  <a:gd name="T7" fmla="*/ 208 h 821"/>
                  <a:gd name="T8" fmla="*/ 289 w 1666"/>
                  <a:gd name="T9" fmla="*/ 196 h 821"/>
                  <a:gd name="T10" fmla="*/ 265 w 1666"/>
                  <a:gd name="T11" fmla="*/ 192 h 821"/>
                  <a:gd name="T12" fmla="*/ 233 w 1666"/>
                  <a:gd name="T13" fmla="*/ 185 h 821"/>
                  <a:gd name="T14" fmla="*/ 226 w 1666"/>
                  <a:gd name="T15" fmla="*/ 178 h 821"/>
                  <a:gd name="T16" fmla="*/ 235 w 1666"/>
                  <a:gd name="T17" fmla="*/ 160 h 821"/>
                  <a:gd name="T18" fmla="*/ 238 w 1666"/>
                  <a:gd name="T19" fmla="*/ 130 h 821"/>
                  <a:gd name="T20" fmla="*/ 204 w 1666"/>
                  <a:gd name="T21" fmla="*/ 105 h 821"/>
                  <a:gd name="T22" fmla="*/ 176 w 1666"/>
                  <a:gd name="T23" fmla="*/ 94 h 821"/>
                  <a:gd name="T24" fmla="*/ 156 w 1666"/>
                  <a:gd name="T25" fmla="*/ 80 h 821"/>
                  <a:gd name="T26" fmla="*/ 142 w 1666"/>
                  <a:gd name="T27" fmla="*/ 64 h 821"/>
                  <a:gd name="T28" fmla="*/ 118 w 1666"/>
                  <a:gd name="T29" fmla="*/ 53 h 821"/>
                  <a:gd name="T30" fmla="*/ 99 w 1666"/>
                  <a:gd name="T31" fmla="*/ 60 h 821"/>
                  <a:gd name="T32" fmla="*/ 93 w 1666"/>
                  <a:gd name="T33" fmla="*/ 73 h 821"/>
                  <a:gd name="T34" fmla="*/ 77 w 1666"/>
                  <a:gd name="T35" fmla="*/ 78 h 821"/>
                  <a:gd name="T36" fmla="*/ 56 w 1666"/>
                  <a:gd name="T37" fmla="*/ 78 h 821"/>
                  <a:gd name="T38" fmla="*/ 47 w 1666"/>
                  <a:gd name="T39" fmla="*/ 91 h 821"/>
                  <a:gd name="T40" fmla="*/ 29 w 1666"/>
                  <a:gd name="T41" fmla="*/ 103 h 821"/>
                  <a:gd name="T42" fmla="*/ 11 w 1666"/>
                  <a:gd name="T43" fmla="*/ 123 h 821"/>
                  <a:gd name="T44" fmla="*/ 84 w 1666"/>
                  <a:gd name="T45" fmla="*/ 53 h 821"/>
                  <a:gd name="T46" fmla="*/ 280 w 1666"/>
                  <a:gd name="T47" fmla="*/ 12 h 821"/>
                  <a:gd name="T48" fmla="*/ 423 w 1666"/>
                  <a:gd name="T49" fmla="*/ 139 h 821"/>
                  <a:gd name="T50" fmla="*/ 414 w 1666"/>
                  <a:gd name="T51" fmla="*/ 167 h 821"/>
                  <a:gd name="T52" fmla="*/ 412 w 1666"/>
                  <a:gd name="T53" fmla="*/ 187 h 821"/>
                  <a:gd name="T54" fmla="*/ 407 w 1666"/>
                  <a:gd name="T55" fmla="*/ 196 h 821"/>
                  <a:gd name="T56" fmla="*/ 371 w 1666"/>
                  <a:gd name="T57" fmla="*/ 208 h 821"/>
                  <a:gd name="T58" fmla="*/ 362 w 1666"/>
                  <a:gd name="T59" fmla="*/ 208 h 821"/>
                  <a:gd name="T60" fmla="*/ 362 w 1666"/>
                  <a:gd name="T61" fmla="*/ 196 h 821"/>
                  <a:gd name="T62" fmla="*/ 355 w 1666"/>
                  <a:gd name="T63" fmla="*/ 196 h 821"/>
                  <a:gd name="T64" fmla="*/ 349 w 1666"/>
                  <a:gd name="T65" fmla="*/ 194 h 821"/>
                  <a:gd name="T66" fmla="*/ 351 w 1666"/>
                  <a:gd name="T67" fmla="*/ 180 h 821"/>
                  <a:gd name="T68" fmla="*/ 349 w 1666"/>
                  <a:gd name="T69" fmla="*/ 171 h 821"/>
                  <a:gd name="T70" fmla="*/ 339 w 1666"/>
                  <a:gd name="T71" fmla="*/ 173 h 821"/>
                  <a:gd name="T72" fmla="*/ 315 w 1666"/>
                  <a:gd name="T73" fmla="*/ 162 h 821"/>
                  <a:gd name="T74" fmla="*/ 306 w 1666"/>
                  <a:gd name="T75" fmla="*/ 114 h 821"/>
                  <a:gd name="T76" fmla="*/ 315 w 1666"/>
                  <a:gd name="T77" fmla="*/ 114 h 821"/>
                  <a:gd name="T78" fmla="*/ 312 w 1666"/>
                  <a:gd name="T79" fmla="*/ 94 h 821"/>
                  <a:gd name="T80" fmla="*/ 303 w 1666"/>
                  <a:gd name="T81" fmla="*/ 89 h 821"/>
                  <a:gd name="T82" fmla="*/ 299 w 1666"/>
                  <a:gd name="T83" fmla="*/ 71 h 821"/>
                  <a:gd name="T84" fmla="*/ 303 w 1666"/>
                  <a:gd name="T85" fmla="*/ 55 h 821"/>
                  <a:gd name="T86" fmla="*/ 315 w 1666"/>
                  <a:gd name="T87" fmla="*/ 41 h 821"/>
                  <a:gd name="T88" fmla="*/ 321 w 1666"/>
                  <a:gd name="T89" fmla="*/ 32 h 821"/>
                  <a:gd name="T90" fmla="*/ 315 w 1666"/>
                  <a:gd name="T91" fmla="*/ 26 h 821"/>
                  <a:gd name="T92" fmla="*/ 303 w 1666"/>
                  <a:gd name="T93" fmla="*/ 20 h 821"/>
                  <a:gd name="T94" fmla="*/ 296 w 1666"/>
                  <a:gd name="T95" fmla="*/ 39 h 821"/>
                  <a:gd name="T96" fmla="*/ 285 w 1666"/>
                  <a:gd name="T97" fmla="*/ 48 h 821"/>
                  <a:gd name="T98" fmla="*/ 280 w 1666"/>
                  <a:gd name="T99" fmla="*/ 60 h 821"/>
                  <a:gd name="T100" fmla="*/ 280 w 1666"/>
                  <a:gd name="T101" fmla="*/ 73 h 821"/>
                  <a:gd name="T102" fmla="*/ 285 w 1666"/>
                  <a:gd name="T103" fmla="*/ 89 h 821"/>
                  <a:gd name="T104" fmla="*/ 283 w 1666"/>
                  <a:gd name="T105" fmla="*/ 110 h 821"/>
                  <a:gd name="T106" fmla="*/ 285 w 1666"/>
                  <a:gd name="T107" fmla="*/ 132 h 82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666" h="821">
                    <a:moveTo>
                      <a:pt x="1140" y="571"/>
                    </a:moveTo>
                    <a:lnTo>
                      <a:pt x="1167" y="607"/>
                    </a:lnTo>
                    <a:lnTo>
                      <a:pt x="1184" y="633"/>
                    </a:lnTo>
                    <a:lnTo>
                      <a:pt x="1195" y="651"/>
                    </a:lnTo>
                    <a:lnTo>
                      <a:pt x="1195" y="669"/>
                    </a:lnTo>
                    <a:lnTo>
                      <a:pt x="1204" y="677"/>
                    </a:lnTo>
                    <a:lnTo>
                      <a:pt x="1204" y="697"/>
                    </a:lnTo>
                    <a:lnTo>
                      <a:pt x="1204" y="704"/>
                    </a:lnTo>
                    <a:lnTo>
                      <a:pt x="1204" y="722"/>
                    </a:lnTo>
                    <a:lnTo>
                      <a:pt x="1211" y="733"/>
                    </a:lnTo>
                    <a:lnTo>
                      <a:pt x="1220" y="750"/>
                    </a:lnTo>
                    <a:lnTo>
                      <a:pt x="1240" y="768"/>
                    </a:lnTo>
                    <a:lnTo>
                      <a:pt x="1248" y="786"/>
                    </a:lnTo>
                    <a:lnTo>
                      <a:pt x="1248" y="794"/>
                    </a:lnTo>
                    <a:lnTo>
                      <a:pt x="1257" y="803"/>
                    </a:lnTo>
                    <a:lnTo>
                      <a:pt x="1257" y="813"/>
                    </a:lnTo>
                    <a:lnTo>
                      <a:pt x="1248" y="821"/>
                    </a:lnTo>
                    <a:lnTo>
                      <a:pt x="1240" y="821"/>
                    </a:lnTo>
                    <a:lnTo>
                      <a:pt x="1229" y="821"/>
                    </a:lnTo>
                    <a:lnTo>
                      <a:pt x="1220" y="813"/>
                    </a:lnTo>
                    <a:lnTo>
                      <a:pt x="1211" y="813"/>
                    </a:lnTo>
                    <a:lnTo>
                      <a:pt x="1195" y="794"/>
                    </a:lnTo>
                    <a:lnTo>
                      <a:pt x="1176" y="777"/>
                    </a:lnTo>
                    <a:lnTo>
                      <a:pt x="1158" y="768"/>
                    </a:lnTo>
                    <a:lnTo>
                      <a:pt x="1140" y="768"/>
                    </a:lnTo>
                    <a:lnTo>
                      <a:pt x="1123" y="759"/>
                    </a:lnTo>
                    <a:lnTo>
                      <a:pt x="1104" y="759"/>
                    </a:lnTo>
                    <a:lnTo>
                      <a:pt x="1087" y="759"/>
                    </a:lnTo>
                    <a:lnTo>
                      <a:pt x="1069" y="750"/>
                    </a:lnTo>
                    <a:lnTo>
                      <a:pt x="1043" y="750"/>
                    </a:lnTo>
                    <a:lnTo>
                      <a:pt x="1024" y="750"/>
                    </a:lnTo>
                    <a:lnTo>
                      <a:pt x="989" y="697"/>
                    </a:lnTo>
                    <a:lnTo>
                      <a:pt x="927" y="704"/>
                    </a:lnTo>
                    <a:lnTo>
                      <a:pt x="927" y="713"/>
                    </a:lnTo>
                    <a:lnTo>
                      <a:pt x="918" y="722"/>
                    </a:lnTo>
                    <a:lnTo>
                      <a:pt x="918" y="733"/>
                    </a:lnTo>
                    <a:lnTo>
                      <a:pt x="909" y="722"/>
                    </a:lnTo>
                    <a:lnTo>
                      <a:pt x="900" y="722"/>
                    </a:lnTo>
                    <a:lnTo>
                      <a:pt x="891" y="704"/>
                    </a:lnTo>
                    <a:lnTo>
                      <a:pt x="891" y="697"/>
                    </a:lnTo>
                    <a:lnTo>
                      <a:pt x="891" y="677"/>
                    </a:lnTo>
                    <a:lnTo>
                      <a:pt x="891" y="669"/>
                    </a:lnTo>
                    <a:lnTo>
                      <a:pt x="900" y="651"/>
                    </a:lnTo>
                    <a:lnTo>
                      <a:pt x="909" y="633"/>
                    </a:lnTo>
                    <a:lnTo>
                      <a:pt x="927" y="624"/>
                    </a:lnTo>
                    <a:lnTo>
                      <a:pt x="936" y="607"/>
                    </a:lnTo>
                    <a:lnTo>
                      <a:pt x="944" y="580"/>
                    </a:lnTo>
                    <a:lnTo>
                      <a:pt x="944" y="562"/>
                    </a:lnTo>
                    <a:lnTo>
                      <a:pt x="944" y="536"/>
                    </a:lnTo>
                    <a:lnTo>
                      <a:pt x="936" y="509"/>
                    </a:lnTo>
                    <a:lnTo>
                      <a:pt x="909" y="482"/>
                    </a:lnTo>
                    <a:lnTo>
                      <a:pt x="883" y="456"/>
                    </a:lnTo>
                    <a:lnTo>
                      <a:pt x="838" y="429"/>
                    </a:lnTo>
                    <a:lnTo>
                      <a:pt x="820" y="420"/>
                    </a:lnTo>
                    <a:lnTo>
                      <a:pt x="802" y="411"/>
                    </a:lnTo>
                    <a:lnTo>
                      <a:pt x="783" y="402"/>
                    </a:lnTo>
                    <a:lnTo>
                      <a:pt x="758" y="393"/>
                    </a:lnTo>
                    <a:lnTo>
                      <a:pt x="740" y="384"/>
                    </a:lnTo>
                    <a:lnTo>
                      <a:pt x="714" y="376"/>
                    </a:lnTo>
                    <a:lnTo>
                      <a:pt x="694" y="367"/>
                    </a:lnTo>
                    <a:lnTo>
                      <a:pt x="677" y="357"/>
                    </a:lnTo>
                    <a:lnTo>
                      <a:pt x="659" y="357"/>
                    </a:lnTo>
                    <a:lnTo>
                      <a:pt x="641" y="349"/>
                    </a:lnTo>
                    <a:lnTo>
                      <a:pt x="623" y="331"/>
                    </a:lnTo>
                    <a:lnTo>
                      <a:pt x="614" y="313"/>
                    </a:lnTo>
                    <a:lnTo>
                      <a:pt x="606" y="295"/>
                    </a:lnTo>
                    <a:lnTo>
                      <a:pt x="597" y="286"/>
                    </a:lnTo>
                    <a:lnTo>
                      <a:pt x="587" y="268"/>
                    </a:lnTo>
                    <a:lnTo>
                      <a:pt x="579" y="260"/>
                    </a:lnTo>
                    <a:lnTo>
                      <a:pt x="561" y="251"/>
                    </a:lnTo>
                    <a:lnTo>
                      <a:pt x="552" y="233"/>
                    </a:lnTo>
                    <a:lnTo>
                      <a:pt x="526" y="224"/>
                    </a:lnTo>
                    <a:lnTo>
                      <a:pt x="499" y="215"/>
                    </a:lnTo>
                    <a:lnTo>
                      <a:pt x="481" y="206"/>
                    </a:lnTo>
                    <a:lnTo>
                      <a:pt x="463" y="206"/>
                    </a:lnTo>
                    <a:lnTo>
                      <a:pt x="445" y="206"/>
                    </a:lnTo>
                    <a:lnTo>
                      <a:pt x="427" y="206"/>
                    </a:lnTo>
                    <a:lnTo>
                      <a:pt x="418" y="215"/>
                    </a:lnTo>
                    <a:lnTo>
                      <a:pt x="410" y="224"/>
                    </a:lnTo>
                    <a:lnTo>
                      <a:pt x="390" y="233"/>
                    </a:lnTo>
                    <a:lnTo>
                      <a:pt x="383" y="240"/>
                    </a:lnTo>
                    <a:lnTo>
                      <a:pt x="383" y="251"/>
                    </a:lnTo>
                    <a:lnTo>
                      <a:pt x="374" y="260"/>
                    </a:lnTo>
                    <a:lnTo>
                      <a:pt x="374" y="277"/>
                    </a:lnTo>
                    <a:lnTo>
                      <a:pt x="365" y="286"/>
                    </a:lnTo>
                    <a:lnTo>
                      <a:pt x="357" y="295"/>
                    </a:lnTo>
                    <a:lnTo>
                      <a:pt x="347" y="295"/>
                    </a:lnTo>
                    <a:lnTo>
                      <a:pt x="337" y="304"/>
                    </a:lnTo>
                    <a:lnTo>
                      <a:pt x="321" y="304"/>
                    </a:lnTo>
                    <a:lnTo>
                      <a:pt x="303" y="304"/>
                    </a:lnTo>
                    <a:lnTo>
                      <a:pt x="284" y="304"/>
                    </a:lnTo>
                    <a:lnTo>
                      <a:pt x="266" y="304"/>
                    </a:lnTo>
                    <a:lnTo>
                      <a:pt x="241" y="295"/>
                    </a:lnTo>
                    <a:lnTo>
                      <a:pt x="230" y="295"/>
                    </a:lnTo>
                    <a:lnTo>
                      <a:pt x="222" y="304"/>
                    </a:lnTo>
                    <a:lnTo>
                      <a:pt x="213" y="313"/>
                    </a:lnTo>
                    <a:lnTo>
                      <a:pt x="213" y="322"/>
                    </a:lnTo>
                    <a:lnTo>
                      <a:pt x="204" y="331"/>
                    </a:lnTo>
                    <a:lnTo>
                      <a:pt x="197" y="349"/>
                    </a:lnTo>
                    <a:lnTo>
                      <a:pt x="186" y="357"/>
                    </a:lnTo>
                    <a:lnTo>
                      <a:pt x="177" y="367"/>
                    </a:lnTo>
                    <a:lnTo>
                      <a:pt x="150" y="376"/>
                    </a:lnTo>
                    <a:lnTo>
                      <a:pt x="142" y="384"/>
                    </a:lnTo>
                    <a:lnTo>
                      <a:pt x="124" y="393"/>
                    </a:lnTo>
                    <a:lnTo>
                      <a:pt x="116" y="402"/>
                    </a:lnTo>
                    <a:lnTo>
                      <a:pt x="97" y="420"/>
                    </a:lnTo>
                    <a:lnTo>
                      <a:pt x="88" y="437"/>
                    </a:lnTo>
                    <a:lnTo>
                      <a:pt x="70" y="456"/>
                    </a:lnTo>
                    <a:lnTo>
                      <a:pt x="61" y="464"/>
                    </a:lnTo>
                    <a:lnTo>
                      <a:pt x="44" y="482"/>
                    </a:lnTo>
                    <a:lnTo>
                      <a:pt x="34" y="482"/>
                    </a:lnTo>
                    <a:lnTo>
                      <a:pt x="17" y="491"/>
                    </a:lnTo>
                    <a:lnTo>
                      <a:pt x="0" y="277"/>
                    </a:lnTo>
                    <a:lnTo>
                      <a:pt x="160" y="240"/>
                    </a:lnTo>
                    <a:lnTo>
                      <a:pt x="330" y="206"/>
                    </a:lnTo>
                    <a:lnTo>
                      <a:pt x="499" y="171"/>
                    </a:lnTo>
                    <a:lnTo>
                      <a:pt x="667" y="134"/>
                    </a:lnTo>
                    <a:lnTo>
                      <a:pt x="827" y="100"/>
                    </a:lnTo>
                    <a:lnTo>
                      <a:pt x="980" y="72"/>
                    </a:lnTo>
                    <a:lnTo>
                      <a:pt x="1104" y="45"/>
                    </a:lnTo>
                    <a:lnTo>
                      <a:pt x="1204" y="27"/>
                    </a:lnTo>
                    <a:lnTo>
                      <a:pt x="1266" y="10"/>
                    </a:lnTo>
                    <a:lnTo>
                      <a:pt x="1293" y="0"/>
                    </a:lnTo>
                    <a:lnTo>
                      <a:pt x="1435" y="571"/>
                    </a:lnTo>
                    <a:lnTo>
                      <a:pt x="1666" y="544"/>
                    </a:lnTo>
                    <a:lnTo>
                      <a:pt x="1657" y="580"/>
                    </a:lnTo>
                    <a:lnTo>
                      <a:pt x="1650" y="597"/>
                    </a:lnTo>
                    <a:lnTo>
                      <a:pt x="1650" y="617"/>
                    </a:lnTo>
                    <a:lnTo>
                      <a:pt x="1641" y="633"/>
                    </a:lnTo>
                    <a:lnTo>
                      <a:pt x="1632" y="651"/>
                    </a:lnTo>
                    <a:lnTo>
                      <a:pt x="1632" y="660"/>
                    </a:lnTo>
                    <a:lnTo>
                      <a:pt x="1621" y="677"/>
                    </a:lnTo>
                    <a:lnTo>
                      <a:pt x="1621" y="688"/>
                    </a:lnTo>
                    <a:lnTo>
                      <a:pt x="1621" y="704"/>
                    </a:lnTo>
                    <a:lnTo>
                      <a:pt x="1621" y="733"/>
                    </a:lnTo>
                    <a:lnTo>
                      <a:pt x="1621" y="741"/>
                    </a:lnTo>
                    <a:lnTo>
                      <a:pt x="1621" y="750"/>
                    </a:lnTo>
                    <a:lnTo>
                      <a:pt x="1613" y="759"/>
                    </a:lnTo>
                    <a:lnTo>
                      <a:pt x="1613" y="768"/>
                    </a:lnTo>
                    <a:lnTo>
                      <a:pt x="1604" y="768"/>
                    </a:lnTo>
                    <a:lnTo>
                      <a:pt x="1488" y="786"/>
                    </a:lnTo>
                    <a:lnTo>
                      <a:pt x="1480" y="794"/>
                    </a:lnTo>
                    <a:lnTo>
                      <a:pt x="1480" y="803"/>
                    </a:lnTo>
                    <a:lnTo>
                      <a:pt x="1471" y="803"/>
                    </a:lnTo>
                    <a:lnTo>
                      <a:pt x="1461" y="813"/>
                    </a:lnTo>
                    <a:lnTo>
                      <a:pt x="1453" y="821"/>
                    </a:lnTo>
                    <a:lnTo>
                      <a:pt x="1444" y="821"/>
                    </a:lnTo>
                    <a:lnTo>
                      <a:pt x="1435" y="821"/>
                    </a:lnTo>
                    <a:lnTo>
                      <a:pt x="1426" y="821"/>
                    </a:lnTo>
                    <a:lnTo>
                      <a:pt x="1426" y="813"/>
                    </a:lnTo>
                    <a:lnTo>
                      <a:pt x="1426" y="803"/>
                    </a:lnTo>
                    <a:lnTo>
                      <a:pt x="1426" y="794"/>
                    </a:lnTo>
                    <a:lnTo>
                      <a:pt x="1426" y="786"/>
                    </a:lnTo>
                    <a:lnTo>
                      <a:pt x="1426" y="777"/>
                    </a:lnTo>
                    <a:lnTo>
                      <a:pt x="1426" y="768"/>
                    </a:lnTo>
                    <a:lnTo>
                      <a:pt x="1417" y="768"/>
                    </a:lnTo>
                    <a:lnTo>
                      <a:pt x="1417" y="759"/>
                    </a:lnTo>
                    <a:lnTo>
                      <a:pt x="1408" y="759"/>
                    </a:lnTo>
                    <a:lnTo>
                      <a:pt x="1400" y="759"/>
                    </a:lnTo>
                    <a:lnTo>
                      <a:pt x="1400" y="768"/>
                    </a:lnTo>
                    <a:lnTo>
                      <a:pt x="1391" y="777"/>
                    </a:lnTo>
                    <a:lnTo>
                      <a:pt x="1381" y="777"/>
                    </a:lnTo>
                    <a:lnTo>
                      <a:pt x="1381" y="768"/>
                    </a:lnTo>
                    <a:lnTo>
                      <a:pt x="1381" y="759"/>
                    </a:lnTo>
                    <a:lnTo>
                      <a:pt x="1373" y="759"/>
                    </a:lnTo>
                    <a:lnTo>
                      <a:pt x="1381" y="750"/>
                    </a:lnTo>
                    <a:lnTo>
                      <a:pt x="1381" y="733"/>
                    </a:lnTo>
                    <a:lnTo>
                      <a:pt x="1381" y="722"/>
                    </a:lnTo>
                    <a:lnTo>
                      <a:pt x="1381" y="713"/>
                    </a:lnTo>
                    <a:lnTo>
                      <a:pt x="1381" y="704"/>
                    </a:lnTo>
                    <a:lnTo>
                      <a:pt x="1381" y="697"/>
                    </a:lnTo>
                    <a:lnTo>
                      <a:pt x="1381" y="688"/>
                    </a:lnTo>
                    <a:lnTo>
                      <a:pt x="1381" y="677"/>
                    </a:lnTo>
                    <a:lnTo>
                      <a:pt x="1381" y="669"/>
                    </a:lnTo>
                    <a:lnTo>
                      <a:pt x="1373" y="669"/>
                    </a:lnTo>
                    <a:lnTo>
                      <a:pt x="1373" y="660"/>
                    </a:lnTo>
                    <a:lnTo>
                      <a:pt x="1364" y="660"/>
                    </a:lnTo>
                    <a:lnTo>
                      <a:pt x="1355" y="669"/>
                    </a:lnTo>
                    <a:lnTo>
                      <a:pt x="1346" y="669"/>
                    </a:lnTo>
                    <a:lnTo>
                      <a:pt x="1337" y="677"/>
                    </a:lnTo>
                    <a:lnTo>
                      <a:pt x="1320" y="688"/>
                    </a:lnTo>
                    <a:lnTo>
                      <a:pt x="1301" y="677"/>
                    </a:lnTo>
                    <a:lnTo>
                      <a:pt x="1284" y="669"/>
                    </a:lnTo>
                    <a:lnTo>
                      <a:pt x="1257" y="660"/>
                    </a:lnTo>
                    <a:lnTo>
                      <a:pt x="1240" y="633"/>
                    </a:lnTo>
                    <a:lnTo>
                      <a:pt x="1211" y="607"/>
                    </a:lnTo>
                    <a:lnTo>
                      <a:pt x="1204" y="562"/>
                    </a:lnTo>
                    <a:lnTo>
                      <a:pt x="1195" y="517"/>
                    </a:lnTo>
                    <a:lnTo>
                      <a:pt x="1195" y="456"/>
                    </a:lnTo>
                    <a:lnTo>
                      <a:pt x="1204" y="447"/>
                    </a:lnTo>
                    <a:lnTo>
                      <a:pt x="1211" y="447"/>
                    </a:lnTo>
                    <a:lnTo>
                      <a:pt x="1220" y="447"/>
                    </a:lnTo>
                    <a:lnTo>
                      <a:pt x="1220" y="456"/>
                    </a:lnTo>
                    <a:lnTo>
                      <a:pt x="1229" y="456"/>
                    </a:lnTo>
                    <a:lnTo>
                      <a:pt x="1240" y="447"/>
                    </a:lnTo>
                    <a:lnTo>
                      <a:pt x="1240" y="429"/>
                    </a:lnTo>
                    <a:lnTo>
                      <a:pt x="1240" y="411"/>
                    </a:lnTo>
                    <a:lnTo>
                      <a:pt x="1240" y="393"/>
                    </a:lnTo>
                    <a:lnTo>
                      <a:pt x="1229" y="376"/>
                    </a:lnTo>
                    <a:lnTo>
                      <a:pt x="1229" y="367"/>
                    </a:lnTo>
                    <a:lnTo>
                      <a:pt x="1220" y="357"/>
                    </a:lnTo>
                    <a:lnTo>
                      <a:pt x="1211" y="357"/>
                    </a:lnTo>
                    <a:lnTo>
                      <a:pt x="1204" y="357"/>
                    </a:lnTo>
                    <a:lnTo>
                      <a:pt x="1195" y="357"/>
                    </a:lnTo>
                    <a:lnTo>
                      <a:pt x="1195" y="349"/>
                    </a:lnTo>
                    <a:lnTo>
                      <a:pt x="1184" y="340"/>
                    </a:lnTo>
                    <a:lnTo>
                      <a:pt x="1195" y="331"/>
                    </a:lnTo>
                    <a:lnTo>
                      <a:pt x="1184" y="313"/>
                    </a:lnTo>
                    <a:lnTo>
                      <a:pt x="1176" y="295"/>
                    </a:lnTo>
                    <a:lnTo>
                      <a:pt x="1176" y="277"/>
                    </a:lnTo>
                    <a:lnTo>
                      <a:pt x="1176" y="268"/>
                    </a:lnTo>
                    <a:lnTo>
                      <a:pt x="1176" y="251"/>
                    </a:lnTo>
                    <a:lnTo>
                      <a:pt x="1176" y="240"/>
                    </a:lnTo>
                    <a:lnTo>
                      <a:pt x="1184" y="224"/>
                    </a:lnTo>
                    <a:lnTo>
                      <a:pt x="1195" y="215"/>
                    </a:lnTo>
                    <a:lnTo>
                      <a:pt x="1204" y="197"/>
                    </a:lnTo>
                    <a:lnTo>
                      <a:pt x="1220" y="187"/>
                    </a:lnTo>
                    <a:lnTo>
                      <a:pt x="1229" y="180"/>
                    </a:lnTo>
                    <a:lnTo>
                      <a:pt x="1229" y="171"/>
                    </a:lnTo>
                    <a:lnTo>
                      <a:pt x="1240" y="160"/>
                    </a:lnTo>
                    <a:lnTo>
                      <a:pt x="1240" y="153"/>
                    </a:lnTo>
                    <a:lnTo>
                      <a:pt x="1248" y="144"/>
                    </a:lnTo>
                    <a:lnTo>
                      <a:pt x="1257" y="134"/>
                    </a:lnTo>
                    <a:lnTo>
                      <a:pt x="1257" y="125"/>
                    </a:lnTo>
                    <a:lnTo>
                      <a:pt x="1266" y="125"/>
                    </a:lnTo>
                    <a:lnTo>
                      <a:pt x="1266" y="116"/>
                    </a:lnTo>
                    <a:lnTo>
                      <a:pt x="1275" y="80"/>
                    </a:lnTo>
                    <a:lnTo>
                      <a:pt x="1266" y="91"/>
                    </a:lnTo>
                    <a:lnTo>
                      <a:pt x="1248" y="100"/>
                    </a:lnTo>
                    <a:lnTo>
                      <a:pt x="1240" y="100"/>
                    </a:lnTo>
                    <a:lnTo>
                      <a:pt x="1229" y="91"/>
                    </a:lnTo>
                    <a:lnTo>
                      <a:pt x="1220" y="91"/>
                    </a:lnTo>
                    <a:lnTo>
                      <a:pt x="1211" y="80"/>
                    </a:lnTo>
                    <a:lnTo>
                      <a:pt x="1204" y="72"/>
                    </a:lnTo>
                    <a:lnTo>
                      <a:pt x="1195" y="80"/>
                    </a:lnTo>
                    <a:lnTo>
                      <a:pt x="1195" y="100"/>
                    </a:lnTo>
                    <a:lnTo>
                      <a:pt x="1184" y="116"/>
                    </a:lnTo>
                    <a:lnTo>
                      <a:pt x="1184" y="125"/>
                    </a:lnTo>
                    <a:lnTo>
                      <a:pt x="1176" y="144"/>
                    </a:lnTo>
                    <a:lnTo>
                      <a:pt x="1167" y="153"/>
                    </a:lnTo>
                    <a:lnTo>
                      <a:pt x="1158" y="171"/>
                    </a:lnTo>
                    <a:lnTo>
                      <a:pt x="1149" y="180"/>
                    </a:lnTo>
                    <a:lnTo>
                      <a:pt x="1140" y="180"/>
                    </a:lnTo>
                    <a:lnTo>
                      <a:pt x="1131" y="187"/>
                    </a:lnTo>
                    <a:lnTo>
                      <a:pt x="1123" y="187"/>
                    </a:lnTo>
                    <a:lnTo>
                      <a:pt x="1114" y="197"/>
                    </a:lnTo>
                    <a:lnTo>
                      <a:pt x="1104" y="206"/>
                    </a:lnTo>
                    <a:lnTo>
                      <a:pt x="1104" y="215"/>
                    </a:lnTo>
                    <a:lnTo>
                      <a:pt x="1104" y="224"/>
                    </a:lnTo>
                    <a:lnTo>
                      <a:pt x="1104" y="233"/>
                    </a:lnTo>
                    <a:lnTo>
                      <a:pt x="1104" y="251"/>
                    </a:lnTo>
                    <a:lnTo>
                      <a:pt x="1104" y="260"/>
                    </a:lnTo>
                    <a:lnTo>
                      <a:pt x="1104" y="268"/>
                    </a:lnTo>
                    <a:lnTo>
                      <a:pt x="1104" y="277"/>
                    </a:lnTo>
                    <a:lnTo>
                      <a:pt x="1104" y="286"/>
                    </a:lnTo>
                    <a:lnTo>
                      <a:pt x="1104" y="295"/>
                    </a:lnTo>
                    <a:lnTo>
                      <a:pt x="1114" y="304"/>
                    </a:lnTo>
                    <a:lnTo>
                      <a:pt x="1114" y="313"/>
                    </a:lnTo>
                    <a:lnTo>
                      <a:pt x="1114" y="331"/>
                    </a:lnTo>
                    <a:lnTo>
                      <a:pt x="1123" y="349"/>
                    </a:lnTo>
                    <a:lnTo>
                      <a:pt x="1123" y="357"/>
                    </a:lnTo>
                    <a:lnTo>
                      <a:pt x="1123" y="376"/>
                    </a:lnTo>
                    <a:lnTo>
                      <a:pt x="1123" y="393"/>
                    </a:lnTo>
                    <a:lnTo>
                      <a:pt x="1114" y="411"/>
                    </a:lnTo>
                    <a:lnTo>
                      <a:pt x="1114" y="429"/>
                    </a:lnTo>
                    <a:lnTo>
                      <a:pt x="1114" y="447"/>
                    </a:lnTo>
                    <a:lnTo>
                      <a:pt x="1114" y="464"/>
                    </a:lnTo>
                    <a:lnTo>
                      <a:pt x="1114" y="482"/>
                    </a:lnTo>
                    <a:lnTo>
                      <a:pt x="1123" y="500"/>
                    </a:lnTo>
                    <a:lnTo>
                      <a:pt x="1123" y="517"/>
                    </a:lnTo>
                    <a:lnTo>
                      <a:pt x="1131" y="536"/>
                    </a:lnTo>
                    <a:lnTo>
                      <a:pt x="1131" y="553"/>
                    </a:lnTo>
                    <a:lnTo>
                      <a:pt x="1140" y="562"/>
                    </a:lnTo>
                    <a:lnTo>
                      <a:pt x="1140" y="571"/>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91" name="Freeform 93"/>
              <p:cNvSpPr>
                <a:spLocks/>
              </p:cNvSpPr>
              <p:nvPr/>
            </p:nvSpPr>
            <p:spPr bwMode="auto">
              <a:xfrm>
                <a:off x="4438" y="2094"/>
                <a:ext cx="423" cy="210"/>
              </a:xfrm>
              <a:custGeom>
                <a:avLst/>
                <a:gdLst>
                  <a:gd name="T0" fmla="*/ 303 w 1666"/>
                  <a:gd name="T1" fmla="*/ 171 h 821"/>
                  <a:gd name="T2" fmla="*/ 307 w 1666"/>
                  <a:gd name="T3" fmla="*/ 187 h 821"/>
                  <a:gd name="T4" fmla="*/ 319 w 1666"/>
                  <a:gd name="T5" fmla="*/ 205 h 821"/>
                  <a:gd name="T6" fmla="*/ 310 w 1666"/>
                  <a:gd name="T7" fmla="*/ 208 h 821"/>
                  <a:gd name="T8" fmla="*/ 289 w 1666"/>
                  <a:gd name="T9" fmla="*/ 196 h 821"/>
                  <a:gd name="T10" fmla="*/ 265 w 1666"/>
                  <a:gd name="T11" fmla="*/ 192 h 821"/>
                  <a:gd name="T12" fmla="*/ 233 w 1666"/>
                  <a:gd name="T13" fmla="*/ 185 h 821"/>
                  <a:gd name="T14" fmla="*/ 226 w 1666"/>
                  <a:gd name="T15" fmla="*/ 178 h 821"/>
                  <a:gd name="T16" fmla="*/ 235 w 1666"/>
                  <a:gd name="T17" fmla="*/ 160 h 821"/>
                  <a:gd name="T18" fmla="*/ 238 w 1666"/>
                  <a:gd name="T19" fmla="*/ 130 h 821"/>
                  <a:gd name="T20" fmla="*/ 204 w 1666"/>
                  <a:gd name="T21" fmla="*/ 105 h 821"/>
                  <a:gd name="T22" fmla="*/ 176 w 1666"/>
                  <a:gd name="T23" fmla="*/ 94 h 821"/>
                  <a:gd name="T24" fmla="*/ 156 w 1666"/>
                  <a:gd name="T25" fmla="*/ 80 h 821"/>
                  <a:gd name="T26" fmla="*/ 142 w 1666"/>
                  <a:gd name="T27" fmla="*/ 64 h 821"/>
                  <a:gd name="T28" fmla="*/ 118 w 1666"/>
                  <a:gd name="T29" fmla="*/ 53 h 821"/>
                  <a:gd name="T30" fmla="*/ 99 w 1666"/>
                  <a:gd name="T31" fmla="*/ 60 h 821"/>
                  <a:gd name="T32" fmla="*/ 93 w 1666"/>
                  <a:gd name="T33" fmla="*/ 73 h 821"/>
                  <a:gd name="T34" fmla="*/ 77 w 1666"/>
                  <a:gd name="T35" fmla="*/ 78 h 821"/>
                  <a:gd name="T36" fmla="*/ 56 w 1666"/>
                  <a:gd name="T37" fmla="*/ 78 h 821"/>
                  <a:gd name="T38" fmla="*/ 50 w 1666"/>
                  <a:gd name="T39" fmla="*/ 89 h 821"/>
                  <a:gd name="T40" fmla="*/ 31 w 1666"/>
                  <a:gd name="T41" fmla="*/ 101 h 821"/>
                  <a:gd name="T42" fmla="*/ 15 w 1666"/>
                  <a:gd name="T43" fmla="*/ 119 h 821"/>
                  <a:gd name="T44" fmla="*/ 0 w 1666"/>
                  <a:gd name="T45" fmla="*/ 71 h 821"/>
                  <a:gd name="T46" fmla="*/ 210 w 1666"/>
                  <a:gd name="T47" fmla="*/ 26 h 821"/>
                  <a:gd name="T48" fmla="*/ 328 w 1666"/>
                  <a:gd name="T49" fmla="*/ 0 h 821"/>
                  <a:gd name="T50" fmla="*/ 419 w 1666"/>
                  <a:gd name="T51" fmla="*/ 158 h 821"/>
                  <a:gd name="T52" fmla="*/ 412 w 1666"/>
                  <a:gd name="T53" fmla="*/ 176 h 821"/>
                  <a:gd name="T54" fmla="*/ 410 w 1666"/>
                  <a:gd name="T55" fmla="*/ 194 h 821"/>
                  <a:gd name="T56" fmla="*/ 407 w 1666"/>
                  <a:gd name="T57" fmla="*/ 196 h 821"/>
                  <a:gd name="T58" fmla="*/ 376 w 1666"/>
                  <a:gd name="T59" fmla="*/ 205 h 821"/>
                  <a:gd name="T60" fmla="*/ 364 w 1666"/>
                  <a:gd name="T61" fmla="*/ 210 h 821"/>
                  <a:gd name="T62" fmla="*/ 362 w 1666"/>
                  <a:gd name="T63" fmla="*/ 201 h 821"/>
                  <a:gd name="T64" fmla="*/ 360 w 1666"/>
                  <a:gd name="T65" fmla="*/ 194 h 821"/>
                  <a:gd name="T66" fmla="*/ 351 w 1666"/>
                  <a:gd name="T67" fmla="*/ 199 h 821"/>
                  <a:gd name="T68" fmla="*/ 351 w 1666"/>
                  <a:gd name="T69" fmla="*/ 187 h 821"/>
                  <a:gd name="T70" fmla="*/ 351 w 1666"/>
                  <a:gd name="T71" fmla="*/ 178 h 821"/>
                  <a:gd name="T72" fmla="*/ 349 w 1666"/>
                  <a:gd name="T73" fmla="*/ 169 h 821"/>
                  <a:gd name="T74" fmla="*/ 335 w 1666"/>
                  <a:gd name="T75" fmla="*/ 176 h 821"/>
                  <a:gd name="T76" fmla="*/ 307 w 1666"/>
                  <a:gd name="T77" fmla="*/ 155 h 821"/>
                  <a:gd name="T78" fmla="*/ 306 w 1666"/>
                  <a:gd name="T79" fmla="*/ 114 h 821"/>
                  <a:gd name="T80" fmla="*/ 315 w 1666"/>
                  <a:gd name="T81" fmla="*/ 114 h 821"/>
                  <a:gd name="T82" fmla="*/ 312 w 1666"/>
                  <a:gd name="T83" fmla="*/ 96 h 821"/>
                  <a:gd name="T84" fmla="*/ 303 w 1666"/>
                  <a:gd name="T85" fmla="*/ 91 h 821"/>
                  <a:gd name="T86" fmla="*/ 299 w 1666"/>
                  <a:gd name="T87" fmla="*/ 75 h 821"/>
                  <a:gd name="T88" fmla="*/ 301 w 1666"/>
                  <a:gd name="T89" fmla="*/ 57 h 821"/>
                  <a:gd name="T90" fmla="*/ 312 w 1666"/>
                  <a:gd name="T91" fmla="*/ 44 h 821"/>
                  <a:gd name="T92" fmla="*/ 319 w 1666"/>
                  <a:gd name="T93" fmla="*/ 32 h 821"/>
                  <a:gd name="T94" fmla="*/ 321 w 1666"/>
                  <a:gd name="T95" fmla="*/ 23 h 821"/>
                  <a:gd name="T96" fmla="*/ 310 w 1666"/>
                  <a:gd name="T97" fmla="*/ 23 h 821"/>
                  <a:gd name="T98" fmla="*/ 303 w 1666"/>
                  <a:gd name="T99" fmla="*/ 26 h 821"/>
                  <a:gd name="T100" fmla="*/ 294 w 1666"/>
                  <a:gd name="T101" fmla="*/ 44 h 821"/>
                  <a:gd name="T102" fmla="*/ 283 w 1666"/>
                  <a:gd name="T103" fmla="*/ 50 h 821"/>
                  <a:gd name="T104" fmla="*/ 280 w 1666"/>
                  <a:gd name="T105" fmla="*/ 60 h 821"/>
                  <a:gd name="T106" fmla="*/ 280 w 1666"/>
                  <a:gd name="T107" fmla="*/ 73 h 821"/>
                  <a:gd name="T108" fmla="*/ 285 w 1666"/>
                  <a:gd name="T109" fmla="*/ 89 h 821"/>
                  <a:gd name="T110" fmla="*/ 283 w 1666"/>
                  <a:gd name="T111" fmla="*/ 110 h 821"/>
                  <a:gd name="T112" fmla="*/ 285 w 1666"/>
                  <a:gd name="T113" fmla="*/ 132 h 821"/>
                  <a:gd name="T114" fmla="*/ 289 w 1666"/>
                  <a:gd name="T115" fmla="*/ 146 h 82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66" h="821">
                    <a:moveTo>
                      <a:pt x="1140" y="571"/>
                    </a:moveTo>
                    <a:lnTo>
                      <a:pt x="1167" y="607"/>
                    </a:lnTo>
                    <a:lnTo>
                      <a:pt x="1184" y="633"/>
                    </a:lnTo>
                    <a:lnTo>
                      <a:pt x="1195" y="651"/>
                    </a:lnTo>
                    <a:lnTo>
                      <a:pt x="1195" y="669"/>
                    </a:lnTo>
                    <a:lnTo>
                      <a:pt x="1204" y="677"/>
                    </a:lnTo>
                    <a:lnTo>
                      <a:pt x="1204" y="697"/>
                    </a:lnTo>
                    <a:lnTo>
                      <a:pt x="1204" y="704"/>
                    </a:lnTo>
                    <a:lnTo>
                      <a:pt x="1204" y="722"/>
                    </a:lnTo>
                    <a:lnTo>
                      <a:pt x="1211" y="733"/>
                    </a:lnTo>
                    <a:lnTo>
                      <a:pt x="1220" y="750"/>
                    </a:lnTo>
                    <a:lnTo>
                      <a:pt x="1240" y="768"/>
                    </a:lnTo>
                    <a:lnTo>
                      <a:pt x="1248" y="786"/>
                    </a:lnTo>
                    <a:lnTo>
                      <a:pt x="1248" y="794"/>
                    </a:lnTo>
                    <a:lnTo>
                      <a:pt x="1257" y="803"/>
                    </a:lnTo>
                    <a:lnTo>
                      <a:pt x="1257" y="813"/>
                    </a:lnTo>
                    <a:lnTo>
                      <a:pt x="1248" y="821"/>
                    </a:lnTo>
                    <a:lnTo>
                      <a:pt x="1240" y="821"/>
                    </a:lnTo>
                    <a:lnTo>
                      <a:pt x="1229" y="821"/>
                    </a:lnTo>
                    <a:lnTo>
                      <a:pt x="1220" y="813"/>
                    </a:lnTo>
                    <a:lnTo>
                      <a:pt x="1211" y="813"/>
                    </a:lnTo>
                    <a:lnTo>
                      <a:pt x="1195" y="794"/>
                    </a:lnTo>
                    <a:lnTo>
                      <a:pt x="1176" y="777"/>
                    </a:lnTo>
                    <a:lnTo>
                      <a:pt x="1158" y="768"/>
                    </a:lnTo>
                    <a:lnTo>
                      <a:pt x="1140" y="768"/>
                    </a:lnTo>
                    <a:lnTo>
                      <a:pt x="1123" y="759"/>
                    </a:lnTo>
                    <a:lnTo>
                      <a:pt x="1104" y="759"/>
                    </a:lnTo>
                    <a:lnTo>
                      <a:pt x="1087" y="759"/>
                    </a:lnTo>
                    <a:lnTo>
                      <a:pt x="1069" y="750"/>
                    </a:lnTo>
                    <a:lnTo>
                      <a:pt x="1043" y="750"/>
                    </a:lnTo>
                    <a:lnTo>
                      <a:pt x="1024" y="750"/>
                    </a:lnTo>
                    <a:lnTo>
                      <a:pt x="989" y="697"/>
                    </a:lnTo>
                    <a:lnTo>
                      <a:pt x="927" y="704"/>
                    </a:lnTo>
                    <a:lnTo>
                      <a:pt x="927" y="713"/>
                    </a:lnTo>
                    <a:lnTo>
                      <a:pt x="918" y="722"/>
                    </a:lnTo>
                    <a:lnTo>
                      <a:pt x="918" y="733"/>
                    </a:lnTo>
                    <a:lnTo>
                      <a:pt x="909" y="722"/>
                    </a:lnTo>
                    <a:lnTo>
                      <a:pt x="900" y="722"/>
                    </a:lnTo>
                    <a:lnTo>
                      <a:pt x="891" y="704"/>
                    </a:lnTo>
                    <a:lnTo>
                      <a:pt x="891" y="697"/>
                    </a:lnTo>
                    <a:lnTo>
                      <a:pt x="891" y="677"/>
                    </a:lnTo>
                    <a:lnTo>
                      <a:pt x="891" y="669"/>
                    </a:lnTo>
                    <a:lnTo>
                      <a:pt x="900" y="651"/>
                    </a:lnTo>
                    <a:lnTo>
                      <a:pt x="909" y="633"/>
                    </a:lnTo>
                    <a:lnTo>
                      <a:pt x="927" y="624"/>
                    </a:lnTo>
                    <a:lnTo>
                      <a:pt x="936" y="607"/>
                    </a:lnTo>
                    <a:lnTo>
                      <a:pt x="944" y="580"/>
                    </a:lnTo>
                    <a:lnTo>
                      <a:pt x="944" y="562"/>
                    </a:lnTo>
                    <a:lnTo>
                      <a:pt x="944" y="536"/>
                    </a:lnTo>
                    <a:lnTo>
                      <a:pt x="936" y="509"/>
                    </a:lnTo>
                    <a:lnTo>
                      <a:pt x="909" y="482"/>
                    </a:lnTo>
                    <a:lnTo>
                      <a:pt x="883" y="456"/>
                    </a:lnTo>
                    <a:lnTo>
                      <a:pt x="838" y="429"/>
                    </a:lnTo>
                    <a:lnTo>
                      <a:pt x="820" y="420"/>
                    </a:lnTo>
                    <a:lnTo>
                      <a:pt x="802" y="411"/>
                    </a:lnTo>
                    <a:lnTo>
                      <a:pt x="783" y="402"/>
                    </a:lnTo>
                    <a:lnTo>
                      <a:pt x="758" y="393"/>
                    </a:lnTo>
                    <a:lnTo>
                      <a:pt x="740" y="384"/>
                    </a:lnTo>
                    <a:lnTo>
                      <a:pt x="714" y="376"/>
                    </a:lnTo>
                    <a:lnTo>
                      <a:pt x="694" y="367"/>
                    </a:lnTo>
                    <a:lnTo>
                      <a:pt x="677" y="357"/>
                    </a:lnTo>
                    <a:lnTo>
                      <a:pt x="659" y="357"/>
                    </a:lnTo>
                    <a:lnTo>
                      <a:pt x="641" y="349"/>
                    </a:lnTo>
                    <a:lnTo>
                      <a:pt x="623" y="331"/>
                    </a:lnTo>
                    <a:lnTo>
                      <a:pt x="614" y="313"/>
                    </a:lnTo>
                    <a:lnTo>
                      <a:pt x="606" y="295"/>
                    </a:lnTo>
                    <a:lnTo>
                      <a:pt x="597" y="286"/>
                    </a:lnTo>
                    <a:lnTo>
                      <a:pt x="587" y="268"/>
                    </a:lnTo>
                    <a:lnTo>
                      <a:pt x="579" y="260"/>
                    </a:lnTo>
                    <a:lnTo>
                      <a:pt x="561" y="251"/>
                    </a:lnTo>
                    <a:lnTo>
                      <a:pt x="552" y="233"/>
                    </a:lnTo>
                    <a:lnTo>
                      <a:pt x="526" y="224"/>
                    </a:lnTo>
                    <a:lnTo>
                      <a:pt x="499" y="215"/>
                    </a:lnTo>
                    <a:lnTo>
                      <a:pt x="481" y="206"/>
                    </a:lnTo>
                    <a:lnTo>
                      <a:pt x="463" y="206"/>
                    </a:lnTo>
                    <a:lnTo>
                      <a:pt x="445" y="206"/>
                    </a:lnTo>
                    <a:lnTo>
                      <a:pt x="427" y="206"/>
                    </a:lnTo>
                    <a:lnTo>
                      <a:pt x="418" y="215"/>
                    </a:lnTo>
                    <a:lnTo>
                      <a:pt x="410" y="224"/>
                    </a:lnTo>
                    <a:lnTo>
                      <a:pt x="390" y="233"/>
                    </a:lnTo>
                    <a:lnTo>
                      <a:pt x="383" y="240"/>
                    </a:lnTo>
                    <a:lnTo>
                      <a:pt x="383" y="251"/>
                    </a:lnTo>
                    <a:lnTo>
                      <a:pt x="374" y="260"/>
                    </a:lnTo>
                    <a:lnTo>
                      <a:pt x="374" y="277"/>
                    </a:lnTo>
                    <a:lnTo>
                      <a:pt x="365" y="286"/>
                    </a:lnTo>
                    <a:lnTo>
                      <a:pt x="357" y="295"/>
                    </a:lnTo>
                    <a:lnTo>
                      <a:pt x="347" y="295"/>
                    </a:lnTo>
                    <a:lnTo>
                      <a:pt x="337" y="304"/>
                    </a:lnTo>
                    <a:lnTo>
                      <a:pt x="321" y="304"/>
                    </a:lnTo>
                    <a:lnTo>
                      <a:pt x="303" y="304"/>
                    </a:lnTo>
                    <a:lnTo>
                      <a:pt x="284" y="304"/>
                    </a:lnTo>
                    <a:lnTo>
                      <a:pt x="266" y="304"/>
                    </a:lnTo>
                    <a:lnTo>
                      <a:pt x="241" y="295"/>
                    </a:lnTo>
                    <a:lnTo>
                      <a:pt x="230" y="295"/>
                    </a:lnTo>
                    <a:lnTo>
                      <a:pt x="222" y="304"/>
                    </a:lnTo>
                    <a:lnTo>
                      <a:pt x="213" y="313"/>
                    </a:lnTo>
                    <a:lnTo>
                      <a:pt x="213" y="322"/>
                    </a:lnTo>
                    <a:lnTo>
                      <a:pt x="204" y="331"/>
                    </a:lnTo>
                    <a:lnTo>
                      <a:pt x="197" y="349"/>
                    </a:lnTo>
                    <a:lnTo>
                      <a:pt x="186" y="357"/>
                    </a:lnTo>
                    <a:lnTo>
                      <a:pt x="177" y="367"/>
                    </a:lnTo>
                    <a:lnTo>
                      <a:pt x="150" y="376"/>
                    </a:lnTo>
                    <a:lnTo>
                      <a:pt x="142" y="384"/>
                    </a:lnTo>
                    <a:lnTo>
                      <a:pt x="124" y="393"/>
                    </a:lnTo>
                    <a:lnTo>
                      <a:pt x="116" y="402"/>
                    </a:lnTo>
                    <a:lnTo>
                      <a:pt x="97" y="420"/>
                    </a:lnTo>
                    <a:lnTo>
                      <a:pt x="88" y="437"/>
                    </a:lnTo>
                    <a:lnTo>
                      <a:pt x="70" y="456"/>
                    </a:lnTo>
                    <a:lnTo>
                      <a:pt x="61" y="464"/>
                    </a:lnTo>
                    <a:lnTo>
                      <a:pt x="44" y="482"/>
                    </a:lnTo>
                    <a:lnTo>
                      <a:pt x="34" y="482"/>
                    </a:lnTo>
                    <a:lnTo>
                      <a:pt x="17" y="491"/>
                    </a:lnTo>
                    <a:lnTo>
                      <a:pt x="0" y="277"/>
                    </a:lnTo>
                    <a:lnTo>
                      <a:pt x="160" y="240"/>
                    </a:lnTo>
                    <a:lnTo>
                      <a:pt x="330" y="206"/>
                    </a:lnTo>
                    <a:lnTo>
                      <a:pt x="499" y="171"/>
                    </a:lnTo>
                    <a:lnTo>
                      <a:pt x="667" y="134"/>
                    </a:lnTo>
                    <a:lnTo>
                      <a:pt x="827" y="100"/>
                    </a:lnTo>
                    <a:lnTo>
                      <a:pt x="980" y="72"/>
                    </a:lnTo>
                    <a:lnTo>
                      <a:pt x="1104" y="45"/>
                    </a:lnTo>
                    <a:lnTo>
                      <a:pt x="1204" y="27"/>
                    </a:lnTo>
                    <a:lnTo>
                      <a:pt x="1266" y="10"/>
                    </a:lnTo>
                    <a:lnTo>
                      <a:pt x="1293" y="0"/>
                    </a:lnTo>
                    <a:lnTo>
                      <a:pt x="1435" y="571"/>
                    </a:lnTo>
                    <a:lnTo>
                      <a:pt x="1666" y="544"/>
                    </a:lnTo>
                    <a:lnTo>
                      <a:pt x="1657" y="580"/>
                    </a:lnTo>
                    <a:lnTo>
                      <a:pt x="1650" y="597"/>
                    </a:lnTo>
                    <a:lnTo>
                      <a:pt x="1650" y="617"/>
                    </a:lnTo>
                    <a:lnTo>
                      <a:pt x="1641" y="633"/>
                    </a:lnTo>
                    <a:lnTo>
                      <a:pt x="1632" y="651"/>
                    </a:lnTo>
                    <a:lnTo>
                      <a:pt x="1632" y="660"/>
                    </a:lnTo>
                    <a:lnTo>
                      <a:pt x="1621" y="677"/>
                    </a:lnTo>
                    <a:lnTo>
                      <a:pt x="1621" y="688"/>
                    </a:lnTo>
                    <a:lnTo>
                      <a:pt x="1621" y="704"/>
                    </a:lnTo>
                    <a:lnTo>
                      <a:pt x="1621" y="733"/>
                    </a:lnTo>
                    <a:lnTo>
                      <a:pt x="1621" y="741"/>
                    </a:lnTo>
                    <a:lnTo>
                      <a:pt x="1621" y="750"/>
                    </a:lnTo>
                    <a:lnTo>
                      <a:pt x="1613" y="759"/>
                    </a:lnTo>
                    <a:lnTo>
                      <a:pt x="1613" y="768"/>
                    </a:lnTo>
                    <a:lnTo>
                      <a:pt x="1604" y="768"/>
                    </a:lnTo>
                    <a:lnTo>
                      <a:pt x="1488" y="786"/>
                    </a:lnTo>
                    <a:lnTo>
                      <a:pt x="1480" y="794"/>
                    </a:lnTo>
                    <a:lnTo>
                      <a:pt x="1480" y="803"/>
                    </a:lnTo>
                    <a:lnTo>
                      <a:pt x="1471" y="803"/>
                    </a:lnTo>
                    <a:lnTo>
                      <a:pt x="1461" y="813"/>
                    </a:lnTo>
                    <a:lnTo>
                      <a:pt x="1453" y="821"/>
                    </a:lnTo>
                    <a:lnTo>
                      <a:pt x="1444" y="821"/>
                    </a:lnTo>
                    <a:lnTo>
                      <a:pt x="1435" y="821"/>
                    </a:lnTo>
                    <a:lnTo>
                      <a:pt x="1426" y="821"/>
                    </a:lnTo>
                    <a:lnTo>
                      <a:pt x="1426" y="813"/>
                    </a:lnTo>
                    <a:lnTo>
                      <a:pt x="1426" y="803"/>
                    </a:lnTo>
                    <a:lnTo>
                      <a:pt x="1426" y="794"/>
                    </a:lnTo>
                    <a:lnTo>
                      <a:pt x="1426" y="786"/>
                    </a:lnTo>
                    <a:lnTo>
                      <a:pt x="1426" y="777"/>
                    </a:lnTo>
                    <a:lnTo>
                      <a:pt x="1426" y="768"/>
                    </a:lnTo>
                    <a:lnTo>
                      <a:pt x="1417" y="768"/>
                    </a:lnTo>
                    <a:lnTo>
                      <a:pt x="1417" y="759"/>
                    </a:lnTo>
                    <a:lnTo>
                      <a:pt x="1408" y="759"/>
                    </a:lnTo>
                    <a:lnTo>
                      <a:pt x="1400" y="759"/>
                    </a:lnTo>
                    <a:lnTo>
                      <a:pt x="1400" y="768"/>
                    </a:lnTo>
                    <a:lnTo>
                      <a:pt x="1391" y="777"/>
                    </a:lnTo>
                    <a:lnTo>
                      <a:pt x="1381" y="777"/>
                    </a:lnTo>
                    <a:lnTo>
                      <a:pt x="1381" y="768"/>
                    </a:lnTo>
                    <a:lnTo>
                      <a:pt x="1381" y="759"/>
                    </a:lnTo>
                    <a:lnTo>
                      <a:pt x="1373" y="759"/>
                    </a:lnTo>
                    <a:lnTo>
                      <a:pt x="1381" y="750"/>
                    </a:lnTo>
                    <a:lnTo>
                      <a:pt x="1381" y="733"/>
                    </a:lnTo>
                    <a:lnTo>
                      <a:pt x="1381" y="722"/>
                    </a:lnTo>
                    <a:lnTo>
                      <a:pt x="1381" y="713"/>
                    </a:lnTo>
                    <a:lnTo>
                      <a:pt x="1381" y="704"/>
                    </a:lnTo>
                    <a:lnTo>
                      <a:pt x="1381" y="697"/>
                    </a:lnTo>
                    <a:lnTo>
                      <a:pt x="1381" y="688"/>
                    </a:lnTo>
                    <a:lnTo>
                      <a:pt x="1381" y="677"/>
                    </a:lnTo>
                    <a:lnTo>
                      <a:pt x="1381" y="669"/>
                    </a:lnTo>
                    <a:lnTo>
                      <a:pt x="1373" y="669"/>
                    </a:lnTo>
                    <a:lnTo>
                      <a:pt x="1373" y="660"/>
                    </a:lnTo>
                    <a:lnTo>
                      <a:pt x="1364" y="660"/>
                    </a:lnTo>
                    <a:lnTo>
                      <a:pt x="1355" y="669"/>
                    </a:lnTo>
                    <a:lnTo>
                      <a:pt x="1346" y="669"/>
                    </a:lnTo>
                    <a:lnTo>
                      <a:pt x="1337" y="677"/>
                    </a:lnTo>
                    <a:lnTo>
                      <a:pt x="1320" y="688"/>
                    </a:lnTo>
                    <a:lnTo>
                      <a:pt x="1301" y="677"/>
                    </a:lnTo>
                    <a:lnTo>
                      <a:pt x="1284" y="669"/>
                    </a:lnTo>
                    <a:lnTo>
                      <a:pt x="1257" y="660"/>
                    </a:lnTo>
                    <a:lnTo>
                      <a:pt x="1240" y="633"/>
                    </a:lnTo>
                    <a:lnTo>
                      <a:pt x="1211" y="607"/>
                    </a:lnTo>
                    <a:lnTo>
                      <a:pt x="1204" y="562"/>
                    </a:lnTo>
                    <a:lnTo>
                      <a:pt x="1195" y="517"/>
                    </a:lnTo>
                    <a:lnTo>
                      <a:pt x="1195" y="456"/>
                    </a:lnTo>
                    <a:lnTo>
                      <a:pt x="1204" y="447"/>
                    </a:lnTo>
                    <a:lnTo>
                      <a:pt x="1211" y="447"/>
                    </a:lnTo>
                    <a:lnTo>
                      <a:pt x="1220" y="447"/>
                    </a:lnTo>
                    <a:lnTo>
                      <a:pt x="1220" y="456"/>
                    </a:lnTo>
                    <a:lnTo>
                      <a:pt x="1229" y="456"/>
                    </a:lnTo>
                    <a:lnTo>
                      <a:pt x="1240" y="447"/>
                    </a:lnTo>
                    <a:lnTo>
                      <a:pt x="1240" y="429"/>
                    </a:lnTo>
                    <a:lnTo>
                      <a:pt x="1240" y="411"/>
                    </a:lnTo>
                    <a:lnTo>
                      <a:pt x="1240" y="393"/>
                    </a:lnTo>
                    <a:lnTo>
                      <a:pt x="1229" y="376"/>
                    </a:lnTo>
                    <a:lnTo>
                      <a:pt x="1229" y="367"/>
                    </a:lnTo>
                    <a:lnTo>
                      <a:pt x="1220" y="357"/>
                    </a:lnTo>
                    <a:lnTo>
                      <a:pt x="1211" y="357"/>
                    </a:lnTo>
                    <a:lnTo>
                      <a:pt x="1204" y="357"/>
                    </a:lnTo>
                    <a:lnTo>
                      <a:pt x="1195" y="357"/>
                    </a:lnTo>
                    <a:lnTo>
                      <a:pt x="1195" y="349"/>
                    </a:lnTo>
                    <a:lnTo>
                      <a:pt x="1184" y="340"/>
                    </a:lnTo>
                    <a:lnTo>
                      <a:pt x="1195" y="331"/>
                    </a:lnTo>
                    <a:lnTo>
                      <a:pt x="1184" y="313"/>
                    </a:lnTo>
                    <a:lnTo>
                      <a:pt x="1176" y="295"/>
                    </a:lnTo>
                    <a:lnTo>
                      <a:pt x="1176" y="277"/>
                    </a:lnTo>
                    <a:lnTo>
                      <a:pt x="1176" y="268"/>
                    </a:lnTo>
                    <a:lnTo>
                      <a:pt x="1176" y="251"/>
                    </a:lnTo>
                    <a:lnTo>
                      <a:pt x="1176" y="240"/>
                    </a:lnTo>
                    <a:lnTo>
                      <a:pt x="1184" y="224"/>
                    </a:lnTo>
                    <a:lnTo>
                      <a:pt x="1195" y="215"/>
                    </a:lnTo>
                    <a:lnTo>
                      <a:pt x="1204" y="197"/>
                    </a:lnTo>
                    <a:lnTo>
                      <a:pt x="1220" y="187"/>
                    </a:lnTo>
                    <a:lnTo>
                      <a:pt x="1229" y="180"/>
                    </a:lnTo>
                    <a:lnTo>
                      <a:pt x="1229" y="171"/>
                    </a:lnTo>
                    <a:lnTo>
                      <a:pt x="1240" y="160"/>
                    </a:lnTo>
                    <a:lnTo>
                      <a:pt x="1240" y="153"/>
                    </a:lnTo>
                    <a:lnTo>
                      <a:pt x="1248" y="144"/>
                    </a:lnTo>
                    <a:lnTo>
                      <a:pt x="1257" y="134"/>
                    </a:lnTo>
                    <a:lnTo>
                      <a:pt x="1257" y="125"/>
                    </a:lnTo>
                    <a:lnTo>
                      <a:pt x="1266" y="125"/>
                    </a:lnTo>
                    <a:lnTo>
                      <a:pt x="1266" y="116"/>
                    </a:lnTo>
                    <a:lnTo>
                      <a:pt x="1275" y="80"/>
                    </a:lnTo>
                    <a:lnTo>
                      <a:pt x="1266" y="91"/>
                    </a:lnTo>
                    <a:lnTo>
                      <a:pt x="1248" y="100"/>
                    </a:lnTo>
                    <a:lnTo>
                      <a:pt x="1240" y="100"/>
                    </a:lnTo>
                    <a:lnTo>
                      <a:pt x="1229" y="91"/>
                    </a:lnTo>
                    <a:lnTo>
                      <a:pt x="1220" y="91"/>
                    </a:lnTo>
                    <a:lnTo>
                      <a:pt x="1211" y="80"/>
                    </a:lnTo>
                    <a:lnTo>
                      <a:pt x="1204" y="72"/>
                    </a:lnTo>
                    <a:lnTo>
                      <a:pt x="1195" y="80"/>
                    </a:lnTo>
                    <a:lnTo>
                      <a:pt x="1195" y="100"/>
                    </a:lnTo>
                    <a:lnTo>
                      <a:pt x="1184" y="116"/>
                    </a:lnTo>
                    <a:lnTo>
                      <a:pt x="1184" y="125"/>
                    </a:lnTo>
                    <a:lnTo>
                      <a:pt x="1176" y="144"/>
                    </a:lnTo>
                    <a:lnTo>
                      <a:pt x="1167" y="153"/>
                    </a:lnTo>
                    <a:lnTo>
                      <a:pt x="1158" y="171"/>
                    </a:lnTo>
                    <a:lnTo>
                      <a:pt x="1149" y="180"/>
                    </a:lnTo>
                    <a:lnTo>
                      <a:pt x="1140" y="180"/>
                    </a:lnTo>
                    <a:lnTo>
                      <a:pt x="1131" y="187"/>
                    </a:lnTo>
                    <a:lnTo>
                      <a:pt x="1123" y="187"/>
                    </a:lnTo>
                    <a:lnTo>
                      <a:pt x="1114" y="197"/>
                    </a:lnTo>
                    <a:lnTo>
                      <a:pt x="1104" y="206"/>
                    </a:lnTo>
                    <a:lnTo>
                      <a:pt x="1104" y="215"/>
                    </a:lnTo>
                    <a:lnTo>
                      <a:pt x="1104" y="224"/>
                    </a:lnTo>
                    <a:lnTo>
                      <a:pt x="1104" y="233"/>
                    </a:lnTo>
                    <a:lnTo>
                      <a:pt x="1104" y="251"/>
                    </a:lnTo>
                    <a:lnTo>
                      <a:pt x="1104" y="260"/>
                    </a:lnTo>
                    <a:lnTo>
                      <a:pt x="1104" y="268"/>
                    </a:lnTo>
                    <a:lnTo>
                      <a:pt x="1104" y="277"/>
                    </a:lnTo>
                    <a:lnTo>
                      <a:pt x="1104" y="286"/>
                    </a:lnTo>
                    <a:lnTo>
                      <a:pt x="1104" y="295"/>
                    </a:lnTo>
                    <a:lnTo>
                      <a:pt x="1114" y="304"/>
                    </a:lnTo>
                    <a:lnTo>
                      <a:pt x="1114" y="313"/>
                    </a:lnTo>
                    <a:lnTo>
                      <a:pt x="1114" y="331"/>
                    </a:lnTo>
                    <a:lnTo>
                      <a:pt x="1123" y="349"/>
                    </a:lnTo>
                    <a:lnTo>
                      <a:pt x="1123" y="357"/>
                    </a:lnTo>
                    <a:lnTo>
                      <a:pt x="1123" y="376"/>
                    </a:lnTo>
                    <a:lnTo>
                      <a:pt x="1123" y="393"/>
                    </a:lnTo>
                    <a:lnTo>
                      <a:pt x="1114" y="411"/>
                    </a:lnTo>
                    <a:lnTo>
                      <a:pt x="1114" y="429"/>
                    </a:lnTo>
                    <a:lnTo>
                      <a:pt x="1114" y="447"/>
                    </a:lnTo>
                    <a:lnTo>
                      <a:pt x="1114" y="464"/>
                    </a:lnTo>
                    <a:lnTo>
                      <a:pt x="1114" y="482"/>
                    </a:lnTo>
                    <a:lnTo>
                      <a:pt x="1123" y="500"/>
                    </a:lnTo>
                    <a:lnTo>
                      <a:pt x="1123" y="517"/>
                    </a:lnTo>
                    <a:lnTo>
                      <a:pt x="1131" y="536"/>
                    </a:lnTo>
                    <a:lnTo>
                      <a:pt x="1131" y="553"/>
                    </a:lnTo>
                    <a:lnTo>
                      <a:pt x="1140" y="562"/>
                    </a:lnTo>
                    <a:lnTo>
                      <a:pt x="1140" y="571"/>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92" name="Freeform 94"/>
              <p:cNvSpPr>
                <a:spLocks/>
              </p:cNvSpPr>
              <p:nvPr/>
            </p:nvSpPr>
            <p:spPr bwMode="auto">
              <a:xfrm>
                <a:off x="4797" y="2290"/>
                <a:ext cx="51" cy="121"/>
              </a:xfrm>
              <a:custGeom>
                <a:avLst/>
                <a:gdLst>
                  <a:gd name="T0" fmla="*/ 2 w 196"/>
                  <a:gd name="T1" fmla="*/ 12 h 471"/>
                  <a:gd name="T2" fmla="*/ 5 w 196"/>
                  <a:gd name="T3" fmla="*/ 14 h 471"/>
                  <a:gd name="T4" fmla="*/ 9 w 196"/>
                  <a:gd name="T5" fmla="*/ 14 h 471"/>
                  <a:gd name="T6" fmla="*/ 14 w 196"/>
                  <a:gd name="T7" fmla="*/ 9 h 471"/>
                  <a:gd name="T8" fmla="*/ 16 w 196"/>
                  <a:gd name="T9" fmla="*/ 7 h 471"/>
                  <a:gd name="T10" fmla="*/ 49 w 196"/>
                  <a:gd name="T11" fmla="*/ 0 h 471"/>
                  <a:gd name="T12" fmla="*/ 51 w 196"/>
                  <a:gd name="T13" fmla="*/ 7 h 471"/>
                  <a:gd name="T14" fmla="*/ 51 w 196"/>
                  <a:gd name="T15" fmla="*/ 12 h 471"/>
                  <a:gd name="T16" fmla="*/ 51 w 196"/>
                  <a:gd name="T17" fmla="*/ 18 h 471"/>
                  <a:gd name="T18" fmla="*/ 49 w 196"/>
                  <a:gd name="T19" fmla="*/ 25 h 471"/>
                  <a:gd name="T20" fmla="*/ 46 w 196"/>
                  <a:gd name="T21" fmla="*/ 30 h 471"/>
                  <a:gd name="T22" fmla="*/ 42 w 196"/>
                  <a:gd name="T23" fmla="*/ 34 h 471"/>
                  <a:gd name="T24" fmla="*/ 39 w 196"/>
                  <a:gd name="T25" fmla="*/ 39 h 471"/>
                  <a:gd name="T26" fmla="*/ 39 w 196"/>
                  <a:gd name="T27" fmla="*/ 43 h 471"/>
                  <a:gd name="T28" fmla="*/ 39 w 196"/>
                  <a:gd name="T29" fmla="*/ 48 h 471"/>
                  <a:gd name="T30" fmla="*/ 37 w 196"/>
                  <a:gd name="T31" fmla="*/ 53 h 471"/>
                  <a:gd name="T32" fmla="*/ 35 w 196"/>
                  <a:gd name="T33" fmla="*/ 59 h 471"/>
                  <a:gd name="T34" fmla="*/ 32 w 196"/>
                  <a:gd name="T35" fmla="*/ 64 h 471"/>
                  <a:gd name="T36" fmla="*/ 32 w 196"/>
                  <a:gd name="T37" fmla="*/ 68 h 471"/>
                  <a:gd name="T38" fmla="*/ 30 w 196"/>
                  <a:gd name="T39" fmla="*/ 75 h 471"/>
                  <a:gd name="T40" fmla="*/ 26 w 196"/>
                  <a:gd name="T41" fmla="*/ 80 h 471"/>
                  <a:gd name="T42" fmla="*/ 23 w 196"/>
                  <a:gd name="T43" fmla="*/ 87 h 471"/>
                  <a:gd name="T44" fmla="*/ 21 w 196"/>
                  <a:gd name="T45" fmla="*/ 94 h 471"/>
                  <a:gd name="T46" fmla="*/ 21 w 196"/>
                  <a:gd name="T47" fmla="*/ 100 h 471"/>
                  <a:gd name="T48" fmla="*/ 23 w 196"/>
                  <a:gd name="T49" fmla="*/ 107 h 471"/>
                  <a:gd name="T50" fmla="*/ 26 w 196"/>
                  <a:gd name="T51" fmla="*/ 112 h 471"/>
                  <a:gd name="T52" fmla="*/ 26 w 196"/>
                  <a:gd name="T53" fmla="*/ 117 h 471"/>
                  <a:gd name="T54" fmla="*/ 21 w 196"/>
                  <a:gd name="T55" fmla="*/ 121 h 471"/>
                  <a:gd name="T56" fmla="*/ 16 w 196"/>
                  <a:gd name="T57" fmla="*/ 119 h 471"/>
                  <a:gd name="T58" fmla="*/ 11 w 196"/>
                  <a:gd name="T59" fmla="*/ 117 h 471"/>
                  <a:gd name="T60" fmla="*/ 7 w 196"/>
                  <a:gd name="T61" fmla="*/ 112 h 471"/>
                  <a:gd name="T62" fmla="*/ 7 w 196"/>
                  <a:gd name="T63" fmla="*/ 107 h 471"/>
                  <a:gd name="T64" fmla="*/ 7 w 196"/>
                  <a:gd name="T65" fmla="*/ 103 h 471"/>
                  <a:gd name="T66" fmla="*/ 7 w 196"/>
                  <a:gd name="T67" fmla="*/ 91 h 471"/>
                  <a:gd name="T68" fmla="*/ 9 w 196"/>
                  <a:gd name="T69" fmla="*/ 75 h 471"/>
                  <a:gd name="T70" fmla="*/ 11 w 196"/>
                  <a:gd name="T71" fmla="*/ 62 h 471"/>
                  <a:gd name="T72" fmla="*/ 14 w 196"/>
                  <a:gd name="T73" fmla="*/ 53 h 471"/>
                  <a:gd name="T74" fmla="*/ 14 w 196"/>
                  <a:gd name="T75" fmla="*/ 48 h 471"/>
                  <a:gd name="T76" fmla="*/ 21 w 196"/>
                  <a:gd name="T77" fmla="*/ 39 h 471"/>
                  <a:gd name="T78" fmla="*/ 23 w 196"/>
                  <a:gd name="T79" fmla="*/ 32 h 471"/>
                  <a:gd name="T80" fmla="*/ 26 w 196"/>
                  <a:gd name="T81" fmla="*/ 23 h 471"/>
                  <a:gd name="T82" fmla="*/ 26 w 196"/>
                  <a:gd name="T83" fmla="*/ 14 h 471"/>
                  <a:gd name="T84" fmla="*/ 21 w 196"/>
                  <a:gd name="T85" fmla="*/ 5 h 47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6" h="471">
                    <a:moveTo>
                      <a:pt x="0" y="26"/>
                    </a:moveTo>
                    <a:lnTo>
                      <a:pt x="9" y="45"/>
                    </a:lnTo>
                    <a:lnTo>
                      <a:pt x="9" y="53"/>
                    </a:lnTo>
                    <a:lnTo>
                      <a:pt x="18" y="53"/>
                    </a:lnTo>
                    <a:lnTo>
                      <a:pt x="27" y="53"/>
                    </a:lnTo>
                    <a:lnTo>
                      <a:pt x="36" y="53"/>
                    </a:lnTo>
                    <a:lnTo>
                      <a:pt x="44" y="45"/>
                    </a:lnTo>
                    <a:lnTo>
                      <a:pt x="54" y="35"/>
                    </a:lnTo>
                    <a:lnTo>
                      <a:pt x="63" y="35"/>
                    </a:lnTo>
                    <a:lnTo>
                      <a:pt x="63" y="26"/>
                    </a:lnTo>
                    <a:lnTo>
                      <a:pt x="71" y="18"/>
                    </a:lnTo>
                    <a:lnTo>
                      <a:pt x="187" y="0"/>
                    </a:lnTo>
                    <a:lnTo>
                      <a:pt x="187" y="9"/>
                    </a:lnTo>
                    <a:lnTo>
                      <a:pt x="196" y="26"/>
                    </a:lnTo>
                    <a:lnTo>
                      <a:pt x="196" y="35"/>
                    </a:lnTo>
                    <a:lnTo>
                      <a:pt x="196" y="45"/>
                    </a:lnTo>
                    <a:lnTo>
                      <a:pt x="196" y="62"/>
                    </a:lnTo>
                    <a:lnTo>
                      <a:pt x="196" y="71"/>
                    </a:lnTo>
                    <a:lnTo>
                      <a:pt x="196" y="89"/>
                    </a:lnTo>
                    <a:lnTo>
                      <a:pt x="187" y="98"/>
                    </a:lnTo>
                    <a:lnTo>
                      <a:pt x="178" y="106"/>
                    </a:lnTo>
                    <a:lnTo>
                      <a:pt x="178" y="115"/>
                    </a:lnTo>
                    <a:lnTo>
                      <a:pt x="169" y="125"/>
                    </a:lnTo>
                    <a:lnTo>
                      <a:pt x="160" y="133"/>
                    </a:lnTo>
                    <a:lnTo>
                      <a:pt x="160" y="142"/>
                    </a:lnTo>
                    <a:lnTo>
                      <a:pt x="151" y="151"/>
                    </a:lnTo>
                    <a:lnTo>
                      <a:pt x="151" y="160"/>
                    </a:lnTo>
                    <a:lnTo>
                      <a:pt x="151" y="169"/>
                    </a:lnTo>
                    <a:lnTo>
                      <a:pt x="151" y="178"/>
                    </a:lnTo>
                    <a:lnTo>
                      <a:pt x="151" y="186"/>
                    </a:lnTo>
                    <a:lnTo>
                      <a:pt x="143" y="195"/>
                    </a:lnTo>
                    <a:lnTo>
                      <a:pt x="143" y="205"/>
                    </a:lnTo>
                    <a:lnTo>
                      <a:pt x="134" y="213"/>
                    </a:lnTo>
                    <a:lnTo>
                      <a:pt x="134" y="231"/>
                    </a:lnTo>
                    <a:lnTo>
                      <a:pt x="124" y="240"/>
                    </a:lnTo>
                    <a:lnTo>
                      <a:pt x="124" y="249"/>
                    </a:lnTo>
                    <a:lnTo>
                      <a:pt x="124" y="258"/>
                    </a:lnTo>
                    <a:lnTo>
                      <a:pt x="124" y="266"/>
                    </a:lnTo>
                    <a:lnTo>
                      <a:pt x="116" y="285"/>
                    </a:lnTo>
                    <a:lnTo>
                      <a:pt x="116" y="293"/>
                    </a:lnTo>
                    <a:lnTo>
                      <a:pt x="107" y="302"/>
                    </a:lnTo>
                    <a:lnTo>
                      <a:pt x="98" y="311"/>
                    </a:lnTo>
                    <a:lnTo>
                      <a:pt x="98" y="321"/>
                    </a:lnTo>
                    <a:lnTo>
                      <a:pt x="89" y="338"/>
                    </a:lnTo>
                    <a:lnTo>
                      <a:pt x="89" y="347"/>
                    </a:lnTo>
                    <a:lnTo>
                      <a:pt x="80" y="365"/>
                    </a:lnTo>
                    <a:lnTo>
                      <a:pt x="80" y="382"/>
                    </a:lnTo>
                    <a:lnTo>
                      <a:pt x="80" y="391"/>
                    </a:lnTo>
                    <a:lnTo>
                      <a:pt x="80" y="409"/>
                    </a:lnTo>
                    <a:lnTo>
                      <a:pt x="89" y="418"/>
                    </a:lnTo>
                    <a:lnTo>
                      <a:pt x="98" y="427"/>
                    </a:lnTo>
                    <a:lnTo>
                      <a:pt x="98" y="437"/>
                    </a:lnTo>
                    <a:lnTo>
                      <a:pt x="98" y="446"/>
                    </a:lnTo>
                    <a:lnTo>
                      <a:pt x="98" y="455"/>
                    </a:lnTo>
                    <a:lnTo>
                      <a:pt x="89" y="462"/>
                    </a:lnTo>
                    <a:lnTo>
                      <a:pt x="80" y="471"/>
                    </a:lnTo>
                    <a:lnTo>
                      <a:pt x="71" y="471"/>
                    </a:lnTo>
                    <a:lnTo>
                      <a:pt x="63" y="462"/>
                    </a:lnTo>
                    <a:lnTo>
                      <a:pt x="54" y="462"/>
                    </a:lnTo>
                    <a:lnTo>
                      <a:pt x="44" y="455"/>
                    </a:lnTo>
                    <a:lnTo>
                      <a:pt x="36" y="446"/>
                    </a:lnTo>
                    <a:lnTo>
                      <a:pt x="27" y="437"/>
                    </a:lnTo>
                    <a:lnTo>
                      <a:pt x="27" y="427"/>
                    </a:lnTo>
                    <a:lnTo>
                      <a:pt x="27" y="418"/>
                    </a:lnTo>
                    <a:lnTo>
                      <a:pt x="27" y="409"/>
                    </a:lnTo>
                    <a:lnTo>
                      <a:pt x="27" y="402"/>
                    </a:lnTo>
                    <a:lnTo>
                      <a:pt x="27" y="391"/>
                    </a:lnTo>
                    <a:lnTo>
                      <a:pt x="27" y="356"/>
                    </a:lnTo>
                    <a:lnTo>
                      <a:pt x="27" y="329"/>
                    </a:lnTo>
                    <a:lnTo>
                      <a:pt x="36" y="293"/>
                    </a:lnTo>
                    <a:lnTo>
                      <a:pt x="36" y="266"/>
                    </a:lnTo>
                    <a:lnTo>
                      <a:pt x="44" y="240"/>
                    </a:lnTo>
                    <a:lnTo>
                      <a:pt x="44" y="222"/>
                    </a:lnTo>
                    <a:lnTo>
                      <a:pt x="54" y="205"/>
                    </a:lnTo>
                    <a:lnTo>
                      <a:pt x="54" y="195"/>
                    </a:lnTo>
                    <a:lnTo>
                      <a:pt x="54" y="186"/>
                    </a:lnTo>
                    <a:lnTo>
                      <a:pt x="71" y="169"/>
                    </a:lnTo>
                    <a:lnTo>
                      <a:pt x="80" y="151"/>
                    </a:lnTo>
                    <a:lnTo>
                      <a:pt x="80" y="142"/>
                    </a:lnTo>
                    <a:lnTo>
                      <a:pt x="89" y="125"/>
                    </a:lnTo>
                    <a:lnTo>
                      <a:pt x="98" y="106"/>
                    </a:lnTo>
                    <a:lnTo>
                      <a:pt x="98" y="89"/>
                    </a:lnTo>
                    <a:lnTo>
                      <a:pt x="98" y="71"/>
                    </a:lnTo>
                    <a:lnTo>
                      <a:pt x="98" y="53"/>
                    </a:lnTo>
                    <a:lnTo>
                      <a:pt x="89" y="35"/>
                    </a:lnTo>
                    <a:lnTo>
                      <a:pt x="80" y="18"/>
                    </a:lnTo>
                    <a:lnTo>
                      <a:pt x="0" y="26"/>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93" name="Freeform 95"/>
              <p:cNvSpPr>
                <a:spLocks/>
              </p:cNvSpPr>
              <p:nvPr/>
            </p:nvSpPr>
            <p:spPr bwMode="auto">
              <a:xfrm>
                <a:off x="4797" y="2290"/>
                <a:ext cx="51" cy="121"/>
              </a:xfrm>
              <a:custGeom>
                <a:avLst/>
                <a:gdLst>
                  <a:gd name="T0" fmla="*/ 2 w 196"/>
                  <a:gd name="T1" fmla="*/ 12 h 471"/>
                  <a:gd name="T2" fmla="*/ 5 w 196"/>
                  <a:gd name="T3" fmla="*/ 14 h 471"/>
                  <a:gd name="T4" fmla="*/ 9 w 196"/>
                  <a:gd name="T5" fmla="*/ 14 h 471"/>
                  <a:gd name="T6" fmla="*/ 14 w 196"/>
                  <a:gd name="T7" fmla="*/ 9 h 471"/>
                  <a:gd name="T8" fmla="*/ 16 w 196"/>
                  <a:gd name="T9" fmla="*/ 7 h 471"/>
                  <a:gd name="T10" fmla="*/ 49 w 196"/>
                  <a:gd name="T11" fmla="*/ 0 h 471"/>
                  <a:gd name="T12" fmla="*/ 51 w 196"/>
                  <a:gd name="T13" fmla="*/ 7 h 471"/>
                  <a:gd name="T14" fmla="*/ 51 w 196"/>
                  <a:gd name="T15" fmla="*/ 12 h 471"/>
                  <a:gd name="T16" fmla="*/ 51 w 196"/>
                  <a:gd name="T17" fmla="*/ 18 h 471"/>
                  <a:gd name="T18" fmla="*/ 49 w 196"/>
                  <a:gd name="T19" fmla="*/ 25 h 471"/>
                  <a:gd name="T20" fmla="*/ 46 w 196"/>
                  <a:gd name="T21" fmla="*/ 30 h 471"/>
                  <a:gd name="T22" fmla="*/ 42 w 196"/>
                  <a:gd name="T23" fmla="*/ 34 h 471"/>
                  <a:gd name="T24" fmla="*/ 39 w 196"/>
                  <a:gd name="T25" fmla="*/ 39 h 471"/>
                  <a:gd name="T26" fmla="*/ 39 w 196"/>
                  <a:gd name="T27" fmla="*/ 43 h 471"/>
                  <a:gd name="T28" fmla="*/ 39 w 196"/>
                  <a:gd name="T29" fmla="*/ 48 h 471"/>
                  <a:gd name="T30" fmla="*/ 37 w 196"/>
                  <a:gd name="T31" fmla="*/ 53 h 471"/>
                  <a:gd name="T32" fmla="*/ 35 w 196"/>
                  <a:gd name="T33" fmla="*/ 59 h 471"/>
                  <a:gd name="T34" fmla="*/ 32 w 196"/>
                  <a:gd name="T35" fmla="*/ 64 h 471"/>
                  <a:gd name="T36" fmla="*/ 32 w 196"/>
                  <a:gd name="T37" fmla="*/ 68 h 471"/>
                  <a:gd name="T38" fmla="*/ 30 w 196"/>
                  <a:gd name="T39" fmla="*/ 75 h 471"/>
                  <a:gd name="T40" fmla="*/ 28 w 196"/>
                  <a:gd name="T41" fmla="*/ 78 h 471"/>
                  <a:gd name="T42" fmla="*/ 26 w 196"/>
                  <a:gd name="T43" fmla="*/ 82 h 471"/>
                  <a:gd name="T44" fmla="*/ 23 w 196"/>
                  <a:gd name="T45" fmla="*/ 89 h 471"/>
                  <a:gd name="T46" fmla="*/ 21 w 196"/>
                  <a:gd name="T47" fmla="*/ 98 h 471"/>
                  <a:gd name="T48" fmla="*/ 21 w 196"/>
                  <a:gd name="T49" fmla="*/ 105 h 471"/>
                  <a:gd name="T50" fmla="*/ 23 w 196"/>
                  <a:gd name="T51" fmla="*/ 107 h 471"/>
                  <a:gd name="T52" fmla="*/ 26 w 196"/>
                  <a:gd name="T53" fmla="*/ 112 h 471"/>
                  <a:gd name="T54" fmla="*/ 26 w 196"/>
                  <a:gd name="T55" fmla="*/ 117 h 471"/>
                  <a:gd name="T56" fmla="*/ 23 w 196"/>
                  <a:gd name="T57" fmla="*/ 119 h 471"/>
                  <a:gd name="T58" fmla="*/ 18 w 196"/>
                  <a:gd name="T59" fmla="*/ 121 h 471"/>
                  <a:gd name="T60" fmla="*/ 16 w 196"/>
                  <a:gd name="T61" fmla="*/ 119 h 471"/>
                  <a:gd name="T62" fmla="*/ 11 w 196"/>
                  <a:gd name="T63" fmla="*/ 117 h 471"/>
                  <a:gd name="T64" fmla="*/ 9 w 196"/>
                  <a:gd name="T65" fmla="*/ 115 h 471"/>
                  <a:gd name="T66" fmla="*/ 7 w 196"/>
                  <a:gd name="T67" fmla="*/ 110 h 471"/>
                  <a:gd name="T68" fmla="*/ 7 w 196"/>
                  <a:gd name="T69" fmla="*/ 105 h 471"/>
                  <a:gd name="T70" fmla="*/ 7 w 196"/>
                  <a:gd name="T71" fmla="*/ 100 h 471"/>
                  <a:gd name="T72" fmla="*/ 7 w 196"/>
                  <a:gd name="T73" fmla="*/ 85 h 471"/>
                  <a:gd name="T74" fmla="*/ 9 w 196"/>
                  <a:gd name="T75" fmla="*/ 68 h 471"/>
                  <a:gd name="T76" fmla="*/ 11 w 196"/>
                  <a:gd name="T77" fmla="*/ 57 h 471"/>
                  <a:gd name="T78" fmla="*/ 14 w 196"/>
                  <a:gd name="T79" fmla="*/ 50 h 471"/>
                  <a:gd name="T80" fmla="*/ 14 w 196"/>
                  <a:gd name="T81" fmla="*/ 48 h 471"/>
                  <a:gd name="T82" fmla="*/ 21 w 196"/>
                  <a:gd name="T83" fmla="*/ 39 h 471"/>
                  <a:gd name="T84" fmla="*/ 23 w 196"/>
                  <a:gd name="T85" fmla="*/ 32 h 471"/>
                  <a:gd name="T86" fmla="*/ 26 w 196"/>
                  <a:gd name="T87" fmla="*/ 23 h 471"/>
                  <a:gd name="T88" fmla="*/ 26 w 196"/>
                  <a:gd name="T89" fmla="*/ 14 h 471"/>
                  <a:gd name="T90" fmla="*/ 21 w 196"/>
                  <a:gd name="T91" fmla="*/ 5 h 47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6" h="471">
                    <a:moveTo>
                      <a:pt x="0" y="26"/>
                    </a:moveTo>
                    <a:lnTo>
                      <a:pt x="9" y="45"/>
                    </a:lnTo>
                    <a:lnTo>
                      <a:pt x="9" y="53"/>
                    </a:lnTo>
                    <a:lnTo>
                      <a:pt x="18" y="53"/>
                    </a:lnTo>
                    <a:lnTo>
                      <a:pt x="27" y="53"/>
                    </a:lnTo>
                    <a:lnTo>
                      <a:pt x="36" y="53"/>
                    </a:lnTo>
                    <a:lnTo>
                      <a:pt x="44" y="45"/>
                    </a:lnTo>
                    <a:lnTo>
                      <a:pt x="54" y="35"/>
                    </a:lnTo>
                    <a:lnTo>
                      <a:pt x="63" y="35"/>
                    </a:lnTo>
                    <a:lnTo>
                      <a:pt x="63" y="26"/>
                    </a:lnTo>
                    <a:lnTo>
                      <a:pt x="71" y="18"/>
                    </a:lnTo>
                    <a:lnTo>
                      <a:pt x="187" y="0"/>
                    </a:lnTo>
                    <a:lnTo>
                      <a:pt x="187" y="9"/>
                    </a:lnTo>
                    <a:lnTo>
                      <a:pt x="196" y="26"/>
                    </a:lnTo>
                    <a:lnTo>
                      <a:pt x="196" y="35"/>
                    </a:lnTo>
                    <a:lnTo>
                      <a:pt x="196" y="45"/>
                    </a:lnTo>
                    <a:lnTo>
                      <a:pt x="196" y="62"/>
                    </a:lnTo>
                    <a:lnTo>
                      <a:pt x="196" y="71"/>
                    </a:lnTo>
                    <a:lnTo>
                      <a:pt x="196" y="89"/>
                    </a:lnTo>
                    <a:lnTo>
                      <a:pt x="187" y="98"/>
                    </a:lnTo>
                    <a:lnTo>
                      <a:pt x="178" y="106"/>
                    </a:lnTo>
                    <a:lnTo>
                      <a:pt x="178" y="115"/>
                    </a:lnTo>
                    <a:lnTo>
                      <a:pt x="169" y="125"/>
                    </a:lnTo>
                    <a:lnTo>
                      <a:pt x="160" y="133"/>
                    </a:lnTo>
                    <a:lnTo>
                      <a:pt x="160" y="142"/>
                    </a:lnTo>
                    <a:lnTo>
                      <a:pt x="151" y="151"/>
                    </a:lnTo>
                    <a:lnTo>
                      <a:pt x="151" y="160"/>
                    </a:lnTo>
                    <a:lnTo>
                      <a:pt x="151" y="169"/>
                    </a:lnTo>
                    <a:lnTo>
                      <a:pt x="151" y="178"/>
                    </a:lnTo>
                    <a:lnTo>
                      <a:pt x="151" y="186"/>
                    </a:lnTo>
                    <a:lnTo>
                      <a:pt x="143" y="195"/>
                    </a:lnTo>
                    <a:lnTo>
                      <a:pt x="143" y="205"/>
                    </a:lnTo>
                    <a:lnTo>
                      <a:pt x="134" y="213"/>
                    </a:lnTo>
                    <a:lnTo>
                      <a:pt x="134" y="231"/>
                    </a:lnTo>
                    <a:lnTo>
                      <a:pt x="124" y="240"/>
                    </a:lnTo>
                    <a:lnTo>
                      <a:pt x="124" y="249"/>
                    </a:lnTo>
                    <a:lnTo>
                      <a:pt x="124" y="258"/>
                    </a:lnTo>
                    <a:lnTo>
                      <a:pt x="124" y="266"/>
                    </a:lnTo>
                    <a:lnTo>
                      <a:pt x="116" y="285"/>
                    </a:lnTo>
                    <a:lnTo>
                      <a:pt x="116" y="293"/>
                    </a:lnTo>
                    <a:lnTo>
                      <a:pt x="107" y="302"/>
                    </a:lnTo>
                    <a:lnTo>
                      <a:pt x="98" y="311"/>
                    </a:lnTo>
                    <a:lnTo>
                      <a:pt x="98" y="321"/>
                    </a:lnTo>
                    <a:lnTo>
                      <a:pt x="89" y="338"/>
                    </a:lnTo>
                    <a:lnTo>
                      <a:pt x="89" y="347"/>
                    </a:lnTo>
                    <a:lnTo>
                      <a:pt x="80" y="365"/>
                    </a:lnTo>
                    <a:lnTo>
                      <a:pt x="80" y="382"/>
                    </a:lnTo>
                    <a:lnTo>
                      <a:pt x="80" y="391"/>
                    </a:lnTo>
                    <a:lnTo>
                      <a:pt x="80" y="409"/>
                    </a:lnTo>
                    <a:lnTo>
                      <a:pt x="89" y="418"/>
                    </a:lnTo>
                    <a:lnTo>
                      <a:pt x="98" y="427"/>
                    </a:lnTo>
                    <a:lnTo>
                      <a:pt x="98" y="437"/>
                    </a:lnTo>
                    <a:lnTo>
                      <a:pt x="98" y="446"/>
                    </a:lnTo>
                    <a:lnTo>
                      <a:pt x="98" y="455"/>
                    </a:lnTo>
                    <a:lnTo>
                      <a:pt x="89" y="462"/>
                    </a:lnTo>
                    <a:lnTo>
                      <a:pt x="80" y="471"/>
                    </a:lnTo>
                    <a:lnTo>
                      <a:pt x="71" y="471"/>
                    </a:lnTo>
                    <a:lnTo>
                      <a:pt x="63" y="462"/>
                    </a:lnTo>
                    <a:lnTo>
                      <a:pt x="54" y="462"/>
                    </a:lnTo>
                    <a:lnTo>
                      <a:pt x="44" y="455"/>
                    </a:lnTo>
                    <a:lnTo>
                      <a:pt x="36" y="446"/>
                    </a:lnTo>
                    <a:lnTo>
                      <a:pt x="27" y="437"/>
                    </a:lnTo>
                    <a:lnTo>
                      <a:pt x="27" y="427"/>
                    </a:lnTo>
                    <a:lnTo>
                      <a:pt x="27" y="418"/>
                    </a:lnTo>
                    <a:lnTo>
                      <a:pt x="27" y="409"/>
                    </a:lnTo>
                    <a:lnTo>
                      <a:pt x="27" y="402"/>
                    </a:lnTo>
                    <a:lnTo>
                      <a:pt x="27" y="391"/>
                    </a:lnTo>
                    <a:lnTo>
                      <a:pt x="27" y="356"/>
                    </a:lnTo>
                    <a:lnTo>
                      <a:pt x="27" y="329"/>
                    </a:lnTo>
                    <a:lnTo>
                      <a:pt x="36" y="293"/>
                    </a:lnTo>
                    <a:lnTo>
                      <a:pt x="36" y="266"/>
                    </a:lnTo>
                    <a:lnTo>
                      <a:pt x="44" y="240"/>
                    </a:lnTo>
                    <a:lnTo>
                      <a:pt x="44" y="222"/>
                    </a:lnTo>
                    <a:lnTo>
                      <a:pt x="54" y="205"/>
                    </a:lnTo>
                    <a:lnTo>
                      <a:pt x="54" y="195"/>
                    </a:lnTo>
                    <a:lnTo>
                      <a:pt x="54" y="186"/>
                    </a:lnTo>
                    <a:lnTo>
                      <a:pt x="71" y="169"/>
                    </a:lnTo>
                    <a:lnTo>
                      <a:pt x="80" y="151"/>
                    </a:lnTo>
                    <a:lnTo>
                      <a:pt x="80" y="142"/>
                    </a:lnTo>
                    <a:lnTo>
                      <a:pt x="89" y="125"/>
                    </a:lnTo>
                    <a:lnTo>
                      <a:pt x="98" y="106"/>
                    </a:lnTo>
                    <a:lnTo>
                      <a:pt x="98" y="89"/>
                    </a:lnTo>
                    <a:lnTo>
                      <a:pt x="98" y="71"/>
                    </a:lnTo>
                    <a:lnTo>
                      <a:pt x="98" y="53"/>
                    </a:lnTo>
                    <a:lnTo>
                      <a:pt x="89" y="35"/>
                    </a:lnTo>
                    <a:lnTo>
                      <a:pt x="80" y="18"/>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94" name="Freeform 96"/>
              <p:cNvSpPr>
                <a:spLocks/>
              </p:cNvSpPr>
              <p:nvPr/>
            </p:nvSpPr>
            <p:spPr bwMode="auto">
              <a:xfrm>
                <a:off x="1196" y="1849"/>
                <a:ext cx="550" cy="708"/>
              </a:xfrm>
              <a:custGeom>
                <a:avLst/>
                <a:gdLst>
                  <a:gd name="T0" fmla="*/ 545 w 2168"/>
                  <a:gd name="T1" fmla="*/ 210 h 2765"/>
                  <a:gd name="T2" fmla="*/ 530 w 2168"/>
                  <a:gd name="T3" fmla="*/ 208 h 2765"/>
                  <a:gd name="T4" fmla="*/ 509 w 2168"/>
                  <a:gd name="T5" fmla="*/ 206 h 2765"/>
                  <a:gd name="T6" fmla="*/ 491 w 2168"/>
                  <a:gd name="T7" fmla="*/ 201 h 2765"/>
                  <a:gd name="T8" fmla="*/ 475 w 2168"/>
                  <a:gd name="T9" fmla="*/ 199 h 2765"/>
                  <a:gd name="T10" fmla="*/ 457 w 2168"/>
                  <a:gd name="T11" fmla="*/ 197 h 2765"/>
                  <a:gd name="T12" fmla="*/ 439 w 2168"/>
                  <a:gd name="T13" fmla="*/ 192 h 2765"/>
                  <a:gd name="T14" fmla="*/ 423 w 2168"/>
                  <a:gd name="T15" fmla="*/ 190 h 2765"/>
                  <a:gd name="T16" fmla="*/ 405 w 2168"/>
                  <a:gd name="T17" fmla="*/ 185 h 2765"/>
                  <a:gd name="T18" fmla="*/ 389 w 2168"/>
                  <a:gd name="T19" fmla="*/ 183 h 2765"/>
                  <a:gd name="T20" fmla="*/ 373 w 2168"/>
                  <a:gd name="T21" fmla="*/ 181 h 2765"/>
                  <a:gd name="T22" fmla="*/ 392 w 2168"/>
                  <a:gd name="T23" fmla="*/ 60 h 2765"/>
                  <a:gd name="T24" fmla="*/ 122 w 2168"/>
                  <a:gd name="T25" fmla="*/ 0 h 2765"/>
                  <a:gd name="T26" fmla="*/ 0 w 2168"/>
                  <a:gd name="T27" fmla="*/ 619 h 2765"/>
                  <a:gd name="T28" fmla="*/ 482 w 2168"/>
                  <a:gd name="T29" fmla="*/ 708 h 2765"/>
                  <a:gd name="T30" fmla="*/ 550 w 2168"/>
                  <a:gd name="T31" fmla="*/ 215 h 2765"/>
                  <a:gd name="T32" fmla="*/ 550 w 2168"/>
                  <a:gd name="T33" fmla="*/ 210 h 2765"/>
                  <a:gd name="T34" fmla="*/ 547 w 2168"/>
                  <a:gd name="T35" fmla="*/ 210 h 2765"/>
                  <a:gd name="T36" fmla="*/ 545 w 2168"/>
                  <a:gd name="T37" fmla="*/ 210 h 27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8" h="2765">
                    <a:moveTo>
                      <a:pt x="2149" y="821"/>
                    </a:moveTo>
                    <a:lnTo>
                      <a:pt x="2088" y="812"/>
                    </a:lnTo>
                    <a:lnTo>
                      <a:pt x="2008" y="804"/>
                    </a:lnTo>
                    <a:lnTo>
                      <a:pt x="1935" y="785"/>
                    </a:lnTo>
                    <a:lnTo>
                      <a:pt x="1873" y="777"/>
                    </a:lnTo>
                    <a:lnTo>
                      <a:pt x="1801" y="768"/>
                    </a:lnTo>
                    <a:lnTo>
                      <a:pt x="1731" y="750"/>
                    </a:lnTo>
                    <a:lnTo>
                      <a:pt x="1668" y="741"/>
                    </a:lnTo>
                    <a:lnTo>
                      <a:pt x="1597" y="724"/>
                    </a:lnTo>
                    <a:lnTo>
                      <a:pt x="1534" y="714"/>
                    </a:lnTo>
                    <a:lnTo>
                      <a:pt x="1471" y="705"/>
                    </a:lnTo>
                    <a:lnTo>
                      <a:pt x="1544" y="233"/>
                    </a:lnTo>
                    <a:lnTo>
                      <a:pt x="481" y="0"/>
                    </a:lnTo>
                    <a:lnTo>
                      <a:pt x="0" y="2417"/>
                    </a:lnTo>
                    <a:lnTo>
                      <a:pt x="1900" y="2765"/>
                    </a:lnTo>
                    <a:lnTo>
                      <a:pt x="2168" y="838"/>
                    </a:lnTo>
                    <a:lnTo>
                      <a:pt x="2168" y="821"/>
                    </a:lnTo>
                    <a:lnTo>
                      <a:pt x="2158" y="821"/>
                    </a:lnTo>
                    <a:lnTo>
                      <a:pt x="2149" y="821"/>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95" name="Freeform 97"/>
              <p:cNvSpPr>
                <a:spLocks/>
              </p:cNvSpPr>
              <p:nvPr/>
            </p:nvSpPr>
            <p:spPr bwMode="auto">
              <a:xfrm>
                <a:off x="1196" y="1849"/>
                <a:ext cx="550" cy="708"/>
              </a:xfrm>
              <a:custGeom>
                <a:avLst/>
                <a:gdLst>
                  <a:gd name="T0" fmla="*/ 545 w 2168"/>
                  <a:gd name="T1" fmla="*/ 210 h 2765"/>
                  <a:gd name="T2" fmla="*/ 530 w 2168"/>
                  <a:gd name="T3" fmla="*/ 208 h 2765"/>
                  <a:gd name="T4" fmla="*/ 509 w 2168"/>
                  <a:gd name="T5" fmla="*/ 206 h 2765"/>
                  <a:gd name="T6" fmla="*/ 491 w 2168"/>
                  <a:gd name="T7" fmla="*/ 201 h 2765"/>
                  <a:gd name="T8" fmla="*/ 475 w 2168"/>
                  <a:gd name="T9" fmla="*/ 199 h 2765"/>
                  <a:gd name="T10" fmla="*/ 457 w 2168"/>
                  <a:gd name="T11" fmla="*/ 197 h 2765"/>
                  <a:gd name="T12" fmla="*/ 439 w 2168"/>
                  <a:gd name="T13" fmla="*/ 192 h 2765"/>
                  <a:gd name="T14" fmla="*/ 423 w 2168"/>
                  <a:gd name="T15" fmla="*/ 190 h 2765"/>
                  <a:gd name="T16" fmla="*/ 405 w 2168"/>
                  <a:gd name="T17" fmla="*/ 185 h 2765"/>
                  <a:gd name="T18" fmla="*/ 389 w 2168"/>
                  <a:gd name="T19" fmla="*/ 183 h 2765"/>
                  <a:gd name="T20" fmla="*/ 373 w 2168"/>
                  <a:gd name="T21" fmla="*/ 181 h 2765"/>
                  <a:gd name="T22" fmla="*/ 392 w 2168"/>
                  <a:gd name="T23" fmla="*/ 60 h 2765"/>
                  <a:gd name="T24" fmla="*/ 122 w 2168"/>
                  <a:gd name="T25" fmla="*/ 0 h 2765"/>
                  <a:gd name="T26" fmla="*/ 0 w 2168"/>
                  <a:gd name="T27" fmla="*/ 619 h 2765"/>
                  <a:gd name="T28" fmla="*/ 482 w 2168"/>
                  <a:gd name="T29" fmla="*/ 708 h 2765"/>
                  <a:gd name="T30" fmla="*/ 550 w 2168"/>
                  <a:gd name="T31" fmla="*/ 215 h 2765"/>
                  <a:gd name="T32" fmla="*/ 550 w 2168"/>
                  <a:gd name="T33" fmla="*/ 210 h 2765"/>
                  <a:gd name="T34" fmla="*/ 547 w 2168"/>
                  <a:gd name="T35" fmla="*/ 210 h 2765"/>
                  <a:gd name="T36" fmla="*/ 547 w 2168"/>
                  <a:gd name="T37" fmla="*/ 210 h 276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168" h="2765">
                    <a:moveTo>
                      <a:pt x="2149" y="821"/>
                    </a:moveTo>
                    <a:lnTo>
                      <a:pt x="2088" y="812"/>
                    </a:lnTo>
                    <a:lnTo>
                      <a:pt x="2008" y="804"/>
                    </a:lnTo>
                    <a:lnTo>
                      <a:pt x="1935" y="785"/>
                    </a:lnTo>
                    <a:lnTo>
                      <a:pt x="1873" y="777"/>
                    </a:lnTo>
                    <a:lnTo>
                      <a:pt x="1801" y="768"/>
                    </a:lnTo>
                    <a:lnTo>
                      <a:pt x="1731" y="750"/>
                    </a:lnTo>
                    <a:lnTo>
                      <a:pt x="1668" y="741"/>
                    </a:lnTo>
                    <a:lnTo>
                      <a:pt x="1597" y="724"/>
                    </a:lnTo>
                    <a:lnTo>
                      <a:pt x="1534" y="714"/>
                    </a:lnTo>
                    <a:lnTo>
                      <a:pt x="1471" y="705"/>
                    </a:lnTo>
                    <a:lnTo>
                      <a:pt x="1544" y="233"/>
                    </a:lnTo>
                    <a:lnTo>
                      <a:pt x="481" y="0"/>
                    </a:lnTo>
                    <a:lnTo>
                      <a:pt x="0" y="2417"/>
                    </a:lnTo>
                    <a:lnTo>
                      <a:pt x="1900" y="2765"/>
                    </a:lnTo>
                    <a:lnTo>
                      <a:pt x="2168" y="838"/>
                    </a:lnTo>
                    <a:lnTo>
                      <a:pt x="2168" y="821"/>
                    </a:lnTo>
                    <a:lnTo>
                      <a:pt x="2158" y="821"/>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96" name="Freeform 98"/>
              <p:cNvSpPr>
                <a:spLocks/>
              </p:cNvSpPr>
              <p:nvPr/>
            </p:nvSpPr>
            <p:spPr bwMode="auto">
              <a:xfrm>
                <a:off x="706" y="1719"/>
                <a:ext cx="613" cy="973"/>
              </a:xfrm>
              <a:custGeom>
                <a:avLst/>
                <a:gdLst>
                  <a:gd name="T0" fmla="*/ 452 w 2415"/>
                  <a:gd name="T1" fmla="*/ 868 h 3797"/>
                  <a:gd name="T2" fmla="*/ 455 w 2415"/>
                  <a:gd name="T3" fmla="*/ 870 h 3797"/>
                  <a:gd name="T4" fmla="*/ 457 w 2415"/>
                  <a:gd name="T5" fmla="*/ 872 h 3797"/>
                  <a:gd name="T6" fmla="*/ 459 w 2415"/>
                  <a:gd name="T7" fmla="*/ 870 h 3797"/>
                  <a:gd name="T8" fmla="*/ 461 w 2415"/>
                  <a:gd name="T9" fmla="*/ 870 h 3797"/>
                  <a:gd name="T10" fmla="*/ 464 w 2415"/>
                  <a:gd name="T11" fmla="*/ 868 h 3797"/>
                  <a:gd name="T12" fmla="*/ 466 w 2415"/>
                  <a:gd name="T13" fmla="*/ 865 h 3797"/>
                  <a:gd name="T14" fmla="*/ 466 w 2415"/>
                  <a:gd name="T15" fmla="*/ 863 h 3797"/>
                  <a:gd name="T16" fmla="*/ 468 w 2415"/>
                  <a:gd name="T17" fmla="*/ 859 h 3797"/>
                  <a:gd name="T18" fmla="*/ 471 w 2415"/>
                  <a:gd name="T19" fmla="*/ 857 h 3797"/>
                  <a:gd name="T20" fmla="*/ 491 w 2415"/>
                  <a:gd name="T21" fmla="*/ 749 h 3797"/>
                  <a:gd name="T22" fmla="*/ 613 w 2415"/>
                  <a:gd name="T23" fmla="*/ 130 h 3797"/>
                  <a:gd name="T24" fmla="*/ 357 w 2415"/>
                  <a:gd name="T25" fmla="*/ 71 h 3797"/>
                  <a:gd name="T26" fmla="*/ 86 w 2415"/>
                  <a:gd name="T27" fmla="*/ 0 h 3797"/>
                  <a:gd name="T28" fmla="*/ 0 w 2415"/>
                  <a:gd name="T29" fmla="*/ 365 h 3797"/>
                  <a:gd name="T30" fmla="*/ 389 w 2415"/>
                  <a:gd name="T31" fmla="*/ 973 h 3797"/>
                  <a:gd name="T32" fmla="*/ 391 w 2415"/>
                  <a:gd name="T33" fmla="*/ 971 h 3797"/>
                  <a:gd name="T34" fmla="*/ 394 w 2415"/>
                  <a:gd name="T35" fmla="*/ 969 h 3797"/>
                  <a:gd name="T36" fmla="*/ 396 w 2415"/>
                  <a:gd name="T37" fmla="*/ 966 h 3797"/>
                  <a:gd name="T38" fmla="*/ 398 w 2415"/>
                  <a:gd name="T39" fmla="*/ 964 h 3797"/>
                  <a:gd name="T40" fmla="*/ 398 w 2415"/>
                  <a:gd name="T41" fmla="*/ 962 h 3797"/>
                  <a:gd name="T42" fmla="*/ 400 w 2415"/>
                  <a:gd name="T43" fmla="*/ 955 h 3797"/>
                  <a:gd name="T44" fmla="*/ 403 w 2415"/>
                  <a:gd name="T45" fmla="*/ 943 h 3797"/>
                  <a:gd name="T46" fmla="*/ 403 w 2415"/>
                  <a:gd name="T47" fmla="*/ 927 h 3797"/>
                  <a:gd name="T48" fmla="*/ 405 w 2415"/>
                  <a:gd name="T49" fmla="*/ 906 h 3797"/>
                  <a:gd name="T50" fmla="*/ 405 w 2415"/>
                  <a:gd name="T51" fmla="*/ 877 h 3797"/>
                  <a:gd name="T52" fmla="*/ 405 w 2415"/>
                  <a:gd name="T53" fmla="*/ 875 h 3797"/>
                  <a:gd name="T54" fmla="*/ 407 w 2415"/>
                  <a:gd name="T55" fmla="*/ 872 h 3797"/>
                  <a:gd name="T56" fmla="*/ 409 w 2415"/>
                  <a:gd name="T57" fmla="*/ 870 h 3797"/>
                  <a:gd name="T58" fmla="*/ 411 w 2415"/>
                  <a:gd name="T59" fmla="*/ 868 h 3797"/>
                  <a:gd name="T60" fmla="*/ 414 w 2415"/>
                  <a:gd name="T61" fmla="*/ 868 h 3797"/>
                  <a:gd name="T62" fmla="*/ 417 w 2415"/>
                  <a:gd name="T63" fmla="*/ 868 h 3797"/>
                  <a:gd name="T64" fmla="*/ 421 w 2415"/>
                  <a:gd name="T65" fmla="*/ 868 h 3797"/>
                  <a:gd name="T66" fmla="*/ 423 w 2415"/>
                  <a:gd name="T67" fmla="*/ 868 h 3797"/>
                  <a:gd name="T68" fmla="*/ 427 w 2415"/>
                  <a:gd name="T69" fmla="*/ 868 h 3797"/>
                  <a:gd name="T70" fmla="*/ 430 w 2415"/>
                  <a:gd name="T71" fmla="*/ 865 h 3797"/>
                  <a:gd name="T72" fmla="*/ 432 w 2415"/>
                  <a:gd name="T73" fmla="*/ 863 h 3797"/>
                  <a:gd name="T74" fmla="*/ 435 w 2415"/>
                  <a:gd name="T75" fmla="*/ 861 h 3797"/>
                  <a:gd name="T76" fmla="*/ 437 w 2415"/>
                  <a:gd name="T77" fmla="*/ 859 h 3797"/>
                  <a:gd name="T78" fmla="*/ 441 w 2415"/>
                  <a:gd name="T79" fmla="*/ 859 h 3797"/>
                  <a:gd name="T80" fmla="*/ 443 w 2415"/>
                  <a:gd name="T81" fmla="*/ 859 h 3797"/>
                  <a:gd name="T82" fmla="*/ 448 w 2415"/>
                  <a:gd name="T83" fmla="*/ 861 h 3797"/>
                  <a:gd name="T84" fmla="*/ 450 w 2415"/>
                  <a:gd name="T85" fmla="*/ 865 h 3797"/>
                  <a:gd name="T86" fmla="*/ 455 w 2415"/>
                  <a:gd name="T87" fmla="*/ 870 h 3797"/>
                  <a:gd name="T88" fmla="*/ 452 w 2415"/>
                  <a:gd name="T89" fmla="*/ 868 h 379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15" h="3797">
                    <a:moveTo>
                      <a:pt x="1781" y="3387"/>
                    </a:moveTo>
                    <a:lnTo>
                      <a:pt x="1792" y="3396"/>
                    </a:lnTo>
                    <a:lnTo>
                      <a:pt x="1801" y="3404"/>
                    </a:lnTo>
                    <a:lnTo>
                      <a:pt x="1809" y="3396"/>
                    </a:lnTo>
                    <a:lnTo>
                      <a:pt x="1818" y="3396"/>
                    </a:lnTo>
                    <a:lnTo>
                      <a:pt x="1828" y="3387"/>
                    </a:lnTo>
                    <a:lnTo>
                      <a:pt x="1836" y="3377"/>
                    </a:lnTo>
                    <a:lnTo>
                      <a:pt x="1836" y="3369"/>
                    </a:lnTo>
                    <a:lnTo>
                      <a:pt x="1845" y="3351"/>
                    </a:lnTo>
                    <a:lnTo>
                      <a:pt x="1854" y="3343"/>
                    </a:lnTo>
                    <a:lnTo>
                      <a:pt x="1934" y="2923"/>
                    </a:lnTo>
                    <a:lnTo>
                      <a:pt x="2415" y="506"/>
                    </a:lnTo>
                    <a:lnTo>
                      <a:pt x="1408" y="276"/>
                    </a:lnTo>
                    <a:lnTo>
                      <a:pt x="337" y="0"/>
                    </a:lnTo>
                    <a:lnTo>
                      <a:pt x="0" y="1425"/>
                    </a:lnTo>
                    <a:lnTo>
                      <a:pt x="1533" y="3797"/>
                    </a:lnTo>
                    <a:lnTo>
                      <a:pt x="1541" y="3788"/>
                    </a:lnTo>
                    <a:lnTo>
                      <a:pt x="1551" y="3780"/>
                    </a:lnTo>
                    <a:lnTo>
                      <a:pt x="1560" y="3769"/>
                    </a:lnTo>
                    <a:lnTo>
                      <a:pt x="1568" y="3760"/>
                    </a:lnTo>
                    <a:lnTo>
                      <a:pt x="1568" y="3753"/>
                    </a:lnTo>
                    <a:lnTo>
                      <a:pt x="1577" y="3725"/>
                    </a:lnTo>
                    <a:lnTo>
                      <a:pt x="1586" y="3680"/>
                    </a:lnTo>
                    <a:lnTo>
                      <a:pt x="1586" y="3617"/>
                    </a:lnTo>
                    <a:lnTo>
                      <a:pt x="1595" y="3537"/>
                    </a:lnTo>
                    <a:lnTo>
                      <a:pt x="1595" y="3423"/>
                    </a:lnTo>
                    <a:lnTo>
                      <a:pt x="1595" y="3413"/>
                    </a:lnTo>
                    <a:lnTo>
                      <a:pt x="1604" y="3404"/>
                    </a:lnTo>
                    <a:lnTo>
                      <a:pt x="1613" y="3396"/>
                    </a:lnTo>
                    <a:lnTo>
                      <a:pt x="1621" y="3387"/>
                    </a:lnTo>
                    <a:lnTo>
                      <a:pt x="1631" y="3387"/>
                    </a:lnTo>
                    <a:lnTo>
                      <a:pt x="1641" y="3387"/>
                    </a:lnTo>
                    <a:lnTo>
                      <a:pt x="1657" y="3387"/>
                    </a:lnTo>
                    <a:lnTo>
                      <a:pt x="1666" y="3387"/>
                    </a:lnTo>
                    <a:lnTo>
                      <a:pt x="1684" y="3387"/>
                    </a:lnTo>
                    <a:lnTo>
                      <a:pt x="1694" y="3377"/>
                    </a:lnTo>
                    <a:lnTo>
                      <a:pt x="1701" y="3369"/>
                    </a:lnTo>
                    <a:lnTo>
                      <a:pt x="1712" y="3360"/>
                    </a:lnTo>
                    <a:lnTo>
                      <a:pt x="1721" y="3351"/>
                    </a:lnTo>
                    <a:lnTo>
                      <a:pt x="1737" y="3351"/>
                    </a:lnTo>
                    <a:lnTo>
                      <a:pt x="1747" y="3351"/>
                    </a:lnTo>
                    <a:lnTo>
                      <a:pt x="1765" y="3360"/>
                    </a:lnTo>
                    <a:lnTo>
                      <a:pt x="1774" y="3377"/>
                    </a:lnTo>
                    <a:lnTo>
                      <a:pt x="1792" y="3396"/>
                    </a:lnTo>
                    <a:lnTo>
                      <a:pt x="1781" y="3387"/>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97" name="Freeform 99"/>
              <p:cNvSpPr>
                <a:spLocks/>
              </p:cNvSpPr>
              <p:nvPr/>
            </p:nvSpPr>
            <p:spPr bwMode="auto">
              <a:xfrm>
                <a:off x="706" y="1719"/>
                <a:ext cx="613" cy="973"/>
              </a:xfrm>
              <a:custGeom>
                <a:avLst/>
                <a:gdLst>
                  <a:gd name="T0" fmla="*/ 452 w 2415"/>
                  <a:gd name="T1" fmla="*/ 868 h 3797"/>
                  <a:gd name="T2" fmla="*/ 455 w 2415"/>
                  <a:gd name="T3" fmla="*/ 870 h 3797"/>
                  <a:gd name="T4" fmla="*/ 457 w 2415"/>
                  <a:gd name="T5" fmla="*/ 872 h 3797"/>
                  <a:gd name="T6" fmla="*/ 457 w 2415"/>
                  <a:gd name="T7" fmla="*/ 872 h 3797"/>
                  <a:gd name="T8" fmla="*/ 459 w 2415"/>
                  <a:gd name="T9" fmla="*/ 870 h 3797"/>
                  <a:gd name="T10" fmla="*/ 461 w 2415"/>
                  <a:gd name="T11" fmla="*/ 870 h 3797"/>
                  <a:gd name="T12" fmla="*/ 464 w 2415"/>
                  <a:gd name="T13" fmla="*/ 868 h 3797"/>
                  <a:gd name="T14" fmla="*/ 466 w 2415"/>
                  <a:gd name="T15" fmla="*/ 865 h 3797"/>
                  <a:gd name="T16" fmla="*/ 466 w 2415"/>
                  <a:gd name="T17" fmla="*/ 863 h 3797"/>
                  <a:gd name="T18" fmla="*/ 468 w 2415"/>
                  <a:gd name="T19" fmla="*/ 859 h 3797"/>
                  <a:gd name="T20" fmla="*/ 471 w 2415"/>
                  <a:gd name="T21" fmla="*/ 857 h 3797"/>
                  <a:gd name="T22" fmla="*/ 491 w 2415"/>
                  <a:gd name="T23" fmla="*/ 749 h 3797"/>
                  <a:gd name="T24" fmla="*/ 613 w 2415"/>
                  <a:gd name="T25" fmla="*/ 130 h 3797"/>
                  <a:gd name="T26" fmla="*/ 613 w 2415"/>
                  <a:gd name="T27" fmla="*/ 130 h 3797"/>
                  <a:gd name="T28" fmla="*/ 357 w 2415"/>
                  <a:gd name="T29" fmla="*/ 71 h 3797"/>
                  <a:gd name="T30" fmla="*/ 86 w 2415"/>
                  <a:gd name="T31" fmla="*/ 0 h 3797"/>
                  <a:gd name="T32" fmla="*/ 0 w 2415"/>
                  <a:gd name="T33" fmla="*/ 365 h 3797"/>
                  <a:gd name="T34" fmla="*/ 389 w 2415"/>
                  <a:gd name="T35" fmla="*/ 973 h 3797"/>
                  <a:gd name="T36" fmla="*/ 391 w 2415"/>
                  <a:gd name="T37" fmla="*/ 971 h 3797"/>
                  <a:gd name="T38" fmla="*/ 394 w 2415"/>
                  <a:gd name="T39" fmla="*/ 969 h 3797"/>
                  <a:gd name="T40" fmla="*/ 396 w 2415"/>
                  <a:gd name="T41" fmla="*/ 966 h 3797"/>
                  <a:gd name="T42" fmla="*/ 398 w 2415"/>
                  <a:gd name="T43" fmla="*/ 964 h 3797"/>
                  <a:gd name="T44" fmla="*/ 398 w 2415"/>
                  <a:gd name="T45" fmla="*/ 962 h 3797"/>
                  <a:gd name="T46" fmla="*/ 400 w 2415"/>
                  <a:gd name="T47" fmla="*/ 955 h 3797"/>
                  <a:gd name="T48" fmla="*/ 403 w 2415"/>
                  <a:gd name="T49" fmla="*/ 943 h 3797"/>
                  <a:gd name="T50" fmla="*/ 403 w 2415"/>
                  <a:gd name="T51" fmla="*/ 927 h 3797"/>
                  <a:gd name="T52" fmla="*/ 405 w 2415"/>
                  <a:gd name="T53" fmla="*/ 906 h 3797"/>
                  <a:gd name="T54" fmla="*/ 405 w 2415"/>
                  <a:gd name="T55" fmla="*/ 877 h 3797"/>
                  <a:gd name="T56" fmla="*/ 405 w 2415"/>
                  <a:gd name="T57" fmla="*/ 875 h 3797"/>
                  <a:gd name="T58" fmla="*/ 407 w 2415"/>
                  <a:gd name="T59" fmla="*/ 872 h 3797"/>
                  <a:gd name="T60" fmla="*/ 407 w 2415"/>
                  <a:gd name="T61" fmla="*/ 872 h 3797"/>
                  <a:gd name="T62" fmla="*/ 409 w 2415"/>
                  <a:gd name="T63" fmla="*/ 870 h 3797"/>
                  <a:gd name="T64" fmla="*/ 409 w 2415"/>
                  <a:gd name="T65" fmla="*/ 870 h 3797"/>
                  <a:gd name="T66" fmla="*/ 411 w 2415"/>
                  <a:gd name="T67" fmla="*/ 868 h 3797"/>
                  <a:gd name="T68" fmla="*/ 414 w 2415"/>
                  <a:gd name="T69" fmla="*/ 868 h 3797"/>
                  <a:gd name="T70" fmla="*/ 417 w 2415"/>
                  <a:gd name="T71" fmla="*/ 868 h 3797"/>
                  <a:gd name="T72" fmla="*/ 421 w 2415"/>
                  <a:gd name="T73" fmla="*/ 868 h 3797"/>
                  <a:gd name="T74" fmla="*/ 423 w 2415"/>
                  <a:gd name="T75" fmla="*/ 868 h 3797"/>
                  <a:gd name="T76" fmla="*/ 427 w 2415"/>
                  <a:gd name="T77" fmla="*/ 868 h 3797"/>
                  <a:gd name="T78" fmla="*/ 430 w 2415"/>
                  <a:gd name="T79" fmla="*/ 865 h 3797"/>
                  <a:gd name="T80" fmla="*/ 432 w 2415"/>
                  <a:gd name="T81" fmla="*/ 863 h 3797"/>
                  <a:gd name="T82" fmla="*/ 435 w 2415"/>
                  <a:gd name="T83" fmla="*/ 861 h 3797"/>
                  <a:gd name="T84" fmla="*/ 437 w 2415"/>
                  <a:gd name="T85" fmla="*/ 859 h 3797"/>
                  <a:gd name="T86" fmla="*/ 441 w 2415"/>
                  <a:gd name="T87" fmla="*/ 859 h 3797"/>
                  <a:gd name="T88" fmla="*/ 443 w 2415"/>
                  <a:gd name="T89" fmla="*/ 859 h 3797"/>
                  <a:gd name="T90" fmla="*/ 448 w 2415"/>
                  <a:gd name="T91" fmla="*/ 861 h 3797"/>
                  <a:gd name="T92" fmla="*/ 450 w 2415"/>
                  <a:gd name="T93" fmla="*/ 865 h 3797"/>
                  <a:gd name="T94" fmla="*/ 455 w 2415"/>
                  <a:gd name="T95" fmla="*/ 870 h 3797"/>
                  <a:gd name="T96" fmla="*/ 455 w 2415"/>
                  <a:gd name="T97" fmla="*/ 870 h 379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15" h="3797">
                    <a:moveTo>
                      <a:pt x="1781" y="3387"/>
                    </a:moveTo>
                    <a:lnTo>
                      <a:pt x="1792" y="3396"/>
                    </a:lnTo>
                    <a:lnTo>
                      <a:pt x="1801" y="3404"/>
                    </a:lnTo>
                    <a:lnTo>
                      <a:pt x="1809" y="3396"/>
                    </a:lnTo>
                    <a:lnTo>
                      <a:pt x="1818" y="3396"/>
                    </a:lnTo>
                    <a:lnTo>
                      <a:pt x="1828" y="3387"/>
                    </a:lnTo>
                    <a:lnTo>
                      <a:pt x="1836" y="3377"/>
                    </a:lnTo>
                    <a:lnTo>
                      <a:pt x="1836" y="3369"/>
                    </a:lnTo>
                    <a:lnTo>
                      <a:pt x="1845" y="3351"/>
                    </a:lnTo>
                    <a:lnTo>
                      <a:pt x="1854" y="3343"/>
                    </a:lnTo>
                    <a:lnTo>
                      <a:pt x="1934" y="2923"/>
                    </a:lnTo>
                    <a:lnTo>
                      <a:pt x="2415" y="506"/>
                    </a:lnTo>
                    <a:lnTo>
                      <a:pt x="1408" y="276"/>
                    </a:lnTo>
                    <a:lnTo>
                      <a:pt x="337" y="0"/>
                    </a:lnTo>
                    <a:lnTo>
                      <a:pt x="0" y="1425"/>
                    </a:lnTo>
                    <a:lnTo>
                      <a:pt x="1533" y="3797"/>
                    </a:lnTo>
                    <a:lnTo>
                      <a:pt x="1541" y="3788"/>
                    </a:lnTo>
                    <a:lnTo>
                      <a:pt x="1551" y="3780"/>
                    </a:lnTo>
                    <a:lnTo>
                      <a:pt x="1560" y="3769"/>
                    </a:lnTo>
                    <a:lnTo>
                      <a:pt x="1568" y="3760"/>
                    </a:lnTo>
                    <a:lnTo>
                      <a:pt x="1568" y="3753"/>
                    </a:lnTo>
                    <a:lnTo>
                      <a:pt x="1577" y="3725"/>
                    </a:lnTo>
                    <a:lnTo>
                      <a:pt x="1586" y="3680"/>
                    </a:lnTo>
                    <a:lnTo>
                      <a:pt x="1586" y="3617"/>
                    </a:lnTo>
                    <a:lnTo>
                      <a:pt x="1595" y="3537"/>
                    </a:lnTo>
                    <a:lnTo>
                      <a:pt x="1595" y="3423"/>
                    </a:lnTo>
                    <a:lnTo>
                      <a:pt x="1595" y="3413"/>
                    </a:lnTo>
                    <a:lnTo>
                      <a:pt x="1604" y="3404"/>
                    </a:lnTo>
                    <a:lnTo>
                      <a:pt x="1613" y="3396"/>
                    </a:lnTo>
                    <a:lnTo>
                      <a:pt x="1621" y="3387"/>
                    </a:lnTo>
                    <a:lnTo>
                      <a:pt x="1631" y="3387"/>
                    </a:lnTo>
                    <a:lnTo>
                      <a:pt x="1641" y="3387"/>
                    </a:lnTo>
                    <a:lnTo>
                      <a:pt x="1657" y="3387"/>
                    </a:lnTo>
                    <a:lnTo>
                      <a:pt x="1666" y="3387"/>
                    </a:lnTo>
                    <a:lnTo>
                      <a:pt x="1684" y="3387"/>
                    </a:lnTo>
                    <a:lnTo>
                      <a:pt x="1694" y="3377"/>
                    </a:lnTo>
                    <a:lnTo>
                      <a:pt x="1701" y="3369"/>
                    </a:lnTo>
                    <a:lnTo>
                      <a:pt x="1712" y="3360"/>
                    </a:lnTo>
                    <a:lnTo>
                      <a:pt x="1721" y="3351"/>
                    </a:lnTo>
                    <a:lnTo>
                      <a:pt x="1737" y="3351"/>
                    </a:lnTo>
                    <a:lnTo>
                      <a:pt x="1747" y="3351"/>
                    </a:lnTo>
                    <a:lnTo>
                      <a:pt x="1765" y="3360"/>
                    </a:lnTo>
                    <a:lnTo>
                      <a:pt x="1774" y="3377"/>
                    </a:lnTo>
                    <a:lnTo>
                      <a:pt x="1792" y="339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498" name="Freeform 100"/>
              <p:cNvSpPr>
                <a:spLocks/>
              </p:cNvSpPr>
              <p:nvPr/>
            </p:nvSpPr>
            <p:spPr bwMode="auto">
              <a:xfrm>
                <a:off x="1018" y="2468"/>
                <a:ext cx="661" cy="788"/>
              </a:xfrm>
              <a:custGeom>
                <a:avLst/>
                <a:gdLst>
                  <a:gd name="T0" fmla="*/ 591 w 2603"/>
                  <a:gd name="T1" fmla="*/ 614 h 3076"/>
                  <a:gd name="T2" fmla="*/ 627 w 2603"/>
                  <a:gd name="T3" fmla="*/ 349 h 3076"/>
                  <a:gd name="T4" fmla="*/ 654 w 2603"/>
                  <a:gd name="T5" fmla="*/ 149 h 3076"/>
                  <a:gd name="T6" fmla="*/ 179 w 2603"/>
                  <a:gd name="T7" fmla="*/ 0 h 3076"/>
                  <a:gd name="T8" fmla="*/ 154 w 2603"/>
                  <a:gd name="T9" fmla="*/ 114 h 3076"/>
                  <a:gd name="T10" fmla="*/ 149 w 2603"/>
                  <a:gd name="T11" fmla="*/ 121 h 3076"/>
                  <a:gd name="T12" fmla="*/ 142 w 2603"/>
                  <a:gd name="T13" fmla="*/ 121 h 3076"/>
                  <a:gd name="T14" fmla="*/ 131 w 2603"/>
                  <a:gd name="T15" fmla="*/ 110 h 3076"/>
                  <a:gd name="T16" fmla="*/ 122 w 2603"/>
                  <a:gd name="T17" fmla="*/ 112 h 3076"/>
                  <a:gd name="T18" fmla="*/ 115 w 2603"/>
                  <a:gd name="T19" fmla="*/ 119 h 3076"/>
                  <a:gd name="T20" fmla="*/ 104 w 2603"/>
                  <a:gd name="T21" fmla="*/ 119 h 3076"/>
                  <a:gd name="T22" fmla="*/ 97 w 2603"/>
                  <a:gd name="T23" fmla="*/ 121 h 3076"/>
                  <a:gd name="T24" fmla="*/ 92 w 2603"/>
                  <a:gd name="T25" fmla="*/ 128 h 3076"/>
                  <a:gd name="T26" fmla="*/ 90 w 2603"/>
                  <a:gd name="T27" fmla="*/ 194 h 3076"/>
                  <a:gd name="T28" fmla="*/ 86 w 2603"/>
                  <a:gd name="T29" fmla="*/ 214 h 3076"/>
                  <a:gd name="T30" fmla="*/ 79 w 2603"/>
                  <a:gd name="T31" fmla="*/ 222 h 3076"/>
                  <a:gd name="T32" fmla="*/ 74 w 2603"/>
                  <a:gd name="T33" fmla="*/ 233 h 3076"/>
                  <a:gd name="T34" fmla="*/ 74 w 2603"/>
                  <a:gd name="T35" fmla="*/ 247 h 3076"/>
                  <a:gd name="T36" fmla="*/ 81 w 2603"/>
                  <a:gd name="T37" fmla="*/ 261 h 3076"/>
                  <a:gd name="T38" fmla="*/ 86 w 2603"/>
                  <a:gd name="T39" fmla="*/ 267 h 3076"/>
                  <a:gd name="T40" fmla="*/ 90 w 2603"/>
                  <a:gd name="T41" fmla="*/ 283 h 3076"/>
                  <a:gd name="T42" fmla="*/ 92 w 2603"/>
                  <a:gd name="T43" fmla="*/ 299 h 3076"/>
                  <a:gd name="T44" fmla="*/ 95 w 2603"/>
                  <a:gd name="T45" fmla="*/ 310 h 3076"/>
                  <a:gd name="T46" fmla="*/ 102 w 2603"/>
                  <a:gd name="T47" fmla="*/ 315 h 3076"/>
                  <a:gd name="T48" fmla="*/ 102 w 2603"/>
                  <a:gd name="T49" fmla="*/ 324 h 3076"/>
                  <a:gd name="T50" fmla="*/ 97 w 2603"/>
                  <a:gd name="T51" fmla="*/ 336 h 3076"/>
                  <a:gd name="T52" fmla="*/ 86 w 2603"/>
                  <a:gd name="T53" fmla="*/ 347 h 3076"/>
                  <a:gd name="T54" fmla="*/ 77 w 2603"/>
                  <a:gd name="T55" fmla="*/ 349 h 3076"/>
                  <a:gd name="T56" fmla="*/ 70 w 2603"/>
                  <a:gd name="T57" fmla="*/ 356 h 3076"/>
                  <a:gd name="T58" fmla="*/ 63 w 2603"/>
                  <a:gd name="T59" fmla="*/ 370 h 3076"/>
                  <a:gd name="T60" fmla="*/ 61 w 2603"/>
                  <a:gd name="T61" fmla="*/ 384 h 3076"/>
                  <a:gd name="T62" fmla="*/ 58 w 2603"/>
                  <a:gd name="T63" fmla="*/ 397 h 3076"/>
                  <a:gd name="T64" fmla="*/ 52 w 2603"/>
                  <a:gd name="T65" fmla="*/ 407 h 3076"/>
                  <a:gd name="T66" fmla="*/ 41 w 2603"/>
                  <a:gd name="T67" fmla="*/ 416 h 3076"/>
                  <a:gd name="T68" fmla="*/ 31 w 2603"/>
                  <a:gd name="T69" fmla="*/ 427 h 3076"/>
                  <a:gd name="T70" fmla="*/ 29 w 2603"/>
                  <a:gd name="T71" fmla="*/ 436 h 3076"/>
                  <a:gd name="T72" fmla="*/ 31 w 2603"/>
                  <a:gd name="T73" fmla="*/ 448 h 3076"/>
                  <a:gd name="T74" fmla="*/ 29 w 2603"/>
                  <a:gd name="T75" fmla="*/ 454 h 3076"/>
                  <a:gd name="T76" fmla="*/ 25 w 2603"/>
                  <a:gd name="T77" fmla="*/ 461 h 3076"/>
                  <a:gd name="T78" fmla="*/ 27 w 2603"/>
                  <a:gd name="T79" fmla="*/ 468 h 3076"/>
                  <a:gd name="T80" fmla="*/ 34 w 2603"/>
                  <a:gd name="T81" fmla="*/ 472 h 3076"/>
                  <a:gd name="T82" fmla="*/ 43 w 2603"/>
                  <a:gd name="T83" fmla="*/ 480 h 3076"/>
                  <a:gd name="T84" fmla="*/ 43 w 2603"/>
                  <a:gd name="T85" fmla="*/ 491 h 3076"/>
                  <a:gd name="T86" fmla="*/ 38 w 2603"/>
                  <a:gd name="T87" fmla="*/ 500 h 3076"/>
                  <a:gd name="T88" fmla="*/ 29 w 2603"/>
                  <a:gd name="T89" fmla="*/ 507 h 3076"/>
                  <a:gd name="T90" fmla="*/ 13 w 2603"/>
                  <a:gd name="T91" fmla="*/ 512 h 3076"/>
                  <a:gd name="T92" fmla="*/ 566 w 2603"/>
                  <a:gd name="T93" fmla="*/ 788 h 307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603" h="3076">
                    <a:moveTo>
                      <a:pt x="2219" y="3076"/>
                    </a:moveTo>
                    <a:lnTo>
                      <a:pt x="2274" y="2746"/>
                    </a:lnTo>
                    <a:lnTo>
                      <a:pt x="2327" y="2397"/>
                    </a:lnTo>
                    <a:lnTo>
                      <a:pt x="2371" y="2040"/>
                    </a:lnTo>
                    <a:lnTo>
                      <a:pt x="2415" y="1694"/>
                    </a:lnTo>
                    <a:lnTo>
                      <a:pt x="2468" y="1363"/>
                    </a:lnTo>
                    <a:lnTo>
                      <a:pt x="2504" y="1061"/>
                    </a:lnTo>
                    <a:lnTo>
                      <a:pt x="2540" y="793"/>
                    </a:lnTo>
                    <a:lnTo>
                      <a:pt x="2576" y="580"/>
                    </a:lnTo>
                    <a:lnTo>
                      <a:pt x="2594" y="428"/>
                    </a:lnTo>
                    <a:lnTo>
                      <a:pt x="2603" y="348"/>
                    </a:lnTo>
                    <a:lnTo>
                      <a:pt x="703" y="0"/>
                    </a:lnTo>
                    <a:lnTo>
                      <a:pt x="623" y="420"/>
                    </a:lnTo>
                    <a:lnTo>
                      <a:pt x="614" y="428"/>
                    </a:lnTo>
                    <a:lnTo>
                      <a:pt x="605" y="446"/>
                    </a:lnTo>
                    <a:lnTo>
                      <a:pt x="605" y="454"/>
                    </a:lnTo>
                    <a:lnTo>
                      <a:pt x="597" y="464"/>
                    </a:lnTo>
                    <a:lnTo>
                      <a:pt x="587" y="473"/>
                    </a:lnTo>
                    <a:lnTo>
                      <a:pt x="578" y="473"/>
                    </a:lnTo>
                    <a:lnTo>
                      <a:pt x="570" y="481"/>
                    </a:lnTo>
                    <a:lnTo>
                      <a:pt x="561" y="473"/>
                    </a:lnTo>
                    <a:lnTo>
                      <a:pt x="543" y="454"/>
                    </a:lnTo>
                    <a:lnTo>
                      <a:pt x="534" y="437"/>
                    </a:lnTo>
                    <a:lnTo>
                      <a:pt x="516" y="428"/>
                    </a:lnTo>
                    <a:lnTo>
                      <a:pt x="506" y="428"/>
                    </a:lnTo>
                    <a:lnTo>
                      <a:pt x="490" y="428"/>
                    </a:lnTo>
                    <a:lnTo>
                      <a:pt x="481" y="437"/>
                    </a:lnTo>
                    <a:lnTo>
                      <a:pt x="470" y="446"/>
                    </a:lnTo>
                    <a:lnTo>
                      <a:pt x="463" y="454"/>
                    </a:lnTo>
                    <a:lnTo>
                      <a:pt x="453" y="464"/>
                    </a:lnTo>
                    <a:lnTo>
                      <a:pt x="435" y="464"/>
                    </a:lnTo>
                    <a:lnTo>
                      <a:pt x="426" y="464"/>
                    </a:lnTo>
                    <a:lnTo>
                      <a:pt x="410" y="464"/>
                    </a:lnTo>
                    <a:lnTo>
                      <a:pt x="400" y="464"/>
                    </a:lnTo>
                    <a:lnTo>
                      <a:pt x="390" y="464"/>
                    </a:lnTo>
                    <a:lnTo>
                      <a:pt x="382" y="473"/>
                    </a:lnTo>
                    <a:lnTo>
                      <a:pt x="373" y="481"/>
                    </a:lnTo>
                    <a:lnTo>
                      <a:pt x="364" y="490"/>
                    </a:lnTo>
                    <a:lnTo>
                      <a:pt x="364" y="500"/>
                    </a:lnTo>
                    <a:lnTo>
                      <a:pt x="364" y="614"/>
                    </a:lnTo>
                    <a:lnTo>
                      <a:pt x="355" y="694"/>
                    </a:lnTo>
                    <a:lnTo>
                      <a:pt x="355" y="757"/>
                    </a:lnTo>
                    <a:lnTo>
                      <a:pt x="346" y="802"/>
                    </a:lnTo>
                    <a:lnTo>
                      <a:pt x="337" y="830"/>
                    </a:lnTo>
                    <a:lnTo>
                      <a:pt x="337" y="837"/>
                    </a:lnTo>
                    <a:lnTo>
                      <a:pt x="329" y="846"/>
                    </a:lnTo>
                    <a:lnTo>
                      <a:pt x="320" y="857"/>
                    </a:lnTo>
                    <a:lnTo>
                      <a:pt x="310" y="865"/>
                    </a:lnTo>
                    <a:lnTo>
                      <a:pt x="302" y="874"/>
                    </a:lnTo>
                    <a:lnTo>
                      <a:pt x="293" y="890"/>
                    </a:lnTo>
                    <a:lnTo>
                      <a:pt x="293" y="910"/>
                    </a:lnTo>
                    <a:lnTo>
                      <a:pt x="293" y="927"/>
                    </a:lnTo>
                    <a:lnTo>
                      <a:pt x="293" y="945"/>
                    </a:lnTo>
                    <a:lnTo>
                      <a:pt x="293" y="963"/>
                    </a:lnTo>
                    <a:lnTo>
                      <a:pt x="302" y="981"/>
                    </a:lnTo>
                    <a:lnTo>
                      <a:pt x="310" y="998"/>
                    </a:lnTo>
                    <a:lnTo>
                      <a:pt x="320" y="1017"/>
                    </a:lnTo>
                    <a:lnTo>
                      <a:pt x="320" y="1025"/>
                    </a:lnTo>
                    <a:lnTo>
                      <a:pt x="329" y="1034"/>
                    </a:lnTo>
                    <a:lnTo>
                      <a:pt x="337" y="1043"/>
                    </a:lnTo>
                    <a:lnTo>
                      <a:pt x="346" y="1061"/>
                    </a:lnTo>
                    <a:lnTo>
                      <a:pt x="355" y="1087"/>
                    </a:lnTo>
                    <a:lnTo>
                      <a:pt x="355" y="1105"/>
                    </a:lnTo>
                    <a:lnTo>
                      <a:pt x="364" y="1123"/>
                    </a:lnTo>
                    <a:lnTo>
                      <a:pt x="364" y="1150"/>
                    </a:lnTo>
                    <a:lnTo>
                      <a:pt x="364" y="1167"/>
                    </a:lnTo>
                    <a:lnTo>
                      <a:pt x="364" y="1186"/>
                    </a:lnTo>
                    <a:lnTo>
                      <a:pt x="373" y="1194"/>
                    </a:lnTo>
                    <a:lnTo>
                      <a:pt x="373" y="1212"/>
                    </a:lnTo>
                    <a:lnTo>
                      <a:pt x="382" y="1212"/>
                    </a:lnTo>
                    <a:lnTo>
                      <a:pt x="390" y="1221"/>
                    </a:lnTo>
                    <a:lnTo>
                      <a:pt x="400" y="1230"/>
                    </a:lnTo>
                    <a:lnTo>
                      <a:pt x="400" y="1239"/>
                    </a:lnTo>
                    <a:lnTo>
                      <a:pt x="400" y="1247"/>
                    </a:lnTo>
                    <a:lnTo>
                      <a:pt x="400" y="1266"/>
                    </a:lnTo>
                    <a:lnTo>
                      <a:pt x="400" y="1274"/>
                    </a:lnTo>
                    <a:lnTo>
                      <a:pt x="390" y="1292"/>
                    </a:lnTo>
                    <a:lnTo>
                      <a:pt x="382" y="1310"/>
                    </a:lnTo>
                    <a:lnTo>
                      <a:pt x="364" y="1327"/>
                    </a:lnTo>
                    <a:lnTo>
                      <a:pt x="346" y="1347"/>
                    </a:lnTo>
                    <a:lnTo>
                      <a:pt x="337" y="1354"/>
                    </a:lnTo>
                    <a:lnTo>
                      <a:pt x="320" y="1363"/>
                    </a:lnTo>
                    <a:lnTo>
                      <a:pt x="310" y="1363"/>
                    </a:lnTo>
                    <a:lnTo>
                      <a:pt x="302" y="1363"/>
                    </a:lnTo>
                    <a:lnTo>
                      <a:pt x="293" y="1374"/>
                    </a:lnTo>
                    <a:lnTo>
                      <a:pt x="284" y="1381"/>
                    </a:lnTo>
                    <a:lnTo>
                      <a:pt x="275" y="1390"/>
                    </a:lnTo>
                    <a:lnTo>
                      <a:pt x="257" y="1407"/>
                    </a:lnTo>
                    <a:lnTo>
                      <a:pt x="248" y="1427"/>
                    </a:lnTo>
                    <a:lnTo>
                      <a:pt x="248" y="1443"/>
                    </a:lnTo>
                    <a:lnTo>
                      <a:pt x="240" y="1462"/>
                    </a:lnTo>
                    <a:lnTo>
                      <a:pt x="240" y="1480"/>
                    </a:lnTo>
                    <a:lnTo>
                      <a:pt x="240" y="1498"/>
                    </a:lnTo>
                    <a:lnTo>
                      <a:pt x="240" y="1516"/>
                    </a:lnTo>
                    <a:lnTo>
                      <a:pt x="230" y="1534"/>
                    </a:lnTo>
                    <a:lnTo>
                      <a:pt x="230" y="1551"/>
                    </a:lnTo>
                    <a:lnTo>
                      <a:pt x="221" y="1560"/>
                    </a:lnTo>
                    <a:lnTo>
                      <a:pt x="213" y="1569"/>
                    </a:lnTo>
                    <a:lnTo>
                      <a:pt x="204" y="1587"/>
                    </a:lnTo>
                    <a:lnTo>
                      <a:pt x="186" y="1596"/>
                    </a:lnTo>
                    <a:lnTo>
                      <a:pt x="168" y="1604"/>
                    </a:lnTo>
                    <a:lnTo>
                      <a:pt x="160" y="1623"/>
                    </a:lnTo>
                    <a:lnTo>
                      <a:pt x="141" y="1640"/>
                    </a:lnTo>
                    <a:lnTo>
                      <a:pt x="133" y="1649"/>
                    </a:lnTo>
                    <a:lnTo>
                      <a:pt x="124" y="1667"/>
                    </a:lnTo>
                    <a:lnTo>
                      <a:pt x="114" y="1676"/>
                    </a:lnTo>
                    <a:lnTo>
                      <a:pt x="114" y="1694"/>
                    </a:lnTo>
                    <a:lnTo>
                      <a:pt x="114" y="1703"/>
                    </a:lnTo>
                    <a:lnTo>
                      <a:pt x="124" y="1720"/>
                    </a:lnTo>
                    <a:lnTo>
                      <a:pt x="124" y="1729"/>
                    </a:lnTo>
                    <a:lnTo>
                      <a:pt x="124" y="1747"/>
                    </a:lnTo>
                    <a:lnTo>
                      <a:pt x="124" y="1756"/>
                    </a:lnTo>
                    <a:lnTo>
                      <a:pt x="114" y="1764"/>
                    </a:lnTo>
                    <a:lnTo>
                      <a:pt x="114" y="1774"/>
                    </a:lnTo>
                    <a:lnTo>
                      <a:pt x="106" y="1783"/>
                    </a:lnTo>
                    <a:lnTo>
                      <a:pt x="97" y="1791"/>
                    </a:lnTo>
                    <a:lnTo>
                      <a:pt x="97" y="1800"/>
                    </a:lnTo>
                    <a:lnTo>
                      <a:pt x="97" y="1809"/>
                    </a:lnTo>
                    <a:lnTo>
                      <a:pt x="97" y="1818"/>
                    </a:lnTo>
                    <a:lnTo>
                      <a:pt x="106" y="1827"/>
                    </a:lnTo>
                    <a:lnTo>
                      <a:pt x="114" y="1836"/>
                    </a:lnTo>
                    <a:lnTo>
                      <a:pt x="124" y="1836"/>
                    </a:lnTo>
                    <a:lnTo>
                      <a:pt x="133" y="1844"/>
                    </a:lnTo>
                    <a:lnTo>
                      <a:pt x="150" y="1854"/>
                    </a:lnTo>
                    <a:lnTo>
                      <a:pt x="160" y="1863"/>
                    </a:lnTo>
                    <a:lnTo>
                      <a:pt x="168" y="1873"/>
                    </a:lnTo>
                    <a:lnTo>
                      <a:pt x="168" y="1889"/>
                    </a:lnTo>
                    <a:lnTo>
                      <a:pt x="168" y="1900"/>
                    </a:lnTo>
                    <a:lnTo>
                      <a:pt x="168" y="1916"/>
                    </a:lnTo>
                    <a:lnTo>
                      <a:pt x="168" y="1935"/>
                    </a:lnTo>
                    <a:lnTo>
                      <a:pt x="160" y="1944"/>
                    </a:lnTo>
                    <a:lnTo>
                      <a:pt x="150" y="1953"/>
                    </a:lnTo>
                    <a:lnTo>
                      <a:pt x="141" y="1971"/>
                    </a:lnTo>
                    <a:lnTo>
                      <a:pt x="124" y="1971"/>
                    </a:lnTo>
                    <a:lnTo>
                      <a:pt x="114" y="1980"/>
                    </a:lnTo>
                    <a:lnTo>
                      <a:pt x="97" y="1988"/>
                    </a:lnTo>
                    <a:lnTo>
                      <a:pt x="70" y="1988"/>
                    </a:lnTo>
                    <a:lnTo>
                      <a:pt x="53" y="1997"/>
                    </a:lnTo>
                    <a:lnTo>
                      <a:pt x="0" y="2077"/>
                    </a:lnTo>
                    <a:lnTo>
                      <a:pt x="1364" y="2959"/>
                    </a:lnTo>
                    <a:lnTo>
                      <a:pt x="2227" y="3076"/>
                    </a:lnTo>
                    <a:lnTo>
                      <a:pt x="2219" y="3076"/>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499" name="Freeform 101"/>
              <p:cNvSpPr>
                <a:spLocks/>
              </p:cNvSpPr>
              <p:nvPr/>
            </p:nvSpPr>
            <p:spPr bwMode="auto">
              <a:xfrm>
                <a:off x="1018" y="2468"/>
                <a:ext cx="661" cy="788"/>
              </a:xfrm>
              <a:custGeom>
                <a:avLst/>
                <a:gdLst>
                  <a:gd name="T0" fmla="*/ 591 w 2603"/>
                  <a:gd name="T1" fmla="*/ 614 h 3076"/>
                  <a:gd name="T2" fmla="*/ 627 w 2603"/>
                  <a:gd name="T3" fmla="*/ 349 h 3076"/>
                  <a:gd name="T4" fmla="*/ 654 w 2603"/>
                  <a:gd name="T5" fmla="*/ 149 h 3076"/>
                  <a:gd name="T6" fmla="*/ 179 w 2603"/>
                  <a:gd name="T7" fmla="*/ 0 h 3076"/>
                  <a:gd name="T8" fmla="*/ 154 w 2603"/>
                  <a:gd name="T9" fmla="*/ 114 h 3076"/>
                  <a:gd name="T10" fmla="*/ 149 w 2603"/>
                  <a:gd name="T11" fmla="*/ 121 h 3076"/>
                  <a:gd name="T12" fmla="*/ 145 w 2603"/>
                  <a:gd name="T13" fmla="*/ 123 h 3076"/>
                  <a:gd name="T14" fmla="*/ 138 w 2603"/>
                  <a:gd name="T15" fmla="*/ 116 h 3076"/>
                  <a:gd name="T16" fmla="*/ 128 w 2603"/>
                  <a:gd name="T17" fmla="*/ 110 h 3076"/>
                  <a:gd name="T18" fmla="*/ 119 w 2603"/>
                  <a:gd name="T19" fmla="*/ 114 h 3076"/>
                  <a:gd name="T20" fmla="*/ 110 w 2603"/>
                  <a:gd name="T21" fmla="*/ 119 h 3076"/>
                  <a:gd name="T22" fmla="*/ 102 w 2603"/>
                  <a:gd name="T23" fmla="*/ 119 h 3076"/>
                  <a:gd name="T24" fmla="*/ 97 w 2603"/>
                  <a:gd name="T25" fmla="*/ 121 h 3076"/>
                  <a:gd name="T26" fmla="*/ 92 w 2603"/>
                  <a:gd name="T27" fmla="*/ 126 h 3076"/>
                  <a:gd name="T28" fmla="*/ 90 w 2603"/>
                  <a:gd name="T29" fmla="*/ 178 h 3076"/>
                  <a:gd name="T30" fmla="*/ 86 w 2603"/>
                  <a:gd name="T31" fmla="*/ 213 h 3076"/>
                  <a:gd name="T32" fmla="*/ 81 w 2603"/>
                  <a:gd name="T33" fmla="*/ 220 h 3076"/>
                  <a:gd name="T34" fmla="*/ 74 w 2603"/>
                  <a:gd name="T35" fmla="*/ 228 h 3076"/>
                  <a:gd name="T36" fmla="*/ 74 w 2603"/>
                  <a:gd name="T37" fmla="*/ 242 h 3076"/>
                  <a:gd name="T38" fmla="*/ 79 w 2603"/>
                  <a:gd name="T39" fmla="*/ 256 h 3076"/>
                  <a:gd name="T40" fmla="*/ 84 w 2603"/>
                  <a:gd name="T41" fmla="*/ 265 h 3076"/>
                  <a:gd name="T42" fmla="*/ 90 w 2603"/>
                  <a:gd name="T43" fmla="*/ 278 h 3076"/>
                  <a:gd name="T44" fmla="*/ 92 w 2603"/>
                  <a:gd name="T45" fmla="*/ 295 h 3076"/>
                  <a:gd name="T46" fmla="*/ 95 w 2603"/>
                  <a:gd name="T47" fmla="*/ 306 h 3076"/>
                  <a:gd name="T48" fmla="*/ 99 w 2603"/>
                  <a:gd name="T49" fmla="*/ 313 h 3076"/>
                  <a:gd name="T50" fmla="*/ 102 w 2603"/>
                  <a:gd name="T51" fmla="*/ 319 h 3076"/>
                  <a:gd name="T52" fmla="*/ 99 w 2603"/>
                  <a:gd name="T53" fmla="*/ 331 h 3076"/>
                  <a:gd name="T54" fmla="*/ 88 w 2603"/>
                  <a:gd name="T55" fmla="*/ 345 h 3076"/>
                  <a:gd name="T56" fmla="*/ 79 w 2603"/>
                  <a:gd name="T57" fmla="*/ 349 h 3076"/>
                  <a:gd name="T58" fmla="*/ 74 w 2603"/>
                  <a:gd name="T59" fmla="*/ 352 h 3076"/>
                  <a:gd name="T60" fmla="*/ 65 w 2603"/>
                  <a:gd name="T61" fmla="*/ 360 h 3076"/>
                  <a:gd name="T62" fmla="*/ 61 w 2603"/>
                  <a:gd name="T63" fmla="*/ 375 h 3076"/>
                  <a:gd name="T64" fmla="*/ 61 w 2603"/>
                  <a:gd name="T65" fmla="*/ 388 h 3076"/>
                  <a:gd name="T66" fmla="*/ 56 w 2603"/>
                  <a:gd name="T67" fmla="*/ 400 h 3076"/>
                  <a:gd name="T68" fmla="*/ 47 w 2603"/>
                  <a:gd name="T69" fmla="*/ 409 h 3076"/>
                  <a:gd name="T70" fmla="*/ 36 w 2603"/>
                  <a:gd name="T71" fmla="*/ 420 h 3076"/>
                  <a:gd name="T72" fmla="*/ 29 w 2603"/>
                  <a:gd name="T73" fmla="*/ 429 h 3076"/>
                  <a:gd name="T74" fmla="*/ 31 w 2603"/>
                  <a:gd name="T75" fmla="*/ 441 h 3076"/>
                  <a:gd name="T76" fmla="*/ 31 w 2603"/>
                  <a:gd name="T77" fmla="*/ 450 h 3076"/>
                  <a:gd name="T78" fmla="*/ 27 w 2603"/>
                  <a:gd name="T79" fmla="*/ 457 h 3076"/>
                  <a:gd name="T80" fmla="*/ 25 w 2603"/>
                  <a:gd name="T81" fmla="*/ 463 h 3076"/>
                  <a:gd name="T82" fmla="*/ 29 w 2603"/>
                  <a:gd name="T83" fmla="*/ 470 h 3076"/>
                  <a:gd name="T84" fmla="*/ 38 w 2603"/>
                  <a:gd name="T85" fmla="*/ 475 h 3076"/>
                  <a:gd name="T86" fmla="*/ 43 w 2603"/>
                  <a:gd name="T87" fmla="*/ 484 h 3076"/>
                  <a:gd name="T88" fmla="*/ 43 w 2603"/>
                  <a:gd name="T89" fmla="*/ 496 h 3076"/>
                  <a:gd name="T90" fmla="*/ 36 w 2603"/>
                  <a:gd name="T91" fmla="*/ 505 h 3076"/>
                  <a:gd name="T92" fmla="*/ 25 w 2603"/>
                  <a:gd name="T93" fmla="*/ 509 h 3076"/>
                  <a:gd name="T94" fmla="*/ 0 w 2603"/>
                  <a:gd name="T95" fmla="*/ 532 h 3076"/>
                  <a:gd name="T96" fmla="*/ 566 w 2603"/>
                  <a:gd name="T97" fmla="*/ 788 h 307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603" h="3076">
                    <a:moveTo>
                      <a:pt x="2219" y="3076"/>
                    </a:moveTo>
                    <a:lnTo>
                      <a:pt x="2274" y="2746"/>
                    </a:lnTo>
                    <a:lnTo>
                      <a:pt x="2327" y="2397"/>
                    </a:lnTo>
                    <a:lnTo>
                      <a:pt x="2371" y="2040"/>
                    </a:lnTo>
                    <a:lnTo>
                      <a:pt x="2415" y="1694"/>
                    </a:lnTo>
                    <a:lnTo>
                      <a:pt x="2468" y="1363"/>
                    </a:lnTo>
                    <a:lnTo>
                      <a:pt x="2504" y="1061"/>
                    </a:lnTo>
                    <a:lnTo>
                      <a:pt x="2540" y="793"/>
                    </a:lnTo>
                    <a:lnTo>
                      <a:pt x="2576" y="580"/>
                    </a:lnTo>
                    <a:lnTo>
                      <a:pt x="2594" y="428"/>
                    </a:lnTo>
                    <a:lnTo>
                      <a:pt x="2603" y="348"/>
                    </a:lnTo>
                    <a:lnTo>
                      <a:pt x="703" y="0"/>
                    </a:lnTo>
                    <a:lnTo>
                      <a:pt x="623" y="420"/>
                    </a:lnTo>
                    <a:lnTo>
                      <a:pt x="614" y="428"/>
                    </a:lnTo>
                    <a:lnTo>
                      <a:pt x="605" y="446"/>
                    </a:lnTo>
                    <a:lnTo>
                      <a:pt x="605" y="454"/>
                    </a:lnTo>
                    <a:lnTo>
                      <a:pt x="597" y="464"/>
                    </a:lnTo>
                    <a:lnTo>
                      <a:pt x="587" y="473"/>
                    </a:lnTo>
                    <a:lnTo>
                      <a:pt x="578" y="473"/>
                    </a:lnTo>
                    <a:lnTo>
                      <a:pt x="570" y="481"/>
                    </a:lnTo>
                    <a:lnTo>
                      <a:pt x="561" y="473"/>
                    </a:lnTo>
                    <a:lnTo>
                      <a:pt x="543" y="454"/>
                    </a:lnTo>
                    <a:lnTo>
                      <a:pt x="534" y="437"/>
                    </a:lnTo>
                    <a:lnTo>
                      <a:pt x="516" y="428"/>
                    </a:lnTo>
                    <a:lnTo>
                      <a:pt x="506" y="428"/>
                    </a:lnTo>
                    <a:lnTo>
                      <a:pt x="490" y="428"/>
                    </a:lnTo>
                    <a:lnTo>
                      <a:pt x="481" y="437"/>
                    </a:lnTo>
                    <a:lnTo>
                      <a:pt x="470" y="446"/>
                    </a:lnTo>
                    <a:lnTo>
                      <a:pt x="463" y="454"/>
                    </a:lnTo>
                    <a:lnTo>
                      <a:pt x="453" y="464"/>
                    </a:lnTo>
                    <a:lnTo>
                      <a:pt x="435" y="464"/>
                    </a:lnTo>
                    <a:lnTo>
                      <a:pt x="426" y="464"/>
                    </a:lnTo>
                    <a:lnTo>
                      <a:pt x="410" y="464"/>
                    </a:lnTo>
                    <a:lnTo>
                      <a:pt x="400" y="464"/>
                    </a:lnTo>
                    <a:lnTo>
                      <a:pt x="390" y="464"/>
                    </a:lnTo>
                    <a:lnTo>
                      <a:pt x="382" y="473"/>
                    </a:lnTo>
                    <a:lnTo>
                      <a:pt x="373" y="481"/>
                    </a:lnTo>
                    <a:lnTo>
                      <a:pt x="364" y="490"/>
                    </a:lnTo>
                    <a:lnTo>
                      <a:pt x="364" y="500"/>
                    </a:lnTo>
                    <a:lnTo>
                      <a:pt x="364" y="614"/>
                    </a:lnTo>
                    <a:lnTo>
                      <a:pt x="355" y="694"/>
                    </a:lnTo>
                    <a:lnTo>
                      <a:pt x="355" y="757"/>
                    </a:lnTo>
                    <a:lnTo>
                      <a:pt x="346" y="802"/>
                    </a:lnTo>
                    <a:lnTo>
                      <a:pt x="337" y="830"/>
                    </a:lnTo>
                    <a:lnTo>
                      <a:pt x="337" y="837"/>
                    </a:lnTo>
                    <a:lnTo>
                      <a:pt x="329" y="846"/>
                    </a:lnTo>
                    <a:lnTo>
                      <a:pt x="320" y="857"/>
                    </a:lnTo>
                    <a:lnTo>
                      <a:pt x="310" y="865"/>
                    </a:lnTo>
                    <a:lnTo>
                      <a:pt x="302" y="874"/>
                    </a:lnTo>
                    <a:lnTo>
                      <a:pt x="293" y="890"/>
                    </a:lnTo>
                    <a:lnTo>
                      <a:pt x="293" y="910"/>
                    </a:lnTo>
                    <a:lnTo>
                      <a:pt x="293" y="927"/>
                    </a:lnTo>
                    <a:lnTo>
                      <a:pt x="293" y="945"/>
                    </a:lnTo>
                    <a:lnTo>
                      <a:pt x="293" y="963"/>
                    </a:lnTo>
                    <a:lnTo>
                      <a:pt x="302" y="981"/>
                    </a:lnTo>
                    <a:lnTo>
                      <a:pt x="310" y="998"/>
                    </a:lnTo>
                    <a:lnTo>
                      <a:pt x="320" y="1017"/>
                    </a:lnTo>
                    <a:lnTo>
                      <a:pt x="320" y="1025"/>
                    </a:lnTo>
                    <a:lnTo>
                      <a:pt x="329" y="1034"/>
                    </a:lnTo>
                    <a:lnTo>
                      <a:pt x="337" y="1043"/>
                    </a:lnTo>
                    <a:lnTo>
                      <a:pt x="346" y="1061"/>
                    </a:lnTo>
                    <a:lnTo>
                      <a:pt x="355" y="1087"/>
                    </a:lnTo>
                    <a:lnTo>
                      <a:pt x="355" y="1105"/>
                    </a:lnTo>
                    <a:lnTo>
                      <a:pt x="364" y="1123"/>
                    </a:lnTo>
                    <a:lnTo>
                      <a:pt x="364" y="1150"/>
                    </a:lnTo>
                    <a:lnTo>
                      <a:pt x="364" y="1167"/>
                    </a:lnTo>
                    <a:lnTo>
                      <a:pt x="364" y="1186"/>
                    </a:lnTo>
                    <a:lnTo>
                      <a:pt x="373" y="1194"/>
                    </a:lnTo>
                    <a:lnTo>
                      <a:pt x="373" y="1212"/>
                    </a:lnTo>
                    <a:lnTo>
                      <a:pt x="382" y="1212"/>
                    </a:lnTo>
                    <a:lnTo>
                      <a:pt x="390" y="1221"/>
                    </a:lnTo>
                    <a:lnTo>
                      <a:pt x="400" y="1230"/>
                    </a:lnTo>
                    <a:lnTo>
                      <a:pt x="400" y="1239"/>
                    </a:lnTo>
                    <a:lnTo>
                      <a:pt x="400" y="1247"/>
                    </a:lnTo>
                    <a:lnTo>
                      <a:pt x="400" y="1266"/>
                    </a:lnTo>
                    <a:lnTo>
                      <a:pt x="400" y="1274"/>
                    </a:lnTo>
                    <a:lnTo>
                      <a:pt x="390" y="1292"/>
                    </a:lnTo>
                    <a:lnTo>
                      <a:pt x="382" y="1310"/>
                    </a:lnTo>
                    <a:lnTo>
                      <a:pt x="364" y="1327"/>
                    </a:lnTo>
                    <a:lnTo>
                      <a:pt x="346" y="1347"/>
                    </a:lnTo>
                    <a:lnTo>
                      <a:pt x="337" y="1354"/>
                    </a:lnTo>
                    <a:lnTo>
                      <a:pt x="320" y="1363"/>
                    </a:lnTo>
                    <a:lnTo>
                      <a:pt x="310" y="1363"/>
                    </a:lnTo>
                    <a:lnTo>
                      <a:pt x="302" y="1363"/>
                    </a:lnTo>
                    <a:lnTo>
                      <a:pt x="293" y="1374"/>
                    </a:lnTo>
                    <a:lnTo>
                      <a:pt x="284" y="1381"/>
                    </a:lnTo>
                    <a:lnTo>
                      <a:pt x="275" y="1390"/>
                    </a:lnTo>
                    <a:lnTo>
                      <a:pt x="257" y="1407"/>
                    </a:lnTo>
                    <a:lnTo>
                      <a:pt x="248" y="1427"/>
                    </a:lnTo>
                    <a:lnTo>
                      <a:pt x="248" y="1443"/>
                    </a:lnTo>
                    <a:lnTo>
                      <a:pt x="240" y="1462"/>
                    </a:lnTo>
                    <a:lnTo>
                      <a:pt x="240" y="1480"/>
                    </a:lnTo>
                    <a:lnTo>
                      <a:pt x="240" y="1498"/>
                    </a:lnTo>
                    <a:lnTo>
                      <a:pt x="240" y="1516"/>
                    </a:lnTo>
                    <a:lnTo>
                      <a:pt x="230" y="1534"/>
                    </a:lnTo>
                    <a:lnTo>
                      <a:pt x="230" y="1551"/>
                    </a:lnTo>
                    <a:lnTo>
                      <a:pt x="221" y="1560"/>
                    </a:lnTo>
                    <a:lnTo>
                      <a:pt x="213" y="1569"/>
                    </a:lnTo>
                    <a:lnTo>
                      <a:pt x="204" y="1587"/>
                    </a:lnTo>
                    <a:lnTo>
                      <a:pt x="186" y="1596"/>
                    </a:lnTo>
                    <a:lnTo>
                      <a:pt x="168" y="1604"/>
                    </a:lnTo>
                    <a:lnTo>
                      <a:pt x="160" y="1623"/>
                    </a:lnTo>
                    <a:lnTo>
                      <a:pt x="141" y="1640"/>
                    </a:lnTo>
                    <a:lnTo>
                      <a:pt x="133" y="1649"/>
                    </a:lnTo>
                    <a:lnTo>
                      <a:pt x="124" y="1667"/>
                    </a:lnTo>
                    <a:lnTo>
                      <a:pt x="114" y="1676"/>
                    </a:lnTo>
                    <a:lnTo>
                      <a:pt x="114" y="1694"/>
                    </a:lnTo>
                    <a:lnTo>
                      <a:pt x="114" y="1703"/>
                    </a:lnTo>
                    <a:lnTo>
                      <a:pt x="124" y="1720"/>
                    </a:lnTo>
                    <a:lnTo>
                      <a:pt x="124" y="1729"/>
                    </a:lnTo>
                    <a:lnTo>
                      <a:pt x="124" y="1747"/>
                    </a:lnTo>
                    <a:lnTo>
                      <a:pt x="124" y="1756"/>
                    </a:lnTo>
                    <a:lnTo>
                      <a:pt x="114" y="1764"/>
                    </a:lnTo>
                    <a:lnTo>
                      <a:pt x="114" y="1774"/>
                    </a:lnTo>
                    <a:lnTo>
                      <a:pt x="106" y="1783"/>
                    </a:lnTo>
                    <a:lnTo>
                      <a:pt x="97" y="1791"/>
                    </a:lnTo>
                    <a:lnTo>
                      <a:pt x="97" y="1800"/>
                    </a:lnTo>
                    <a:lnTo>
                      <a:pt x="97" y="1809"/>
                    </a:lnTo>
                    <a:lnTo>
                      <a:pt x="97" y="1818"/>
                    </a:lnTo>
                    <a:lnTo>
                      <a:pt x="106" y="1827"/>
                    </a:lnTo>
                    <a:lnTo>
                      <a:pt x="114" y="1836"/>
                    </a:lnTo>
                    <a:lnTo>
                      <a:pt x="124" y="1836"/>
                    </a:lnTo>
                    <a:lnTo>
                      <a:pt x="133" y="1844"/>
                    </a:lnTo>
                    <a:lnTo>
                      <a:pt x="150" y="1854"/>
                    </a:lnTo>
                    <a:lnTo>
                      <a:pt x="160" y="1863"/>
                    </a:lnTo>
                    <a:lnTo>
                      <a:pt x="168" y="1873"/>
                    </a:lnTo>
                    <a:lnTo>
                      <a:pt x="168" y="1889"/>
                    </a:lnTo>
                    <a:lnTo>
                      <a:pt x="168" y="1900"/>
                    </a:lnTo>
                    <a:lnTo>
                      <a:pt x="168" y="1916"/>
                    </a:lnTo>
                    <a:lnTo>
                      <a:pt x="168" y="1935"/>
                    </a:lnTo>
                    <a:lnTo>
                      <a:pt x="160" y="1944"/>
                    </a:lnTo>
                    <a:lnTo>
                      <a:pt x="150" y="1953"/>
                    </a:lnTo>
                    <a:lnTo>
                      <a:pt x="141" y="1971"/>
                    </a:lnTo>
                    <a:lnTo>
                      <a:pt x="124" y="1971"/>
                    </a:lnTo>
                    <a:lnTo>
                      <a:pt x="114" y="1980"/>
                    </a:lnTo>
                    <a:lnTo>
                      <a:pt x="97" y="1988"/>
                    </a:lnTo>
                    <a:lnTo>
                      <a:pt x="70" y="1988"/>
                    </a:lnTo>
                    <a:lnTo>
                      <a:pt x="53" y="1997"/>
                    </a:lnTo>
                    <a:lnTo>
                      <a:pt x="0" y="2077"/>
                    </a:lnTo>
                    <a:lnTo>
                      <a:pt x="1364" y="2959"/>
                    </a:lnTo>
                    <a:lnTo>
                      <a:pt x="2227" y="307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500" name="Freeform 102"/>
              <p:cNvSpPr>
                <a:spLocks/>
              </p:cNvSpPr>
              <p:nvPr/>
            </p:nvSpPr>
            <p:spPr bwMode="auto">
              <a:xfrm>
                <a:off x="371" y="1612"/>
                <a:ext cx="749" cy="1368"/>
              </a:xfrm>
              <a:custGeom>
                <a:avLst/>
                <a:gdLst>
                  <a:gd name="T0" fmla="*/ 724 w 2951"/>
                  <a:gd name="T1" fmla="*/ 1108 h 5340"/>
                  <a:gd name="T2" fmla="*/ 740 w 2951"/>
                  <a:gd name="T3" fmla="*/ 1144 h 5340"/>
                  <a:gd name="T4" fmla="*/ 749 w 2951"/>
                  <a:gd name="T5" fmla="*/ 1174 h 5340"/>
                  <a:gd name="T6" fmla="*/ 729 w 2951"/>
                  <a:gd name="T7" fmla="*/ 1206 h 5340"/>
                  <a:gd name="T8" fmla="*/ 708 w 2951"/>
                  <a:gd name="T9" fmla="*/ 1231 h 5340"/>
                  <a:gd name="T10" fmla="*/ 695 w 2951"/>
                  <a:gd name="T11" fmla="*/ 1265 h 5340"/>
                  <a:gd name="T12" fmla="*/ 679 w 2951"/>
                  <a:gd name="T13" fmla="*/ 1297 h 5340"/>
                  <a:gd name="T14" fmla="*/ 672 w 2951"/>
                  <a:gd name="T15" fmla="*/ 1320 h 5340"/>
                  <a:gd name="T16" fmla="*/ 690 w 2951"/>
                  <a:gd name="T17" fmla="*/ 1340 h 5340"/>
                  <a:gd name="T18" fmla="*/ 672 w 2951"/>
                  <a:gd name="T19" fmla="*/ 1366 h 5340"/>
                  <a:gd name="T20" fmla="*/ 418 w 2951"/>
                  <a:gd name="T21" fmla="*/ 1311 h 5340"/>
                  <a:gd name="T22" fmla="*/ 414 w 2951"/>
                  <a:gd name="T23" fmla="*/ 1267 h 5340"/>
                  <a:gd name="T24" fmla="*/ 382 w 2951"/>
                  <a:gd name="T25" fmla="*/ 1196 h 5340"/>
                  <a:gd name="T26" fmla="*/ 369 w 2951"/>
                  <a:gd name="T27" fmla="*/ 1181 h 5340"/>
                  <a:gd name="T28" fmla="*/ 353 w 2951"/>
                  <a:gd name="T29" fmla="*/ 1155 h 5340"/>
                  <a:gd name="T30" fmla="*/ 330 w 2951"/>
                  <a:gd name="T31" fmla="*/ 1149 h 5340"/>
                  <a:gd name="T32" fmla="*/ 326 w 2951"/>
                  <a:gd name="T33" fmla="*/ 1133 h 5340"/>
                  <a:gd name="T34" fmla="*/ 317 w 2951"/>
                  <a:gd name="T35" fmla="*/ 1108 h 5340"/>
                  <a:gd name="T36" fmla="*/ 271 w 2951"/>
                  <a:gd name="T37" fmla="*/ 1087 h 5340"/>
                  <a:gd name="T38" fmla="*/ 230 w 2951"/>
                  <a:gd name="T39" fmla="*/ 1041 h 5340"/>
                  <a:gd name="T40" fmla="*/ 190 w 2951"/>
                  <a:gd name="T41" fmla="*/ 1019 h 5340"/>
                  <a:gd name="T42" fmla="*/ 154 w 2951"/>
                  <a:gd name="T43" fmla="*/ 1005 h 5340"/>
                  <a:gd name="T44" fmla="*/ 147 w 2951"/>
                  <a:gd name="T45" fmla="*/ 984 h 5340"/>
                  <a:gd name="T46" fmla="*/ 152 w 2951"/>
                  <a:gd name="T47" fmla="*/ 946 h 5340"/>
                  <a:gd name="T48" fmla="*/ 145 w 2951"/>
                  <a:gd name="T49" fmla="*/ 904 h 5340"/>
                  <a:gd name="T50" fmla="*/ 138 w 2951"/>
                  <a:gd name="T51" fmla="*/ 881 h 5340"/>
                  <a:gd name="T52" fmla="*/ 122 w 2951"/>
                  <a:gd name="T53" fmla="*/ 852 h 5340"/>
                  <a:gd name="T54" fmla="*/ 118 w 2951"/>
                  <a:gd name="T55" fmla="*/ 827 h 5340"/>
                  <a:gd name="T56" fmla="*/ 106 w 2951"/>
                  <a:gd name="T57" fmla="*/ 797 h 5340"/>
                  <a:gd name="T58" fmla="*/ 84 w 2951"/>
                  <a:gd name="T59" fmla="*/ 756 h 5340"/>
                  <a:gd name="T60" fmla="*/ 77 w 2951"/>
                  <a:gd name="T61" fmla="*/ 728 h 5340"/>
                  <a:gd name="T62" fmla="*/ 97 w 2951"/>
                  <a:gd name="T63" fmla="*/ 701 h 5340"/>
                  <a:gd name="T64" fmla="*/ 106 w 2951"/>
                  <a:gd name="T65" fmla="*/ 678 h 5340"/>
                  <a:gd name="T66" fmla="*/ 72 w 2951"/>
                  <a:gd name="T67" fmla="*/ 651 h 5340"/>
                  <a:gd name="T68" fmla="*/ 68 w 2951"/>
                  <a:gd name="T69" fmla="*/ 603 h 5340"/>
                  <a:gd name="T70" fmla="*/ 65 w 2951"/>
                  <a:gd name="T71" fmla="*/ 578 h 5340"/>
                  <a:gd name="T72" fmla="*/ 70 w 2951"/>
                  <a:gd name="T73" fmla="*/ 562 h 5340"/>
                  <a:gd name="T74" fmla="*/ 81 w 2951"/>
                  <a:gd name="T75" fmla="*/ 578 h 5340"/>
                  <a:gd name="T76" fmla="*/ 93 w 2951"/>
                  <a:gd name="T77" fmla="*/ 596 h 5340"/>
                  <a:gd name="T78" fmla="*/ 104 w 2951"/>
                  <a:gd name="T79" fmla="*/ 594 h 5340"/>
                  <a:gd name="T80" fmla="*/ 93 w 2951"/>
                  <a:gd name="T81" fmla="*/ 566 h 5340"/>
                  <a:gd name="T82" fmla="*/ 95 w 2951"/>
                  <a:gd name="T83" fmla="*/ 534 h 5340"/>
                  <a:gd name="T84" fmla="*/ 118 w 2951"/>
                  <a:gd name="T85" fmla="*/ 541 h 5340"/>
                  <a:gd name="T86" fmla="*/ 147 w 2951"/>
                  <a:gd name="T87" fmla="*/ 550 h 5340"/>
                  <a:gd name="T88" fmla="*/ 152 w 2951"/>
                  <a:gd name="T89" fmla="*/ 539 h 5340"/>
                  <a:gd name="T90" fmla="*/ 136 w 2951"/>
                  <a:gd name="T91" fmla="*/ 532 h 5340"/>
                  <a:gd name="T92" fmla="*/ 111 w 2951"/>
                  <a:gd name="T93" fmla="*/ 521 h 5340"/>
                  <a:gd name="T94" fmla="*/ 81 w 2951"/>
                  <a:gd name="T95" fmla="*/ 519 h 5340"/>
                  <a:gd name="T96" fmla="*/ 65 w 2951"/>
                  <a:gd name="T97" fmla="*/ 530 h 5340"/>
                  <a:gd name="T98" fmla="*/ 43 w 2951"/>
                  <a:gd name="T99" fmla="*/ 514 h 5340"/>
                  <a:gd name="T100" fmla="*/ 45 w 2951"/>
                  <a:gd name="T101" fmla="*/ 466 h 5340"/>
                  <a:gd name="T102" fmla="*/ 11 w 2951"/>
                  <a:gd name="T103" fmla="*/ 388 h 5340"/>
                  <a:gd name="T104" fmla="*/ 20 w 2951"/>
                  <a:gd name="T105" fmla="*/ 338 h 5340"/>
                  <a:gd name="T106" fmla="*/ 22 w 2951"/>
                  <a:gd name="T107" fmla="*/ 295 h 5340"/>
                  <a:gd name="T108" fmla="*/ 22 w 2951"/>
                  <a:gd name="T109" fmla="*/ 244 h 5340"/>
                  <a:gd name="T110" fmla="*/ 2 w 2951"/>
                  <a:gd name="T111" fmla="*/ 178 h 5340"/>
                  <a:gd name="T112" fmla="*/ 41 w 2951"/>
                  <a:gd name="T113" fmla="*/ 132 h 5340"/>
                  <a:gd name="T114" fmla="*/ 65 w 2951"/>
                  <a:gd name="T115" fmla="*/ 84 h 5340"/>
                  <a:gd name="T116" fmla="*/ 70 w 2951"/>
                  <a:gd name="T117" fmla="*/ 32 h 5340"/>
                  <a:gd name="T118" fmla="*/ 75 w 2951"/>
                  <a:gd name="T119" fmla="*/ 2 h 534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951" h="5340">
                    <a:moveTo>
                      <a:pt x="1657" y="420"/>
                    </a:moveTo>
                    <a:lnTo>
                      <a:pt x="1320" y="1845"/>
                    </a:lnTo>
                    <a:lnTo>
                      <a:pt x="2853" y="4217"/>
                    </a:lnTo>
                    <a:lnTo>
                      <a:pt x="2844" y="4233"/>
                    </a:lnTo>
                    <a:lnTo>
                      <a:pt x="2844" y="4253"/>
                    </a:lnTo>
                    <a:lnTo>
                      <a:pt x="2844" y="4270"/>
                    </a:lnTo>
                    <a:lnTo>
                      <a:pt x="2844" y="4288"/>
                    </a:lnTo>
                    <a:lnTo>
                      <a:pt x="2844" y="4306"/>
                    </a:lnTo>
                    <a:lnTo>
                      <a:pt x="2853" y="4324"/>
                    </a:lnTo>
                    <a:lnTo>
                      <a:pt x="2861" y="4341"/>
                    </a:lnTo>
                    <a:lnTo>
                      <a:pt x="2871" y="4360"/>
                    </a:lnTo>
                    <a:lnTo>
                      <a:pt x="2871" y="4368"/>
                    </a:lnTo>
                    <a:lnTo>
                      <a:pt x="2880" y="4377"/>
                    </a:lnTo>
                    <a:lnTo>
                      <a:pt x="2888" y="4386"/>
                    </a:lnTo>
                    <a:lnTo>
                      <a:pt x="2897" y="4404"/>
                    </a:lnTo>
                    <a:lnTo>
                      <a:pt x="2906" y="4430"/>
                    </a:lnTo>
                    <a:lnTo>
                      <a:pt x="2906" y="4448"/>
                    </a:lnTo>
                    <a:lnTo>
                      <a:pt x="2915" y="4466"/>
                    </a:lnTo>
                    <a:lnTo>
                      <a:pt x="2915" y="4493"/>
                    </a:lnTo>
                    <a:lnTo>
                      <a:pt x="2915" y="4510"/>
                    </a:lnTo>
                    <a:lnTo>
                      <a:pt x="2915" y="4529"/>
                    </a:lnTo>
                    <a:lnTo>
                      <a:pt x="2924" y="4537"/>
                    </a:lnTo>
                    <a:lnTo>
                      <a:pt x="2924" y="4555"/>
                    </a:lnTo>
                    <a:lnTo>
                      <a:pt x="2933" y="4555"/>
                    </a:lnTo>
                    <a:lnTo>
                      <a:pt x="2941" y="4564"/>
                    </a:lnTo>
                    <a:lnTo>
                      <a:pt x="2951" y="4573"/>
                    </a:lnTo>
                    <a:lnTo>
                      <a:pt x="2951" y="4582"/>
                    </a:lnTo>
                    <a:lnTo>
                      <a:pt x="2951" y="4590"/>
                    </a:lnTo>
                    <a:lnTo>
                      <a:pt x="2951" y="4609"/>
                    </a:lnTo>
                    <a:lnTo>
                      <a:pt x="2951" y="4617"/>
                    </a:lnTo>
                    <a:lnTo>
                      <a:pt x="2941" y="4635"/>
                    </a:lnTo>
                    <a:lnTo>
                      <a:pt x="2933" y="4653"/>
                    </a:lnTo>
                    <a:lnTo>
                      <a:pt x="2915" y="4670"/>
                    </a:lnTo>
                    <a:lnTo>
                      <a:pt x="2897" y="4690"/>
                    </a:lnTo>
                    <a:lnTo>
                      <a:pt x="2888" y="4697"/>
                    </a:lnTo>
                    <a:lnTo>
                      <a:pt x="2871" y="4706"/>
                    </a:lnTo>
                    <a:lnTo>
                      <a:pt x="2861" y="4706"/>
                    </a:lnTo>
                    <a:lnTo>
                      <a:pt x="2853" y="4706"/>
                    </a:lnTo>
                    <a:lnTo>
                      <a:pt x="2844" y="4717"/>
                    </a:lnTo>
                    <a:lnTo>
                      <a:pt x="2835" y="4724"/>
                    </a:lnTo>
                    <a:lnTo>
                      <a:pt x="2826" y="4733"/>
                    </a:lnTo>
                    <a:lnTo>
                      <a:pt x="2808" y="4750"/>
                    </a:lnTo>
                    <a:lnTo>
                      <a:pt x="2799" y="4770"/>
                    </a:lnTo>
                    <a:lnTo>
                      <a:pt x="2799" y="4786"/>
                    </a:lnTo>
                    <a:lnTo>
                      <a:pt x="2791" y="4805"/>
                    </a:lnTo>
                    <a:lnTo>
                      <a:pt x="2791" y="4823"/>
                    </a:lnTo>
                    <a:lnTo>
                      <a:pt x="2791" y="4841"/>
                    </a:lnTo>
                    <a:lnTo>
                      <a:pt x="2791" y="4859"/>
                    </a:lnTo>
                    <a:lnTo>
                      <a:pt x="2781" y="4877"/>
                    </a:lnTo>
                    <a:lnTo>
                      <a:pt x="2781" y="4894"/>
                    </a:lnTo>
                    <a:lnTo>
                      <a:pt x="2772" y="4903"/>
                    </a:lnTo>
                    <a:lnTo>
                      <a:pt x="2764" y="4912"/>
                    </a:lnTo>
                    <a:lnTo>
                      <a:pt x="2755" y="4930"/>
                    </a:lnTo>
                    <a:lnTo>
                      <a:pt x="2737" y="4939"/>
                    </a:lnTo>
                    <a:lnTo>
                      <a:pt x="2719" y="4947"/>
                    </a:lnTo>
                    <a:lnTo>
                      <a:pt x="2711" y="4966"/>
                    </a:lnTo>
                    <a:lnTo>
                      <a:pt x="2692" y="4983"/>
                    </a:lnTo>
                    <a:lnTo>
                      <a:pt x="2684" y="4992"/>
                    </a:lnTo>
                    <a:lnTo>
                      <a:pt x="2675" y="5010"/>
                    </a:lnTo>
                    <a:lnTo>
                      <a:pt x="2665" y="5019"/>
                    </a:lnTo>
                    <a:lnTo>
                      <a:pt x="2665" y="5037"/>
                    </a:lnTo>
                    <a:lnTo>
                      <a:pt x="2665" y="5046"/>
                    </a:lnTo>
                    <a:lnTo>
                      <a:pt x="2675" y="5063"/>
                    </a:lnTo>
                    <a:lnTo>
                      <a:pt x="2675" y="5072"/>
                    </a:lnTo>
                    <a:lnTo>
                      <a:pt x="2675" y="5090"/>
                    </a:lnTo>
                    <a:lnTo>
                      <a:pt x="2675" y="5099"/>
                    </a:lnTo>
                    <a:lnTo>
                      <a:pt x="2665" y="5107"/>
                    </a:lnTo>
                    <a:lnTo>
                      <a:pt x="2665" y="5117"/>
                    </a:lnTo>
                    <a:lnTo>
                      <a:pt x="2657" y="5126"/>
                    </a:lnTo>
                    <a:lnTo>
                      <a:pt x="2648" y="5134"/>
                    </a:lnTo>
                    <a:lnTo>
                      <a:pt x="2648" y="5143"/>
                    </a:lnTo>
                    <a:lnTo>
                      <a:pt x="2648" y="5152"/>
                    </a:lnTo>
                    <a:lnTo>
                      <a:pt x="2648" y="5161"/>
                    </a:lnTo>
                    <a:lnTo>
                      <a:pt x="2657" y="5170"/>
                    </a:lnTo>
                    <a:lnTo>
                      <a:pt x="2665" y="5179"/>
                    </a:lnTo>
                    <a:lnTo>
                      <a:pt x="2675" y="5179"/>
                    </a:lnTo>
                    <a:lnTo>
                      <a:pt x="2684" y="5187"/>
                    </a:lnTo>
                    <a:lnTo>
                      <a:pt x="2701" y="5197"/>
                    </a:lnTo>
                    <a:lnTo>
                      <a:pt x="2711" y="5206"/>
                    </a:lnTo>
                    <a:lnTo>
                      <a:pt x="2719" y="5216"/>
                    </a:lnTo>
                    <a:lnTo>
                      <a:pt x="2719" y="5232"/>
                    </a:lnTo>
                    <a:lnTo>
                      <a:pt x="2719" y="5243"/>
                    </a:lnTo>
                    <a:lnTo>
                      <a:pt x="2719" y="5259"/>
                    </a:lnTo>
                    <a:lnTo>
                      <a:pt x="2719" y="5278"/>
                    </a:lnTo>
                    <a:lnTo>
                      <a:pt x="2711" y="5287"/>
                    </a:lnTo>
                    <a:lnTo>
                      <a:pt x="2701" y="5296"/>
                    </a:lnTo>
                    <a:lnTo>
                      <a:pt x="2692" y="5314"/>
                    </a:lnTo>
                    <a:lnTo>
                      <a:pt x="2675" y="5314"/>
                    </a:lnTo>
                    <a:lnTo>
                      <a:pt x="2665" y="5323"/>
                    </a:lnTo>
                    <a:lnTo>
                      <a:pt x="2648" y="5331"/>
                    </a:lnTo>
                    <a:lnTo>
                      <a:pt x="2621" y="5331"/>
                    </a:lnTo>
                    <a:lnTo>
                      <a:pt x="2604" y="5340"/>
                    </a:lnTo>
                    <a:lnTo>
                      <a:pt x="1657" y="5197"/>
                    </a:lnTo>
                    <a:lnTo>
                      <a:pt x="1648" y="5187"/>
                    </a:lnTo>
                    <a:lnTo>
                      <a:pt x="1648" y="5179"/>
                    </a:lnTo>
                    <a:lnTo>
                      <a:pt x="1641" y="5170"/>
                    </a:lnTo>
                    <a:lnTo>
                      <a:pt x="1641" y="5152"/>
                    </a:lnTo>
                    <a:lnTo>
                      <a:pt x="1648" y="5134"/>
                    </a:lnTo>
                    <a:lnTo>
                      <a:pt x="1648" y="5117"/>
                    </a:lnTo>
                    <a:lnTo>
                      <a:pt x="1641" y="5099"/>
                    </a:lnTo>
                    <a:lnTo>
                      <a:pt x="1641" y="5090"/>
                    </a:lnTo>
                    <a:lnTo>
                      <a:pt x="1630" y="5072"/>
                    </a:lnTo>
                    <a:lnTo>
                      <a:pt x="1621" y="5072"/>
                    </a:lnTo>
                    <a:lnTo>
                      <a:pt x="1613" y="5063"/>
                    </a:lnTo>
                    <a:lnTo>
                      <a:pt x="1613" y="5046"/>
                    </a:lnTo>
                    <a:lnTo>
                      <a:pt x="1613" y="5019"/>
                    </a:lnTo>
                    <a:lnTo>
                      <a:pt x="1621" y="4983"/>
                    </a:lnTo>
                    <a:lnTo>
                      <a:pt x="1630" y="4947"/>
                    </a:lnTo>
                    <a:lnTo>
                      <a:pt x="1630" y="4912"/>
                    </a:lnTo>
                    <a:lnTo>
                      <a:pt x="1621" y="4867"/>
                    </a:lnTo>
                    <a:lnTo>
                      <a:pt x="1613" y="4823"/>
                    </a:lnTo>
                    <a:lnTo>
                      <a:pt x="1586" y="4777"/>
                    </a:lnTo>
                    <a:lnTo>
                      <a:pt x="1541" y="4733"/>
                    </a:lnTo>
                    <a:lnTo>
                      <a:pt x="1533" y="4724"/>
                    </a:lnTo>
                    <a:lnTo>
                      <a:pt x="1524" y="4717"/>
                    </a:lnTo>
                    <a:lnTo>
                      <a:pt x="1515" y="4697"/>
                    </a:lnTo>
                    <a:lnTo>
                      <a:pt x="1506" y="4670"/>
                    </a:lnTo>
                    <a:lnTo>
                      <a:pt x="1506" y="4653"/>
                    </a:lnTo>
                    <a:lnTo>
                      <a:pt x="1497" y="4635"/>
                    </a:lnTo>
                    <a:lnTo>
                      <a:pt x="1497" y="4617"/>
                    </a:lnTo>
                    <a:lnTo>
                      <a:pt x="1488" y="4609"/>
                    </a:lnTo>
                    <a:lnTo>
                      <a:pt x="1480" y="4600"/>
                    </a:lnTo>
                    <a:lnTo>
                      <a:pt x="1470" y="4600"/>
                    </a:lnTo>
                    <a:lnTo>
                      <a:pt x="1461" y="4609"/>
                    </a:lnTo>
                    <a:lnTo>
                      <a:pt x="1453" y="4617"/>
                    </a:lnTo>
                    <a:lnTo>
                      <a:pt x="1453" y="4609"/>
                    </a:lnTo>
                    <a:lnTo>
                      <a:pt x="1444" y="4609"/>
                    </a:lnTo>
                    <a:lnTo>
                      <a:pt x="1444" y="4600"/>
                    </a:lnTo>
                    <a:lnTo>
                      <a:pt x="1435" y="4582"/>
                    </a:lnTo>
                    <a:lnTo>
                      <a:pt x="1435" y="4573"/>
                    </a:lnTo>
                    <a:lnTo>
                      <a:pt x="1435" y="4564"/>
                    </a:lnTo>
                    <a:lnTo>
                      <a:pt x="1426" y="4546"/>
                    </a:lnTo>
                    <a:lnTo>
                      <a:pt x="1417" y="4537"/>
                    </a:lnTo>
                    <a:lnTo>
                      <a:pt x="1408" y="4520"/>
                    </a:lnTo>
                    <a:lnTo>
                      <a:pt x="1390" y="4510"/>
                    </a:lnTo>
                    <a:lnTo>
                      <a:pt x="1381" y="4502"/>
                    </a:lnTo>
                    <a:lnTo>
                      <a:pt x="1364" y="4502"/>
                    </a:lnTo>
                    <a:lnTo>
                      <a:pt x="1346" y="4502"/>
                    </a:lnTo>
                    <a:lnTo>
                      <a:pt x="1328" y="4502"/>
                    </a:lnTo>
                    <a:lnTo>
                      <a:pt x="1320" y="4502"/>
                    </a:lnTo>
                    <a:lnTo>
                      <a:pt x="1310" y="4502"/>
                    </a:lnTo>
                    <a:lnTo>
                      <a:pt x="1301" y="4502"/>
                    </a:lnTo>
                    <a:lnTo>
                      <a:pt x="1301" y="4493"/>
                    </a:lnTo>
                    <a:lnTo>
                      <a:pt x="1301" y="4484"/>
                    </a:lnTo>
                    <a:lnTo>
                      <a:pt x="1301" y="4475"/>
                    </a:lnTo>
                    <a:lnTo>
                      <a:pt x="1310" y="4466"/>
                    </a:lnTo>
                    <a:lnTo>
                      <a:pt x="1320" y="4457"/>
                    </a:lnTo>
                    <a:lnTo>
                      <a:pt x="1320" y="4448"/>
                    </a:lnTo>
                    <a:lnTo>
                      <a:pt x="1320" y="4440"/>
                    </a:lnTo>
                    <a:lnTo>
                      <a:pt x="1310" y="4430"/>
                    </a:lnTo>
                    <a:lnTo>
                      <a:pt x="1301" y="4430"/>
                    </a:lnTo>
                    <a:lnTo>
                      <a:pt x="1292" y="4421"/>
                    </a:lnTo>
                    <a:lnTo>
                      <a:pt x="1284" y="4421"/>
                    </a:lnTo>
                    <a:lnTo>
                      <a:pt x="1275" y="4421"/>
                    </a:lnTo>
                    <a:lnTo>
                      <a:pt x="1275" y="4413"/>
                    </a:lnTo>
                    <a:lnTo>
                      <a:pt x="1275" y="4404"/>
                    </a:lnTo>
                    <a:lnTo>
                      <a:pt x="1275" y="4386"/>
                    </a:lnTo>
                    <a:lnTo>
                      <a:pt x="1275" y="4377"/>
                    </a:lnTo>
                    <a:lnTo>
                      <a:pt x="1275" y="4360"/>
                    </a:lnTo>
                    <a:lnTo>
                      <a:pt x="1275" y="4341"/>
                    </a:lnTo>
                    <a:lnTo>
                      <a:pt x="1264" y="4333"/>
                    </a:lnTo>
                    <a:lnTo>
                      <a:pt x="1248" y="4324"/>
                    </a:lnTo>
                    <a:lnTo>
                      <a:pt x="1230" y="4313"/>
                    </a:lnTo>
                    <a:lnTo>
                      <a:pt x="1204" y="4313"/>
                    </a:lnTo>
                    <a:lnTo>
                      <a:pt x="1177" y="4306"/>
                    </a:lnTo>
                    <a:lnTo>
                      <a:pt x="1158" y="4297"/>
                    </a:lnTo>
                    <a:lnTo>
                      <a:pt x="1131" y="4288"/>
                    </a:lnTo>
                    <a:lnTo>
                      <a:pt x="1113" y="4280"/>
                    </a:lnTo>
                    <a:lnTo>
                      <a:pt x="1096" y="4270"/>
                    </a:lnTo>
                    <a:lnTo>
                      <a:pt x="1078" y="4260"/>
                    </a:lnTo>
                    <a:lnTo>
                      <a:pt x="1069" y="4244"/>
                    </a:lnTo>
                    <a:lnTo>
                      <a:pt x="1051" y="4233"/>
                    </a:lnTo>
                    <a:lnTo>
                      <a:pt x="1043" y="4217"/>
                    </a:lnTo>
                    <a:lnTo>
                      <a:pt x="1033" y="4189"/>
                    </a:lnTo>
                    <a:lnTo>
                      <a:pt x="1016" y="4173"/>
                    </a:lnTo>
                    <a:lnTo>
                      <a:pt x="998" y="4145"/>
                    </a:lnTo>
                    <a:lnTo>
                      <a:pt x="980" y="4127"/>
                    </a:lnTo>
                    <a:lnTo>
                      <a:pt x="963" y="4100"/>
                    </a:lnTo>
                    <a:lnTo>
                      <a:pt x="936" y="4083"/>
                    </a:lnTo>
                    <a:lnTo>
                      <a:pt x="908" y="4064"/>
                    </a:lnTo>
                    <a:lnTo>
                      <a:pt x="882" y="4047"/>
                    </a:lnTo>
                    <a:lnTo>
                      <a:pt x="855" y="4037"/>
                    </a:lnTo>
                    <a:lnTo>
                      <a:pt x="828" y="4029"/>
                    </a:lnTo>
                    <a:lnTo>
                      <a:pt x="802" y="4029"/>
                    </a:lnTo>
                    <a:lnTo>
                      <a:pt x="793" y="4020"/>
                    </a:lnTo>
                    <a:lnTo>
                      <a:pt x="775" y="4011"/>
                    </a:lnTo>
                    <a:lnTo>
                      <a:pt x="767" y="4003"/>
                    </a:lnTo>
                    <a:lnTo>
                      <a:pt x="758" y="3984"/>
                    </a:lnTo>
                    <a:lnTo>
                      <a:pt x="747" y="3976"/>
                    </a:lnTo>
                    <a:lnTo>
                      <a:pt x="731" y="3957"/>
                    </a:lnTo>
                    <a:lnTo>
                      <a:pt x="712" y="3949"/>
                    </a:lnTo>
                    <a:lnTo>
                      <a:pt x="687" y="3940"/>
                    </a:lnTo>
                    <a:lnTo>
                      <a:pt x="659" y="3931"/>
                    </a:lnTo>
                    <a:lnTo>
                      <a:pt x="650" y="3931"/>
                    </a:lnTo>
                    <a:lnTo>
                      <a:pt x="632" y="3931"/>
                    </a:lnTo>
                    <a:lnTo>
                      <a:pt x="623" y="3931"/>
                    </a:lnTo>
                    <a:lnTo>
                      <a:pt x="614" y="3923"/>
                    </a:lnTo>
                    <a:lnTo>
                      <a:pt x="606" y="3923"/>
                    </a:lnTo>
                    <a:lnTo>
                      <a:pt x="606" y="3913"/>
                    </a:lnTo>
                    <a:lnTo>
                      <a:pt x="597" y="3904"/>
                    </a:lnTo>
                    <a:lnTo>
                      <a:pt x="587" y="3904"/>
                    </a:lnTo>
                    <a:lnTo>
                      <a:pt x="579" y="3896"/>
                    </a:lnTo>
                    <a:lnTo>
                      <a:pt x="570" y="3887"/>
                    </a:lnTo>
                    <a:lnTo>
                      <a:pt x="570" y="3877"/>
                    </a:lnTo>
                    <a:lnTo>
                      <a:pt x="570" y="3869"/>
                    </a:lnTo>
                    <a:lnTo>
                      <a:pt x="570" y="3851"/>
                    </a:lnTo>
                    <a:lnTo>
                      <a:pt x="579" y="3843"/>
                    </a:lnTo>
                    <a:lnTo>
                      <a:pt x="579" y="3824"/>
                    </a:lnTo>
                    <a:lnTo>
                      <a:pt x="587" y="3807"/>
                    </a:lnTo>
                    <a:lnTo>
                      <a:pt x="587" y="3797"/>
                    </a:lnTo>
                    <a:lnTo>
                      <a:pt x="587" y="3780"/>
                    </a:lnTo>
                    <a:lnTo>
                      <a:pt x="587" y="3763"/>
                    </a:lnTo>
                    <a:lnTo>
                      <a:pt x="587" y="3753"/>
                    </a:lnTo>
                    <a:lnTo>
                      <a:pt x="587" y="3736"/>
                    </a:lnTo>
                    <a:lnTo>
                      <a:pt x="587" y="3707"/>
                    </a:lnTo>
                    <a:lnTo>
                      <a:pt x="597" y="3691"/>
                    </a:lnTo>
                    <a:lnTo>
                      <a:pt x="597" y="3663"/>
                    </a:lnTo>
                    <a:lnTo>
                      <a:pt x="606" y="3636"/>
                    </a:lnTo>
                    <a:lnTo>
                      <a:pt x="606" y="3610"/>
                    </a:lnTo>
                    <a:lnTo>
                      <a:pt x="606" y="3592"/>
                    </a:lnTo>
                    <a:lnTo>
                      <a:pt x="606" y="3574"/>
                    </a:lnTo>
                    <a:lnTo>
                      <a:pt x="597" y="3556"/>
                    </a:lnTo>
                    <a:lnTo>
                      <a:pt x="579" y="3547"/>
                    </a:lnTo>
                    <a:lnTo>
                      <a:pt x="570" y="3539"/>
                    </a:lnTo>
                    <a:lnTo>
                      <a:pt x="570" y="3530"/>
                    </a:lnTo>
                    <a:lnTo>
                      <a:pt x="561" y="3520"/>
                    </a:lnTo>
                    <a:lnTo>
                      <a:pt x="561" y="3512"/>
                    </a:lnTo>
                    <a:lnTo>
                      <a:pt x="561" y="3503"/>
                    </a:lnTo>
                    <a:lnTo>
                      <a:pt x="561" y="3486"/>
                    </a:lnTo>
                    <a:lnTo>
                      <a:pt x="561" y="3476"/>
                    </a:lnTo>
                    <a:lnTo>
                      <a:pt x="561" y="3467"/>
                    </a:lnTo>
                    <a:lnTo>
                      <a:pt x="561" y="3459"/>
                    </a:lnTo>
                    <a:lnTo>
                      <a:pt x="552" y="3450"/>
                    </a:lnTo>
                    <a:lnTo>
                      <a:pt x="543" y="3440"/>
                    </a:lnTo>
                    <a:lnTo>
                      <a:pt x="534" y="3432"/>
                    </a:lnTo>
                    <a:lnTo>
                      <a:pt x="534" y="3414"/>
                    </a:lnTo>
                    <a:lnTo>
                      <a:pt x="534" y="3406"/>
                    </a:lnTo>
                    <a:lnTo>
                      <a:pt x="525" y="3396"/>
                    </a:lnTo>
                    <a:lnTo>
                      <a:pt x="525" y="3379"/>
                    </a:lnTo>
                    <a:lnTo>
                      <a:pt x="517" y="3370"/>
                    </a:lnTo>
                    <a:lnTo>
                      <a:pt x="507" y="3352"/>
                    </a:lnTo>
                    <a:lnTo>
                      <a:pt x="498" y="3343"/>
                    </a:lnTo>
                    <a:lnTo>
                      <a:pt x="481" y="3325"/>
                    </a:lnTo>
                    <a:lnTo>
                      <a:pt x="471" y="3316"/>
                    </a:lnTo>
                    <a:lnTo>
                      <a:pt x="463" y="3307"/>
                    </a:lnTo>
                    <a:lnTo>
                      <a:pt x="454" y="3290"/>
                    </a:lnTo>
                    <a:lnTo>
                      <a:pt x="454" y="3280"/>
                    </a:lnTo>
                    <a:lnTo>
                      <a:pt x="454" y="3271"/>
                    </a:lnTo>
                    <a:lnTo>
                      <a:pt x="463" y="3263"/>
                    </a:lnTo>
                    <a:lnTo>
                      <a:pt x="463" y="3245"/>
                    </a:lnTo>
                    <a:lnTo>
                      <a:pt x="463" y="3236"/>
                    </a:lnTo>
                    <a:lnTo>
                      <a:pt x="463" y="3227"/>
                    </a:lnTo>
                    <a:lnTo>
                      <a:pt x="454" y="3218"/>
                    </a:lnTo>
                    <a:lnTo>
                      <a:pt x="454" y="3210"/>
                    </a:lnTo>
                    <a:lnTo>
                      <a:pt x="445" y="3200"/>
                    </a:lnTo>
                    <a:lnTo>
                      <a:pt x="436" y="3190"/>
                    </a:lnTo>
                    <a:lnTo>
                      <a:pt x="436" y="3174"/>
                    </a:lnTo>
                    <a:lnTo>
                      <a:pt x="427" y="3165"/>
                    </a:lnTo>
                    <a:lnTo>
                      <a:pt x="418" y="3147"/>
                    </a:lnTo>
                    <a:lnTo>
                      <a:pt x="418" y="3130"/>
                    </a:lnTo>
                    <a:lnTo>
                      <a:pt x="418" y="3110"/>
                    </a:lnTo>
                    <a:lnTo>
                      <a:pt x="418" y="3103"/>
                    </a:lnTo>
                    <a:lnTo>
                      <a:pt x="410" y="3094"/>
                    </a:lnTo>
                    <a:lnTo>
                      <a:pt x="401" y="3075"/>
                    </a:lnTo>
                    <a:lnTo>
                      <a:pt x="383" y="3057"/>
                    </a:lnTo>
                    <a:lnTo>
                      <a:pt x="374" y="3030"/>
                    </a:lnTo>
                    <a:lnTo>
                      <a:pt x="365" y="3013"/>
                    </a:lnTo>
                    <a:lnTo>
                      <a:pt x="347" y="2986"/>
                    </a:lnTo>
                    <a:lnTo>
                      <a:pt x="338" y="2969"/>
                    </a:lnTo>
                    <a:lnTo>
                      <a:pt x="330" y="2950"/>
                    </a:lnTo>
                    <a:lnTo>
                      <a:pt x="321" y="2933"/>
                    </a:lnTo>
                    <a:lnTo>
                      <a:pt x="310" y="2914"/>
                    </a:lnTo>
                    <a:lnTo>
                      <a:pt x="310" y="2906"/>
                    </a:lnTo>
                    <a:lnTo>
                      <a:pt x="303" y="2897"/>
                    </a:lnTo>
                    <a:lnTo>
                      <a:pt x="303" y="2879"/>
                    </a:lnTo>
                    <a:lnTo>
                      <a:pt x="303" y="2870"/>
                    </a:lnTo>
                    <a:lnTo>
                      <a:pt x="303" y="2861"/>
                    </a:lnTo>
                    <a:lnTo>
                      <a:pt x="303" y="2853"/>
                    </a:lnTo>
                    <a:lnTo>
                      <a:pt x="303" y="2843"/>
                    </a:lnTo>
                    <a:lnTo>
                      <a:pt x="310" y="2834"/>
                    </a:lnTo>
                    <a:lnTo>
                      <a:pt x="321" y="2817"/>
                    </a:lnTo>
                    <a:lnTo>
                      <a:pt x="338" y="2808"/>
                    </a:lnTo>
                    <a:lnTo>
                      <a:pt x="347" y="2799"/>
                    </a:lnTo>
                    <a:lnTo>
                      <a:pt x="365" y="2790"/>
                    </a:lnTo>
                    <a:lnTo>
                      <a:pt x="374" y="2773"/>
                    </a:lnTo>
                    <a:lnTo>
                      <a:pt x="374" y="2763"/>
                    </a:lnTo>
                    <a:lnTo>
                      <a:pt x="383" y="2746"/>
                    </a:lnTo>
                    <a:lnTo>
                      <a:pt x="383" y="2737"/>
                    </a:lnTo>
                    <a:lnTo>
                      <a:pt x="391" y="2728"/>
                    </a:lnTo>
                    <a:lnTo>
                      <a:pt x="391" y="2719"/>
                    </a:lnTo>
                    <a:lnTo>
                      <a:pt x="401" y="2710"/>
                    </a:lnTo>
                    <a:lnTo>
                      <a:pt x="410" y="2710"/>
                    </a:lnTo>
                    <a:lnTo>
                      <a:pt x="418" y="2701"/>
                    </a:lnTo>
                    <a:lnTo>
                      <a:pt x="427" y="2683"/>
                    </a:lnTo>
                    <a:lnTo>
                      <a:pt x="427" y="2674"/>
                    </a:lnTo>
                    <a:lnTo>
                      <a:pt x="427" y="2657"/>
                    </a:lnTo>
                    <a:lnTo>
                      <a:pt x="418" y="2648"/>
                    </a:lnTo>
                    <a:lnTo>
                      <a:pt x="410" y="2630"/>
                    </a:lnTo>
                    <a:lnTo>
                      <a:pt x="401" y="2621"/>
                    </a:lnTo>
                    <a:lnTo>
                      <a:pt x="383" y="2613"/>
                    </a:lnTo>
                    <a:lnTo>
                      <a:pt x="356" y="2602"/>
                    </a:lnTo>
                    <a:lnTo>
                      <a:pt x="330" y="2602"/>
                    </a:lnTo>
                    <a:lnTo>
                      <a:pt x="321" y="2593"/>
                    </a:lnTo>
                    <a:lnTo>
                      <a:pt x="310" y="2577"/>
                    </a:lnTo>
                    <a:lnTo>
                      <a:pt x="294" y="2557"/>
                    </a:lnTo>
                    <a:lnTo>
                      <a:pt x="285" y="2540"/>
                    </a:lnTo>
                    <a:lnTo>
                      <a:pt x="275" y="2513"/>
                    </a:lnTo>
                    <a:lnTo>
                      <a:pt x="266" y="2487"/>
                    </a:lnTo>
                    <a:lnTo>
                      <a:pt x="257" y="2460"/>
                    </a:lnTo>
                    <a:lnTo>
                      <a:pt x="257" y="2433"/>
                    </a:lnTo>
                    <a:lnTo>
                      <a:pt x="257" y="2416"/>
                    </a:lnTo>
                    <a:lnTo>
                      <a:pt x="266" y="2397"/>
                    </a:lnTo>
                    <a:lnTo>
                      <a:pt x="275" y="2380"/>
                    </a:lnTo>
                    <a:lnTo>
                      <a:pt x="275" y="2362"/>
                    </a:lnTo>
                    <a:lnTo>
                      <a:pt x="266" y="2353"/>
                    </a:lnTo>
                    <a:lnTo>
                      <a:pt x="266" y="2344"/>
                    </a:lnTo>
                    <a:lnTo>
                      <a:pt x="257" y="2336"/>
                    </a:lnTo>
                    <a:lnTo>
                      <a:pt x="250" y="2327"/>
                    </a:lnTo>
                    <a:lnTo>
                      <a:pt x="241" y="2317"/>
                    </a:lnTo>
                    <a:lnTo>
                      <a:pt x="241" y="2300"/>
                    </a:lnTo>
                    <a:lnTo>
                      <a:pt x="241" y="2291"/>
                    </a:lnTo>
                    <a:lnTo>
                      <a:pt x="250" y="2273"/>
                    </a:lnTo>
                    <a:lnTo>
                      <a:pt x="257" y="2264"/>
                    </a:lnTo>
                    <a:lnTo>
                      <a:pt x="257" y="2256"/>
                    </a:lnTo>
                    <a:lnTo>
                      <a:pt x="266" y="2256"/>
                    </a:lnTo>
                    <a:lnTo>
                      <a:pt x="266" y="2247"/>
                    </a:lnTo>
                    <a:lnTo>
                      <a:pt x="266" y="2237"/>
                    </a:lnTo>
                    <a:lnTo>
                      <a:pt x="275" y="2237"/>
                    </a:lnTo>
                    <a:lnTo>
                      <a:pt x="275" y="2229"/>
                    </a:lnTo>
                    <a:lnTo>
                      <a:pt x="275" y="2220"/>
                    </a:lnTo>
                    <a:lnTo>
                      <a:pt x="275" y="2211"/>
                    </a:lnTo>
                    <a:lnTo>
                      <a:pt x="275" y="2202"/>
                    </a:lnTo>
                    <a:lnTo>
                      <a:pt x="275" y="2193"/>
                    </a:lnTo>
                    <a:lnTo>
                      <a:pt x="285" y="2193"/>
                    </a:lnTo>
                    <a:lnTo>
                      <a:pt x="294" y="2193"/>
                    </a:lnTo>
                    <a:lnTo>
                      <a:pt x="303" y="2202"/>
                    </a:lnTo>
                    <a:lnTo>
                      <a:pt x="303" y="2211"/>
                    </a:lnTo>
                    <a:lnTo>
                      <a:pt x="303" y="2220"/>
                    </a:lnTo>
                    <a:lnTo>
                      <a:pt x="303" y="2229"/>
                    </a:lnTo>
                    <a:lnTo>
                      <a:pt x="310" y="2237"/>
                    </a:lnTo>
                    <a:lnTo>
                      <a:pt x="310" y="2247"/>
                    </a:lnTo>
                    <a:lnTo>
                      <a:pt x="321" y="2256"/>
                    </a:lnTo>
                    <a:lnTo>
                      <a:pt x="330" y="2264"/>
                    </a:lnTo>
                    <a:lnTo>
                      <a:pt x="338" y="2273"/>
                    </a:lnTo>
                    <a:lnTo>
                      <a:pt x="338" y="2282"/>
                    </a:lnTo>
                    <a:lnTo>
                      <a:pt x="347" y="2282"/>
                    </a:lnTo>
                    <a:lnTo>
                      <a:pt x="356" y="2291"/>
                    </a:lnTo>
                    <a:lnTo>
                      <a:pt x="356" y="2300"/>
                    </a:lnTo>
                    <a:lnTo>
                      <a:pt x="356" y="2317"/>
                    </a:lnTo>
                    <a:lnTo>
                      <a:pt x="356" y="2327"/>
                    </a:lnTo>
                    <a:lnTo>
                      <a:pt x="365" y="2327"/>
                    </a:lnTo>
                    <a:lnTo>
                      <a:pt x="374" y="2336"/>
                    </a:lnTo>
                    <a:lnTo>
                      <a:pt x="383" y="2336"/>
                    </a:lnTo>
                    <a:lnTo>
                      <a:pt x="391" y="2344"/>
                    </a:lnTo>
                    <a:lnTo>
                      <a:pt x="401" y="2344"/>
                    </a:lnTo>
                    <a:lnTo>
                      <a:pt x="410" y="2344"/>
                    </a:lnTo>
                    <a:lnTo>
                      <a:pt x="410" y="2336"/>
                    </a:lnTo>
                    <a:lnTo>
                      <a:pt x="418" y="2336"/>
                    </a:lnTo>
                    <a:lnTo>
                      <a:pt x="418" y="2327"/>
                    </a:lnTo>
                    <a:lnTo>
                      <a:pt x="410" y="2317"/>
                    </a:lnTo>
                    <a:lnTo>
                      <a:pt x="410" y="2309"/>
                    </a:lnTo>
                    <a:lnTo>
                      <a:pt x="410" y="2300"/>
                    </a:lnTo>
                    <a:lnTo>
                      <a:pt x="410" y="2291"/>
                    </a:lnTo>
                    <a:lnTo>
                      <a:pt x="410" y="2273"/>
                    </a:lnTo>
                    <a:lnTo>
                      <a:pt x="401" y="2264"/>
                    </a:lnTo>
                    <a:lnTo>
                      <a:pt x="391" y="2256"/>
                    </a:lnTo>
                    <a:lnTo>
                      <a:pt x="383" y="2247"/>
                    </a:lnTo>
                    <a:lnTo>
                      <a:pt x="374" y="2229"/>
                    </a:lnTo>
                    <a:lnTo>
                      <a:pt x="365" y="2211"/>
                    </a:lnTo>
                    <a:lnTo>
                      <a:pt x="365" y="2202"/>
                    </a:lnTo>
                    <a:lnTo>
                      <a:pt x="374" y="2184"/>
                    </a:lnTo>
                    <a:lnTo>
                      <a:pt x="374" y="2166"/>
                    </a:lnTo>
                    <a:lnTo>
                      <a:pt x="383" y="2148"/>
                    </a:lnTo>
                    <a:lnTo>
                      <a:pt x="383" y="2140"/>
                    </a:lnTo>
                    <a:lnTo>
                      <a:pt x="383" y="2120"/>
                    </a:lnTo>
                    <a:lnTo>
                      <a:pt x="374" y="2113"/>
                    </a:lnTo>
                    <a:lnTo>
                      <a:pt x="365" y="2095"/>
                    </a:lnTo>
                    <a:lnTo>
                      <a:pt x="374" y="2086"/>
                    </a:lnTo>
                    <a:lnTo>
                      <a:pt x="383" y="2077"/>
                    </a:lnTo>
                    <a:lnTo>
                      <a:pt x="391" y="2077"/>
                    </a:lnTo>
                    <a:lnTo>
                      <a:pt x="401" y="2077"/>
                    </a:lnTo>
                    <a:lnTo>
                      <a:pt x="410" y="2086"/>
                    </a:lnTo>
                    <a:lnTo>
                      <a:pt x="427" y="2086"/>
                    </a:lnTo>
                    <a:lnTo>
                      <a:pt x="436" y="2095"/>
                    </a:lnTo>
                    <a:lnTo>
                      <a:pt x="445" y="2104"/>
                    </a:lnTo>
                    <a:lnTo>
                      <a:pt x="454" y="2104"/>
                    </a:lnTo>
                    <a:lnTo>
                      <a:pt x="463" y="2113"/>
                    </a:lnTo>
                    <a:lnTo>
                      <a:pt x="471" y="2113"/>
                    </a:lnTo>
                    <a:lnTo>
                      <a:pt x="481" y="2104"/>
                    </a:lnTo>
                    <a:lnTo>
                      <a:pt x="498" y="2104"/>
                    </a:lnTo>
                    <a:lnTo>
                      <a:pt x="507" y="2113"/>
                    </a:lnTo>
                    <a:lnTo>
                      <a:pt x="517" y="2113"/>
                    </a:lnTo>
                    <a:lnTo>
                      <a:pt x="534" y="2120"/>
                    </a:lnTo>
                    <a:lnTo>
                      <a:pt x="543" y="2140"/>
                    </a:lnTo>
                    <a:lnTo>
                      <a:pt x="570" y="2148"/>
                    </a:lnTo>
                    <a:lnTo>
                      <a:pt x="579" y="2148"/>
                    </a:lnTo>
                    <a:lnTo>
                      <a:pt x="597" y="2157"/>
                    </a:lnTo>
                    <a:lnTo>
                      <a:pt x="606" y="2157"/>
                    </a:lnTo>
                    <a:lnTo>
                      <a:pt x="614" y="2157"/>
                    </a:lnTo>
                    <a:lnTo>
                      <a:pt x="623" y="2148"/>
                    </a:lnTo>
                    <a:lnTo>
                      <a:pt x="614" y="2140"/>
                    </a:lnTo>
                    <a:lnTo>
                      <a:pt x="606" y="2131"/>
                    </a:lnTo>
                    <a:lnTo>
                      <a:pt x="597" y="2120"/>
                    </a:lnTo>
                    <a:lnTo>
                      <a:pt x="597" y="2113"/>
                    </a:lnTo>
                    <a:lnTo>
                      <a:pt x="597" y="2104"/>
                    </a:lnTo>
                    <a:lnTo>
                      <a:pt x="597" y="2095"/>
                    </a:lnTo>
                    <a:lnTo>
                      <a:pt x="597" y="2086"/>
                    </a:lnTo>
                    <a:lnTo>
                      <a:pt x="606" y="2077"/>
                    </a:lnTo>
                    <a:lnTo>
                      <a:pt x="597" y="2077"/>
                    </a:lnTo>
                    <a:lnTo>
                      <a:pt x="587" y="2077"/>
                    </a:lnTo>
                    <a:lnTo>
                      <a:pt x="570" y="2077"/>
                    </a:lnTo>
                    <a:lnTo>
                      <a:pt x="561" y="2077"/>
                    </a:lnTo>
                    <a:lnTo>
                      <a:pt x="543" y="2077"/>
                    </a:lnTo>
                    <a:lnTo>
                      <a:pt x="534" y="2077"/>
                    </a:lnTo>
                    <a:lnTo>
                      <a:pt x="517" y="2067"/>
                    </a:lnTo>
                    <a:lnTo>
                      <a:pt x="507" y="2067"/>
                    </a:lnTo>
                    <a:lnTo>
                      <a:pt x="490" y="2067"/>
                    </a:lnTo>
                    <a:lnTo>
                      <a:pt x="481" y="2060"/>
                    </a:lnTo>
                    <a:lnTo>
                      <a:pt x="463" y="2060"/>
                    </a:lnTo>
                    <a:lnTo>
                      <a:pt x="445" y="2060"/>
                    </a:lnTo>
                    <a:lnTo>
                      <a:pt x="445" y="2051"/>
                    </a:lnTo>
                    <a:lnTo>
                      <a:pt x="445" y="2040"/>
                    </a:lnTo>
                    <a:lnTo>
                      <a:pt x="436" y="2033"/>
                    </a:lnTo>
                    <a:lnTo>
                      <a:pt x="436" y="2024"/>
                    </a:lnTo>
                    <a:lnTo>
                      <a:pt x="427" y="2014"/>
                    </a:lnTo>
                    <a:lnTo>
                      <a:pt x="410" y="2014"/>
                    </a:lnTo>
                    <a:lnTo>
                      <a:pt x="401" y="2005"/>
                    </a:lnTo>
                    <a:lnTo>
                      <a:pt x="383" y="2005"/>
                    </a:lnTo>
                    <a:lnTo>
                      <a:pt x="365" y="2005"/>
                    </a:lnTo>
                    <a:lnTo>
                      <a:pt x="338" y="2005"/>
                    </a:lnTo>
                    <a:lnTo>
                      <a:pt x="330" y="2014"/>
                    </a:lnTo>
                    <a:lnTo>
                      <a:pt x="321" y="2024"/>
                    </a:lnTo>
                    <a:lnTo>
                      <a:pt x="310" y="2024"/>
                    </a:lnTo>
                    <a:lnTo>
                      <a:pt x="303" y="2033"/>
                    </a:lnTo>
                    <a:lnTo>
                      <a:pt x="294" y="2033"/>
                    </a:lnTo>
                    <a:lnTo>
                      <a:pt x="285" y="2040"/>
                    </a:lnTo>
                    <a:lnTo>
                      <a:pt x="275" y="2051"/>
                    </a:lnTo>
                    <a:lnTo>
                      <a:pt x="275" y="2060"/>
                    </a:lnTo>
                    <a:lnTo>
                      <a:pt x="275" y="2067"/>
                    </a:lnTo>
                    <a:lnTo>
                      <a:pt x="266" y="2067"/>
                    </a:lnTo>
                    <a:lnTo>
                      <a:pt x="257" y="2067"/>
                    </a:lnTo>
                    <a:lnTo>
                      <a:pt x="250" y="2060"/>
                    </a:lnTo>
                    <a:lnTo>
                      <a:pt x="241" y="2060"/>
                    </a:lnTo>
                    <a:lnTo>
                      <a:pt x="230" y="2051"/>
                    </a:lnTo>
                    <a:lnTo>
                      <a:pt x="222" y="2040"/>
                    </a:lnTo>
                    <a:lnTo>
                      <a:pt x="213" y="2040"/>
                    </a:lnTo>
                    <a:lnTo>
                      <a:pt x="204" y="2033"/>
                    </a:lnTo>
                    <a:lnTo>
                      <a:pt x="186" y="2024"/>
                    </a:lnTo>
                    <a:lnTo>
                      <a:pt x="177" y="2014"/>
                    </a:lnTo>
                    <a:lnTo>
                      <a:pt x="169" y="2005"/>
                    </a:lnTo>
                    <a:lnTo>
                      <a:pt x="169" y="1987"/>
                    </a:lnTo>
                    <a:lnTo>
                      <a:pt x="169" y="1980"/>
                    </a:lnTo>
                    <a:lnTo>
                      <a:pt x="169" y="1960"/>
                    </a:lnTo>
                    <a:lnTo>
                      <a:pt x="169" y="1943"/>
                    </a:lnTo>
                    <a:lnTo>
                      <a:pt x="177" y="1925"/>
                    </a:lnTo>
                    <a:lnTo>
                      <a:pt x="186" y="1907"/>
                    </a:lnTo>
                    <a:lnTo>
                      <a:pt x="186" y="1880"/>
                    </a:lnTo>
                    <a:lnTo>
                      <a:pt x="186" y="1854"/>
                    </a:lnTo>
                    <a:lnTo>
                      <a:pt x="177" y="1819"/>
                    </a:lnTo>
                    <a:lnTo>
                      <a:pt x="169" y="1783"/>
                    </a:lnTo>
                    <a:lnTo>
                      <a:pt x="150" y="1747"/>
                    </a:lnTo>
                    <a:lnTo>
                      <a:pt x="133" y="1711"/>
                    </a:lnTo>
                    <a:lnTo>
                      <a:pt x="114" y="1667"/>
                    </a:lnTo>
                    <a:lnTo>
                      <a:pt x="97" y="1631"/>
                    </a:lnTo>
                    <a:lnTo>
                      <a:pt x="80" y="1596"/>
                    </a:lnTo>
                    <a:lnTo>
                      <a:pt x="61" y="1569"/>
                    </a:lnTo>
                    <a:lnTo>
                      <a:pt x="53" y="1543"/>
                    </a:lnTo>
                    <a:lnTo>
                      <a:pt x="44" y="1516"/>
                    </a:lnTo>
                    <a:lnTo>
                      <a:pt x="34" y="1498"/>
                    </a:lnTo>
                    <a:lnTo>
                      <a:pt x="26" y="1470"/>
                    </a:lnTo>
                    <a:lnTo>
                      <a:pt x="26" y="1454"/>
                    </a:lnTo>
                    <a:lnTo>
                      <a:pt x="34" y="1434"/>
                    </a:lnTo>
                    <a:lnTo>
                      <a:pt x="34" y="1407"/>
                    </a:lnTo>
                    <a:lnTo>
                      <a:pt x="53" y="1390"/>
                    </a:lnTo>
                    <a:lnTo>
                      <a:pt x="61" y="1363"/>
                    </a:lnTo>
                    <a:lnTo>
                      <a:pt x="70" y="1346"/>
                    </a:lnTo>
                    <a:lnTo>
                      <a:pt x="80" y="1319"/>
                    </a:lnTo>
                    <a:lnTo>
                      <a:pt x="80" y="1301"/>
                    </a:lnTo>
                    <a:lnTo>
                      <a:pt x="70" y="1283"/>
                    </a:lnTo>
                    <a:lnTo>
                      <a:pt x="70" y="1257"/>
                    </a:lnTo>
                    <a:lnTo>
                      <a:pt x="61" y="1239"/>
                    </a:lnTo>
                    <a:lnTo>
                      <a:pt x="61" y="1221"/>
                    </a:lnTo>
                    <a:lnTo>
                      <a:pt x="61" y="1203"/>
                    </a:lnTo>
                    <a:lnTo>
                      <a:pt x="61" y="1186"/>
                    </a:lnTo>
                    <a:lnTo>
                      <a:pt x="80" y="1167"/>
                    </a:lnTo>
                    <a:lnTo>
                      <a:pt x="88" y="1150"/>
                    </a:lnTo>
                    <a:lnTo>
                      <a:pt x="97" y="1133"/>
                    </a:lnTo>
                    <a:lnTo>
                      <a:pt x="106" y="1114"/>
                    </a:lnTo>
                    <a:lnTo>
                      <a:pt x="106" y="1087"/>
                    </a:lnTo>
                    <a:lnTo>
                      <a:pt x="106" y="1070"/>
                    </a:lnTo>
                    <a:lnTo>
                      <a:pt x="106" y="1043"/>
                    </a:lnTo>
                    <a:lnTo>
                      <a:pt x="106" y="1025"/>
                    </a:lnTo>
                    <a:lnTo>
                      <a:pt x="97" y="997"/>
                    </a:lnTo>
                    <a:lnTo>
                      <a:pt x="88" y="970"/>
                    </a:lnTo>
                    <a:lnTo>
                      <a:pt x="88" y="954"/>
                    </a:lnTo>
                    <a:lnTo>
                      <a:pt x="80" y="926"/>
                    </a:lnTo>
                    <a:lnTo>
                      <a:pt x="61" y="901"/>
                    </a:lnTo>
                    <a:lnTo>
                      <a:pt x="53" y="864"/>
                    </a:lnTo>
                    <a:lnTo>
                      <a:pt x="34" y="837"/>
                    </a:lnTo>
                    <a:lnTo>
                      <a:pt x="26" y="802"/>
                    </a:lnTo>
                    <a:lnTo>
                      <a:pt x="17" y="766"/>
                    </a:lnTo>
                    <a:lnTo>
                      <a:pt x="8" y="740"/>
                    </a:lnTo>
                    <a:lnTo>
                      <a:pt x="0" y="713"/>
                    </a:lnTo>
                    <a:lnTo>
                      <a:pt x="8" y="696"/>
                    </a:lnTo>
                    <a:lnTo>
                      <a:pt x="17" y="677"/>
                    </a:lnTo>
                    <a:lnTo>
                      <a:pt x="26" y="668"/>
                    </a:lnTo>
                    <a:lnTo>
                      <a:pt x="53" y="650"/>
                    </a:lnTo>
                    <a:lnTo>
                      <a:pt x="70" y="633"/>
                    </a:lnTo>
                    <a:lnTo>
                      <a:pt x="88" y="615"/>
                    </a:lnTo>
                    <a:lnTo>
                      <a:pt x="114" y="597"/>
                    </a:lnTo>
                    <a:lnTo>
                      <a:pt x="133" y="570"/>
                    </a:lnTo>
                    <a:lnTo>
                      <a:pt x="150" y="544"/>
                    </a:lnTo>
                    <a:lnTo>
                      <a:pt x="160" y="517"/>
                    </a:lnTo>
                    <a:lnTo>
                      <a:pt x="169" y="481"/>
                    </a:lnTo>
                    <a:lnTo>
                      <a:pt x="160" y="453"/>
                    </a:lnTo>
                    <a:lnTo>
                      <a:pt x="169" y="446"/>
                    </a:lnTo>
                    <a:lnTo>
                      <a:pt x="177" y="428"/>
                    </a:lnTo>
                    <a:lnTo>
                      <a:pt x="186" y="409"/>
                    </a:lnTo>
                    <a:lnTo>
                      <a:pt x="204" y="393"/>
                    </a:lnTo>
                    <a:lnTo>
                      <a:pt x="222" y="373"/>
                    </a:lnTo>
                    <a:lnTo>
                      <a:pt x="241" y="356"/>
                    </a:lnTo>
                    <a:lnTo>
                      <a:pt x="257" y="329"/>
                    </a:lnTo>
                    <a:lnTo>
                      <a:pt x="266" y="311"/>
                    </a:lnTo>
                    <a:lnTo>
                      <a:pt x="275" y="293"/>
                    </a:lnTo>
                    <a:lnTo>
                      <a:pt x="275" y="284"/>
                    </a:lnTo>
                    <a:lnTo>
                      <a:pt x="275" y="267"/>
                    </a:lnTo>
                    <a:lnTo>
                      <a:pt x="275" y="240"/>
                    </a:lnTo>
                    <a:lnTo>
                      <a:pt x="275" y="213"/>
                    </a:lnTo>
                    <a:lnTo>
                      <a:pt x="275" y="187"/>
                    </a:lnTo>
                    <a:lnTo>
                      <a:pt x="275" y="151"/>
                    </a:lnTo>
                    <a:lnTo>
                      <a:pt x="275" y="124"/>
                    </a:lnTo>
                    <a:lnTo>
                      <a:pt x="275" y="98"/>
                    </a:lnTo>
                    <a:lnTo>
                      <a:pt x="275" y="71"/>
                    </a:lnTo>
                    <a:lnTo>
                      <a:pt x="285" y="53"/>
                    </a:lnTo>
                    <a:lnTo>
                      <a:pt x="294" y="44"/>
                    </a:lnTo>
                    <a:lnTo>
                      <a:pt x="294" y="36"/>
                    </a:lnTo>
                    <a:lnTo>
                      <a:pt x="303" y="27"/>
                    </a:lnTo>
                    <a:lnTo>
                      <a:pt x="303" y="18"/>
                    </a:lnTo>
                    <a:lnTo>
                      <a:pt x="294" y="18"/>
                    </a:lnTo>
                    <a:lnTo>
                      <a:pt x="294" y="9"/>
                    </a:lnTo>
                    <a:lnTo>
                      <a:pt x="285" y="9"/>
                    </a:lnTo>
                    <a:lnTo>
                      <a:pt x="285" y="0"/>
                    </a:lnTo>
                    <a:lnTo>
                      <a:pt x="275" y="0"/>
                    </a:lnTo>
                    <a:lnTo>
                      <a:pt x="1657" y="42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501" name="Freeform 103"/>
              <p:cNvSpPr>
                <a:spLocks/>
              </p:cNvSpPr>
              <p:nvPr/>
            </p:nvSpPr>
            <p:spPr bwMode="auto">
              <a:xfrm>
                <a:off x="371" y="1612"/>
                <a:ext cx="749" cy="1368"/>
              </a:xfrm>
              <a:custGeom>
                <a:avLst/>
                <a:gdLst>
                  <a:gd name="T0" fmla="*/ 726 w 2951"/>
                  <a:gd name="T1" fmla="*/ 1112 h 5340"/>
                  <a:gd name="T2" fmla="*/ 740 w 2951"/>
                  <a:gd name="T3" fmla="*/ 1155 h 5340"/>
                  <a:gd name="T4" fmla="*/ 749 w 2951"/>
                  <a:gd name="T5" fmla="*/ 1183 h 5340"/>
                  <a:gd name="T6" fmla="*/ 722 w 2951"/>
                  <a:gd name="T7" fmla="*/ 1208 h 5340"/>
                  <a:gd name="T8" fmla="*/ 706 w 2951"/>
                  <a:gd name="T9" fmla="*/ 1249 h 5340"/>
                  <a:gd name="T10" fmla="*/ 679 w 2951"/>
                  <a:gd name="T11" fmla="*/ 1283 h 5340"/>
                  <a:gd name="T12" fmla="*/ 674 w 2951"/>
                  <a:gd name="T13" fmla="*/ 1313 h 5340"/>
                  <a:gd name="T14" fmla="*/ 688 w 2951"/>
                  <a:gd name="T15" fmla="*/ 1334 h 5340"/>
                  <a:gd name="T16" fmla="*/ 676 w 2951"/>
                  <a:gd name="T17" fmla="*/ 1364 h 5340"/>
                  <a:gd name="T18" fmla="*/ 418 w 2951"/>
                  <a:gd name="T19" fmla="*/ 1311 h 5340"/>
                  <a:gd name="T20" fmla="*/ 414 w 2951"/>
                  <a:gd name="T21" fmla="*/ 1258 h 5340"/>
                  <a:gd name="T22" fmla="*/ 380 w 2951"/>
                  <a:gd name="T23" fmla="*/ 1187 h 5340"/>
                  <a:gd name="T24" fmla="*/ 369 w 2951"/>
                  <a:gd name="T25" fmla="*/ 1181 h 5340"/>
                  <a:gd name="T26" fmla="*/ 353 w 2951"/>
                  <a:gd name="T27" fmla="*/ 1155 h 5340"/>
                  <a:gd name="T28" fmla="*/ 330 w 2951"/>
                  <a:gd name="T29" fmla="*/ 1151 h 5340"/>
                  <a:gd name="T30" fmla="*/ 332 w 2951"/>
                  <a:gd name="T31" fmla="*/ 1135 h 5340"/>
                  <a:gd name="T32" fmla="*/ 324 w 2951"/>
                  <a:gd name="T33" fmla="*/ 1117 h 5340"/>
                  <a:gd name="T34" fmla="*/ 278 w 2951"/>
                  <a:gd name="T35" fmla="*/ 1094 h 5340"/>
                  <a:gd name="T36" fmla="*/ 238 w 2951"/>
                  <a:gd name="T37" fmla="*/ 1046 h 5340"/>
                  <a:gd name="T38" fmla="*/ 190 w 2951"/>
                  <a:gd name="T39" fmla="*/ 1019 h 5340"/>
                  <a:gd name="T40" fmla="*/ 154 w 2951"/>
                  <a:gd name="T41" fmla="*/ 1002 h 5340"/>
                  <a:gd name="T42" fmla="*/ 149 w 2951"/>
                  <a:gd name="T43" fmla="*/ 975 h 5340"/>
                  <a:gd name="T44" fmla="*/ 154 w 2951"/>
                  <a:gd name="T45" fmla="*/ 925 h 5340"/>
                  <a:gd name="T46" fmla="*/ 142 w 2951"/>
                  <a:gd name="T47" fmla="*/ 893 h 5340"/>
                  <a:gd name="T48" fmla="*/ 133 w 2951"/>
                  <a:gd name="T49" fmla="*/ 866 h 5340"/>
                  <a:gd name="T50" fmla="*/ 118 w 2951"/>
                  <a:gd name="T51" fmla="*/ 836 h 5340"/>
                  <a:gd name="T52" fmla="*/ 108 w 2951"/>
                  <a:gd name="T53" fmla="*/ 811 h 5340"/>
                  <a:gd name="T54" fmla="*/ 88 w 2951"/>
                  <a:gd name="T55" fmla="*/ 765 h 5340"/>
                  <a:gd name="T56" fmla="*/ 77 w 2951"/>
                  <a:gd name="T57" fmla="*/ 731 h 5340"/>
                  <a:gd name="T58" fmla="*/ 97 w 2951"/>
                  <a:gd name="T59" fmla="*/ 701 h 5340"/>
                  <a:gd name="T60" fmla="*/ 104 w 2951"/>
                  <a:gd name="T61" fmla="*/ 674 h 5340"/>
                  <a:gd name="T62" fmla="*/ 68 w 2951"/>
                  <a:gd name="T63" fmla="*/ 637 h 5340"/>
                  <a:gd name="T64" fmla="*/ 63 w 2951"/>
                  <a:gd name="T65" fmla="*/ 596 h 5340"/>
                  <a:gd name="T66" fmla="*/ 68 w 2951"/>
                  <a:gd name="T67" fmla="*/ 573 h 5340"/>
                  <a:gd name="T68" fmla="*/ 75 w 2951"/>
                  <a:gd name="T69" fmla="*/ 562 h 5340"/>
                  <a:gd name="T70" fmla="*/ 86 w 2951"/>
                  <a:gd name="T71" fmla="*/ 585 h 5340"/>
                  <a:gd name="T72" fmla="*/ 102 w 2951"/>
                  <a:gd name="T73" fmla="*/ 600 h 5340"/>
                  <a:gd name="T74" fmla="*/ 104 w 2951"/>
                  <a:gd name="T75" fmla="*/ 587 h 5340"/>
                  <a:gd name="T76" fmla="*/ 97 w 2951"/>
                  <a:gd name="T77" fmla="*/ 550 h 5340"/>
                  <a:gd name="T78" fmla="*/ 102 w 2951"/>
                  <a:gd name="T79" fmla="*/ 532 h 5340"/>
                  <a:gd name="T80" fmla="*/ 126 w 2951"/>
                  <a:gd name="T81" fmla="*/ 539 h 5340"/>
                  <a:gd name="T82" fmla="*/ 158 w 2951"/>
                  <a:gd name="T83" fmla="*/ 550 h 5340"/>
                  <a:gd name="T84" fmla="*/ 152 w 2951"/>
                  <a:gd name="T85" fmla="*/ 534 h 5340"/>
                  <a:gd name="T86" fmla="*/ 129 w 2951"/>
                  <a:gd name="T87" fmla="*/ 530 h 5340"/>
                  <a:gd name="T88" fmla="*/ 104 w 2951"/>
                  <a:gd name="T89" fmla="*/ 516 h 5340"/>
                  <a:gd name="T90" fmla="*/ 75 w 2951"/>
                  <a:gd name="T91" fmla="*/ 521 h 5340"/>
                  <a:gd name="T92" fmla="*/ 65 w 2951"/>
                  <a:gd name="T93" fmla="*/ 530 h 5340"/>
                  <a:gd name="T94" fmla="*/ 43 w 2951"/>
                  <a:gd name="T95" fmla="*/ 509 h 5340"/>
                  <a:gd name="T96" fmla="*/ 38 w 2951"/>
                  <a:gd name="T97" fmla="*/ 448 h 5340"/>
                  <a:gd name="T98" fmla="*/ 7 w 2951"/>
                  <a:gd name="T99" fmla="*/ 372 h 5340"/>
                  <a:gd name="T100" fmla="*/ 15 w 2951"/>
                  <a:gd name="T101" fmla="*/ 317 h 5340"/>
                  <a:gd name="T102" fmla="*/ 27 w 2951"/>
                  <a:gd name="T103" fmla="*/ 267 h 5340"/>
                  <a:gd name="T104" fmla="*/ 4 w 2951"/>
                  <a:gd name="T105" fmla="*/ 196 h 5340"/>
                  <a:gd name="T106" fmla="*/ 34 w 2951"/>
                  <a:gd name="T107" fmla="*/ 146 h 5340"/>
                  <a:gd name="T108" fmla="*/ 61 w 2951"/>
                  <a:gd name="T109" fmla="*/ 91 h 5340"/>
                  <a:gd name="T110" fmla="*/ 70 w 2951"/>
                  <a:gd name="T111" fmla="*/ 32 h 5340"/>
                  <a:gd name="T112" fmla="*/ 75 w 2951"/>
                  <a:gd name="T113" fmla="*/ 2 h 53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951" h="5340">
                    <a:moveTo>
                      <a:pt x="1657" y="420"/>
                    </a:moveTo>
                    <a:lnTo>
                      <a:pt x="1320" y="1845"/>
                    </a:lnTo>
                    <a:lnTo>
                      <a:pt x="2853" y="4217"/>
                    </a:lnTo>
                    <a:lnTo>
                      <a:pt x="2844" y="4233"/>
                    </a:lnTo>
                    <a:lnTo>
                      <a:pt x="2844" y="4253"/>
                    </a:lnTo>
                    <a:lnTo>
                      <a:pt x="2844" y="4270"/>
                    </a:lnTo>
                    <a:lnTo>
                      <a:pt x="2844" y="4288"/>
                    </a:lnTo>
                    <a:lnTo>
                      <a:pt x="2844" y="4306"/>
                    </a:lnTo>
                    <a:lnTo>
                      <a:pt x="2853" y="4324"/>
                    </a:lnTo>
                    <a:lnTo>
                      <a:pt x="2861" y="4341"/>
                    </a:lnTo>
                    <a:lnTo>
                      <a:pt x="2871" y="4360"/>
                    </a:lnTo>
                    <a:lnTo>
                      <a:pt x="2871" y="4368"/>
                    </a:lnTo>
                    <a:lnTo>
                      <a:pt x="2880" y="4377"/>
                    </a:lnTo>
                    <a:lnTo>
                      <a:pt x="2888" y="4386"/>
                    </a:lnTo>
                    <a:lnTo>
                      <a:pt x="2897" y="4404"/>
                    </a:lnTo>
                    <a:lnTo>
                      <a:pt x="2906" y="4430"/>
                    </a:lnTo>
                    <a:lnTo>
                      <a:pt x="2906" y="4448"/>
                    </a:lnTo>
                    <a:lnTo>
                      <a:pt x="2915" y="4466"/>
                    </a:lnTo>
                    <a:lnTo>
                      <a:pt x="2915" y="4493"/>
                    </a:lnTo>
                    <a:lnTo>
                      <a:pt x="2915" y="4510"/>
                    </a:lnTo>
                    <a:lnTo>
                      <a:pt x="2915" y="4529"/>
                    </a:lnTo>
                    <a:lnTo>
                      <a:pt x="2924" y="4537"/>
                    </a:lnTo>
                    <a:lnTo>
                      <a:pt x="2924" y="4555"/>
                    </a:lnTo>
                    <a:lnTo>
                      <a:pt x="2933" y="4555"/>
                    </a:lnTo>
                    <a:lnTo>
                      <a:pt x="2941" y="4564"/>
                    </a:lnTo>
                    <a:lnTo>
                      <a:pt x="2951" y="4573"/>
                    </a:lnTo>
                    <a:lnTo>
                      <a:pt x="2951" y="4582"/>
                    </a:lnTo>
                    <a:lnTo>
                      <a:pt x="2951" y="4590"/>
                    </a:lnTo>
                    <a:lnTo>
                      <a:pt x="2951" y="4609"/>
                    </a:lnTo>
                    <a:lnTo>
                      <a:pt x="2951" y="4617"/>
                    </a:lnTo>
                    <a:lnTo>
                      <a:pt x="2941" y="4635"/>
                    </a:lnTo>
                    <a:lnTo>
                      <a:pt x="2933" y="4653"/>
                    </a:lnTo>
                    <a:lnTo>
                      <a:pt x="2915" y="4670"/>
                    </a:lnTo>
                    <a:lnTo>
                      <a:pt x="2897" y="4690"/>
                    </a:lnTo>
                    <a:lnTo>
                      <a:pt x="2888" y="4697"/>
                    </a:lnTo>
                    <a:lnTo>
                      <a:pt x="2871" y="4706"/>
                    </a:lnTo>
                    <a:lnTo>
                      <a:pt x="2861" y="4706"/>
                    </a:lnTo>
                    <a:lnTo>
                      <a:pt x="2853" y="4706"/>
                    </a:lnTo>
                    <a:lnTo>
                      <a:pt x="2844" y="4717"/>
                    </a:lnTo>
                    <a:lnTo>
                      <a:pt x="2835" y="4724"/>
                    </a:lnTo>
                    <a:lnTo>
                      <a:pt x="2826" y="4733"/>
                    </a:lnTo>
                    <a:lnTo>
                      <a:pt x="2808" y="4750"/>
                    </a:lnTo>
                    <a:lnTo>
                      <a:pt x="2799" y="4770"/>
                    </a:lnTo>
                    <a:lnTo>
                      <a:pt x="2799" y="4786"/>
                    </a:lnTo>
                    <a:lnTo>
                      <a:pt x="2791" y="4805"/>
                    </a:lnTo>
                    <a:lnTo>
                      <a:pt x="2791" y="4823"/>
                    </a:lnTo>
                    <a:lnTo>
                      <a:pt x="2791" y="4841"/>
                    </a:lnTo>
                    <a:lnTo>
                      <a:pt x="2791" y="4859"/>
                    </a:lnTo>
                    <a:lnTo>
                      <a:pt x="2781" y="4877"/>
                    </a:lnTo>
                    <a:lnTo>
                      <a:pt x="2781" y="4894"/>
                    </a:lnTo>
                    <a:lnTo>
                      <a:pt x="2772" y="4903"/>
                    </a:lnTo>
                    <a:lnTo>
                      <a:pt x="2764" y="4912"/>
                    </a:lnTo>
                    <a:lnTo>
                      <a:pt x="2755" y="4930"/>
                    </a:lnTo>
                    <a:lnTo>
                      <a:pt x="2737" y="4939"/>
                    </a:lnTo>
                    <a:lnTo>
                      <a:pt x="2719" y="4947"/>
                    </a:lnTo>
                    <a:lnTo>
                      <a:pt x="2711" y="4966"/>
                    </a:lnTo>
                    <a:lnTo>
                      <a:pt x="2692" y="4983"/>
                    </a:lnTo>
                    <a:lnTo>
                      <a:pt x="2684" y="4992"/>
                    </a:lnTo>
                    <a:lnTo>
                      <a:pt x="2675" y="5010"/>
                    </a:lnTo>
                    <a:lnTo>
                      <a:pt x="2665" y="5019"/>
                    </a:lnTo>
                    <a:lnTo>
                      <a:pt x="2665" y="5037"/>
                    </a:lnTo>
                    <a:lnTo>
                      <a:pt x="2665" y="5046"/>
                    </a:lnTo>
                    <a:lnTo>
                      <a:pt x="2675" y="5063"/>
                    </a:lnTo>
                    <a:lnTo>
                      <a:pt x="2675" y="5072"/>
                    </a:lnTo>
                    <a:lnTo>
                      <a:pt x="2675" y="5090"/>
                    </a:lnTo>
                    <a:lnTo>
                      <a:pt x="2675" y="5099"/>
                    </a:lnTo>
                    <a:lnTo>
                      <a:pt x="2665" y="5107"/>
                    </a:lnTo>
                    <a:lnTo>
                      <a:pt x="2665" y="5117"/>
                    </a:lnTo>
                    <a:lnTo>
                      <a:pt x="2657" y="5126"/>
                    </a:lnTo>
                    <a:lnTo>
                      <a:pt x="2648" y="5134"/>
                    </a:lnTo>
                    <a:lnTo>
                      <a:pt x="2648" y="5143"/>
                    </a:lnTo>
                    <a:lnTo>
                      <a:pt x="2648" y="5152"/>
                    </a:lnTo>
                    <a:lnTo>
                      <a:pt x="2648" y="5161"/>
                    </a:lnTo>
                    <a:lnTo>
                      <a:pt x="2657" y="5170"/>
                    </a:lnTo>
                    <a:lnTo>
                      <a:pt x="2665" y="5179"/>
                    </a:lnTo>
                    <a:lnTo>
                      <a:pt x="2675" y="5179"/>
                    </a:lnTo>
                    <a:lnTo>
                      <a:pt x="2684" y="5187"/>
                    </a:lnTo>
                    <a:lnTo>
                      <a:pt x="2701" y="5197"/>
                    </a:lnTo>
                    <a:lnTo>
                      <a:pt x="2711" y="5206"/>
                    </a:lnTo>
                    <a:lnTo>
                      <a:pt x="2719" y="5216"/>
                    </a:lnTo>
                    <a:lnTo>
                      <a:pt x="2719" y="5232"/>
                    </a:lnTo>
                    <a:lnTo>
                      <a:pt x="2719" y="5243"/>
                    </a:lnTo>
                    <a:lnTo>
                      <a:pt x="2719" y="5259"/>
                    </a:lnTo>
                    <a:lnTo>
                      <a:pt x="2719" y="5278"/>
                    </a:lnTo>
                    <a:lnTo>
                      <a:pt x="2711" y="5287"/>
                    </a:lnTo>
                    <a:lnTo>
                      <a:pt x="2701" y="5296"/>
                    </a:lnTo>
                    <a:lnTo>
                      <a:pt x="2692" y="5314"/>
                    </a:lnTo>
                    <a:lnTo>
                      <a:pt x="2675" y="5314"/>
                    </a:lnTo>
                    <a:lnTo>
                      <a:pt x="2665" y="5323"/>
                    </a:lnTo>
                    <a:lnTo>
                      <a:pt x="2648" y="5331"/>
                    </a:lnTo>
                    <a:lnTo>
                      <a:pt x="2621" y="5331"/>
                    </a:lnTo>
                    <a:lnTo>
                      <a:pt x="2604" y="5340"/>
                    </a:lnTo>
                    <a:lnTo>
                      <a:pt x="1657" y="5197"/>
                    </a:lnTo>
                    <a:lnTo>
                      <a:pt x="1648" y="5187"/>
                    </a:lnTo>
                    <a:lnTo>
                      <a:pt x="1648" y="5179"/>
                    </a:lnTo>
                    <a:lnTo>
                      <a:pt x="1641" y="5170"/>
                    </a:lnTo>
                    <a:lnTo>
                      <a:pt x="1641" y="5152"/>
                    </a:lnTo>
                    <a:lnTo>
                      <a:pt x="1648" y="5134"/>
                    </a:lnTo>
                    <a:lnTo>
                      <a:pt x="1648" y="5117"/>
                    </a:lnTo>
                    <a:lnTo>
                      <a:pt x="1641" y="5099"/>
                    </a:lnTo>
                    <a:lnTo>
                      <a:pt x="1641" y="5090"/>
                    </a:lnTo>
                    <a:lnTo>
                      <a:pt x="1630" y="5072"/>
                    </a:lnTo>
                    <a:lnTo>
                      <a:pt x="1621" y="5072"/>
                    </a:lnTo>
                    <a:lnTo>
                      <a:pt x="1613" y="5063"/>
                    </a:lnTo>
                    <a:lnTo>
                      <a:pt x="1613" y="5046"/>
                    </a:lnTo>
                    <a:lnTo>
                      <a:pt x="1613" y="5019"/>
                    </a:lnTo>
                    <a:lnTo>
                      <a:pt x="1621" y="4983"/>
                    </a:lnTo>
                    <a:lnTo>
                      <a:pt x="1630" y="4947"/>
                    </a:lnTo>
                    <a:lnTo>
                      <a:pt x="1630" y="4912"/>
                    </a:lnTo>
                    <a:lnTo>
                      <a:pt x="1621" y="4867"/>
                    </a:lnTo>
                    <a:lnTo>
                      <a:pt x="1613" y="4823"/>
                    </a:lnTo>
                    <a:lnTo>
                      <a:pt x="1586" y="4777"/>
                    </a:lnTo>
                    <a:lnTo>
                      <a:pt x="1541" y="4733"/>
                    </a:lnTo>
                    <a:lnTo>
                      <a:pt x="1533" y="4724"/>
                    </a:lnTo>
                    <a:lnTo>
                      <a:pt x="1524" y="4717"/>
                    </a:lnTo>
                    <a:lnTo>
                      <a:pt x="1515" y="4697"/>
                    </a:lnTo>
                    <a:lnTo>
                      <a:pt x="1506" y="4670"/>
                    </a:lnTo>
                    <a:lnTo>
                      <a:pt x="1506" y="4653"/>
                    </a:lnTo>
                    <a:lnTo>
                      <a:pt x="1497" y="4635"/>
                    </a:lnTo>
                    <a:lnTo>
                      <a:pt x="1497" y="4617"/>
                    </a:lnTo>
                    <a:lnTo>
                      <a:pt x="1488" y="4609"/>
                    </a:lnTo>
                    <a:lnTo>
                      <a:pt x="1480" y="4600"/>
                    </a:lnTo>
                    <a:lnTo>
                      <a:pt x="1470" y="4600"/>
                    </a:lnTo>
                    <a:lnTo>
                      <a:pt x="1461" y="4609"/>
                    </a:lnTo>
                    <a:lnTo>
                      <a:pt x="1453" y="4617"/>
                    </a:lnTo>
                    <a:lnTo>
                      <a:pt x="1453" y="4609"/>
                    </a:lnTo>
                    <a:lnTo>
                      <a:pt x="1444" y="4609"/>
                    </a:lnTo>
                    <a:lnTo>
                      <a:pt x="1444" y="4600"/>
                    </a:lnTo>
                    <a:lnTo>
                      <a:pt x="1435" y="4582"/>
                    </a:lnTo>
                    <a:lnTo>
                      <a:pt x="1435" y="4573"/>
                    </a:lnTo>
                    <a:lnTo>
                      <a:pt x="1435" y="4564"/>
                    </a:lnTo>
                    <a:lnTo>
                      <a:pt x="1426" y="4546"/>
                    </a:lnTo>
                    <a:lnTo>
                      <a:pt x="1417" y="4537"/>
                    </a:lnTo>
                    <a:lnTo>
                      <a:pt x="1408" y="4520"/>
                    </a:lnTo>
                    <a:lnTo>
                      <a:pt x="1390" y="4510"/>
                    </a:lnTo>
                    <a:lnTo>
                      <a:pt x="1381" y="4502"/>
                    </a:lnTo>
                    <a:lnTo>
                      <a:pt x="1364" y="4502"/>
                    </a:lnTo>
                    <a:lnTo>
                      <a:pt x="1346" y="4502"/>
                    </a:lnTo>
                    <a:lnTo>
                      <a:pt x="1328" y="4502"/>
                    </a:lnTo>
                    <a:lnTo>
                      <a:pt x="1320" y="4502"/>
                    </a:lnTo>
                    <a:lnTo>
                      <a:pt x="1310" y="4502"/>
                    </a:lnTo>
                    <a:lnTo>
                      <a:pt x="1301" y="4502"/>
                    </a:lnTo>
                    <a:lnTo>
                      <a:pt x="1301" y="4493"/>
                    </a:lnTo>
                    <a:lnTo>
                      <a:pt x="1301" y="4484"/>
                    </a:lnTo>
                    <a:lnTo>
                      <a:pt x="1301" y="4475"/>
                    </a:lnTo>
                    <a:lnTo>
                      <a:pt x="1310" y="4466"/>
                    </a:lnTo>
                    <a:lnTo>
                      <a:pt x="1320" y="4457"/>
                    </a:lnTo>
                    <a:lnTo>
                      <a:pt x="1320" y="4448"/>
                    </a:lnTo>
                    <a:lnTo>
                      <a:pt x="1320" y="4440"/>
                    </a:lnTo>
                    <a:lnTo>
                      <a:pt x="1310" y="4430"/>
                    </a:lnTo>
                    <a:lnTo>
                      <a:pt x="1301" y="4430"/>
                    </a:lnTo>
                    <a:lnTo>
                      <a:pt x="1292" y="4421"/>
                    </a:lnTo>
                    <a:lnTo>
                      <a:pt x="1284" y="4421"/>
                    </a:lnTo>
                    <a:lnTo>
                      <a:pt x="1275" y="4421"/>
                    </a:lnTo>
                    <a:lnTo>
                      <a:pt x="1275" y="4413"/>
                    </a:lnTo>
                    <a:lnTo>
                      <a:pt x="1275" y="4404"/>
                    </a:lnTo>
                    <a:lnTo>
                      <a:pt x="1275" y="4386"/>
                    </a:lnTo>
                    <a:lnTo>
                      <a:pt x="1275" y="4377"/>
                    </a:lnTo>
                    <a:lnTo>
                      <a:pt x="1275" y="4360"/>
                    </a:lnTo>
                    <a:lnTo>
                      <a:pt x="1275" y="4341"/>
                    </a:lnTo>
                    <a:lnTo>
                      <a:pt x="1264" y="4333"/>
                    </a:lnTo>
                    <a:lnTo>
                      <a:pt x="1248" y="4324"/>
                    </a:lnTo>
                    <a:lnTo>
                      <a:pt x="1230" y="4313"/>
                    </a:lnTo>
                    <a:lnTo>
                      <a:pt x="1204" y="4313"/>
                    </a:lnTo>
                    <a:lnTo>
                      <a:pt x="1177" y="4306"/>
                    </a:lnTo>
                    <a:lnTo>
                      <a:pt x="1158" y="4297"/>
                    </a:lnTo>
                    <a:lnTo>
                      <a:pt x="1131" y="4288"/>
                    </a:lnTo>
                    <a:lnTo>
                      <a:pt x="1113" y="4280"/>
                    </a:lnTo>
                    <a:lnTo>
                      <a:pt x="1096" y="4270"/>
                    </a:lnTo>
                    <a:lnTo>
                      <a:pt x="1078" y="4260"/>
                    </a:lnTo>
                    <a:lnTo>
                      <a:pt x="1069" y="4244"/>
                    </a:lnTo>
                    <a:lnTo>
                      <a:pt x="1051" y="4233"/>
                    </a:lnTo>
                    <a:lnTo>
                      <a:pt x="1043" y="4217"/>
                    </a:lnTo>
                    <a:lnTo>
                      <a:pt x="1033" y="4189"/>
                    </a:lnTo>
                    <a:lnTo>
                      <a:pt x="1016" y="4173"/>
                    </a:lnTo>
                    <a:lnTo>
                      <a:pt x="998" y="4145"/>
                    </a:lnTo>
                    <a:lnTo>
                      <a:pt x="980" y="4127"/>
                    </a:lnTo>
                    <a:lnTo>
                      <a:pt x="963" y="4100"/>
                    </a:lnTo>
                    <a:lnTo>
                      <a:pt x="936" y="4083"/>
                    </a:lnTo>
                    <a:lnTo>
                      <a:pt x="908" y="4064"/>
                    </a:lnTo>
                    <a:lnTo>
                      <a:pt x="882" y="4047"/>
                    </a:lnTo>
                    <a:lnTo>
                      <a:pt x="855" y="4037"/>
                    </a:lnTo>
                    <a:lnTo>
                      <a:pt x="828" y="4029"/>
                    </a:lnTo>
                    <a:lnTo>
                      <a:pt x="802" y="4029"/>
                    </a:lnTo>
                    <a:lnTo>
                      <a:pt x="793" y="4020"/>
                    </a:lnTo>
                    <a:lnTo>
                      <a:pt x="775" y="4011"/>
                    </a:lnTo>
                    <a:lnTo>
                      <a:pt x="767" y="4003"/>
                    </a:lnTo>
                    <a:lnTo>
                      <a:pt x="758" y="3984"/>
                    </a:lnTo>
                    <a:lnTo>
                      <a:pt x="747" y="3976"/>
                    </a:lnTo>
                    <a:lnTo>
                      <a:pt x="731" y="3957"/>
                    </a:lnTo>
                    <a:lnTo>
                      <a:pt x="712" y="3949"/>
                    </a:lnTo>
                    <a:lnTo>
                      <a:pt x="687" y="3940"/>
                    </a:lnTo>
                    <a:lnTo>
                      <a:pt x="659" y="3931"/>
                    </a:lnTo>
                    <a:lnTo>
                      <a:pt x="650" y="3931"/>
                    </a:lnTo>
                    <a:lnTo>
                      <a:pt x="632" y="3931"/>
                    </a:lnTo>
                    <a:lnTo>
                      <a:pt x="623" y="3931"/>
                    </a:lnTo>
                    <a:lnTo>
                      <a:pt x="614" y="3923"/>
                    </a:lnTo>
                    <a:lnTo>
                      <a:pt x="606" y="3923"/>
                    </a:lnTo>
                    <a:lnTo>
                      <a:pt x="606" y="3913"/>
                    </a:lnTo>
                    <a:lnTo>
                      <a:pt x="597" y="3904"/>
                    </a:lnTo>
                    <a:lnTo>
                      <a:pt x="587" y="3904"/>
                    </a:lnTo>
                    <a:lnTo>
                      <a:pt x="579" y="3896"/>
                    </a:lnTo>
                    <a:lnTo>
                      <a:pt x="570" y="3887"/>
                    </a:lnTo>
                    <a:lnTo>
                      <a:pt x="570" y="3877"/>
                    </a:lnTo>
                    <a:lnTo>
                      <a:pt x="570" y="3869"/>
                    </a:lnTo>
                    <a:lnTo>
                      <a:pt x="570" y="3851"/>
                    </a:lnTo>
                    <a:lnTo>
                      <a:pt x="579" y="3843"/>
                    </a:lnTo>
                    <a:lnTo>
                      <a:pt x="579" y="3824"/>
                    </a:lnTo>
                    <a:lnTo>
                      <a:pt x="587" y="3807"/>
                    </a:lnTo>
                    <a:lnTo>
                      <a:pt x="587" y="3797"/>
                    </a:lnTo>
                    <a:lnTo>
                      <a:pt x="587" y="3780"/>
                    </a:lnTo>
                    <a:lnTo>
                      <a:pt x="587" y="3763"/>
                    </a:lnTo>
                    <a:lnTo>
                      <a:pt x="587" y="3753"/>
                    </a:lnTo>
                    <a:lnTo>
                      <a:pt x="587" y="3736"/>
                    </a:lnTo>
                    <a:lnTo>
                      <a:pt x="587" y="3707"/>
                    </a:lnTo>
                    <a:lnTo>
                      <a:pt x="597" y="3691"/>
                    </a:lnTo>
                    <a:lnTo>
                      <a:pt x="597" y="3663"/>
                    </a:lnTo>
                    <a:lnTo>
                      <a:pt x="606" y="3636"/>
                    </a:lnTo>
                    <a:lnTo>
                      <a:pt x="606" y="3610"/>
                    </a:lnTo>
                    <a:lnTo>
                      <a:pt x="606" y="3592"/>
                    </a:lnTo>
                    <a:lnTo>
                      <a:pt x="606" y="3574"/>
                    </a:lnTo>
                    <a:lnTo>
                      <a:pt x="597" y="3556"/>
                    </a:lnTo>
                    <a:lnTo>
                      <a:pt x="579" y="3547"/>
                    </a:lnTo>
                    <a:lnTo>
                      <a:pt x="570" y="3539"/>
                    </a:lnTo>
                    <a:lnTo>
                      <a:pt x="570" y="3530"/>
                    </a:lnTo>
                    <a:lnTo>
                      <a:pt x="561" y="3520"/>
                    </a:lnTo>
                    <a:lnTo>
                      <a:pt x="561" y="3512"/>
                    </a:lnTo>
                    <a:lnTo>
                      <a:pt x="561" y="3503"/>
                    </a:lnTo>
                    <a:lnTo>
                      <a:pt x="561" y="3486"/>
                    </a:lnTo>
                    <a:lnTo>
                      <a:pt x="561" y="3476"/>
                    </a:lnTo>
                    <a:lnTo>
                      <a:pt x="561" y="3467"/>
                    </a:lnTo>
                    <a:lnTo>
                      <a:pt x="561" y="3459"/>
                    </a:lnTo>
                    <a:lnTo>
                      <a:pt x="552" y="3450"/>
                    </a:lnTo>
                    <a:lnTo>
                      <a:pt x="543" y="3440"/>
                    </a:lnTo>
                    <a:lnTo>
                      <a:pt x="534" y="3432"/>
                    </a:lnTo>
                    <a:lnTo>
                      <a:pt x="534" y="3414"/>
                    </a:lnTo>
                    <a:lnTo>
                      <a:pt x="534" y="3406"/>
                    </a:lnTo>
                    <a:lnTo>
                      <a:pt x="525" y="3396"/>
                    </a:lnTo>
                    <a:lnTo>
                      <a:pt x="525" y="3379"/>
                    </a:lnTo>
                    <a:lnTo>
                      <a:pt x="517" y="3370"/>
                    </a:lnTo>
                    <a:lnTo>
                      <a:pt x="507" y="3352"/>
                    </a:lnTo>
                    <a:lnTo>
                      <a:pt x="498" y="3343"/>
                    </a:lnTo>
                    <a:lnTo>
                      <a:pt x="481" y="3325"/>
                    </a:lnTo>
                    <a:lnTo>
                      <a:pt x="471" y="3316"/>
                    </a:lnTo>
                    <a:lnTo>
                      <a:pt x="463" y="3307"/>
                    </a:lnTo>
                    <a:lnTo>
                      <a:pt x="454" y="3290"/>
                    </a:lnTo>
                    <a:lnTo>
                      <a:pt x="454" y="3280"/>
                    </a:lnTo>
                    <a:lnTo>
                      <a:pt x="454" y="3271"/>
                    </a:lnTo>
                    <a:lnTo>
                      <a:pt x="463" y="3263"/>
                    </a:lnTo>
                    <a:lnTo>
                      <a:pt x="463" y="3245"/>
                    </a:lnTo>
                    <a:lnTo>
                      <a:pt x="463" y="3236"/>
                    </a:lnTo>
                    <a:lnTo>
                      <a:pt x="463" y="3227"/>
                    </a:lnTo>
                    <a:lnTo>
                      <a:pt x="454" y="3218"/>
                    </a:lnTo>
                    <a:lnTo>
                      <a:pt x="454" y="3210"/>
                    </a:lnTo>
                    <a:lnTo>
                      <a:pt x="445" y="3200"/>
                    </a:lnTo>
                    <a:lnTo>
                      <a:pt x="436" y="3190"/>
                    </a:lnTo>
                    <a:lnTo>
                      <a:pt x="436" y="3174"/>
                    </a:lnTo>
                    <a:lnTo>
                      <a:pt x="427" y="3165"/>
                    </a:lnTo>
                    <a:lnTo>
                      <a:pt x="418" y="3147"/>
                    </a:lnTo>
                    <a:lnTo>
                      <a:pt x="418" y="3130"/>
                    </a:lnTo>
                    <a:lnTo>
                      <a:pt x="418" y="3110"/>
                    </a:lnTo>
                    <a:lnTo>
                      <a:pt x="418" y="3103"/>
                    </a:lnTo>
                    <a:lnTo>
                      <a:pt x="410" y="3094"/>
                    </a:lnTo>
                    <a:lnTo>
                      <a:pt x="401" y="3075"/>
                    </a:lnTo>
                    <a:lnTo>
                      <a:pt x="383" y="3057"/>
                    </a:lnTo>
                    <a:lnTo>
                      <a:pt x="374" y="3030"/>
                    </a:lnTo>
                    <a:lnTo>
                      <a:pt x="365" y="3013"/>
                    </a:lnTo>
                    <a:lnTo>
                      <a:pt x="347" y="2986"/>
                    </a:lnTo>
                    <a:lnTo>
                      <a:pt x="338" y="2969"/>
                    </a:lnTo>
                    <a:lnTo>
                      <a:pt x="330" y="2950"/>
                    </a:lnTo>
                    <a:lnTo>
                      <a:pt x="321" y="2933"/>
                    </a:lnTo>
                    <a:lnTo>
                      <a:pt x="310" y="2914"/>
                    </a:lnTo>
                    <a:lnTo>
                      <a:pt x="310" y="2906"/>
                    </a:lnTo>
                    <a:lnTo>
                      <a:pt x="303" y="2897"/>
                    </a:lnTo>
                    <a:lnTo>
                      <a:pt x="303" y="2879"/>
                    </a:lnTo>
                    <a:lnTo>
                      <a:pt x="303" y="2870"/>
                    </a:lnTo>
                    <a:lnTo>
                      <a:pt x="303" y="2861"/>
                    </a:lnTo>
                    <a:lnTo>
                      <a:pt x="303" y="2853"/>
                    </a:lnTo>
                    <a:lnTo>
                      <a:pt x="303" y="2843"/>
                    </a:lnTo>
                    <a:lnTo>
                      <a:pt x="310" y="2834"/>
                    </a:lnTo>
                    <a:lnTo>
                      <a:pt x="321" y="2817"/>
                    </a:lnTo>
                    <a:lnTo>
                      <a:pt x="338" y="2808"/>
                    </a:lnTo>
                    <a:lnTo>
                      <a:pt x="347" y="2799"/>
                    </a:lnTo>
                    <a:lnTo>
                      <a:pt x="365" y="2790"/>
                    </a:lnTo>
                    <a:lnTo>
                      <a:pt x="374" y="2773"/>
                    </a:lnTo>
                    <a:lnTo>
                      <a:pt x="374" y="2763"/>
                    </a:lnTo>
                    <a:lnTo>
                      <a:pt x="383" y="2746"/>
                    </a:lnTo>
                    <a:lnTo>
                      <a:pt x="383" y="2737"/>
                    </a:lnTo>
                    <a:lnTo>
                      <a:pt x="391" y="2728"/>
                    </a:lnTo>
                    <a:lnTo>
                      <a:pt x="391" y="2719"/>
                    </a:lnTo>
                    <a:lnTo>
                      <a:pt x="401" y="2710"/>
                    </a:lnTo>
                    <a:lnTo>
                      <a:pt x="410" y="2710"/>
                    </a:lnTo>
                    <a:lnTo>
                      <a:pt x="418" y="2701"/>
                    </a:lnTo>
                    <a:lnTo>
                      <a:pt x="427" y="2683"/>
                    </a:lnTo>
                    <a:lnTo>
                      <a:pt x="427" y="2674"/>
                    </a:lnTo>
                    <a:lnTo>
                      <a:pt x="427" y="2657"/>
                    </a:lnTo>
                    <a:lnTo>
                      <a:pt x="418" y="2648"/>
                    </a:lnTo>
                    <a:lnTo>
                      <a:pt x="410" y="2630"/>
                    </a:lnTo>
                    <a:lnTo>
                      <a:pt x="401" y="2621"/>
                    </a:lnTo>
                    <a:lnTo>
                      <a:pt x="383" y="2613"/>
                    </a:lnTo>
                    <a:lnTo>
                      <a:pt x="356" y="2602"/>
                    </a:lnTo>
                    <a:lnTo>
                      <a:pt x="330" y="2602"/>
                    </a:lnTo>
                    <a:lnTo>
                      <a:pt x="321" y="2593"/>
                    </a:lnTo>
                    <a:lnTo>
                      <a:pt x="310" y="2577"/>
                    </a:lnTo>
                    <a:lnTo>
                      <a:pt x="294" y="2557"/>
                    </a:lnTo>
                    <a:lnTo>
                      <a:pt x="285" y="2540"/>
                    </a:lnTo>
                    <a:lnTo>
                      <a:pt x="275" y="2513"/>
                    </a:lnTo>
                    <a:lnTo>
                      <a:pt x="266" y="2487"/>
                    </a:lnTo>
                    <a:lnTo>
                      <a:pt x="257" y="2460"/>
                    </a:lnTo>
                    <a:lnTo>
                      <a:pt x="257" y="2433"/>
                    </a:lnTo>
                    <a:lnTo>
                      <a:pt x="257" y="2416"/>
                    </a:lnTo>
                    <a:lnTo>
                      <a:pt x="266" y="2397"/>
                    </a:lnTo>
                    <a:lnTo>
                      <a:pt x="275" y="2380"/>
                    </a:lnTo>
                    <a:lnTo>
                      <a:pt x="275" y="2362"/>
                    </a:lnTo>
                    <a:lnTo>
                      <a:pt x="266" y="2353"/>
                    </a:lnTo>
                    <a:lnTo>
                      <a:pt x="266" y="2344"/>
                    </a:lnTo>
                    <a:lnTo>
                      <a:pt x="257" y="2336"/>
                    </a:lnTo>
                    <a:lnTo>
                      <a:pt x="250" y="2327"/>
                    </a:lnTo>
                    <a:lnTo>
                      <a:pt x="241" y="2317"/>
                    </a:lnTo>
                    <a:lnTo>
                      <a:pt x="241" y="2300"/>
                    </a:lnTo>
                    <a:lnTo>
                      <a:pt x="241" y="2291"/>
                    </a:lnTo>
                    <a:lnTo>
                      <a:pt x="250" y="2273"/>
                    </a:lnTo>
                    <a:lnTo>
                      <a:pt x="257" y="2264"/>
                    </a:lnTo>
                    <a:lnTo>
                      <a:pt x="257" y="2256"/>
                    </a:lnTo>
                    <a:lnTo>
                      <a:pt x="266" y="2256"/>
                    </a:lnTo>
                    <a:lnTo>
                      <a:pt x="266" y="2247"/>
                    </a:lnTo>
                    <a:lnTo>
                      <a:pt x="266" y="2237"/>
                    </a:lnTo>
                    <a:lnTo>
                      <a:pt x="275" y="2237"/>
                    </a:lnTo>
                    <a:lnTo>
                      <a:pt x="275" y="2229"/>
                    </a:lnTo>
                    <a:lnTo>
                      <a:pt x="275" y="2220"/>
                    </a:lnTo>
                    <a:lnTo>
                      <a:pt x="275" y="2211"/>
                    </a:lnTo>
                    <a:lnTo>
                      <a:pt x="275" y="2202"/>
                    </a:lnTo>
                    <a:lnTo>
                      <a:pt x="275" y="2193"/>
                    </a:lnTo>
                    <a:lnTo>
                      <a:pt x="285" y="2193"/>
                    </a:lnTo>
                    <a:lnTo>
                      <a:pt x="294" y="2193"/>
                    </a:lnTo>
                    <a:lnTo>
                      <a:pt x="303" y="2202"/>
                    </a:lnTo>
                    <a:lnTo>
                      <a:pt x="303" y="2211"/>
                    </a:lnTo>
                    <a:lnTo>
                      <a:pt x="303" y="2220"/>
                    </a:lnTo>
                    <a:lnTo>
                      <a:pt x="303" y="2229"/>
                    </a:lnTo>
                    <a:lnTo>
                      <a:pt x="310" y="2237"/>
                    </a:lnTo>
                    <a:lnTo>
                      <a:pt x="310" y="2247"/>
                    </a:lnTo>
                    <a:lnTo>
                      <a:pt x="321" y="2256"/>
                    </a:lnTo>
                    <a:lnTo>
                      <a:pt x="330" y="2264"/>
                    </a:lnTo>
                    <a:lnTo>
                      <a:pt x="338" y="2273"/>
                    </a:lnTo>
                    <a:lnTo>
                      <a:pt x="338" y="2282"/>
                    </a:lnTo>
                    <a:lnTo>
                      <a:pt x="347" y="2282"/>
                    </a:lnTo>
                    <a:lnTo>
                      <a:pt x="356" y="2291"/>
                    </a:lnTo>
                    <a:lnTo>
                      <a:pt x="356" y="2300"/>
                    </a:lnTo>
                    <a:lnTo>
                      <a:pt x="356" y="2317"/>
                    </a:lnTo>
                    <a:lnTo>
                      <a:pt x="356" y="2327"/>
                    </a:lnTo>
                    <a:lnTo>
                      <a:pt x="365" y="2327"/>
                    </a:lnTo>
                    <a:lnTo>
                      <a:pt x="374" y="2336"/>
                    </a:lnTo>
                    <a:lnTo>
                      <a:pt x="383" y="2336"/>
                    </a:lnTo>
                    <a:lnTo>
                      <a:pt x="391" y="2344"/>
                    </a:lnTo>
                    <a:lnTo>
                      <a:pt x="401" y="2344"/>
                    </a:lnTo>
                    <a:lnTo>
                      <a:pt x="410" y="2344"/>
                    </a:lnTo>
                    <a:lnTo>
                      <a:pt x="410" y="2336"/>
                    </a:lnTo>
                    <a:lnTo>
                      <a:pt x="418" y="2336"/>
                    </a:lnTo>
                    <a:lnTo>
                      <a:pt x="418" y="2327"/>
                    </a:lnTo>
                    <a:lnTo>
                      <a:pt x="410" y="2317"/>
                    </a:lnTo>
                    <a:lnTo>
                      <a:pt x="410" y="2309"/>
                    </a:lnTo>
                    <a:lnTo>
                      <a:pt x="410" y="2300"/>
                    </a:lnTo>
                    <a:lnTo>
                      <a:pt x="410" y="2291"/>
                    </a:lnTo>
                    <a:lnTo>
                      <a:pt x="410" y="2273"/>
                    </a:lnTo>
                    <a:lnTo>
                      <a:pt x="401" y="2264"/>
                    </a:lnTo>
                    <a:lnTo>
                      <a:pt x="391" y="2256"/>
                    </a:lnTo>
                    <a:lnTo>
                      <a:pt x="383" y="2247"/>
                    </a:lnTo>
                    <a:lnTo>
                      <a:pt x="374" y="2229"/>
                    </a:lnTo>
                    <a:lnTo>
                      <a:pt x="365" y="2211"/>
                    </a:lnTo>
                    <a:lnTo>
                      <a:pt x="365" y="2202"/>
                    </a:lnTo>
                    <a:lnTo>
                      <a:pt x="374" y="2184"/>
                    </a:lnTo>
                    <a:lnTo>
                      <a:pt x="374" y="2166"/>
                    </a:lnTo>
                    <a:lnTo>
                      <a:pt x="383" y="2148"/>
                    </a:lnTo>
                    <a:lnTo>
                      <a:pt x="383" y="2140"/>
                    </a:lnTo>
                    <a:lnTo>
                      <a:pt x="383" y="2120"/>
                    </a:lnTo>
                    <a:lnTo>
                      <a:pt x="374" y="2113"/>
                    </a:lnTo>
                    <a:lnTo>
                      <a:pt x="365" y="2095"/>
                    </a:lnTo>
                    <a:lnTo>
                      <a:pt x="374" y="2086"/>
                    </a:lnTo>
                    <a:lnTo>
                      <a:pt x="383" y="2077"/>
                    </a:lnTo>
                    <a:lnTo>
                      <a:pt x="391" y="2077"/>
                    </a:lnTo>
                    <a:lnTo>
                      <a:pt x="401" y="2077"/>
                    </a:lnTo>
                    <a:lnTo>
                      <a:pt x="410" y="2086"/>
                    </a:lnTo>
                    <a:lnTo>
                      <a:pt x="427" y="2086"/>
                    </a:lnTo>
                    <a:lnTo>
                      <a:pt x="436" y="2095"/>
                    </a:lnTo>
                    <a:lnTo>
                      <a:pt x="445" y="2104"/>
                    </a:lnTo>
                    <a:lnTo>
                      <a:pt x="454" y="2104"/>
                    </a:lnTo>
                    <a:lnTo>
                      <a:pt x="463" y="2113"/>
                    </a:lnTo>
                    <a:lnTo>
                      <a:pt x="471" y="2113"/>
                    </a:lnTo>
                    <a:lnTo>
                      <a:pt x="481" y="2104"/>
                    </a:lnTo>
                    <a:lnTo>
                      <a:pt x="498" y="2104"/>
                    </a:lnTo>
                    <a:lnTo>
                      <a:pt x="507" y="2113"/>
                    </a:lnTo>
                    <a:lnTo>
                      <a:pt x="517" y="2113"/>
                    </a:lnTo>
                    <a:lnTo>
                      <a:pt x="534" y="2120"/>
                    </a:lnTo>
                    <a:lnTo>
                      <a:pt x="543" y="2140"/>
                    </a:lnTo>
                    <a:lnTo>
                      <a:pt x="570" y="2148"/>
                    </a:lnTo>
                    <a:lnTo>
                      <a:pt x="579" y="2148"/>
                    </a:lnTo>
                    <a:lnTo>
                      <a:pt x="597" y="2157"/>
                    </a:lnTo>
                    <a:lnTo>
                      <a:pt x="606" y="2157"/>
                    </a:lnTo>
                    <a:lnTo>
                      <a:pt x="614" y="2157"/>
                    </a:lnTo>
                    <a:lnTo>
                      <a:pt x="623" y="2148"/>
                    </a:lnTo>
                    <a:lnTo>
                      <a:pt x="614" y="2140"/>
                    </a:lnTo>
                    <a:lnTo>
                      <a:pt x="606" y="2131"/>
                    </a:lnTo>
                    <a:lnTo>
                      <a:pt x="597" y="2120"/>
                    </a:lnTo>
                    <a:lnTo>
                      <a:pt x="597" y="2113"/>
                    </a:lnTo>
                    <a:lnTo>
                      <a:pt x="597" y="2104"/>
                    </a:lnTo>
                    <a:lnTo>
                      <a:pt x="597" y="2095"/>
                    </a:lnTo>
                    <a:lnTo>
                      <a:pt x="597" y="2086"/>
                    </a:lnTo>
                    <a:lnTo>
                      <a:pt x="606" y="2077"/>
                    </a:lnTo>
                    <a:lnTo>
                      <a:pt x="597" y="2077"/>
                    </a:lnTo>
                    <a:lnTo>
                      <a:pt x="587" y="2077"/>
                    </a:lnTo>
                    <a:lnTo>
                      <a:pt x="570" y="2077"/>
                    </a:lnTo>
                    <a:lnTo>
                      <a:pt x="561" y="2077"/>
                    </a:lnTo>
                    <a:lnTo>
                      <a:pt x="543" y="2077"/>
                    </a:lnTo>
                    <a:lnTo>
                      <a:pt x="534" y="2077"/>
                    </a:lnTo>
                    <a:lnTo>
                      <a:pt x="517" y="2067"/>
                    </a:lnTo>
                    <a:lnTo>
                      <a:pt x="507" y="2067"/>
                    </a:lnTo>
                    <a:lnTo>
                      <a:pt x="490" y="2067"/>
                    </a:lnTo>
                    <a:lnTo>
                      <a:pt x="481" y="2060"/>
                    </a:lnTo>
                    <a:lnTo>
                      <a:pt x="463" y="2060"/>
                    </a:lnTo>
                    <a:lnTo>
                      <a:pt x="445" y="2060"/>
                    </a:lnTo>
                    <a:lnTo>
                      <a:pt x="445" y="2051"/>
                    </a:lnTo>
                    <a:lnTo>
                      <a:pt x="445" y="2040"/>
                    </a:lnTo>
                    <a:lnTo>
                      <a:pt x="436" y="2033"/>
                    </a:lnTo>
                    <a:lnTo>
                      <a:pt x="436" y="2024"/>
                    </a:lnTo>
                    <a:lnTo>
                      <a:pt x="427" y="2014"/>
                    </a:lnTo>
                    <a:lnTo>
                      <a:pt x="410" y="2014"/>
                    </a:lnTo>
                    <a:lnTo>
                      <a:pt x="401" y="2005"/>
                    </a:lnTo>
                    <a:lnTo>
                      <a:pt x="383" y="2005"/>
                    </a:lnTo>
                    <a:lnTo>
                      <a:pt x="365" y="2005"/>
                    </a:lnTo>
                    <a:lnTo>
                      <a:pt x="338" y="2005"/>
                    </a:lnTo>
                    <a:lnTo>
                      <a:pt x="330" y="2014"/>
                    </a:lnTo>
                    <a:lnTo>
                      <a:pt x="321" y="2024"/>
                    </a:lnTo>
                    <a:lnTo>
                      <a:pt x="310" y="2024"/>
                    </a:lnTo>
                    <a:lnTo>
                      <a:pt x="303" y="2033"/>
                    </a:lnTo>
                    <a:lnTo>
                      <a:pt x="294" y="2033"/>
                    </a:lnTo>
                    <a:lnTo>
                      <a:pt x="285" y="2040"/>
                    </a:lnTo>
                    <a:lnTo>
                      <a:pt x="275" y="2051"/>
                    </a:lnTo>
                    <a:lnTo>
                      <a:pt x="275" y="2060"/>
                    </a:lnTo>
                    <a:lnTo>
                      <a:pt x="275" y="2067"/>
                    </a:lnTo>
                    <a:lnTo>
                      <a:pt x="266" y="2067"/>
                    </a:lnTo>
                    <a:lnTo>
                      <a:pt x="257" y="2067"/>
                    </a:lnTo>
                    <a:lnTo>
                      <a:pt x="250" y="2060"/>
                    </a:lnTo>
                    <a:lnTo>
                      <a:pt x="241" y="2060"/>
                    </a:lnTo>
                    <a:lnTo>
                      <a:pt x="230" y="2051"/>
                    </a:lnTo>
                    <a:lnTo>
                      <a:pt x="222" y="2040"/>
                    </a:lnTo>
                    <a:lnTo>
                      <a:pt x="213" y="2040"/>
                    </a:lnTo>
                    <a:lnTo>
                      <a:pt x="204" y="2033"/>
                    </a:lnTo>
                    <a:lnTo>
                      <a:pt x="186" y="2024"/>
                    </a:lnTo>
                    <a:lnTo>
                      <a:pt x="177" y="2014"/>
                    </a:lnTo>
                    <a:lnTo>
                      <a:pt x="169" y="2005"/>
                    </a:lnTo>
                    <a:lnTo>
                      <a:pt x="169" y="1987"/>
                    </a:lnTo>
                    <a:lnTo>
                      <a:pt x="169" y="1980"/>
                    </a:lnTo>
                    <a:lnTo>
                      <a:pt x="169" y="1960"/>
                    </a:lnTo>
                    <a:lnTo>
                      <a:pt x="169" y="1943"/>
                    </a:lnTo>
                    <a:lnTo>
                      <a:pt x="177" y="1925"/>
                    </a:lnTo>
                    <a:lnTo>
                      <a:pt x="186" y="1907"/>
                    </a:lnTo>
                    <a:lnTo>
                      <a:pt x="186" y="1880"/>
                    </a:lnTo>
                    <a:lnTo>
                      <a:pt x="186" y="1854"/>
                    </a:lnTo>
                    <a:lnTo>
                      <a:pt x="177" y="1819"/>
                    </a:lnTo>
                    <a:lnTo>
                      <a:pt x="169" y="1783"/>
                    </a:lnTo>
                    <a:lnTo>
                      <a:pt x="150" y="1747"/>
                    </a:lnTo>
                    <a:lnTo>
                      <a:pt x="133" y="1711"/>
                    </a:lnTo>
                    <a:lnTo>
                      <a:pt x="114" y="1667"/>
                    </a:lnTo>
                    <a:lnTo>
                      <a:pt x="97" y="1631"/>
                    </a:lnTo>
                    <a:lnTo>
                      <a:pt x="80" y="1596"/>
                    </a:lnTo>
                    <a:lnTo>
                      <a:pt x="61" y="1569"/>
                    </a:lnTo>
                    <a:lnTo>
                      <a:pt x="53" y="1543"/>
                    </a:lnTo>
                    <a:lnTo>
                      <a:pt x="44" y="1516"/>
                    </a:lnTo>
                    <a:lnTo>
                      <a:pt x="34" y="1498"/>
                    </a:lnTo>
                    <a:lnTo>
                      <a:pt x="26" y="1470"/>
                    </a:lnTo>
                    <a:lnTo>
                      <a:pt x="26" y="1454"/>
                    </a:lnTo>
                    <a:lnTo>
                      <a:pt x="34" y="1434"/>
                    </a:lnTo>
                    <a:lnTo>
                      <a:pt x="34" y="1407"/>
                    </a:lnTo>
                    <a:lnTo>
                      <a:pt x="53" y="1390"/>
                    </a:lnTo>
                    <a:lnTo>
                      <a:pt x="61" y="1363"/>
                    </a:lnTo>
                    <a:lnTo>
                      <a:pt x="70" y="1346"/>
                    </a:lnTo>
                    <a:lnTo>
                      <a:pt x="80" y="1319"/>
                    </a:lnTo>
                    <a:lnTo>
                      <a:pt x="80" y="1301"/>
                    </a:lnTo>
                    <a:lnTo>
                      <a:pt x="70" y="1283"/>
                    </a:lnTo>
                    <a:lnTo>
                      <a:pt x="70" y="1257"/>
                    </a:lnTo>
                    <a:lnTo>
                      <a:pt x="61" y="1239"/>
                    </a:lnTo>
                    <a:lnTo>
                      <a:pt x="61" y="1221"/>
                    </a:lnTo>
                    <a:lnTo>
                      <a:pt x="61" y="1203"/>
                    </a:lnTo>
                    <a:lnTo>
                      <a:pt x="61" y="1186"/>
                    </a:lnTo>
                    <a:lnTo>
                      <a:pt x="80" y="1167"/>
                    </a:lnTo>
                    <a:lnTo>
                      <a:pt x="88" y="1150"/>
                    </a:lnTo>
                    <a:lnTo>
                      <a:pt x="97" y="1133"/>
                    </a:lnTo>
                    <a:lnTo>
                      <a:pt x="106" y="1114"/>
                    </a:lnTo>
                    <a:lnTo>
                      <a:pt x="106" y="1087"/>
                    </a:lnTo>
                    <a:lnTo>
                      <a:pt x="106" y="1070"/>
                    </a:lnTo>
                    <a:lnTo>
                      <a:pt x="106" y="1043"/>
                    </a:lnTo>
                    <a:lnTo>
                      <a:pt x="106" y="1025"/>
                    </a:lnTo>
                    <a:lnTo>
                      <a:pt x="97" y="997"/>
                    </a:lnTo>
                    <a:lnTo>
                      <a:pt x="88" y="970"/>
                    </a:lnTo>
                    <a:lnTo>
                      <a:pt x="88" y="954"/>
                    </a:lnTo>
                    <a:lnTo>
                      <a:pt x="80" y="926"/>
                    </a:lnTo>
                    <a:lnTo>
                      <a:pt x="61" y="901"/>
                    </a:lnTo>
                    <a:lnTo>
                      <a:pt x="53" y="864"/>
                    </a:lnTo>
                    <a:lnTo>
                      <a:pt x="34" y="837"/>
                    </a:lnTo>
                    <a:lnTo>
                      <a:pt x="26" y="802"/>
                    </a:lnTo>
                    <a:lnTo>
                      <a:pt x="17" y="766"/>
                    </a:lnTo>
                    <a:lnTo>
                      <a:pt x="8" y="740"/>
                    </a:lnTo>
                    <a:lnTo>
                      <a:pt x="0" y="713"/>
                    </a:lnTo>
                    <a:lnTo>
                      <a:pt x="8" y="696"/>
                    </a:lnTo>
                    <a:lnTo>
                      <a:pt x="17" y="677"/>
                    </a:lnTo>
                    <a:lnTo>
                      <a:pt x="26" y="668"/>
                    </a:lnTo>
                    <a:lnTo>
                      <a:pt x="53" y="650"/>
                    </a:lnTo>
                    <a:lnTo>
                      <a:pt x="70" y="633"/>
                    </a:lnTo>
                    <a:lnTo>
                      <a:pt x="88" y="615"/>
                    </a:lnTo>
                    <a:lnTo>
                      <a:pt x="114" y="597"/>
                    </a:lnTo>
                    <a:lnTo>
                      <a:pt x="133" y="570"/>
                    </a:lnTo>
                    <a:lnTo>
                      <a:pt x="150" y="544"/>
                    </a:lnTo>
                    <a:lnTo>
                      <a:pt x="160" y="517"/>
                    </a:lnTo>
                    <a:lnTo>
                      <a:pt x="169" y="481"/>
                    </a:lnTo>
                    <a:lnTo>
                      <a:pt x="160" y="453"/>
                    </a:lnTo>
                    <a:lnTo>
                      <a:pt x="169" y="446"/>
                    </a:lnTo>
                    <a:lnTo>
                      <a:pt x="177" y="428"/>
                    </a:lnTo>
                    <a:lnTo>
                      <a:pt x="186" y="409"/>
                    </a:lnTo>
                    <a:lnTo>
                      <a:pt x="204" y="393"/>
                    </a:lnTo>
                    <a:lnTo>
                      <a:pt x="222" y="373"/>
                    </a:lnTo>
                    <a:lnTo>
                      <a:pt x="241" y="356"/>
                    </a:lnTo>
                    <a:lnTo>
                      <a:pt x="257" y="329"/>
                    </a:lnTo>
                    <a:lnTo>
                      <a:pt x="266" y="311"/>
                    </a:lnTo>
                    <a:lnTo>
                      <a:pt x="275" y="293"/>
                    </a:lnTo>
                    <a:lnTo>
                      <a:pt x="275" y="284"/>
                    </a:lnTo>
                    <a:lnTo>
                      <a:pt x="275" y="267"/>
                    </a:lnTo>
                    <a:lnTo>
                      <a:pt x="275" y="240"/>
                    </a:lnTo>
                    <a:lnTo>
                      <a:pt x="275" y="213"/>
                    </a:lnTo>
                    <a:lnTo>
                      <a:pt x="275" y="187"/>
                    </a:lnTo>
                    <a:lnTo>
                      <a:pt x="275" y="151"/>
                    </a:lnTo>
                    <a:lnTo>
                      <a:pt x="275" y="124"/>
                    </a:lnTo>
                    <a:lnTo>
                      <a:pt x="275" y="98"/>
                    </a:lnTo>
                    <a:lnTo>
                      <a:pt x="275" y="71"/>
                    </a:lnTo>
                    <a:lnTo>
                      <a:pt x="285" y="53"/>
                    </a:lnTo>
                    <a:lnTo>
                      <a:pt x="294" y="44"/>
                    </a:lnTo>
                    <a:lnTo>
                      <a:pt x="294" y="36"/>
                    </a:lnTo>
                    <a:lnTo>
                      <a:pt x="303" y="27"/>
                    </a:lnTo>
                    <a:lnTo>
                      <a:pt x="303" y="18"/>
                    </a:lnTo>
                    <a:lnTo>
                      <a:pt x="294" y="18"/>
                    </a:lnTo>
                    <a:lnTo>
                      <a:pt x="294" y="9"/>
                    </a:lnTo>
                    <a:lnTo>
                      <a:pt x="285" y="9"/>
                    </a:lnTo>
                    <a:lnTo>
                      <a:pt x="285" y="0"/>
                    </a:lnTo>
                    <a:lnTo>
                      <a:pt x="275" y="0"/>
                    </a:lnTo>
                    <a:lnTo>
                      <a:pt x="1657" y="42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502" name="Freeform 104"/>
              <p:cNvSpPr>
                <a:spLocks/>
              </p:cNvSpPr>
              <p:nvPr/>
            </p:nvSpPr>
            <p:spPr bwMode="auto">
              <a:xfrm>
                <a:off x="434" y="1118"/>
                <a:ext cx="769" cy="672"/>
              </a:xfrm>
              <a:custGeom>
                <a:avLst/>
                <a:gdLst>
                  <a:gd name="T0" fmla="*/ 633 w 3031"/>
                  <a:gd name="T1" fmla="*/ 651 h 2622"/>
                  <a:gd name="T2" fmla="*/ 662 w 3031"/>
                  <a:gd name="T3" fmla="*/ 510 h 2622"/>
                  <a:gd name="T4" fmla="*/ 676 w 3031"/>
                  <a:gd name="T5" fmla="*/ 450 h 2622"/>
                  <a:gd name="T6" fmla="*/ 690 w 3031"/>
                  <a:gd name="T7" fmla="*/ 434 h 2622"/>
                  <a:gd name="T8" fmla="*/ 694 w 3031"/>
                  <a:gd name="T9" fmla="*/ 413 h 2622"/>
                  <a:gd name="T10" fmla="*/ 676 w 3031"/>
                  <a:gd name="T11" fmla="*/ 395 h 2622"/>
                  <a:gd name="T12" fmla="*/ 683 w 3031"/>
                  <a:gd name="T13" fmla="*/ 370 h 2622"/>
                  <a:gd name="T14" fmla="*/ 703 w 3031"/>
                  <a:gd name="T15" fmla="*/ 338 h 2622"/>
                  <a:gd name="T16" fmla="*/ 740 w 3031"/>
                  <a:gd name="T17" fmla="*/ 292 h 2622"/>
                  <a:gd name="T18" fmla="*/ 764 w 3031"/>
                  <a:gd name="T19" fmla="*/ 254 h 2622"/>
                  <a:gd name="T20" fmla="*/ 767 w 3031"/>
                  <a:gd name="T21" fmla="*/ 222 h 2622"/>
                  <a:gd name="T22" fmla="*/ 758 w 3031"/>
                  <a:gd name="T23" fmla="*/ 213 h 2622"/>
                  <a:gd name="T24" fmla="*/ 751 w 3031"/>
                  <a:gd name="T25" fmla="*/ 199 h 2622"/>
                  <a:gd name="T26" fmla="*/ 572 w 3031"/>
                  <a:gd name="T27" fmla="*/ 139 h 2622"/>
                  <a:gd name="T28" fmla="*/ 534 w 3031"/>
                  <a:gd name="T29" fmla="*/ 137 h 2622"/>
                  <a:gd name="T30" fmla="*/ 493 w 3031"/>
                  <a:gd name="T31" fmla="*/ 139 h 2622"/>
                  <a:gd name="T32" fmla="*/ 452 w 3031"/>
                  <a:gd name="T33" fmla="*/ 142 h 2622"/>
                  <a:gd name="T34" fmla="*/ 414 w 3031"/>
                  <a:gd name="T35" fmla="*/ 142 h 2622"/>
                  <a:gd name="T36" fmla="*/ 373 w 3031"/>
                  <a:gd name="T37" fmla="*/ 128 h 2622"/>
                  <a:gd name="T38" fmla="*/ 346 w 3031"/>
                  <a:gd name="T39" fmla="*/ 117 h 2622"/>
                  <a:gd name="T40" fmla="*/ 289 w 3031"/>
                  <a:gd name="T41" fmla="*/ 105 h 2622"/>
                  <a:gd name="T42" fmla="*/ 274 w 3031"/>
                  <a:gd name="T43" fmla="*/ 101 h 2622"/>
                  <a:gd name="T44" fmla="*/ 267 w 3031"/>
                  <a:gd name="T45" fmla="*/ 68 h 2622"/>
                  <a:gd name="T46" fmla="*/ 253 w 3031"/>
                  <a:gd name="T47" fmla="*/ 30 h 2622"/>
                  <a:gd name="T48" fmla="*/ 228 w 3031"/>
                  <a:gd name="T49" fmla="*/ 16 h 2622"/>
                  <a:gd name="T50" fmla="*/ 210 w 3031"/>
                  <a:gd name="T51" fmla="*/ 12 h 2622"/>
                  <a:gd name="T52" fmla="*/ 201 w 3031"/>
                  <a:gd name="T53" fmla="*/ 2 h 2622"/>
                  <a:gd name="T54" fmla="*/ 181 w 3031"/>
                  <a:gd name="T55" fmla="*/ 12 h 2622"/>
                  <a:gd name="T56" fmla="*/ 172 w 3031"/>
                  <a:gd name="T57" fmla="*/ 30 h 2622"/>
                  <a:gd name="T58" fmla="*/ 169 w 3031"/>
                  <a:gd name="T59" fmla="*/ 50 h 2622"/>
                  <a:gd name="T60" fmla="*/ 167 w 3031"/>
                  <a:gd name="T61" fmla="*/ 68 h 2622"/>
                  <a:gd name="T62" fmla="*/ 160 w 3031"/>
                  <a:gd name="T63" fmla="*/ 75 h 2622"/>
                  <a:gd name="T64" fmla="*/ 158 w 3031"/>
                  <a:gd name="T65" fmla="*/ 85 h 2622"/>
                  <a:gd name="T66" fmla="*/ 142 w 3031"/>
                  <a:gd name="T67" fmla="*/ 126 h 2622"/>
                  <a:gd name="T68" fmla="*/ 124 w 3031"/>
                  <a:gd name="T69" fmla="*/ 167 h 2622"/>
                  <a:gd name="T70" fmla="*/ 117 w 3031"/>
                  <a:gd name="T71" fmla="*/ 188 h 2622"/>
                  <a:gd name="T72" fmla="*/ 109 w 3031"/>
                  <a:gd name="T73" fmla="*/ 208 h 2622"/>
                  <a:gd name="T74" fmla="*/ 99 w 3031"/>
                  <a:gd name="T75" fmla="*/ 238 h 2622"/>
                  <a:gd name="T76" fmla="*/ 88 w 3031"/>
                  <a:gd name="T77" fmla="*/ 263 h 2622"/>
                  <a:gd name="T78" fmla="*/ 83 w 3031"/>
                  <a:gd name="T79" fmla="*/ 277 h 2622"/>
                  <a:gd name="T80" fmla="*/ 79 w 3031"/>
                  <a:gd name="T81" fmla="*/ 290 h 2622"/>
                  <a:gd name="T82" fmla="*/ 68 w 3031"/>
                  <a:gd name="T83" fmla="*/ 301 h 2622"/>
                  <a:gd name="T84" fmla="*/ 61 w 3031"/>
                  <a:gd name="T85" fmla="*/ 311 h 2622"/>
                  <a:gd name="T86" fmla="*/ 61 w 3031"/>
                  <a:gd name="T87" fmla="*/ 320 h 2622"/>
                  <a:gd name="T88" fmla="*/ 63 w 3031"/>
                  <a:gd name="T89" fmla="*/ 329 h 2622"/>
                  <a:gd name="T90" fmla="*/ 49 w 3031"/>
                  <a:gd name="T91" fmla="*/ 334 h 2622"/>
                  <a:gd name="T92" fmla="*/ 38 w 3031"/>
                  <a:gd name="T93" fmla="*/ 345 h 2622"/>
                  <a:gd name="T94" fmla="*/ 31 w 3031"/>
                  <a:gd name="T95" fmla="*/ 368 h 2622"/>
                  <a:gd name="T96" fmla="*/ 18 w 3031"/>
                  <a:gd name="T97" fmla="*/ 379 h 2622"/>
                  <a:gd name="T98" fmla="*/ 15 w 3031"/>
                  <a:gd name="T99" fmla="*/ 393 h 2622"/>
                  <a:gd name="T100" fmla="*/ 15 w 3031"/>
                  <a:gd name="T101" fmla="*/ 411 h 2622"/>
                  <a:gd name="T102" fmla="*/ 13 w 3031"/>
                  <a:gd name="T103" fmla="*/ 432 h 2622"/>
                  <a:gd name="T104" fmla="*/ 0 w 3031"/>
                  <a:gd name="T105" fmla="*/ 454 h 2622"/>
                  <a:gd name="T106" fmla="*/ 2 w 3031"/>
                  <a:gd name="T107" fmla="*/ 487 h 26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31" h="2622">
                    <a:moveTo>
                      <a:pt x="25" y="1926"/>
                    </a:moveTo>
                    <a:lnTo>
                      <a:pt x="1407" y="2346"/>
                    </a:lnTo>
                    <a:lnTo>
                      <a:pt x="2478" y="2622"/>
                    </a:lnTo>
                    <a:lnTo>
                      <a:pt x="2487" y="2603"/>
                    </a:lnTo>
                    <a:lnTo>
                      <a:pt x="2495" y="2541"/>
                    </a:lnTo>
                    <a:lnTo>
                      <a:pt x="2514" y="2452"/>
                    </a:lnTo>
                    <a:lnTo>
                      <a:pt x="2541" y="2346"/>
                    </a:lnTo>
                    <a:lnTo>
                      <a:pt x="2558" y="2219"/>
                    </a:lnTo>
                    <a:lnTo>
                      <a:pt x="2585" y="2095"/>
                    </a:lnTo>
                    <a:lnTo>
                      <a:pt x="2611" y="1989"/>
                    </a:lnTo>
                    <a:lnTo>
                      <a:pt x="2630" y="1890"/>
                    </a:lnTo>
                    <a:lnTo>
                      <a:pt x="2647" y="1819"/>
                    </a:lnTo>
                    <a:lnTo>
                      <a:pt x="2656" y="1784"/>
                    </a:lnTo>
                    <a:lnTo>
                      <a:pt x="2656" y="1766"/>
                    </a:lnTo>
                    <a:lnTo>
                      <a:pt x="2665" y="1756"/>
                    </a:lnTo>
                    <a:lnTo>
                      <a:pt x="2674" y="1738"/>
                    </a:lnTo>
                    <a:lnTo>
                      <a:pt x="2691" y="1729"/>
                    </a:lnTo>
                    <a:lnTo>
                      <a:pt x="2701" y="1720"/>
                    </a:lnTo>
                    <a:lnTo>
                      <a:pt x="2711" y="1702"/>
                    </a:lnTo>
                    <a:lnTo>
                      <a:pt x="2718" y="1693"/>
                    </a:lnTo>
                    <a:lnTo>
                      <a:pt x="2727" y="1676"/>
                    </a:lnTo>
                    <a:lnTo>
                      <a:pt x="2736" y="1658"/>
                    </a:lnTo>
                    <a:lnTo>
                      <a:pt x="2736" y="1640"/>
                    </a:lnTo>
                    <a:lnTo>
                      <a:pt x="2745" y="1622"/>
                    </a:lnTo>
                    <a:lnTo>
                      <a:pt x="2736" y="1613"/>
                    </a:lnTo>
                    <a:lnTo>
                      <a:pt x="2727" y="1596"/>
                    </a:lnTo>
                    <a:lnTo>
                      <a:pt x="2711" y="1578"/>
                    </a:lnTo>
                    <a:lnTo>
                      <a:pt x="2691" y="1569"/>
                    </a:lnTo>
                    <a:lnTo>
                      <a:pt x="2683" y="1552"/>
                    </a:lnTo>
                    <a:lnTo>
                      <a:pt x="2665" y="1542"/>
                    </a:lnTo>
                    <a:lnTo>
                      <a:pt x="2656" y="1525"/>
                    </a:lnTo>
                    <a:lnTo>
                      <a:pt x="2656" y="1498"/>
                    </a:lnTo>
                    <a:lnTo>
                      <a:pt x="2656" y="1480"/>
                    </a:lnTo>
                    <a:lnTo>
                      <a:pt x="2674" y="1462"/>
                    </a:lnTo>
                    <a:lnTo>
                      <a:pt x="2691" y="1444"/>
                    </a:lnTo>
                    <a:lnTo>
                      <a:pt x="2701" y="1427"/>
                    </a:lnTo>
                    <a:lnTo>
                      <a:pt x="2718" y="1409"/>
                    </a:lnTo>
                    <a:lnTo>
                      <a:pt x="2727" y="1382"/>
                    </a:lnTo>
                    <a:lnTo>
                      <a:pt x="2745" y="1356"/>
                    </a:lnTo>
                    <a:lnTo>
                      <a:pt x="2771" y="1320"/>
                    </a:lnTo>
                    <a:lnTo>
                      <a:pt x="2807" y="1284"/>
                    </a:lnTo>
                    <a:lnTo>
                      <a:pt x="2844" y="1240"/>
                    </a:lnTo>
                    <a:lnTo>
                      <a:pt x="2888" y="1196"/>
                    </a:lnTo>
                    <a:lnTo>
                      <a:pt x="2898" y="1169"/>
                    </a:lnTo>
                    <a:lnTo>
                      <a:pt x="2915" y="1141"/>
                    </a:lnTo>
                    <a:lnTo>
                      <a:pt x="2932" y="1114"/>
                    </a:lnTo>
                    <a:lnTo>
                      <a:pt x="2951" y="1087"/>
                    </a:lnTo>
                    <a:lnTo>
                      <a:pt x="2978" y="1052"/>
                    </a:lnTo>
                    <a:lnTo>
                      <a:pt x="2995" y="1025"/>
                    </a:lnTo>
                    <a:lnTo>
                      <a:pt x="3013" y="990"/>
                    </a:lnTo>
                    <a:lnTo>
                      <a:pt x="3022" y="963"/>
                    </a:lnTo>
                    <a:lnTo>
                      <a:pt x="3031" y="927"/>
                    </a:lnTo>
                    <a:lnTo>
                      <a:pt x="3031" y="892"/>
                    </a:lnTo>
                    <a:lnTo>
                      <a:pt x="3022" y="883"/>
                    </a:lnTo>
                    <a:lnTo>
                      <a:pt x="3022" y="865"/>
                    </a:lnTo>
                    <a:lnTo>
                      <a:pt x="3013" y="856"/>
                    </a:lnTo>
                    <a:lnTo>
                      <a:pt x="3013" y="847"/>
                    </a:lnTo>
                    <a:lnTo>
                      <a:pt x="3004" y="839"/>
                    </a:lnTo>
                    <a:lnTo>
                      <a:pt x="2995" y="830"/>
                    </a:lnTo>
                    <a:lnTo>
                      <a:pt x="2987" y="830"/>
                    </a:lnTo>
                    <a:lnTo>
                      <a:pt x="2978" y="820"/>
                    </a:lnTo>
                    <a:lnTo>
                      <a:pt x="2978" y="812"/>
                    </a:lnTo>
                    <a:lnTo>
                      <a:pt x="2968" y="803"/>
                    </a:lnTo>
                    <a:lnTo>
                      <a:pt x="2968" y="785"/>
                    </a:lnTo>
                    <a:lnTo>
                      <a:pt x="2960" y="776"/>
                    </a:lnTo>
                    <a:lnTo>
                      <a:pt x="2960" y="759"/>
                    </a:lnTo>
                    <a:lnTo>
                      <a:pt x="2951" y="750"/>
                    </a:lnTo>
                    <a:lnTo>
                      <a:pt x="2942" y="732"/>
                    </a:lnTo>
                    <a:lnTo>
                      <a:pt x="2932" y="723"/>
                    </a:lnTo>
                    <a:lnTo>
                      <a:pt x="2254" y="543"/>
                    </a:lnTo>
                    <a:lnTo>
                      <a:pt x="2237" y="553"/>
                    </a:lnTo>
                    <a:lnTo>
                      <a:pt x="2210" y="553"/>
                    </a:lnTo>
                    <a:lnTo>
                      <a:pt x="2174" y="553"/>
                    </a:lnTo>
                    <a:lnTo>
                      <a:pt x="2138" y="543"/>
                    </a:lnTo>
                    <a:lnTo>
                      <a:pt x="2104" y="535"/>
                    </a:lnTo>
                    <a:lnTo>
                      <a:pt x="2068" y="526"/>
                    </a:lnTo>
                    <a:lnTo>
                      <a:pt x="2032" y="526"/>
                    </a:lnTo>
                    <a:lnTo>
                      <a:pt x="1997" y="526"/>
                    </a:lnTo>
                    <a:lnTo>
                      <a:pt x="1970" y="535"/>
                    </a:lnTo>
                    <a:lnTo>
                      <a:pt x="1944" y="543"/>
                    </a:lnTo>
                    <a:lnTo>
                      <a:pt x="1917" y="562"/>
                    </a:lnTo>
                    <a:lnTo>
                      <a:pt x="1890" y="570"/>
                    </a:lnTo>
                    <a:lnTo>
                      <a:pt x="1853" y="570"/>
                    </a:lnTo>
                    <a:lnTo>
                      <a:pt x="1817" y="562"/>
                    </a:lnTo>
                    <a:lnTo>
                      <a:pt x="1782" y="553"/>
                    </a:lnTo>
                    <a:lnTo>
                      <a:pt x="1747" y="543"/>
                    </a:lnTo>
                    <a:lnTo>
                      <a:pt x="1711" y="543"/>
                    </a:lnTo>
                    <a:lnTo>
                      <a:pt x="1675" y="535"/>
                    </a:lnTo>
                    <a:lnTo>
                      <a:pt x="1648" y="543"/>
                    </a:lnTo>
                    <a:lnTo>
                      <a:pt x="1631" y="553"/>
                    </a:lnTo>
                    <a:lnTo>
                      <a:pt x="1595" y="553"/>
                    </a:lnTo>
                    <a:lnTo>
                      <a:pt x="1560" y="543"/>
                    </a:lnTo>
                    <a:lnTo>
                      <a:pt x="1533" y="535"/>
                    </a:lnTo>
                    <a:lnTo>
                      <a:pt x="1497" y="517"/>
                    </a:lnTo>
                    <a:lnTo>
                      <a:pt x="1471" y="499"/>
                    </a:lnTo>
                    <a:lnTo>
                      <a:pt x="1453" y="482"/>
                    </a:lnTo>
                    <a:lnTo>
                      <a:pt x="1426" y="463"/>
                    </a:lnTo>
                    <a:lnTo>
                      <a:pt x="1398" y="455"/>
                    </a:lnTo>
                    <a:lnTo>
                      <a:pt x="1380" y="455"/>
                    </a:lnTo>
                    <a:lnTo>
                      <a:pt x="1363" y="455"/>
                    </a:lnTo>
                    <a:lnTo>
                      <a:pt x="1291" y="455"/>
                    </a:lnTo>
                    <a:lnTo>
                      <a:pt x="1238" y="446"/>
                    </a:lnTo>
                    <a:lnTo>
                      <a:pt x="1194" y="437"/>
                    </a:lnTo>
                    <a:lnTo>
                      <a:pt x="1158" y="428"/>
                    </a:lnTo>
                    <a:lnTo>
                      <a:pt x="1140" y="410"/>
                    </a:lnTo>
                    <a:lnTo>
                      <a:pt x="1123" y="402"/>
                    </a:lnTo>
                    <a:lnTo>
                      <a:pt x="1105" y="393"/>
                    </a:lnTo>
                    <a:lnTo>
                      <a:pt x="1096" y="393"/>
                    </a:lnTo>
                    <a:lnTo>
                      <a:pt x="1087" y="383"/>
                    </a:lnTo>
                    <a:lnTo>
                      <a:pt x="1078" y="393"/>
                    </a:lnTo>
                    <a:lnTo>
                      <a:pt x="1060" y="383"/>
                    </a:lnTo>
                    <a:lnTo>
                      <a:pt x="1051" y="366"/>
                    </a:lnTo>
                    <a:lnTo>
                      <a:pt x="1051" y="339"/>
                    </a:lnTo>
                    <a:lnTo>
                      <a:pt x="1051" y="313"/>
                    </a:lnTo>
                    <a:lnTo>
                      <a:pt x="1051" y="266"/>
                    </a:lnTo>
                    <a:lnTo>
                      <a:pt x="1051" y="233"/>
                    </a:lnTo>
                    <a:lnTo>
                      <a:pt x="1051" y="197"/>
                    </a:lnTo>
                    <a:lnTo>
                      <a:pt x="1042" y="161"/>
                    </a:lnTo>
                    <a:lnTo>
                      <a:pt x="1025" y="133"/>
                    </a:lnTo>
                    <a:lnTo>
                      <a:pt x="998" y="117"/>
                    </a:lnTo>
                    <a:lnTo>
                      <a:pt x="980" y="98"/>
                    </a:lnTo>
                    <a:lnTo>
                      <a:pt x="961" y="80"/>
                    </a:lnTo>
                    <a:lnTo>
                      <a:pt x="934" y="73"/>
                    </a:lnTo>
                    <a:lnTo>
                      <a:pt x="917" y="62"/>
                    </a:lnTo>
                    <a:lnTo>
                      <a:pt x="899" y="62"/>
                    </a:lnTo>
                    <a:lnTo>
                      <a:pt x="881" y="62"/>
                    </a:lnTo>
                    <a:lnTo>
                      <a:pt x="863" y="62"/>
                    </a:lnTo>
                    <a:lnTo>
                      <a:pt x="846" y="53"/>
                    </a:lnTo>
                    <a:lnTo>
                      <a:pt x="837" y="45"/>
                    </a:lnTo>
                    <a:lnTo>
                      <a:pt x="828" y="45"/>
                    </a:lnTo>
                    <a:lnTo>
                      <a:pt x="819" y="36"/>
                    </a:lnTo>
                    <a:lnTo>
                      <a:pt x="810" y="36"/>
                    </a:lnTo>
                    <a:lnTo>
                      <a:pt x="801" y="26"/>
                    </a:lnTo>
                    <a:lnTo>
                      <a:pt x="793" y="18"/>
                    </a:lnTo>
                    <a:lnTo>
                      <a:pt x="793" y="9"/>
                    </a:lnTo>
                    <a:lnTo>
                      <a:pt x="774" y="0"/>
                    </a:lnTo>
                    <a:lnTo>
                      <a:pt x="766" y="0"/>
                    </a:lnTo>
                    <a:lnTo>
                      <a:pt x="739" y="0"/>
                    </a:lnTo>
                    <a:lnTo>
                      <a:pt x="713" y="9"/>
                    </a:lnTo>
                    <a:lnTo>
                      <a:pt x="713" y="45"/>
                    </a:lnTo>
                    <a:lnTo>
                      <a:pt x="703" y="62"/>
                    </a:lnTo>
                    <a:lnTo>
                      <a:pt x="703" y="80"/>
                    </a:lnTo>
                    <a:lnTo>
                      <a:pt x="694" y="98"/>
                    </a:lnTo>
                    <a:lnTo>
                      <a:pt x="686" y="106"/>
                    </a:lnTo>
                    <a:lnTo>
                      <a:pt x="677" y="117"/>
                    </a:lnTo>
                    <a:lnTo>
                      <a:pt x="677" y="126"/>
                    </a:lnTo>
                    <a:lnTo>
                      <a:pt x="668" y="142"/>
                    </a:lnTo>
                    <a:lnTo>
                      <a:pt x="668" y="153"/>
                    </a:lnTo>
                    <a:lnTo>
                      <a:pt x="668" y="179"/>
                    </a:lnTo>
                    <a:lnTo>
                      <a:pt x="668" y="197"/>
                    </a:lnTo>
                    <a:lnTo>
                      <a:pt x="668" y="213"/>
                    </a:lnTo>
                    <a:lnTo>
                      <a:pt x="668" y="223"/>
                    </a:lnTo>
                    <a:lnTo>
                      <a:pt x="668" y="241"/>
                    </a:lnTo>
                    <a:lnTo>
                      <a:pt x="668" y="259"/>
                    </a:lnTo>
                    <a:lnTo>
                      <a:pt x="658" y="266"/>
                    </a:lnTo>
                    <a:lnTo>
                      <a:pt x="658" y="286"/>
                    </a:lnTo>
                    <a:lnTo>
                      <a:pt x="650" y="294"/>
                    </a:lnTo>
                    <a:lnTo>
                      <a:pt x="641" y="303"/>
                    </a:lnTo>
                    <a:lnTo>
                      <a:pt x="641" y="294"/>
                    </a:lnTo>
                    <a:lnTo>
                      <a:pt x="632" y="294"/>
                    </a:lnTo>
                    <a:lnTo>
                      <a:pt x="623" y="294"/>
                    </a:lnTo>
                    <a:lnTo>
                      <a:pt x="623" y="303"/>
                    </a:lnTo>
                    <a:lnTo>
                      <a:pt x="623" y="313"/>
                    </a:lnTo>
                    <a:lnTo>
                      <a:pt x="623" y="321"/>
                    </a:lnTo>
                    <a:lnTo>
                      <a:pt x="623" y="330"/>
                    </a:lnTo>
                    <a:lnTo>
                      <a:pt x="623" y="347"/>
                    </a:lnTo>
                    <a:lnTo>
                      <a:pt x="605" y="375"/>
                    </a:lnTo>
                    <a:lnTo>
                      <a:pt x="597" y="410"/>
                    </a:lnTo>
                    <a:lnTo>
                      <a:pt x="578" y="455"/>
                    </a:lnTo>
                    <a:lnTo>
                      <a:pt x="561" y="490"/>
                    </a:lnTo>
                    <a:lnTo>
                      <a:pt x="543" y="535"/>
                    </a:lnTo>
                    <a:lnTo>
                      <a:pt x="534" y="570"/>
                    </a:lnTo>
                    <a:lnTo>
                      <a:pt x="517" y="606"/>
                    </a:lnTo>
                    <a:lnTo>
                      <a:pt x="508" y="633"/>
                    </a:lnTo>
                    <a:lnTo>
                      <a:pt x="490" y="650"/>
                    </a:lnTo>
                    <a:lnTo>
                      <a:pt x="490" y="659"/>
                    </a:lnTo>
                    <a:lnTo>
                      <a:pt x="481" y="677"/>
                    </a:lnTo>
                    <a:lnTo>
                      <a:pt x="471" y="696"/>
                    </a:lnTo>
                    <a:lnTo>
                      <a:pt x="462" y="714"/>
                    </a:lnTo>
                    <a:lnTo>
                      <a:pt x="462" y="732"/>
                    </a:lnTo>
                    <a:lnTo>
                      <a:pt x="453" y="750"/>
                    </a:lnTo>
                    <a:lnTo>
                      <a:pt x="453" y="767"/>
                    </a:lnTo>
                    <a:lnTo>
                      <a:pt x="444" y="785"/>
                    </a:lnTo>
                    <a:lnTo>
                      <a:pt x="437" y="803"/>
                    </a:lnTo>
                    <a:lnTo>
                      <a:pt x="428" y="812"/>
                    </a:lnTo>
                    <a:lnTo>
                      <a:pt x="417" y="830"/>
                    </a:lnTo>
                    <a:lnTo>
                      <a:pt x="409" y="856"/>
                    </a:lnTo>
                    <a:lnTo>
                      <a:pt x="409" y="874"/>
                    </a:lnTo>
                    <a:lnTo>
                      <a:pt x="400" y="900"/>
                    </a:lnTo>
                    <a:lnTo>
                      <a:pt x="391" y="927"/>
                    </a:lnTo>
                    <a:lnTo>
                      <a:pt x="382" y="954"/>
                    </a:lnTo>
                    <a:lnTo>
                      <a:pt x="373" y="972"/>
                    </a:lnTo>
                    <a:lnTo>
                      <a:pt x="364" y="999"/>
                    </a:lnTo>
                    <a:lnTo>
                      <a:pt x="356" y="1016"/>
                    </a:lnTo>
                    <a:lnTo>
                      <a:pt x="347" y="1025"/>
                    </a:lnTo>
                    <a:lnTo>
                      <a:pt x="337" y="1043"/>
                    </a:lnTo>
                    <a:lnTo>
                      <a:pt x="337" y="1052"/>
                    </a:lnTo>
                    <a:lnTo>
                      <a:pt x="329" y="1060"/>
                    </a:lnTo>
                    <a:lnTo>
                      <a:pt x="329" y="1070"/>
                    </a:lnTo>
                    <a:lnTo>
                      <a:pt x="329" y="1079"/>
                    </a:lnTo>
                    <a:lnTo>
                      <a:pt x="329" y="1096"/>
                    </a:lnTo>
                    <a:lnTo>
                      <a:pt x="320" y="1106"/>
                    </a:lnTo>
                    <a:lnTo>
                      <a:pt x="320" y="1114"/>
                    </a:lnTo>
                    <a:lnTo>
                      <a:pt x="320" y="1123"/>
                    </a:lnTo>
                    <a:lnTo>
                      <a:pt x="311" y="1132"/>
                    </a:lnTo>
                    <a:lnTo>
                      <a:pt x="302" y="1132"/>
                    </a:lnTo>
                    <a:lnTo>
                      <a:pt x="293" y="1141"/>
                    </a:lnTo>
                    <a:lnTo>
                      <a:pt x="284" y="1150"/>
                    </a:lnTo>
                    <a:lnTo>
                      <a:pt x="275" y="1159"/>
                    </a:lnTo>
                    <a:lnTo>
                      <a:pt x="267" y="1176"/>
                    </a:lnTo>
                    <a:lnTo>
                      <a:pt x="267" y="1187"/>
                    </a:lnTo>
                    <a:lnTo>
                      <a:pt x="257" y="1196"/>
                    </a:lnTo>
                    <a:lnTo>
                      <a:pt x="248" y="1203"/>
                    </a:lnTo>
                    <a:lnTo>
                      <a:pt x="240" y="1203"/>
                    </a:lnTo>
                    <a:lnTo>
                      <a:pt x="240" y="1212"/>
                    </a:lnTo>
                    <a:lnTo>
                      <a:pt x="231" y="1221"/>
                    </a:lnTo>
                    <a:lnTo>
                      <a:pt x="231" y="1231"/>
                    </a:lnTo>
                    <a:lnTo>
                      <a:pt x="231" y="1240"/>
                    </a:lnTo>
                    <a:lnTo>
                      <a:pt x="231" y="1249"/>
                    </a:lnTo>
                    <a:lnTo>
                      <a:pt x="240" y="1249"/>
                    </a:lnTo>
                    <a:lnTo>
                      <a:pt x="248" y="1256"/>
                    </a:lnTo>
                    <a:lnTo>
                      <a:pt x="248" y="1267"/>
                    </a:lnTo>
                    <a:lnTo>
                      <a:pt x="257" y="1267"/>
                    </a:lnTo>
                    <a:lnTo>
                      <a:pt x="257" y="1276"/>
                    </a:lnTo>
                    <a:lnTo>
                      <a:pt x="248" y="1284"/>
                    </a:lnTo>
                    <a:lnTo>
                      <a:pt x="240" y="1293"/>
                    </a:lnTo>
                    <a:lnTo>
                      <a:pt x="231" y="1302"/>
                    </a:lnTo>
                    <a:lnTo>
                      <a:pt x="221" y="1302"/>
                    </a:lnTo>
                    <a:lnTo>
                      <a:pt x="204" y="1302"/>
                    </a:lnTo>
                    <a:lnTo>
                      <a:pt x="195" y="1302"/>
                    </a:lnTo>
                    <a:lnTo>
                      <a:pt x="186" y="1311"/>
                    </a:lnTo>
                    <a:lnTo>
                      <a:pt x="168" y="1311"/>
                    </a:lnTo>
                    <a:lnTo>
                      <a:pt x="160" y="1320"/>
                    </a:lnTo>
                    <a:lnTo>
                      <a:pt x="151" y="1329"/>
                    </a:lnTo>
                    <a:lnTo>
                      <a:pt x="151" y="1347"/>
                    </a:lnTo>
                    <a:lnTo>
                      <a:pt x="151" y="1364"/>
                    </a:lnTo>
                    <a:lnTo>
                      <a:pt x="141" y="1382"/>
                    </a:lnTo>
                    <a:lnTo>
                      <a:pt x="141" y="1400"/>
                    </a:lnTo>
                    <a:lnTo>
                      <a:pt x="133" y="1417"/>
                    </a:lnTo>
                    <a:lnTo>
                      <a:pt x="124" y="1436"/>
                    </a:lnTo>
                    <a:lnTo>
                      <a:pt x="115" y="1444"/>
                    </a:lnTo>
                    <a:lnTo>
                      <a:pt x="106" y="1453"/>
                    </a:lnTo>
                    <a:lnTo>
                      <a:pt x="97" y="1462"/>
                    </a:lnTo>
                    <a:lnTo>
                      <a:pt x="80" y="1471"/>
                    </a:lnTo>
                    <a:lnTo>
                      <a:pt x="71" y="1480"/>
                    </a:lnTo>
                    <a:lnTo>
                      <a:pt x="60" y="1489"/>
                    </a:lnTo>
                    <a:lnTo>
                      <a:pt x="60" y="1498"/>
                    </a:lnTo>
                    <a:lnTo>
                      <a:pt x="60" y="1507"/>
                    </a:lnTo>
                    <a:lnTo>
                      <a:pt x="60" y="1516"/>
                    </a:lnTo>
                    <a:lnTo>
                      <a:pt x="60" y="1533"/>
                    </a:lnTo>
                    <a:lnTo>
                      <a:pt x="60" y="1542"/>
                    </a:lnTo>
                    <a:lnTo>
                      <a:pt x="60" y="1552"/>
                    </a:lnTo>
                    <a:lnTo>
                      <a:pt x="60" y="1569"/>
                    </a:lnTo>
                    <a:lnTo>
                      <a:pt x="60" y="1587"/>
                    </a:lnTo>
                    <a:lnTo>
                      <a:pt x="60" y="1605"/>
                    </a:lnTo>
                    <a:lnTo>
                      <a:pt x="60" y="1613"/>
                    </a:lnTo>
                    <a:lnTo>
                      <a:pt x="60" y="1632"/>
                    </a:lnTo>
                    <a:lnTo>
                      <a:pt x="60" y="1649"/>
                    </a:lnTo>
                    <a:lnTo>
                      <a:pt x="60" y="1667"/>
                    </a:lnTo>
                    <a:lnTo>
                      <a:pt x="53" y="1685"/>
                    </a:lnTo>
                    <a:lnTo>
                      <a:pt x="35" y="1702"/>
                    </a:lnTo>
                    <a:lnTo>
                      <a:pt x="16" y="1720"/>
                    </a:lnTo>
                    <a:lnTo>
                      <a:pt x="7" y="1729"/>
                    </a:lnTo>
                    <a:lnTo>
                      <a:pt x="0" y="1747"/>
                    </a:lnTo>
                    <a:lnTo>
                      <a:pt x="0" y="1773"/>
                    </a:lnTo>
                    <a:lnTo>
                      <a:pt x="0" y="1800"/>
                    </a:lnTo>
                    <a:lnTo>
                      <a:pt x="0" y="1828"/>
                    </a:lnTo>
                    <a:lnTo>
                      <a:pt x="0" y="1846"/>
                    </a:lnTo>
                    <a:lnTo>
                      <a:pt x="0" y="1873"/>
                    </a:lnTo>
                    <a:lnTo>
                      <a:pt x="7" y="1899"/>
                    </a:lnTo>
                    <a:lnTo>
                      <a:pt x="16" y="1917"/>
                    </a:lnTo>
                    <a:lnTo>
                      <a:pt x="25" y="1926"/>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503" name="Freeform 105"/>
              <p:cNvSpPr>
                <a:spLocks/>
              </p:cNvSpPr>
              <p:nvPr/>
            </p:nvSpPr>
            <p:spPr bwMode="auto">
              <a:xfrm>
                <a:off x="434" y="1118"/>
                <a:ext cx="769" cy="672"/>
              </a:xfrm>
              <a:custGeom>
                <a:avLst/>
                <a:gdLst>
                  <a:gd name="T0" fmla="*/ 633 w 3031"/>
                  <a:gd name="T1" fmla="*/ 651 h 2622"/>
                  <a:gd name="T2" fmla="*/ 662 w 3031"/>
                  <a:gd name="T3" fmla="*/ 510 h 2622"/>
                  <a:gd name="T4" fmla="*/ 676 w 3031"/>
                  <a:gd name="T5" fmla="*/ 450 h 2622"/>
                  <a:gd name="T6" fmla="*/ 690 w 3031"/>
                  <a:gd name="T7" fmla="*/ 434 h 2622"/>
                  <a:gd name="T8" fmla="*/ 694 w 3031"/>
                  <a:gd name="T9" fmla="*/ 413 h 2622"/>
                  <a:gd name="T10" fmla="*/ 676 w 3031"/>
                  <a:gd name="T11" fmla="*/ 395 h 2622"/>
                  <a:gd name="T12" fmla="*/ 683 w 3031"/>
                  <a:gd name="T13" fmla="*/ 370 h 2622"/>
                  <a:gd name="T14" fmla="*/ 703 w 3031"/>
                  <a:gd name="T15" fmla="*/ 338 h 2622"/>
                  <a:gd name="T16" fmla="*/ 740 w 3031"/>
                  <a:gd name="T17" fmla="*/ 292 h 2622"/>
                  <a:gd name="T18" fmla="*/ 764 w 3031"/>
                  <a:gd name="T19" fmla="*/ 254 h 2622"/>
                  <a:gd name="T20" fmla="*/ 767 w 3031"/>
                  <a:gd name="T21" fmla="*/ 222 h 2622"/>
                  <a:gd name="T22" fmla="*/ 762 w 3031"/>
                  <a:gd name="T23" fmla="*/ 215 h 2622"/>
                  <a:gd name="T24" fmla="*/ 756 w 3031"/>
                  <a:gd name="T25" fmla="*/ 210 h 2622"/>
                  <a:gd name="T26" fmla="*/ 751 w 3031"/>
                  <a:gd name="T27" fmla="*/ 195 h 2622"/>
                  <a:gd name="T28" fmla="*/ 568 w 3031"/>
                  <a:gd name="T29" fmla="*/ 142 h 2622"/>
                  <a:gd name="T30" fmla="*/ 525 w 3031"/>
                  <a:gd name="T31" fmla="*/ 135 h 2622"/>
                  <a:gd name="T32" fmla="*/ 486 w 3031"/>
                  <a:gd name="T33" fmla="*/ 144 h 2622"/>
                  <a:gd name="T34" fmla="*/ 443 w 3031"/>
                  <a:gd name="T35" fmla="*/ 139 h 2622"/>
                  <a:gd name="T36" fmla="*/ 405 w 3031"/>
                  <a:gd name="T37" fmla="*/ 142 h 2622"/>
                  <a:gd name="T38" fmla="*/ 369 w 3031"/>
                  <a:gd name="T39" fmla="*/ 124 h 2622"/>
                  <a:gd name="T40" fmla="*/ 328 w 3031"/>
                  <a:gd name="T41" fmla="*/ 117 h 2622"/>
                  <a:gd name="T42" fmla="*/ 285 w 3031"/>
                  <a:gd name="T43" fmla="*/ 103 h 2622"/>
                  <a:gd name="T44" fmla="*/ 269 w 3031"/>
                  <a:gd name="T45" fmla="*/ 98 h 2622"/>
                  <a:gd name="T46" fmla="*/ 267 w 3031"/>
                  <a:gd name="T47" fmla="*/ 60 h 2622"/>
                  <a:gd name="T48" fmla="*/ 249 w 3031"/>
                  <a:gd name="T49" fmla="*/ 25 h 2622"/>
                  <a:gd name="T50" fmla="*/ 224 w 3031"/>
                  <a:gd name="T51" fmla="*/ 16 h 2622"/>
                  <a:gd name="T52" fmla="*/ 210 w 3031"/>
                  <a:gd name="T53" fmla="*/ 12 h 2622"/>
                  <a:gd name="T54" fmla="*/ 201 w 3031"/>
                  <a:gd name="T55" fmla="*/ 2 h 2622"/>
                  <a:gd name="T56" fmla="*/ 181 w 3031"/>
                  <a:gd name="T57" fmla="*/ 12 h 2622"/>
                  <a:gd name="T58" fmla="*/ 174 w 3031"/>
                  <a:gd name="T59" fmla="*/ 27 h 2622"/>
                  <a:gd name="T60" fmla="*/ 169 w 3031"/>
                  <a:gd name="T61" fmla="*/ 46 h 2622"/>
                  <a:gd name="T62" fmla="*/ 169 w 3031"/>
                  <a:gd name="T63" fmla="*/ 66 h 2622"/>
                  <a:gd name="T64" fmla="*/ 163 w 3031"/>
                  <a:gd name="T65" fmla="*/ 75 h 2622"/>
                  <a:gd name="T66" fmla="*/ 158 w 3031"/>
                  <a:gd name="T67" fmla="*/ 78 h 2622"/>
                  <a:gd name="T68" fmla="*/ 158 w 3031"/>
                  <a:gd name="T69" fmla="*/ 89 h 2622"/>
                  <a:gd name="T70" fmla="*/ 138 w 3031"/>
                  <a:gd name="T71" fmla="*/ 137 h 2622"/>
                  <a:gd name="T72" fmla="*/ 124 w 3031"/>
                  <a:gd name="T73" fmla="*/ 169 h 2622"/>
                  <a:gd name="T74" fmla="*/ 115 w 3031"/>
                  <a:gd name="T75" fmla="*/ 192 h 2622"/>
                  <a:gd name="T76" fmla="*/ 106 w 3031"/>
                  <a:gd name="T77" fmla="*/ 213 h 2622"/>
                  <a:gd name="T78" fmla="*/ 97 w 3031"/>
                  <a:gd name="T79" fmla="*/ 245 h 2622"/>
                  <a:gd name="T80" fmla="*/ 86 w 3031"/>
                  <a:gd name="T81" fmla="*/ 267 h 2622"/>
                  <a:gd name="T82" fmla="*/ 83 w 3031"/>
                  <a:gd name="T83" fmla="*/ 281 h 2622"/>
                  <a:gd name="T84" fmla="*/ 77 w 3031"/>
                  <a:gd name="T85" fmla="*/ 290 h 2622"/>
                  <a:gd name="T86" fmla="*/ 68 w 3031"/>
                  <a:gd name="T87" fmla="*/ 304 h 2622"/>
                  <a:gd name="T88" fmla="*/ 59 w 3031"/>
                  <a:gd name="T89" fmla="*/ 313 h 2622"/>
                  <a:gd name="T90" fmla="*/ 63 w 3031"/>
                  <a:gd name="T91" fmla="*/ 322 h 2622"/>
                  <a:gd name="T92" fmla="*/ 61 w 3031"/>
                  <a:gd name="T93" fmla="*/ 331 h 2622"/>
                  <a:gd name="T94" fmla="*/ 47 w 3031"/>
                  <a:gd name="T95" fmla="*/ 336 h 2622"/>
                  <a:gd name="T96" fmla="*/ 38 w 3031"/>
                  <a:gd name="T97" fmla="*/ 350 h 2622"/>
                  <a:gd name="T98" fmla="*/ 29 w 3031"/>
                  <a:gd name="T99" fmla="*/ 370 h 2622"/>
                  <a:gd name="T100" fmla="*/ 18 w 3031"/>
                  <a:gd name="T101" fmla="*/ 379 h 2622"/>
                  <a:gd name="T102" fmla="*/ 15 w 3031"/>
                  <a:gd name="T103" fmla="*/ 389 h 2622"/>
                  <a:gd name="T104" fmla="*/ 15 w 3031"/>
                  <a:gd name="T105" fmla="*/ 402 h 2622"/>
                  <a:gd name="T106" fmla="*/ 15 w 3031"/>
                  <a:gd name="T107" fmla="*/ 423 h 2622"/>
                  <a:gd name="T108" fmla="*/ 2 w 3031"/>
                  <a:gd name="T109" fmla="*/ 443 h 2622"/>
                  <a:gd name="T110" fmla="*/ 0 w 3031"/>
                  <a:gd name="T111" fmla="*/ 473 h 2622"/>
                  <a:gd name="T112" fmla="*/ 6 w 3031"/>
                  <a:gd name="T113" fmla="*/ 494 h 262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31" h="2622">
                    <a:moveTo>
                      <a:pt x="25" y="1926"/>
                    </a:moveTo>
                    <a:lnTo>
                      <a:pt x="1407" y="2346"/>
                    </a:lnTo>
                    <a:lnTo>
                      <a:pt x="2478" y="2622"/>
                    </a:lnTo>
                    <a:lnTo>
                      <a:pt x="2487" y="2603"/>
                    </a:lnTo>
                    <a:lnTo>
                      <a:pt x="2495" y="2541"/>
                    </a:lnTo>
                    <a:lnTo>
                      <a:pt x="2514" y="2452"/>
                    </a:lnTo>
                    <a:lnTo>
                      <a:pt x="2541" y="2346"/>
                    </a:lnTo>
                    <a:lnTo>
                      <a:pt x="2558" y="2219"/>
                    </a:lnTo>
                    <a:lnTo>
                      <a:pt x="2585" y="2095"/>
                    </a:lnTo>
                    <a:lnTo>
                      <a:pt x="2611" y="1989"/>
                    </a:lnTo>
                    <a:lnTo>
                      <a:pt x="2630" y="1890"/>
                    </a:lnTo>
                    <a:lnTo>
                      <a:pt x="2647" y="1819"/>
                    </a:lnTo>
                    <a:lnTo>
                      <a:pt x="2656" y="1784"/>
                    </a:lnTo>
                    <a:lnTo>
                      <a:pt x="2656" y="1766"/>
                    </a:lnTo>
                    <a:lnTo>
                      <a:pt x="2665" y="1756"/>
                    </a:lnTo>
                    <a:lnTo>
                      <a:pt x="2674" y="1738"/>
                    </a:lnTo>
                    <a:lnTo>
                      <a:pt x="2691" y="1729"/>
                    </a:lnTo>
                    <a:lnTo>
                      <a:pt x="2701" y="1720"/>
                    </a:lnTo>
                    <a:lnTo>
                      <a:pt x="2711" y="1702"/>
                    </a:lnTo>
                    <a:lnTo>
                      <a:pt x="2718" y="1693"/>
                    </a:lnTo>
                    <a:lnTo>
                      <a:pt x="2727" y="1676"/>
                    </a:lnTo>
                    <a:lnTo>
                      <a:pt x="2736" y="1658"/>
                    </a:lnTo>
                    <a:lnTo>
                      <a:pt x="2736" y="1640"/>
                    </a:lnTo>
                    <a:lnTo>
                      <a:pt x="2745" y="1622"/>
                    </a:lnTo>
                    <a:lnTo>
                      <a:pt x="2736" y="1613"/>
                    </a:lnTo>
                    <a:lnTo>
                      <a:pt x="2727" y="1596"/>
                    </a:lnTo>
                    <a:lnTo>
                      <a:pt x="2711" y="1578"/>
                    </a:lnTo>
                    <a:lnTo>
                      <a:pt x="2691" y="1569"/>
                    </a:lnTo>
                    <a:lnTo>
                      <a:pt x="2683" y="1552"/>
                    </a:lnTo>
                    <a:lnTo>
                      <a:pt x="2665" y="1542"/>
                    </a:lnTo>
                    <a:lnTo>
                      <a:pt x="2656" y="1525"/>
                    </a:lnTo>
                    <a:lnTo>
                      <a:pt x="2656" y="1498"/>
                    </a:lnTo>
                    <a:lnTo>
                      <a:pt x="2656" y="1480"/>
                    </a:lnTo>
                    <a:lnTo>
                      <a:pt x="2674" y="1462"/>
                    </a:lnTo>
                    <a:lnTo>
                      <a:pt x="2691" y="1444"/>
                    </a:lnTo>
                    <a:lnTo>
                      <a:pt x="2701" y="1427"/>
                    </a:lnTo>
                    <a:lnTo>
                      <a:pt x="2718" y="1409"/>
                    </a:lnTo>
                    <a:lnTo>
                      <a:pt x="2727" y="1382"/>
                    </a:lnTo>
                    <a:lnTo>
                      <a:pt x="2745" y="1356"/>
                    </a:lnTo>
                    <a:lnTo>
                      <a:pt x="2771" y="1320"/>
                    </a:lnTo>
                    <a:lnTo>
                      <a:pt x="2807" y="1284"/>
                    </a:lnTo>
                    <a:lnTo>
                      <a:pt x="2844" y="1240"/>
                    </a:lnTo>
                    <a:lnTo>
                      <a:pt x="2888" y="1196"/>
                    </a:lnTo>
                    <a:lnTo>
                      <a:pt x="2898" y="1169"/>
                    </a:lnTo>
                    <a:lnTo>
                      <a:pt x="2915" y="1141"/>
                    </a:lnTo>
                    <a:lnTo>
                      <a:pt x="2932" y="1114"/>
                    </a:lnTo>
                    <a:lnTo>
                      <a:pt x="2951" y="1087"/>
                    </a:lnTo>
                    <a:lnTo>
                      <a:pt x="2978" y="1052"/>
                    </a:lnTo>
                    <a:lnTo>
                      <a:pt x="2995" y="1025"/>
                    </a:lnTo>
                    <a:lnTo>
                      <a:pt x="3013" y="990"/>
                    </a:lnTo>
                    <a:lnTo>
                      <a:pt x="3022" y="963"/>
                    </a:lnTo>
                    <a:lnTo>
                      <a:pt x="3031" y="927"/>
                    </a:lnTo>
                    <a:lnTo>
                      <a:pt x="3031" y="892"/>
                    </a:lnTo>
                    <a:lnTo>
                      <a:pt x="3022" y="883"/>
                    </a:lnTo>
                    <a:lnTo>
                      <a:pt x="3022" y="865"/>
                    </a:lnTo>
                    <a:lnTo>
                      <a:pt x="3013" y="856"/>
                    </a:lnTo>
                    <a:lnTo>
                      <a:pt x="3013" y="847"/>
                    </a:lnTo>
                    <a:lnTo>
                      <a:pt x="3004" y="839"/>
                    </a:lnTo>
                    <a:lnTo>
                      <a:pt x="2995" y="830"/>
                    </a:lnTo>
                    <a:lnTo>
                      <a:pt x="2987" y="830"/>
                    </a:lnTo>
                    <a:lnTo>
                      <a:pt x="2978" y="820"/>
                    </a:lnTo>
                    <a:lnTo>
                      <a:pt x="2978" y="812"/>
                    </a:lnTo>
                    <a:lnTo>
                      <a:pt x="2968" y="803"/>
                    </a:lnTo>
                    <a:lnTo>
                      <a:pt x="2968" y="785"/>
                    </a:lnTo>
                    <a:lnTo>
                      <a:pt x="2960" y="776"/>
                    </a:lnTo>
                    <a:lnTo>
                      <a:pt x="2960" y="759"/>
                    </a:lnTo>
                    <a:lnTo>
                      <a:pt x="2951" y="750"/>
                    </a:lnTo>
                    <a:lnTo>
                      <a:pt x="2942" y="732"/>
                    </a:lnTo>
                    <a:lnTo>
                      <a:pt x="2932" y="723"/>
                    </a:lnTo>
                    <a:lnTo>
                      <a:pt x="2254" y="543"/>
                    </a:lnTo>
                    <a:lnTo>
                      <a:pt x="2237" y="553"/>
                    </a:lnTo>
                    <a:lnTo>
                      <a:pt x="2210" y="553"/>
                    </a:lnTo>
                    <a:lnTo>
                      <a:pt x="2174" y="553"/>
                    </a:lnTo>
                    <a:lnTo>
                      <a:pt x="2138" y="543"/>
                    </a:lnTo>
                    <a:lnTo>
                      <a:pt x="2104" y="535"/>
                    </a:lnTo>
                    <a:lnTo>
                      <a:pt x="2068" y="526"/>
                    </a:lnTo>
                    <a:lnTo>
                      <a:pt x="2032" y="526"/>
                    </a:lnTo>
                    <a:lnTo>
                      <a:pt x="1997" y="526"/>
                    </a:lnTo>
                    <a:lnTo>
                      <a:pt x="1970" y="535"/>
                    </a:lnTo>
                    <a:lnTo>
                      <a:pt x="1944" y="543"/>
                    </a:lnTo>
                    <a:lnTo>
                      <a:pt x="1917" y="562"/>
                    </a:lnTo>
                    <a:lnTo>
                      <a:pt x="1890" y="570"/>
                    </a:lnTo>
                    <a:lnTo>
                      <a:pt x="1853" y="570"/>
                    </a:lnTo>
                    <a:lnTo>
                      <a:pt x="1817" y="562"/>
                    </a:lnTo>
                    <a:lnTo>
                      <a:pt x="1782" y="553"/>
                    </a:lnTo>
                    <a:lnTo>
                      <a:pt x="1747" y="543"/>
                    </a:lnTo>
                    <a:lnTo>
                      <a:pt x="1711" y="543"/>
                    </a:lnTo>
                    <a:lnTo>
                      <a:pt x="1675" y="535"/>
                    </a:lnTo>
                    <a:lnTo>
                      <a:pt x="1648" y="543"/>
                    </a:lnTo>
                    <a:lnTo>
                      <a:pt x="1631" y="553"/>
                    </a:lnTo>
                    <a:lnTo>
                      <a:pt x="1595" y="553"/>
                    </a:lnTo>
                    <a:lnTo>
                      <a:pt x="1560" y="543"/>
                    </a:lnTo>
                    <a:lnTo>
                      <a:pt x="1533" y="535"/>
                    </a:lnTo>
                    <a:lnTo>
                      <a:pt x="1497" y="517"/>
                    </a:lnTo>
                    <a:lnTo>
                      <a:pt x="1471" y="499"/>
                    </a:lnTo>
                    <a:lnTo>
                      <a:pt x="1453" y="482"/>
                    </a:lnTo>
                    <a:lnTo>
                      <a:pt x="1426" y="463"/>
                    </a:lnTo>
                    <a:lnTo>
                      <a:pt x="1398" y="455"/>
                    </a:lnTo>
                    <a:lnTo>
                      <a:pt x="1380" y="455"/>
                    </a:lnTo>
                    <a:lnTo>
                      <a:pt x="1363" y="455"/>
                    </a:lnTo>
                    <a:lnTo>
                      <a:pt x="1291" y="455"/>
                    </a:lnTo>
                    <a:lnTo>
                      <a:pt x="1238" y="446"/>
                    </a:lnTo>
                    <a:lnTo>
                      <a:pt x="1194" y="437"/>
                    </a:lnTo>
                    <a:lnTo>
                      <a:pt x="1158" y="428"/>
                    </a:lnTo>
                    <a:lnTo>
                      <a:pt x="1140" y="410"/>
                    </a:lnTo>
                    <a:lnTo>
                      <a:pt x="1123" y="402"/>
                    </a:lnTo>
                    <a:lnTo>
                      <a:pt x="1105" y="393"/>
                    </a:lnTo>
                    <a:lnTo>
                      <a:pt x="1096" y="393"/>
                    </a:lnTo>
                    <a:lnTo>
                      <a:pt x="1087" y="383"/>
                    </a:lnTo>
                    <a:lnTo>
                      <a:pt x="1078" y="393"/>
                    </a:lnTo>
                    <a:lnTo>
                      <a:pt x="1060" y="383"/>
                    </a:lnTo>
                    <a:lnTo>
                      <a:pt x="1051" y="366"/>
                    </a:lnTo>
                    <a:lnTo>
                      <a:pt x="1051" y="339"/>
                    </a:lnTo>
                    <a:lnTo>
                      <a:pt x="1051" y="313"/>
                    </a:lnTo>
                    <a:lnTo>
                      <a:pt x="1051" y="266"/>
                    </a:lnTo>
                    <a:lnTo>
                      <a:pt x="1051" y="233"/>
                    </a:lnTo>
                    <a:lnTo>
                      <a:pt x="1051" y="197"/>
                    </a:lnTo>
                    <a:lnTo>
                      <a:pt x="1042" y="161"/>
                    </a:lnTo>
                    <a:lnTo>
                      <a:pt x="1025" y="133"/>
                    </a:lnTo>
                    <a:lnTo>
                      <a:pt x="998" y="117"/>
                    </a:lnTo>
                    <a:lnTo>
                      <a:pt x="980" y="98"/>
                    </a:lnTo>
                    <a:lnTo>
                      <a:pt x="961" y="80"/>
                    </a:lnTo>
                    <a:lnTo>
                      <a:pt x="934" y="73"/>
                    </a:lnTo>
                    <a:lnTo>
                      <a:pt x="917" y="62"/>
                    </a:lnTo>
                    <a:lnTo>
                      <a:pt x="899" y="62"/>
                    </a:lnTo>
                    <a:lnTo>
                      <a:pt x="881" y="62"/>
                    </a:lnTo>
                    <a:lnTo>
                      <a:pt x="863" y="62"/>
                    </a:lnTo>
                    <a:lnTo>
                      <a:pt x="846" y="53"/>
                    </a:lnTo>
                    <a:lnTo>
                      <a:pt x="837" y="45"/>
                    </a:lnTo>
                    <a:lnTo>
                      <a:pt x="828" y="45"/>
                    </a:lnTo>
                    <a:lnTo>
                      <a:pt x="819" y="36"/>
                    </a:lnTo>
                    <a:lnTo>
                      <a:pt x="810" y="36"/>
                    </a:lnTo>
                    <a:lnTo>
                      <a:pt x="801" y="26"/>
                    </a:lnTo>
                    <a:lnTo>
                      <a:pt x="793" y="18"/>
                    </a:lnTo>
                    <a:lnTo>
                      <a:pt x="793" y="9"/>
                    </a:lnTo>
                    <a:lnTo>
                      <a:pt x="774" y="0"/>
                    </a:lnTo>
                    <a:lnTo>
                      <a:pt x="766" y="0"/>
                    </a:lnTo>
                    <a:lnTo>
                      <a:pt x="739" y="0"/>
                    </a:lnTo>
                    <a:lnTo>
                      <a:pt x="713" y="9"/>
                    </a:lnTo>
                    <a:lnTo>
                      <a:pt x="713" y="45"/>
                    </a:lnTo>
                    <a:lnTo>
                      <a:pt x="703" y="62"/>
                    </a:lnTo>
                    <a:lnTo>
                      <a:pt x="703" y="80"/>
                    </a:lnTo>
                    <a:lnTo>
                      <a:pt x="694" y="98"/>
                    </a:lnTo>
                    <a:lnTo>
                      <a:pt x="686" y="106"/>
                    </a:lnTo>
                    <a:lnTo>
                      <a:pt x="677" y="117"/>
                    </a:lnTo>
                    <a:lnTo>
                      <a:pt x="677" y="126"/>
                    </a:lnTo>
                    <a:lnTo>
                      <a:pt x="668" y="142"/>
                    </a:lnTo>
                    <a:lnTo>
                      <a:pt x="668" y="153"/>
                    </a:lnTo>
                    <a:lnTo>
                      <a:pt x="668" y="179"/>
                    </a:lnTo>
                    <a:lnTo>
                      <a:pt x="668" y="197"/>
                    </a:lnTo>
                    <a:lnTo>
                      <a:pt x="668" y="213"/>
                    </a:lnTo>
                    <a:lnTo>
                      <a:pt x="668" y="223"/>
                    </a:lnTo>
                    <a:lnTo>
                      <a:pt x="668" y="241"/>
                    </a:lnTo>
                    <a:lnTo>
                      <a:pt x="668" y="259"/>
                    </a:lnTo>
                    <a:lnTo>
                      <a:pt x="658" y="266"/>
                    </a:lnTo>
                    <a:lnTo>
                      <a:pt x="658" y="286"/>
                    </a:lnTo>
                    <a:lnTo>
                      <a:pt x="650" y="294"/>
                    </a:lnTo>
                    <a:lnTo>
                      <a:pt x="641" y="303"/>
                    </a:lnTo>
                    <a:lnTo>
                      <a:pt x="641" y="294"/>
                    </a:lnTo>
                    <a:lnTo>
                      <a:pt x="632" y="294"/>
                    </a:lnTo>
                    <a:lnTo>
                      <a:pt x="623" y="294"/>
                    </a:lnTo>
                    <a:lnTo>
                      <a:pt x="623" y="303"/>
                    </a:lnTo>
                    <a:lnTo>
                      <a:pt x="623" y="313"/>
                    </a:lnTo>
                    <a:lnTo>
                      <a:pt x="623" y="321"/>
                    </a:lnTo>
                    <a:lnTo>
                      <a:pt x="623" y="330"/>
                    </a:lnTo>
                    <a:lnTo>
                      <a:pt x="623" y="347"/>
                    </a:lnTo>
                    <a:lnTo>
                      <a:pt x="605" y="375"/>
                    </a:lnTo>
                    <a:lnTo>
                      <a:pt x="597" y="410"/>
                    </a:lnTo>
                    <a:lnTo>
                      <a:pt x="578" y="455"/>
                    </a:lnTo>
                    <a:lnTo>
                      <a:pt x="561" y="490"/>
                    </a:lnTo>
                    <a:lnTo>
                      <a:pt x="543" y="535"/>
                    </a:lnTo>
                    <a:lnTo>
                      <a:pt x="534" y="570"/>
                    </a:lnTo>
                    <a:lnTo>
                      <a:pt x="517" y="606"/>
                    </a:lnTo>
                    <a:lnTo>
                      <a:pt x="508" y="633"/>
                    </a:lnTo>
                    <a:lnTo>
                      <a:pt x="490" y="650"/>
                    </a:lnTo>
                    <a:lnTo>
                      <a:pt x="490" y="659"/>
                    </a:lnTo>
                    <a:lnTo>
                      <a:pt x="481" y="677"/>
                    </a:lnTo>
                    <a:lnTo>
                      <a:pt x="471" y="696"/>
                    </a:lnTo>
                    <a:lnTo>
                      <a:pt x="462" y="714"/>
                    </a:lnTo>
                    <a:lnTo>
                      <a:pt x="462" y="732"/>
                    </a:lnTo>
                    <a:lnTo>
                      <a:pt x="453" y="750"/>
                    </a:lnTo>
                    <a:lnTo>
                      <a:pt x="453" y="767"/>
                    </a:lnTo>
                    <a:lnTo>
                      <a:pt x="444" y="785"/>
                    </a:lnTo>
                    <a:lnTo>
                      <a:pt x="437" y="803"/>
                    </a:lnTo>
                    <a:lnTo>
                      <a:pt x="428" y="812"/>
                    </a:lnTo>
                    <a:lnTo>
                      <a:pt x="417" y="830"/>
                    </a:lnTo>
                    <a:lnTo>
                      <a:pt x="409" y="856"/>
                    </a:lnTo>
                    <a:lnTo>
                      <a:pt x="409" y="874"/>
                    </a:lnTo>
                    <a:lnTo>
                      <a:pt x="400" y="900"/>
                    </a:lnTo>
                    <a:lnTo>
                      <a:pt x="391" y="927"/>
                    </a:lnTo>
                    <a:lnTo>
                      <a:pt x="382" y="954"/>
                    </a:lnTo>
                    <a:lnTo>
                      <a:pt x="373" y="972"/>
                    </a:lnTo>
                    <a:lnTo>
                      <a:pt x="364" y="999"/>
                    </a:lnTo>
                    <a:lnTo>
                      <a:pt x="356" y="1016"/>
                    </a:lnTo>
                    <a:lnTo>
                      <a:pt x="347" y="1025"/>
                    </a:lnTo>
                    <a:lnTo>
                      <a:pt x="337" y="1043"/>
                    </a:lnTo>
                    <a:lnTo>
                      <a:pt x="337" y="1052"/>
                    </a:lnTo>
                    <a:lnTo>
                      <a:pt x="329" y="1060"/>
                    </a:lnTo>
                    <a:lnTo>
                      <a:pt x="329" y="1070"/>
                    </a:lnTo>
                    <a:lnTo>
                      <a:pt x="329" y="1079"/>
                    </a:lnTo>
                    <a:lnTo>
                      <a:pt x="329" y="1096"/>
                    </a:lnTo>
                    <a:lnTo>
                      <a:pt x="320" y="1106"/>
                    </a:lnTo>
                    <a:lnTo>
                      <a:pt x="320" y="1114"/>
                    </a:lnTo>
                    <a:lnTo>
                      <a:pt x="320" y="1123"/>
                    </a:lnTo>
                    <a:lnTo>
                      <a:pt x="311" y="1132"/>
                    </a:lnTo>
                    <a:lnTo>
                      <a:pt x="302" y="1132"/>
                    </a:lnTo>
                    <a:lnTo>
                      <a:pt x="293" y="1141"/>
                    </a:lnTo>
                    <a:lnTo>
                      <a:pt x="284" y="1150"/>
                    </a:lnTo>
                    <a:lnTo>
                      <a:pt x="275" y="1159"/>
                    </a:lnTo>
                    <a:lnTo>
                      <a:pt x="267" y="1176"/>
                    </a:lnTo>
                    <a:lnTo>
                      <a:pt x="267" y="1187"/>
                    </a:lnTo>
                    <a:lnTo>
                      <a:pt x="257" y="1196"/>
                    </a:lnTo>
                    <a:lnTo>
                      <a:pt x="248" y="1203"/>
                    </a:lnTo>
                    <a:lnTo>
                      <a:pt x="240" y="1203"/>
                    </a:lnTo>
                    <a:lnTo>
                      <a:pt x="240" y="1212"/>
                    </a:lnTo>
                    <a:lnTo>
                      <a:pt x="231" y="1221"/>
                    </a:lnTo>
                    <a:lnTo>
                      <a:pt x="231" y="1231"/>
                    </a:lnTo>
                    <a:lnTo>
                      <a:pt x="231" y="1240"/>
                    </a:lnTo>
                    <a:lnTo>
                      <a:pt x="231" y="1249"/>
                    </a:lnTo>
                    <a:lnTo>
                      <a:pt x="240" y="1249"/>
                    </a:lnTo>
                    <a:lnTo>
                      <a:pt x="248" y="1256"/>
                    </a:lnTo>
                    <a:lnTo>
                      <a:pt x="248" y="1267"/>
                    </a:lnTo>
                    <a:lnTo>
                      <a:pt x="257" y="1267"/>
                    </a:lnTo>
                    <a:lnTo>
                      <a:pt x="257" y="1276"/>
                    </a:lnTo>
                    <a:lnTo>
                      <a:pt x="248" y="1284"/>
                    </a:lnTo>
                    <a:lnTo>
                      <a:pt x="240" y="1293"/>
                    </a:lnTo>
                    <a:lnTo>
                      <a:pt x="231" y="1302"/>
                    </a:lnTo>
                    <a:lnTo>
                      <a:pt x="221" y="1302"/>
                    </a:lnTo>
                    <a:lnTo>
                      <a:pt x="204" y="1302"/>
                    </a:lnTo>
                    <a:lnTo>
                      <a:pt x="195" y="1302"/>
                    </a:lnTo>
                    <a:lnTo>
                      <a:pt x="186" y="1311"/>
                    </a:lnTo>
                    <a:lnTo>
                      <a:pt x="168" y="1311"/>
                    </a:lnTo>
                    <a:lnTo>
                      <a:pt x="160" y="1320"/>
                    </a:lnTo>
                    <a:lnTo>
                      <a:pt x="151" y="1329"/>
                    </a:lnTo>
                    <a:lnTo>
                      <a:pt x="151" y="1347"/>
                    </a:lnTo>
                    <a:lnTo>
                      <a:pt x="151" y="1364"/>
                    </a:lnTo>
                    <a:lnTo>
                      <a:pt x="141" y="1382"/>
                    </a:lnTo>
                    <a:lnTo>
                      <a:pt x="141" y="1400"/>
                    </a:lnTo>
                    <a:lnTo>
                      <a:pt x="133" y="1417"/>
                    </a:lnTo>
                    <a:lnTo>
                      <a:pt x="124" y="1436"/>
                    </a:lnTo>
                    <a:lnTo>
                      <a:pt x="115" y="1444"/>
                    </a:lnTo>
                    <a:lnTo>
                      <a:pt x="106" y="1453"/>
                    </a:lnTo>
                    <a:lnTo>
                      <a:pt x="97" y="1462"/>
                    </a:lnTo>
                    <a:lnTo>
                      <a:pt x="80" y="1471"/>
                    </a:lnTo>
                    <a:lnTo>
                      <a:pt x="71" y="1480"/>
                    </a:lnTo>
                    <a:lnTo>
                      <a:pt x="60" y="1489"/>
                    </a:lnTo>
                    <a:lnTo>
                      <a:pt x="60" y="1498"/>
                    </a:lnTo>
                    <a:lnTo>
                      <a:pt x="60" y="1507"/>
                    </a:lnTo>
                    <a:lnTo>
                      <a:pt x="60" y="1516"/>
                    </a:lnTo>
                    <a:lnTo>
                      <a:pt x="60" y="1533"/>
                    </a:lnTo>
                    <a:lnTo>
                      <a:pt x="60" y="1542"/>
                    </a:lnTo>
                    <a:lnTo>
                      <a:pt x="60" y="1552"/>
                    </a:lnTo>
                    <a:lnTo>
                      <a:pt x="60" y="1569"/>
                    </a:lnTo>
                    <a:lnTo>
                      <a:pt x="60" y="1587"/>
                    </a:lnTo>
                    <a:lnTo>
                      <a:pt x="60" y="1605"/>
                    </a:lnTo>
                    <a:lnTo>
                      <a:pt x="60" y="1613"/>
                    </a:lnTo>
                    <a:lnTo>
                      <a:pt x="60" y="1632"/>
                    </a:lnTo>
                    <a:lnTo>
                      <a:pt x="60" y="1649"/>
                    </a:lnTo>
                    <a:lnTo>
                      <a:pt x="60" y="1667"/>
                    </a:lnTo>
                    <a:lnTo>
                      <a:pt x="53" y="1685"/>
                    </a:lnTo>
                    <a:lnTo>
                      <a:pt x="35" y="1702"/>
                    </a:lnTo>
                    <a:lnTo>
                      <a:pt x="16" y="1720"/>
                    </a:lnTo>
                    <a:lnTo>
                      <a:pt x="7" y="1729"/>
                    </a:lnTo>
                    <a:lnTo>
                      <a:pt x="0" y="1747"/>
                    </a:lnTo>
                    <a:lnTo>
                      <a:pt x="0" y="1773"/>
                    </a:lnTo>
                    <a:lnTo>
                      <a:pt x="0" y="1800"/>
                    </a:lnTo>
                    <a:lnTo>
                      <a:pt x="0" y="1828"/>
                    </a:lnTo>
                    <a:lnTo>
                      <a:pt x="0" y="1846"/>
                    </a:lnTo>
                    <a:lnTo>
                      <a:pt x="0" y="1873"/>
                    </a:lnTo>
                    <a:lnTo>
                      <a:pt x="7" y="1899"/>
                    </a:lnTo>
                    <a:lnTo>
                      <a:pt x="16" y="1917"/>
                    </a:lnTo>
                    <a:lnTo>
                      <a:pt x="25" y="1926"/>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504" name="Freeform 106"/>
              <p:cNvSpPr>
                <a:spLocks/>
              </p:cNvSpPr>
              <p:nvPr/>
            </p:nvSpPr>
            <p:spPr bwMode="auto">
              <a:xfrm>
                <a:off x="615" y="812"/>
                <a:ext cx="645" cy="491"/>
              </a:xfrm>
              <a:custGeom>
                <a:avLst/>
                <a:gdLst>
                  <a:gd name="T0" fmla="*/ 52 w 2540"/>
                  <a:gd name="T1" fmla="*/ 322 h 1917"/>
                  <a:gd name="T2" fmla="*/ 84 w 2540"/>
                  <a:gd name="T3" fmla="*/ 347 h 1917"/>
                  <a:gd name="T4" fmla="*/ 86 w 2540"/>
                  <a:gd name="T5" fmla="*/ 400 h 1917"/>
                  <a:gd name="T6" fmla="*/ 104 w 2540"/>
                  <a:gd name="T7" fmla="*/ 409 h 1917"/>
                  <a:gd name="T8" fmla="*/ 165 w 2540"/>
                  <a:gd name="T9" fmla="*/ 422 h 1917"/>
                  <a:gd name="T10" fmla="*/ 199 w 2540"/>
                  <a:gd name="T11" fmla="*/ 438 h 1917"/>
                  <a:gd name="T12" fmla="*/ 244 w 2540"/>
                  <a:gd name="T13" fmla="*/ 443 h 1917"/>
                  <a:gd name="T14" fmla="*/ 299 w 2540"/>
                  <a:gd name="T15" fmla="*/ 452 h 1917"/>
                  <a:gd name="T16" fmla="*/ 344 w 2540"/>
                  <a:gd name="T17" fmla="*/ 441 h 1917"/>
                  <a:gd name="T18" fmla="*/ 391 w 2540"/>
                  <a:gd name="T19" fmla="*/ 445 h 1917"/>
                  <a:gd name="T20" fmla="*/ 405 w 2540"/>
                  <a:gd name="T21" fmla="*/ 64 h 1917"/>
                  <a:gd name="T22" fmla="*/ 202 w 2540"/>
                  <a:gd name="T23" fmla="*/ 2 h 1917"/>
                  <a:gd name="T24" fmla="*/ 197 w 2540"/>
                  <a:gd name="T25" fmla="*/ 7 h 1917"/>
                  <a:gd name="T26" fmla="*/ 202 w 2540"/>
                  <a:gd name="T27" fmla="*/ 18 h 1917"/>
                  <a:gd name="T28" fmla="*/ 208 w 2540"/>
                  <a:gd name="T29" fmla="*/ 32 h 1917"/>
                  <a:gd name="T30" fmla="*/ 208 w 2540"/>
                  <a:gd name="T31" fmla="*/ 45 h 1917"/>
                  <a:gd name="T32" fmla="*/ 206 w 2540"/>
                  <a:gd name="T33" fmla="*/ 59 h 1917"/>
                  <a:gd name="T34" fmla="*/ 202 w 2540"/>
                  <a:gd name="T35" fmla="*/ 73 h 1917"/>
                  <a:gd name="T36" fmla="*/ 204 w 2540"/>
                  <a:gd name="T37" fmla="*/ 86 h 1917"/>
                  <a:gd name="T38" fmla="*/ 206 w 2540"/>
                  <a:gd name="T39" fmla="*/ 93 h 1917"/>
                  <a:gd name="T40" fmla="*/ 206 w 2540"/>
                  <a:gd name="T41" fmla="*/ 105 h 1917"/>
                  <a:gd name="T42" fmla="*/ 202 w 2540"/>
                  <a:gd name="T43" fmla="*/ 116 h 1917"/>
                  <a:gd name="T44" fmla="*/ 210 w 2540"/>
                  <a:gd name="T45" fmla="*/ 126 h 1917"/>
                  <a:gd name="T46" fmla="*/ 199 w 2540"/>
                  <a:gd name="T47" fmla="*/ 144 h 1917"/>
                  <a:gd name="T48" fmla="*/ 183 w 2540"/>
                  <a:gd name="T49" fmla="*/ 164 h 1917"/>
                  <a:gd name="T50" fmla="*/ 181 w 2540"/>
                  <a:gd name="T51" fmla="*/ 189 h 1917"/>
                  <a:gd name="T52" fmla="*/ 158 w 2540"/>
                  <a:gd name="T53" fmla="*/ 210 h 1917"/>
                  <a:gd name="T54" fmla="*/ 142 w 2540"/>
                  <a:gd name="T55" fmla="*/ 219 h 1917"/>
                  <a:gd name="T56" fmla="*/ 131 w 2540"/>
                  <a:gd name="T57" fmla="*/ 226 h 1917"/>
                  <a:gd name="T58" fmla="*/ 120 w 2540"/>
                  <a:gd name="T59" fmla="*/ 226 h 1917"/>
                  <a:gd name="T60" fmla="*/ 113 w 2540"/>
                  <a:gd name="T61" fmla="*/ 210 h 1917"/>
                  <a:gd name="T62" fmla="*/ 120 w 2540"/>
                  <a:gd name="T63" fmla="*/ 196 h 1917"/>
                  <a:gd name="T64" fmla="*/ 111 w 2540"/>
                  <a:gd name="T65" fmla="*/ 189 h 1917"/>
                  <a:gd name="T66" fmla="*/ 115 w 2540"/>
                  <a:gd name="T67" fmla="*/ 176 h 1917"/>
                  <a:gd name="T68" fmla="*/ 138 w 2540"/>
                  <a:gd name="T69" fmla="*/ 148 h 1917"/>
                  <a:gd name="T70" fmla="*/ 154 w 2540"/>
                  <a:gd name="T71" fmla="*/ 148 h 1917"/>
                  <a:gd name="T72" fmla="*/ 165 w 2540"/>
                  <a:gd name="T73" fmla="*/ 137 h 1917"/>
                  <a:gd name="T74" fmla="*/ 163 w 2540"/>
                  <a:gd name="T75" fmla="*/ 119 h 1917"/>
                  <a:gd name="T76" fmla="*/ 154 w 2540"/>
                  <a:gd name="T77" fmla="*/ 109 h 1917"/>
                  <a:gd name="T78" fmla="*/ 158 w 2540"/>
                  <a:gd name="T79" fmla="*/ 105 h 1917"/>
                  <a:gd name="T80" fmla="*/ 154 w 2540"/>
                  <a:gd name="T81" fmla="*/ 105 h 1917"/>
                  <a:gd name="T82" fmla="*/ 142 w 2540"/>
                  <a:gd name="T83" fmla="*/ 96 h 1917"/>
                  <a:gd name="T84" fmla="*/ 120 w 2540"/>
                  <a:gd name="T85" fmla="*/ 89 h 1917"/>
                  <a:gd name="T86" fmla="*/ 104 w 2540"/>
                  <a:gd name="T87" fmla="*/ 75 h 1917"/>
                  <a:gd name="T88" fmla="*/ 79 w 2540"/>
                  <a:gd name="T89" fmla="*/ 64 h 1917"/>
                  <a:gd name="T90" fmla="*/ 63 w 2540"/>
                  <a:gd name="T91" fmla="*/ 55 h 1917"/>
                  <a:gd name="T92" fmla="*/ 34 w 2540"/>
                  <a:gd name="T93" fmla="*/ 27 h 1917"/>
                  <a:gd name="T94" fmla="*/ 18 w 2540"/>
                  <a:gd name="T95" fmla="*/ 52 h 1917"/>
                  <a:gd name="T96" fmla="*/ 25 w 2540"/>
                  <a:gd name="T97" fmla="*/ 105 h 1917"/>
                  <a:gd name="T98" fmla="*/ 18 w 2540"/>
                  <a:gd name="T99" fmla="*/ 146 h 1917"/>
                  <a:gd name="T100" fmla="*/ 18 w 2540"/>
                  <a:gd name="T101" fmla="*/ 189 h 1917"/>
                  <a:gd name="T102" fmla="*/ 29 w 2540"/>
                  <a:gd name="T103" fmla="*/ 198 h 1917"/>
                  <a:gd name="T104" fmla="*/ 36 w 2540"/>
                  <a:gd name="T105" fmla="*/ 210 h 1917"/>
                  <a:gd name="T106" fmla="*/ 25 w 2540"/>
                  <a:gd name="T107" fmla="*/ 221 h 1917"/>
                  <a:gd name="T108" fmla="*/ 15 w 2540"/>
                  <a:gd name="T109" fmla="*/ 231 h 1917"/>
                  <a:gd name="T110" fmla="*/ 20 w 2540"/>
                  <a:gd name="T111" fmla="*/ 242 h 1917"/>
                  <a:gd name="T112" fmla="*/ 34 w 2540"/>
                  <a:gd name="T113" fmla="*/ 247 h 1917"/>
                  <a:gd name="T114" fmla="*/ 22 w 2540"/>
                  <a:gd name="T115" fmla="*/ 260 h 1917"/>
                  <a:gd name="T116" fmla="*/ 15 w 2540"/>
                  <a:gd name="T117" fmla="*/ 274 h 1917"/>
                  <a:gd name="T118" fmla="*/ 0 w 2540"/>
                  <a:gd name="T119" fmla="*/ 283 h 1917"/>
                  <a:gd name="T120" fmla="*/ 20 w 2540"/>
                  <a:gd name="T121" fmla="*/ 299 h 1917"/>
                  <a:gd name="T122" fmla="*/ 34 w 2540"/>
                  <a:gd name="T123" fmla="*/ 301 h 1917"/>
                  <a:gd name="T124" fmla="*/ 43 w 2540"/>
                  <a:gd name="T125" fmla="*/ 308 h 191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540" h="1917">
                    <a:moveTo>
                      <a:pt x="124" y="1230"/>
                    </a:moveTo>
                    <a:lnTo>
                      <a:pt x="133" y="1247"/>
                    </a:lnTo>
                    <a:lnTo>
                      <a:pt x="150" y="1256"/>
                    </a:lnTo>
                    <a:lnTo>
                      <a:pt x="168" y="1256"/>
                    </a:lnTo>
                    <a:lnTo>
                      <a:pt x="186" y="1256"/>
                    </a:lnTo>
                    <a:lnTo>
                      <a:pt x="204" y="1256"/>
                    </a:lnTo>
                    <a:lnTo>
                      <a:pt x="221" y="1267"/>
                    </a:lnTo>
                    <a:lnTo>
                      <a:pt x="248" y="1274"/>
                    </a:lnTo>
                    <a:lnTo>
                      <a:pt x="267" y="1292"/>
                    </a:lnTo>
                    <a:lnTo>
                      <a:pt x="285" y="1311"/>
                    </a:lnTo>
                    <a:lnTo>
                      <a:pt x="312" y="1327"/>
                    </a:lnTo>
                    <a:lnTo>
                      <a:pt x="329" y="1355"/>
                    </a:lnTo>
                    <a:lnTo>
                      <a:pt x="338" y="1391"/>
                    </a:lnTo>
                    <a:lnTo>
                      <a:pt x="338" y="1427"/>
                    </a:lnTo>
                    <a:lnTo>
                      <a:pt x="338" y="1460"/>
                    </a:lnTo>
                    <a:lnTo>
                      <a:pt x="338" y="1507"/>
                    </a:lnTo>
                    <a:lnTo>
                      <a:pt x="338" y="1533"/>
                    </a:lnTo>
                    <a:lnTo>
                      <a:pt x="338" y="1560"/>
                    </a:lnTo>
                    <a:lnTo>
                      <a:pt x="347" y="1577"/>
                    </a:lnTo>
                    <a:lnTo>
                      <a:pt x="365" y="1587"/>
                    </a:lnTo>
                    <a:lnTo>
                      <a:pt x="374" y="1577"/>
                    </a:lnTo>
                    <a:lnTo>
                      <a:pt x="383" y="1587"/>
                    </a:lnTo>
                    <a:lnTo>
                      <a:pt x="392" y="1587"/>
                    </a:lnTo>
                    <a:lnTo>
                      <a:pt x="410" y="1596"/>
                    </a:lnTo>
                    <a:lnTo>
                      <a:pt x="427" y="1604"/>
                    </a:lnTo>
                    <a:lnTo>
                      <a:pt x="445" y="1622"/>
                    </a:lnTo>
                    <a:lnTo>
                      <a:pt x="481" y="1631"/>
                    </a:lnTo>
                    <a:lnTo>
                      <a:pt x="525" y="1640"/>
                    </a:lnTo>
                    <a:lnTo>
                      <a:pt x="578" y="1649"/>
                    </a:lnTo>
                    <a:lnTo>
                      <a:pt x="650" y="1649"/>
                    </a:lnTo>
                    <a:lnTo>
                      <a:pt x="667" y="1649"/>
                    </a:lnTo>
                    <a:lnTo>
                      <a:pt x="685" y="1649"/>
                    </a:lnTo>
                    <a:lnTo>
                      <a:pt x="713" y="1657"/>
                    </a:lnTo>
                    <a:lnTo>
                      <a:pt x="740" y="1676"/>
                    </a:lnTo>
                    <a:lnTo>
                      <a:pt x="758" y="1693"/>
                    </a:lnTo>
                    <a:lnTo>
                      <a:pt x="784" y="1711"/>
                    </a:lnTo>
                    <a:lnTo>
                      <a:pt x="820" y="1729"/>
                    </a:lnTo>
                    <a:lnTo>
                      <a:pt x="847" y="1737"/>
                    </a:lnTo>
                    <a:lnTo>
                      <a:pt x="882" y="1747"/>
                    </a:lnTo>
                    <a:lnTo>
                      <a:pt x="918" y="1747"/>
                    </a:lnTo>
                    <a:lnTo>
                      <a:pt x="935" y="1737"/>
                    </a:lnTo>
                    <a:lnTo>
                      <a:pt x="962" y="1729"/>
                    </a:lnTo>
                    <a:lnTo>
                      <a:pt x="998" y="1737"/>
                    </a:lnTo>
                    <a:lnTo>
                      <a:pt x="1034" y="1737"/>
                    </a:lnTo>
                    <a:lnTo>
                      <a:pt x="1069" y="1747"/>
                    </a:lnTo>
                    <a:lnTo>
                      <a:pt x="1104" y="1756"/>
                    </a:lnTo>
                    <a:lnTo>
                      <a:pt x="1140" y="1764"/>
                    </a:lnTo>
                    <a:lnTo>
                      <a:pt x="1177" y="1764"/>
                    </a:lnTo>
                    <a:lnTo>
                      <a:pt x="1204" y="1756"/>
                    </a:lnTo>
                    <a:lnTo>
                      <a:pt x="1231" y="1737"/>
                    </a:lnTo>
                    <a:lnTo>
                      <a:pt x="1257" y="1729"/>
                    </a:lnTo>
                    <a:lnTo>
                      <a:pt x="1284" y="1720"/>
                    </a:lnTo>
                    <a:lnTo>
                      <a:pt x="1319" y="1720"/>
                    </a:lnTo>
                    <a:lnTo>
                      <a:pt x="1355" y="1720"/>
                    </a:lnTo>
                    <a:lnTo>
                      <a:pt x="1391" y="1729"/>
                    </a:lnTo>
                    <a:lnTo>
                      <a:pt x="1425" y="1737"/>
                    </a:lnTo>
                    <a:lnTo>
                      <a:pt x="1461" y="1747"/>
                    </a:lnTo>
                    <a:lnTo>
                      <a:pt x="1497" y="1747"/>
                    </a:lnTo>
                    <a:lnTo>
                      <a:pt x="1524" y="1747"/>
                    </a:lnTo>
                    <a:lnTo>
                      <a:pt x="1541" y="1737"/>
                    </a:lnTo>
                    <a:lnTo>
                      <a:pt x="2219" y="1917"/>
                    </a:lnTo>
                    <a:lnTo>
                      <a:pt x="2540" y="526"/>
                    </a:lnTo>
                    <a:lnTo>
                      <a:pt x="2300" y="454"/>
                    </a:lnTo>
                    <a:lnTo>
                      <a:pt x="2058" y="383"/>
                    </a:lnTo>
                    <a:lnTo>
                      <a:pt x="1828" y="321"/>
                    </a:lnTo>
                    <a:lnTo>
                      <a:pt x="1595" y="250"/>
                    </a:lnTo>
                    <a:lnTo>
                      <a:pt x="1391" y="186"/>
                    </a:lnTo>
                    <a:lnTo>
                      <a:pt x="1204" y="133"/>
                    </a:lnTo>
                    <a:lnTo>
                      <a:pt x="1042" y="89"/>
                    </a:lnTo>
                    <a:lnTo>
                      <a:pt x="918" y="44"/>
                    </a:lnTo>
                    <a:lnTo>
                      <a:pt x="828" y="17"/>
                    </a:lnTo>
                    <a:lnTo>
                      <a:pt x="794" y="8"/>
                    </a:lnTo>
                    <a:lnTo>
                      <a:pt x="784" y="8"/>
                    </a:lnTo>
                    <a:lnTo>
                      <a:pt x="775" y="0"/>
                    </a:lnTo>
                    <a:lnTo>
                      <a:pt x="775" y="8"/>
                    </a:lnTo>
                    <a:lnTo>
                      <a:pt x="767" y="8"/>
                    </a:lnTo>
                    <a:lnTo>
                      <a:pt x="767" y="17"/>
                    </a:lnTo>
                    <a:lnTo>
                      <a:pt x="775" y="26"/>
                    </a:lnTo>
                    <a:lnTo>
                      <a:pt x="775" y="35"/>
                    </a:lnTo>
                    <a:lnTo>
                      <a:pt x="775" y="44"/>
                    </a:lnTo>
                    <a:lnTo>
                      <a:pt x="784" y="53"/>
                    </a:lnTo>
                    <a:lnTo>
                      <a:pt x="784" y="62"/>
                    </a:lnTo>
                    <a:lnTo>
                      <a:pt x="794" y="62"/>
                    </a:lnTo>
                    <a:lnTo>
                      <a:pt x="794" y="71"/>
                    </a:lnTo>
                    <a:lnTo>
                      <a:pt x="802" y="71"/>
                    </a:lnTo>
                    <a:lnTo>
                      <a:pt x="811" y="80"/>
                    </a:lnTo>
                    <a:lnTo>
                      <a:pt x="820" y="89"/>
                    </a:lnTo>
                    <a:lnTo>
                      <a:pt x="820" y="97"/>
                    </a:lnTo>
                    <a:lnTo>
                      <a:pt x="820" y="116"/>
                    </a:lnTo>
                    <a:lnTo>
                      <a:pt x="820" y="124"/>
                    </a:lnTo>
                    <a:lnTo>
                      <a:pt x="820" y="133"/>
                    </a:lnTo>
                    <a:lnTo>
                      <a:pt x="828" y="151"/>
                    </a:lnTo>
                    <a:lnTo>
                      <a:pt x="828" y="160"/>
                    </a:lnTo>
                    <a:lnTo>
                      <a:pt x="828" y="169"/>
                    </a:lnTo>
                    <a:lnTo>
                      <a:pt x="828" y="177"/>
                    </a:lnTo>
                    <a:lnTo>
                      <a:pt x="820" y="177"/>
                    </a:lnTo>
                    <a:lnTo>
                      <a:pt x="820" y="186"/>
                    </a:lnTo>
                    <a:lnTo>
                      <a:pt x="811" y="186"/>
                    </a:lnTo>
                    <a:lnTo>
                      <a:pt x="811" y="204"/>
                    </a:lnTo>
                    <a:lnTo>
                      <a:pt x="811" y="213"/>
                    </a:lnTo>
                    <a:lnTo>
                      <a:pt x="811" y="222"/>
                    </a:lnTo>
                    <a:lnTo>
                      <a:pt x="811" y="232"/>
                    </a:lnTo>
                    <a:lnTo>
                      <a:pt x="811" y="250"/>
                    </a:lnTo>
                    <a:lnTo>
                      <a:pt x="811" y="257"/>
                    </a:lnTo>
                    <a:lnTo>
                      <a:pt x="811" y="266"/>
                    </a:lnTo>
                    <a:lnTo>
                      <a:pt x="811" y="277"/>
                    </a:lnTo>
                    <a:lnTo>
                      <a:pt x="802" y="277"/>
                    </a:lnTo>
                    <a:lnTo>
                      <a:pt x="794" y="284"/>
                    </a:lnTo>
                    <a:lnTo>
                      <a:pt x="794" y="294"/>
                    </a:lnTo>
                    <a:lnTo>
                      <a:pt x="794" y="303"/>
                    </a:lnTo>
                    <a:lnTo>
                      <a:pt x="794" y="312"/>
                    </a:lnTo>
                    <a:lnTo>
                      <a:pt x="794" y="321"/>
                    </a:lnTo>
                    <a:lnTo>
                      <a:pt x="794" y="330"/>
                    </a:lnTo>
                    <a:lnTo>
                      <a:pt x="802" y="337"/>
                    </a:lnTo>
                    <a:lnTo>
                      <a:pt x="811" y="337"/>
                    </a:lnTo>
                    <a:lnTo>
                      <a:pt x="820" y="337"/>
                    </a:lnTo>
                    <a:lnTo>
                      <a:pt x="820" y="347"/>
                    </a:lnTo>
                    <a:lnTo>
                      <a:pt x="820" y="357"/>
                    </a:lnTo>
                    <a:lnTo>
                      <a:pt x="820" y="365"/>
                    </a:lnTo>
                    <a:lnTo>
                      <a:pt x="811" y="365"/>
                    </a:lnTo>
                    <a:lnTo>
                      <a:pt x="802" y="365"/>
                    </a:lnTo>
                    <a:lnTo>
                      <a:pt x="802" y="374"/>
                    </a:lnTo>
                    <a:lnTo>
                      <a:pt x="802" y="383"/>
                    </a:lnTo>
                    <a:lnTo>
                      <a:pt x="802" y="392"/>
                    </a:lnTo>
                    <a:lnTo>
                      <a:pt x="811" y="401"/>
                    </a:lnTo>
                    <a:lnTo>
                      <a:pt x="811" y="410"/>
                    </a:lnTo>
                    <a:lnTo>
                      <a:pt x="811" y="418"/>
                    </a:lnTo>
                    <a:lnTo>
                      <a:pt x="811" y="427"/>
                    </a:lnTo>
                    <a:lnTo>
                      <a:pt x="802" y="427"/>
                    </a:lnTo>
                    <a:lnTo>
                      <a:pt x="802" y="437"/>
                    </a:lnTo>
                    <a:lnTo>
                      <a:pt x="794" y="446"/>
                    </a:lnTo>
                    <a:lnTo>
                      <a:pt x="794" y="454"/>
                    </a:lnTo>
                    <a:lnTo>
                      <a:pt x="802" y="463"/>
                    </a:lnTo>
                    <a:lnTo>
                      <a:pt x="811" y="473"/>
                    </a:lnTo>
                    <a:lnTo>
                      <a:pt x="811" y="481"/>
                    </a:lnTo>
                    <a:lnTo>
                      <a:pt x="820" y="481"/>
                    </a:lnTo>
                    <a:lnTo>
                      <a:pt x="828" y="481"/>
                    </a:lnTo>
                    <a:lnTo>
                      <a:pt x="828" y="490"/>
                    </a:lnTo>
                    <a:lnTo>
                      <a:pt x="828" y="499"/>
                    </a:lnTo>
                    <a:lnTo>
                      <a:pt x="828" y="507"/>
                    </a:lnTo>
                    <a:lnTo>
                      <a:pt x="820" y="517"/>
                    </a:lnTo>
                    <a:lnTo>
                      <a:pt x="811" y="534"/>
                    </a:lnTo>
                    <a:lnTo>
                      <a:pt x="794" y="543"/>
                    </a:lnTo>
                    <a:lnTo>
                      <a:pt x="784" y="561"/>
                    </a:lnTo>
                    <a:lnTo>
                      <a:pt x="767" y="570"/>
                    </a:lnTo>
                    <a:lnTo>
                      <a:pt x="758" y="588"/>
                    </a:lnTo>
                    <a:lnTo>
                      <a:pt x="747" y="597"/>
                    </a:lnTo>
                    <a:lnTo>
                      <a:pt x="740" y="614"/>
                    </a:lnTo>
                    <a:lnTo>
                      <a:pt x="731" y="623"/>
                    </a:lnTo>
                    <a:lnTo>
                      <a:pt x="722" y="641"/>
                    </a:lnTo>
                    <a:lnTo>
                      <a:pt x="722" y="650"/>
                    </a:lnTo>
                    <a:lnTo>
                      <a:pt x="722" y="668"/>
                    </a:lnTo>
                    <a:lnTo>
                      <a:pt x="722" y="686"/>
                    </a:lnTo>
                    <a:lnTo>
                      <a:pt x="722" y="703"/>
                    </a:lnTo>
                    <a:lnTo>
                      <a:pt x="713" y="721"/>
                    </a:lnTo>
                    <a:lnTo>
                      <a:pt x="713" y="739"/>
                    </a:lnTo>
                    <a:lnTo>
                      <a:pt x="703" y="757"/>
                    </a:lnTo>
                    <a:lnTo>
                      <a:pt x="694" y="774"/>
                    </a:lnTo>
                    <a:lnTo>
                      <a:pt x="685" y="794"/>
                    </a:lnTo>
                    <a:lnTo>
                      <a:pt x="667" y="803"/>
                    </a:lnTo>
                    <a:lnTo>
                      <a:pt x="650" y="820"/>
                    </a:lnTo>
                    <a:lnTo>
                      <a:pt x="623" y="820"/>
                    </a:lnTo>
                    <a:lnTo>
                      <a:pt x="614" y="830"/>
                    </a:lnTo>
                    <a:lnTo>
                      <a:pt x="605" y="830"/>
                    </a:lnTo>
                    <a:lnTo>
                      <a:pt x="587" y="838"/>
                    </a:lnTo>
                    <a:lnTo>
                      <a:pt x="578" y="838"/>
                    </a:lnTo>
                    <a:lnTo>
                      <a:pt x="570" y="847"/>
                    </a:lnTo>
                    <a:lnTo>
                      <a:pt x="561" y="856"/>
                    </a:lnTo>
                    <a:lnTo>
                      <a:pt x="552" y="856"/>
                    </a:lnTo>
                    <a:lnTo>
                      <a:pt x="543" y="863"/>
                    </a:lnTo>
                    <a:lnTo>
                      <a:pt x="534" y="863"/>
                    </a:lnTo>
                    <a:lnTo>
                      <a:pt x="534" y="874"/>
                    </a:lnTo>
                    <a:lnTo>
                      <a:pt x="525" y="874"/>
                    </a:lnTo>
                    <a:lnTo>
                      <a:pt x="517" y="883"/>
                    </a:lnTo>
                    <a:lnTo>
                      <a:pt x="507" y="883"/>
                    </a:lnTo>
                    <a:lnTo>
                      <a:pt x="498" y="883"/>
                    </a:lnTo>
                    <a:lnTo>
                      <a:pt x="490" y="883"/>
                    </a:lnTo>
                    <a:lnTo>
                      <a:pt x="481" y="883"/>
                    </a:lnTo>
                    <a:lnTo>
                      <a:pt x="481" y="891"/>
                    </a:lnTo>
                    <a:lnTo>
                      <a:pt x="472" y="883"/>
                    </a:lnTo>
                    <a:lnTo>
                      <a:pt x="463" y="883"/>
                    </a:lnTo>
                    <a:lnTo>
                      <a:pt x="454" y="874"/>
                    </a:lnTo>
                    <a:lnTo>
                      <a:pt x="445" y="863"/>
                    </a:lnTo>
                    <a:lnTo>
                      <a:pt x="445" y="856"/>
                    </a:lnTo>
                    <a:lnTo>
                      <a:pt x="445" y="838"/>
                    </a:lnTo>
                    <a:lnTo>
                      <a:pt x="445" y="820"/>
                    </a:lnTo>
                    <a:lnTo>
                      <a:pt x="454" y="810"/>
                    </a:lnTo>
                    <a:lnTo>
                      <a:pt x="454" y="803"/>
                    </a:lnTo>
                    <a:lnTo>
                      <a:pt x="463" y="794"/>
                    </a:lnTo>
                    <a:lnTo>
                      <a:pt x="472" y="783"/>
                    </a:lnTo>
                    <a:lnTo>
                      <a:pt x="472" y="774"/>
                    </a:lnTo>
                    <a:lnTo>
                      <a:pt x="472" y="767"/>
                    </a:lnTo>
                    <a:lnTo>
                      <a:pt x="472" y="757"/>
                    </a:lnTo>
                    <a:lnTo>
                      <a:pt x="463" y="757"/>
                    </a:lnTo>
                    <a:lnTo>
                      <a:pt x="454" y="757"/>
                    </a:lnTo>
                    <a:lnTo>
                      <a:pt x="437" y="757"/>
                    </a:lnTo>
                    <a:lnTo>
                      <a:pt x="437" y="748"/>
                    </a:lnTo>
                    <a:lnTo>
                      <a:pt x="437" y="739"/>
                    </a:lnTo>
                    <a:lnTo>
                      <a:pt x="437" y="721"/>
                    </a:lnTo>
                    <a:lnTo>
                      <a:pt x="437" y="714"/>
                    </a:lnTo>
                    <a:lnTo>
                      <a:pt x="437" y="703"/>
                    </a:lnTo>
                    <a:lnTo>
                      <a:pt x="445" y="694"/>
                    </a:lnTo>
                    <a:lnTo>
                      <a:pt x="445" y="686"/>
                    </a:lnTo>
                    <a:lnTo>
                      <a:pt x="454" y="686"/>
                    </a:lnTo>
                    <a:lnTo>
                      <a:pt x="463" y="668"/>
                    </a:lnTo>
                    <a:lnTo>
                      <a:pt x="472" y="650"/>
                    </a:lnTo>
                    <a:lnTo>
                      <a:pt x="490" y="633"/>
                    </a:lnTo>
                    <a:lnTo>
                      <a:pt x="507" y="614"/>
                    </a:lnTo>
                    <a:lnTo>
                      <a:pt x="525" y="597"/>
                    </a:lnTo>
                    <a:lnTo>
                      <a:pt x="543" y="579"/>
                    </a:lnTo>
                    <a:lnTo>
                      <a:pt x="561" y="570"/>
                    </a:lnTo>
                    <a:lnTo>
                      <a:pt x="578" y="561"/>
                    </a:lnTo>
                    <a:lnTo>
                      <a:pt x="587" y="570"/>
                    </a:lnTo>
                    <a:lnTo>
                      <a:pt x="587" y="579"/>
                    </a:lnTo>
                    <a:lnTo>
                      <a:pt x="597" y="579"/>
                    </a:lnTo>
                    <a:lnTo>
                      <a:pt x="605" y="579"/>
                    </a:lnTo>
                    <a:lnTo>
                      <a:pt x="614" y="570"/>
                    </a:lnTo>
                    <a:lnTo>
                      <a:pt x="623" y="561"/>
                    </a:lnTo>
                    <a:lnTo>
                      <a:pt x="632" y="561"/>
                    </a:lnTo>
                    <a:lnTo>
                      <a:pt x="641" y="553"/>
                    </a:lnTo>
                    <a:lnTo>
                      <a:pt x="650" y="543"/>
                    </a:lnTo>
                    <a:lnTo>
                      <a:pt x="650" y="534"/>
                    </a:lnTo>
                    <a:lnTo>
                      <a:pt x="650" y="526"/>
                    </a:lnTo>
                    <a:lnTo>
                      <a:pt x="650" y="507"/>
                    </a:lnTo>
                    <a:lnTo>
                      <a:pt x="650" y="490"/>
                    </a:lnTo>
                    <a:lnTo>
                      <a:pt x="650" y="481"/>
                    </a:lnTo>
                    <a:lnTo>
                      <a:pt x="650" y="473"/>
                    </a:lnTo>
                    <a:lnTo>
                      <a:pt x="641" y="463"/>
                    </a:lnTo>
                    <a:lnTo>
                      <a:pt x="632" y="463"/>
                    </a:lnTo>
                    <a:lnTo>
                      <a:pt x="623" y="454"/>
                    </a:lnTo>
                    <a:lnTo>
                      <a:pt x="614" y="446"/>
                    </a:lnTo>
                    <a:lnTo>
                      <a:pt x="614" y="437"/>
                    </a:lnTo>
                    <a:lnTo>
                      <a:pt x="605" y="437"/>
                    </a:lnTo>
                    <a:lnTo>
                      <a:pt x="605" y="427"/>
                    </a:lnTo>
                    <a:lnTo>
                      <a:pt x="605" y="418"/>
                    </a:lnTo>
                    <a:lnTo>
                      <a:pt x="605" y="410"/>
                    </a:lnTo>
                    <a:lnTo>
                      <a:pt x="614" y="410"/>
                    </a:lnTo>
                    <a:lnTo>
                      <a:pt x="614" y="401"/>
                    </a:lnTo>
                    <a:lnTo>
                      <a:pt x="623" y="401"/>
                    </a:lnTo>
                    <a:lnTo>
                      <a:pt x="623" y="410"/>
                    </a:lnTo>
                    <a:lnTo>
                      <a:pt x="632" y="410"/>
                    </a:lnTo>
                    <a:lnTo>
                      <a:pt x="632" y="418"/>
                    </a:lnTo>
                    <a:lnTo>
                      <a:pt x="623" y="427"/>
                    </a:lnTo>
                    <a:lnTo>
                      <a:pt x="614" y="427"/>
                    </a:lnTo>
                    <a:lnTo>
                      <a:pt x="614" y="418"/>
                    </a:lnTo>
                    <a:lnTo>
                      <a:pt x="605" y="410"/>
                    </a:lnTo>
                    <a:lnTo>
                      <a:pt x="597" y="401"/>
                    </a:lnTo>
                    <a:lnTo>
                      <a:pt x="587" y="392"/>
                    </a:lnTo>
                    <a:lnTo>
                      <a:pt x="587" y="383"/>
                    </a:lnTo>
                    <a:lnTo>
                      <a:pt x="578" y="383"/>
                    </a:lnTo>
                    <a:lnTo>
                      <a:pt x="570" y="374"/>
                    </a:lnTo>
                    <a:lnTo>
                      <a:pt x="561" y="374"/>
                    </a:lnTo>
                    <a:lnTo>
                      <a:pt x="552" y="365"/>
                    </a:lnTo>
                    <a:lnTo>
                      <a:pt x="534" y="365"/>
                    </a:lnTo>
                    <a:lnTo>
                      <a:pt x="525" y="357"/>
                    </a:lnTo>
                    <a:lnTo>
                      <a:pt x="507" y="357"/>
                    </a:lnTo>
                    <a:lnTo>
                      <a:pt x="490" y="357"/>
                    </a:lnTo>
                    <a:lnTo>
                      <a:pt x="472" y="347"/>
                    </a:lnTo>
                    <a:lnTo>
                      <a:pt x="463" y="337"/>
                    </a:lnTo>
                    <a:lnTo>
                      <a:pt x="454" y="330"/>
                    </a:lnTo>
                    <a:lnTo>
                      <a:pt x="454" y="321"/>
                    </a:lnTo>
                    <a:lnTo>
                      <a:pt x="437" y="312"/>
                    </a:lnTo>
                    <a:lnTo>
                      <a:pt x="427" y="303"/>
                    </a:lnTo>
                    <a:lnTo>
                      <a:pt x="410" y="294"/>
                    </a:lnTo>
                    <a:lnTo>
                      <a:pt x="392" y="284"/>
                    </a:lnTo>
                    <a:lnTo>
                      <a:pt x="357" y="277"/>
                    </a:lnTo>
                    <a:lnTo>
                      <a:pt x="347" y="277"/>
                    </a:lnTo>
                    <a:lnTo>
                      <a:pt x="338" y="266"/>
                    </a:lnTo>
                    <a:lnTo>
                      <a:pt x="329" y="257"/>
                    </a:lnTo>
                    <a:lnTo>
                      <a:pt x="312" y="250"/>
                    </a:lnTo>
                    <a:lnTo>
                      <a:pt x="301" y="241"/>
                    </a:lnTo>
                    <a:lnTo>
                      <a:pt x="294" y="232"/>
                    </a:lnTo>
                    <a:lnTo>
                      <a:pt x="276" y="232"/>
                    </a:lnTo>
                    <a:lnTo>
                      <a:pt x="267" y="222"/>
                    </a:lnTo>
                    <a:lnTo>
                      <a:pt x="257" y="213"/>
                    </a:lnTo>
                    <a:lnTo>
                      <a:pt x="248" y="213"/>
                    </a:lnTo>
                    <a:lnTo>
                      <a:pt x="230" y="197"/>
                    </a:lnTo>
                    <a:lnTo>
                      <a:pt x="221" y="186"/>
                    </a:lnTo>
                    <a:lnTo>
                      <a:pt x="204" y="160"/>
                    </a:lnTo>
                    <a:lnTo>
                      <a:pt x="177" y="142"/>
                    </a:lnTo>
                    <a:lnTo>
                      <a:pt x="161" y="124"/>
                    </a:lnTo>
                    <a:lnTo>
                      <a:pt x="133" y="106"/>
                    </a:lnTo>
                    <a:lnTo>
                      <a:pt x="115" y="97"/>
                    </a:lnTo>
                    <a:lnTo>
                      <a:pt x="97" y="97"/>
                    </a:lnTo>
                    <a:lnTo>
                      <a:pt x="88" y="116"/>
                    </a:lnTo>
                    <a:lnTo>
                      <a:pt x="80" y="142"/>
                    </a:lnTo>
                    <a:lnTo>
                      <a:pt x="70" y="169"/>
                    </a:lnTo>
                    <a:lnTo>
                      <a:pt x="70" y="204"/>
                    </a:lnTo>
                    <a:lnTo>
                      <a:pt x="80" y="241"/>
                    </a:lnTo>
                    <a:lnTo>
                      <a:pt x="80" y="277"/>
                    </a:lnTo>
                    <a:lnTo>
                      <a:pt x="88" y="312"/>
                    </a:lnTo>
                    <a:lnTo>
                      <a:pt x="88" y="347"/>
                    </a:lnTo>
                    <a:lnTo>
                      <a:pt x="88" y="374"/>
                    </a:lnTo>
                    <a:lnTo>
                      <a:pt x="97" y="410"/>
                    </a:lnTo>
                    <a:lnTo>
                      <a:pt x="88" y="427"/>
                    </a:lnTo>
                    <a:lnTo>
                      <a:pt x="88" y="454"/>
                    </a:lnTo>
                    <a:lnTo>
                      <a:pt x="80" y="473"/>
                    </a:lnTo>
                    <a:lnTo>
                      <a:pt x="80" y="499"/>
                    </a:lnTo>
                    <a:lnTo>
                      <a:pt x="80" y="534"/>
                    </a:lnTo>
                    <a:lnTo>
                      <a:pt x="70" y="570"/>
                    </a:lnTo>
                    <a:lnTo>
                      <a:pt x="70" y="606"/>
                    </a:lnTo>
                    <a:lnTo>
                      <a:pt x="70" y="641"/>
                    </a:lnTo>
                    <a:lnTo>
                      <a:pt x="80" y="668"/>
                    </a:lnTo>
                    <a:lnTo>
                      <a:pt x="80" y="703"/>
                    </a:lnTo>
                    <a:lnTo>
                      <a:pt x="80" y="721"/>
                    </a:lnTo>
                    <a:lnTo>
                      <a:pt x="70" y="739"/>
                    </a:lnTo>
                    <a:lnTo>
                      <a:pt x="80" y="748"/>
                    </a:lnTo>
                    <a:lnTo>
                      <a:pt x="80" y="757"/>
                    </a:lnTo>
                    <a:lnTo>
                      <a:pt x="88" y="757"/>
                    </a:lnTo>
                    <a:lnTo>
                      <a:pt x="97" y="767"/>
                    </a:lnTo>
                    <a:lnTo>
                      <a:pt x="106" y="767"/>
                    </a:lnTo>
                    <a:lnTo>
                      <a:pt x="115" y="774"/>
                    </a:lnTo>
                    <a:lnTo>
                      <a:pt x="124" y="774"/>
                    </a:lnTo>
                    <a:lnTo>
                      <a:pt x="133" y="783"/>
                    </a:lnTo>
                    <a:lnTo>
                      <a:pt x="141" y="794"/>
                    </a:lnTo>
                    <a:lnTo>
                      <a:pt x="141" y="803"/>
                    </a:lnTo>
                    <a:lnTo>
                      <a:pt x="141" y="810"/>
                    </a:lnTo>
                    <a:lnTo>
                      <a:pt x="141" y="820"/>
                    </a:lnTo>
                    <a:lnTo>
                      <a:pt x="133" y="830"/>
                    </a:lnTo>
                    <a:lnTo>
                      <a:pt x="124" y="838"/>
                    </a:lnTo>
                    <a:lnTo>
                      <a:pt x="124" y="847"/>
                    </a:lnTo>
                    <a:lnTo>
                      <a:pt x="115" y="856"/>
                    </a:lnTo>
                    <a:lnTo>
                      <a:pt x="106" y="863"/>
                    </a:lnTo>
                    <a:lnTo>
                      <a:pt x="97" y="863"/>
                    </a:lnTo>
                    <a:lnTo>
                      <a:pt x="88" y="874"/>
                    </a:lnTo>
                    <a:lnTo>
                      <a:pt x="80" y="874"/>
                    </a:lnTo>
                    <a:lnTo>
                      <a:pt x="70" y="883"/>
                    </a:lnTo>
                    <a:lnTo>
                      <a:pt x="61" y="883"/>
                    </a:lnTo>
                    <a:lnTo>
                      <a:pt x="61" y="891"/>
                    </a:lnTo>
                    <a:lnTo>
                      <a:pt x="61" y="900"/>
                    </a:lnTo>
                    <a:lnTo>
                      <a:pt x="61" y="910"/>
                    </a:lnTo>
                    <a:lnTo>
                      <a:pt x="61" y="918"/>
                    </a:lnTo>
                    <a:lnTo>
                      <a:pt x="70" y="927"/>
                    </a:lnTo>
                    <a:lnTo>
                      <a:pt x="70" y="936"/>
                    </a:lnTo>
                    <a:lnTo>
                      <a:pt x="70" y="944"/>
                    </a:lnTo>
                    <a:lnTo>
                      <a:pt x="80" y="944"/>
                    </a:lnTo>
                    <a:lnTo>
                      <a:pt x="88" y="944"/>
                    </a:lnTo>
                    <a:lnTo>
                      <a:pt x="97" y="944"/>
                    </a:lnTo>
                    <a:lnTo>
                      <a:pt x="115" y="944"/>
                    </a:lnTo>
                    <a:lnTo>
                      <a:pt x="124" y="944"/>
                    </a:lnTo>
                    <a:lnTo>
                      <a:pt x="133" y="954"/>
                    </a:lnTo>
                    <a:lnTo>
                      <a:pt x="133" y="963"/>
                    </a:lnTo>
                    <a:lnTo>
                      <a:pt x="124" y="971"/>
                    </a:lnTo>
                    <a:lnTo>
                      <a:pt x="115" y="980"/>
                    </a:lnTo>
                    <a:lnTo>
                      <a:pt x="106" y="990"/>
                    </a:lnTo>
                    <a:lnTo>
                      <a:pt x="97" y="998"/>
                    </a:lnTo>
                    <a:lnTo>
                      <a:pt x="88" y="1007"/>
                    </a:lnTo>
                    <a:lnTo>
                      <a:pt x="88" y="1016"/>
                    </a:lnTo>
                    <a:lnTo>
                      <a:pt x="80" y="1024"/>
                    </a:lnTo>
                    <a:lnTo>
                      <a:pt x="80" y="1034"/>
                    </a:lnTo>
                    <a:lnTo>
                      <a:pt x="70" y="1043"/>
                    </a:lnTo>
                    <a:lnTo>
                      <a:pt x="70" y="1051"/>
                    </a:lnTo>
                    <a:lnTo>
                      <a:pt x="70" y="1060"/>
                    </a:lnTo>
                    <a:lnTo>
                      <a:pt x="61" y="1070"/>
                    </a:lnTo>
                    <a:lnTo>
                      <a:pt x="53" y="1078"/>
                    </a:lnTo>
                    <a:lnTo>
                      <a:pt x="44" y="1087"/>
                    </a:lnTo>
                    <a:lnTo>
                      <a:pt x="26" y="1087"/>
                    </a:lnTo>
                    <a:lnTo>
                      <a:pt x="17" y="1096"/>
                    </a:lnTo>
                    <a:lnTo>
                      <a:pt x="8" y="1096"/>
                    </a:lnTo>
                    <a:lnTo>
                      <a:pt x="0" y="1104"/>
                    </a:lnTo>
                    <a:lnTo>
                      <a:pt x="0" y="1114"/>
                    </a:lnTo>
                    <a:lnTo>
                      <a:pt x="8" y="1123"/>
                    </a:lnTo>
                    <a:lnTo>
                      <a:pt x="26" y="1140"/>
                    </a:lnTo>
                    <a:lnTo>
                      <a:pt x="44" y="1150"/>
                    </a:lnTo>
                    <a:lnTo>
                      <a:pt x="61" y="1158"/>
                    </a:lnTo>
                    <a:lnTo>
                      <a:pt x="80" y="1167"/>
                    </a:lnTo>
                    <a:lnTo>
                      <a:pt x="88" y="1167"/>
                    </a:lnTo>
                    <a:lnTo>
                      <a:pt x="106" y="1167"/>
                    </a:lnTo>
                    <a:lnTo>
                      <a:pt x="115" y="1167"/>
                    </a:lnTo>
                    <a:lnTo>
                      <a:pt x="124" y="1167"/>
                    </a:lnTo>
                    <a:lnTo>
                      <a:pt x="133" y="1167"/>
                    </a:lnTo>
                    <a:lnTo>
                      <a:pt x="133" y="1176"/>
                    </a:lnTo>
                    <a:lnTo>
                      <a:pt x="133" y="1187"/>
                    </a:lnTo>
                    <a:lnTo>
                      <a:pt x="133" y="1194"/>
                    </a:lnTo>
                    <a:lnTo>
                      <a:pt x="141" y="1203"/>
                    </a:lnTo>
                    <a:lnTo>
                      <a:pt x="150" y="1203"/>
                    </a:lnTo>
                    <a:lnTo>
                      <a:pt x="161" y="1203"/>
                    </a:lnTo>
                    <a:lnTo>
                      <a:pt x="168" y="1203"/>
                    </a:lnTo>
                    <a:lnTo>
                      <a:pt x="161" y="1212"/>
                    </a:lnTo>
                    <a:lnTo>
                      <a:pt x="141" y="1220"/>
                    </a:lnTo>
                    <a:lnTo>
                      <a:pt x="124" y="1239"/>
                    </a:lnTo>
                    <a:lnTo>
                      <a:pt x="124" y="123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505" name="Freeform 107"/>
              <p:cNvSpPr>
                <a:spLocks/>
              </p:cNvSpPr>
              <p:nvPr/>
            </p:nvSpPr>
            <p:spPr bwMode="auto">
              <a:xfrm>
                <a:off x="615" y="812"/>
                <a:ext cx="645" cy="491"/>
              </a:xfrm>
              <a:custGeom>
                <a:avLst/>
                <a:gdLst>
                  <a:gd name="T0" fmla="*/ 52 w 2540"/>
                  <a:gd name="T1" fmla="*/ 322 h 1917"/>
                  <a:gd name="T2" fmla="*/ 86 w 2540"/>
                  <a:gd name="T3" fmla="*/ 356 h 1917"/>
                  <a:gd name="T4" fmla="*/ 93 w 2540"/>
                  <a:gd name="T5" fmla="*/ 406 h 1917"/>
                  <a:gd name="T6" fmla="*/ 122 w 2540"/>
                  <a:gd name="T7" fmla="*/ 418 h 1917"/>
                  <a:gd name="T8" fmla="*/ 188 w 2540"/>
                  <a:gd name="T9" fmla="*/ 429 h 1917"/>
                  <a:gd name="T10" fmla="*/ 237 w 2540"/>
                  <a:gd name="T11" fmla="*/ 445 h 1917"/>
                  <a:gd name="T12" fmla="*/ 299 w 2540"/>
                  <a:gd name="T13" fmla="*/ 452 h 1917"/>
                  <a:gd name="T14" fmla="*/ 353 w 2540"/>
                  <a:gd name="T15" fmla="*/ 443 h 1917"/>
                  <a:gd name="T16" fmla="*/ 645 w 2540"/>
                  <a:gd name="T17" fmla="*/ 135 h 1917"/>
                  <a:gd name="T18" fmla="*/ 265 w 2540"/>
                  <a:gd name="T19" fmla="*/ 23 h 1917"/>
                  <a:gd name="T20" fmla="*/ 197 w 2540"/>
                  <a:gd name="T21" fmla="*/ 2 h 1917"/>
                  <a:gd name="T22" fmla="*/ 197 w 2540"/>
                  <a:gd name="T23" fmla="*/ 11 h 1917"/>
                  <a:gd name="T24" fmla="*/ 206 w 2540"/>
                  <a:gd name="T25" fmla="*/ 20 h 1917"/>
                  <a:gd name="T26" fmla="*/ 210 w 2540"/>
                  <a:gd name="T27" fmla="*/ 41 h 1917"/>
                  <a:gd name="T28" fmla="*/ 206 w 2540"/>
                  <a:gd name="T29" fmla="*/ 55 h 1917"/>
                  <a:gd name="T30" fmla="*/ 206 w 2540"/>
                  <a:gd name="T31" fmla="*/ 71 h 1917"/>
                  <a:gd name="T32" fmla="*/ 202 w 2540"/>
                  <a:gd name="T33" fmla="*/ 82 h 1917"/>
                  <a:gd name="T34" fmla="*/ 208 w 2540"/>
                  <a:gd name="T35" fmla="*/ 86 h 1917"/>
                  <a:gd name="T36" fmla="*/ 206 w 2540"/>
                  <a:gd name="T37" fmla="*/ 93 h 1917"/>
                  <a:gd name="T38" fmla="*/ 206 w 2540"/>
                  <a:gd name="T39" fmla="*/ 103 h 1917"/>
                  <a:gd name="T40" fmla="*/ 204 w 2540"/>
                  <a:gd name="T41" fmla="*/ 112 h 1917"/>
                  <a:gd name="T42" fmla="*/ 206 w 2540"/>
                  <a:gd name="T43" fmla="*/ 121 h 1917"/>
                  <a:gd name="T44" fmla="*/ 210 w 2540"/>
                  <a:gd name="T45" fmla="*/ 130 h 1917"/>
                  <a:gd name="T46" fmla="*/ 190 w 2540"/>
                  <a:gd name="T47" fmla="*/ 153 h 1917"/>
                  <a:gd name="T48" fmla="*/ 183 w 2540"/>
                  <a:gd name="T49" fmla="*/ 180 h 1917"/>
                  <a:gd name="T50" fmla="*/ 165 w 2540"/>
                  <a:gd name="T51" fmla="*/ 210 h 1917"/>
                  <a:gd name="T52" fmla="*/ 145 w 2540"/>
                  <a:gd name="T53" fmla="*/ 217 h 1917"/>
                  <a:gd name="T54" fmla="*/ 131 w 2540"/>
                  <a:gd name="T55" fmla="*/ 226 h 1917"/>
                  <a:gd name="T56" fmla="*/ 122 w 2540"/>
                  <a:gd name="T57" fmla="*/ 226 h 1917"/>
                  <a:gd name="T58" fmla="*/ 113 w 2540"/>
                  <a:gd name="T59" fmla="*/ 221 h 1917"/>
                  <a:gd name="T60" fmla="*/ 120 w 2540"/>
                  <a:gd name="T61" fmla="*/ 201 h 1917"/>
                  <a:gd name="T62" fmla="*/ 111 w 2540"/>
                  <a:gd name="T63" fmla="*/ 192 h 1917"/>
                  <a:gd name="T64" fmla="*/ 113 w 2540"/>
                  <a:gd name="T65" fmla="*/ 178 h 1917"/>
                  <a:gd name="T66" fmla="*/ 129 w 2540"/>
                  <a:gd name="T67" fmla="*/ 157 h 1917"/>
                  <a:gd name="T68" fmla="*/ 152 w 2540"/>
                  <a:gd name="T69" fmla="*/ 148 h 1917"/>
                  <a:gd name="T70" fmla="*/ 158 w 2540"/>
                  <a:gd name="T71" fmla="*/ 144 h 1917"/>
                  <a:gd name="T72" fmla="*/ 165 w 2540"/>
                  <a:gd name="T73" fmla="*/ 139 h 1917"/>
                  <a:gd name="T74" fmla="*/ 163 w 2540"/>
                  <a:gd name="T75" fmla="*/ 119 h 1917"/>
                  <a:gd name="T76" fmla="*/ 156 w 2540"/>
                  <a:gd name="T77" fmla="*/ 112 h 1917"/>
                  <a:gd name="T78" fmla="*/ 156 w 2540"/>
                  <a:gd name="T79" fmla="*/ 105 h 1917"/>
                  <a:gd name="T80" fmla="*/ 160 w 2540"/>
                  <a:gd name="T81" fmla="*/ 107 h 1917"/>
                  <a:gd name="T82" fmla="*/ 152 w 2540"/>
                  <a:gd name="T83" fmla="*/ 103 h 1917"/>
                  <a:gd name="T84" fmla="*/ 136 w 2540"/>
                  <a:gd name="T85" fmla="*/ 93 h 1917"/>
                  <a:gd name="T86" fmla="*/ 115 w 2540"/>
                  <a:gd name="T87" fmla="*/ 82 h 1917"/>
                  <a:gd name="T88" fmla="*/ 86 w 2540"/>
                  <a:gd name="T89" fmla="*/ 68 h 1917"/>
                  <a:gd name="T90" fmla="*/ 65 w 2540"/>
                  <a:gd name="T91" fmla="*/ 55 h 1917"/>
                  <a:gd name="T92" fmla="*/ 34 w 2540"/>
                  <a:gd name="T93" fmla="*/ 27 h 1917"/>
                  <a:gd name="T94" fmla="*/ 20 w 2540"/>
                  <a:gd name="T95" fmla="*/ 62 h 1917"/>
                  <a:gd name="T96" fmla="*/ 22 w 2540"/>
                  <a:gd name="T97" fmla="*/ 116 h 1917"/>
                  <a:gd name="T98" fmla="*/ 20 w 2540"/>
                  <a:gd name="T99" fmla="*/ 171 h 1917"/>
                  <a:gd name="T100" fmla="*/ 25 w 2540"/>
                  <a:gd name="T101" fmla="*/ 196 h 1917"/>
                  <a:gd name="T102" fmla="*/ 36 w 2540"/>
                  <a:gd name="T103" fmla="*/ 207 h 1917"/>
                  <a:gd name="T104" fmla="*/ 25 w 2540"/>
                  <a:gd name="T105" fmla="*/ 221 h 1917"/>
                  <a:gd name="T106" fmla="*/ 15 w 2540"/>
                  <a:gd name="T107" fmla="*/ 233 h 1917"/>
                  <a:gd name="T108" fmla="*/ 20 w 2540"/>
                  <a:gd name="T109" fmla="*/ 242 h 1917"/>
                  <a:gd name="T110" fmla="*/ 34 w 2540"/>
                  <a:gd name="T111" fmla="*/ 247 h 1917"/>
                  <a:gd name="T112" fmla="*/ 20 w 2540"/>
                  <a:gd name="T113" fmla="*/ 262 h 1917"/>
                  <a:gd name="T114" fmla="*/ 11 w 2540"/>
                  <a:gd name="T115" fmla="*/ 278 h 1917"/>
                  <a:gd name="T116" fmla="*/ 7 w 2540"/>
                  <a:gd name="T117" fmla="*/ 292 h 1917"/>
                  <a:gd name="T118" fmla="*/ 31 w 2540"/>
                  <a:gd name="T119" fmla="*/ 299 h 1917"/>
                  <a:gd name="T120" fmla="*/ 41 w 2540"/>
                  <a:gd name="T121" fmla="*/ 308 h 1917"/>
                  <a:gd name="T122" fmla="*/ 31 w 2540"/>
                  <a:gd name="T123" fmla="*/ 317 h 19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540" h="1917">
                    <a:moveTo>
                      <a:pt x="124" y="1230"/>
                    </a:moveTo>
                    <a:lnTo>
                      <a:pt x="133" y="1247"/>
                    </a:lnTo>
                    <a:lnTo>
                      <a:pt x="150" y="1256"/>
                    </a:lnTo>
                    <a:lnTo>
                      <a:pt x="168" y="1256"/>
                    </a:lnTo>
                    <a:lnTo>
                      <a:pt x="186" y="1256"/>
                    </a:lnTo>
                    <a:lnTo>
                      <a:pt x="204" y="1256"/>
                    </a:lnTo>
                    <a:lnTo>
                      <a:pt x="221" y="1267"/>
                    </a:lnTo>
                    <a:lnTo>
                      <a:pt x="248" y="1274"/>
                    </a:lnTo>
                    <a:lnTo>
                      <a:pt x="267" y="1292"/>
                    </a:lnTo>
                    <a:lnTo>
                      <a:pt x="285" y="1311"/>
                    </a:lnTo>
                    <a:lnTo>
                      <a:pt x="312" y="1327"/>
                    </a:lnTo>
                    <a:lnTo>
                      <a:pt x="329" y="1355"/>
                    </a:lnTo>
                    <a:lnTo>
                      <a:pt x="338" y="1391"/>
                    </a:lnTo>
                    <a:lnTo>
                      <a:pt x="338" y="1427"/>
                    </a:lnTo>
                    <a:lnTo>
                      <a:pt x="338" y="1460"/>
                    </a:lnTo>
                    <a:lnTo>
                      <a:pt x="338" y="1507"/>
                    </a:lnTo>
                    <a:lnTo>
                      <a:pt x="338" y="1533"/>
                    </a:lnTo>
                    <a:lnTo>
                      <a:pt x="338" y="1560"/>
                    </a:lnTo>
                    <a:lnTo>
                      <a:pt x="347" y="1577"/>
                    </a:lnTo>
                    <a:lnTo>
                      <a:pt x="365" y="1587"/>
                    </a:lnTo>
                    <a:lnTo>
                      <a:pt x="374" y="1577"/>
                    </a:lnTo>
                    <a:lnTo>
                      <a:pt x="383" y="1587"/>
                    </a:lnTo>
                    <a:lnTo>
                      <a:pt x="392" y="1587"/>
                    </a:lnTo>
                    <a:lnTo>
                      <a:pt x="410" y="1596"/>
                    </a:lnTo>
                    <a:lnTo>
                      <a:pt x="427" y="1604"/>
                    </a:lnTo>
                    <a:lnTo>
                      <a:pt x="445" y="1622"/>
                    </a:lnTo>
                    <a:lnTo>
                      <a:pt x="481" y="1631"/>
                    </a:lnTo>
                    <a:lnTo>
                      <a:pt x="525" y="1640"/>
                    </a:lnTo>
                    <a:lnTo>
                      <a:pt x="578" y="1649"/>
                    </a:lnTo>
                    <a:lnTo>
                      <a:pt x="650" y="1649"/>
                    </a:lnTo>
                    <a:lnTo>
                      <a:pt x="667" y="1649"/>
                    </a:lnTo>
                    <a:lnTo>
                      <a:pt x="685" y="1649"/>
                    </a:lnTo>
                    <a:lnTo>
                      <a:pt x="713" y="1657"/>
                    </a:lnTo>
                    <a:lnTo>
                      <a:pt x="740" y="1676"/>
                    </a:lnTo>
                    <a:lnTo>
                      <a:pt x="758" y="1693"/>
                    </a:lnTo>
                    <a:lnTo>
                      <a:pt x="784" y="1711"/>
                    </a:lnTo>
                    <a:lnTo>
                      <a:pt x="820" y="1729"/>
                    </a:lnTo>
                    <a:lnTo>
                      <a:pt x="847" y="1737"/>
                    </a:lnTo>
                    <a:lnTo>
                      <a:pt x="882" y="1747"/>
                    </a:lnTo>
                    <a:lnTo>
                      <a:pt x="918" y="1747"/>
                    </a:lnTo>
                    <a:lnTo>
                      <a:pt x="935" y="1737"/>
                    </a:lnTo>
                    <a:lnTo>
                      <a:pt x="962" y="1729"/>
                    </a:lnTo>
                    <a:lnTo>
                      <a:pt x="998" y="1737"/>
                    </a:lnTo>
                    <a:lnTo>
                      <a:pt x="1034" y="1737"/>
                    </a:lnTo>
                    <a:lnTo>
                      <a:pt x="1069" y="1747"/>
                    </a:lnTo>
                    <a:lnTo>
                      <a:pt x="1104" y="1756"/>
                    </a:lnTo>
                    <a:lnTo>
                      <a:pt x="1140" y="1764"/>
                    </a:lnTo>
                    <a:lnTo>
                      <a:pt x="1177" y="1764"/>
                    </a:lnTo>
                    <a:lnTo>
                      <a:pt x="1204" y="1756"/>
                    </a:lnTo>
                    <a:lnTo>
                      <a:pt x="1231" y="1737"/>
                    </a:lnTo>
                    <a:lnTo>
                      <a:pt x="1257" y="1729"/>
                    </a:lnTo>
                    <a:lnTo>
                      <a:pt x="1284" y="1720"/>
                    </a:lnTo>
                    <a:lnTo>
                      <a:pt x="1319" y="1720"/>
                    </a:lnTo>
                    <a:lnTo>
                      <a:pt x="1355" y="1720"/>
                    </a:lnTo>
                    <a:lnTo>
                      <a:pt x="1391" y="1729"/>
                    </a:lnTo>
                    <a:lnTo>
                      <a:pt x="1425" y="1737"/>
                    </a:lnTo>
                    <a:lnTo>
                      <a:pt x="1461" y="1747"/>
                    </a:lnTo>
                    <a:lnTo>
                      <a:pt x="1497" y="1747"/>
                    </a:lnTo>
                    <a:lnTo>
                      <a:pt x="1524" y="1747"/>
                    </a:lnTo>
                    <a:lnTo>
                      <a:pt x="1541" y="1737"/>
                    </a:lnTo>
                    <a:lnTo>
                      <a:pt x="2219" y="1917"/>
                    </a:lnTo>
                    <a:lnTo>
                      <a:pt x="2540" y="526"/>
                    </a:lnTo>
                    <a:lnTo>
                      <a:pt x="2300" y="454"/>
                    </a:lnTo>
                    <a:lnTo>
                      <a:pt x="2058" y="383"/>
                    </a:lnTo>
                    <a:lnTo>
                      <a:pt x="1828" y="321"/>
                    </a:lnTo>
                    <a:lnTo>
                      <a:pt x="1595" y="250"/>
                    </a:lnTo>
                    <a:lnTo>
                      <a:pt x="1391" y="186"/>
                    </a:lnTo>
                    <a:lnTo>
                      <a:pt x="1204" y="133"/>
                    </a:lnTo>
                    <a:lnTo>
                      <a:pt x="1042" y="89"/>
                    </a:lnTo>
                    <a:lnTo>
                      <a:pt x="918" y="44"/>
                    </a:lnTo>
                    <a:lnTo>
                      <a:pt x="828" y="17"/>
                    </a:lnTo>
                    <a:lnTo>
                      <a:pt x="794" y="8"/>
                    </a:lnTo>
                    <a:lnTo>
                      <a:pt x="784" y="8"/>
                    </a:lnTo>
                    <a:lnTo>
                      <a:pt x="775" y="0"/>
                    </a:lnTo>
                    <a:lnTo>
                      <a:pt x="775" y="8"/>
                    </a:lnTo>
                    <a:lnTo>
                      <a:pt x="767" y="8"/>
                    </a:lnTo>
                    <a:lnTo>
                      <a:pt x="767" y="17"/>
                    </a:lnTo>
                    <a:lnTo>
                      <a:pt x="775" y="26"/>
                    </a:lnTo>
                    <a:lnTo>
                      <a:pt x="775" y="35"/>
                    </a:lnTo>
                    <a:lnTo>
                      <a:pt x="775" y="44"/>
                    </a:lnTo>
                    <a:lnTo>
                      <a:pt x="784" y="53"/>
                    </a:lnTo>
                    <a:lnTo>
                      <a:pt x="784" y="62"/>
                    </a:lnTo>
                    <a:lnTo>
                      <a:pt x="794" y="62"/>
                    </a:lnTo>
                    <a:lnTo>
                      <a:pt x="794" y="71"/>
                    </a:lnTo>
                    <a:lnTo>
                      <a:pt x="802" y="71"/>
                    </a:lnTo>
                    <a:lnTo>
                      <a:pt x="811" y="80"/>
                    </a:lnTo>
                    <a:lnTo>
                      <a:pt x="820" y="89"/>
                    </a:lnTo>
                    <a:lnTo>
                      <a:pt x="820" y="97"/>
                    </a:lnTo>
                    <a:lnTo>
                      <a:pt x="820" y="116"/>
                    </a:lnTo>
                    <a:lnTo>
                      <a:pt x="820" y="124"/>
                    </a:lnTo>
                    <a:lnTo>
                      <a:pt x="820" y="133"/>
                    </a:lnTo>
                    <a:lnTo>
                      <a:pt x="828" y="151"/>
                    </a:lnTo>
                    <a:lnTo>
                      <a:pt x="828" y="160"/>
                    </a:lnTo>
                    <a:lnTo>
                      <a:pt x="828" y="169"/>
                    </a:lnTo>
                    <a:lnTo>
                      <a:pt x="828" y="177"/>
                    </a:lnTo>
                    <a:lnTo>
                      <a:pt x="820" y="177"/>
                    </a:lnTo>
                    <a:lnTo>
                      <a:pt x="820" y="186"/>
                    </a:lnTo>
                    <a:lnTo>
                      <a:pt x="811" y="186"/>
                    </a:lnTo>
                    <a:lnTo>
                      <a:pt x="811" y="204"/>
                    </a:lnTo>
                    <a:lnTo>
                      <a:pt x="811" y="213"/>
                    </a:lnTo>
                    <a:lnTo>
                      <a:pt x="811" y="222"/>
                    </a:lnTo>
                    <a:lnTo>
                      <a:pt x="811" y="232"/>
                    </a:lnTo>
                    <a:lnTo>
                      <a:pt x="811" y="250"/>
                    </a:lnTo>
                    <a:lnTo>
                      <a:pt x="811" y="257"/>
                    </a:lnTo>
                    <a:lnTo>
                      <a:pt x="811" y="266"/>
                    </a:lnTo>
                    <a:lnTo>
                      <a:pt x="811" y="277"/>
                    </a:lnTo>
                    <a:lnTo>
                      <a:pt x="802" y="277"/>
                    </a:lnTo>
                    <a:lnTo>
                      <a:pt x="794" y="284"/>
                    </a:lnTo>
                    <a:lnTo>
                      <a:pt x="794" y="294"/>
                    </a:lnTo>
                    <a:lnTo>
                      <a:pt x="794" y="303"/>
                    </a:lnTo>
                    <a:lnTo>
                      <a:pt x="794" y="312"/>
                    </a:lnTo>
                    <a:lnTo>
                      <a:pt x="794" y="321"/>
                    </a:lnTo>
                    <a:lnTo>
                      <a:pt x="794" y="330"/>
                    </a:lnTo>
                    <a:lnTo>
                      <a:pt x="802" y="337"/>
                    </a:lnTo>
                    <a:lnTo>
                      <a:pt x="811" y="337"/>
                    </a:lnTo>
                    <a:lnTo>
                      <a:pt x="820" y="337"/>
                    </a:lnTo>
                    <a:lnTo>
                      <a:pt x="820" y="347"/>
                    </a:lnTo>
                    <a:lnTo>
                      <a:pt x="820" y="357"/>
                    </a:lnTo>
                    <a:lnTo>
                      <a:pt x="820" y="365"/>
                    </a:lnTo>
                    <a:lnTo>
                      <a:pt x="811" y="365"/>
                    </a:lnTo>
                    <a:lnTo>
                      <a:pt x="802" y="365"/>
                    </a:lnTo>
                    <a:lnTo>
                      <a:pt x="802" y="374"/>
                    </a:lnTo>
                    <a:lnTo>
                      <a:pt x="802" y="383"/>
                    </a:lnTo>
                    <a:lnTo>
                      <a:pt x="802" y="392"/>
                    </a:lnTo>
                    <a:lnTo>
                      <a:pt x="811" y="401"/>
                    </a:lnTo>
                    <a:lnTo>
                      <a:pt x="811" y="410"/>
                    </a:lnTo>
                    <a:lnTo>
                      <a:pt x="811" y="418"/>
                    </a:lnTo>
                    <a:lnTo>
                      <a:pt x="811" y="427"/>
                    </a:lnTo>
                    <a:lnTo>
                      <a:pt x="802" y="427"/>
                    </a:lnTo>
                    <a:lnTo>
                      <a:pt x="802" y="437"/>
                    </a:lnTo>
                    <a:lnTo>
                      <a:pt x="794" y="446"/>
                    </a:lnTo>
                    <a:lnTo>
                      <a:pt x="794" y="454"/>
                    </a:lnTo>
                    <a:lnTo>
                      <a:pt x="802" y="463"/>
                    </a:lnTo>
                    <a:lnTo>
                      <a:pt x="811" y="473"/>
                    </a:lnTo>
                    <a:lnTo>
                      <a:pt x="811" y="481"/>
                    </a:lnTo>
                    <a:lnTo>
                      <a:pt x="820" y="481"/>
                    </a:lnTo>
                    <a:lnTo>
                      <a:pt x="828" y="481"/>
                    </a:lnTo>
                    <a:lnTo>
                      <a:pt x="828" y="490"/>
                    </a:lnTo>
                    <a:lnTo>
                      <a:pt x="828" y="499"/>
                    </a:lnTo>
                    <a:lnTo>
                      <a:pt x="828" y="507"/>
                    </a:lnTo>
                    <a:lnTo>
                      <a:pt x="820" y="517"/>
                    </a:lnTo>
                    <a:lnTo>
                      <a:pt x="811" y="534"/>
                    </a:lnTo>
                    <a:lnTo>
                      <a:pt x="794" y="543"/>
                    </a:lnTo>
                    <a:lnTo>
                      <a:pt x="784" y="561"/>
                    </a:lnTo>
                    <a:lnTo>
                      <a:pt x="767" y="570"/>
                    </a:lnTo>
                    <a:lnTo>
                      <a:pt x="758" y="588"/>
                    </a:lnTo>
                    <a:lnTo>
                      <a:pt x="747" y="597"/>
                    </a:lnTo>
                    <a:lnTo>
                      <a:pt x="740" y="614"/>
                    </a:lnTo>
                    <a:lnTo>
                      <a:pt x="731" y="623"/>
                    </a:lnTo>
                    <a:lnTo>
                      <a:pt x="722" y="641"/>
                    </a:lnTo>
                    <a:lnTo>
                      <a:pt x="722" y="650"/>
                    </a:lnTo>
                    <a:lnTo>
                      <a:pt x="722" y="668"/>
                    </a:lnTo>
                    <a:lnTo>
                      <a:pt x="722" y="686"/>
                    </a:lnTo>
                    <a:lnTo>
                      <a:pt x="722" y="703"/>
                    </a:lnTo>
                    <a:lnTo>
                      <a:pt x="713" y="721"/>
                    </a:lnTo>
                    <a:lnTo>
                      <a:pt x="713" y="739"/>
                    </a:lnTo>
                    <a:lnTo>
                      <a:pt x="703" y="757"/>
                    </a:lnTo>
                    <a:lnTo>
                      <a:pt x="694" y="774"/>
                    </a:lnTo>
                    <a:lnTo>
                      <a:pt x="685" y="794"/>
                    </a:lnTo>
                    <a:lnTo>
                      <a:pt x="667" y="803"/>
                    </a:lnTo>
                    <a:lnTo>
                      <a:pt x="650" y="820"/>
                    </a:lnTo>
                    <a:lnTo>
                      <a:pt x="623" y="820"/>
                    </a:lnTo>
                    <a:lnTo>
                      <a:pt x="614" y="830"/>
                    </a:lnTo>
                    <a:lnTo>
                      <a:pt x="605" y="830"/>
                    </a:lnTo>
                    <a:lnTo>
                      <a:pt x="587" y="838"/>
                    </a:lnTo>
                    <a:lnTo>
                      <a:pt x="578" y="838"/>
                    </a:lnTo>
                    <a:lnTo>
                      <a:pt x="570" y="847"/>
                    </a:lnTo>
                    <a:lnTo>
                      <a:pt x="561" y="856"/>
                    </a:lnTo>
                    <a:lnTo>
                      <a:pt x="552" y="856"/>
                    </a:lnTo>
                    <a:lnTo>
                      <a:pt x="543" y="863"/>
                    </a:lnTo>
                    <a:lnTo>
                      <a:pt x="534" y="863"/>
                    </a:lnTo>
                    <a:lnTo>
                      <a:pt x="534" y="874"/>
                    </a:lnTo>
                    <a:lnTo>
                      <a:pt x="525" y="874"/>
                    </a:lnTo>
                    <a:lnTo>
                      <a:pt x="517" y="883"/>
                    </a:lnTo>
                    <a:lnTo>
                      <a:pt x="507" y="883"/>
                    </a:lnTo>
                    <a:lnTo>
                      <a:pt x="498" y="883"/>
                    </a:lnTo>
                    <a:lnTo>
                      <a:pt x="490" y="883"/>
                    </a:lnTo>
                    <a:lnTo>
                      <a:pt x="481" y="883"/>
                    </a:lnTo>
                    <a:lnTo>
                      <a:pt x="481" y="891"/>
                    </a:lnTo>
                    <a:lnTo>
                      <a:pt x="472" y="883"/>
                    </a:lnTo>
                    <a:lnTo>
                      <a:pt x="463" y="883"/>
                    </a:lnTo>
                    <a:lnTo>
                      <a:pt x="454" y="874"/>
                    </a:lnTo>
                    <a:lnTo>
                      <a:pt x="445" y="863"/>
                    </a:lnTo>
                    <a:lnTo>
                      <a:pt x="445" y="856"/>
                    </a:lnTo>
                    <a:lnTo>
                      <a:pt x="445" y="838"/>
                    </a:lnTo>
                    <a:lnTo>
                      <a:pt x="445" y="820"/>
                    </a:lnTo>
                    <a:lnTo>
                      <a:pt x="454" y="810"/>
                    </a:lnTo>
                    <a:lnTo>
                      <a:pt x="454" y="803"/>
                    </a:lnTo>
                    <a:lnTo>
                      <a:pt x="463" y="794"/>
                    </a:lnTo>
                    <a:lnTo>
                      <a:pt x="472" y="783"/>
                    </a:lnTo>
                    <a:lnTo>
                      <a:pt x="472" y="774"/>
                    </a:lnTo>
                    <a:lnTo>
                      <a:pt x="472" y="767"/>
                    </a:lnTo>
                    <a:lnTo>
                      <a:pt x="472" y="757"/>
                    </a:lnTo>
                    <a:lnTo>
                      <a:pt x="463" y="757"/>
                    </a:lnTo>
                    <a:lnTo>
                      <a:pt x="454" y="757"/>
                    </a:lnTo>
                    <a:lnTo>
                      <a:pt x="437" y="757"/>
                    </a:lnTo>
                    <a:lnTo>
                      <a:pt x="437" y="748"/>
                    </a:lnTo>
                    <a:lnTo>
                      <a:pt x="437" y="739"/>
                    </a:lnTo>
                    <a:lnTo>
                      <a:pt x="437" y="721"/>
                    </a:lnTo>
                    <a:lnTo>
                      <a:pt x="437" y="714"/>
                    </a:lnTo>
                    <a:lnTo>
                      <a:pt x="437" y="703"/>
                    </a:lnTo>
                    <a:lnTo>
                      <a:pt x="445" y="694"/>
                    </a:lnTo>
                    <a:lnTo>
                      <a:pt x="445" y="686"/>
                    </a:lnTo>
                    <a:lnTo>
                      <a:pt x="454" y="686"/>
                    </a:lnTo>
                    <a:lnTo>
                      <a:pt x="463" y="668"/>
                    </a:lnTo>
                    <a:lnTo>
                      <a:pt x="472" y="650"/>
                    </a:lnTo>
                    <a:lnTo>
                      <a:pt x="490" y="633"/>
                    </a:lnTo>
                    <a:lnTo>
                      <a:pt x="507" y="614"/>
                    </a:lnTo>
                    <a:lnTo>
                      <a:pt x="525" y="597"/>
                    </a:lnTo>
                    <a:lnTo>
                      <a:pt x="543" y="579"/>
                    </a:lnTo>
                    <a:lnTo>
                      <a:pt x="561" y="570"/>
                    </a:lnTo>
                    <a:lnTo>
                      <a:pt x="578" y="561"/>
                    </a:lnTo>
                    <a:lnTo>
                      <a:pt x="587" y="570"/>
                    </a:lnTo>
                    <a:lnTo>
                      <a:pt x="587" y="579"/>
                    </a:lnTo>
                    <a:lnTo>
                      <a:pt x="597" y="579"/>
                    </a:lnTo>
                    <a:lnTo>
                      <a:pt x="605" y="579"/>
                    </a:lnTo>
                    <a:lnTo>
                      <a:pt x="614" y="570"/>
                    </a:lnTo>
                    <a:lnTo>
                      <a:pt x="623" y="561"/>
                    </a:lnTo>
                    <a:lnTo>
                      <a:pt x="632" y="561"/>
                    </a:lnTo>
                    <a:lnTo>
                      <a:pt x="641" y="553"/>
                    </a:lnTo>
                    <a:lnTo>
                      <a:pt x="650" y="543"/>
                    </a:lnTo>
                    <a:lnTo>
                      <a:pt x="650" y="534"/>
                    </a:lnTo>
                    <a:lnTo>
                      <a:pt x="650" y="526"/>
                    </a:lnTo>
                    <a:lnTo>
                      <a:pt x="650" y="507"/>
                    </a:lnTo>
                    <a:lnTo>
                      <a:pt x="650" y="490"/>
                    </a:lnTo>
                    <a:lnTo>
                      <a:pt x="650" y="481"/>
                    </a:lnTo>
                    <a:lnTo>
                      <a:pt x="650" y="473"/>
                    </a:lnTo>
                    <a:lnTo>
                      <a:pt x="641" y="463"/>
                    </a:lnTo>
                    <a:lnTo>
                      <a:pt x="632" y="463"/>
                    </a:lnTo>
                    <a:lnTo>
                      <a:pt x="623" y="454"/>
                    </a:lnTo>
                    <a:lnTo>
                      <a:pt x="614" y="446"/>
                    </a:lnTo>
                    <a:lnTo>
                      <a:pt x="614" y="437"/>
                    </a:lnTo>
                    <a:lnTo>
                      <a:pt x="605" y="437"/>
                    </a:lnTo>
                    <a:lnTo>
                      <a:pt x="605" y="427"/>
                    </a:lnTo>
                    <a:lnTo>
                      <a:pt x="605" y="418"/>
                    </a:lnTo>
                    <a:lnTo>
                      <a:pt x="605" y="410"/>
                    </a:lnTo>
                    <a:lnTo>
                      <a:pt x="614" y="410"/>
                    </a:lnTo>
                    <a:lnTo>
                      <a:pt x="614" y="401"/>
                    </a:lnTo>
                    <a:lnTo>
                      <a:pt x="623" y="401"/>
                    </a:lnTo>
                    <a:lnTo>
                      <a:pt x="623" y="410"/>
                    </a:lnTo>
                    <a:lnTo>
                      <a:pt x="632" y="410"/>
                    </a:lnTo>
                    <a:lnTo>
                      <a:pt x="632" y="418"/>
                    </a:lnTo>
                    <a:lnTo>
                      <a:pt x="623" y="427"/>
                    </a:lnTo>
                    <a:lnTo>
                      <a:pt x="614" y="427"/>
                    </a:lnTo>
                    <a:lnTo>
                      <a:pt x="614" y="418"/>
                    </a:lnTo>
                    <a:lnTo>
                      <a:pt x="605" y="410"/>
                    </a:lnTo>
                    <a:lnTo>
                      <a:pt x="597" y="401"/>
                    </a:lnTo>
                    <a:lnTo>
                      <a:pt x="587" y="392"/>
                    </a:lnTo>
                    <a:lnTo>
                      <a:pt x="587" y="383"/>
                    </a:lnTo>
                    <a:lnTo>
                      <a:pt x="578" y="383"/>
                    </a:lnTo>
                    <a:lnTo>
                      <a:pt x="570" y="374"/>
                    </a:lnTo>
                    <a:lnTo>
                      <a:pt x="561" y="374"/>
                    </a:lnTo>
                    <a:lnTo>
                      <a:pt x="552" y="365"/>
                    </a:lnTo>
                    <a:lnTo>
                      <a:pt x="534" y="365"/>
                    </a:lnTo>
                    <a:lnTo>
                      <a:pt x="525" y="357"/>
                    </a:lnTo>
                    <a:lnTo>
                      <a:pt x="507" y="357"/>
                    </a:lnTo>
                    <a:lnTo>
                      <a:pt x="490" y="357"/>
                    </a:lnTo>
                    <a:lnTo>
                      <a:pt x="472" y="347"/>
                    </a:lnTo>
                    <a:lnTo>
                      <a:pt x="463" y="337"/>
                    </a:lnTo>
                    <a:lnTo>
                      <a:pt x="454" y="330"/>
                    </a:lnTo>
                    <a:lnTo>
                      <a:pt x="454" y="321"/>
                    </a:lnTo>
                    <a:lnTo>
                      <a:pt x="437" y="312"/>
                    </a:lnTo>
                    <a:lnTo>
                      <a:pt x="427" y="303"/>
                    </a:lnTo>
                    <a:lnTo>
                      <a:pt x="410" y="294"/>
                    </a:lnTo>
                    <a:lnTo>
                      <a:pt x="392" y="284"/>
                    </a:lnTo>
                    <a:lnTo>
                      <a:pt x="357" y="277"/>
                    </a:lnTo>
                    <a:lnTo>
                      <a:pt x="347" y="277"/>
                    </a:lnTo>
                    <a:lnTo>
                      <a:pt x="338" y="266"/>
                    </a:lnTo>
                    <a:lnTo>
                      <a:pt x="329" y="257"/>
                    </a:lnTo>
                    <a:lnTo>
                      <a:pt x="312" y="250"/>
                    </a:lnTo>
                    <a:lnTo>
                      <a:pt x="301" y="241"/>
                    </a:lnTo>
                    <a:lnTo>
                      <a:pt x="294" y="232"/>
                    </a:lnTo>
                    <a:lnTo>
                      <a:pt x="276" y="232"/>
                    </a:lnTo>
                    <a:lnTo>
                      <a:pt x="267" y="222"/>
                    </a:lnTo>
                    <a:lnTo>
                      <a:pt x="257" y="213"/>
                    </a:lnTo>
                    <a:lnTo>
                      <a:pt x="248" y="213"/>
                    </a:lnTo>
                    <a:lnTo>
                      <a:pt x="230" y="197"/>
                    </a:lnTo>
                    <a:lnTo>
                      <a:pt x="221" y="186"/>
                    </a:lnTo>
                    <a:lnTo>
                      <a:pt x="204" y="160"/>
                    </a:lnTo>
                    <a:lnTo>
                      <a:pt x="177" y="142"/>
                    </a:lnTo>
                    <a:lnTo>
                      <a:pt x="161" y="124"/>
                    </a:lnTo>
                    <a:lnTo>
                      <a:pt x="133" y="106"/>
                    </a:lnTo>
                    <a:lnTo>
                      <a:pt x="115" y="97"/>
                    </a:lnTo>
                    <a:lnTo>
                      <a:pt x="97" y="97"/>
                    </a:lnTo>
                    <a:lnTo>
                      <a:pt x="88" y="116"/>
                    </a:lnTo>
                    <a:lnTo>
                      <a:pt x="80" y="142"/>
                    </a:lnTo>
                    <a:lnTo>
                      <a:pt x="70" y="169"/>
                    </a:lnTo>
                    <a:lnTo>
                      <a:pt x="70" y="204"/>
                    </a:lnTo>
                    <a:lnTo>
                      <a:pt x="80" y="241"/>
                    </a:lnTo>
                    <a:lnTo>
                      <a:pt x="80" y="277"/>
                    </a:lnTo>
                    <a:lnTo>
                      <a:pt x="88" y="312"/>
                    </a:lnTo>
                    <a:lnTo>
                      <a:pt x="88" y="347"/>
                    </a:lnTo>
                    <a:lnTo>
                      <a:pt x="88" y="374"/>
                    </a:lnTo>
                    <a:lnTo>
                      <a:pt x="97" y="410"/>
                    </a:lnTo>
                    <a:lnTo>
                      <a:pt x="88" y="427"/>
                    </a:lnTo>
                    <a:lnTo>
                      <a:pt x="88" y="454"/>
                    </a:lnTo>
                    <a:lnTo>
                      <a:pt x="80" y="473"/>
                    </a:lnTo>
                    <a:lnTo>
                      <a:pt x="80" y="499"/>
                    </a:lnTo>
                    <a:lnTo>
                      <a:pt x="80" y="534"/>
                    </a:lnTo>
                    <a:lnTo>
                      <a:pt x="70" y="570"/>
                    </a:lnTo>
                    <a:lnTo>
                      <a:pt x="70" y="606"/>
                    </a:lnTo>
                    <a:lnTo>
                      <a:pt x="70" y="641"/>
                    </a:lnTo>
                    <a:lnTo>
                      <a:pt x="80" y="668"/>
                    </a:lnTo>
                    <a:lnTo>
                      <a:pt x="80" y="703"/>
                    </a:lnTo>
                    <a:lnTo>
                      <a:pt x="80" y="721"/>
                    </a:lnTo>
                    <a:lnTo>
                      <a:pt x="70" y="739"/>
                    </a:lnTo>
                    <a:lnTo>
                      <a:pt x="80" y="748"/>
                    </a:lnTo>
                    <a:lnTo>
                      <a:pt x="80" y="757"/>
                    </a:lnTo>
                    <a:lnTo>
                      <a:pt x="88" y="757"/>
                    </a:lnTo>
                    <a:lnTo>
                      <a:pt x="97" y="767"/>
                    </a:lnTo>
                    <a:lnTo>
                      <a:pt x="106" y="767"/>
                    </a:lnTo>
                    <a:lnTo>
                      <a:pt x="115" y="774"/>
                    </a:lnTo>
                    <a:lnTo>
                      <a:pt x="124" y="774"/>
                    </a:lnTo>
                    <a:lnTo>
                      <a:pt x="133" y="783"/>
                    </a:lnTo>
                    <a:lnTo>
                      <a:pt x="141" y="794"/>
                    </a:lnTo>
                    <a:lnTo>
                      <a:pt x="141" y="803"/>
                    </a:lnTo>
                    <a:lnTo>
                      <a:pt x="141" y="810"/>
                    </a:lnTo>
                    <a:lnTo>
                      <a:pt x="141" y="820"/>
                    </a:lnTo>
                    <a:lnTo>
                      <a:pt x="133" y="830"/>
                    </a:lnTo>
                    <a:lnTo>
                      <a:pt x="124" y="838"/>
                    </a:lnTo>
                    <a:lnTo>
                      <a:pt x="124" y="847"/>
                    </a:lnTo>
                    <a:lnTo>
                      <a:pt x="115" y="856"/>
                    </a:lnTo>
                    <a:lnTo>
                      <a:pt x="106" y="863"/>
                    </a:lnTo>
                    <a:lnTo>
                      <a:pt x="97" y="863"/>
                    </a:lnTo>
                    <a:lnTo>
                      <a:pt x="88" y="874"/>
                    </a:lnTo>
                    <a:lnTo>
                      <a:pt x="80" y="874"/>
                    </a:lnTo>
                    <a:lnTo>
                      <a:pt x="70" y="883"/>
                    </a:lnTo>
                    <a:lnTo>
                      <a:pt x="61" y="883"/>
                    </a:lnTo>
                    <a:lnTo>
                      <a:pt x="61" y="891"/>
                    </a:lnTo>
                    <a:lnTo>
                      <a:pt x="61" y="900"/>
                    </a:lnTo>
                    <a:lnTo>
                      <a:pt x="61" y="910"/>
                    </a:lnTo>
                    <a:lnTo>
                      <a:pt x="61" y="918"/>
                    </a:lnTo>
                    <a:lnTo>
                      <a:pt x="70" y="927"/>
                    </a:lnTo>
                    <a:lnTo>
                      <a:pt x="70" y="936"/>
                    </a:lnTo>
                    <a:lnTo>
                      <a:pt x="70" y="944"/>
                    </a:lnTo>
                    <a:lnTo>
                      <a:pt x="80" y="944"/>
                    </a:lnTo>
                    <a:lnTo>
                      <a:pt x="88" y="944"/>
                    </a:lnTo>
                    <a:lnTo>
                      <a:pt x="97" y="944"/>
                    </a:lnTo>
                    <a:lnTo>
                      <a:pt x="115" y="944"/>
                    </a:lnTo>
                    <a:lnTo>
                      <a:pt x="124" y="944"/>
                    </a:lnTo>
                    <a:lnTo>
                      <a:pt x="133" y="954"/>
                    </a:lnTo>
                    <a:lnTo>
                      <a:pt x="133" y="963"/>
                    </a:lnTo>
                    <a:lnTo>
                      <a:pt x="124" y="971"/>
                    </a:lnTo>
                    <a:lnTo>
                      <a:pt x="115" y="980"/>
                    </a:lnTo>
                    <a:lnTo>
                      <a:pt x="106" y="990"/>
                    </a:lnTo>
                    <a:lnTo>
                      <a:pt x="97" y="998"/>
                    </a:lnTo>
                    <a:lnTo>
                      <a:pt x="88" y="1007"/>
                    </a:lnTo>
                    <a:lnTo>
                      <a:pt x="88" y="1016"/>
                    </a:lnTo>
                    <a:lnTo>
                      <a:pt x="80" y="1024"/>
                    </a:lnTo>
                    <a:lnTo>
                      <a:pt x="80" y="1034"/>
                    </a:lnTo>
                    <a:lnTo>
                      <a:pt x="70" y="1043"/>
                    </a:lnTo>
                    <a:lnTo>
                      <a:pt x="70" y="1051"/>
                    </a:lnTo>
                    <a:lnTo>
                      <a:pt x="70" y="1060"/>
                    </a:lnTo>
                    <a:lnTo>
                      <a:pt x="61" y="1070"/>
                    </a:lnTo>
                    <a:lnTo>
                      <a:pt x="53" y="1078"/>
                    </a:lnTo>
                    <a:lnTo>
                      <a:pt x="44" y="1087"/>
                    </a:lnTo>
                    <a:lnTo>
                      <a:pt x="26" y="1087"/>
                    </a:lnTo>
                    <a:lnTo>
                      <a:pt x="17" y="1096"/>
                    </a:lnTo>
                    <a:lnTo>
                      <a:pt x="8" y="1096"/>
                    </a:lnTo>
                    <a:lnTo>
                      <a:pt x="0" y="1104"/>
                    </a:lnTo>
                    <a:lnTo>
                      <a:pt x="0" y="1114"/>
                    </a:lnTo>
                    <a:lnTo>
                      <a:pt x="8" y="1123"/>
                    </a:lnTo>
                    <a:lnTo>
                      <a:pt x="26" y="1140"/>
                    </a:lnTo>
                    <a:lnTo>
                      <a:pt x="44" y="1150"/>
                    </a:lnTo>
                    <a:lnTo>
                      <a:pt x="61" y="1158"/>
                    </a:lnTo>
                    <a:lnTo>
                      <a:pt x="80" y="1167"/>
                    </a:lnTo>
                    <a:lnTo>
                      <a:pt x="88" y="1167"/>
                    </a:lnTo>
                    <a:lnTo>
                      <a:pt x="106" y="1167"/>
                    </a:lnTo>
                    <a:lnTo>
                      <a:pt x="115" y="1167"/>
                    </a:lnTo>
                    <a:lnTo>
                      <a:pt x="124" y="1167"/>
                    </a:lnTo>
                    <a:lnTo>
                      <a:pt x="133" y="1167"/>
                    </a:lnTo>
                    <a:lnTo>
                      <a:pt x="133" y="1176"/>
                    </a:lnTo>
                    <a:lnTo>
                      <a:pt x="133" y="1187"/>
                    </a:lnTo>
                    <a:lnTo>
                      <a:pt x="133" y="1194"/>
                    </a:lnTo>
                    <a:lnTo>
                      <a:pt x="141" y="1203"/>
                    </a:lnTo>
                    <a:lnTo>
                      <a:pt x="150" y="1203"/>
                    </a:lnTo>
                    <a:lnTo>
                      <a:pt x="161" y="1203"/>
                    </a:lnTo>
                    <a:lnTo>
                      <a:pt x="168" y="1203"/>
                    </a:lnTo>
                    <a:lnTo>
                      <a:pt x="161" y="1212"/>
                    </a:lnTo>
                    <a:lnTo>
                      <a:pt x="141" y="1220"/>
                    </a:lnTo>
                    <a:lnTo>
                      <a:pt x="124" y="123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506" name="Freeform 108"/>
              <p:cNvSpPr>
                <a:spLocks/>
              </p:cNvSpPr>
              <p:nvPr/>
            </p:nvSpPr>
            <p:spPr bwMode="auto">
              <a:xfrm>
                <a:off x="1308" y="961"/>
                <a:ext cx="968" cy="657"/>
              </a:xfrm>
              <a:custGeom>
                <a:avLst/>
                <a:gdLst>
                  <a:gd name="T0" fmla="*/ 20 w 3817"/>
                  <a:gd name="T1" fmla="*/ 25 h 2568"/>
                  <a:gd name="T2" fmla="*/ 7 w 3817"/>
                  <a:gd name="T3" fmla="*/ 93 h 2568"/>
                  <a:gd name="T4" fmla="*/ 2 w 3817"/>
                  <a:gd name="T5" fmla="*/ 137 h 2568"/>
                  <a:gd name="T6" fmla="*/ 9 w 3817"/>
                  <a:gd name="T7" fmla="*/ 156 h 2568"/>
                  <a:gd name="T8" fmla="*/ 16 w 3817"/>
                  <a:gd name="T9" fmla="*/ 180 h 2568"/>
                  <a:gd name="T10" fmla="*/ 25 w 3817"/>
                  <a:gd name="T11" fmla="*/ 210 h 2568"/>
                  <a:gd name="T12" fmla="*/ 50 w 3817"/>
                  <a:gd name="T13" fmla="*/ 242 h 2568"/>
                  <a:gd name="T14" fmla="*/ 65 w 3817"/>
                  <a:gd name="T15" fmla="*/ 290 h 2568"/>
                  <a:gd name="T16" fmla="*/ 77 w 3817"/>
                  <a:gd name="T17" fmla="*/ 303 h 2568"/>
                  <a:gd name="T18" fmla="*/ 88 w 3817"/>
                  <a:gd name="T19" fmla="*/ 312 h 2568"/>
                  <a:gd name="T20" fmla="*/ 102 w 3817"/>
                  <a:gd name="T21" fmla="*/ 317 h 2568"/>
                  <a:gd name="T22" fmla="*/ 93 w 3817"/>
                  <a:gd name="T23" fmla="*/ 331 h 2568"/>
                  <a:gd name="T24" fmla="*/ 79 w 3817"/>
                  <a:gd name="T25" fmla="*/ 354 h 2568"/>
                  <a:gd name="T26" fmla="*/ 73 w 3817"/>
                  <a:gd name="T27" fmla="*/ 386 h 2568"/>
                  <a:gd name="T28" fmla="*/ 73 w 3817"/>
                  <a:gd name="T29" fmla="*/ 408 h 2568"/>
                  <a:gd name="T30" fmla="*/ 77 w 3817"/>
                  <a:gd name="T31" fmla="*/ 415 h 2568"/>
                  <a:gd name="T32" fmla="*/ 68 w 3817"/>
                  <a:gd name="T33" fmla="*/ 422 h 2568"/>
                  <a:gd name="T34" fmla="*/ 55 w 3817"/>
                  <a:gd name="T35" fmla="*/ 433 h 2568"/>
                  <a:gd name="T36" fmla="*/ 63 w 3817"/>
                  <a:gd name="T37" fmla="*/ 452 h 2568"/>
                  <a:gd name="T38" fmla="*/ 86 w 3817"/>
                  <a:gd name="T39" fmla="*/ 454 h 2568"/>
                  <a:gd name="T40" fmla="*/ 102 w 3817"/>
                  <a:gd name="T41" fmla="*/ 442 h 2568"/>
                  <a:gd name="T42" fmla="*/ 111 w 3817"/>
                  <a:gd name="T43" fmla="*/ 454 h 2568"/>
                  <a:gd name="T44" fmla="*/ 113 w 3817"/>
                  <a:gd name="T45" fmla="*/ 472 h 2568"/>
                  <a:gd name="T46" fmla="*/ 120 w 3817"/>
                  <a:gd name="T47" fmla="*/ 502 h 2568"/>
                  <a:gd name="T48" fmla="*/ 127 w 3817"/>
                  <a:gd name="T49" fmla="*/ 545 h 2568"/>
                  <a:gd name="T50" fmla="*/ 133 w 3817"/>
                  <a:gd name="T51" fmla="*/ 559 h 2568"/>
                  <a:gd name="T52" fmla="*/ 142 w 3817"/>
                  <a:gd name="T53" fmla="*/ 559 h 2568"/>
                  <a:gd name="T54" fmla="*/ 156 w 3817"/>
                  <a:gd name="T55" fmla="*/ 570 h 2568"/>
                  <a:gd name="T56" fmla="*/ 161 w 3817"/>
                  <a:gd name="T57" fmla="*/ 600 h 2568"/>
                  <a:gd name="T58" fmla="*/ 177 w 3817"/>
                  <a:gd name="T59" fmla="*/ 625 h 2568"/>
                  <a:gd name="T60" fmla="*/ 183 w 3817"/>
                  <a:gd name="T61" fmla="*/ 618 h 2568"/>
                  <a:gd name="T62" fmla="*/ 201 w 3817"/>
                  <a:gd name="T63" fmla="*/ 616 h 2568"/>
                  <a:gd name="T64" fmla="*/ 222 w 3817"/>
                  <a:gd name="T65" fmla="*/ 616 h 2568"/>
                  <a:gd name="T66" fmla="*/ 242 w 3817"/>
                  <a:gd name="T67" fmla="*/ 614 h 2568"/>
                  <a:gd name="T68" fmla="*/ 262 w 3817"/>
                  <a:gd name="T69" fmla="*/ 616 h 2568"/>
                  <a:gd name="T70" fmla="*/ 274 w 3817"/>
                  <a:gd name="T71" fmla="*/ 614 h 2568"/>
                  <a:gd name="T72" fmla="*/ 283 w 3817"/>
                  <a:gd name="T73" fmla="*/ 620 h 2568"/>
                  <a:gd name="T74" fmla="*/ 294 w 3817"/>
                  <a:gd name="T75" fmla="*/ 623 h 2568"/>
                  <a:gd name="T76" fmla="*/ 303 w 3817"/>
                  <a:gd name="T77" fmla="*/ 607 h 2568"/>
                  <a:gd name="T78" fmla="*/ 314 w 3817"/>
                  <a:gd name="T79" fmla="*/ 609 h 2568"/>
                  <a:gd name="T80" fmla="*/ 328 w 3817"/>
                  <a:gd name="T81" fmla="*/ 616 h 2568"/>
                  <a:gd name="T82" fmla="*/ 434 w 3817"/>
                  <a:gd name="T83" fmla="*/ 588 h 2568"/>
                  <a:gd name="T84" fmla="*/ 710 w 3817"/>
                  <a:gd name="T85" fmla="*/ 631 h 2568"/>
                  <a:gd name="T86" fmla="*/ 929 w 3817"/>
                  <a:gd name="T87" fmla="*/ 655 h 2568"/>
                  <a:gd name="T88" fmla="*/ 934 w 3817"/>
                  <a:gd name="T89" fmla="*/ 600 h 2568"/>
                  <a:gd name="T90" fmla="*/ 939 w 3817"/>
                  <a:gd name="T91" fmla="*/ 554 h 2568"/>
                  <a:gd name="T92" fmla="*/ 853 w 3817"/>
                  <a:gd name="T93" fmla="*/ 139 h 2568"/>
                  <a:gd name="T94" fmla="*/ 400 w 3817"/>
                  <a:gd name="T95" fmla="*/ 73 h 2568"/>
                  <a:gd name="T96" fmla="*/ 70 w 3817"/>
                  <a:gd name="T97" fmla="*/ 11 h 25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817" h="2568">
                    <a:moveTo>
                      <a:pt x="98" y="0"/>
                    </a:moveTo>
                    <a:lnTo>
                      <a:pt x="98" y="18"/>
                    </a:lnTo>
                    <a:lnTo>
                      <a:pt x="98" y="54"/>
                    </a:lnTo>
                    <a:lnTo>
                      <a:pt x="80" y="98"/>
                    </a:lnTo>
                    <a:lnTo>
                      <a:pt x="71" y="160"/>
                    </a:lnTo>
                    <a:lnTo>
                      <a:pt x="53" y="231"/>
                    </a:lnTo>
                    <a:lnTo>
                      <a:pt x="44" y="304"/>
                    </a:lnTo>
                    <a:lnTo>
                      <a:pt x="27" y="365"/>
                    </a:lnTo>
                    <a:lnTo>
                      <a:pt x="18" y="428"/>
                    </a:lnTo>
                    <a:lnTo>
                      <a:pt x="9" y="481"/>
                    </a:lnTo>
                    <a:lnTo>
                      <a:pt x="0" y="517"/>
                    </a:lnTo>
                    <a:lnTo>
                      <a:pt x="9" y="535"/>
                    </a:lnTo>
                    <a:lnTo>
                      <a:pt x="9" y="552"/>
                    </a:lnTo>
                    <a:lnTo>
                      <a:pt x="18" y="571"/>
                    </a:lnTo>
                    <a:lnTo>
                      <a:pt x="27" y="588"/>
                    </a:lnTo>
                    <a:lnTo>
                      <a:pt x="36" y="608"/>
                    </a:lnTo>
                    <a:lnTo>
                      <a:pt x="44" y="624"/>
                    </a:lnTo>
                    <a:lnTo>
                      <a:pt x="53" y="641"/>
                    </a:lnTo>
                    <a:lnTo>
                      <a:pt x="63" y="668"/>
                    </a:lnTo>
                    <a:lnTo>
                      <a:pt x="63" y="704"/>
                    </a:lnTo>
                    <a:lnTo>
                      <a:pt x="63" y="741"/>
                    </a:lnTo>
                    <a:lnTo>
                      <a:pt x="71" y="768"/>
                    </a:lnTo>
                    <a:lnTo>
                      <a:pt x="80" y="794"/>
                    </a:lnTo>
                    <a:lnTo>
                      <a:pt x="98" y="821"/>
                    </a:lnTo>
                    <a:lnTo>
                      <a:pt x="116" y="838"/>
                    </a:lnTo>
                    <a:lnTo>
                      <a:pt x="143" y="865"/>
                    </a:lnTo>
                    <a:lnTo>
                      <a:pt x="169" y="901"/>
                    </a:lnTo>
                    <a:lnTo>
                      <a:pt x="196" y="945"/>
                    </a:lnTo>
                    <a:lnTo>
                      <a:pt x="215" y="990"/>
                    </a:lnTo>
                    <a:lnTo>
                      <a:pt x="231" y="1052"/>
                    </a:lnTo>
                    <a:lnTo>
                      <a:pt x="240" y="1132"/>
                    </a:lnTo>
                    <a:lnTo>
                      <a:pt x="258" y="1132"/>
                    </a:lnTo>
                    <a:lnTo>
                      <a:pt x="268" y="1141"/>
                    </a:lnTo>
                    <a:lnTo>
                      <a:pt x="277" y="1158"/>
                    </a:lnTo>
                    <a:lnTo>
                      <a:pt x="295" y="1168"/>
                    </a:lnTo>
                    <a:lnTo>
                      <a:pt x="304" y="1185"/>
                    </a:lnTo>
                    <a:lnTo>
                      <a:pt x="313" y="1194"/>
                    </a:lnTo>
                    <a:lnTo>
                      <a:pt x="321" y="1205"/>
                    </a:lnTo>
                    <a:lnTo>
                      <a:pt x="340" y="1212"/>
                    </a:lnTo>
                    <a:lnTo>
                      <a:pt x="348" y="1221"/>
                    </a:lnTo>
                    <a:lnTo>
                      <a:pt x="366" y="1221"/>
                    </a:lnTo>
                    <a:lnTo>
                      <a:pt x="384" y="1221"/>
                    </a:lnTo>
                    <a:lnTo>
                      <a:pt x="401" y="1230"/>
                    </a:lnTo>
                    <a:lnTo>
                      <a:pt x="401" y="1238"/>
                    </a:lnTo>
                    <a:lnTo>
                      <a:pt x="401" y="1248"/>
                    </a:lnTo>
                    <a:lnTo>
                      <a:pt x="393" y="1258"/>
                    </a:lnTo>
                    <a:lnTo>
                      <a:pt x="384" y="1274"/>
                    </a:lnTo>
                    <a:lnTo>
                      <a:pt x="366" y="1292"/>
                    </a:lnTo>
                    <a:lnTo>
                      <a:pt x="357" y="1311"/>
                    </a:lnTo>
                    <a:lnTo>
                      <a:pt x="340" y="1338"/>
                    </a:lnTo>
                    <a:lnTo>
                      <a:pt x="330" y="1354"/>
                    </a:lnTo>
                    <a:lnTo>
                      <a:pt x="313" y="1382"/>
                    </a:lnTo>
                    <a:lnTo>
                      <a:pt x="304" y="1418"/>
                    </a:lnTo>
                    <a:lnTo>
                      <a:pt x="295" y="1445"/>
                    </a:lnTo>
                    <a:lnTo>
                      <a:pt x="286" y="1471"/>
                    </a:lnTo>
                    <a:lnTo>
                      <a:pt x="286" y="1507"/>
                    </a:lnTo>
                    <a:lnTo>
                      <a:pt x="286" y="1534"/>
                    </a:lnTo>
                    <a:lnTo>
                      <a:pt x="286" y="1551"/>
                    </a:lnTo>
                    <a:lnTo>
                      <a:pt x="286" y="1578"/>
                    </a:lnTo>
                    <a:lnTo>
                      <a:pt x="286" y="1595"/>
                    </a:lnTo>
                    <a:lnTo>
                      <a:pt x="286" y="1605"/>
                    </a:lnTo>
                    <a:lnTo>
                      <a:pt x="304" y="1605"/>
                    </a:lnTo>
                    <a:lnTo>
                      <a:pt x="304" y="1614"/>
                    </a:lnTo>
                    <a:lnTo>
                      <a:pt x="304" y="1622"/>
                    </a:lnTo>
                    <a:lnTo>
                      <a:pt x="295" y="1631"/>
                    </a:lnTo>
                    <a:lnTo>
                      <a:pt x="286" y="1631"/>
                    </a:lnTo>
                    <a:lnTo>
                      <a:pt x="277" y="1640"/>
                    </a:lnTo>
                    <a:lnTo>
                      <a:pt x="268" y="1649"/>
                    </a:lnTo>
                    <a:lnTo>
                      <a:pt x="249" y="1658"/>
                    </a:lnTo>
                    <a:lnTo>
                      <a:pt x="240" y="1667"/>
                    </a:lnTo>
                    <a:lnTo>
                      <a:pt x="231" y="1675"/>
                    </a:lnTo>
                    <a:lnTo>
                      <a:pt x="215" y="1694"/>
                    </a:lnTo>
                    <a:lnTo>
                      <a:pt x="215" y="1721"/>
                    </a:lnTo>
                    <a:lnTo>
                      <a:pt x="215" y="1738"/>
                    </a:lnTo>
                    <a:lnTo>
                      <a:pt x="231" y="1756"/>
                    </a:lnTo>
                    <a:lnTo>
                      <a:pt x="249" y="1765"/>
                    </a:lnTo>
                    <a:lnTo>
                      <a:pt x="268" y="1774"/>
                    </a:lnTo>
                    <a:lnTo>
                      <a:pt x="295" y="1784"/>
                    </a:lnTo>
                    <a:lnTo>
                      <a:pt x="313" y="1784"/>
                    </a:lnTo>
                    <a:lnTo>
                      <a:pt x="340" y="1774"/>
                    </a:lnTo>
                    <a:lnTo>
                      <a:pt x="357" y="1756"/>
                    </a:lnTo>
                    <a:lnTo>
                      <a:pt x="375" y="1738"/>
                    </a:lnTo>
                    <a:lnTo>
                      <a:pt x="384" y="1729"/>
                    </a:lnTo>
                    <a:lnTo>
                      <a:pt x="401" y="1729"/>
                    </a:lnTo>
                    <a:lnTo>
                      <a:pt x="410" y="1738"/>
                    </a:lnTo>
                    <a:lnTo>
                      <a:pt x="420" y="1747"/>
                    </a:lnTo>
                    <a:lnTo>
                      <a:pt x="428" y="1756"/>
                    </a:lnTo>
                    <a:lnTo>
                      <a:pt x="437" y="1774"/>
                    </a:lnTo>
                    <a:lnTo>
                      <a:pt x="437" y="1791"/>
                    </a:lnTo>
                    <a:lnTo>
                      <a:pt x="446" y="1811"/>
                    </a:lnTo>
                    <a:lnTo>
                      <a:pt x="446" y="1827"/>
                    </a:lnTo>
                    <a:lnTo>
                      <a:pt x="446" y="1846"/>
                    </a:lnTo>
                    <a:lnTo>
                      <a:pt x="446" y="1871"/>
                    </a:lnTo>
                    <a:lnTo>
                      <a:pt x="455" y="1899"/>
                    </a:lnTo>
                    <a:lnTo>
                      <a:pt x="464" y="1926"/>
                    </a:lnTo>
                    <a:lnTo>
                      <a:pt x="473" y="1962"/>
                    </a:lnTo>
                    <a:lnTo>
                      <a:pt x="481" y="1988"/>
                    </a:lnTo>
                    <a:lnTo>
                      <a:pt x="490" y="2032"/>
                    </a:lnTo>
                    <a:lnTo>
                      <a:pt x="500" y="2077"/>
                    </a:lnTo>
                    <a:lnTo>
                      <a:pt x="500" y="2131"/>
                    </a:lnTo>
                    <a:lnTo>
                      <a:pt x="500" y="2193"/>
                    </a:lnTo>
                    <a:lnTo>
                      <a:pt x="508" y="2184"/>
                    </a:lnTo>
                    <a:lnTo>
                      <a:pt x="517" y="2184"/>
                    </a:lnTo>
                    <a:lnTo>
                      <a:pt x="526" y="2184"/>
                    </a:lnTo>
                    <a:lnTo>
                      <a:pt x="535" y="2184"/>
                    </a:lnTo>
                    <a:lnTo>
                      <a:pt x="544" y="2184"/>
                    </a:lnTo>
                    <a:lnTo>
                      <a:pt x="553" y="2184"/>
                    </a:lnTo>
                    <a:lnTo>
                      <a:pt x="561" y="2184"/>
                    </a:lnTo>
                    <a:lnTo>
                      <a:pt x="570" y="2193"/>
                    </a:lnTo>
                    <a:lnTo>
                      <a:pt x="580" y="2193"/>
                    </a:lnTo>
                    <a:lnTo>
                      <a:pt x="606" y="2211"/>
                    </a:lnTo>
                    <a:lnTo>
                      <a:pt x="615" y="2228"/>
                    </a:lnTo>
                    <a:lnTo>
                      <a:pt x="624" y="2255"/>
                    </a:lnTo>
                    <a:lnTo>
                      <a:pt x="633" y="2282"/>
                    </a:lnTo>
                    <a:lnTo>
                      <a:pt x="633" y="2308"/>
                    </a:lnTo>
                    <a:lnTo>
                      <a:pt x="633" y="2344"/>
                    </a:lnTo>
                    <a:lnTo>
                      <a:pt x="641" y="2381"/>
                    </a:lnTo>
                    <a:lnTo>
                      <a:pt x="650" y="2408"/>
                    </a:lnTo>
                    <a:lnTo>
                      <a:pt x="670" y="2424"/>
                    </a:lnTo>
                    <a:lnTo>
                      <a:pt x="697" y="2443"/>
                    </a:lnTo>
                    <a:lnTo>
                      <a:pt x="697" y="2434"/>
                    </a:lnTo>
                    <a:lnTo>
                      <a:pt x="704" y="2434"/>
                    </a:lnTo>
                    <a:lnTo>
                      <a:pt x="704" y="2424"/>
                    </a:lnTo>
                    <a:lnTo>
                      <a:pt x="723" y="2415"/>
                    </a:lnTo>
                    <a:lnTo>
                      <a:pt x="741" y="2408"/>
                    </a:lnTo>
                    <a:lnTo>
                      <a:pt x="757" y="2408"/>
                    </a:lnTo>
                    <a:lnTo>
                      <a:pt x="777" y="2408"/>
                    </a:lnTo>
                    <a:lnTo>
                      <a:pt x="794" y="2408"/>
                    </a:lnTo>
                    <a:lnTo>
                      <a:pt x="821" y="2408"/>
                    </a:lnTo>
                    <a:lnTo>
                      <a:pt x="838" y="2408"/>
                    </a:lnTo>
                    <a:lnTo>
                      <a:pt x="857" y="2408"/>
                    </a:lnTo>
                    <a:lnTo>
                      <a:pt x="874" y="2408"/>
                    </a:lnTo>
                    <a:lnTo>
                      <a:pt x="892" y="2408"/>
                    </a:lnTo>
                    <a:lnTo>
                      <a:pt x="910" y="2399"/>
                    </a:lnTo>
                    <a:lnTo>
                      <a:pt x="927" y="2399"/>
                    </a:lnTo>
                    <a:lnTo>
                      <a:pt x="954" y="2399"/>
                    </a:lnTo>
                    <a:lnTo>
                      <a:pt x="972" y="2399"/>
                    </a:lnTo>
                    <a:lnTo>
                      <a:pt x="990" y="2399"/>
                    </a:lnTo>
                    <a:lnTo>
                      <a:pt x="1007" y="2399"/>
                    </a:lnTo>
                    <a:lnTo>
                      <a:pt x="1034" y="2408"/>
                    </a:lnTo>
                    <a:lnTo>
                      <a:pt x="1043" y="2408"/>
                    </a:lnTo>
                    <a:lnTo>
                      <a:pt x="1061" y="2408"/>
                    </a:lnTo>
                    <a:lnTo>
                      <a:pt x="1070" y="2399"/>
                    </a:lnTo>
                    <a:lnTo>
                      <a:pt x="1079" y="2399"/>
                    </a:lnTo>
                    <a:lnTo>
                      <a:pt x="1087" y="2399"/>
                    </a:lnTo>
                    <a:lnTo>
                      <a:pt x="1097" y="2408"/>
                    </a:lnTo>
                    <a:lnTo>
                      <a:pt x="1107" y="2415"/>
                    </a:lnTo>
                    <a:lnTo>
                      <a:pt x="1114" y="2424"/>
                    </a:lnTo>
                    <a:lnTo>
                      <a:pt x="1134" y="2434"/>
                    </a:lnTo>
                    <a:lnTo>
                      <a:pt x="1141" y="2443"/>
                    </a:lnTo>
                    <a:lnTo>
                      <a:pt x="1150" y="2443"/>
                    </a:lnTo>
                    <a:lnTo>
                      <a:pt x="1160" y="2434"/>
                    </a:lnTo>
                    <a:lnTo>
                      <a:pt x="1160" y="2415"/>
                    </a:lnTo>
                    <a:lnTo>
                      <a:pt x="1178" y="2399"/>
                    </a:lnTo>
                    <a:lnTo>
                      <a:pt x="1187" y="2381"/>
                    </a:lnTo>
                    <a:lnTo>
                      <a:pt x="1194" y="2371"/>
                    </a:lnTo>
                    <a:lnTo>
                      <a:pt x="1214" y="2362"/>
                    </a:lnTo>
                    <a:lnTo>
                      <a:pt x="1222" y="2362"/>
                    </a:lnTo>
                    <a:lnTo>
                      <a:pt x="1231" y="2371"/>
                    </a:lnTo>
                    <a:lnTo>
                      <a:pt x="1240" y="2381"/>
                    </a:lnTo>
                    <a:lnTo>
                      <a:pt x="1247" y="2381"/>
                    </a:lnTo>
                    <a:lnTo>
                      <a:pt x="1247" y="2399"/>
                    </a:lnTo>
                    <a:lnTo>
                      <a:pt x="1258" y="2408"/>
                    </a:lnTo>
                    <a:lnTo>
                      <a:pt x="1294" y="2408"/>
                    </a:lnTo>
                    <a:lnTo>
                      <a:pt x="1320" y="2228"/>
                    </a:lnTo>
                    <a:lnTo>
                      <a:pt x="1391" y="2237"/>
                    </a:lnTo>
                    <a:lnTo>
                      <a:pt x="1524" y="2264"/>
                    </a:lnTo>
                    <a:lnTo>
                      <a:pt x="1712" y="2300"/>
                    </a:lnTo>
                    <a:lnTo>
                      <a:pt x="1944" y="2335"/>
                    </a:lnTo>
                    <a:lnTo>
                      <a:pt x="2212" y="2381"/>
                    </a:lnTo>
                    <a:lnTo>
                      <a:pt x="2498" y="2424"/>
                    </a:lnTo>
                    <a:lnTo>
                      <a:pt x="2800" y="2468"/>
                    </a:lnTo>
                    <a:lnTo>
                      <a:pt x="3095" y="2505"/>
                    </a:lnTo>
                    <a:lnTo>
                      <a:pt x="3388" y="2541"/>
                    </a:lnTo>
                    <a:lnTo>
                      <a:pt x="3665" y="2568"/>
                    </a:lnTo>
                    <a:lnTo>
                      <a:pt x="3665" y="2559"/>
                    </a:lnTo>
                    <a:lnTo>
                      <a:pt x="3674" y="2505"/>
                    </a:lnTo>
                    <a:lnTo>
                      <a:pt x="3674" y="2443"/>
                    </a:lnTo>
                    <a:lnTo>
                      <a:pt x="3683" y="2388"/>
                    </a:lnTo>
                    <a:lnTo>
                      <a:pt x="3683" y="2344"/>
                    </a:lnTo>
                    <a:lnTo>
                      <a:pt x="3692" y="2291"/>
                    </a:lnTo>
                    <a:lnTo>
                      <a:pt x="3692" y="2247"/>
                    </a:lnTo>
                    <a:lnTo>
                      <a:pt x="3701" y="2202"/>
                    </a:lnTo>
                    <a:lnTo>
                      <a:pt x="3701" y="2167"/>
                    </a:lnTo>
                    <a:lnTo>
                      <a:pt x="3701" y="2122"/>
                    </a:lnTo>
                    <a:lnTo>
                      <a:pt x="3710" y="2086"/>
                    </a:lnTo>
                    <a:lnTo>
                      <a:pt x="3817" y="597"/>
                    </a:lnTo>
                    <a:lnTo>
                      <a:pt x="3362" y="544"/>
                    </a:lnTo>
                    <a:lnTo>
                      <a:pt x="2907" y="491"/>
                    </a:lnTo>
                    <a:lnTo>
                      <a:pt x="2443" y="428"/>
                    </a:lnTo>
                    <a:lnTo>
                      <a:pt x="1997" y="357"/>
                    </a:lnTo>
                    <a:lnTo>
                      <a:pt x="1578" y="284"/>
                    </a:lnTo>
                    <a:lnTo>
                      <a:pt x="1187" y="224"/>
                    </a:lnTo>
                    <a:lnTo>
                      <a:pt x="830" y="160"/>
                    </a:lnTo>
                    <a:lnTo>
                      <a:pt x="526" y="98"/>
                    </a:lnTo>
                    <a:lnTo>
                      <a:pt x="277" y="44"/>
                    </a:lnTo>
                    <a:lnTo>
                      <a:pt x="107" y="9"/>
                    </a:lnTo>
                    <a:lnTo>
                      <a:pt x="98"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507" name="Freeform 109"/>
              <p:cNvSpPr>
                <a:spLocks/>
              </p:cNvSpPr>
              <p:nvPr/>
            </p:nvSpPr>
            <p:spPr bwMode="auto">
              <a:xfrm>
                <a:off x="1308" y="961"/>
                <a:ext cx="968" cy="657"/>
              </a:xfrm>
              <a:custGeom>
                <a:avLst/>
                <a:gdLst>
                  <a:gd name="T0" fmla="*/ 20 w 3817"/>
                  <a:gd name="T1" fmla="*/ 25 h 2568"/>
                  <a:gd name="T2" fmla="*/ 7 w 3817"/>
                  <a:gd name="T3" fmla="*/ 93 h 2568"/>
                  <a:gd name="T4" fmla="*/ 2 w 3817"/>
                  <a:gd name="T5" fmla="*/ 137 h 2568"/>
                  <a:gd name="T6" fmla="*/ 9 w 3817"/>
                  <a:gd name="T7" fmla="*/ 156 h 2568"/>
                  <a:gd name="T8" fmla="*/ 16 w 3817"/>
                  <a:gd name="T9" fmla="*/ 180 h 2568"/>
                  <a:gd name="T10" fmla="*/ 25 w 3817"/>
                  <a:gd name="T11" fmla="*/ 210 h 2568"/>
                  <a:gd name="T12" fmla="*/ 50 w 3817"/>
                  <a:gd name="T13" fmla="*/ 242 h 2568"/>
                  <a:gd name="T14" fmla="*/ 65 w 3817"/>
                  <a:gd name="T15" fmla="*/ 290 h 2568"/>
                  <a:gd name="T16" fmla="*/ 77 w 3817"/>
                  <a:gd name="T17" fmla="*/ 303 h 2568"/>
                  <a:gd name="T18" fmla="*/ 88 w 3817"/>
                  <a:gd name="T19" fmla="*/ 312 h 2568"/>
                  <a:gd name="T20" fmla="*/ 102 w 3817"/>
                  <a:gd name="T21" fmla="*/ 317 h 2568"/>
                  <a:gd name="T22" fmla="*/ 93 w 3817"/>
                  <a:gd name="T23" fmla="*/ 331 h 2568"/>
                  <a:gd name="T24" fmla="*/ 79 w 3817"/>
                  <a:gd name="T25" fmla="*/ 354 h 2568"/>
                  <a:gd name="T26" fmla="*/ 73 w 3817"/>
                  <a:gd name="T27" fmla="*/ 386 h 2568"/>
                  <a:gd name="T28" fmla="*/ 73 w 3817"/>
                  <a:gd name="T29" fmla="*/ 408 h 2568"/>
                  <a:gd name="T30" fmla="*/ 77 w 3817"/>
                  <a:gd name="T31" fmla="*/ 415 h 2568"/>
                  <a:gd name="T32" fmla="*/ 68 w 3817"/>
                  <a:gd name="T33" fmla="*/ 422 h 2568"/>
                  <a:gd name="T34" fmla="*/ 55 w 3817"/>
                  <a:gd name="T35" fmla="*/ 433 h 2568"/>
                  <a:gd name="T36" fmla="*/ 63 w 3817"/>
                  <a:gd name="T37" fmla="*/ 452 h 2568"/>
                  <a:gd name="T38" fmla="*/ 86 w 3817"/>
                  <a:gd name="T39" fmla="*/ 454 h 2568"/>
                  <a:gd name="T40" fmla="*/ 102 w 3817"/>
                  <a:gd name="T41" fmla="*/ 442 h 2568"/>
                  <a:gd name="T42" fmla="*/ 111 w 3817"/>
                  <a:gd name="T43" fmla="*/ 454 h 2568"/>
                  <a:gd name="T44" fmla="*/ 113 w 3817"/>
                  <a:gd name="T45" fmla="*/ 472 h 2568"/>
                  <a:gd name="T46" fmla="*/ 120 w 3817"/>
                  <a:gd name="T47" fmla="*/ 502 h 2568"/>
                  <a:gd name="T48" fmla="*/ 127 w 3817"/>
                  <a:gd name="T49" fmla="*/ 545 h 2568"/>
                  <a:gd name="T50" fmla="*/ 133 w 3817"/>
                  <a:gd name="T51" fmla="*/ 559 h 2568"/>
                  <a:gd name="T52" fmla="*/ 140 w 3817"/>
                  <a:gd name="T53" fmla="*/ 559 h 2568"/>
                  <a:gd name="T54" fmla="*/ 154 w 3817"/>
                  <a:gd name="T55" fmla="*/ 566 h 2568"/>
                  <a:gd name="T56" fmla="*/ 161 w 3817"/>
                  <a:gd name="T57" fmla="*/ 590 h 2568"/>
                  <a:gd name="T58" fmla="*/ 170 w 3817"/>
                  <a:gd name="T59" fmla="*/ 620 h 2568"/>
                  <a:gd name="T60" fmla="*/ 177 w 3817"/>
                  <a:gd name="T61" fmla="*/ 625 h 2568"/>
                  <a:gd name="T62" fmla="*/ 179 w 3817"/>
                  <a:gd name="T63" fmla="*/ 620 h 2568"/>
                  <a:gd name="T64" fmla="*/ 183 w 3817"/>
                  <a:gd name="T65" fmla="*/ 618 h 2568"/>
                  <a:gd name="T66" fmla="*/ 201 w 3817"/>
                  <a:gd name="T67" fmla="*/ 616 h 2568"/>
                  <a:gd name="T68" fmla="*/ 222 w 3817"/>
                  <a:gd name="T69" fmla="*/ 616 h 2568"/>
                  <a:gd name="T70" fmla="*/ 242 w 3817"/>
                  <a:gd name="T71" fmla="*/ 614 h 2568"/>
                  <a:gd name="T72" fmla="*/ 262 w 3817"/>
                  <a:gd name="T73" fmla="*/ 616 h 2568"/>
                  <a:gd name="T74" fmla="*/ 274 w 3817"/>
                  <a:gd name="T75" fmla="*/ 614 h 2568"/>
                  <a:gd name="T76" fmla="*/ 283 w 3817"/>
                  <a:gd name="T77" fmla="*/ 620 h 2568"/>
                  <a:gd name="T78" fmla="*/ 294 w 3817"/>
                  <a:gd name="T79" fmla="*/ 623 h 2568"/>
                  <a:gd name="T80" fmla="*/ 303 w 3817"/>
                  <a:gd name="T81" fmla="*/ 607 h 2568"/>
                  <a:gd name="T82" fmla="*/ 314 w 3817"/>
                  <a:gd name="T83" fmla="*/ 609 h 2568"/>
                  <a:gd name="T84" fmla="*/ 328 w 3817"/>
                  <a:gd name="T85" fmla="*/ 616 h 2568"/>
                  <a:gd name="T86" fmla="*/ 434 w 3817"/>
                  <a:gd name="T87" fmla="*/ 588 h 2568"/>
                  <a:gd name="T88" fmla="*/ 710 w 3817"/>
                  <a:gd name="T89" fmla="*/ 631 h 2568"/>
                  <a:gd name="T90" fmla="*/ 929 w 3817"/>
                  <a:gd name="T91" fmla="*/ 655 h 2568"/>
                  <a:gd name="T92" fmla="*/ 934 w 3817"/>
                  <a:gd name="T93" fmla="*/ 600 h 2568"/>
                  <a:gd name="T94" fmla="*/ 939 w 3817"/>
                  <a:gd name="T95" fmla="*/ 554 h 2568"/>
                  <a:gd name="T96" fmla="*/ 853 w 3817"/>
                  <a:gd name="T97" fmla="*/ 139 h 2568"/>
                  <a:gd name="T98" fmla="*/ 400 w 3817"/>
                  <a:gd name="T99" fmla="*/ 73 h 2568"/>
                  <a:gd name="T100" fmla="*/ 70 w 3817"/>
                  <a:gd name="T101" fmla="*/ 11 h 25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817" h="2568">
                    <a:moveTo>
                      <a:pt x="98" y="0"/>
                    </a:moveTo>
                    <a:lnTo>
                      <a:pt x="98" y="18"/>
                    </a:lnTo>
                    <a:lnTo>
                      <a:pt x="98" y="54"/>
                    </a:lnTo>
                    <a:lnTo>
                      <a:pt x="80" y="98"/>
                    </a:lnTo>
                    <a:lnTo>
                      <a:pt x="71" y="160"/>
                    </a:lnTo>
                    <a:lnTo>
                      <a:pt x="53" y="231"/>
                    </a:lnTo>
                    <a:lnTo>
                      <a:pt x="44" y="304"/>
                    </a:lnTo>
                    <a:lnTo>
                      <a:pt x="27" y="365"/>
                    </a:lnTo>
                    <a:lnTo>
                      <a:pt x="18" y="428"/>
                    </a:lnTo>
                    <a:lnTo>
                      <a:pt x="9" y="481"/>
                    </a:lnTo>
                    <a:lnTo>
                      <a:pt x="0" y="517"/>
                    </a:lnTo>
                    <a:lnTo>
                      <a:pt x="9" y="535"/>
                    </a:lnTo>
                    <a:lnTo>
                      <a:pt x="9" y="552"/>
                    </a:lnTo>
                    <a:lnTo>
                      <a:pt x="18" y="571"/>
                    </a:lnTo>
                    <a:lnTo>
                      <a:pt x="27" y="588"/>
                    </a:lnTo>
                    <a:lnTo>
                      <a:pt x="36" y="608"/>
                    </a:lnTo>
                    <a:lnTo>
                      <a:pt x="44" y="624"/>
                    </a:lnTo>
                    <a:lnTo>
                      <a:pt x="53" y="641"/>
                    </a:lnTo>
                    <a:lnTo>
                      <a:pt x="63" y="668"/>
                    </a:lnTo>
                    <a:lnTo>
                      <a:pt x="63" y="704"/>
                    </a:lnTo>
                    <a:lnTo>
                      <a:pt x="63" y="741"/>
                    </a:lnTo>
                    <a:lnTo>
                      <a:pt x="71" y="768"/>
                    </a:lnTo>
                    <a:lnTo>
                      <a:pt x="80" y="794"/>
                    </a:lnTo>
                    <a:lnTo>
                      <a:pt x="98" y="821"/>
                    </a:lnTo>
                    <a:lnTo>
                      <a:pt x="116" y="838"/>
                    </a:lnTo>
                    <a:lnTo>
                      <a:pt x="143" y="865"/>
                    </a:lnTo>
                    <a:lnTo>
                      <a:pt x="169" y="901"/>
                    </a:lnTo>
                    <a:lnTo>
                      <a:pt x="196" y="945"/>
                    </a:lnTo>
                    <a:lnTo>
                      <a:pt x="215" y="990"/>
                    </a:lnTo>
                    <a:lnTo>
                      <a:pt x="231" y="1052"/>
                    </a:lnTo>
                    <a:lnTo>
                      <a:pt x="240" y="1132"/>
                    </a:lnTo>
                    <a:lnTo>
                      <a:pt x="258" y="1132"/>
                    </a:lnTo>
                    <a:lnTo>
                      <a:pt x="268" y="1141"/>
                    </a:lnTo>
                    <a:lnTo>
                      <a:pt x="277" y="1158"/>
                    </a:lnTo>
                    <a:lnTo>
                      <a:pt x="295" y="1168"/>
                    </a:lnTo>
                    <a:lnTo>
                      <a:pt x="304" y="1185"/>
                    </a:lnTo>
                    <a:lnTo>
                      <a:pt x="313" y="1194"/>
                    </a:lnTo>
                    <a:lnTo>
                      <a:pt x="321" y="1205"/>
                    </a:lnTo>
                    <a:lnTo>
                      <a:pt x="340" y="1212"/>
                    </a:lnTo>
                    <a:lnTo>
                      <a:pt x="348" y="1221"/>
                    </a:lnTo>
                    <a:lnTo>
                      <a:pt x="366" y="1221"/>
                    </a:lnTo>
                    <a:lnTo>
                      <a:pt x="384" y="1221"/>
                    </a:lnTo>
                    <a:lnTo>
                      <a:pt x="401" y="1230"/>
                    </a:lnTo>
                    <a:lnTo>
                      <a:pt x="401" y="1238"/>
                    </a:lnTo>
                    <a:lnTo>
                      <a:pt x="401" y="1248"/>
                    </a:lnTo>
                    <a:lnTo>
                      <a:pt x="393" y="1258"/>
                    </a:lnTo>
                    <a:lnTo>
                      <a:pt x="384" y="1274"/>
                    </a:lnTo>
                    <a:lnTo>
                      <a:pt x="366" y="1292"/>
                    </a:lnTo>
                    <a:lnTo>
                      <a:pt x="357" y="1311"/>
                    </a:lnTo>
                    <a:lnTo>
                      <a:pt x="340" y="1338"/>
                    </a:lnTo>
                    <a:lnTo>
                      <a:pt x="330" y="1354"/>
                    </a:lnTo>
                    <a:lnTo>
                      <a:pt x="313" y="1382"/>
                    </a:lnTo>
                    <a:lnTo>
                      <a:pt x="304" y="1418"/>
                    </a:lnTo>
                    <a:lnTo>
                      <a:pt x="295" y="1445"/>
                    </a:lnTo>
                    <a:lnTo>
                      <a:pt x="286" y="1471"/>
                    </a:lnTo>
                    <a:lnTo>
                      <a:pt x="286" y="1507"/>
                    </a:lnTo>
                    <a:lnTo>
                      <a:pt x="286" y="1534"/>
                    </a:lnTo>
                    <a:lnTo>
                      <a:pt x="286" y="1551"/>
                    </a:lnTo>
                    <a:lnTo>
                      <a:pt x="286" y="1578"/>
                    </a:lnTo>
                    <a:lnTo>
                      <a:pt x="286" y="1595"/>
                    </a:lnTo>
                    <a:lnTo>
                      <a:pt x="286" y="1605"/>
                    </a:lnTo>
                    <a:lnTo>
                      <a:pt x="304" y="1605"/>
                    </a:lnTo>
                    <a:lnTo>
                      <a:pt x="304" y="1614"/>
                    </a:lnTo>
                    <a:lnTo>
                      <a:pt x="304" y="1622"/>
                    </a:lnTo>
                    <a:lnTo>
                      <a:pt x="295" y="1631"/>
                    </a:lnTo>
                    <a:lnTo>
                      <a:pt x="286" y="1631"/>
                    </a:lnTo>
                    <a:lnTo>
                      <a:pt x="277" y="1640"/>
                    </a:lnTo>
                    <a:lnTo>
                      <a:pt x="268" y="1649"/>
                    </a:lnTo>
                    <a:lnTo>
                      <a:pt x="249" y="1658"/>
                    </a:lnTo>
                    <a:lnTo>
                      <a:pt x="240" y="1667"/>
                    </a:lnTo>
                    <a:lnTo>
                      <a:pt x="231" y="1675"/>
                    </a:lnTo>
                    <a:lnTo>
                      <a:pt x="215" y="1694"/>
                    </a:lnTo>
                    <a:lnTo>
                      <a:pt x="215" y="1721"/>
                    </a:lnTo>
                    <a:lnTo>
                      <a:pt x="215" y="1738"/>
                    </a:lnTo>
                    <a:lnTo>
                      <a:pt x="231" y="1756"/>
                    </a:lnTo>
                    <a:lnTo>
                      <a:pt x="249" y="1765"/>
                    </a:lnTo>
                    <a:lnTo>
                      <a:pt x="268" y="1774"/>
                    </a:lnTo>
                    <a:lnTo>
                      <a:pt x="295" y="1784"/>
                    </a:lnTo>
                    <a:lnTo>
                      <a:pt x="313" y="1784"/>
                    </a:lnTo>
                    <a:lnTo>
                      <a:pt x="340" y="1774"/>
                    </a:lnTo>
                    <a:lnTo>
                      <a:pt x="357" y="1756"/>
                    </a:lnTo>
                    <a:lnTo>
                      <a:pt x="375" y="1738"/>
                    </a:lnTo>
                    <a:lnTo>
                      <a:pt x="384" y="1729"/>
                    </a:lnTo>
                    <a:lnTo>
                      <a:pt x="401" y="1729"/>
                    </a:lnTo>
                    <a:lnTo>
                      <a:pt x="410" y="1738"/>
                    </a:lnTo>
                    <a:lnTo>
                      <a:pt x="420" y="1747"/>
                    </a:lnTo>
                    <a:lnTo>
                      <a:pt x="428" y="1756"/>
                    </a:lnTo>
                    <a:lnTo>
                      <a:pt x="437" y="1774"/>
                    </a:lnTo>
                    <a:lnTo>
                      <a:pt x="437" y="1791"/>
                    </a:lnTo>
                    <a:lnTo>
                      <a:pt x="446" y="1811"/>
                    </a:lnTo>
                    <a:lnTo>
                      <a:pt x="446" y="1827"/>
                    </a:lnTo>
                    <a:lnTo>
                      <a:pt x="446" y="1846"/>
                    </a:lnTo>
                    <a:lnTo>
                      <a:pt x="446" y="1871"/>
                    </a:lnTo>
                    <a:lnTo>
                      <a:pt x="455" y="1899"/>
                    </a:lnTo>
                    <a:lnTo>
                      <a:pt x="464" y="1926"/>
                    </a:lnTo>
                    <a:lnTo>
                      <a:pt x="473" y="1962"/>
                    </a:lnTo>
                    <a:lnTo>
                      <a:pt x="481" y="1988"/>
                    </a:lnTo>
                    <a:lnTo>
                      <a:pt x="490" y="2032"/>
                    </a:lnTo>
                    <a:lnTo>
                      <a:pt x="500" y="2077"/>
                    </a:lnTo>
                    <a:lnTo>
                      <a:pt x="500" y="2131"/>
                    </a:lnTo>
                    <a:lnTo>
                      <a:pt x="500" y="2193"/>
                    </a:lnTo>
                    <a:lnTo>
                      <a:pt x="508" y="2184"/>
                    </a:lnTo>
                    <a:lnTo>
                      <a:pt x="517" y="2184"/>
                    </a:lnTo>
                    <a:lnTo>
                      <a:pt x="526" y="2184"/>
                    </a:lnTo>
                    <a:lnTo>
                      <a:pt x="535" y="2184"/>
                    </a:lnTo>
                    <a:lnTo>
                      <a:pt x="544" y="2184"/>
                    </a:lnTo>
                    <a:lnTo>
                      <a:pt x="553" y="2184"/>
                    </a:lnTo>
                    <a:lnTo>
                      <a:pt x="561" y="2184"/>
                    </a:lnTo>
                    <a:lnTo>
                      <a:pt x="570" y="2193"/>
                    </a:lnTo>
                    <a:lnTo>
                      <a:pt x="580" y="2193"/>
                    </a:lnTo>
                    <a:lnTo>
                      <a:pt x="606" y="2211"/>
                    </a:lnTo>
                    <a:lnTo>
                      <a:pt x="615" y="2228"/>
                    </a:lnTo>
                    <a:lnTo>
                      <a:pt x="624" y="2255"/>
                    </a:lnTo>
                    <a:lnTo>
                      <a:pt x="633" y="2282"/>
                    </a:lnTo>
                    <a:lnTo>
                      <a:pt x="633" y="2308"/>
                    </a:lnTo>
                    <a:lnTo>
                      <a:pt x="633" y="2344"/>
                    </a:lnTo>
                    <a:lnTo>
                      <a:pt x="641" y="2381"/>
                    </a:lnTo>
                    <a:lnTo>
                      <a:pt x="650" y="2408"/>
                    </a:lnTo>
                    <a:lnTo>
                      <a:pt x="670" y="2424"/>
                    </a:lnTo>
                    <a:lnTo>
                      <a:pt x="697" y="2443"/>
                    </a:lnTo>
                    <a:lnTo>
                      <a:pt x="697" y="2434"/>
                    </a:lnTo>
                    <a:lnTo>
                      <a:pt x="704" y="2434"/>
                    </a:lnTo>
                    <a:lnTo>
                      <a:pt x="704" y="2424"/>
                    </a:lnTo>
                    <a:lnTo>
                      <a:pt x="723" y="2415"/>
                    </a:lnTo>
                    <a:lnTo>
                      <a:pt x="741" y="2408"/>
                    </a:lnTo>
                    <a:lnTo>
                      <a:pt x="757" y="2408"/>
                    </a:lnTo>
                    <a:lnTo>
                      <a:pt x="777" y="2408"/>
                    </a:lnTo>
                    <a:lnTo>
                      <a:pt x="794" y="2408"/>
                    </a:lnTo>
                    <a:lnTo>
                      <a:pt x="821" y="2408"/>
                    </a:lnTo>
                    <a:lnTo>
                      <a:pt x="838" y="2408"/>
                    </a:lnTo>
                    <a:lnTo>
                      <a:pt x="857" y="2408"/>
                    </a:lnTo>
                    <a:lnTo>
                      <a:pt x="874" y="2408"/>
                    </a:lnTo>
                    <a:lnTo>
                      <a:pt x="892" y="2408"/>
                    </a:lnTo>
                    <a:lnTo>
                      <a:pt x="910" y="2399"/>
                    </a:lnTo>
                    <a:lnTo>
                      <a:pt x="927" y="2399"/>
                    </a:lnTo>
                    <a:lnTo>
                      <a:pt x="954" y="2399"/>
                    </a:lnTo>
                    <a:lnTo>
                      <a:pt x="972" y="2399"/>
                    </a:lnTo>
                    <a:lnTo>
                      <a:pt x="990" y="2399"/>
                    </a:lnTo>
                    <a:lnTo>
                      <a:pt x="1007" y="2399"/>
                    </a:lnTo>
                    <a:lnTo>
                      <a:pt x="1034" y="2408"/>
                    </a:lnTo>
                    <a:lnTo>
                      <a:pt x="1043" y="2408"/>
                    </a:lnTo>
                    <a:lnTo>
                      <a:pt x="1061" y="2408"/>
                    </a:lnTo>
                    <a:lnTo>
                      <a:pt x="1070" y="2399"/>
                    </a:lnTo>
                    <a:lnTo>
                      <a:pt x="1079" y="2399"/>
                    </a:lnTo>
                    <a:lnTo>
                      <a:pt x="1087" y="2399"/>
                    </a:lnTo>
                    <a:lnTo>
                      <a:pt x="1097" y="2408"/>
                    </a:lnTo>
                    <a:lnTo>
                      <a:pt x="1107" y="2415"/>
                    </a:lnTo>
                    <a:lnTo>
                      <a:pt x="1114" y="2424"/>
                    </a:lnTo>
                    <a:lnTo>
                      <a:pt x="1134" y="2434"/>
                    </a:lnTo>
                    <a:lnTo>
                      <a:pt x="1141" y="2443"/>
                    </a:lnTo>
                    <a:lnTo>
                      <a:pt x="1150" y="2443"/>
                    </a:lnTo>
                    <a:lnTo>
                      <a:pt x="1160" y="2434"/>
                    </a:lnTo>
                    <a:lnTo>
                      <a:pt x="1160" y="2415"/>
                    </a:lnTo>
                    <a:lnTo>
                      <a:pt x="1178" y="2399"/>
                    </a:lnTo>
                    <a:lnTo>
                      <a:pt x="1187" y="2381"/>
                    </a:lnTo>
                    <a:lnTo>
                      <a:pt x="1194" y="2371"/>
                    </a:lnTo>
                    <a:lnTo>
                      <a:pt x="1214" y="2362"/>
                    </a:lnTo>
                    <a:lnTo>
                      <a:pt x="1222" y="2362"/>
                    </a:lnTo>
                    <a:lnTo>
                      <a:pt x="1231" y="2371"/>
                    </a:lnTo>
                    <a:lnTo>
                      <a:pt x="1240" y="2381"/>
                    </a:lnTo>
                    <a:lnTo>
                      <a:pt x="1247" y="2381"/>
                    </a:lnTo>
                    <a:lnTo>
                      <a:pt x="1247" y="2399"/>
                    </a:lnTo>
                    <a:lnTo>
                      <a:pt x="1258" y="2408"/>
                    </a:lnTo>
                    <a:lnTo>
                      <a:pt x="1294" y="2408"/>
                    </a:lnTo>
                    <a:lnTo>
                      <a:pt x="1320" y="2228"/>
                    </a:lnTo>
                    <a:lnTo>
                      <a:pt x="1391" y="2237"/>
                    </a:lnTo>
                    <a:lnTo>
                      <a:pt x="1524" y="2264"/>
                    </a:lnTo>
                    <a:lnTo>
                      <a:pt x="1712" y="2300"/>
                    </a:lnTo>
                    <a:lnTo>
                      <a:pt x="1944" y="2335"/>
                    </a:lnTo>
                    <a:lnTo>
                      <a:pt x="2212" y="2381"/>
                    </a:lnTo>
                    <a:lnTo>
                      <a:pt x="2498" y="2424"/>
                    </a:lnTo>
                    <a:lnTo>
                      <a:pt x="2800" y="2468"/>
                    </a:lnTo>
                    <a:lnTo>
                      <a:pt x="3095" y="2505"/>
                    </a:lnTo>
                    <a:lnTo>
                      <a:pt x="3388" y="2541"/>
                    </a:lnTo>
                    <a:lnTo>
                      <a:pt x="3665" y="2568"/>
                    </a:lnTo>
                    <a:lnTo>
                      <a:pt x="3665" y="2559"/>
                    </a:lnTo>
                    <a:lnTo>
                      <a:pt x="3674" y="2505"/>
                    </a:lnTo>
                    <a:lnTo>
                      <a:pt x="3674" y="2443"/>
                    </a:lnTo>
                    <a:lnTo>
                      <a:pt x="3683" y="2388"/>
                    </a:lnTo>
                    <a:lnTo>
                      <a:pt x="3683" y="2344"/>
                    </a:lnTo>
                    <a:lnTo>
                      <a:pt x="3692" y="2291"/>
                    </a:lnTo>
                    <a:lnTo>
                      <a:pt x="3692" y="2247"/>
                    </a:lnTo>
                    <a:lnTo>
                      <a:pt x="3701" y="2202"/>
                    </a:lnTo>
                    <a:lnTo>
                      <a:pt x="3701" y="2167"/>
                    </a:lnTo>
                    <a:lnTo>
                      <a:pt x="3701" y="2122"/>
                    </a:lnTo>
                    <a:lnTo>
                      <a:pt x="3710" y="2086"/>
                    </a:lnTo>
                    <a:lnTo>
                      <a:pt x="3817" y="597"/>
                    </a:lnTo>
                    <a:lnTo>
                      <a:pt x="3362" y="544"/>
                    </a:lnTo>
                    <a:lnTo>
                      <a:pt x="2907" y="491"/>
                    </a:lnTo>
                    <a:lnTo>
                      <a:pt x="2443" y="428"/>
                    </a:lnTo>
                    <a:lnTo>
                      <a:pt x="1997" y="357"/>
                    </a:lnTo>
                    <a:lnTo>
                      <a:pt x="1578" y="284"/>
                    </a:lnTo>
                    <a:lnTo>
                      <a:pt x="1187" y="224"/>
                    </a:lnTo>
                    <a:lnTo>
                      <a:pt x="830" y="160"/>
                    </a:lnTo>
                    <a:lnTo>
                      <a:pt x="526" y="98"/>
                    </a:lnTo>
                    <a:lnTo>
                      <a:pt x="277" y="44"/>
                    </a:lnTo>
                    <a:lnTo>
                      <a:pt x="107" y="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508" name="Freeform 110"/>
              <p:cNvSpPr>
                <a:spLocks/>
              </p:cNvSpPr>
              <p:nvPr/>
            </p:nvSpPr>
            <p:spPr bwMode="auto">
              <a:xfrm>
                <a:off x="3802" y="3304"/>
                <a:ext cx="874" cy="707"/>
              </a:xfrm>
              <a:custGeom>
                <a:avLst/>
                <a:gdLst>
                  <a:gd name="T0" fmla="*/ 2 w 3443"/>
                  <a:gd name="T1" fmla="*/ 52 h 2754"/>
                  <a:gd name="T2" fmla="*/ 283 w 3443"/>
                  <a:gd name="T3" fmla="*/ 58 h 2754"/>
                  <a:gd name="T4" fmla="*/ 537 w 3443"/>
                  <a:gd name="T5" fmla="*/ 39 h 2754"/>
                  <a:gd name="T6" fmla="*/ 575 w 3443"/>
                  <a:gd name="T7" fmla="*/ 58 h 2754"/>
                  <a:gd name="T8" fmla="*/ 582 w 3443"/>
                  <a:gd name="T9" fmla="*/ 2 h 2754"/>
                  <a:gd name="T10" fmla="*/ 627 w 3443"/>
                  <a:gd name="T11" fmla="*/ 11 h 2754"/>
                  <a:gd name="T12" fmla="*/ 636 w 3443"/>
                  <a:gd name="T13" fmla="*/ 32 h 2754"/>
                  <a:gd name="T14" fmla="*/ 618 w 3443"/>
                  <a:gd name="T15" fmla="*/ 48 h 2754"/>
                  <a:gd name="T16" fmla="*/ 650 w 3443"/>
                  <a:gd name="T17" fmla="*/ 64 h 2754"/>
                  <a:gd name="T18" fmla="*/ 668 w 3443"/>
                  <a:gd name="T19" fmla="*/ 110 h 2754"/>
                  <a:gd name="T20" fmla="*/ 720 w 3443"/>
                  <a:gd name="T21" fmla="*/ 204 h 2754"/>
                  <a:gd name="T22" fmla="*/ 754 w 3443"/>
                  <a:gd name="T23" fmla="*/ 254 h 2754"/>
                  <a:gd name="T24" fmla="*/ 734 w 3443"/>
                  <a:gd name="T25" fmla="*/ 240 h 2754"/>
                  <a:gd name="T26" fmla="*/ 749 w 3443"/>
                  <a:gd name="T27" fmla="*/ 277 h 2754"/>
                  <a:gd name="T28" fmla="*/ 765 w 3443"/>
                  <a:gd name="T29" fmla="*/ 318 h 2754"/>
                  <a:gd name="T30" fmla="*/ 846 w 3443"/>
                  <a:gd name="T31" fmla="*/ 460 h 2754"/>
                  <a:gd name="T32" fmla="*/ 867 w 3443"/>
                  <a:gd name="T33" fmla="*/ 526 h 2754"/>
                  <a:gd name="T34" fmla="*/ 874 w 3443"/>
                  <a:gd name="T35" fmla="*/ 593 h 2754"/>
                  <a:gd name="T36" fmla="*/ 867 w 3443"/>
                  <a:gd name="T37" fmla="*/ 595 h 2754"/>
                  <a:gd name="T38" fmla="*/ 858 w 3443"/>
                  <a:gd name="T39" fmla="*/ 615 h 2754"/>
                  <a:gd name="T40" fmla="*/ 861 w 3443"/>
                  <a:gd name="T41" fmla="*/ 655 h 2754"/>
                  <a:gd name="T42" fmla="*/ 845 w 3443"/>
                  <a:gd name="T43" fmla="*/ 680 h 2754"/>
                  <a:gd name="T44" fmla="*/ 822 w 3443"/>
                  <a:gd name="T45" fmla="*/ 696 h 2754"/>
                  <a:gd name="T46" fmla="*/ 797 w 3443"/>
                  <a:gd name="T47" fmla="*/ 705 h 2754"/>
                  <a:gd name="T48" fmla="*/ 765 w 3443"/>
                  <a:gd name="T49" fmla="*/ 703 h 2754"/>
                  <a:gd name="T50" fmla="*/ 754 w 3443"/>
                  <a:gd name="T51" fmla="*/ 656 h 2754"/>
                  <a:gd name="T52" fmla="*/ 738 w 3443"/>
                  <a:gd name="T53" fmla="*/ 634 h 2754"/>
                  <a:gd name="T54" fmla="*/ 700 w 3443"/>
                  <a:gd name="T55" fmla="*/ 608 h 2754"/>
                  <a:gd name="T56" fmla="*/ 672 w 3443"/>
                  <a:gd name="T57" fmla="*/ 567 h 2754"/>
                  <a:gd name="T58" fmla="*/ 650 w 3443"/>
                  <a:gd name="T59" fmla="*/ 536 h 2754"/>
                  <a:gd name="T60" fmla="*/ 632 w 3443"/>
                  <a:gd name="T61" fmla="*/ 492 h 2754"/>
                  <a:gd name="T62" fmla="*/ 625 w 3443"/>
                  <a:gd name="T63" fmla="*/ 505 h 2754"/>
                  <a:gd name="T64" fmla="*/ 587 w 3443"/>
                  <a:gd name="T65" fmla="*/ 469 h 2754"/>
                  <a:gd name="T66" fmla="*/ 568 w 3443"/>
                  <a:gd name="T67" fmla="*/ 430 h 2754"/>
                  <a:gd name="T68" fmla="*/ 573 w 3443"/>
                  <a:gd name="T69" fmla="*/ 405 h 2754"/>
                  <a:gd name="T70" fmla="*/ 580 w 3443"/>
                  <a:gd name="T71" fmla="*/ 373 h 2754"/>
                  <a:gd name="T72" fmla="*/ 568 w 3443"/>
                  <a:gd name="T73" fmla="*/ 385 h 2754"/>
                  <a:gd name="T74" fmla="*/ 552 w 3443"/>
                  <a:gd name="T75" fmla="*/ 368 h 2754"/>
                  <a:gd name="T76" fmla="*/ 559 w 3443"/>
                  <a:gd name="T77" fmla="*/ 400 h 2754"/>
                  <a:gd name="T78" fmla="*/ 537 w 3443"/>
                  <a:gd name="T79" fmla="*/ 375 h 2754"/>
                  <a:gd name="T80" fmla="*/ 537 w 3443"/>
                  <a:gd name="T81" fmla="*/ 272 h 2754"/>
                  <a:gd name="T82" fmla="*/ 514 w 3443"/>
                  <a:gd name="T83" fmla="*/ 227 h 2754"/>
                  <a:gd name="T84" fmla="*/ 491 w 3443"/>
                  <a:gd name="T85" fmla="*/ 238 h 2754"/>
                  <a:gd name="T86" fmla="*/ 473 w 3443"/>
                  <a:gd name="T87" fmla="*/ 204 h 2754"/>
                  <a:gd name="T88" fmla="*/ 448 w 3443"/>
                  <a:gd name="T89" fmla="*/ 178 h 2754"/>
                  <a:gd name="T90" fmla="*/ 410 w 3443"/>
                  <a:gd name="T91" fmla="*/ 140 h 2754"/>
                  <a:gd name="T92" fmla="*/ 371 w 3443"/>
                  <a:gd name="T93" fmla="*/ 128 h 2754"/>
                  <a:gd name="T94" fmla="*/ 346 w 3443"/>
                  <a:gd name="T95" fmla="*/ 135 h 2754"/>
                  <a:gd name="T96" fmla="*/ 328 w 3443"/>
                  <a:gd name="T97" fmla="*/ 151 h 2754"/>
                  <a:gd name="T98" fmla="*/ 299 w 3443"/>
                  <a:gd name="T99" fmla="*/ 176 h 2754"/>
                  <a:gd name="T100" fmla="*/ 263 w 3443"/>
                  <a:gd name="T101" fmla="*/ 187 h 2754"/>
                  <a:gd name="T102" fmla="*/ 242 w 3443"/>
                  <a:gd name="T103" fmla="*/ 187 h 2754"/>
                  <a:gd name="T104" fmla="*/ 226 w 3443"/>
                  <a:gd name="T105" fmla="*/ 156 h 2754"/>
                  <a:gd name="T106" fmla="*/ 213 w 3443"/>
                  <a:gd name="T107" fmla="*/ 128 h 2754"/>
                  <a:gd name="T108" fmla="*/ 177 w 3443"/>
                  <a:gd name="T109" fmla="*/ 133 h 2754"/>
                  <a:gd name="T110" fmla="*/ 129 w 3443"/>
                  <a:gd name="T111" fmla="*/ 119 h 2754"/>
                  <a:gd name="T112" fmla="*/ 138 w 3443"/>
                  <a:gd name="T113" fmla="*/ 103 h 2754"/>
                  <a:gd name="T114" fmla="*/ 91 w 3443"/>
                  <a:gd name="T115" fmla="*/ 119 h 2754"/>
                  <a:gd name="T116" fmla="*/ 68 w 3443"/>
                  <a:gd name="T117" fmla="*/ 112 h 2754"/>
                  <a:gd name="T118" fmla="*/ 45 w 3443"/>
                  <a:gd name="T119" fmla="*/ 112 h 2754"/>
                  <a:gd name="T120" fmla="*/ 23 w 3443"/>
                  <a:gd name="T121" fmla="*/ 121 h 27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443" h="2754">
                    <a:moveTo>
                      <a:pt x="81" y="472"/>
                    </a:moveTo>
                    <a:lnTo>
                      <a:pt x="99" y="445"/>
                    </a:lnTo>
                    <a:lnTo>
                      <a:pt x="99" y="428"/>
                    </a:lnTo>
                    <a:lnTo>
                      <a:pt x="90" y="410"/>
                    </a:lnTo>
                    <a:lnTo>
                      <a:pt x="73" y="392"/>
                    </a:lnTo>
                    <a:lnTo>
                      <a:pt x="53" y="373"/>
                    </a:lnTo>
                    <a:lnTo>
                      <a:pt x="37" y="357"/>
                    </a:lnTo>
                    <a:lnTo>
                      <a:pt x="19" y="330"/>
                    </a:lnTo>
                    <a:lnTo>
                      <a:pt x="0" y="293"/>
                    </a:lnTo>
                    <a:lnTo>
                      <a:pt x="0" y="257"/>
                    </a:lnTo>
                    <a:lnTo>
                      <a:pt x="9" y="204"/>
                    </a:lnTo>
                    <a:lnTo>
                      <a:pt x="1044" y="124"/>
                    </a:lnTo>
                    <a:lnTo>
                      <a:pt x="1044" y="143"/>
                    </a:lnTo>
                    <a:lnTo>
                      <a:pt x="1053" y="160"/>
                    </a:lnTo>
                    <a:lnTo>
                      <a:pt x="1053" y="177"/>
                    </a:lnTo>
                    <a:lnTo>
                      <a:pt x="1053" y="187"/>
                    </a:lnTo>
                    <a:lnTo>
                      <a:pt x="1060" y="196"/>
                    </a:lnTo>
                    <a:lnTo>
                      <a:pt x="1060" y="204"/>
                    </a:lnTo>
                    <a:lnTo>
                      <a:pt x="1071" y="213"/>
                    </a:lnTo>
                    <a:lnTo>
                      <a:pt x="1080" y="224"/>
                    </a:lnTo>
                    <a:lnTo>
                      <a:pt x="1088" y="224"/>
                    </a:lnTo>
                    <a:lnTo>
                      <a:pt x="1116" y="224"/>
                    </a:lnTo>
                    <a:lnTo>
                      <a:pt x="1177" y="213"/>
                    </a:lnTo>
                    <a:lnTo>
                      <a:pt x="1284" y="204"/>
                    </a:lnTo>
                    <a:lnTo>
                      <a:pt x="1410" y="196"/>
                    </a:lnTo>
                    <a:lnTo>
                      <a:pt x="1543" y="187"/>
                    </a:lnTo>
                    <a:lnTo>
                      <a:pt x="1677" y="177"/>
                    </a:lnTo>
                    <a:lnTo>
                      <a:pt x="1810" y="169"/>
                    </a:lnTo>
                    <a:lnTo>
                      <a:pt x="1927" y="160"/>
                    </a:lnTo>
                    <a:lnTo>
                      <a:pt x="2016" y="160"/>
                    </a:lnTo>
                    <a:lnTo>
                      <a:pt x="2070" y="151"/>
                    </a:lnTo>
                    <a:lnTo>
                      <a:pt x="2096" y="151"/>
                    </a:lnTo>
                    <a:lnTo>
                      <a:pt x="2114" y="151"/>
                    </a:lnTo>
                    <a:lnTo>
                      <a:pt x="2131" y="151"/>
                    </a:lnTo>
                    <a:lnTo>
                      <a:pt x="2150" y="160"/>
                    </a:lnTo>
                    <a:lnTo>
                      <a:pt x="2158" y="160"/>
                    </a:lnTo>
                    <a:lnTo>
                      <a:pt x="2167" y="169"/>
                    </a:lnTo>
                    <a:lnTo>
                      <a:pt x="2176" y="177"/>
                    </a:lnTo>
                    <a:lnTo>
                      <a:pt x="2176" y="187"/>
                    </a:lnTo>
                    <a:lnTo>
                      <a:pt x="2185" y="196"/>
                    </a:lnTo>
                    <a:lnTo>
                      <a:pt x="2194" y="213"/>
                    </a:lnTo>
                    <a:lnTo>
                      <a:pt x="2230" y="231"/>
                    </a:lnTo>
                    <a:lnTo>
                      <a:pt x="2256" y="231"/>
                    </a:lnTo>
                    <a:lnTo>
                      <a:pt x="2267" y="224"/>
                    </a:lnTo>
                    <a:lnTo>
                      <a:pt x="2267" y="204"/>
                    </a:lnTo>
                    <a:lnTo>
                      <a:pt x="2256" y="187"/>
                    </a:lnTo>
                    <a:lnTo>
                      <a:pt x="2247" y="151"/>
                    </a:lnTo>
                    <a:lnTo>
                      <a:pt x="2247" y="124"/>
                    </a:lnTo>
                    <a:lnTo>
                      <a:pt x="2238" y="88"/>
                    </a:lnTo>
                    <a:lnTo>
                      <a:pt x="2238" y="62"/>
                    </a:lnTo>
                    <a:lnTo>
                      <a:pt x="2247" y="35"/>
                    </a:lnTo>
                    <a:lnTo>
                      <a:pt x="2256" y="17"/>
                    </a:lnTo>
                    <a:lnTo>
                      <a:pt x="2267" y="0"/>
                    </a:lnTo>
                    <a:lnTo>
                      <a:pt x="2283" y="0"/>
                    </a:lnTo>
                    <a:lnTo>
                      <a:pt x="2292" y="8"/>
                    </a:lnTo>
                    <a:lnTo>
                      <a:pt x="2311" y="17"/>
                    </a:lnTo>
                    <a:lnTo>
                      <a:pt x="2320" y="27"/>
                    </a:lnTo>
                    <a:lnTo>
                      <a:pt x="2347" y="27"/>
                    </a:lnTo>
                    <a:lnTo>
                      <a:pt x="2364" y="35"/>
                    </a:lnTo>
                    <a:lnTo>
                      <a:pt x="2391" y="35"/>
                    </a:lnTo>
                    <a:lnTo>
                      <a:pt x="2427" y="17"/>
                    </a:lnTo>
                    <a:lnTo>
                      <a:pt x="2435" y="27"/>
                    </a:lnTo>
                    <a:lnTo>
                      <a:pt x="2453" y="27"/>
                    </a:lnTo>
                    <a:lnTo>
                      <a:pt x="2461" y="27"/>
                    </a:lnTo>
                    <a:lnTo>
                      <a:pt x="2471" y="35"/>
                    </a:lnTo>
                    <a:lnTo>
                      <a:pt x="2471" y="44"/>
                    </a:lnTo>
                    <a:lnTo>
                      <a:pt x="2480" y="44"/>
                    </a:lnTo>
                    <a:lnTo>
                      <a:pt x="2480" y="53"/>
                    </a:lnTo>
                    <a:lnTo>
                      <a:pt x="2480" y="62"/>
                    </a:lnTo>
                    <a:lnTo>
                      <a:pt x="2480" y="71"/>
                    </a:lnTo>
                    <a:lnTo>
                      <a:pt x="2480" y="80"/>
                    </a:lnTo>
                    <a:lnTo>
                      <a:pt x="2480" y="88"/>
                    </a:lnTo>
                    <a:lnTo>
                      <a:pt x="2488" y="88"/>
                    </a:lnTo>
                    <a:lnTo>
                      <a:pt x="2488" y="97"/>
                    </a:lnTo>
                    <a:lnTo>
                      <a:pt x="2497" y="107"/>
                    </a:lnTo>
                    <a:lnTo>
                      <a:pt x="2497" y="115"/>
                    </a:lnTo>
                    <a:lnTo>
                      <a:pt x="2507" y="124"/>
                    </a:lnTo>
                    <a:lnTo>
                      <a:pt x="2507" y="133"/>
                    </a:lnTo>
                    <a:lnTo>
                      <a:pt x="2507" y="143"/>
                    </a:lnTo>
                    <a:lnTo>
                      <a:pt x="2507" y="151"/>
                    </a:lnTo>
                    <a:lnTo>
                      <a:pt x="2497" y="160"/>
                    </a:lnTo>
                    <a:lnTo>
                      <a:pt x="2480" y="160"/>
                    </a:lnTo>
                    <a:lnTo>
                      <a:pt x="2471" y="169"/>
                    </a:lnTo>
                    <a:lnTo>
                      <a:pt x="2453" y="169"/>
                    </a:lnTo>
                    <a:lnTo>
                      <a:pt x="2444" y="169"/>
                    </a:lnTo>
                    <a:lnTo>
                      <a:pt x="2435" y="177"/>
                    </a:lnTo>
                    <a:lnTo>
                      <a:pt x="2427" y="177"/>
                    </a:lnTo>
                    <a:lnTo>
                      <a:pt x="2435" y="187"/>
                    </a:lnTo>
                    <a:lnTo>
                      <a:pt x="2453" y="187"/>
                    </a:lnTo>
                    <a:lnTo>
                      <a:pt x="2461" y="187"/>
                    </a:lnTo>
                    <a:lnTo>
                      <a:pt x="2480" y="187"/>
                    </a:lnTo>
                    <a:lnTo>
                      <a:pt x="2488" y="187"/>
                    </a:lnTo>
                    <a:lnTo>
                      <a:pt x="2507" y="196"/>
                    </a:lnTo>
                    <a:lnTo>
                      <a:pt x="2524" y="196"/>
                    </a:lnTo>
                    <a:lnTo>
                      <a:pt x="2533" y="196"/>
                    </a:lnTo>
                    <a:lnTo>
                      <a:pt x="2541" y="204"/>
                    </a:lnTo>
                    <a:lnTo>
                      <a:pt x="2541" y="213"/>
                    </a:lnTo>
                    <a:lnTo>
                      <a:pt x="2551" y="224"/>
                    </a:lnTo>
                    <a:lnTo>
                      <a:pt x="2560" y="249"/>
                    </a:lnTo>
                    <a:lnTo>
                      <a:pt x="2568" y="277"/>
                    </a:lnTo>
                    <a:lnTo>
                      <a:pt x="2568" y="293"/>
                    </a:lnTo>
                    <a:lnTo>
                      <a:pt x="2577" y="311"/>
                    </a:lnTo>
                    <a:lnTo>
                      <a:pt x="2587" y="321"/>
                    </a:lnTo>
                    <a:lnTo>
                      <a:pt x="2587" y="330"/>
                    </a:lnTo>
                    <a:lnTo>
                      <a:pt x="2595" y="337"/>
                    </a:lnTo>
                    <a:lnTo>
                      <a:pt x="2595" y="348"/>
                    </a:lnTo>
                    <a:lnTo>
                      <a:pt x="2604" y="357"/>
                    </a:lnTo>
                    <a:lnTo>
                      <a:pt x="2604" y="364"/>
                    </a:lnTo>
                    <a:lnTo>
                      <a:pt x="2613" y="392"/>
                    </a:lnTo>
                    <a:lnTo>
                      <a:pt x="2631" y="428"/>
                    </a:lnTo>
                    <a:lnTo>
                      <a:pt x="2649" y="472"/>
                    </a:lnTo>
                    <a:lnTo>
                      <a:pt x="2676" y="526"/>
                    </a:lnTo>
                    <a:lnTo>
                      <a:pt x="2693" y="570"/>
                    </a:lnTo>
                    <a:lnTo>
                      <a:pt x="2720" y="624"/>
                    </a:lnTo>
                    <a:lnTo>
                      <a:pt x="2737" y="660"/>
                    </a:lnTo>
                    <a:lnTo>
                      <a:pt x="2757" y="694"/>
                    </a:lnTo>
                    <a:lnTo>
                      <a:pt x="2773" y="713"/>
                    </a:lnTo>
                    <a:lnTo>
                      <a:pt x="2784" y="730"/>
                    </a:lnTo>
                    <a:lnTo>
                      <a:pt x="2801" y="748"/>
                    </a:lnTo>
                    <a:lnTo>
                      <a:pt x="2810" y="766"/>
                    </a:lnTo>
                    <a:lnTo>
                      <a:pt x="2837" y="793"/>
                    </a:lnTo>
                    <a:lnTo>
                      <a:pt x="2854" y="810"/>
                    </a:lnTo>
                    <a:lnTo>
                      <a:pt x="2872" y="837"/>
                    </a:lnTo>
                    <a:lnTo>
                      <a:pt x="2897" y="865"/>
                    </a:lnTo>
                    <a:lnTo>
                      <a:pt x="2917" y="890"/>
                    </a:lnTo>
                    <a:lnTo>
                      <a:pt x="2944" y="918"/>
                    </a:lnTo>
                    <a:lnTo>
                      <a:pt x="2970" y="945"/>
                    </a:lnTo>
                    <a:lnTo>
                      <a:pt x="2970" y="954"/>
                    </a:lnTo>
                    <a:lnTo>
                      <a:pt x="2978" y="963"/>
                    </a:lnTo>
                    <a:lnTo>
                      <a:pt x="2978" y="971"/>
                    </a:lnTo>
                    <a:lnTo>
                      <a:pt x="2970" y="981"/>
                    </a:lnTo>
                    <a:lnTo>
                      <a:pt x="2970" y="990"/>
                    </a:lnTo>
                    <a:lnTo>
                      <a:pt x="2961" y="990"/>
                    </a:lnTo>
                    <a:lnTo>
                      <a:pt x="2944" y="990"/>
                    </a:lnTo>
                    <a:lnTo>
                      <a:pt x="2934" y="990"/>
                    </a:lnTo>
                    <a:lnTo>
                      <a:pt x="2925" y="981"/>
                    </a:lnTo>
                    <a:lnTo>
                      <a:pt x="2917" y="971"/>
                    </a:lnTo>
                    <a:lnTo>
                      <a:pt x="2908" y="954"/>
                    </a:lnTo>
                    <a:lnTo>
                      <a:pt x="2908" y="945"/>
                    </a:lnTo>
                    <a:lnTo>
                      <a:pt x="2897" y="936"/>
                    </a:lnTo>
                    <a:lnTo>
                      <a:pt x="2897" y="927"/>
                    </a:lnTo>
                    <a:lnTo>
                      <a:pt x="2890" y="927"/>
                    </a:lnTo>
                    <a:lnTo>
                      <a:pt x="2890" y="936"/>
                    </a:lnTo>
                    <a:lnTo>
                      <a:pt x="2890" y="954"/>
                    </a:lnTo>
                    <a:lnTo>
                      <a:pt x="2890" y="971"/>
                    </a:lnTo>
                    <a:lnTo>
                      <a:pt x="2890" y="981"/>
                    </a:lnTo>
                    <a:lnTo>
                      <a:pt x="2897" y="998"/>
                    </a:lnTo>
                    <a:lnTo>
                      <a:pt x="2897" y="1007"/>
                    </a:lnTo>
                    <a:lnTo>
                      <a:pt x="2908" y="1016"/>
                    </a:lnTo>
                    <a:lnTo>
                      <a:pt x="2917" y="1034"/>
                    </a:lnTo>
                    <a:lnTo>
                      <a:pt x="2925" y="1043"/>
                    </a:lnTo>
                    <a:lnTo>
                      <a:pt x="2934" y="1051"/>
                    </a:lnTo>
                    <a:lnTo>
                      <a:pt x="2944" y="1070"/>
                    </a:lnTo>
                    <a:lnTo>
                      <a:pt x="2952" y="1078"/>
                    </a:lnTo>
                    <a:lnTo>
                      <a:pt x="2952" y="1087"/>
                    </a:lnTo>
                    <a:lnTo>
                      <a:pt x="2961" y="1096"/>
                    </a:lnTo>
                    <a:lnTo>
                      <a:pt x="2961" y="1105"/>
                    </a:lnTo>
                    <a:lnTo>
                      <a:pt x="2970" y="1114"/>
                    </a:lnTo>
                    <a:lnTo>
                      <a:pt x="2970" y="1123"/>
                    </a:lnTo>
                    <a:lnTo>
                      <a:pt x="2978" y="1131"/>
                    </a:lnTo>
                    <a:lnTo>
                      <a:pt x="2978" y="1150"/>
                    </a:lnTo>
                    <a:lnTo>
                      <a:pt x="2978" y="1158"/>
                    </a:lnTo>
                    <a:lnTo>
                      <a:pt x="2978" y="1177"/>
                    </a:lnTo>
                    <a:lnTo>
                      <a:pt x="2988" y="1203"/>
                    </a:lnTo>
                    <a:lnTo>
                      <a:pt x="3014" y="1238"/>
                    </a:lnTo>
                    <a:lnTo>
                      <a:pt x="3041" y="1292"/>
                    </a:lnTo>
                    <a:lnTo>
                      <a:pt x="3077" y="1354"/>
                    </a:lnTo>
                    <a:lnTo>
                      <a:pt x="3121" y="1427"/>
                    </a:lnTo>
                    <a:lnTo>
                      <a:pt x="3166" y="1498"/>
                    </a:lnTo>
                    <a:lnTo>
                      <a:pt x="3201" y="1560"/>
                    </a:lnTo>
                    <a:lnTo>
                      <a:pt x="3237" y="1623"/>
                    </a:lnTo>
                    <a:lnTo>
                      <a:pt x="3274" y="1676"/>
                    </a:lnTo>
                    <a:lnTo>
                      <a:pt x="3290" y="1720"/>
                    </a:lnTo>
                    <a:lnTo>
                      <a:pt x="3309" y="1747"/>
                    </a:lnTo>
                    <a:lnTo>
                      <a:pt x="3318" y="1774"/>
                    </a:lnTo>
                    <a:lnTo>
                      <a:pt x="3334" y="1791"/>
                    </a:lnTo>
                    <a:lnTo>
                      <a:pt x="3345" y="1809"/>
                    </a:lnTo>
                    <a:lnTo>
                      <a:pt x="3354" y="1827"/>
                    </a:lnTo>
                    <a:lnTo>
                      <a:pt x="3362" y="1836"/>
                    </a:lnTo>
                    <a:lnTo>
                      <a:pt x="3371" y="1844"/>
                    </a:lnTo>
                    <a:lnTo>
                      <a:pt x="3381" y="1854"/>
                    </a:lnTo>
                    <a:lnTo>
                      <a:pt x="3381" y="1864"/>
                    </a:lnTo>
                    <a:lnTo>
                      <a:pt x="3390" y="1871"/>
                    </a:lnTo>
                    <a:lnTo>
                      <a:pt x="3407" y="1916"/>
                    </a:lnTo>
                    <a:lnTo>
                      <a:pt x="3416" y="1960"/>
                    </a:lnTo>
                    <a:lnTo>
                      <a:pt x="3416" y="2006"/>
                    </a:lnTo>
                    <a:lnTo>
                      <a:pt x="3416" y="2050"/>
                    </a:lnTo>
                    <a:lnTo>
                      <a:pt x="3416" y="2095"/>
                    </a:lnTo>
                    <a:lnTo>
                      <a:pt x="3416" y="2140"/>
                    </a:lnTo>
                    <a:lnTo>
                      <a:pt x="3416" y="2175"/>
                    </a:lnTo>
                    <a:lnTo>
                      <a:pt x="3416" y="2210"/>
                    </a:lnTo>
                    <a:lnTo>
                      <a:pt x="3416" y="2237"/>
                    </a:lnTo>
                    <a:lnTo>
                      <a:pt x="3425" y="2264"/>
                    </a:lnTo>
                    <a:lnTo>
                      <a:pt x="3434" y="2273"/>
                    </a:lnTo>
                    <a:lnTo>
                      <a:pt x="3434" y="2281"/>
                    </a:lnTo>
                    <a:lnTo>
                      <a:pt x="3434" y="2290"/>
                    </a:lnTo>
                    <a:lnTo>
                      <a:pt x="3443" y="2300"/>
                    </a:lnTo>
                    <a:lnTo>
                      <a:pt x="3443" y="2308"/>
                    </a:lnTo>
                    <a:lnTo>
                      <a:pt x="3443" y="2317"/>
                    </a:lnTo>
                    <a:lnTo>
                      <a:pt x="3443" y="2326"/>
                    </a:lnTo>
                    <a:lnTo>
                      <a:pt x="3443" y="2335"/>
                    </a:lnTo>
                    <a:lnTo>
                      <a:pt x="3434" y="2335"/>
                    </a:lnTo>
                    <a:lnTo>
                      <a:pt x="3434" y="2326"/>
                    </a:lnTo>
                    <a:lnTo>
                      <a:pt x="3434" y="2317"/>
                    </a:lnTo>
                    <a:lnTo>
                      <a:pt x="3434" y="2308"/>
                    </a:lnTo>
                    <a:lnTo>
                      <a:pt x="3434" y="2300"/>
                    </a:lnTo>
                    <a:lnTo>
                      <a:pt x="3425" y="2300"/>
                    </a:lnTo>
                    <a:lnTo>
                      <a:pt x="3416" y="2308"/>
                    </a:lnTo>
                    <a:lnTo>
                      <a:pt x="3416" y="2317"/>
                    </a:lnTo>
                    <a:lnTo>
                      <a:pt x="3416" y="2326"/>
                    </a:lnTo>
                    <a:lnTo>
                      <a:pt x="3407" y="2335"/>
                    </a:lnTo>
                    <a:lnTo>
                      <a:pt x="3407" y="2344"/>
                    </a:lnTo>
                    <a:lnTo>
                      <a:pt x="3398" y="2353"/>
                    </a:lnTo>
                    <a:lnTo>
                      <a:pt x="3398" y="2361"/>
                    </a:lnTo>
                    <a:lnTo>
                      <a:pt x="3390" y="2361"/>
                    </a:lnTo>
                    <a:lnTo>
                      <a:pt x="3390" y="2370"/>
                    </a:lnTo>
                    <a:lnTo>
                      <a:pt x="3390" y="2380"/>
                    </a:lnTo>
                    <a:lnTo>
                      <a:pt x="3390" y="2389"/>
                    </a:lnTo>
                    <a:lnTo>
                      <a:pt x="3390" y="2397"/>
                    </a:lnTo>
                    <a:lnTo>
                      <a:pt x="3381" y="2397"/>
                    </a:lnTo>
                    <a:lnTo>
                      <a:pt x="3381" y="2406"/>
                    </a:lnTo>
                    <a:lnTo>
                      <a:pt x="3381" y="2417"/>
                    </a:lnTo>
                    <a:lnTo>
                      <a:pt x="3381" y="2424"/>
                    </a:lnTo>
                    <a:lnTo>
                      <a:pt x="3381" y="2433"/>
                    </a:lnTo>
                    <a:lnTo>
                      <a:pt x="3381" y="2451"/>
                    </a:lnTo>
                    <a:lnTo>
                      <a:pt x="3381" y="2470"/>
                    </a:lnTo>
                    <a:lnTo>
                      <a:pt x="3381" y="2486"/>
                    </a:lnTo>
                    <a:lnTo>
                      <a:pt x="3381" y="2504"/>
                    </a:lnTo>
                    <a:lnTo>
                      <a:pt x="3381" y="2523"/>
                    </a:lnTo>
                    <a:lnTo>
                      <a:pt x="3381" y="2541"/>
                    </a:lnTo>
                    <a:lnTo>
                      <a:pt x="3390" y="2550"/>
                    </a:lnTo>
                    <a:lnTo>
                      <a:pt x="3390" y="2567"/>
                    </a:lnTo>
                    <a:lnTo>
                      <a:pt x="3381" y="2585"/>
                    </a:lnTo>
                    <a:lnTo>
                      <a:pt x="3381" y="2594"/>
                    </a:lnTo>
                    <a:lnTo>
                      <a:pt x="3381" y="2603"/>
                    </a:lnTo>
                    <a:lnTo>
                      <a:pt x="3371" y="2612"/>
                    </a:lnTo>
                    <a:lnTo>
                      <a:pt x="3371" y="2621"/>
                    </a:lnTo>
                    <a:lnTo>
                      <a:pt x="3362" y="2630"/>
                    </a:lnTo>
                    <a:lnTo>
                      <a:pt x="3354" y="2630"/>
                    </a:lnTo>
                    <a:lnTo>
                      <a:pt x="3345" y="2638"/>
                    </a:lnTo>
                    <a:lnTo>
                      <a:pt x="3334" y="2647"/>
                    </a:lnTo>
                    <a:lnTo>
                      <a:pt x="3327" y="2647"/>
                    </a:lnTo>
                    <a:lnTo>
                      <a:pt x="3318" y="2657"/>
                    </a:lnTo>
                    <a:lnTo>
                      <a:pt x="3309" y="2657"/>
                    </a:lnTo>
                    <a:lnTo>
                      <a:pt x="3301" y="2657"/>
                    </a:lnTo>
                    <a:lnTo>
                      <a:pt x="3301" y="2665"/>
                    </a:lnTo>
                    <a:lnTo>
                      <a:pt x="3290" y="2665"/>
                    </a:lnTo>
                    <a:lnTo>
                      <a:pt x="3281" y="2674"/>
                    </a:lnTo>
                    <a:lnTo>
                      <a:pt x="3274" y="2683"/>
                    </a:lnTo>
                    <a:lnTo>
                      <a:pt x="3265" y="2692"/>
                    </a:lnTo>
                    <a:lnTo>
                      <a:pt x="3254" y="2701"/>
                    </a:lnTo>
                    <a:lnTo>
                      <a:pt x="3247" y="2710"/>
                    </a:lnTo>
                    <a:lnTo>
                      <a:pt x="3237" y="2710"/>
                    </a:lnTo>
                    <a:lnTo>
                      <a:pt x="3228" y="2710"/>
                    </a:lnTo>
                    <a:lnTo>
                      <a:pt x="3221" y="2710"/>
                    </a:lnTo>
                    <a:lnTo>
                      <a:pt x="3210" y="2710"/>
                    </a:lnTo>
                    <a:lnTo>
                      <a:pt x="3201" y="2718"/>
                    </a:lnTo>
                    <a:lnTo>
                      <a:pt x="3194" y="2718"/>
                    </a:lnTo>
                    <a:lnTo>
                      <a:pt x="3184" y="2718"/>
                    </a:lnTo>
                    <a:lnTo>
                      <a:pt x="3174" y="2718"/>
                    </a:lnTo>
                    <a:lnTo>
                      <a:pt x="3166" y="2727"/>
                    </a:lnTo>
                    <a:lnTo>
                      <a:pt x="3157" y="2737"/>
                    </a:lnTo>
                    <a:lnTo>
                      <a:pt x="3148" y="2746"/>
                    </a:lnTo>
                    <a:lnTo>
                      <a:pt x="3141" y="2746"/>
                    </a:lnTo>
                    <a:lnTo>
                      <a:pt x="3121" y="2754"/>
                    </a:lnTo>
                    <a:lnTo>
                      <a:pt x="3104" y="2754"/>
                    </a:lnTo>
                    <a:lnTo>
                      <a:pt x="3077" y="2754"/>
                    </a:lnTo>
                    <a:lnTo>
                      <a:pt x="3068" y="2754"/>
                    </a:lnTo>
                    <a:lnTo>
                      <a:pt x="3059" y="2754"/>
                    </a:lnTo>
                    <a:lnTo>
                      <a:pt x="3050" y="2746"/>
                    </a:lnTo>
                    <a:lnTo>
                      <a:pt x="3041" y="2737"/>
                    </a:lnTo>
                    <a:lnTo>
                      <a:pt x="3033" y="2727"/>
                    </a:lnTo>
                    <a:lnTo>
                      <a:pt x="3024" y="2727"/>
                    </a:lnTo>
                    <a:lnTo>
                      <a:pt x="3024" y="2737"/>
                    </a:lnTo>
                    <a:lnTo>
                      <a:pt x="3014" y="2737"/>
                    </a:lnTo>
                    <a:lnTo>
                      <a:pt x="3014" y="2727"/>
                    </a:lnTo>
                    <a:lnTo>
                      <a:pt x="3014" y="2718"/>
                    </a:lnTo>
                    <a:lnTo>
                      <a:pt x="3024" y="2701"/>
                    </a:lnTo>
                    <a:lnTo>
                      <a:pt x="3024" y="2683"/>
                    </a:lnTo>
                    <a:lnTo>
                      <a:pt x="3014" y="2657"/>
                    </a:lnTo>
                    <a:lnTo>
                      <a:pt x="3014" y="2638"/>
                    </a:lnTo>
                    <a:lnTo>
                      <a:pt x="3006" y="2612"/>
                    </a:lnTo>
                    <a:lnTo>
                      <a:pt x="2997" y="2594"/>
                    </a:lnTo>
                    <a:lnTo>
                      <a:pt x="2978" y="2585"/>
                    </a:lnTo>
                    <a:lnTo>
                      <a:pt x="2970" y="2577"/>
                    </a:lnTo>
                    <a:lnTo>
                      <a:pt x="2970" y="2557"/>
                    </a:lnTo>
                    <a:lnTo>
                      <a:pt x="2961" y="2550"/>
                    </a:lnTo>
                    <a:lnTo>
                      <a:pt x="2961" y="2541"/>
                    </a:lnTo>
                    <a:lnTo>
                      <a:pt x="2952" y="2532"/>
                    </a:lnTo>
                    <a:lnTo>
                      <a:pt x="2952" y="2523"/>
                    </a:lnTo>
                    <a:lnTo>
                      <a:pt x="2944" y="2523"/>
                    </a:lnTo>
                    <a:lnTo>
                      <a:pt x="2944" y="2514"/>
                    </a:lnTo>
                    <a:lnTo>
                      <a:pt x="2934" y="2514"/>
                    </a:lnTo>
                    <a:lnTo>
                      <a:pt x="2925" y="2514"/>
                    </a:lnTo>
                    <a:lnTo>
                      <a:pt x="2925" y="2504"/>
                    </a:lnTo>
                    <a:lnTo>
                      <a:pt x="2917" y="2486"/>
                    </a:lnTo>
                    <a:lnTo>
                      <a:pt x="2908" y="2470"/>
                    </a:lnTo>
                    <a:lnTo>
                      <a:pt x="2890" y="2451"/>
                    </a:lnTo>
                    <a:lnTo>
                      <a:pt x="2881" y="2433"/>
                    </a:lnTo>
                    <a:lnTo>
                      <a:pt x="2864" y="2424"/>
                    </a:lnTo>
                    <a:lnTo>
                      <a:pt x="2844" y="2406"/>
                    </a:lnTo>
                    <a:lnTo>
                      <a:pt x="2837" y="2389"/>
                    </a:lnTo>
                    <a:lnTo>
                      <a:pt x="2817" y="2389"/>
                    </a:lnTo>
                    <a:lnTo>
                      <a:pt x="2810" y="2380"/>
                    </a:lnTo>
                    <a:lnTo>
                      <a:pt x="2801" y="2380"/>
                    </a:lnTo>
                    <a:lnTo>
                      <a:pt x="2784" y="2380"/>
                    </a:lnTo>
                    <a:lnTo>
                      <a:pt x="2773" y="2370"/>
                    </a:lnTo>
                    <a:lnTo>
                      <a:pt x="2757" y="2370"/>
                    </a:lnTo>
                    <a:lnTo>
                      <a:pt x="2748" y="2361"/>
                    </a:lnTo>
                    <a:lnTo>
                      <a:pt x="2737" y="2361"/>
                    </a:lnTo>
                    <a:lnTo>
                      <a:pt x="2720" y="2353"/>
                    </a:lnTo>
                    <a:lnTo>
                      <a:pt x="2711" y="2344"/>
                    </a:lnTo>
                    <a:lnTo>
                      <a:pt x="2693" y="2326"/>
                    </a:lnTo>
                    <a:lnTo>
                      <a:pt x="2684" y="2317"/>
                    </a:lnTo>
                    <a:lnTo>
                      <a:pt x="2676" y="2300"/>
                    </a:lnTo>
                    <a:lnTo>
                      <a:pt x="2667" y="2273"/>
                    </a:lnTo>
                    <a:lnTo>
                      <a:pt x="2667" y="2255"/>
                    </a:lnTo>
                    <a:lnTo>
                      <a:pt x="2657" y="2228"/>
                    </a:lnTo>
                    <a:lnTo>
                      <a:pt x="2649" y="2210"/>
                    </a:lnTo>
                    <a:lnTo>
                      <a:pt x="2649" y="2184"/>
                    </a:lnTo>
                    <a:lnTo>
                      <a:pt x="2640" y="2166"/>
                    </a:lnTo>
                    <a:lnTo>
                      <a:pt x="2631" y="2157"/>
                    </a:lnTo>
                    <a:lnTo>
                      <a:pt x="2631" y="2140"/>
                    </a:lnTo>
                    <a:lnTo>
                      <a:pt x="2623" y="2140"/>
                    </a:lnTo>
                    <a:lnTo>
                      <a:pt x="2613" y="2130"/>
                    </a:lnTo>
                    <a:lnTo>
                      <a:pt x="2604" y="2121"/>
                    </a:lnTo>
                    <a:lnTo>
                      <a:pt x="2595" y="2121"/>
                    </a:lnTo>
                    <a:lnTo>
                      <a:pt x="2577" y="2113"/>
                    </a:lnTo>
                    <a:lnTo>
                      <a:pt x="2568" y="2095"/>
                    </a:lnTo>
                    <a:lnTo>
                      <a:pt x="2560" y="2086"/>
                    </a:lnTo>
                    <a:lnTo>
                      <a:pt x="2551" y="2068"/>
                    </a:lnTo>
                    <a:lnTo>
                      <a:pt x="2533" y="2060"/>
                    </a:lnTo>
                    <a:lnTo>
                      <a:pt x="2524" y="2033"/>
                    </a:lnTo>
                    <a:lnTo>
                      <a:pt x="2524" y="2015"/>
                    </a:lnTo>
                    <a:lnTo>
                      <a:pt x="2515" y="1997"/>
                    </a:lnTo>
                    <a:lnTo>
                      <a:pt x="2507" y="1979"/>
                    </a:lnTo>
                    <a:lnTo>
                      <a:pt x="2507" y="1960"/>
                    </a:lnTo>
                    <a:lnTo>
                      <a:pt x="2507" y="1944"/>
                    </a:lnTo>
                    <a:lnTo>
                      <a:pt x="2497" y="1935"/>
                    </a:lnTo>
                    <a:lnTo>
                      <a:pt x="2497" y="1924"/>
                    </a:lnTo>
                    <a:lnTo>
                      <a:pt x="2488" y="1916"/>
                    </a:lnTo>
                    <a:lnTo>
                      <a:pt x="2480" y="1916"/>
                    </a:lnTo>
                    <a:lnTo>
                      <a:pt x="2471" y="1907"/>
                    </a:lnTo>
                    <a:lnTo>
                      <a:pt x="2461" y="1907"/>
                    </a:lnTo>
                    <a:lnTo>
                      <a:pt x="2471" y="1916"/>
                    </a:lnTo>
                    <a:lnTo>
                      <a:pt x="2471" y="1924"/>
                    </a:lnTo>
                    <a:lnTo>
                      <a:pt x="2480" y="1935"/>
                    </a:lnTo>
                    <a:lnTo>
                      <a:pt x="2488" y="1944"/>
                    </a:lnTo>
                    <a:lnTo>
                      <a:pt x="2488" y="1951"/>
                    </a:lnTo>
                    <a:lnTo>
                      <a:pt x="2480" y="1960"/>
                    </a:lnTo>
                    <a:lnTo>
                      <a:pt x="2471" y="1969"/>
                    </a:lnTo>
                    <a:lnTo>
                      <a:pt x="2461" y="1969"/>
                    </a:lnTo>
                    <a:lnTo>
                      <a:pt x="2444" y="1969"/>
                    </a:lnTo>
                    <a:lnTo>
                      <a:pt x="2427" y="1969"/>
                    </a:lnTo>
                    <a:lnTo>
                      <a:pt x="2408" y="1960"/>
                    </a:lnTo>
                    <a:lnTo>
                      <a:pt x="2400" y="1951"/>
                    </a:lnTo>
                    <a:lnTo>
                      <a:pt x="2380" y="1935"/>
                    </a:lnTo>
                    <a:lnTo>
                      <a:pt x="2373" y="1916"/>
                    </a:lnTo>
                    <a:lnTo>
                      <a:pt x="2355" y="1898"/>
                    </a:lnTo>
                    <a:lnTo>
                      <a:pt x="2336" y="1880"/>
                    </a:lnTo>
                    <a:lnTo>
                      <a:pt x="2327" y="1864"/>
                    </a:lnTo>
                    <a:lnTo>
                      <a:pt x="2320" y="1844"/>
                    </a:lnTo>
                    <a:lnTo>
                      <a:pt x="2311" y="1827"/>
                    </a:lnTo>
                    <a:lnTo>
                      <a:pt x="2300" y="1809"/>
                    </a:lnTo>
                    <a:lnTo>
                      <a:pt x="2292" y="1800"/>
                    </a:lnTo>
                    <a:lnTo>
                      <a:pt x="2292" y="1783"/>
                    </a:lnTo>
                    <a:lnTo>
                      <a:pt x="2283" y="1774"/>
                    </a:lnTo>
                    <a:lnTo>
                      <a:pt x="2283" y="1756"/>
                    </a:lnTo>
                    <a:lnTo>
                      <a:pt x="2274" y="1738"/>
                    </a:lnTo>
                    <a:lnTo>
                      <a:pt x="2267" y="1729"/>
                    </a:lnTo>
                    <a:lnTo>
                      <a:pt x="2267" y="1711"/>
                    </a:lnTo>
                    <a:lnTo>
                      <a:pt x="2256" y="1703"/>
                    </a:lnTo>
                    <a:lnTo>
                      <a:pt x="2247" y="1684"/>
                    </a:lnTo>
                    <a:lnTo>
                      <a:pt x="2238" y="1676"/>
                    </a:lnTo>
                    <a:lnTo>
                      <a:pt x="2230" y="1667"/>
                    </a:lnTo>
                    <a:lnTo>
                      <a:pt x="2230" y="1658"/>
                    </a:lnTo>
                    <a:lnTo>
                      <a:pt x="2230" y="1649"/>
                    </a:lnTo>
                    <a:lnTo>
                      <a:pt x="2230" y="1640"/>
                    </a:lnTo>
                    <a:lnTo>
                      <a:pt x="2238" y="1631"/>
                    </a:lnTo>
                    <a:lnTo>
                      <a:pt x="2247" y="1623"/>
                    </a:lnTo>
                    <a:lnTo>
                      <a:pt x="2247" y="1613"/>
                    </a:lnTo>
                    <a:lnTo>
                      <a:pt x="2256" y="1604"/>
                    </a:lnTo>
                    <a:lnTo>
                      <a:pt x="2256" y="1595"/>
                    </a:lnTo>
                    <a:lnTo>
                      <a:pt x="2256" y="1587"/>
                    </a:lnTo>
                    <a:lnTo>
                      <a:pt x="2256" y="1578"/>
                    </a:lnTo>
                    <a:lnTo>
                      <a:pt x="2256" y="1568"/>
                    </a:lnTo>
                    <a:lnTo>
                      <a:pt x="2267" y="1551"/>
                    </a:lnTo>
                    <a:lnTo>
                      <a:pt x="2274" y="1542"/>
                    </a:lnTo>
                    <a:lnTo>
                      <a:pt x="2283" y="1524"/>
                    </a:lnTo>
                    <a:lnTo>
                      <a:pt x="2292" y="1515"/>
                    </a:lnTo>
                    <a:lnTo>
                      <a:pt x="2300" y="1498"/>
                    </a:lnTo>
                    <a:lnTo>
                      <a:pt x="2300" y="1487"/>
                    </a:lnTo>
                    <a:lnTo>
                      <a:pt x="2300" y="1480"/>
                    </a:lnTo>
                    <a:lnTo>
                      <a:pt x="2292" y="1471"/>
                    </a:lnTo>
                    <a:lnTo>
                      <a:pt x="2283" y="1462"/>
                    </a:lnTo>
                    <a:lnTo>
                      <a:pt x="2283" y="1453"/>
                    </a:lnTo>
                    <a:lnTo>
                      <a:pt x="2274" y="1444"/>
                    </a:lnTo>
                    <a:lnTo>
                      <a:pt x="2267" y="1444"/>
                    </a:lnTo>
                    <a:lnTo>
                      <a:pt x="2256" y="1444"/>
                    </a:lnTo>
                    <a:lnTo>
                      <a:pt x="2256" y="1453"/>
                    </a:lnTo>
                    <a:lnTo>
                      <a:pt x="2256" y="1462"/>
                    </a:lnTo>
                    <a:lnTo>
                      <a:pt x="2267" y="1471"/>
                    </a:lnTo>
                    <a:lnTo>
                      <a:pt x="2267" y="1480"/>
                    </a:lnTo>
                    <a:lnTo>
                      <a:pt x="2256" y="1487"/>
                    </a:lnTo>
                    <a:lnTo>
                      <a:pt x="2256" y="1498"/>
                    </a:lnTo>
                    <a:lnTo>
                      <a:pt x="2247" y="1498"/>
                    </a:lnTo>
                    <a:lnTo>
                      <a:pt x="2238" y="1498"/>
                    </a:lnTo>
                    <a:lnTo>
                      <a:pt x="2238" y="1487"/>
                    </a:lnTo>
                    <a:lnTo>
                      <a:pt x="2230" y="1480"/>
                    </a:lnTo>
                    <a:lnTo>
                      <a:pt x="2220" y="1471"/>
                    </a:lnTo>
                    <a:lnTo>
                      <a:pt x="2220" y="1462"/>
                    </a:lnTo>
                    <a:lnTo>
                      <a:pt x="2211" y="1453"/>
                    </a:lnTo>
                    <a:lnTo>
                      <a:pt x="2203" y="1444"/>
                    </a:lnTo>
                    <a:lnTo>
                      <a:pt x="2203" y="1434"/>
                    </a:lnTo>
                    <a:lnTo>
                      <a:pt x="2194" y="1427"/>
                    </a:lnTo>
                    <a:lnTo>
                      <a:pt x="2185" y="1427"/>
                    </a:lnTo>
                    <a:lnTo>
                      <a:pt x="2185" y="1434"/>
                    </a:lnTo>
                    <a:lnTo>
                      <a:pt x="2176" y="1434"/>
                    </a:lnTo>
                    <a:lnTo>
                      <a:pt x="2176" y="1444"/>
                    </a:lnTo>
                    <a:lnTo>
                      <a:pt x="2185" y="1453"/>
                    </a:lnTo>
                    <a:lnTo>
                      <a:pt x="2185" y="1462"/>
                    </a:lnTo>
                    <a:lnTo>
                      <a:pt x="2194" y="1480"/>
                    </a:lnTo>
                    <a:lnTo>
                      <a:pt x="2203" y="1487"/>
                    </a:lnTo>
                    <a:lnTo>
                      <a:pt x="2203" y="1507"/>
                    </a:lnTo>
                    <a:lnTo>
                      <a:pt x="2203" y="1515"/>
                    </a:lnTo>
                    <a:lnTo>
                      <a:pt x="2211" y="1533"/>
                    </a:lnTo>
                    <a:lnTo>
                      <a:pt x="2211" y="1542"/>
                    </a:lnTo>
                    <a:lnTo>
                      <a:pt x="2211" y="1551"/>
                    </a:lnTo>
                    <a:lnTo>
                      <a:pt x="2203" y="1560"/>
                    </a:lnTo>
                    <a:lnTo>
                      <a:pt x="2194" y="1560"/>
                    </a:lnTo>
                    <a:lnTo>
                      <a:pt x="2185" y="1560"/>
                    </a:lnTo>
                    <a:lnTo>
                      <a:pt x="2176" y="1551"/>
                    </a:lnTo>
                    <a:lnTo>
                      <a:pt x="2167" y="1551"/>
                    </a:lnTo>
                    <a:lnTo>
                      <a:pt x="2158" y="1542"/>
                    </a:lnTo>
                    <a:lnTo>
                      <a:pt x="2150" y="1533"/>
                    </a:lnTo>
                    <a:lnTo>
                      <a:pt x="2140" y="1524"/>
                    </a:lnTo>
                    <a:lnTo>
                      <a:pt x="2131" y="1524"/>
                    </a:lnTo>
                    <a:lnTo>
                      <a:pt x="2123" y="1533"/>
                    </a:lnTo>
                    <a:lnTo>
                      <a:pt x="2114" y="1507"/>
                    </a:lnTo>
                    <a:lnTo>
                      <a:pt x="2114" y="1462"/>
                    </a:lnTo>
                    <a:lnTo>
                      <a:pt x="2114" y="1418"/>
                    </a:lnTo>
                    <a:lnTo>
                      <a:pt x="2114" y="1372"/>
                    </a:lnTo>
                    <a:lnTo>
                      <a:pt x="2123" y="1319"/>
                    </a:lnTo>
                    <a:lnTo>
                      <a:pt x="2131" y="1266"/>
                    </a:lnTo>
                    <a:lnTo>
                      <a:pt x="2140" y="1221"/>
                    </a:lnTo>
                    <a:lnTo>
                      <a:pt x="2140" y="1177"/>
                    </a:lnTo>
                    <a:lnTo>
                      <a:pt x="2140" y="1141"/>
                    </a:lnTo>
                    <a:lnTo>
                      <a:pt x="2131" y="1105"/>
                    </a:lnTo>
                    <a:lnTo>
                      <a:pt x="2123" y="1096"/>
                    </a:lnTo>
                    <a:lnTo>
                      <a:pt x="2114" y="1078"/>
                    </a:lnTo>
                    <a:lnTo>
                      <a:pt x="2114" y="1061"/>
                    </a:lnTo>
                    <a:lnTo>
                      <a:pt x="2114" y="1043"/>
                    </a:lnTo>
                    <a:lnTo>
                      <a:pt x="2114" y="1025"/>
                    </a:lnTo>
                    <a:lnTo>
                      <a:pt x="2114" y="1007"/>
                    </a:lnTo>
                    <a:lnTo>
                      <a:pt x="2105" y="990"/>
                    </a:lnTo>
                    <a:lnTo>
                      <a:pt x="2087" y="963"/>
                    </a:lnTo>
                    <a:lnTo>
                      <a:pt x="2070" y="945"/>
                    </a:lnTo>
                    <a:lnTo>
                      <a:pt x="2043" y="927"/>
                    </a:lnTo>
                    <a:lnTo>
                      <a:pt x="2034" y="918"/>
                    </a:lnTo>
                    <a:lnTo>
                      <a:pt x="2034" y="901"/>
                    </a:lnTo>
                    <a:lnTo>
                      <a:pt x="2034" y="890"/>
                    </a:lnTo>
                    <a:lnTo>
                      <a:pt x="2025" y="883"/>
                    </a:lnTo>
                    <a:lnTo>
                      <a:pt x="2025" y="874"/>
                    </a:lnTo>
                    <a:lnTo>
                      <a:pt x="2016" y="874"/>
                    </a:lnTo>
                    <a:lnTo>
                      <a:pt x="1998" y="865"/>
                    </a:lnTo>
                    <a:lnTo>
                      <a:pt x="1990" y="865"/>
                    </a:lnTo>
                    <a:lnTo>
                      <a:pt x="1971" y="874"/>
                    </a:lnTo>
                    <a:lnTo>
                      <a:pt x="1943" y="883"/>
                    </a:lnTo>
                    <a:lnTo>
                      <a:pt x="1943" y="890"/>
                    </a:lnTo>
                    <a:lnTo>
                      <a:pt x="1943" y="901"/>
                    </a:lnTo>
                    <a:lnTo>
                      <a:pt x="1943" y="918"/>
                    </a:lnTo>
                    <a:lnTo>
                      <a:pt x="1943" y="927"/>
                    </a:lnTo>
                    <a:lnTo>
                      <a:pt x="1936" y="927"/>
                    </a:lnTo>
                    <a:lnTo>
                      <a:pt x="1936" y="936"/>
                    </a:lnTo>
                    <a:lnTo>
                      <a:pt x="1927" y="936"/>
                    </a:lnTo>
                    <a:lnTo>
                      <a:pt x="1927" y="927"/>
                    </a:lnTo>
                    <a:lnTo>
                      <a:pt x="1918" y="918"/>
                    </a:lnTo>
                    <a:lnTo>
                      <a:pt x="1918" y="910"/>
                    </a:lnTo>
                    <a:lnTo>
                      <a:pt x="1910" y="890"/>
                    </a:lnTo>
                    <a:lnTo>
                      <a:pt x="1910" y="874"/>
                    </a:lnTo>
                    <a:lnTo>
                      <a:pt x="1899" y="854"/>
                    </a:lnTo>
                    <a:lnTo>
                      <a:pt x="1890" y="828"/>
                    </a:lnTo>
                    <a:lnTo>
                      <a:pt x="1883" y="810"/>
                    </a:lnTo>
                    <a:lnTo>
                      <a:pt x="1863" y="793"/>
                    </a:lnTo>
                    <a:lnTo>
                      <a:pt x="1856" y="784"/>
                    </a:lnTo>
                    <a:lnTo>
                      <a:pt x="1846" y="766"/>
                    </a:lnTo>
                    <a:lnTo>
                      <a:pt x="1828" y="766"/>
                    </a:lnTo>
                    <a:lnTo>
                      <a:pt x="1819" y="757"/>
                    </a:lnTo>
                    <a:lnTo>
                      <a:pt x="1810" y="757"/>
                    </a:lnTo>
                    <a:lnTo>
                      <a:pt x="1801" y="748"/>
                    </a:lnTo>
                    <a:lnTo>
                      <a:pt x="1793" y="748"/>
                    </a:lnTo>
                    <a:lnTo>
                      <a:pt x="1783" y="740"/>
                    </a:lnTo>
                    <a:lnTo>
                      <a:pt x="1774" y="730"/>
                    </a:lnTo>
                    <a:lnTo>
                      <a:pt x="1766" y="713"/>
                    </a:lnTo>
                    <a:lnTo>
                      <a:pt x="1766" y="694"/>
                    </a:lnTo>
                    <a:lnTo>
                      <a:pt x="1757" y="677"/>
                    </a:lnTo>
                    <a:lnTo>
                      <a:pt x="1748" y="650"/>
                    </a:lnTo>
                    <a:lnTo>
                      <a:pt x="1739" y="650"/>
                    </a:lnTo>
                    <a:lnTo>
                      <a:pt x="1730" y="650"/>
                    </a:lnTo>
                    <a:lnTo>
                      <a:pt x="1721" y="641"/>
                    </a:lnTo>
                    <a:lnTo>
                      <a:pt x="1713" y="633"/>
                    </a:lnTo>
                    <a:lnTo>
                      <a:pt x="1694" y="614"/>
                    </a:lnTo>
                    <a:lnTo>
                      <a:pt x="1677" y="606"/>
                    </a:lnTo>
                    <a:lnTo>
                      <a:pt x="1659" y="588"/>
                    </a:lnTo>
                    <a:lnTo>
                      <a:pt x="1641" y="561"/>
                    </a:lnTo>
                    <a:lnTo>
                      <a:pt x="1614" y="544"/>
                    </a:lnTo>
                    <a:lnTo>
                      <a:pt x="1606" y="544"/>
                    </a:lnTo>
                    <a:lnTo>
                      <a:pt x="1597" y="534"/>
                    </a:lnTo>
                    <a:lnTo>
                      <a:pt x="1579" y="534"/>
                    </a:lnTo>
                    <a:lnTo>
                      <a:pt x="1570" y="526"/>
                    </a:lnTo>
                    <a:lnTo>
                      <a:pt x="1553" y="517"/>
                    </a:lnTo>
                    <a:lnTo>
                      <a:pt x="1543" y="508"/>
                    </a:lnTo>
                    <a:lnTo>
                      <a:pt x="1526" y="500"/>
                    </a:lnTo>
                    <a:lnTo>
                      <a:pt x="1508" y="490"/>
                    </a:lnTo>
                    <a:lnTo>
                      <a:pt x="1490" y="490"/>
                    </a:lnTo>
                    <a:lnTo>
                      <a:pt x="1472" y="490"/>
                    </a:lnTo>
                    <a:lnTo>
                      <a:pt x="1463" y="500"/>
                    </a:lnTo>
                    <a:lnTo>
                      <a:pt x="1453" y="500"/>
                    </a:lnTo>
                    <a:lnTo>
                      <a:pt x="1444" y="500"/>
                    </a:lnTo>
                    <a:lnTo>
                      <a:pt x="1437" y="500"/>
                    </a:lnTo>
                    <a:lnTo>
                      <a:pt x="1428" y="500"/>
                    </a:lnTo>
                    <a:lnTo>
                      <a:pt x="1417" y="500"/>
                    </a:lnTo>
                    <a:lnTo>
                      <a:pt x="1410" y="500"/>
                    </a:lnTo>
                    <a:lnTo>
                      <a:pt x="1400" y="500"/>
                    </a:lnTo>
                    <a:lnTo>
                      <a:pt x="1391" y="500"/>
                    </a:lnTo>
                    <a:lnTo>
                      <a:pt x="1382" y="508"/>
                    </a:lnTo>
                    <a:lnTo>
                      <a:pt x="1373" y="517"/>
                    </a:lnTo>
                    <a:lnTo>
                      <a:pt x="1364" y="526"/>
                    </a:lnTo>
                    <a:lnTo>
                      <a:pt x="1357" y="534"/>
                    </a:lnTo>
                    <a:lnTo>
                      <a:pt x="1347" y="544"/>
                    </a:lnTo>
                    <a:lnTo>
                      <a:pt x="1347" y="553"/>
                    </a:lnTo>
                    <a:lnTo>
                      <a:pt x="1337" y="561"/>
                    </a:lnTo>
                    <a:lnTo>
                      <a:pt x="1347" y="570"/>
                    </a:lnTo>
                    <a:lnTo>
                      <a:pt x="1347" y="580"/>
                    </a:lnTo>
                    <a:lnTo>
                      <a:pt x="1337" y="580"/>
                    </a:lnTo>
                    <a:lnTo>
                      <a:pt x="1329" y="588"/>
                    </a:lnTo>
                    <a:lnTo>
                      <a:pt x="1320" y="588"/>
                    </a:lnTo>
                    <a:lnTo>
                      <a:pt x="1311" y="588"/>
                    </a:lnTo>
                    <a:lnTo>
                      <a:pt x="1293" y="588"/>
                    </a:lnTo>
                    <a:lnTo>
                      <a:pt x="1284" y="588"/>
                    </a:lnTo>
                    <a:lnTo>
                      <a:pt x="1267" y="597"/>
                    </a:lnTo>
                    <a:lnTo>
                      <a:pt x="1257" y="597"/>
                    </a:lnTo>
                    <a:lnTo>
                      <a:pt x="1249" y="606"/>
                    </a:lnTo>
                    <a:lnTo>
                      <a:pt x="1240" y="624"/>
                    </a:lnTo>
                    <a:lnTo>
                      <a:pt x="1231" y="633"/>
                    </a:lnTo>
                    <a:lnTo>
                      <a:pt x="1222" y="650"/>
                    </a:lnTo>
                    <a:lnTo>
                      <a:pt x="1213" y="660"/>
                    </a:lnTo>
                    <a:lnTo>
                      <a:pt x="1204" y="668"/>
                    </a:lnTo>
                    <a:lnTo>
                      <a:pt x="1196" y="677"/>
                    </a:lnTo>
                    <a:lnTo>
                      <a:pt x="1177" y="686"/>
                    </a:lnTo>
                    <a:lnTo>
                      <a:pt x="1169" y="686"/>
                    </a:lnTo>
                    <a:lnTo>
                      <a:pt x="1151" y="686"/>
                    </a:lnTo>
                    <a:lnTo>
                      <a:pt x="1133" y="686"/>
                    </a:lnTo>
                    <a:lnTo>
                      <a:pt x="1124" y="686"/>
                    </a:lnTo>
                    <a:lnTo>
                      <a:pt x="1133" y="694"/>
                    </a:lnTo>
                    <a:lnTo>
                      <a:pt x="1133" y="704"/>
                    </a:lnTo>
                    <a:lnTo>
                      <a:pt x="1133" y="713"/>
                    </a:lnTo>
                    <a:lnTo>
                      <a:pt x="1124" y="721"/>
                    </a:lnTo>
                    <a:lnTo>
                      <a:pt x="1106" y="721"/>
                    </a:lnTo>
                    <a:lnTo>
                      <a:pt x="1080" y="730"/>
                    </a:lnTo>
                    <a:lnTo>
                      <a:pt x="1035" y="730"/>
                    </a:lnTo>
                    <a:lnTo>
                      <a:pt x="1017" y="740"/>
                    </a:lnTo>
                    <a:lnTo>
                      <a:pt x="1000" y="740"/>
                    </a:lnTo>
                    <a:lnTo>
                      <a:pt x="991" y="748"/>
                    </a:lnTo>
                    <a:lnTo>
                      <a:pt x="973" y="748"/>
                    </a:lnTo>
                    <a:lnTo>
                      <a:pt x="964" y="748"/>
                    </a:lnTo>
                    <a:lnTo>
                      <a:pt x="954" y="748"/>
                    </a:lnTo>
                    <a:lnTo>
                      <a:pt x="945" y="740"/>
                    </a:lnTo>
                    <a:lnTo>
                      <a:pt x="936" y="730"/>
                    </a:lnTo>
                    <a:lnTo>
                      <a:pt x="936" y="721"/>
                    </a:lnTo>
                    <a:lnTo>
                      <a:pt x="945" y="730"/>
                    </a:lnTo>
                    <a:lnTo>
                      <a:pt x="954" y="730"/>
                    </a:lnTo>
                    <a:lnTo>
                      <a:pt x="964" y="730"/>
                    </a:lnTo>
                    <a:lnTo>
                      <a:pt x="964" y="721"/>
                    </a:lnTo>
                    <a:lnTo>
                      <a:pt x="973" y="713"/>
                    </a:lnTo>
                    <a:lnTo>
                      <a:pt x="973" y="704"/>
                    </a:lnTo>
                    <a:lnTo>
                      <a:pt x="973" y="694"/>
                    </a:lnTo>
                    <a:lnTo>
                      <a:pt x="964" y="668"/>
                    </a:lnTo>
                    <a:lnTo>
                      <a:pt x="954" y="650"/>
                    </a:lnTo>
                    <a:lnTo>
                      <a:pt x="945" y="641"/>
                    </a:lnTo>
                    <a:lnTo>
                      <a:pt x="927" y="624"/>
                    </a:lnTo>
                    <a:lnTo>
                      <a:pt x="911" y="614"/>
                    </a:lnTo>
                    <a:lnTo>
                      <a:pt x="892" y="606"/>
                    </a:lnTo>
                    <a:lnTo>
                      <a:pt x="874" y="597"/>
                    </a:lnTo>
                    <a:lnTo>
                      <a:pt x="856" y="588"/>
                    </a:lnTo>
                    <a:lnTo>
                      <a:pt x="847" y="580"/>
                    </a:lnTo>
                    <a:lnTo>
                      <a:pt x="839" y="570"/>
                    </a:lnTo>
                    <a:lnTo>
                      <a:pt x="830" y="561"/>
                    </a:lnTo>
                    <a:lnTo>
                      <a:pt x="830" y="544"/>
                    </a:lnTo>
                    <a:lnTo>
                      <a:pt x="830" y="534"/>
                    </a:lnTo>
                    <a:lnTo>
                      <a:pt x="839" y="526"/>
                    </a:lnTo>
                    <a:lnTo>
                      <a:pt x="839" y="517"/>
                    </a:lnTo>
                    <a:lnTo>
                      <a:pt x="839" y="508"/>
                    </a:lnTo>
                    <a:lnTo>
                      <a:pt x="839" y="500"/>
                    </a:lnTo>
                    <a:lnTo>
                      <a:pt x="830" y="500"/>
                    </a:lnTo>
                    <a:lnTo>
                      <a:pt x="803" y="490"/>
                    </a:lnTo>
                    <a:lnTo>
                      <a:pt x="776" y="490"/>
                    </a:lnTo>
                    <a:lnTo>
                      <a:pt x="776" y="500"/>
                    </a:lnTo>
                    <a:lnTo>
                      <a:pt x="785" y="508"/>
                    </a:lnTo>
                    <a:lnTo>
                      <a:pt x="794" y="517"/>
                    </a:lnTo>
                    <a:lnTo>
                      <a:pt x="794" y="526"/>
                    </a:lnTo>
                    <a:lnTo>
                      <a:pt x="776" y="534"/>
                    </a:lnTo>
                    <a:lnTo>
                      <a:pt x="759" y="534"/>
                    </a:lnTo>
                    <a:lnTo>
                      <a:pt x="732" y="526"/>
                    </a:lnTo>
                    <a:lnTo>
                      <a:pt x="696" y="517"/>
                    </a:lnTo>
                    <a:lnTo>
                      <a:pt x="678" y="508"/>
                    </a:lnTo>
                    <a:lnTo>
                      <a:pt x="660" y="500"/>
                    </a:lnTo>
                    <a:lnTo>
                      <a:pt x="643" y="490"/>
                    </a:lnTo>
                    <a:lnTo>
                      <a:pt x="634" y="490"/>
                    </a:lnTo>
                    <a:lnTo>
                      <a:pt x="616" y="481"/>
                    </a:lnTo>
                    <a:lnTo>
                      <a:pt x="598" y="472"/>
                    </a:lnTo>
                    <a:lnTo>
                      <a:pt x="590" y="472"/>
                    </a:lnTo>
                    <a:lnTo>
                      <a:pt x="571" y="472"/>
                    </a:lnTo>
                    <a:lnTo>
                      <a:pt x="554" y="464"/>
                    </a:lnTo>
                    <a:lnTo>
                      <a:pt x="527" y="472"/>
                    </a:lnTo>
                    <a:lnTo>
                      <a:pt x="508" y="464"/>
                    </a:lnTo>
                    <a:lnTo>
                      <a:pt x="499" y="454"/>
                    </a:lnTo>
                    <a:lnTo>
                      <a:pt x="508" y="454"/>
                    </a:lnTo>
                    <a:lnTo>
                      <a:pt x="527" y="454"/>
                    </a:lnTo>
                    <a:lnTo>
                      <a:pt x="543" y="445"/>
                    </a:lnTo>
                    <a:lnTo>
                      <a:pt x="563" y="445"/>
                    </a:lnTo>
                    <a:lnTo>
                      <a:pt x="580" y="437"/>
                    </a:lnTo>
                    <a:lnTo>
                      <a:pt x="590" y="428"/>
                    </a:lnTo>
                    <a:lnTo>
                      <a:pt x="590" y="417"/>
                    </a:lnTo>
                    <a:lnTo>
                      <a:pt x="580" y="410"/>
                    </a:lnTo>
                    <a:lnTo>
                      <a:pt x="563" y="410"/>
                    </a:lnTo>
                    <a:lnTo>
                      <a:pt x="543" y="401"/>
                    </a:lnTo>
                    <a:lnTo>
                      <a:pt x="527" y="401"/>
                    </a:lnTo>
                    <a:lnTo>
                      <a:pt x="508" y="401"/>
                    </a:lnTo>
                    <a:lnTo>
                      <a:pt x="490" y="401"/>
                    </a:lnTo>
                    <a:lnTo>
                      <a:pt x="474" y="410"/>
                    </a:lnTo>
                    <a:lnTo>
                      <a:pt x="455" y="417"/>
                    </a:lnTo>
                    <a:lnTo>
                      <a:pt x="437" y="428"/>
                    </a:lnTo>
                    <a:lnTo>
                      <a:pt x="419" y="437"/>
                    </a:lnTo>
                    <a:lnTo>
                      <a:pt x="402" y="445"/>
                    </a:lnTo>
                    <a:lnTo>
                      <a:pt x="393" y="454"/>
                    </a:lnTo>
                    <a:lnTo>
                      <a:pt x="375" y="464"/>
                    </a:lnTo>
                    <a:lnTo>
                      <a:pt x="357" y="464"/>
                    </a:lnTo>
                    <a:lnTo>
                      <a:pt x="339" y="464"/>
                    </a:lnTo>
                    <a:lnTo>
                      <a:pt x="321" y="464"/>
                    </a:lnTo>
                    <a:lnTo>
                      <a:pt x="303" y="464"/>
                    </a:lnTo>
                    <a:lnTo>
                      <a:pt x="286" y="464"/>
                    </a:lnTo>
                    <a:lnTo>
                      <a:pt x="277" y="464"/>
                    </a:lnTo>
                    <a:lnTo>
                      <a:pt x="259" y="464"/>
                    </a:lnTo>
                    <a:lnTo>
                      <a:pt x="250" y="464"/>
                    </a:lnTo>
                    <a:lnTo>
                      <a:pt x="241" y="464"/>
                    </a:lnTo>
                    <a:lnTo>
                      <a:pt x="250" y="454"/>
                    </a:lnTo>
                    <a:lnTo>
                      <a:pt x="259" y="445"/>
                    </a:lnTo>
                    <a:lnTo>
                      <a:pt x="267" y="437"/>
                    </a:lnTo>
                    <a:lnTo>
                      <a:pt x="277" y="428"/>
                    </a:lnTo>
                    <a:lnTo>
                      <a:pt x="277" y="417"/>
                    </a:lnTo>
                    <a:lnTo>
                      <a:pt x="267" y="417"/>
                    </a:lnTo>
                    <a:lnTo>
                      <a:pt x="250" y="410"/>
                    </a:lnTo>
                    <a:lnTo>
                      <a:pt x="223" y="410"/>
                    </a:lnTo>
                    <a:lnTo>
                      <a:pt x="206" y="401"/>
                    </a:lnTo>
                    <a:lnTo>
                      <a:pt x="197" y="410"/>
                    </a:lnTo>
                    <a:lnTo>
                      <a:pt x="187" y="410"/>
                    </a:lnTo>
                    <a:lnTo>
                      <a:pt x="179" y="417"/>
                    </a:lnTo>
                    <a:lnTo>
                      <a:pt x="179" y="428"/>
                    </a:lnTo>
                    <a:lnTo>
                      <a:pt x="179" y="437"/>
                    </a:lnTo>
                    <a:lnTo>
                      <a:pt x="170" y="454"/>
                    </a:lnTo>
                    <a:lnTo>
                      <a:pt x="161" y="464"/>
                    </a:lnTo>
                    <a:lnTo>
                      <a:pt x="153" y="472"/>
                    </a:lnTo>
                    <a:lnTo>
                      <a:pt x="143" y="481"/>
                    </a:lnTo>
                    <a:lnTo>
                      <a:pt x="126" y="490"/>
                    </a:lnTo>
                    <a:lnTo>
                      <a:pt x="117" y="500"/>
                    </a:lnTo>
                    <a:lnTo>
                      <a:pt x="106" y="508"/>
                    </a:lnTo>
                    <a:lnTo>
                      <a:pt x="90" y="508"/>
                    </a:lnTo>
                    <a:lnTo>
                      <a:pt x="81" y="500"/>
                    </a:lnTo>
                    <a:lnTo>
                      <a:pt x="81" y="490"/>
                    </a:lnTo>
                    <a:lnTo>
                      <a:pt x="90" y="472"/>
                    </a:lnTo>
                    <a:lnTo>
                      <a:pt x="81" y="472"/>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509" name="Freeform 111"/>
              <p:cNvSpPr>
                <a:spLocks/>
              </p:cNvSpPr>
              <p:nvPr/>
            </p:nvSpPr>
            <p:spPr bwMode="auto">
              <a:xfrm>
                <a:off x="3802" y="3304"/>
                <a:ext cx="874" cy="707"/>
              </a:xfrm>
              <a:custGeom>
                <a:avLst/>
                <a:gdLst>
                  <a:gd name="T0" fmla="*/ 265 w 3443"/>
                  <a:gd name="T1" fmla="*/ 32 h 2754"/>
                  <a:gd name="T2" fmla="*/ 299 w 3443"/>
                  <a:gd name="T3" fmla="*/ 55 h 2754"/>
                  <a:gd name="T4" fmla="*/ 546 w 3443"/>
                  <a:gd name="T5" fmla="*/ 41 h 2754"/>
                  <a:gd name="T6" fmla="*/ 570 w 3443"/>
                  <a:gd name="T7" fmla="*/ 39 h 2754"/>
                  <a:gd name="T8" fmla="*/ 600 w 3443"/>
                  <a:gd name="T9" fmla="*/ 9 h 2754"/>
                  <a:gd name="T10" fmla="*/ 630 w 3443"/>
                  <a:gd name="T11" fmla="*/ 18 h 2754"/>
                  <a:gd name="T12" fmla="*/ 634 w 3443"/>
                  <a:gd name="T13" fmla="*/ 41 h 2754"/>
                  <a:gd name="T14" fmla="*/ 632 w 3443"/>
                  <a:gd name="T15" fmla="*/ 48 h 2754"/>
                  <a:gd name="T16" fmla="*/ 657 w 3443"/>
                  <a:gd name="T17" fmla="*/ 85 h 2754"/>
                  <a:gd name="T18" fmla="*/ 695 w 3443"/>
                  <a:gd name="T19" fmla="*/ 169 h 2754"/>
                  <a:gd name="T20" fmla="*/ 754 w 3443"/>
                  <a:gd name="T21" fmla="*/ 243 h 2754"/>
                  <a:gd name="T22" fmla="*/ 743 w 3443"/>
                  <a:gd name="T23" fmla="*/ 252 h 2754"/>
                  <a:gd name="T24" fmla="*/ 735 w 3443"/>
                  <a:gd name="T25" fmla="*/ 259 h 2754"/>
                  <a:gd name="T26" fmla="*/ 754 w 3443"/>
                  <a:gd name="T27" fmla="*/ 288 h 2754"/>
                  <a:gd name="T28" fmla="*/ 822 w 3443"/>
                  <a:gd name="T29" fmla="*/ 417 h 2754"/>
                  <a:gd name="T30" fmla="*/ 861 w 3443"/>
                  <a:gd name="T31" fmla="*/ 480 h 2754"/>
                  <a:gd name="T32" fmla="*/ 872 w 3443"/>
                  <a:gd name="T33" fmla="*/ 586 h 2754"/>
                  <a:gd name="T34" fmla="*/ 872 w 3443"/>
                  <a:gd name="T35" fmla="*/ 595 h 2754"/>
                  <a:gd name="T36" fmla="*/ 863 w 3443"/>
                  <a:gd name="T37" fmla="*/ 604 h 2754"/>
                  <a:gd name="T38" fmla="*/ 858 w 3443"/>
                  <a:gd name="T39" fmla="*/ 625 h 2754"/>
                  <a:gd name="T40" fmla="*/ 856 w 3443"/>
                  <a:gd name="T41" fmla="*/ 671 h 2754"/>
                  <a:gd name="T42" fmla="*/ 835 w 3443"/>
                  <a:gd name="T43" fmla="*/ 684 h 2754"/>
                  <a:gd name="T44" fmla="*/ 819 w 3443"/>
                  <a:gd name="T45" fmla="*/ 696 h 2754"/>
                  <a:gd name="T46" fmla="*/ 799 w 3443"/>
                  <a:gd name="T47" fmla="*/ 705 h 2754"/>
                  <a:gd name="T48" fmla="*/ 768 w 3443"/>
                  <a:gd name="T49" fmla="*/ 700 h 2754"/>
                  <a:gd name="T50" fmla="*/ 756 w 3443"/>
                  <a:gd name="T51" fmla="*/ 664 h 2754"/>
                  <a:gd name="T52" fmla="*/ 740 w 3443"/>
                  <a:gd name="T53" fmla="*/ 638 h 2754"/>
                  <a:gd name="T54" fmla="*/ 700 w 3443"/>
                  <a:gd name="T55" fmla="*/ 608 h 2754"/>
                  <a:gd name="T56" fmla="*/ 672 w 3443"/>
                  <a:gd name="T57" fmla="*/ 561 h 2754"/>
                  <a:gd name="T58" fmla="*/ 643 w 3443"/>
                  <a:gd name="T59" fmla="*/ 529 h 2754"/>
                  <a:gd name="T60" fmla="*/ 625 w 3443"/>
                  <a:gd name="T61" fmla="*/ 490 h 2754"/>
                  <a:gd name="T62" fmla="*/ 609 w 3443"/>
                  <a:gd name="T63" fmla="*/ 501 h 2754"/>
                  <a:gd name="T64" fmla="*/ 580 w 3443"/>
                  <a:gd name="T65" fmla="*/ 451 h 2754"/>
                  <a:gd name="T66" fmla="*/ 570 w 3443"/>
                  <a:gd name="T67" fmla="*/ 417 h 2754"/>
                  <a:gd name="T68" fmla="*/ 584 w 3443"/>
                  <a:gd name="T69" fmla="*/ 382 h 2754"/>
                  <a:gd name="T70" fmla="*/ 575 w 3443"/>
                  <a:gd name="T71" fmla="*/ 378 h 2754"/>
                  <a:gd name="T72" fmla="*/ 559 w 3443"/>
                  <a:gd name="T73" fmla="*/ 371 h 2754"/>
                  <a:gd name="T74" fmla="*/ 559 w 3443"/>
                  <a:gd name="T75" fmla="*/ 387 h 2754"/>
                  <a:gd name="T76" fmla="*/ 546 w 3443"/>
                  <a:gd name="T77" fmla="*/ 394 h 2754"/>
                  <a:gd name="T78" fmla="*/ 543 w 3443"/>
                  <a:gd name="T79" fmla="*/ 302 h 2754"/>
                  <a:gd name="T80" fmla="*/ 519 w 3443"/>
                  <a:gd name="T81" fmla="*/ 238 h 2754"/>
                  <a:gd name="T82" fmla="*/ 493 w 3443"/>
                  <a:gd name="T83" fmla="*/ 231 h 2754"/>
                  <a:gd name="T84" fmla="*/ 482 w 3443"/>
                  <a:gd name="T85" fmla="*/ 219 h 2754"/>
                  <a:gd name="T86" fmla="*/ 450 w 3443"/>
                  <a:gd name="T87" fmla="*/ 187 h 2754"/>
                  <a:gd name="T88" fmla="*/ 421 w 3443"/>
                  <a:gd name="T89" fmla="*/ 151 h 2754"/>
                  <a:gd name="T90" fmla="*/ 374 w 3443"/>
                  <a:gd name="T91" fmla="*/ 126 h 2754"/>
                  <a:gd name="T92" fmla="*/ 353 w 3443"/>
                  <a:gd name="T93" fmla="*/ 128 h 2754"/>
                  <a:gd name="T94" fmla="*/ 335 w 3443"/>
                  <a:gd name="T95" fmla="*/ 151 h 2754"/>
                  <a:gd name="T96" fmla="*/ 304 w 3443"/>
                  <a:gd name="T97" fmla="*/ 174 h 2754"/>
                  <a:gd name="T98" fmla="*/ 281 w 3443"/>
                  <a:gd name="T99" fmla="*/ 185 h 2754"/>
                  <a:gd name="T100" fmla="*/ 238 w 3443"/>
                  <a:gd name="T101" fmla="*/ 185 h 2754"/>
                  <a:gd name="T102" fmla="*/ 242 w 3443"/>
                  <a:gd name="T103" fmla="*/ 167 h 2754"/>
                  <a:gd name="T104" fmla="*/ 213 w 3443"/>
                  <a:gd name="T105" fmla="*/ 135 h 2754"/>
                  <a:gd name="T106" fmla="*/ 202 w 3443"/>
                  <a:gd name="T107" fmla="*/ 135 h 2754"/>
                  <a:gd name="T108" fmla="*/ 145 w 3443"/>
                  <a:gd name="T109" fmla="*/ 121 h 2754"/>
                  <a:gd name="T110" fmla="*/ 147 w 3443"/>
                  <a:gd name="T111" fmla="*/ 105 h 2754"/>
                  <a:gd name="T112" fmla="*/ 95 w 3443"/>
                  <a:gd name="T113" fmla="*/ 119 h 2754"/>
                  <a:gd name="T114" fmla="*/ 66 w 3443"/>
                  <a:gd name="T115" fmla="*/ 114 h 2754"/>
                  <a:gd name="T116" fmla="*/ 45 w 3443"/>
                  <a:gd name="T117" fmla="*/ 110 h 2754"/>
                  <a:gd name="T118" fmla="*/ 21 w 3443"/>
                  <a:gd name="T119" fmla="*/ 128 h 275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443" h="2754">
                    <a:moveTo>
                      <a:pt x="81" y="472"/>
                    </a:moveTo>
                    <a:lnTo>
                      <a:pt x="99" y="445"/>
                    </a:lnTo>
                    <a:lnTo>
                      <a:pt x="99" y="428"/>
                    </a:lnTo>
                    <a:lnTo>
                      <a:pt x="90" y="410"/>
                    </a:lnTo>
                    <a:lnTo>
                      <a:pt x="73" y="392"/>
                    </a:lnTo>
                    <a:lnTo>
                      <a:pt x="53" y="373"/>
                    </a:lnTo>
                    <a:lnTo>
                      <a:pt x="37" y="357"/>
                    </a:lnTo>
                    <a:lnTo>
                      <a:pt x="19" y="330"/>
                    </a:lnTo>
                    <a:lnTo>
                      <a:pt x="0" y="293"/>
                    </a:lnTo>
                    <a:lnTo>
                      <a:pt x="0" y="257"/>
                    </a:lnTo>
                    <a:lnTo>
                      <a:pt x="9" y="204"/>
                    </a:lnTo>
                    <a:lnTo>
                      <a:pt x="1044" y="124"/>
                    </a:lnTo>
                    <a:lnTo>
                      <a:pt x="1044" y="143"/>
                    </a:lnTo>
                    <a:lnTo>
                      <a:pt x="1053" y="160"/>
                    </a:lnTo>
                    <a:lnTo>
                      <a:pt x="1053" y="177"/>
                    </a:lnTo>
                    <a:lnTo>
                      <a:pt x="1053" y="187"/>
                    </a:lnTo>
                    <a:lnTo>
                      <a:pt x="1060" y="196"/>
                    </a:lnTo>
                    <a:lnTo>
                      <a:pt x="1060" y="204"/>
                    </a:lnTo>
                    <a:lnTo>
                      <a:pt x="1071" y="213"/>
                    </a:lnTo>
                    <a:lnTo>
                      <a:pt x="1080" y="224"/>
                    </a:lnTo>
                    <a:lnTo>
                      <a:pt x="1088" y="224"/>
                    </a:lnTo>
                    <a:lnTo>
                      <a:pt x="1116" y="224"/>
                    </a:lnTo>
                    <a:lnTo>
                      <a:pt x="1177" y="213"/>
                    </a:lnTo>
                    <a:lnTo>
                      <a:pt x="1284" y="204"/>
                    </a:lnTo>
                    <a:lnTo>
                      <a:pt x="1410" y="196"/>
                    </a:lnTo>
                    <a:lnTo>
                      <a:pt x="1543" y="187"/>
                    </a:lnTo>
                    <a:lnTo>
                      <a:pt x="1677" y="177"/>
                    </a:lnTo>
                    <a:lnTo>
                      <a:pt x="1810" y="169"/>
                    </a:lnTo>
                    <a:lnTo>
                      <a:pt x="1927" y="160"/>
                    </a:lnTo>
                    <a:lnTo>
                      <a:pt x="2016" y="160"/>
                    </a:lnTo>
                    <a:lnTo>
                      <a:pt x="2070" y="151"/>
                    </a:lnTo>
                    <a:lnTo>
                      <a:pt x="2096" y="151"/>
                    </a:lnTo>
                    <a:lnTo>
                      <a:pt x="2114" y="151"/>
                    </a:lnTo>
                    <a:lnTo>
                      <a:pt x="2131" y="151"/>
                    </a:lnTo>
                    <a:lnTo>
                      <a:pt x="2150" y="160"/>
                    </a:lnTo>
                    <a:lnTo>
                      <a:pt x="2158" y="160"/>
                    </a:lnTo>
                    <a:lnTo>
                      <a:pt x="2167" y="169"/>
                    </a:lnTo>
                    <a:lnTo>
                      <a:pt x="2176" y="177"/>
                    </a:lnTo>
                    <a:lnTo>
                      <a:pt x="2176" y="187"/>
                    </a:lnTo>
                    <a:lnTo>
                      <a:pt x="2185" y="196"/>
                    </a:lnTo>
                    <a:lnTo>
                      <a:pt x="2194" y="213"/>
                    </a:lnTo>
                    <a:lnTo>
                      <a:pt x="2230" y="231"/>
                    </a:lnTo>
                    <a:lnTo>
                      <a:pt x="2256" y="231"/>
                    </a:lnTo>
                    <a:lnTo>
                      <a:pt x="2267" y="224"/>
                    </a:lnTo>
                    <a:lnTo>
                      <a:pt x="2267" y="204"/>
                    </a:lnTo>
                    <a:lnTo>
                      <a:pt x="2256" y="187"/>
                    </a:lnTo>
                    <a:lnTo>
                      <a:pt x="2247" y="151"/>
                    </a:lnTo>
                    <a:lnTo>
                      <a:pt x="2247" y="124"/>
                    </a:lnTo>
                    <a:lnTo>
                      <a:pt x="2238" y="88"/>
                    </a:lnTo>
                    <a:lnTo>
                      <a:pt x="2238" y="62"/>
                    </a:lnTo>
                    <a:lnTo>
                      <a:pt x="2247" y="35"/>
                    </a:lnTo>
                    <a:lnTo>
                      <a:pt x="2256" y="17"/>
                    </a:lnTo>
                    <a:lnTo>
                      <a:pt x="2267" y="0"/>
                    </a:lnTo>
                    <a:lnTo>
                      <a:pt x="2283" y="0"/>
                    </a:lnTo>
                    <a:lnTo>
                      <a:pt x="2292" y="8"/>
                    </a:lnTo>
                    <a:lnTo>
                      <a:pt x="2311" y="17"/>
                    </a:lnTo>
                    <a:lnTo>
                      <a:pt x="2320" y="27"/>
                    </a:lnTo>
                    <a:lnTo>
                      <a:pt x="2347" y="27"/>
                    </a:lnTo>
                    <a:lnTo>
                      <a:pt x="2364" y="35"/>
                    </a:lnTo>
                    <a:lnTo>
                      <a:pt x="2391" y="35"/>
                    </a:lnTo>
                    <a:lnTo>
                      <a:pt x="2427" y="17"/>
                    </a:lnTo>
                    <a:lnTo>
                      <a:pt x="2435" y="27"/>
                    </a:lnTo>
                    <a:lnTo>
                      <a:pt x="2453" y="27"/>
                    </a:lnTo>
                    <a:lnTo>
                      <a:pt x="2461" y="27"/>
                    </a:lnTo>
                    <a:lnTo>
                      <a:pt x="2471" y="35"/>
                    </a:lnTo>
                    <a:lnTo>
                      <a:pt x="2471" y="44"/>
                    </a:lnTo>
                    <a:lnTo>
                      <a:pt x="2480" y="44"/>
                    </a:lnTo>
                    <a:lnTo>
                      <a:pt x="2480" y="53"/>
                    </a:lnTo>
                    <a:lnTo>
                      <a:pt x="2480" y="62"/>
                    </a:lnTo>
                    <a:lnTo>
                      <a:pt x="2480" y="71"/>
                    </a:lnTo>
                    <a:lnTo>
                      <a:pt x="2480" y="80"/>
                    </a:lnTo>
                    <a:lnTo>
                      <a:pt x="2480" y="88"/>
                    </a:lnTo>
                    <a:lnTo>
                      <a:pt x="2488" y="88"/>
                    </a:lnTo>
                    <a:lnTo>
                      <a:pt x="2488" y="97"/>
                    </a:lnTo>
                    <a:lnTo>
                      <a:pt x="2497" y="107"/>
                    </a:lnTo>
                    <a:lnTo>
                      <a:pt x="2497" y="115"/>
                    </a:lnTo>
                    <a:lnTo>
                      <a:pt x="2507" y="124"/>
                    </a:lnTo>
                    <a:lnTo>
                      <a:pt x="2507" y="133"/>
                    </a:lnTo>
                    <a:lnTo>
                      <a:pt x="2507" y="143"/>
                    </a:lnTo>
                    <a:lnTo>
                      <a:pt x="2507" y="151"/>
                    </a:lnTo>
                    <a:lnTo>
                      <a:pt x="2497" y="160"/>
                    </a:lnTo>
                    <a:lnTo>
                      <a:pt x="2480" y="160"/>
                    </a:lnTo>
                    <a:lnTo>
                      <a:pt x="2471" y="169"/>
                    </a:lnTo>
                    <a:lnTo>
                      <a:pt x="2453" y="169"/>
                    </a:lnTo>
                    <a:lnTo>
                      <a:pt x="2444" y="169"/>
                    </a:lnTo>
                    <a:lnTo>
                      <a:pt x="2435" y="177"/>
                    </a:lnTo>
                    <a:lnTo>
                      <a:pt x="2427" y="177"/>
                    </a:lnTo>
                    <a:lnTo>
                      <a:pt x="2435" y="187"/>
                    </a:lnTo>
                    <a:lnTo>
                      <a:pt x="2453" y="187"/>
                    </a:lnTo>
                    <a:lnTo>
                      <a:pt x="2461" y="187"/>
                    </a:lnTo>
                    <a:lnTo>
                      <a:pt x="2480" y="187"/>
                    </a:lnTo>
                    <a:lnTo>
                      <a:pt x="2488" y="187"/>
                    </a:lnTo>
                    <a:lnTo>
                      <a:pt x="2507" y="196"/>
                    </a:lnTo>
                    <a:lnTo>
                      <a:pt x="2524" y="196"/>
                    </a:lnTo>
                    <a:lnTo>
                      <a:pt x="2533" y="196"/>
                    </a:lnTo>
                    <a:lnTo>
                      <a:pt x="2541" y="204"/>
                    </a:lnTo>
                    <a:lnTo>
                      <a:pt x="2541" y="213"/>
                    </a:lnTo>
                    <a:lnTo>
                      <a:pt x="2551" y="224"/>
                    </a:lnTo>
                    <a:lnTo>
                      <a:pt x="2560" y="249"/>
                    </a:lnTo>
                    <a:lnTo>
                      <a:pt x="2568" y="277"/>
                    </a:lnTo>
                    <a:lnTo>
                      <a:pt x="2568" y="293"/>
                    </a:lnTo>
                    <a:lnTo>
                      <a:pt x="2577" y="311"/>
                    </a:lnTo>
                    <a:lnTo>
                      <a:pt x="2587" y="321"/>
                    </a:lnTo>
                    <a:lnTo>
                      <a:pt x="2587" y="330"/>
                    </a:lnTo>
                    <a:lnTo>
                      <a:pt x="2595" y="337"/>
                    </a:lnTo>
                    <a:lnTo>
                      <a:pt x="2595" y="348"/>
                    </a:lnTo>
                    <a:lnTo>
                      <a:pt x="2604" y="357"/>
                    </a:lnTo>
                    <a:lnTo>
                      <a:pt x="2604" y="364"/>
                    </a:lnTo>
                    <a:lnTo>
                      <a:pt x="2613" y="392"/>
                    </a:lnTo>
                    <a:lnTo>
                      <a:pt x="2631" y="428"/>
                    </a:lnTo>
                    <a:lnTo>
                      <a:pt x="2649" y="472"/>
                    </a:lnTo>
                    <a:lnTo>
                      <a:pt x="2676" y="526"/>
                    </a:lnTo>
                    <a:lnTo>
                      <a:pt x="2693" y="570"/>
                    </a:lnTo>
                    <a:lnTo>
                      <a:pt x="2720" y="624"/>
                    </a:lnTo>
                    <a:lnTo>
                      <a:pt x="2737" y="660"/>
                    </a:lnTo>
                    <a:lnTo>
                      <a:pt x="2757" y="694"/>
                    </a:lnTo>
                    <a:lnTo>
                      <a:pt x="2773" y="713"/>
                    </a:lnTo>
                    <a:lnTo>
                      <a:pt x="2784" y="730"/>
                    </a:lnTo>
                    <a:lnTo>
                      <a:pt x="2801" y="748"/>
                    </a:lnTo>
                    <a:lnTo>
                      <a:pt x="2810" y="766"/>
                    </a:lnTo>
                    <a:lnTo>
                      <a:pt x="2837" y="793"/>
                    </a:lnTo>
                    <a:lnTo>
                      <a:pt x="2854" y="810"/>
                    </a:lnTo>
                    <a:lnTo>
                      <a:pt x="2872" y="837"/>
                    </a:lnTo>
                    <a:lnTo>
                      <a:pt x="2897" y="865"/>
                    </a:lnTo>
                    <a:lnTo>
                      <a:pt x="2917" y="890"/>
                    </a:lnTo>
                    <a:lnTo>
                      <a:pt x="2944" y="918"/>
                    </a:lnTo>
                    <a:lnTo>
                      <a:pt x="2970" y="945"/>
                    </a:lnTo>
                    <a:lnTo>
                      <a:pt x="2970" y="954"/>
                    </a:lnTo>
                    <a:lnTo>
                      <a:pt x="2978" y="963"/>
                    </a:lnTo>
                    <a:lnTo>
                      <a:pt x="2978" y="971"/>
                    </a:lnTo>
                    <a:lnTo>
                      <a:pt x="2970" y="981"/>
                    </a:lnTo>
                    <a:lnTo>
                      <a:pt x="2970" y="990"/>
                    </a:lnTo>
                    <a:lnTo>
                      <a:pt x="2961" y="990"/>
                    </a:lnTo>
                    <a:lnTo>
                      <a:pt x="2944" y="990"/>
                    </a:lnTo>
                    <a:lnTo>
                      <a:pt x="2934" y="990"/>
                    </a:lnTo>
                    <a:lnTo>
                      <a:pt x="2925" y="981"/>
                    </a:lnTo>
                    <a:lnTo>
                      <a:pt x="2917" y="971"/>
                    </a:lnTo>
                    <a:lnTo>
                      <a:pt x="2908" y="954"/>
                    </a:lnTo>
                    <a:lnTo>
                      <a:pt x="2908" y="945"/>
                    </a:lnTo>
                    <a:lnTo>
                      <a:pt x="2897" y="936"/>
                    </a:lnTo>
                    <a:lnTo>
                      <a:pt x="2897" y="927"/>
                    </a:lnTo>
                    <a:lnTo>
                      <a:pt x="2890" y="927"/>
                    </a:lnTo>
                    <a:lnTo>
                      <a:pt x="2890" y="936"/>
                    </a:lnTo>
                    <a:lnTo>
                      <a:pt x="2890" y="954"/>
                    </a:lnTo>
                    <a:lnTo>
                      <a:pt x="2890" y="971"/>
                    </a:lnTo>
                    <a:lnTo>
                      <a:pt x="2890" y="981"/>
                    </a:lnTo>
                    <a:lnTo>
                      <a:pt x="2897" y="998"/>
                    </a:lnTo>
                    <a:lnTo>
                      <a:pt x="2897" y="1007"/>
                    </a:lnTo>
                    <a:lnTo>
                      <a:pt x="2908" y="1016"/>
                    </a:lnTo>
                    <a:lnTo>
                      <a:pt x="2917" y="1034"/>
                    </a:lnTo>
                    <a:lnTo>
                      <a:pt x="2925" y="1043"/>
                    </a:lnTo>
                    <a:lnTo>
                      <a:pt x="2934" y="1051"/>
                    </a:lnTo>
                    <a:lnTo>
                      <a:pt x="2944" y="1070"/>
                    </a:lnTo>
                    <a:lnTo>
                      <a:pt x="2952" y="1078"/>
                    </a:lnTo>
                    <a:lnTo>
                      <a:pt x="2952" y="1087"/>
                    </a:lnTo>
                    <a:lnTo>
                      <a:pt x="2961" y="1096"/>
                    </a:lnTo>
                    <a:lnTo>
                      <a:pt x="2961" y="1105"/>
                    </a:lnTo>
                    <a:lnTo>
                      <a:pt x="2970" y="1114"/>
                    </a:lnTo>
                    <a:lnTo>
                      <a:pt x="2970" y="1123"/>
                    </a:lnTo>
                    <a:lnTo>
                      <a:pt x="2978" y="1131"/>
                    </a:lnTo>
                    <a:lnTo>
                      <a:pt x="2978" y="1150"/>
                    </a:lnTo>
                    <a:lnTo>
                      <a:pt x="2978" y="1158"/>
                    </a:lnTo>
                    <a:lnTo>
                      <a:pt x="2978" y="1177"/>
                    </a:lnTo>
                    <a:lnTo>
                      <a:pt x="2988" y="1203"/>
                    </a:lnTo>
                    <a:lnTo>
                      <a:pt x="3014" y="1238"/>
                    </a:lnTo>
                    <a:lnTo>
                      <a:pt x="3041" y="1292"/>
                    </a:lnTo>
                    <a:lnTo>
                      <a:pt x="3077" y="1354"/>
                    </a:lnTo>
                    <a:lnTo>
                      <a:pt x="3121" y="1427"/>
                    </a:lnTo>
                    <a:lnTo>
                      <a:pt x="3166" y="1498"/>
                    </a:lnTo>
                    <a:lnTo>
                      <a:pt x="3201" y="1560"/>
                    </a:lnTo>
                    <a:lnTo>
                      <a:pt x="3237" y="1623"/>
                    </a:lnTo>
                    <a:lnTo>
                      <a:pt x="3274" y="1676"/>
                    </a:lnTo>
                    <a:lnTo>
                      <a:pt x="3290" y="1720"/>
                    </a:lnTo>
                    <a:lnTo>
                      <a:pt x="3309" y="1747"/>
                    </a:lnTo>
                    <a:lnTo>
                      <a:pt x="3318" y="1774"/>
                    </a:lnTo>
                    <a:lnTo>
                      <a:pt x="3334" y="1791"/>
                    </a:lnTo>
                    <a:lnTo>
                      <a:pt x="3345" y="1809"/>
                    </a:lnTo>
                    <a:lnTo>
                      <a:pt x="3354" y="1827"/>
                    </a:lnTo>
                    <a:lnTo>
                      <a:pt x="3362" y="1836"/>
                    </a:lnTo>
                    <a:lnTo>
                      <a:pt x="3371" y="1844"/>
                    </a:lnTo>
                    <a:lnTo>
                      <a:pt x="3381" y="1854"/>
                    </a:lnTo>
                    <a:lnTo>
                      <a:pt x="3381" y="1864"/>
                    </a:lnTo>
                    <a:lnTo>
                      <a:pt x="3390" y="1871"/>
                    </a:lnTo>
                    <a:lnTo>
                      <a:pt x="3407" y="1916"/>
                    </a:lnTo>
                    <a:lnTo>
                      <a:pt x="3416" y="1960"/>
                    </a:lnTo>
                    <a:lnTo>
                      <a:pt x="3416" y="2006"/>
                    </a:lnTo>
                    <a:lnTo>
                      <a:pt x="3416" y="2050"/>
                    </a:lnTo>
                    <a:lnTo>
                      <a:pt x="3416" y="2095"/>
                    </a:lnTo>
                    <a:lnTo>
                      <a:pt x="3416" y="2140"/>
                    </a:lnTo>
                    <a:lnTo>
                      <a:pt x="3416" y="2175"/>
                    </a:lnTo>
                    <a:lnTo>
                      <a:pt x="3416" y="2210"/>
                    </a:lnTo>
                    <a:lnTo>
                      <a:pt x="3416" y="2237"/>
                    </a:lnTo>
                    <a:lnTo>
                      <a:pt x="3425" y="2264"/>
                    </a:lnTo>
                    <a:lnTo>
                      <a:pt x="3434" y="2273"/>
                    </a:lnTo>
                    <a:lnTo>
                      <a:pt x="3434" y="2281"/>
                    </a:lnTo>
                    <a:lnTo>
                      <a:pt x="3434" y="2290"/>
                    </a:lnTo>
                    <a:lnTo>
                      <a:pt x="3443" y="2300"/>
                    </a:lnTo>
                    <a:lnTo>
                      <a:pt x="3443" y="2308"/>
                    </a:lnTo>
                    <a:lnTo>
                      <a:pt x="3443" y="2317"/>
                    </a:lnTo>
                    <a:lnTo>
                      <a:pt x="3443" y="2326"/>
                    </a:lnTo>
                    <a:lnTo>
                      <a:pt x="3443" y="2335"/>
                    </a:lnTo>
                    <a:lnTo>
                      <a:pt x="3434" y="2335"/>
                    </a:lnTo>
                    <a:lnTo>
                      <a:pt x="3434" y="2326"/>
                    </a:lnTo>
                    <a:lnTo>
                      <a:pt x="3434" y="2317"/>
                    </a:lnTo>
                    <a:lnTo>
                      <a:pt x="3434" y="2308"/>
                    </a:lnTo>
                    <a:lnTo>
                      <a:pt x="3434" y="2300"/>
                    </a:lnTo>
                    <a:lnTo>
                      <a:pt x="3425" y="2300"/>
                    </a:lnTo>
                    <a:lnTo>
                      <a:pt x="3416" y="2308"/>
                    </a:lnTo>
                    <a:lnTo>
                      <a:pt x="3416" y="2317"/>
                    </a:lnTo>
                    <a:lnTo>
                      <a:pt x="3416" y="2326"/>
                    </a:lnTo>
                    <a:lnTo>
                      <a:pt x="3407" y="2335"/>
                    </a:lnTo>
                    <a:lnTo>
                      <a:pt x="3407" y="2344"/>
                    </a:lnTo>
                    <a:lnTo>
                      <a:pt x="3398" y="2353"/>
                    </a:lnTo>
                    <a:lnTo>
                      <a:pt x="3398" y="2361"/>
                    </a:lnTo>
                    <a:lnTo>
                      <a:pt x="3390" y="2361"/>
                    </a:lnTo>
                    <a:lnTo>
                      <a:pt x="3390" y="2370"/>
                    </a:lnTo>
                    <a:lnTo>
                      <a:pt x="3390" y="2380"/>
                    </a:lnTo>
                    <a:lnTo>
                      <a:pt x="3390" y="2389"/>
                    </a:lnTo>
                    <a:lnTo>
                      <a:pt x="3390" y="2397"/>
                    </a:lnTo>
                    <a:lnTo>
                      <a:pt x="3381" y="2397"/>
                    </a:lnTo>
                    <a:lnTo>
                      <a:pt x="3381" y="2406"/>
                    </a:lnTo>
                    <a:lnTo>
                      <a:pt x="3381" y="2417"/>
                    </a:lnTo>
                    <a:lnTo>
                      <a:pt x="3381" y="2424"/>
                    </a:lnTo>
                    <a:lnTo>
                      <a:pt x="3381" y="2433"/>
                    </a:lnTo>
                    <a:lnTo>
                      <a:pt x="3381" y="2451"/>
                    </a:lnTo>
                    <a:lnTo>
                      <a:pt x="3381" y="2470"/>
                    </a:lnTo>
                    <a:lnTo>
                      <a:pt x="3381" y="2486"/>
                    </a:lnTo>
                    <a:lnTo>
                      <a:pt x="3381" y="2504"/>
                    </a:lnTo>
                    <a:lnTo>
                      <a:pt x="3381" y="2523"/>
                    </a:lnTo>
                    <a:lnTo>
                      <a:pt x="3381" y="2541"/>
                    </a:lnTo>
                    <a:lnTo>
                      <a:pt x="3390" y="2550"/>
                    </a:lnTo>
                    <a:lnTo>
                      <a:pt x="3390" y="2567"/>
                    </a:lnTo>
                    <a:lnTo>
                      <a:pt x="3381" y="2585"/>
                    </a:lnTo>
                    <a:lnTo>
                      <a:pt x="3381" y="2594"/>
                    </a:lnTo>
                    <a:lnTo>
                      <a:pt x="3381" y="2603"/>
                    </a:lnTo>
                    <a:lnTo>
                      <a:pt x="3371" y="2612"/>
                    </a:lnTo>
                    <a:lnTo>
                      <a:pt x="3371" y="2621"/>
                    </a:lnTo>
                    <a:lnTo>
                      <a:pt x="3362" y="2630"/>
                    </a:lnTo>
                    <a:lnTo>
                      <a:pt x="3354" y="2630"/>
                    </a:lnTo>
                    <a:lnTo>
                      <a:pt x="3345" y="2638"/>
                    </a:lnTo>
                    <a:lnTo>
                      <a:pt x="3334" y="2647"/>
                    </a:lnTo>
                    <a:lnTo>
                      <a:pt x="3327" y="2647"/>
                    </a:lnTo>
                    <a:lnTo>
                      <a:pt x="3318" y="2657"/>
                    </a:lnTo>
                    <a:lnTo>
                      <a:pt x="3309" y="2657"/>
                    </a:lnTo>
                    <a:lnTo>
                      <a:pt x="3301" y="2657"/>
                    </a:lnTo>
                    <a:lnTo>
                      <a:pt x="3301" y="2665"/>
                    </a:lnTo>
                    <a:lnTo>
                      <a:pt x="3290" y="2665"/>
                    </a:lnTo>
                    <a:lnTo>
                      <a:pt x="3281" y="2674"/>
                    </a:lnTo>
                    <a:lnTo>
                      <a:pt x="3274" y="2683"/>
                    </a:lnTo>
                    <a:lnTo>
                      <a:pt x="3265" y="2692"/>
                    </a:lnTo>
                    <a:lnTo>
                      <a:pt x="3254" y="2701"/>
                    </a:lnTo>
                    <a:lnTo>
                      <a:pt x="3247" y="2710"/>
                    </a:lnTo>
                    <a:lnTo>
                      <a:pt x="3237" y="2710"/>
                    </a:lnTo>
                    <a:lnTo>
                      <a:pt x="3228" y="2710"/>
                    </a:lnTo>
                    <a:lnTo>
                      <a:pt x="3221" y="2710"/>
                    </a:lnTo>
                    <a:lnTo>
                      <a:pt x="3210" y="2710"/>
                    </a:lnTo>
                    <a:lnTo>
                      <a:pt x="3201" y="2718"/>
                    </a:lnTo>
                    <a:lnTo>
                      <a:pt x="3194" y="2718"/>
                    </a:lnTo>
                    <a:lnTo>
                      <a:pt x="3184" y="2718"/>
                    </a:lnTo>
                    <a:lnTo>
                      <a:pt x="3174" y="2718"/>
                    </a:lnTo>
                    <a:lnTo>
                      <a:pt x="3166" y="2727"/>
                    </a:lnTo>
                    <a:lnTo>
                      <a:pt x="3157" y="2737"/>
                    </a:lnTo>
                    <a:lnTo>
                      <a:pt x="3148" y="2746"/>
                    </a:lnTo>
                    <a:lnTo>
                      <a:pt x="3141" y="2746"/>
                    </a:lnTo>
                    <a:lnTo>
                      <a:pt x="3121" y="2754"/>
                    </a:lnTo>
                    <a:lnTo>
                      <a:pt x="3104" y="2754"/>
                    </a:lnTo>
                    <a:lnTo>
                      <a:pt x="3077" y="2754"/>
                    </a:lnTo>
                    <a:lnTo>
                      <a:pt x="3068" y="2754"/>
                    </a:lnTo>
                    <a:lnTo>
                      <a:pt x="3059" y="2754"/>
                    </a:lnTo>
                    <a:lnTo>
                      <a:pt x="3050" y="2746"/>
                    </a:lnTo>
                    <a:lnTo>
                      <a:pt x="3041" y="2737"/>
                    </a:lnTo>
                    <a:lnTo>
                      <a:pt x="3033" y="2727"/>
                    </a:lnTo>
                    <a:lnTo>
                      <a:pt x="3024" y="2727"/>
                    </a:lnTo>
                    <a:lnTo>
                      <a:pt x="3024" y="2737"/>
                    </a:lnTo>
                    <a:lnTo>
                      <a:pt x="3014" y="2737"/>
                    </a:lnTo>
                    <a:lnTo>
                      <a:pt x="3014" y="2727"/>
                    </a:lnTo>
                    <a:lnTo>
                      <a:pt x="3014" y="2718"/>
                    </a:lnTo>
                    <a:lnTo>
                      <a:pt x="3024" y="2701"/>
                    </a:lnTo>
                    <a:lnTo>
                      <a:pt x="3024" y="2683"/>
                    </a:lnTo>
                    <a:lnTo>
                      <a:pt x="3014" y="2657"/>
                    </a:lnTo>
                    <a:lnTo>
                      <a:pt x="3014" y="2638"/>
                    </a:lnTo>
                    <a:lnTo>
                      <a:pt x="3006" y="2612"/>
                    </a:lnTo>
                    <a:lnTo>
                      <a:pt x="2997" y="2594"/>
                    </a:lnTo>
                    <a:lnTo>
                      <a:pt x="2978" y="2585"/>
                    </a:lnTo>
                    <a:lnTo>
                      <a:pt x="2970" y="2577"/>
                    </a:lnTo>
                    <a:lnTo>
                      <a:pt x="2970" y="2557"/>
                    </a:lnTo>
                    <a:lnTo>
                      <a:pt x="2961" y="2550"/>
                    </a:lnTo>
                    <a:lnTo>
                      <a:pt x="2961" y="2541"/>
                    </a:lnTo>
                    <a:lnTo>
                      <a:pt x="2952" y="2532"/>
                    </a:lnTo>
                    <a:lnTo>
                      <a:pt x="2952" y="2523"/>
                    </a:lnTo>
                    <a:lnTo>
                      <a:pt x="2944" y="2523"/>
                    </a:lnTo>
                    <a:lnTo>
                      <a:pt x="2944" y="2514"/>
                    </a:lnTo>
                    <a:lnTo>
                      <a:pt x="2934" y="2514"/>
                    </a:lnTo>
                    <a:lnTo>
                      <a:pt x="2925" y="2514"/>
                    </a:lnTo>
                    <a:lnTo>
                      <a:pt x="2925" y="2504"/>
                    </a:lnTo>
                    <a:lnTo>
                      <a:pt x="2917" y="2486"/>
                    </a:lnTo>
                    <a:lnTo>
                      <a:pt x="2908" y="2470"/>
                    </a:lnTo>
                    <a:lnTo>
                      <a:pt x="2890" y="2451"/>
                    </a:lnTo>
                    <a:lnTo>
                      <a:pt x="2881" y="2433"/>
                    </a:lnTo>
                    <a:lnTo>
                      <a:pt x="2864" y="2424"/>
                    </a:lnTo>
                    <a:lnTo>
                      <a:pt x="2844" y="2406"/>
                    </a:lnTo>
                    <a:lnTo>
                      <a:pt x="2837" y="2389"/>
                    </a:lnTo>
                    <a:lnTo>
                      <a:pt x="2817" y="2389"/>
                    </a:lnTo>
                    <a:lnTo>
                      <a:pt x="2810" y="2380"/>
                    </a:lnTo>
                    <a:lnTo>
                      <a:pt x="2801" y="2380"/>
                    </a:lnTo>
                    <a:lnTo>
                      <a:pt x="2784" y="2380"/>
                    </a:lnTo>
                    <a:lnTo>
                      <a:pt x="2773" y="2370"/>
                    </a:lnTo>
                    <a:lnTo>
                      <a:pt x="2757" y="2370"/>
                    </a:lnTo>
                    <a:lnTo>
                      <a:pt x="2748" y="2361"/>
                    </a:lnTo>
                    <a:lnTo>
                      <a:pt x="2737" y="2361"/>
                    </a:lnTo>
                    <a:lnTo>
                      <a:pt x="2720" y="2353"/>
                    </a:lnTo>
                    <a:lnTo>
                      <a:pt x="2711" y="2344"/>
                    </a:lnTo>
                    <a:lnTo>
                      <a:pt x="2693" y="2326"/>
                    </a:lnTo>
                    <a:lnTo>
                      <a:pt x="2684" y="2317"/>
                    </a:lnTo>
                    <a:lnTo>
                      <a:pt x="2676" y="2300"/>
                    </a:lnTo>
                    <a:lnTo>
                      <a:pt x="2667" y="2273"/>
                    </a:lnTo>
                    <a:lnTo>
                      <a:pt x="2667" y="2255"/>
                    </a:lnTo>
                    <a:lnTo>
                      <a:pt x="2657" y="2228"/>
                    </a:lnTo>
                    <a:lnTo>
                      <a:pt x="2649" y="2210"/>
                    </a:lnTo>
                    <a:lnTo>
                      <a:pt x="2649" y="2184"/>
                    </a:lnTo>
                    <a:lnTo>
                      <a:pt x="2640" y="2166"/>
                    </a:lnTo>
                    <a:lnTo>
                      <a:pt x="2631" y="2157"/>
                    </a:lnTo>
                    <a:lnTo>
                      <a:pt x="2631" y="2140"/>
                    </a:lnTo>
                    <a:lnTo>
                      <a:pt x="2623" y="2140"/>
                    </a:lnTo>
                    <a:lnTo>
                      <a:pt x="2613" y="2130"/>
                    </a:lnTo>
                    <a:lnTo>
                      <a:pt x="2604" y="2121"/>
                    </a:lnTo>
                    <a:lnTo>
                      <a:pt x="2595" y="2121"/>
                    </a:lnTo>
                    <a:lnTo>
                      <a:pt x="2577" y="2113"/>
                    </a:lnTo>
                    <a:lnTo>
                      <a:pt x="2568" y="2095"/>
                    </a:lnTo>
                    <a:lnTo>
                      <a:pt x="2560" y="2086"/>
                    </a:lnTo>
                    <a:lnTo>
                      <a:pt x="2551" y="2068"/>
                    </a:lnTo>
                    <a:lnTo>
                      <a:pt x="2533" y="2060"/>
                    </a:lnTo>
                    <a:lnTo>
                      <a:pt x="2524" y="2033"/>
                    </a:lnTo>
                    <a:lnTo>
                      <a:pt x="2524" y="2015"/>
                    </a:lnTo>
                    <a:lnTo>
                      <a:pt x="2515" y="1997"/>
                    </a:lnTo>
                    <a:lnTo>
                      <a:pt x="2507" y="1979"/>
                    </a:lnTo>
                    <a:lnTo>
                      <a:pt x="2507" y="1960"/>
                    </a:lnTo>
                    <a:lnTo>
                      <a:pt x="2507" y="1944"/>
                    </a:lnTo>
                    <a:lnTo>
                      <a:pt x="2497" y="1935"/>
                    </a:lnTo>
                    <a:lnTo>
                      <a:pt x="2497" y="1924"/>
                    </a:lnTo>
                    <a:lnTo>
                      <a:pt x="2488" y="1916"/>
                    </a:lnTo>
                    <a:lnTo>
                      <a:pt x="2480" y="1916"/>
                    </a:lnTo>
                    <a:lnTo>
                      <a:pt x="2471" y="1907"/>
                    </a:lnTo>
                    <a:lnTo>
                      <a:pt x="2461" y="1907"/>
                    </a:lnTo>
                    <a:lnTo>
                      <a:pt x="2471" y="1916"/>
                    </a:lnTo>
                    <a:lnTo>
                      <a:pt x="2471" y="1924"/>
                    </a:lnTo>
                    <a:lnTo>
                      <a:pt x="2480" y="1935"/>
                    </a:lnTo>
                    <a:lnTo>
                      <a:pt x="2488" y="1944"/>
                    </a:lnTo>
                    <a:lnTo>
                      <a:pt x="2488" y="1951"/>
                    </a:lnTo>
                    <a:lnTo>
                      <a:pt x="2480" y="1960"/>
                    </a:lnTo>
                    <a:lnTo>
                      <a:pt x="2471" y="1969"/>
                    </a:lnTo>
                    <a:lnTo>
                      <a:pt x="2461" y="1969"/>
                    </a:lnTo>
                    <a:lnTo>
                      <a:pt x="2444" y="1969"/>
                    </a:lnTo>
                    <a:lnTo>
                      <a:pt x="2427" y="1969"/>
                    </a:lnTo>
                    <a:lnTo>
                      <a:pt x="2408" y="1960"/>
                    </a:lnTo>
                    <a:lnTo>
                      <a:pt x="2400" y="1951"/>
                    </a:lnTo>
                    <a:lnTo>
                      <a:pt x="2380" y="1935"/>
                    </a:lnTo>
                    <a:lnTo>
                      <a:pt x="2373" y="1916"/>
                    </a:lnTo>
                    <a:lnTo>
                      <a:pt x="2355" y="1898"/>
                    </a:lnTo>
                    <a:lnTo>
                      <a:pt x="2336" y="1880"/>
                    </a:lnTo>
                    <a:lnTo>
                      <a:pt x="2327" y="1864"/>
                    </a:lnTo>
                    <a:lnTo>
                      <a:pt x="2320" y="1844"/>
                    </a:lnTo>
                    <a:lnTo>
                      <a:pt x="2311" y="1827"/>
                    </a:lnTo>
                    <a:lnTo>
                      <a:pt x="2300" y="1809"/>
                    </a:lnTo>
                    <a:lnTo>
                      <a:pt x="2292" y="1800"/>
                    </a:lnTo>
                    <a:lnTo>
                      <a:pt x="2292" y="1783"/>
                    </a:lnTo>
                    <a:lnTo>
                      <a:pt x="2283" y="1774"/>
                    </a:lnTo>
                    <a:lnTo>
                      <a:pt x="2283" y="1756"/>
                    </a:lnTo>
                    <a:lnTo>
                      <a:pt x="2274" y="1738"/>
                    </a:lnTo>
                    <a:lnTo>
                      <a:pt x="2267" y="1729"/>
                    </a:lnTo>
                    <a:lnTo>
                      <a:pt x="2267" y="1711"/>
                    </a:lnTo>
                    <a:lnTo>
                      <a:pt x="2256" y="1703"/>
                    </a:lnTo>
                    <a:lnTo>
                      <a:pt x="2247" y="1684"/>
                    </a:lnTo>
                    <a:lnTo>
                      <a:pt x="2238" y="1676"/>
                    </a:lnTo>
                    <a:lnTo>
                      <a:pt x="2230" y="1667"/>
                    </a:lnTo>
                    <a:lnTo>
                      <a:pt x="2230" y="1658"/>
                    </a:lnTo>
                    <a:lnTo>
                      <a:pt x="2230" y="1649"/>
                    </a:lnTo>
                    <a:lnTo>
                      <a:pt x="2230" y="1640"/>
                    </a:lnTo>
                    <a:lnTo>
                      <a:pt x="2238" y="1631"/>
                    </a:lnTo>
                    <a:lnTo>
                      <a:pt x="2247" y="1623"/>
                    </a:lnTo>
                    <a:lnTo>
                      <a:pt x="2247" y="1613"/>
                    </a:lnTo>
                    <a:lnTo>
                      <a:pt x="2256" y="1604"/>
                    </a:lnTo>
                    <a:lnTo>
                      <a:pt x="2256" y="1595"/>
                    </a:lnTo>
                    <a:lnTo>
                      <a:pt x="2256" y="1587"/>
                    </a:lnTo>
                    <a:lnTo>
                      <a:pt x="2256" y="1578"/>
                    </a:lnTo>
                    <a:lnTo>
                      <a:pt x="2256" y="1568"/>
                    </a:lnTo>
                    <a:lnTo>
                      <a:pt x="2267" y="1551"/>
                    </a:lnTo>
                    <a:lnTo>
                      <a:pt x="2274" y="1542"/>
                    </a:lnTo>
                    <a:lnTo>
                      <a:pt x="2283" y="1524"/>
                    </a:lnTo>
                    <a:lnTo>
                      <a:pt x="2292" y="1515"/>
                    </a:lnTo>
                    <a:lnTo>
                      <a:pt x="2300" y="1498"/>
                    </a:lnTo>
                    <a:lnTo>
                      <a:pt x="2300" y="1487"/>
                    </a:lnTo>
                    <a:lnTo>
                      <a:pt x="2300" y="1480"/>
                    </a:lnTo>
                    <a:lnTo>
                      <a:pt x="2292" y="1471"/>
                    </a:lnTo>
                    <a:lnTo>
                      <a:pt x="2283" y="1462"/>
                    </a:lnTo>
                    <a:lnTo>
                      <a:pt x="2283" y="1453"/>
                    </a:lnTo>
                    <a:lnTo>
                      <a:pt x="2274" y="1444"/>
                    </a:lnTo>
                    <a:lnTo>
                      <a:pt x="2267" y="1444"/>
                    </a:lnTo>
                    <a:lnTo>
                      <a:pt x="2256" y="1444"/>
                    </a:lnTo>
                    <a:lnTo>
                      <a:pt x="2256" y="1453"/>
                    </a:lnTo>
                    <a:lnTo>
                      <a:pt x="2256" y="1462"/>
                    </a:lnTo>
                    <a:lnTo>
                      <a:pt x="2267" y="1471"/>
                    </a:lnTo>
                    <a:lnTo>
                      <a:pt x="2267" y="1480"/>
                    </a:lnTo>
                    <a:lnTo>
                      <a:pt x="2256" y="1487"/>
                    </a:lnTo>
                    <a:lnTo>
                      <a:pt x="2256" y="1498"/>
                    </a:lnTo>
                    <a:lnTo>
                      <a:pt x="2247" y="1498"/>
                    </a:lnTo>
                    <a:lnTo>
                      <a:pt x="2238" y="1498"/>
                    </a:lnTo>
                    <a:lnTo>
                      <a:pt x="2238" y="1487"/>
                    </a:lnTo>
                    <a:lnTo>
                      <a:pt x="2230" y="1480"/>
                    </a:lnTo>
                    <a:lnTo>
                      <a:pt x="2220" y="1471"/>
                    </a:lnTo>
                    <a:lnTo>
                      <a:pt x="2220" y="1462"/>
                    </a:lnTo>
                    <a:lnTo>
                      <a:pt x="2211" y="1453"/>
                    </a:lnTo>
                    <a:lnTo>
                      <a:pt x="2203" y="1444"/>
                    </a:lnTo>
                    <a:lnTo>
                      <a:pt x="2203" y="1434"/>
                    </a:lnTo>
                    <a:lnTo>
                      <a:pt x="2194" y="1427"/>
                    </a:lnTo>
                    <a:lnTo>
                      <a:pt x="2185" y="1427"/>
                    </a:lnTo>
                    <a:lnTo>
                      <a:pt x="2185" y="1434"/>
                    </a:lnTo>
                    <a:lnTo>
                      <a:pt x="2176" y="1434"/>
                    </a:lnTo>
                    <a:lnTo>
                      <a:pt x="2176" y="1444"/>
                    </a:lnTo>
                    <a:lnTo>
                      <a:pt x="2185" y="1453"/>
                    </a:lnTo>
                    <a:lnTo>
                      <a:pt x="2185" y="1462"/>
                    </a:lnTo>
                    <a:lnTo>
                      <a:pt x="2194" y="1480"/>
                    </a:lnTo>
                    <a:lnTo>
                      <a:pt x="2203" y="1487"/>
                    </a:lnTo>
                    <a:lnTo>
                      <a:pt x="2203" y="1507"/>
                    </a:lnTo>
                    <a:lnTo>
                      <a:pt x="2203" y="1515"/>
                    </a:lnTo>
                    <a:lnTo>
                      <a:pt x="2211" y="1533"/>
                    </a:lnTo>
                    <a:lnTo>
                      <a:pt x="2211" y="1542"/>
                    </a:lnTo>
                    <a:lnTo>
                      <a:pt x="2211" y="1551"/>
                    </a:lnTo>
                    <a:lnTo>
                      <a:pt x="2203" y="1560"/>
                    </a:lnTo>
                    <a:lnTo>
                      <a:pt x="2194" y="1560"/>
                    </a:lnTo>
                    <a:lnTo>
                      <a:pt x="2185" y="1560"/>
                    </a:lnTo>
                    <a:lnTo>
                      <a:pt x="2176" y="1551"/>
                    </a:lnTo>
                    <a:lnTo>
                      <a:pt x="2167" y="1551"/>
                    </a:lnTo>
                    <a:lnTo>
                      <a:pt x="2158" y="1542"/>
                    </a:lnTo>
                    <a:lnTo>
                      <a:pt x="2150" y="1533"/>
                    </a:lnTo>
                    <a:lnTo>
                      <a:pt x="2140" y="1524"/>
                    </a:lnTo>
                    <a:lnTo>
                      <a:pt x="2131" y="1524"/>
                    </a:lnTo>
                    <a:lnTo>
                      <a:pt x="2123" y="1533"/>
                    </a:lnTo>
                    <a:lnTo>
                      <a:pt x="2114" y="1507"/>
                    </a:lnTo>
                    <a:lnTo>
                      <a:pt x="2114" y="1462"/>
                    </a:lnTo>
                    <a:lnTo>
                      <a:pt x="2114" y="1418"/>
                    </a:lnTo>
                    <a:lnTo>
                      <a:pt x="2114" y="1372"/>
                    </a:lnTo>
                    <a:lnTo>
                      <a:pt x="2123" y="1319"/>
                    </a:lnTo>
                    <a:lnTo>
                      <a:pt x="2131" y="1266"/>
                    </a:lnTo>
                    <a:lnTo>
                      <a:pt x="2140" y="1221"/>
                    </a:lnTo>
                    <a:lnTo>
                      <a:pt x="2140" y="1177"/>
                    </a:lnTo>
                    <a:lnTo>
                      <a:pt x="2140" y="1141"/>
                    </a:lnTo>
                    <a:lnTo>
                      <a:pt x="2131" y="1105"/>
                    </a:lnTo>
                    <a:lnTo>
                      <a:pt x="2123" y="1096"/>
                    </a:lnTo>
                    <a:lnTo>
                      <a:pt x="2114" y="1078"/>
                    </a:lnTo>
                    <a:lnTo>
                      <a:pt x="2114" y="1061"/>
                    </a:lnTo>
                    <a:lnTo>
                      <a:pt x="2114" y="1043"/>
                    </a:lnTo>
                    <a:lnTo>
                      <a:pt x="2114" y="1025"/>
                    </a:lnTo>
                    <a:lnTo>
                      <a:pt x="2114" y="1007"/>
                    </a:lnTo>
                    <a:lnTo>
                      <a:pt x="2105" y="990"/>
                    </a:lnTo>
                    <a:lnTo>
                      <a:pt x="2087" y="963"/>
                    </a:lnTo>
                    <a:lnTo>
                      <a:pt x="2070" y="945"/>
                    </a:lnTo>
                    <a:lnTo>
                      <a:pt x="2043" y="927"/>
                    </a:lnTo>
                    <a:lnTo>
                      <a:pt x="2034" y="918"/>
                    </a:lnTo>
                    <a:lnTo>
                      <a:pt x="2034" y="901"/>
                    </a:lnTo>
                    <a:lnTo>
                      <a:pt x="2034" y="890"/>
                    </a:lnTo>
                    <a:lnTo>
                      <a:pt x="2025" y="883"/>
                    </a:lnTo>
                    <a:lnTo>
                      <a:pt x="2025" y="874"/>
                    </a:lnTo>
                    <a:lnTo>
                      <a:pt x="2016" y="874"/>
                    </a:lnTo>
                    <a:lnTo>
                      <a:pt x="1998" y="865"/>
                    </a:lnTo>
                    <a:lnTo>
                      <a:pt x="1990" y="865"/>
                    </a:lnTo>
                    <a:lnTo>
                      <a:pt x="1971" y="874"/>
                    </a:lnTo>
                    <a:lnTo>
                      <a:pt x="1943" y="883"/>
                    </a:lnTo>
                    <a:lnTo>
                      <a:pt x="1943" y="890"/>
                    </a:lnTo>
                    <a:lnTo>
                      <a:pt x="1943" y="901"/>
                    </a:lnTo>
                    <a:lnTo>
                      <a:pt x="1943" y="918"/>
                    </a:lnTo>
                    <a:lnTo>
                      <a:pt x="1943" y="927"/>
                    </a:lnTo>
                    <a:lnTo>
                      <a:pt x="1936" y="927"/>
                    </a:lnTo>
                    <a:lnTo>
                      <a:pt x="1936" y="936"/>
                    </a:lnTo>
                    <a:lnTo>
                      <a:pt x="1927" y="936"/>
                    </a:lnTo>
                    <a:lnTo>
                      <a:pt x="1927" y="927"/>
                    </a:lnTo>
                    <a:lnTo>
                      <a:pt x="1918" y="918"/>
                    </a:lnTo>
                    <a:lnTo>
                      <a:pt x="1918" y="910"/>
                    </a:lnTo>
                    <a:lnTo>
                      <a:pt x="1910" y="890"/>
                    </a:lnTo>
                    <a:lnTo>
                      <a:pt x="1910" y="874"/>
                    </a:lnTo>
                    <a:lnTo>
                      <a:pt x="1899" y="854"/>
                    </a:lnTo>
                    <a:lnTo>
                      <a:pt x="1890" y="828"/>
                    </a:lnTo>
                    <a:lnTo>
                      <a:pt x="1883" y="810"/>
                    </a:lnTo>
                    <a:lnTo>
                      <a:pt x="1863" y="793"/>
                    </a:lnTo>
                    <a:lnTo>
                      <a:pt x="1856" y="784"/>
                    </a:lnTo>
                    <a:lnTo>
                      <a:pt x="1846" y="766"/>
                    </a:lnTo>
                    <a:lnTo>
                      <a:pt x="1828" y="766"/>
                    </a:lnTo>
                    <a:lnTo>
                      <a:pt x="1819" y="757"/>
                    </a:lnTo>
                    <a:lnTo>
                      <a:pt x="1810" y="757"/>
                    </a:lnTo>
                    <a:lnTo>
                      <a:pt x="1801" y="748"/>
                    </a:lnTo>
                    <a:lnTo>
                      <a:pt x="1793" y="748"/>
                    </a:lnTo>
                    <a:lnTo>
                      <a:pt x="1783" y="740"/>
                    </a:lnTo>
                    <a:lnTo>
                      <a:pt x="1774" y="730"/>
                    </a:lnTo>
                    <a:lnTo>
                      <a:pt x="1766" y="713"/>
                    </a:lnTo>
                    <a:lnTo>
                      <a:pt x="1766" y="694"/>
                    </a:lnTo>
                    <a:lnTo>
                      <a:pt x="1757" y="677"/>
                    </a:lnTo>
                    <a:lnTo>
                      <a:pt x="1748" y="650"/>
                    </a:lnTo>
                    <a:lnTo>
                      <a:pt x="1739" y="650"/>
                    </a:lnTo>
                    <a:lnTo>
                      <a:pt x="1730" y="650"/>
                    </a:lnTo>
                    <a:lnTo>
                      <a:pt x="1721" y="641"/>
                    </a:lnTo>
                    <a:lnTo>
                      <a:pt x="1713" y="633"/>
                    </a:lnTo>
                    <a:lnTo>
                      <a:pt x="1694" y="614"/>
                    </a:lnTo>
                    <a:lnTo>
                      <a:pt x="1677" y="606"/>
                    </a:lnTo>
                    <a:lnTo>
                      <a:pt x="1659" y="588"/>
                    </a:lnTo>
                    <a:lnTo>
                      <a:pt x="1641" y="561"/>
                    </a:lnTo>
                    <a:lnTo>
                      <a:pt x="1614" y="544"/>
                    </a:lnTo>
                    <a:lnTo>
                      <a:pt x="1606" y="544"/>
                    </a:lnTo>
                    <a:lnTo>
                      <a:pt x="1597" y="534"/>
                    </a:lnTo>
                    <a:lnTo>
                      <a:pt x="1579" y="534"/>
                    </a:lnTo>
                    <a:lnTo>
                      <a:pt x="1570" y="526"/>
                    </a:lnTo>
                    <a:lnTo>
                      <a:pt x="1553" y="517"/>
                    </a:lnTo>
                    <a:lnTo>
                      <a:pt x="1543" y="508"/>
                    </a:lnTo>
                    <a:lnTo>
                      <a:pt x="1526" y="500"/>
                    </a:lnTo>
                    <a:lnTo>
                      <a:pt x="1508" y="490"/>
                    </a:lnTo>
                    <a:lnTo>
                      <a:pt x="1490" y="490"/>
                    </a:lnTo>
                    <a:lnTo>
                      <a:pt x="1472" y="490"/>
                    </a:lnTo>
                    <a:lnTo>
                      <a:pt x="1463" y="500"/>
                    </a:lnTo>
                    <a:lnTo>
                      <a:pt x="1453" y="500"/>
                    </a:lnTo>
                    <a:lnTo>
                      <a:pt x="1444" y="500"/>
                    </a:lnTo>
                    <a:lnTo>
                      <a:pt x="1437" y="500"/>
                    </a:lnTo>
                    <a:lnTo>
                      <a:pt x="1428" y="500"/>
                    </a:lnTo>
                    <a:lnTo>
                      <a:pt x="1417" y="500"/>
                    </a:lnTo>
                    <a:lnTo>
                      <a:pt x="1410" y="500"/>
                    </a:lnTo>
                    <a:lnTo>
                      <a:pt x="1400" y="500"/>
                    </a:lnTo>
                    <a:lnTo>
                      <a:pt x="1391" y="500"/>
                    </a:lnTo>
                    <a:lnTo>
                      <a:pt x="1382" y="508"/>
                    </a:lnTo>
                    <a:lnTo>
                      <a:pt x="1373" y="517"/>
                    </a:lnTo>
                    <a:lnTo>
                      <a:pt x="1364" y="526"/>
                    </a:lnTo>
                    <a:lnTo>
                      <a:pt x="1357" y="534"/>
                    </a:lnTo>
                    <a:lnTo>
                      <a:pt x="1347" y="544"/>
                    </a:lnTo>
                    <a:lnTo>
                      <a:pt x="1347" y="553"/>
                    </a:lnTo>
                    <a:lnTo>
                      <a:pt x="1337" y="561"/>
                    </a:lnTo>
                    <a:lnTo>
                      <a:pt x="1347" y="570"/>
                    </a:lnTo>
                    <a:lnTo>
                      <a:pt x="1347" y="580"/>
                    </a:lnTo>
                    <a:lnTo>
                      <a:pt x="1337" y="580"/>
                    </a:lnTo>
                    <a:lnTo>
                      <a:pt x="1329" y="588"/>
                    </a:lnTo>
                    <a:lnTo>
                      <a:pt x="1320" y="588"/>
                    </a:lnTo>
                    <a:lnTo>
                      <a:pt x="1311" y="588"/>
                    </a:lnTo>
                    <a:lnTo>
                      <a:pt x="1293" y="588"/>
                    </a:lnTo>
                    <a:lnTo>
                      <a:pt x="1284" y="588"/>
                    </a:lnTo>
                    <a:lnTo>
                      <a:pt x="1267" y="597"/>
                    </a:lnTo>
                    <a:lnTo>
                      <a:pt x="1257" y="597"/>
                    </a:lnTo>
                    <a:lnTo>
                      <a:pt x="1249" y="606"/>
                    </a:lnTo>
                    <a:lnTo>
                      <a:pt x="1240" y="624"/>
                    </a:lnTo>
                    <a:lnTo>
                      <a:pt x="1231" y="633"/>
                    </a:lnTo>
                    <a:lnTo>
                      <a:pt x="1222" y="650"/>
                    </a:lnTo>
                    <a:lnTo>
                      <a:pt x="1213" y="660"/>
                    </a:lnTo>
                    <a:lnTo>
                      <a:pt x="1204" y="668"/>
                    </a:lnTo>
                    <a:lnTo>
                      <a:pt x="1196" y="677"/>
                    </a:lnTo>
                    <a:lnTo>
                      <a:pt x="1177" y="686"/>
                    </a:lnTo>
                    <a:lnTo>
                      <a:pt x="1169" y="686"/>
                    </a:lnTo>
                    <a:lnTo>
                      <a:pt x="1151" y="686"/>
                    </a:lnTo>
                    <a:lnTo>
                      <a:pt x="1133" y="686"/>
                    </a:lnTo>
                    <a:lnTo>
                      <a:pt x="1124" y="686"/>
                    </a:lnTo>
                    <a:lnTo>
                      <a:pt x="1133" y="694"/>
                    </a:lnTo>
                    <a:lnTo>
                      <a:pt x="1133" y="704"/>
                    </a:lnTo>
                    <a:lnTo>
                      <a:pt x="1133" y="713"/>
                    </a:lnTo>
                    <a:lnTo>
                      <a:pt x="1124" y="721"/>
                    </a:lnTo>
                    <a:lnTo>
                      <a:pt x="1106" y="721"/>
                    </a:lnTo>
                    <a:lnTo>
                      <a:pt x="1080" y="730"/>
                    </a:lnTo>
                    <a:lnTo>
                      <a:pt x="1035" y="730"/>
                    </a:lnTo>
                    <a:lnTo>
                      <a:pt x="1017" y="740"/>
                    </a:lnTo>
                    <a:lnTo>
                      <a:pt x="1000" y="740"/>
                    </a:lnTo>
                    <a:lnTo>
                      <a:pt x="991" y="748"/>
                    </a:lnTo>
                    <a:lnTo>
                      <a:pt x="973" y="748"/>
                    </a:lnTo>
                    <a:lnTo>
                      <a:pt x="964" y="748"/>
                    </a:lnTo>
                    <a:lnTo>
                      <a:pt x="954" y="748"/>
                    </a:lnTo>
                    <a:lnTo>
                      <a:pt x="945" y="740"/>
                    </a:lnTo>
                    <a:lnTo>
                      <a:pt x="936" y="730"/>
                    </a:lnTo>
                    <a:lnTo>
                      <a:pt x="936" y="721"/>
                    </a:lnTo>
                    <a:lnTo>
                      <a:pt x="945" y="730"/>
                    </a:lnTo>
                    <a:lnTo>
                      <a:pt x="954" y="730"/>
                    </a:lnTo>
                    <a:lnTo>
                      <a:pt x="964" y="730"/>
                    </a:lnTo>
                    <a:lnTo>
                      <a:pt x="964" y="721"/>
                    </a:lnTo>
                    <a:lnTo>
                      <a:pt x="973" y="713"/>
                    </a:lnTo>
                    <a:lnTo>
                      <a:pt x="973" y="704"/>
                    </a:lnTo>
                    <a:lnTo>
                      <a:pt x="973" y="694"/>
                    </a:lnTo>
                    <a:lnTo>
                      <a:pt x="964" y="668"/>
                    </a:lnTo>
                    <a:lnTo>
                      <a:pt x="954" y="650"/>
                    </a:lnTo>
                    <a:lnTo>
                      <a:pt x="945" y="641"/>
                    </a:lnTo>
                    <a:lnTo>
                      <a:pt x="927" y="624"/>
                    </a:lnTo>
                    <a:lnTo>
                      <a:pt x="911" y="614"/>
                    </a:lnTo>
                    <a:lnTo>
                      <a:pt x="892" y="606"/>
                    </a:lnTo>
                    <a:lnTo>
                      <a:pt x="874" y="597"/>
                    </a:lnTo>
                    <a:lnTo>
                      <a:pt x="856" y="588"/>
                    </a:lnTo>
                    <a:lnTo>
                      <a:pt x="847" y="580"/>
                    </a:lnTo>
                    <a:lnTo>
                      <a:pt x="839" y="570"/>
                    </a:lnTo>
                    <a:lnTo>
                      <a:pt x="830" y="561"/>
                    </a:lnTo>
                    <a:lnTo>
                      <a:pt x="830" y="544"/>
                    </a:lnTo>
                    <a:lnTo>
                      <a:pt x="830" y="534"/>
                    </a:lnTo>
                    <a:lnTo>
                      <a:pt x="839" y="526"/>
                    </a:lnTo>
                    <a:lnTo>
                      <a:pt x="839" y="517"/>
                    </a:lnTo>
                    <a:lnTo>
                      <a:pt x="839" y="508"/>
                    </a:lnTo>
                    <a:lnTo>
                      <a:pt x="839" y="500"/>
                    </a:lnTo>
                    <a:lnTo>
                      <a:pt x="830" y="500"/>
                    </a:lnTo>
                    <a:lnTo>
                      <a:pt x="803" y="490"/>
                    </a:lnTo>
                    <a:lnTo>
                      <a:pt x="776" y="490"/>
                    </a:lnTo>
                    <a:lnTo>
                      <a:pt x="776" y="500"/>
                    </a:lnTo>
                    <a:lnTo>
                      <a:pt x="785" y="508"/>
                    </a:lnTo>
                    <a:lnTo>
                      <a:pt x="794" y="517"/>
                    </a:lnTo>
                    <a:lnTo>
                      <a:pt x="794" y="526"/>
                    </a:lnTo>
                    <a:lnTo>
                      <a:pt x="776" y="534"/>
                    </a:lnTo>
                    <a:lnTo>
                      <a:pt x="759" y="534"/>
                    </a:lnTo>
                    <a:lnTo>
                      <a:pt x="732" y="526"/>
                    </a:lnTo>
                    <a:lnTo>
                      <a:pt x="696" y="517"/>
                    </a:lnTo>
                    <a:lnTo>
                      <a:pt x="678" y="508"/>
                    </a:lnTo>
                    <a:lnTo>
                      <a:pt x="660" y="500"/>
                    </a:lnTo>
                    <a:lnTo>
                      <a:pt x="643" y="490"/>
                    </a:lnTo>
                    <a:lnTo>
                      <a:pt x="634" y="490"/>
                    </a:lnTo>
                    <a:lnTo>
                      <a:pt x="616" y="481"/>
                    </a:lnTo>
                    <a:lnTo>
                      <a:pt x="598" y="472"/>
                    </a:lnTo>
                    <a:lnTo>
                      <a:pt x="590" y="472"/>
                    </a:lnTo>
                    <a:lnTo>
                      <a:pt x="571" y="472"/>
                    </a:lnTo>
                    <a:lnTo>
                      <a:pt x="554" y="464"/>
                    </a:lnTo>
                    <a:lnTo>
                      <a:pt x="527" y="472"/>
                    </a:lnTo>
                    <a:lnTo>
                      <a:pt x="508" y="464"/>
                    </a:lnTo>
                    <a:lnTo>
                      <a:pt x="499" y="454"/>
                    </a:lnTo>
                    <a:lnTo>
                      <a:pt x="508" y="454"/>
                    </a:lnTo>
                    <a:lnTo>
                      <a:pt x="527" y="454"/>
                    </a:lnTo>
                    <a:lnTo>
                      <a:pt x="543" y="445"/>
                    </a:lnTo>
                    <a:lnTo>
                      <a:pt x="563" y="445"/>
                    </a:lnTo>
                    <a:lnTo>
                      <a:pt x="580" y="437"/>
                    </a:lnTo>
                    <a:lnTo>
                      <a:pt x="590" y="428"/>
                    </a:lnTo>
                    <a:lnTo>
                      <a:pt x="590" y="417"/>
                    </a:lnTo>
                    <a:lnTo>
                      <a:pt x="580" y="410"/>
                    </a:lnTo>
                    <a:lnTo>
                      <a:pt x="563" y="410"/>
                    </a:lnTo>
                    <a:lnTo>
                      <a:pt x="543" y="401"/>
                    </a:lnTo>
                    <a:lnTo>
                      <a:pt x="527" y="401"/>
                    </a:lnTo>
                    <a:lnTo>
                      <a:pt x="508" y="401"/>
                    </a:lnTo>
                    <a:lnTo>
                      <a:pt x="490" y="401"/>
                    </a:lnTo>
                    <a:lnTo>
                      <a:pt x="474" y="410"/>
                    </a:lnTo>
                    <a:lnTo>
                      <a:pt x="455" y="417"/>
                    </a:lnTo>
                    <a:lnTo>
                      <a:pt x="437" y="428"/>
                    </a:lnTo>
                    <a:lnTo>
                      <a:pt x="419" y="437"/>
                    </a:lnTo>
                    <a:lnTo>
                      <a:pt x="402" y="445"/>
                    </a:lnTo>
                    <a:lnTo>
                      <a:pt x="393" y="454"/>
                    </a:lnTo>
                    <a:lnTo>
                      <a:pt x="375" y="464"/>
                    </a:lnTo>
                    <a:lnTo>
                      <a:pt x="357" y="464"/>
                    </a:lnTo>
                    <a:lnTo>
                      <a:pt x="339" y="464"/>
                    </a:lnTo>
                    <a:lnTo>
                      <a:pt x="321" y="464"/>
                    </a:lnTo>
                    <a:lnTo>
                      <a:pt x="303" y="464"/>
                    </a:lnTo>
                    <a:lnTo>
                      <a:pt x="286" y="464"/>
                    </a:lnTo>
                    <a:lnTo>
                      <a:pt x="277" y="464"/>
                    </a:lnTo>
                    <a:lnTo>
                      <a:pt x="259" y="464"/>
                    </a:lnTo>
                    <a:lnTo>
                      <a:pt x="250" y="464"/>
                    </a:lnTo>
                    <a:lnTo>
                      <a:pt x="241" y="464"/>
                    </a:lnTo>
                    <a:lnTo>
                      <a:pt x="250" y="454"/>
                    </a:lnTo>
                    <a:lnTo>
                      <a:pt x="259" y="445"/>
                    </a:lnTo>
                    <a:lnTo>
                      <a:pt x="267" y="437"/>
                    </a:lnTo>
                    <a:lnTo>
                      <a:pt x="277" y="428"/>
                    </a:lnTo>
                    <a:lnTo>
                      <a:pt x="277" y="417"/>
                    </a:lnTo>
                    <a:lnTo>
                      <a:pt x="267" y="417"/>
                    </a:lnTo>
                    <a:lnTo>
                      <a:pt x="250" y="410"/>
                    </a:lnTo>
                    <a:lnTo>
                      <a:pt x="223" y="410"/>
                    </a:lnTo>
                    <a:lnTo>
                      <a:pt x="206" y="401"/>
                    </a:lnTo>
                    <a:lnTo>
                      <a:pt x="197" y="410"/>
                    </a:lnTo>
                    <a:lnTo>
                      <a:pt x="187" y="410"/>
                    </a:lnTo>
                    <a:lnTo>
                      <a:pt x="179" y="417"/>
                    </a:lnTo>
                    <a:lnTo>
                      <a:pt x="179" y="428"/>
                    </a:lnTo>
                    <a:lnTo>
                      <a:pt x="179" y="437"/>
                    </a:lnTo>
                    <a:lnTo>
                      <a:pt x="170" y="454"/>
                    </a:lnTo>
                    <a:lnTo>
                      <a:pt x="161" y="464"/>
                    </a:lnTo>
                    <a:lnTo>
                      <a:pt x="153" y="472"/>
                    </a:lnTo>
                    <a:lnTo>
                      <a:pt x="143" y="481"/>
                    </a:lnTo>
                    <a:lnTo>
                      <a:pt x="126" y="490"/>
                    </a:lnTo>
                    <a:lnTo>
                      <a:pt x="117" y="500"/>
                    </a:lnTo>
                    <a:lnTo>
                      <a:pt x="106" y="508"/>
                    </a:lnTo>
                    <a:lnTo>
                      <a:pt x="90" y="508"/>
                    </a:lnTo>
                    <a:lnTo>
                      <a:pt x="81" y="500"/>
                    </a:lnTo>
                    <a:lnTo>
                      <a:pt x="81" y="490"/>
                    </a:lnTo>
                    <a:lnTo>
                      <a:pt x="90" y="472"/>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510" name="Freeform 112"/>
              <p:cNvSpPr>
                <a:spLocks/>
              </p:cNvSpPr>
              <p:nvPr/>
            </p:nvSpPr>
            <p:spPr bwMode="auto">
              <a:xfrm>
                <a:off x="3132" y="3137"/>
                <a:ext cx="532" cy="498"/>
              </a:xfrm>
              <a:custGeom>
                <a:avLst/>
                <a:gdLst>
                  <a:gd name="T0" fmla="*/ 213 w 2094"/>
                  <a:gd name="T1" fmla="*/ 434 h 1943"/>
                  <a:gd name="T2" fmla="*/ 174 w 2094"/>
                  <a:gd name="T3" fmla="*/ 439 h 1943"/>
                  <a:gd name="T4" fmla="*/ 119 w 2094"/>
                  <a:gd name="T5" fmla="*/ 421 h 1943"/>
                  <a:gd name="T6" fmla="*/ 41 w 2094"/>
                  <a:gd name="T7" fmla="*/ 421 h 1943"/>
                  <a:gd name="T8" fmla="*/ 22 w 2094"/>
                  <a:gd name="T9" fmla="*/ 427 h 1943"/>
                  <a:gd name="T10" fmla="*/ 18 w 2094"/>
                  <a:gd name="T11" fmla="*/ 421 h 1943"/>
                  <a:gd name="T12" fmla="*/ 29 w 2094"/>
                  <a:gd name="T13" fmla="*/ 404 h 1943"/>
                  <a:gd name="T14" fmla="*/ 36 w 2094"/>
                  <a:gd name="T15" fmla="*/ 381 h 1943"/>
                  <a:gd name="T16" fmla="*/ 36 w 2094"/>
                  <a:gd name="T17" fmla="*/ 324 h 1943"/>
                  <a:gd name="T18" fmla="*/ 45 w 2094"/>
                  <a:gd name="T19" fmla="*/ 302 h 1943"/>
                  <a:gd name="T20" fmla="*/ 56 w 2094"/>
                  <a:gd name="T21" fmla="*/ 281 h 1943"/>
                  <a:gd name="T22" fmla="*/ 56 w 2094"/>
                  <a:gd name="T23" fmla="*/ 233 h 1943"/>
                  <a:gd name="T24" fmla="*/ 47 w 2094"/>
                  <a:gd name="T25" fmla="*/ 212 h 1943"/>
                  <a:gd name="T26" fmla="*/ 32 w 2094"/>
                  <a:gd name="T27" fmla="*/ 189 h 1943"/>
                  <a:gd name="T28" fmla="*/ 2 w 2094"/>
                  <a:gd name="T29" fmla="*/ 135 h 1943"/>
                  <a:gd name="T30" fmla="*/ 301 w 2094"/>
                  <a:gd name="T31" fmla="*/ 18 h 1943"/>
                  <a:gd name="T32" fmla="*/ 292 w 2094"/>
                  <a:gd name="T33" fmla="*/ 34 h 1943"/>
                  <a:gd name="T34" fmla="*/ 299 w 2094"/>
                  <a:gd name="T35" fmla="*/ 48 h 1943"/>
                  <a:gd name="T36" fmla="*/ 312 w 2094"/>
                  <a:gd name="T37" fmla="*/ 75 h 1943"/>
                  <a:gd name="T38" fmla="*/ 315 w 2094"/>
                  <a:gd name="T39" fmla="*/ 91 h 1943"/>
                  <a:gd name="T40" fmla="*/ 303 w 2094"/>
                  <a:gd name="T41" fmla="*/ 114 h 1943"/>
                  <a:gd name="T42" fmla="*/ 290 w 2094"/>
                  <a:gd name="T43" fmla="*/ 141 h 1943"/>
                  <a:gd name="T44" fmla="*/ 265 w 2094"/>
                  <a:gd name="T45" fmla="*/ 201 h 1943"/>
                  <a:gd name="T46" fmla="*/ 265 w 2094"/>
                  <a:gd name="T47" fmla="*/ 219 h 1943"/>
                  <a:gd name="T48" fmla="*/ 256 w 2094"/>
                  <a:gd name="T49" fmla="*/ 236 h 1943"/>
                  <a:gd name="T50" fmla="*/ 265 w 2094"/>
                  <a:gd name="T51" fmla="*/ 249 h 1943"/>
                  <a:gd name="T52" fmla="*/ 444 w 2094"/>
                  <a:gd name="T53" fmla="*/ 262 h 1943"/>
                  <a:gd name="T54" fmla="*/ 439 w 2094"/>
                  <a:gd name="T55" fmla="*/ 288 h 1943"/>
                  <a:gd name="T56" fmla="*/ 462 w 2094"/>
                  <a:gd name="T57" fmla="*/ 320 h 1943"/>
                  <a:gd name="T58" fmla="*/ 452 w 2094"/>
                  <a:gd name="T59" fmla="*/ 343 h 1943"/>
                  <a:gd name="T60" fmla="*/ 439 w 2094"/>
                  <a:gd name="T61" fmla="*/ 343 h 1943"/>
                  <a:gd name="T62" fmla="*/ 419 w 2094"/>
                  <a:gd name="T63" fmla="*/ 329 h 1943"/>
                  <a:gd name="T64" fmla="*/ 403 w 2094"/>
                  <a:gd name="T65" fmla="*/ 329 h 1943"/>
                  <a:gd name="T66" fmla="*/ 389 w 2094"/>
                  <a:gd name="T67" fmla="*/ 352 h 1943"/>
                  <a:gd name="T68" fmla="*/ 410 w 2094"/>
                  <a:gd name="T69" fmla="*/ 368 h 1943"/>
                  <a:gd name="T70" fmla="*/ 444 w 2094"/>
                  <a:gd name="T71" fmla="*/ 361 h 1943"/>
                  <a:gd name="T72" fmla="*/ 469 w 2094"/>
                  <a:gd name="T73" fmla="*/ 359 h 1943"/>
                  <a:gd name="T74" fmla="*/ 489 w 2094"/>
                  <a:gd name="T75" fmla="*/ 361 h 1943"/>
                  <a:gd name="T76" fmla="*/ 516 w 2094"/>
                  <a:gd name="T77" fmla="*/ 352 h 1943"/>
                  <a:gd name="T78" fmla="*/ 512 w 2094"/>
                  <a:gd name="T79" fmla="*/ 386 h 1943"/>
                  <a:gd name="T80" fmla="*/ 484 w 2094"/>
                  <a:gd name="T81" fmla="*/ 407 h 1943"/>
                  <a:gd name="T82" fmla="*/ 482 w 2094"/>
                  <a:gd name="T83" fmla="*/ 430 h 1943"/>
                  <a:gd name="T84" fmla="*/ 532 w 2094"/>
                  <a:gd name="T85" fmla="*/ 469 h 1943"/>
                  <a:gd name="T86" fmla="*/ 512 w 2094"/>
                  <a:gd name="T87" fmla="*/ 496 h 1943"/>
                  <a:gd name="T88" fmla="*/ 491 w 2094"/>
                  <a:gd name="T89" fmla="*/ 464 h 1943"/>
                  <a:gd name="T90" fmla="*/ 452 w 2094"/>
                  <a:gd name="T91" fmla="*/ 448 h 1943"/>
                  <a:gd name="T92" fmla="*/ 437 w 2094"/>
                  <a:gd name="T93" fmla="*/ 443 h 1943"/>
                  <a:gd name="T94" fmla="*/ 426 w 2094"/>
                  <a:gd name="T95" fmla="*/ 475 h 1943"/>
                  <a:gd name="T96" fmla="*/ 401 w 2094"/>
                  <a:gd name="T97" fmla="*/ 475 h 1943"/>
                  <a:gd name="T98" fmla="*/ 369 w 2094"/>
                  <a:gd name="T99" fmla="*/ 480 h 1943"/>
                  <a:gd name="T100" fmla="*/ 353 w 2094"/>
                  <a:gd name="T101" fmla="*/ 498 h 1943"/>
                  <a:gd name="T102" fmla="*/ 333 w 2094"/>
                  <a:gd name="T103" fmla="*/ 480 h 1943"/>
                  <a:gd name="T104" fmla="*/ 308 w 2094"/>
                  <a:gd name="T105" fmla="*/ 477 h 1943"/>
                  <a:gd name="T106" fmla="*/ 301 w 2094"/>
                  <a:gd name="T107" fmla="*/ 466 h 1943"/>
                  <a:gd name="T108" fmla="*/ 306 w 2094"/>
                  <a:gd name="T109" fmla="*/ 445 h 1943"/>
                  <a:gd name="T110" fmla="*/ 280 w 2094"/>
                  <a:gd name="T111" fmla="*/ 439 h 1943"/>
                  <a:gd name="T112" fmla="*/ 233 w 2094"/>
                  <a:gd name="T113" fmla="*/ 416 h 19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094" h="1943">
                    <a:moveTo>
                      <a:pt x="863" y="1641"/>
                    </a:moveTo>
                    <a:lnTo>
                      <a:pt x="863" y="1649"/>
                    </a:lnTo>
                    <a:lnTo>
                      <a:pt x="863" y="1658"/>
                    </a:lnTo>
                    <a:lnTo>
                      <a:pt x="854" y="1667"/>
                    </a:lnTo>
                    <a:lnTo>
                      <a:pt x="854" y="1676"/>
                    </a:lnTo>
                    <a:lnTo>
                      <a:pt x="847" y="1685"/>
                    </a:lnTo>
                    <a:lnTo>
                      <a:pt x="838" y="1694"/>
                    </a:lnTo>
                    <a:lnTo>
                      <a:pt x="820" y="1694"/>
                    </a:lnTo>
                    <a:lnTo>
                      <a:pt x="801" y="1702"/>
                    </a:lnTo>
                    <a:lnTo>
                      <a:pt x="774" y="1712"/>
                    </a:lnTo>
                    <a:lnTo>
                      <a:pt x="747" y="1712"/>
                    </a:lnTo>
                    <a:lnTo>
                      <a:pt x="730" y="1712"/>
                    </a:lnTo>
                    <a:lnTo>
                      <a:pt x="703" y="1712"/>
                    </a:lnTo>
                    <a:lnTo>
                      <a:pt x="686" y="1712"/>
                    </a:lnTo>
                    <a:lnTo>
                      <a:pt x="658" y="1712"/>
                    </a:lnTo>
                    <a:lnTo>
                      <a:pt x="641" y="1702"/>
                    </a:lnTo>
                    <a:lnTo>
                      <a:pt x="614" y="1694"/>
                    </a:lnTo>
                    <a:lnTo>
                      <a:pt x="596" y="1685"/>
                    </a:lnTo>
                    <a:lnTo>
                      <a:pt x="578" y="1676"/>
                    </a:lnTo>
                    <a:lnTo>
                      <a:pt x="525" y="1658"/>
                    </a:lnTo>
                    <a:lnTo>
                      <a:pt x="470" y="1641"/>
                    </a:lnTo>
                    <a:lnTo>
                      <a:pt x="417" y="1632"/>
                    </a:lnTo>
                    <a:lnTo>
                      <a:pt x="364" y="1632"/>
                    </a:lnTo>
                    <a:lnTo>
                      <a:pt x="310" y="1622"/>
                    </a:lnTo>
                    <a:lnTo>
                      <a:pt x="266" y="1632"/>
                    </a:lnTo>
                    <a:lnTo>
                      <a:pt x="221" y="1632"/>
                    </a:lnTo>
                    <a:lnTo>
                      <a:pt x="186" y="1632"/>
                    </a:lnTo>
                    <a:lnTo>
                      <a:pt x="160" y="1641"/>
                    </a:lnTo>
                    <a:lnTo>
                      <a:pt x="141" y="1641"/>
                    </a:lnTo>
                    <a:lnTo>
                      <a:pt x="133" y="1641"/>
                    </a:lnTo>
                    <a:lnTo>
                      <a:pt x="124" y="1649"/>
                    </a:lnTo>
                    <a:lnTo>
                      <a:pt x="114" y="1649"/>
                    </a:lnTo>
                    <a:lnTo>
                      <a:pt x="106" y="1658"/>
                    </a:lnTo>
                    <a:lnTo>
                      <a:pt x="97" y="1658"/>
                    </a:lnTo>
                    <a:lnTo>
                      <a:pt x="88" y="1667"/>
                    </a:lnTo>
                    <a:lnTo>
                      <a:pt x="80" y="1676"/>
                    </a:lnTo>
                    <a:lnTo>
                      <a:pt x="70" y="1676"/>
                    </a:lnTo>
                    <a:lnTo>
                      <a:pt x="61" y="1676"/>
                    </a:lnTo>
                    <a:lnTo>
                      <a:pt x="61" y="1667"/>
                    </a:lnTo>
                    <a:lnTo>
                      <a:pt x="61" y="1658"/>
                    </a:lnTo>
                    <a:lnTo>
                      <a:pt x="61" y="1649"/>
                    </a:lnTo>
                    <a:lnTo>
                      <a:pt x="70" y="1641"/>
                    </a:lnTo>
                    <a:lnTo>
                      <a:pt x="70" y="1632"/>
                    </a:lnTo>
                    <a:lnTo>
                      <a:pt x="80" y="1622"/>
                    </a:lnTo>
                    <a:lnTo>
                      <a:pt x="80" y="1614"/>
                    </a:lnTo>
                    <a:lnTo>
                      <a:pt x="88" y="1605"/>
                    </a:lnTo>
                    <a:lnTo>
                      <a:pt x="97" y="1596"/>
                    </a:lnTo>
                    <a:lnTo>
                      <a:pt x="106" y="1587"/>
                    </a:lnTo>
                    <a:lnTo>
                      <a:pt x="114" y="1578"/>
                    </a:lnTo>
                    <a:lnTo>
                      <a:pt x="124" y="1561"/>
                    </a:lnTo>
                    <a:lnTo>
                      <a:pt x="124" y="1552"/>
                    </a:lnTo>
                    <a:lnTo>
                      <a:pt x="133" y="1541"/>
                    </a:lnTo>
                    <a:lnTo>
                      <a:pt x="141" y="1525"/>
                    </a:lnTo>
                    <a:lnTo>
                      <a:pt x="141" y="1516"/>
                    </a:lnTo>
                    <a:lnTo>
                      <a:pt x="141" y="1505"/>
                    </a:lnTo>
                    <a:lnTo>
                      <a:pt x="141" y="1488"/>
                    </a:lnTo>
                    <a:lnTo>
                      <a:pt x="141" y="1472"/>
                    </a:lnTo>
                    <a:lnTo>
                      <a:pt x="141" y="1444"/>
                    </a:lnTo>
                    <a:lnTo>
                      <a:pt x="141" y="1417"/>
                    </a:lnTo>
                    <a:lnTo>
                      <a:pt x="141" y="1381"/>
                    </a:lnTo>
                    <a:lnTo>
                      <a:pt x="141" y="1337"/>
                    </a:lnTo>
                    <a:lnTo>
                      <a:pt x="141" y="1301"/>
                    </a:lnTo>
                    <a:lnTo>
                      <a:pt x="141" y="1265"/>
                    </a:lnTo>
                    <a:lnTo>
                      <a:pt x="141" y="1239"/>
                    </a:lnTo>
                    <a:lnTo>
                      <a:pt x="150" y="1212"/>
                    </a:lnTo>
                    <a:lnTo>
                      <a:pt x="150" y="1204"/>
                    </a:lnTo>
                    <a:lnTo>
                      <a:pt x="160" y="1195"/>
                    </a:lnTo>
                    <a:lnTo>
                      <a:pt x="168" y="1195"/>
                    </a:lnTo>
                    <a:lnTo>
                      <a:pt x="177" y="1185"/>
                    </a:lnTo>
                    <a:lnTo>
                      <a:pt x="177" y="1177"/>
                    </a:lnTo>
                    <a:lnTo>
                      <a:pt x="186" y="1168"/>
                    </a:lnTo>
                    <a:lnTo>
                      <a:pt x="186" y="1159"/>
                    </a:lnTo>
                    <a:lnTo>
                      <a:pt x="186" y="1151"/>
                    </a:lnTo>
                    <a:lnTo>
                      <a:pt x="186" y="1141"/>
                    </a:lnTo>
                    <a:lnTo>
                      <a:pt x="186" y="1132"/>
                    </a:lnTo>
                    <a:lnTo>
                      <a:pt x="204" y="1115"/>
                    </a:lnTo>
                    <a:lnTo>
                      <a:pt x="221" y="1096"/>
                    </a:lnTo>
                    <a:lnTo>
                      <a:pt x="230" y="1068"/>
                    </a:lnTo>
                    <a:lnTo>
                      <a:pt x="230" y="1043"/>
                    </a:lnTo>
                    <a:lnTo>
                      <a:pt x="230" y="1015"/>
                    </a:lnTo>
                    <a:lnTo>
                      <a:pt x="230" y="981"/>
                    </a:lnTo>
                    <a:lnTo>
                      <a:pt x="230" y="955"/>
                    </a:lnTo>
                    <a:lnTo>
                      <a:pt x="221" y="928"/>
                    </a:lnTo>
                    <a:lnTo>
                      <a:pt x="221" y="908"/>
                    </a:lnTo>
                    <a:lnTo>
                      <a:pt x="213" y="891"/>
                    </a:lnTo>
                    <a:lnTo>
                      <a:pt x="204" y="882"/>
                    </a:lnTo>
                    <a:lnTo>
                      <a:pt x="194" y="875"/>
                    </a:lnTo>
                    <a:lnTo>
                      <a:pt x="194" y="864"/>
                    </a:lnTo>
                    <a:lnTo>
                      <a:pt x="194" y="855"/>
                    </a:lnTo>
                    <a:lnTo>
                      <a:pt x="186" y="838"/>
                    </a:lnTo>
                    <a:lnTo>
                      <a:pt x="186" y="828"/>
                    </a:lnTo>
                    <a:lnTo>
                      <a:pt x="186" y="811"/>
                    </a:lnTo>
                    <a:lnTo>
                      <a:pt x="177" y="802"/>
                    </a:lnTo>
                    <a:lnTo>
                      <a:pt x="168" y="784"/>
                    </a:lnTo>
                    <a:lnTo>
                      <a:pt x="160" y="775"/>
                    </a:lnTo>
                    <a:lnTo>
                      <a:pt x="141" y="766"/>
                    </a:lnTo>
                    <a:lnTo>
                      <a:pt x="124" y="758"/>
                    </a:lnTo>
                    <a:lnTo>
                      <a:pt x="124" y="739"/>
                    </a:lnTo>
                    <a:lnTo>
                      <a:pt x="114" y="722"/>
                    </a:lnTo>
                    <a:lnTo>
                      <a:pt x="114" y="695"/>
                    </a:lnTo>
                    <a:lnTo>
                      <a:pt x="106" y="668"/>
                    </a:lnTo>
                    <a:lnTo>
                      <a:pt x="97" y="642"/>
                    </a:lnTo>
                    <a:lnTo>
                      <a:pt x="80" y="606"/>
                    </a:lnTo>
                    <a:lnTo>
                      <a:pt x="44" y="562"/>
                    </a:lnTo>
                    <a:lnTo>
                      <a:pt x="8" y="526"/>
                    </a:lnTo>
                    <a:lnTo>
                      <a:pt x="0" y="9"/>
                    </a:lnTo>
                    <a:lnTo>
                      <a:pt x="1140" y="0"/>
                    </a:lnTo>
                    <a:lnTo>
                      <a:pt x="1140" y="54"/>
                    </a:lnTo>
                    <a:lnTo>
                      <a:pt x="1193" y="54"/>
                    </a:lnTo>
                    <a:lnTo>
                      <a:pt x="1193" y="62"/>
                    </a:lnTo>
                    <a:lnTo>
                      <a:pt x="1193" y="71"/>
                    </a:lnTo>
                    <a:lnTo>
                      <a:pt x="1184" y="71"/>
                    </a:lnTo>
                    <a:lnTo>
                      <a:pt x="1184" y="81"/>
                    </a:lnTo>
                    <a:lnTo>
                      <a:pt x="1176" y="89"/>
                    </a:lnTo>
                    <a:lnTo>
                      <a:pt x="1167" y="98"/>
                    </a:lnTo>
                    <a:lnTo>
                      <a:pt x="1158" y="107"/>
                    </a:lnTo>
                    <a:lnTo>
                      <a:pt x="1158" y="116"/>
                    </a:lnTo>
                    <a:lnTo>
                      <a:pt x="1149" y="125"/>
                    </a:lnTo>
                    <a:lnTo>
                      <a:pt x="1149" y="134"/>
                    </a:lnTo>
                    <a:lnTo>
                      <a:pt x="1158" y="142"/>
                    </a:lnTo>
                    <a:lnTo>
                      <a:pt x="1167" y="142"/>
                    </a:lnTo>
                    <a:lnTo>
                      <a:pt x="1176" y="142"/>
                    </a:lnTo>
                    <a:lnTo>
                      <a:pt x="1176" y="151"/>
                    </a:lnTo>
                    <a:lnTo>
                      <a:pt x="1176" y="161"/>
                    </a:lnTo>
                    <a:lnTo>
                      <a:pt x="1176" y="178"/>
                    </a:lnTo>
                    <a:lnTo>
                      <a:pt x="1176" y="187"/>
                    </a:lnTo>
                    <a:lnTo>
                      <a:pt x="1176" y="214"/>
                    </a:lnTo>
                    <a:lnTo>
                      <a:pt x="1184" y="231"/>
                    </a:lnTo>
                    <a:lnTo>
                      <a:pt x="1193" y="267"/>
                    </a:lnTo>
                    <a:lnTo>
                      <a:pt x="1203" y="267"/>
                    </a:lnTo>
                    <a:lnTo>
                      <a:pt x="1211" y="276"/>
                    </a:lnTo>
                    <a:lnTo>
                      <a:pt x="1220" y="285"/>
                    </a:lnTo>
                    <a:lnTo>
                      <a:pt x="1229" y="294"/>
                    </a:lnTo>
                    <a:lnTo>
                      <a:pt x="1229" y="302"/>
                    </a:lnTo>
                    <a:lnTo>
                      <a:pt x="1229" y="311"/>
                    </a:lnTo>
                    <a:lnTo>
                      <a:pt x="1238" y="321"/>
                    </a:lnTo>
                    <a:lnTo>
                      <a:pt x="1247" y="329"/>
                    </a:lnTo>
                    <a:lnTo>
                      <a:pt x="1256" y="329"/>
                    </a:lnTo>
                    <a:lnTo>
                      <a:pt x="1256" y="356"/>
                    </a:lnTo>
                    <a:lnTo>
                      <a:pt x="1238" y="356"/>
                    </a:lnTo>
                    <a:lnTo>
                      <a:pt x="1229" y="365"/>
                    </a:lnTo>
                    <a:lnTo>
                      <a:pt x="1220" y="374"/>
                    </a:lnTo>
                    <a:lnTo>
                      <a:pt x="1211" y="382"/>
                    </a:lnTo>
                    <a:lnTo>
                      <a:pt x="1211" y="402"/>
                    </a:lnTo>
                    <a:lnTo>
                      <a:pt x="1203" y="411"/>
                    </a:lnTo>
                    <a:lnTo>
                      <a:pt x="1203" y="427"/>
                    </a:lnTo>
                    <a:lnTo>
                      <a:pt x="1193" y="446"/>
                    </a:lnTo>
                    <a:lnTo>
                      <a:pt x="1184" y="471"/>
                    </a:lnTo>
                    <a:lnTo>
                      <a:pt x="1176" y="491"/>
                    </a:lnTo>
                    <a:lnTo>
                      <a:pt x="1176" y="508"/>
                    </a:lnTo>
                    <a:lnTo>
                      <a:pt x="1167" y="518"/>
                    </a:lnTo>
                    <a:lnTo>
                      <a:pt x="1158" y="526"/>
                    </a:lnTo>
                    <a:lnTo>
                      <a:pt x="1149" y="535"/>
                    </a:lnTo>
                    <a:lnTo>
                      <a:pt x="1140" y="552"/>
                    </a:lnTo>
                    <a:lnTo>
                      <a:pt x="1131" y="571"/>
                    </a:lnTo>
                    <a:lnTo>
                      <a:pt x="1113" y="588"/>
                    </a:lnTo>
                    <a:lnTo>
                      <a:pt x="1096" y="615"/>
                    </a:lnTo>
                    <a:lnTo>
                      <a:pt x="1087" y="651"/>
                    </a:lnTo>
                    <a:lnTo>
                      <a:pt x="1068" y="695"/>
                    </a:lnTo>
                    <a:lnTo>
                      <a:pt x="1042" y="695"/>
                    </a:lnTo>
                    <a:lnTo>
                      <a:pt x="1042" y="784"/>
                    </a:lnTo>
                    <a:lnTo>
                      <a:pt x="1033" y="784"/>
                    </a:lnTo>
                    <a:lnTo>
                      <a:pt x="1033" y="794"/>
                    </a:lnTo>
                    <a:lnTo>
                      <a:pt x="1033" y="802"/>
                    </a:lnTo>
                    <a:lnTo>
                      <a:pt x="1033" y="820"/>
                    </a:lnTo>
                    <a:lnTo>
                      <a:pt x="1042" y="828"/>
                    </a:lnTo>
                    <a:lnTo>
                      <a:pt x="1042" y="847"/>
                    </a:lnTo>
                    <a:lnTo>
                      <a:pt x="1042" y="855"/>
                    </a:lnTo>
                    <a:lnTo>
                      <a:pt x="1042" y="864"/>
                    </a:lnTo>
                    <a:lnTo>
                      <a:pt x="1033" y="875"/>
                    </a:lnTo>
                    <a:lnTo>
                      <a:pt x="1024" y="882"/>
                    </a:lnTo>
                    <a:lnTo>
                      <a:pt x="1015" y="891"/>
                    </a:lnTo>
                    <a:lnTo>
                      <a:pt x="1015" y="900"/>
                    </a:lnTo>
                    <a:lnTo>
                      <a:pt x="1015" y="908"/>
                    </a:lnTo>
                    <a:lnTo>
                      <a:pt x="1007" y="919"/>
                    </a:lnTo>
                    <a:lnTo>
                      <a:pt x="1007" y="928"/>
                    </a:lnTo>
                    <a:lnTo>
                      <a:pt x="1015" y="935"/>
                    </a:lnTo>
                    <a:lnTo>
                      <a:pt x="1015" y="944"/>
                    </a:lnTo>
                    <a:lnTo>
                      <a:pt x="1024" y="944"/>
                    </a:lnTo>
                    <a:lnTo>
                      <a:pt x="1033" y="955"/>
                    </a:lnTo>
                    <a:lnTo>
                      <a:pt x="1033" y="962"/>
                    </a:lnTo>
                    <a:lnTo>
                      <a:pt x="1042" y="972"/>
                    </a:lnTo>
                    <a:lnTo>
                      <a:pt x="1042" y="981"/>
                    </a:lnTo>
                    <a:lnTo>
                      <a:pt x="1042" y="988"/>
                    </a:lnTo>
                    <a:lnTo>
                      <a:pt x="1765" y="962"/>
                    </a:lnTo>
                    <a:lnTo>
                      <a:pt x="1755" y="981"/>
                    </a:lnTo>
                    <a:lnTo>
                      <a:pt x="1755" y="999"/>
                    </a:lnTo>
                    <a:lnTo>
                      <a:pt x="1755" y="1008"/>
                    </a:lnTo>
                    <a:lnTo>
                      <a:pt x="1746" y="1024"/>
                    </a:lnTo>
                    <a:lnTo>
                      <a:pt x="1746" y="1035"/>
                    </a:lnTo>
                    <a:lnTo>
                      <a:pt x="1737" y="1052"/>
                    </a:lnTo>
                    <a:lnTo>
                      <a:pt x="1737" y="1061"/>
                    </a:lnTo>
                    <a:lnTo>
                      <a:pt x="1737" y="1068"/>
                    </a:lnTo>
                    <a:lnTo>
                      <a:pt x="1728" y="1088"/>
                    </a:lnTo>
                    <a:lnTo>
                      <a:pt x="1728" y="1096"/>
                    </a:lnTo>
                    <a:lnTo>
                      <a:pt x="1728" y="1123"/>
                    </a:lnTo>
                    <a:lnTo>
                      <a:pt x="1737" y="1151"/>
                    </a:lnTo>
                    <a:lnTo>
                      <a:pt x="1746" y="1168"/>
                    </a:lnTo>
                    <a:lnTo>
                      <a:pt x="1765" y="1177"/>
                    </a:lnTo>
                    <a:lnTo>
                      <a:pt x="1774" y="1195"/>
                    </a:lnTo>
                    <a:lnTo>
                      <a:pt x="1790" y="1204"/>
                    </a:lnTo>
                    <a:lnTo>
                      <a:pt x="1801" y="1221"/>
                    </a:lnTo>
                    <a:lnTo>
                      <a:pt x="1818" y="1248"/>
                    </a:lnTo>
                    <a:lnTo>
                      <a:pt x="1837" y="1284"/>
                    </a:lnTo>
                    <a:lnTo>
                      <a:pt x="1845" y="1319"/>
                    </a:lnTo>
                    <a:lnTo>
                      <a:pt x="1827" y="1328"/>
                    </a:lnTo>
                    <a:lnTo>
                      <a:pt x="1818" y="1328"/>
                    </a:lnTo>
                    <a:lnTo>
                      <a:pt x="1801" y="1337"/>
                    </a:lnTo>
                    <a:lnTo>
                      <a:pt x="1790" y="1337"/>
                    </a:lnTo>
                    <a:lnTo>
                      <a:pt x="1781" y="1337"/>
                    </a:lnTo>
                    <a:lnTo>
                      <a:pt x="1774" y="1337"/>
                    </a:lnTo>
                    <a:lnTo>
                      <a:pt x="1765" y="1337"/>
                    </a:lnTo>
                    <a:lnTo>
                      <a:pt x="1755" y="1337"/>
                    </a:lnTo>
                    <a:lnTo>
                      <a:pt x="1746" y="1337"/>
                    </a:lnTo>
                    <a:lnTo>
                      <a:pt x="1737" y="1345"/>
                    </a:lnTo>
                    <a:lnTo>
                      <a:pt x="1728" y="1345"/>
                    </a:lnTo>
                    <a:lnTo>
                      <a:pt x="1728" y="1337"/>
                    </a:lnTo>
                    <a:lnTo>
                      <a:pt x="1721" y="1328"/>
                    </a:lnTo>
                    <a:lnTo>
                      <a:pt x="1710" y="1319"/>
                    </a:lnTo>
                    <a:lnTo>
                      <a:pt x="1693" y="1311"/>
                    </a:lnTo>
                    <a:lnTo>
                      <a:pt x="1684" y="1301"/>
                    </a:lnTo>
                    <a:lnTo>
                      <a:pt x="1675" y="1292"/>
                    </a:lnTo>
                    <a:lnTo>
                      <a:pt x="1666" y="1284"/>
                    </a:lnTo>
                    <a:lnTo>
                      <a:pt x="1648" y="1284"/>
                    </a:lnTo>
                    <a:lnTo>
                      <a:pt x="1640" y="1284"/>
                    </a:lnTo>
                    <a:lnTo>
                      <a:pt x="1630" y="1284"/>
                    </a:lnTo>
                    <a:lnTo>
                      <a:pt x="1621" y="1275"/>
                    </a:lnTo>
                    <a:lnTo>
                      <a:pt x="1613" y="1275"/>
                    </a:lnTo>
                    <a:lnTo>
                      <a:pt x="1604" y="1275"/>
                    </a:lnTo>
                    <a:lnTo>
                      <a:pt x="1595" y="1275"/>
                    </a:lnTo>
                    <a:lnTo>
                      <a:pt x="1586" y="1284"/>
                    </a:lnTo>
                    <a:lnTo>
                      <a:pt x="1586" y="1301"/>
                    </a:lnTo>
                    <a:lnTo>
                      <a:pt x="1577" y="1319"/>
                    </a:lnTo>
                    <a:lnTo>
                      <a:pt x="1568" y="1328"/>
                    </a:lnTo>
                    <a:lnTo>
                      <a:pt x="1550" y="1337"/>
                    </a:lnTo>
                    <a:lnTo>
                      <a:pt x="1541" y="1355"/>
                    </a:lnTo>
                    <a:lnTo>
                      <a:pt x="1533" y="1364"/>
                    </a:lnTo>
                    <a:lnTo>
                      <a:pt x="1533" y="1372"/>
                    </a:lnTo>
                    <a:lnTo>
                      <a:pt x="1533" y="1381"/>
                    </a:lnTo>
                    <a:lnTo>
                      <a:pt x="1533" y="1391"/>
                    </a:lnTo>
                    <a:lnTo>
                      <a:pt x="1541" y="1399"/>
                    </a:lnTo>
                    <a:lnTo>
                      <a:pt x="1560" y="1408"/>
                    </a:lnTo>
                    <a:lnTo>
                      <a:pt x="1577" y="1417"/>
                    </a:lnTo>
                    <a:lnTo>
                      <a:pt x="1595" y="1425"/>
                    </a:lnTo>
                    <a:lnTo>
                      <a:pt x="1613" y="1435"/>
                    </a:lnTo>
                    <a:lnTo>
                      <a:pt x="1640" y="1444"/>
                    </a:lnTo>
                    <a:lnTo>
                      <a:pt x="1657" y="1444"/>
                    </a:lnTo>
                    <a:lnTo>
                      <a:pt x="1675" y="1444"/>
                    </a:lnTo>
                    <a:lnTo>
                      <a:pt x="1693" y="1444"/>
                    </a:lnTo>
                    <a:lnTo>
                      <a:pt x="1710" y="1435"/>
                    </a:lnTo>
                    <a:lnTo>
                      <a:pt x="1728" y="1425"/>
                    </a:lnTo>
                    <a:lnTo>
                      <a:pt x="1746" y="1408"/>
                    </a:lnTo>
                    <a:lnTo>
                      <a:pt x="1765" y="1399"/>
                    </a:lnTo>
                    <a:lnTo>
                      <a:pt x="1790" y="1391"/>
                    </a:lnTo>
                    <a:lnTo>
                      <a:pt x="1818" y="1391"/>
                    </a:lnTo>
                    <a:lnTo>
                      <a:pt x="1837" y="1381"/>
                    </a:lnTo>
                    <a:lnTo>
                      <a:pt x="1845" y="1381"/>
                    </a:lnTo>
                    <a:lnTo>
                      <a:pt x="1854" y="1391"/>
                    </a:lnTo>
                    <a:lnTo>
                      <a:pt x="1845" y="1399"/>
                    </a:lnTo>
                    <a:lnTo>
                      <a:pt x="1827" y="1417"/>
                    </a:lnTo>
                    <a:lnTo>
                      <a:pt x="1790" y="1435"/>
                    </a:lnTo>
                    <a:lnTo>
                      <a:pt x="1837" y="1472"/>
                    </a:lnTo>
                    <a:lnTo>
                      <a:pt x="1854" y="1452"/>
                    </a:lnTo>
                    <a:lnTo>
                      <a:pt x="1871" y="1435"/>
                    </a:lnTo>
                    <a:lnTo>
                      <a:pt x="1898" y="1425"/>
                    </a:lnTo>
                    <a:lnTo>
                      <a:pt x="1925" y="1408"/>
                    </a:lnTo>
                    <a:lnTo>
                      <a:pt x="1943" y="1399"/>
                    </a:lnTo>
                    <a:lnTo>
                      <a:pt x="1970" y="1391"/>
                    </a:lnTo>
                    <a:lnTo>
                      <a:pt x="1987" y="1381"/>
                    </a:lnTo>
                    <a:lnTo>
                      <a:pt x="2005" y="1372"/>
                    </a:lnTo>
                    <a:lnTo>
                      <a:pt x="2023" y="1364"/>
                    </a:lnTo>
                    <a:lnTo>
                      <a:pt x="2032" y="1345"/>
                    </a:lnTo>
                    <a:lnTo>
                      <a:pt x="2032" y="1372"/>
                    </a:lnTo>
                    <a:lnTo>
                      <a:pt x="2032" y="1399"/>
                    </a:lnTo>
                    <a:lnTo>
                      <a:pt x="2041" y="1425"/>
                    </a:lnTo>
                    <a:lnTo>
                      <a:pt x="2041" y="1444"/>
                    </a:lnTo>
                    <a:lnTo>
                      <a:pt x="2041" y="1461"/>
                    </a:lnTo>
                    <a:lnTo>
                      <a:pt x="2032" y="1479"/>
                    </a:lnTo>
                    <a:lnTo>
                      <a:pt x="2023" y="1497"/>
                    </a:lnTo>
                    <a:lnTo>
                      <a:pt x="2014" y="1505"/>
                    </a:lnTo>
                    <a:lnTo>
                      <a:pt x="1997" y="1516"/>
                    </a:lnTo>
                    <a:lnTo>
                      <a:pt x="1970" y="1525"/>
                    </a:lnTo>
                    <a:lnTo>
                      <a:pt x="1925" y="1541"/>
                    </a:lnTo>
                    <a:lnTo>
                      <a:pt x="1907" y="1552"/>
                    </a:lnTo>
                    <a:lnTo>
                      <a:pt x="1898" y="1561"/>
                    </a:lnTo>
                    <a:lnTo>
                      <a:pt x="1898" y="1578"/>
                    </a:lnTo>
                    <a:lnTo>
                      <a:pt x="1907" y="1587"/>
                    </a:lnTo>
                    <a:lnTo>
                      <a:pt x="1917" y="1596"/>
                    </a:lnTo>
                    <a:lnTo>
                      <a:pt x="1917" y="1605"/>
                    </a:lnTo>
                    <a:lnTo>
                      <a:pt x="1917" y="1614"/>
                    </a:lnTo>
                    <a:lnTo>
                      <a:pt x="1898" y="1622"/>
                    </a:lnTo>
                    <a:lnTo>
                      <a:pt x="1863" y="1622"/>
                    </a:lnTo>
                    <a:lnTo>
                      <a:pt x="1881" y="1658"/>
                    </a:lnTo>
                    <a:lnTo>
                      <a:pt x="1898" y="1676"/>
                    </a:lnTo>
                    <a:lnTo>
                      <a:pt x="1925" y="1702"/>
                    </a:lnTo>
                    <a:lnTo>
                      <a:pt x="1961" y="1721"/>
                    </a:lnTo>
                    <a:lnTo>
                      <a:pt x="1997" y="1747"/>
                    </a:lnTo>
                    <a:lnTo>
                      <a:pt x="2023" y="1765"/>
                    </a:lnTo>
                    <a:lnTo>
                      <a:pt x="2058" y="1782"/>
                    </a:lnTo>
                    <a:lnTo>
                      <a:pt x="2077" y="1801"/>
                    </a:lnTo>
                    <a:lnTo>
                      <a:pt x="2094" y="1828"/>
                    </a:lnTo>
                    <a:lnTo>
                      <a:pt x="2094" y="1845"/>
                    </a:lnTo>
                    <a:lnTo>
                      <a:pt x="2077" y="1872"/>
                    </a:lnTo>
                    <a:lnTo>
                      <a:pt x="2067" y="1898"/>
                    </a:lnTo>
                    <a:lnTo>
                      <a:pt x="2050" y="1917"/>
                    </a:lnTo>
                    <a:lnTo>
                      <a:pt x="2041" y="1925"/>
                    </a:lnTo>
                    <a:lnTo>
                      <a:pt x="2023" y="1934"/>
                    </a:lnTo>
                    <a:lnTo>
                      <a:pt x="2014" y="1934"/>
                    </a:lnTo>
                    <a:lnTo>
                      <a:pt x="2005" y="1925"/>
                    </a:lnTo>
                    <a:lnTo>
                      <a:pt x="1997" y="1917"/>
                    </a:lnTo>
                    <a:lnTo>
                      <a:pt x="1987" y="1898"/>
                    </a:lnTo>
                    <a:lnTo>
                      <a:pt x="1987" y="1872"/>
                    </a:lnTo>
                    <a:lnTo>
                      <a:pt x="1970" y="1845"/>
                    </a:lnTo>
                    <a:lnTo>
                      <a:pt x="1951" y="1828"/>
                    </a:lnTo>
                    <a:lnTo>
                      <a:pt x="1934" y="1809"/>
                    </a:lnTo>
                    <a:lnTo>
                      <a:pt x="1907" y="1801"/>
                    </a:lnTo>
                    <a:lnTo>
                      <a:pt x="1881" y="1792"/>
                    </a:lnTo>
                    <a:lnTo>
                      <a:pt x="1854" y="1782"/>
                    </a:lnTo>
                    <a:lnTo>
                      <a:pt x="1827" y="1774"/>
                    </a:lnTo>
                    <a:lnTo>
                      <a:pt x="1808" y="1765"/>
                    </a:lnTo>
                    <a:lnTo>
                      <a:pt x="1790" y="1756"/>
                    </a:lnTo>
                    <a:lnTo>
                      <a:pt x="1781" y="1747"/>
                    </a:lnTo>
                    <a:lnTo>
                      <a:pt x="1781" y="1738"/>
                    </a:lnTo>
                    <a:lnTo>
                      <a:pt x="1774" y="1729"/>
                    </a:lnTo>
                    <a:lnTo>
                      <a:pt x="1765" y="1721"/>
                    </a:lnTo>
                    <a:lnTo>
                      <a:pt x="1755" y="1721"/>
                    </a:lnTo>
                    <a:lnTo>
                      <a:pt x="1737" y="1721"/>
                    </a:lnTo>
                    <a:lnTo>
                      <a:pt x="1728" y="1721"/>
                    </a:lnTo>
                    <a:lnTo>
                      <a:pt x="1721" y="1729"/>
                    </a:lnTo>
                    <a:lnTo>
                      <a:pt x="1710" y="1738"/>
                    </a:lnTo>
                    <a:lnTo>
                      <a:pt x="1693" y="1756"/>
                    </a:lnTo>
                    <a:lnTo>
                      <a:pt x="1684" y="1782"/>
                    </a:lnTo>
                    <a:lnTo>
                      <a:pt x="1675" y="1801"/>
                    </a:lnTo>
                    <a:lnTo>
                      <a:pt x="1675" y="1818"/>
                    </a:lnTo>
                    <a:lnTo>
                      <a:pt x="1675" y="1836"/>
                    </a:lnTo>
                    <a:lnTo>
                      <a:pt x="1675" y="1854"/>
                    </a:lnTo>
                    <a:lnTo>
                      <a:pt x="1675" y="1862"/>
                    </a:lnTo>
                    <a:lnTo>
                      <a:pt x="1666" y="1872"/>
                    </a:lnTo>
                    <a:lnTo>
                      <a:pt x="1657" y="1881"/>
                    </a:lnTo>
                    <a:lnTo>
                      <a:pt x="1640" y="1881"/>
                    </a:lnTo>
                    <a:lnTo>
                      <a:pt x="1613" y="1872"/>
                    </a:lnTo>
                    <a:lnTo>
                      <a:pt x="1595" y="1862"/>
                    </a:lnTo>
                    <a:lnTo>
                      <a:pt x="1577" y="1854"/>
                    </a:lnTo>
                    <a:lnTo>
                      <a:pt x="1560" y="1845"/>
                    </a:lnTo>
                    <a:lnTo>
                      <a:pt x="1541" y="1836"/>
                    </a:lnTo>
                    <a:lnTo>
                      <a:pt x="1524" y="1836"/>
                    </a:lnTo>
                    <a:lnTo>
                      <a:pt x="1506" y="1836"/>
                    </a:lnTo>
                    <a:lnTo>
                      <a:pt x="1488" y="1845"/>
                    </a:lnTo>
                    <a:lnTo>
                      <a:pt x="1470" y="1854"/>
                    </a:lnTo>
                    <a:lnTo>
                      <a:pt x="1453" y="1872"/>
                    </a:lnTo>
                    <a:lnTo>
                      <a:pt x="1435" y="1908"/>
                    </a:lnTo>
                    <a:lnTo>
                      <a:pt x="1435" y="1917"/>
                    </a:lnTo>
                    <a:lnTo>
                      <a:pt x="1425" y="1925"/>
                    </a:lnTo>
                    <a:lnTo>
                      <a:pt x="1417" y="1934"/>
                    </a:lnTo>
                    <a:lnTo>
                      <a:pt x="1408" y="1943"/>
                    </a:lnTo>
                    <a:lnTo>
                      <a:pt x="1399" y="1943"/>
                    </a:lnTo>
                    <a:lnTo>
                      <a:pt x="1390" y="1943"/>
                    </a:lnTo>
                    <a:lnTo>
                      <a:pt x="1381" y="1934"/>
                    </a:lnTo>
                    <a:lnTo>
                      <a:pt x="1372" y="1925"/>
                    </a:lnTo>
                    <a:lnTo>
                      <a:pt x="1364" y="1917"/>
                    </a:lnTo>
                    <a:lnTo>
                      <a:pt x="1344" y="1898"/>
                    </a:lnTo>
                    <a:lnTo>
                      <a:pt x="1337" y="1889"/>
                    </a:lnTo>
                    <a:lnTo>
                      <a:pt x="1328" y="1881"/>
                    </a:lnTo>
                    <a:lnTo>
                      <a:pt x="1309" y="1872"/>
                    </a:lnTo>
                    <a:lnTo>
                      <a:pt x="1300" y="1862"/>
                    </a:lnTo>
                    <a:lnTo>
                      <a:pt x="1284" y="1862"/>
                    </a:lnTo>
                    <a:lnTo>
                      <a:pt x="1264" y="1854"/>
                    </a:lnTo>
                    <a:lnTo>
                      <a:pt x="1256" y="1854"/>
                    </a:lnTo>
                    <a:lnTo>
                      <a:pt x="1238" y="1854"/>
                    </a:lnTo>
                    <a:lnTo>
                      <a:pt x="1229" y="1862"/>
                    </a:lnTo>
                    <a:lnTo>
                      <a:pt x="1211" y="1862"/>
                    </a:lnTo>
                    <a:lnTo>
                      <a:pt x="1203" y="1862"/>
                    </a:lnTo>
                    <a:lnTo>
                      <a:pt x="1193" y="1854"/>
                    </a:lnTo>
                    <a:lnTo>
                      <a:pt x="1184" y="1854"/>
                    </a:lnTo>
                    <a:lnTo>
                      <a:pt x="1184" y="1845"/>
                    </a:lnTo>
                    <a:lnTo>
                      <a:pt x="1184" y="1836"/>
                    </a:lnTo>
                    <a:lnTo>
                      <a:pt x="1184" y="1828"/>
                    </a:lnTo>
                    <a:lnTo>
                      <a:pt x="1184" y="1818"/>
                    </a:lnTo>
                    <a:lnTo>
                      <a:pt x="1193" y="1809"/>
                    </a:lnTo>
                    <a:lnTo>
                      <a:pt x="1203" y="1792"/>
                    </a:lnTo>
                    <a:lnTo>
                      <a:pt x="1211" y="1782"/>
                    </a:lnTo>
                    <a:lnTo>
                      <a:pt x="1211" y="1765"/>
                    </a:lnTo>
                    <a:lnTo>
                      <a:pt x="1211" y="1756"/>
                    </a:lnTo>
                    <a:lnTo>
                      <a:pt x="1211" y="1747"/>
                    </a:lnTo>
                    <a:lnTo>
                      <a:pt x="1203" y="1738"/>
                    </a:lnTo>
                    <a:lnTo>
                      <a:pt x="1184" y="1738"/>
                    </a:lnTo>
                    <a:lnTo>
                      <a:pt x="1176" y="1729"/>
                    </a:lnTo>
                    <a:lnTo>
                      <a:pt x="1167" y="1729"/>
                    </a:lnTo>
                    <a:lnTo>
                      <a:pt x="1149" y="1729"/>
                    </a:lnTo>
                    <a:lnTo>
                      <a:pt x="1140" y="1729"/>
                    </a:lnTo>
                    <a:lnTo>
                      <a:pt x="1123" y="1721"/>
                    </a:lnTo>
                    <a:lnTo>
                      <a:pt x="1104" y="1712"/>
                    </a:lnTo>
                    <a:lnTo>
                      <a:pt x="1078" y="1694"/>
                    </a:lnTo>
                    <a:lnTo>
                      <a:pt x="1060" y="1676"/>
                    </a:lnTo>
                    <a:lnTo>
                      <a:pt x="1033" y="1649"/>
                    </a:lnTo>
                    <a:lnTo>
                      <a:pt x="1007" y="1632"/>
                    </a:lnTo>
                    <a:lnTo>
                      <a:pt x="980" y="1622"/>
                    </a:lnTo>
                    <a:lnTo>
                      <a:pt x="944" y="1614"/>
                    </a:lnTo>
                    <a:lnTo>
                      <a:pt x="918" y="1622"/>
                    </a:lnTo>
                    <a:lnTo>
                      <a:pt x="891" y="1641"/>
                    </a:lnTo>
                    <a:lnTo>
                      <a:pt x="863" y="1641"/>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511" name="Freeform 113"/>
              <p:cNvSpPr>
                <a:spLocks/>
              </p:cNvSpPr>
              <p:nvPr/>
            </p:nvSpPr>
            <p:spPr bwMode="auto">
              <a:xfrm>
                <a:off x="3132" y="3137"/>
                <a:ext cx="532" cy="498"/>
              </a:xfrm>
              <a:custGeom>
                <a:avLst/>
                <a:gdLst>
                  <a:gd name="T0" fmla="*/ 217 w 2094"/>
                  <a:gd name="T1" fmla="*/ 430 h 1943"/>
                  <a:gd name="T2" fmla="*/ 185 w 2094"/>
                  <a:gd name="T3" fmla="*/ 439 h 1943"/>
                  <a:gd name="T4" fmla="*/ 147 w 2094"/>
                  <a:gd name="T5" fmla="*/ 430 h 1943"/>
                  <a:gd name="T6" fmla="*/ 56 w 2094"/>
                  <a:gd name="T7" fmla="*/ 418 h 1943"/>
                  <a:gd name="T8" fmla="*/ 27 w 2094"/>
                  <a:gd name="T9" fmla="*/ 425 h 1943"/>
                  <a:gd name="T10" fmla="*/ 15 w 2094"/>
                  <a:gd name="T11" fmla="*/ 430 h 1943"/>
                  <a:gd name="T12" fmla="*/ 20 w 2094"/>
                  <a:gd name="T13" fmla="*/ 414 h 1943"/>
                  <a:gd name="T14" fmla="*/ 32 w 2094"/>
                  <a:gd name="T15" fmla="*/ 398 h 1943"/>
                  <a:gd name="T16" fmla="*/ 36 w 2094"/>
                  <a:gd name="T17" fmla="*/ 377 h 1943"/>
                  <a:gd name="T18" fmla="*/ 36 w 2094"/>
                  <a:gd name="T19" fmla="*/ 318 h 1943"/>
                  <a:gd name="T20" fmla="*/ 47 w 2094"/>
                  <a:gd name="T21" fmla="*/ 299 h 1943"/>
                  <a:gd name="T22" fmla="*/ 58 w 2094"/>
                  <a:gd name="T23" fmla="*/ 274 h 1943"/>
                  <a:gd name="T24" fmla="*/ 54 w 2094"/>
                  <a:gd name="T25" fmla="*/ 228 h 1943"/>
                  <a:gd name="T26" fmla="*/ 47 w 2094"/>
                  <a:gd name="T27" fmla="*/ 208 h 1943"/>
                  <a:gd name="T28" fmla="*/ 29 w 2094"/>
                  <a:gd name="T29" fmla="*/ 185 h 1943"/>
                  <a:gd name="T30" fmla="*/ 0 w 2094"/>
                  <a:gd name="T31" fmla="*/ 2 h 1943"/>
                  <a:gd name="T32" fmla="*/ 301 w 2094"/>
                  <a:gd name="T33" fmla="*/ 21 h 1943"/>
                  <a:gd name="T34" fmla="*/ 294 w 2094"/>
                  <a:gd name="T35" fmla="*/ 36 h 1943"/>
                  <a:gd name="T36" fmla="*/ 299 w 2094"/>
                  <a:gd name="T37" fmla="*/ 55 h 1943"/>
                  <a:gd name="T38" fmla="*/ 312 w 2094"/>
                  <a:gd name="T39" fmla="*/ 77 h 1943"/>
                  <a:gd name="T40" fmla="*/ 315 w 2094"/>
                  <a:gd name="T41" fmla="*/ 91 h 1943"/>
                  <a:gd name="T42" fmla="*/ 303 w 2094"/>
                  <a:gd name="T43" fmla="*/ 114 h 1943"/>
                  <a:gd name="T44" fmla="*/ 290 w 2094"/>
                  <a:gd name="T45" fmla="*/ 141 h 1943"/>
                  <a:gd name="T46" fmla="*/ 265 w 2094"/>
                  <a:gd name="T47" fmla="*/ 201 h 1943"/>
                  <a:gd name="T48" fmla="*/ 265 w 2094"/>
                  <a:gd name="T49" fmla="*/ 217 h 1943"/>
                  <a:gd name="T50" fmla="*/ 258 w 2094"/>
                  <a:gd name="T51" fmla="*/ 231 h 1943"/>
                  <a:gd name="T52" fmla="*/ 260 w 2094"/>
                  <a:gd name="T53" fmla="*/ 242 h 1943"/>
                  <a:gd name="T54" fmla="*/ 265 w 2094"/>
                  <a:gd name="T55" fmla="*/ 251 h 1943"/>
                  <a:gd name="T56" fmla="*/ 444 w 2094"/>
                  <a:gd name="T57" fmla="*/ 262 h 1943"/>
                  <a:gd name="T58" fmla="*/ 439 w 2094"/>
                  <a:gd name="T59" fmla="*/ 288 h 1943"/>
                  <a:gd name="T60" fmla="*/ 462 w 2094"/>
                  <a:gd name="T61" fmla="*/ 320 h 1943"/>
                  <a:gd name="T62" fmla="*/ 452 w 2094"/>
                  <a:gd name="T63" fmla="*/ 343 h 1943"/>
                  <a:gd name="T64" fmla="*/ 439 w 2094"/>
                  <a:gd name="T65" fmla="*/ 345 h 1943"/>
                  <a:gd name="T66" fmla="*/ 423 w 2094"/>
                  <a:gd name="T67" fmla="*/ 329 h 1943"/>
                  <a:gd name="T68" fmla="*/ 408 w 2094"/>
                  <a:gd name="T69" fmla="*/ 327 h 1943"/>
                  <a:gd name="T70" fmla="*/ 398 w 2094"/>
                  <a:gd name="T71" fmla="*/ 340 h 1943"/>
                  <a:gd name="T72" fmla="*/ 392 w 2094"/>
                  <a:gd name="T73" fmla="*/ 359 h 1943"/>
                  <a:gd name="T74" fmla="*/ 426 w 2094"/>
                  <a:gd name="T75" fmla="*/ 370 h 1943"/>
                  <a:gd name="T76" fmla="*/ 462 w 2094"/>
                  <a:gd name="T77" fmla="*/ 357 h 1943"/>
                  <a:gd name="T78" fmla="*/ 467 w 2094"/>
                  <a:gd name="T79" fmla="*/ 377 h 1943"/>
                  <a:gd name="T80" fmla="*/ 505 w 2094"/>
                  <a:gd name="T81" fmla="*/ 354 h 1943"/>
                  <a:gd name="T82" fmla="*/ 519 w 2094"/>
                  <a:gd name="T83" fmla="*/ 370 h 1943"/>
                  <a:gd name="T84" fmla="*/ 489 w 2094"/>
                  <a:gd name="T85" fmla="*/ 395 h 1943"/>
                  <a:gd name="T86" fmla="*/ 487 w 2094"/>
                  <a:gd name="T87" fmla="*/ 414 h 1943"/>
                  <a:gd name="T88" fmla="*/ 507 w 2094"/>
                  <a:gd name="T89" fmla="*/ 448 h 1943"/>
                  <a:gd name="T90" fmla="*/ 525 w 2094"/>
                  <a:gd name="T91" fmla="*/ 486 h 1943"/>
                  <a:gd name="T92" fmla="*/ 505 w 2094"/>
                  <a:gd name="T93" fmla="*/ 486 h 1943"/>
                  <a:gd name="T94" fmla="*/ 471 w 2094"/>
                  <a:gd name="T95" fmla="*/ 457 h 1943"/>
                  <a:gd name="T96" fmla="*/ 448 w 2094"/>
                  <a:gd name="T97" fmla="*/ 441 h 1943"/>
                  <a:gd name="T98" fmla="*/ 430 w 2094"/>
                  <a:gd name="T99" fmla="*/ 450 h 1943"/>
                  <a:gd name="T100" fmla="*/ 423 w 2094"/>
                  <a:gd name="T101" fmla="*/ 480 h 1943"/>
                  <a:gd name="T102" fmla="*/ 392 w 2094"/>
                  <a:gd name="T103" fmla="*/ 471 h 1943"/>
                  <a:gd name="T104" fmla="*/ 365 w 2094"/>
                  <a:gd name="T105" fmla="*/ 491 h 1943"/>
                  <a:gd name="T106" fmla="*/ 351 w 2094"/>
                  <a:gd name="T107" fmla="*/ 496 h 1943"/>
                  <a:gd name="T108" fmla="*/ 330 w 2094"/>
                  <a:gd name="T109" fmla="*/ 477 h 1943"/>
                  <a:gd name="T110" fmla="*/ 306 w 2094"/>
                  <a:gd name="T111" fmla="*/ 477 h 1943"/>
                  <a:gd name="T112" fmla="*/ 303 w 2094"/>
                  <a:gd name="T113" fmla="*/ 464 h 1943"/>
                  <a:gd name="T114" fmla="*/ 301 w 2094"/>
                  <a:gd name="T115" fmla="*/ 445 h 1943"/>
                  <a:gd name="T116" fmla="*/ 274 w 2094"/>
                  <a:gd name="T117" fmla="*/ 434 h 1943"/>
                  <a:gd name="T118" fmla="*/ 226 w 2094"/>
                  <a:gd name="T119" fmla="*/ 421 h 194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094" h="1943">
                    <a:moveTo>
                      <a:pt x="863" y="1641"/>
                    </a:moveTo>
                    <a:lnTo>
                      <a:pt x="863" y="1641"/>
                    </a:lnTo>
                    <a:lnTo>
                      <a:pt x="863" y="1649"/>
                    </a:lnTo>
                    <a:lnTo>
                      <a:pt x="863" y="1658"/>
                    </a:lnTo>
                    <a:lnTo>
                      <a:pt x="854" y="1667"/>
                    </a:lnTo>
                    <a:lnTo>
                      <a:pt x="854" y="1676"/>
                    </a:lnTo>
                    <a:lnTo>
                      <a:pt x="847" y="1685"/>
                    </a:lnTo>
                    <a:lnTo>
                      <a:pt x="838" y="1694"/>
                    </a:lnTo>
                    <a:lnTo>
                      <a:pt x="820" y="1694"/>
                    </a:lnTo>
                    <a:lnTo>
                      <a:pt x="801" y="1702"/>
                    </a:lnTo>
                    <a:lnTo>
                      <a:pt x="774" y="1712"/>
                    </a:lnTo>
                    <a:lnTo>
                      <a:pt x="747" y="1712"/>
                    </a:lnTo>
                    <a:lnTo>
                      <a:pt x="730" y="1712"/>
                    </a:lnTo>
                    <a:lnTo>
                      <a:pt x="703" y="1712"/>
                    </a:lnTo>
                    <a:lnTo>
                      <a:pt x="686" y="1712"/>
                    </a:lnTo>
                    <a:lnTo>
                      <a:pt x="658" y="1712"/>
                    </a:lnTo>
                    <a:lnTo>
                      <a:pt x="641" y="1702"/>
                    </a:lnTo>
                    <a:lnTo>
                      <a:pt x="614" y="1694"/>
                    </a:lnTo>
                    <a:lnTo>
                      <a:pt x="596" y="1685"/>
                    </a:lnTo>
                    <a:lnTo>
                      <a:pt x="578" y="1676"/>
                    </a:lnTo>
                    <a:lnTo>
                      <a:pt x="525" y="1658"/>
                    </a:lnTo>
                    <a:lnTo>
                      <a:pt x="470" y="1641"/>
                    </a:lnTo>
                    <a:lnTo>
                      <a:pt x="417" y="1632"/>
                    </a:lnTo>
                    <a:lnTo>
                      <a:pt x="364" y="1632"/>
                    </a:lnTo>
                    <a:lnTo>
                      <a:pt x="310" y="1622"/>
                    </a:lnTo>
                    <a:lnTo>
                      <a:pt x="266" y="1632"/>
                    </a:lnTo>
                    <a:lnTo>
                      <a:pt x="221" y="1632"/>
                    </a:lnTo>
                    <a:lnTo>
                      <a:pt x="186" y="1632"/>
                    </a:lnTo>
                    <a:lnTo>
                      <a:pt x="160" y="1641"/>
                    </a:lnTo>
                    <a:lnTo>
                      <a:pt x="141" y="1641"/>
                    </a:lnTo>
                    <a:lnTo>
                      <a:pt x="133" y="1641"/>
                    </a:lnTo>
                    <a:lnTo>
                      <a:pt x="124" y="1649"/>
                    </a:lnTo>
                    <a:lnTo>
                      <a:pt x="114" y="1649"/>
                    </a:lnTo>
                    <a:lnTo>
                      <a:pt x="106" y="1658"/>
                    </a:lnTo>
                    <a:lnTo>
                      <a:pt x="97" y="1658"/>
                    </a:lnTo>
                    <a:lnTo>
                      <a:pt x="88" y="1667"/>
                    </a:lnTo>
                    <a:lnTo>
                      <a:pt x="80" y="1676"/>
                    </a:lnTo>
                    <a:lnTo>
                      <a:pt x="70" y="1676"/>
                    </a:lnTo>
                    <a:lnTo>
                      <a:pt x="61" y="1676"/>
                    </a:lnTo>
                    <a:lnTo>
                      <a:pt x="61" y="1667"/>
                    </a:lnTo>
                    <a:lnTo>
                      <a:pt x="61" y="1658"/>
                    </a:lnTo>
                    <a:lnTo>
                      <a:pt x="61" y="1649"/>
                    </a:lnTo>
                    <a:lnTo>
                      <a:pt x="70" y="1641"/>
                    </a:lnTo>
                    <a:lnTo>
                      <a:pt x="70" y="1632"/>
                    </a:lnTo>
                    <a:lnTo>
                      <a:pt x="80" y="1622"/>
                    </a:lnTo>
                    <a:lnTo>
                      <a:pt x="80" y="1614"/>
                    </a:lnTo>
                    <a:lnTo>
                      <a:pt x="88" y="1605"/>
                    </a:lnTo>
                    <a:lnTo>
                      <a:pt x="97" y="1596"/>
                    </a:lnTo>
                    <a:lnTo>
                      <a:pt x="106" y="1587"/>
                    </a:lnTo>
                    <a:lnTo>
                      <a:pt x="114" y="1578"/>
                    </a:lnTo>
                    <a:lnTo>
                      <a:pt x="124" y="1561"/>
                    </a:lnTo>
                    <a:lnTo>
                      <a:pt x="124" y="1552"/>
                    </a:lnTo>
                    <a:lnTo>
                      <a:pt x="133" y="1541"/>
                    </a:lnTo>
                    <a:lnTo>
                      <a:pt x="141" y="1525"/>
                    </a:lnTo>
                    <a:lnTo>
                      <a:pt x="141" y="1516"/>
                    </a:lnTo>
                    <a:lnTo>
                      <a:pt x="141" y="1505"/>
                    </a:lnTo>
                    <a:lnTo>
                      <a:pt x="141" y="1488"/>
                    </a:lnTo>
                    <a:lnTo>
                      <a:pt x="141" y="1472"/>
                    </a:lnTo>
                    <a:lnTo>
                      <a:pt x="141" y="1444"/>
                    </a:lnTo>
                    <a:lnTo>
                      <a:pt x="141" y="1417"/>
                    </a:lnTo>
                    <a:lnTo>
                      <a:pt x="141" y="1381"/>
                    </a:lnTo>
                    <a:lnTo>
                      <a:pt x="141" y="1337"/>
                    </a:lnTo>
                    <a:lnTo>
                      <a:pt x="141" y="1301"/>
                    </a:lnTo>
                    <a:lnTo>
                      <a:pt x="141" y="1265"/>
                    </a:lnTo>
                    <a:lnTo>
                      <a:pt x="141" y="1239"/>
                    </a:lnTo>
                    <a:lnTo>
                      <a:pt x="150" y="1212"/>
                    </a:lnTo>
                    <a:lnTo>
                      <a:pt x="150" y="1204"/>
                    </a:lnTo>
                    <a:lnTo>
                      <a:pt x="160" y="1195"/>
                    </a:lnTo>
                    <a:lnTo>
                      <a:pt x="168" y="1195"/>
                    </a:lnTo>
                    <a:lnTo>
                      <a:pt x="177" y="1185"/>
                    </a:lnTo>
                    <a:lnTo>
                      <a:pt x="177" y="1177"/>
                    </a:lnTo>
                    <a:lnTo>
                      <a:pt x="186" y="1168"/>
                    </a:lnTo>
                    <a:lnTo>
                      <a:pt x="186" y="1159"/>
                    </a:lnTo>
                    <a:lnTo>
                      <a:pt x="186" y="1151"/>
                    </a:lnTo>
                    <a:lnTo>
                      <a:pt x="186" y="1141"/>
                    </a:lnTo>
                    <a:lnTo>
                      <a:pt x="186" y="1132"/>
                    </a:lnTo>
                    <a:lnTo>
                      <a:pt x="204" y="1115"/>
                    </a:lnTo>
                    <a:lnTo>
                      <a:pt x="221" y="1096"/>
                    </a:lnTo>
                    <a:lnTo>
                      <a:pt x="230" y="1068"/>
                    </a:lnTo>
                    <a:lnTo>
                      <a:pt x="230" y="1043"/>
                    </a:lnTo>
                    <a:lnTo>
                      <a:pt x="230" y="1015"/>
                    </a:lnTo>
                    <a:lnTo>
                      <a:pt x="230" y="981"/>
                    </a:lnTo>
                    <a:lnTo>
                      <a:pt x="230" y="955"/>
                    </a:lnTo>
                    <a:lnTo>
                      <a:pt x="221" y="928"/>
                    </a:lnTo>
                    <a:lnTo>
                      <a:pt x="221" y="908"/>
                    </a:lnTo>
                    <a:lnTo>
                      <a:pt x="213" y="891"/>
                    </a:lnTo>
                    <a:lnTo>
                      <a:pt x="204" y="882"/>
                    </a:lnTo>
                    <a:lnTo>
                      <a:pt x="194" y="875"/>
                    </a:lnTo>
                    <a:lnTo>
                      <a:pt x="194" y="864"/>
                    </a:lnTo>
                    <a:lnTo>
                      <a:pt x="194" y="855"/>
                    </a:lnTo>
                    <a:lnTo>
                      <a:pt x="186" y="838"/>
                    </a:lnTo>
                    <a:lnTo>
                      <a:pt x="186" y="828"/>
                    </a:lnTo>
                    <a:lnTo>
                      <a:pt x="186" y="811"/>
                    </a:lnTo>
                    <a:lnTo>
                      <a:pt x="177" y="802"/>
                    </a:lnTo>
                    <a:lnTo>
                      <a:pt x="168" y="784"/>
                    </a:lnTo>
                    <a:lnTo>
                      <a:pt x="160" y="775"/>
                    </a:lnTo>
                    <a:lnTo>
                      <a:pt x="141" y="766"/>
                    </a:lnTo>
                    <a:lnTo>
                      <a:pt x="124" y="758"/>
                    </a:lnTo>
                    <a:lnTo>
                      <a:pt x="124" y="739"/>
                    </a:lnTo>
                    <a:lnTo>
                      <a:pt x="114" y="722"/>
                    </a:lnTo>
                    <a:lnTo>
                      <a:pt x="114" y="695"/>
                    </a:lnTo>
                    <a:lnTo>
                      <a:pt x="106" y="668"/>
                    </a:lnTo>
                    <a:lnTo>
                      <a:pt x="97" y="642"/>
                    </a:lnTo>
                    <a:lnTo>
                      <a:pt x="80" y="606"/>
                    </a:lnTo>
                    <a:lnTo>
                      <a:pt x="44" y="562"/>
                    </a:lnTo>
                    <a:lnTo>
                      <a:pt x="8" y="526"/>
                    </a:lnTo>
                    <a:lnTo>
                      <a:pt x="0" y="9"/>
                    </a:lnTo>
                    <a:lnTo>
                      <a:pt x="1140" y="0"/>
                    </a:lnTo>
                    <a:lnTo>
                      <a:pt x="1140" y="54"/>
                    </a:lnTo>
                    <a:lnTo>
                      <a:pt x="1193" y="54"/>
                    </a:lnTo>
                    <a:lnTo>
                      <a:pt x="1193" y="62"/>
                    </a:lnTo>
                    <a:lnTo>
                      <a:pt x="1193" y="71"/>
                    </a:lnTo>
                    <a:lnTo>
                      <a:pt x="1184" y="71"/>
                    </a:lnTo>
                    <a:lnTo>
                      <a:pt x="1184" y="81"/>
                    </a:lnTo>
                    <a:lnTo>
                      <a:pt x="1176" y="89"/>
                    </a:lnTo>
                    <a:lnTo>
                      <a:pt x="1167" y="98"/>
                    </a:lnTo>
                    <a:lnTo>
                      <a:pt x="1158" y="107"/>
                    </a:lnTo>
                    <a:lnTo>
                      <a:pt x="1158" y="116"/>
                    </a:lnTo>
                    <a:lnTo>
                      <a:pt x="1149" y="125"/>
                    </a:lnTo>
                    <a:lnTo>
                      <a:pt x="1149" y="134"/>
                    </a:lnTo>
                    <a:lnTo>
                      <a:pt x="1158" y="142"/>
                    </a:lnTo>
                    <a:lnTo>
                      <a:pt x="1167" y="142"/>
                    </a:lnTo>
                    <a:lnTo>
                      <a:pt x="1176" y="142"/>
                    </a:lnTo>
                    <a:lnTo>
                      <a:pt x="1176" y="151"/>
                    </a:lnTo>
                    <a:lnTo>
                      <a:pt x="1176" y="161"/>
                    </a:lnTo>
                    <a:lnTo>
                      <a:pt x="1176" y="178"/>
                    </a:lnTo>
                    <a:lnTo>
                      <a:pt x="1176" y="187"/>
                    </a:lnTo>
                    <a:lnTo>
                      <a:pt x="1176" y="214"/>
                    </a:lnTo>
                    <a:lnTo>
                      <a:pt x="1184" y="231"/>
                    </a:lnTo>
                    <a:lnTo>
                      <a:pt x="1193" y="267"/>
                    </a:lnTo>
                    <a:lnTo>
                      <a:pt x="1203" y="267"/>
                    </a:lnTo>
                    <a:lnTo>
                      <a:pt x="1211" y="276"/>
                    </a:lnTo>
                    <a:lnTo>
                      <a:pt x="1220" y="285"/>
                    </a:lnTo>
                    <a:lnTo>
                      <a:pt x="1229" y="294"/>
                    </a:lnTo>
                    <a:lnTo>
                      <a:pt x="1229" y="302"/>
                    </a:lnTo>
                    <a:lnTo>
                      <a:pt x="1229" y="311"/>
                    </a:lnTo>
                    <a:lnTo>
                      <a:pt x="1238" y="321"/>
                    </a:lnTo>
                    <a:lnTo>
                      <a:pt x="1247" y="329"/>
                    </a:lnTo>
                    <a:lnTo>
                      <a:pt x="1256" y="329"/>
                    </a:lnTo>
                    <a:lnTo>
                      <a:pt x="1256" y="356"/>
                    </a:lnTo>
                    <a:lnTo>
                      <a:pt x="1238" y="356"/>
                    </a:lnTo>
                    <a:lnTo>
                      <a:pt x="1229" y="365"/>
                    </a:lnTo>
                    <a:lnTo>
                      <a:pt x="1220" y="374"/>
                    </a:lnTo>
                    <a:lnTo>
                      <a:pt x="1211" y="382"/>
                    </a:lnTo>
                    <a:lnTo>
                      <a:pt x="1211" y="402"/>
                    </a:lnTo>
                    <a:lnTo>
                      <a:pt x="1203" y="411"/>
                    </a:lnTo>
                    <a:lnTo>
                      <a:pt x="1203" y="427"/>
                    </a:lnTo>
                    <a:lnTo>
                      <a:pt x="1193" y="446"/>
                    </a:lnTo>
                    <a:lnTo>
                      <a:pt x="1184" y="471"/>
                    </a:lnTo>
                    <a:lnTo>
                      <a:pt x="1176" y="491"/>
                    </a:lnTo>
                    <a:lnTo>
                      <a:pt x="1176" y="508"/>
                    </a:lnTo>
                    <a:lnTo>
                      <a:pt x="1167" y="518"/>
                    </a:lnTo>
                    <a:lnTo>
                      <a:pt x="1158" y="526"/>
                    </a:lnTo>
                    <a:lnTo>
                      <a:pt x="1149" y="535"/>
                    </a:lnTo>
                    <a:lnTo>
                      <a:pt x="1140" y="552"/>
                    </a:lnTo>
                    <a:lnTo>
                      <a:pt x="1131" y="571"/>
                    </a:lnTo>
                    <a:lnTo>
                      <a:pt x="1113" y="588"/>
                    </a:lnTo>
                    <a:lnTo>
                      <a:pt x="1096" y="615"/>
                    </a:lnTo>
                    <a:lnTo>
                      <a:pt x="1087" y="651"/>
                    </a:lnTo>
                    <a:lnTo>
                      <a:pt x="1068" y="695"/>
                    </a:lnTo>
                    <a:lnTo>
                      <a:pt x="1042" y="695"/>
                    </a:lnTo>
                    <a:lnTo>
                      <a:pt x="1042" y="784"/>
                    </a:lnTo>
                    <a:lnTo>
                      <a:pt x="1033" y="784"/>
                    </a:lnTo>
                    <a:lnTo>
                      <a:pt x="1033" y="794"/>
                    </a:lnTo>
                    <a:lnTo>
                      <a:pt x="1033" y="802"/>
                    </a:lnTo>
                    <a:lnTo>
                      <a:pt x="1033" y="820"/>
                    </a:lnTo>
                    <a:lnTo>
                      <a:pt x="1042" y="828"/>
                    </a:lnTo>
                    <a:lnTo>
                      <a:pt x="1042" y="847"/>
                    </a:lnTo>
                    <a:lnTo>
                      <a:pt x="1042" y="855"/>
                    </a:lnTo>
                    <a:lnTo>
                      <a:pt x="1042" y="864"/>
                    </a:lnTo>
                    <a:lnTo>
                      <a:pt x="1033" y="875"/>
                    </a:lnTo>
                    <a:lnTo>
                      <a:pt x="1024" y="882"/>
                    </a:lnTo>
                    <a:lnTo>
                      <a:pt x="1015" y="891"/>
                    </a:lnTo>
                    <a:lnTo>
                      <a:pt x="1015" y="900"/>
                    </a:lnTo>
                    <a:lnTo>
                      <a:pt x="1015" y="908"/>
                    </a:lnTo>
                    <a:lnTo>
                      <a:pt x="1007" y="919"/>
                    </a:lnTo>
                    <a:lnTo>
                      <a:pt x="1007" y="928"/>
                    </a:lnTo>
                    <a:lnTo>
                      <a:pt x="1015" y="935"/>
                    </a:lnTo>
                    <a:lnTo>
                      <a:pt x="1015" y="944"/>
                    </a:lnTo>
                    <a:lnTo>
                      <a:pt x="1024" y="944"/>
                    </a:lnTo>
                    <a:lnTo>
                      <a:pt x="1033" y="955"/>
                    </a:lnTo>
                    <a:lnTo>
                      <a:pt x="1033" y="962"/>
                    </a:lnTo>
                    <a:lnTo>
                      <a:pt x="1042" y="972"/>
                    </a:lnTo>
                    <a:lnTo>
                      <a:pt x="1042" y="981"/>
                    </a:lnTo>
                    <a:lnTo>
                      <a:pt x="1042" y="988"/>
                    </a:lnTo>
                    <a:lnTo>
                      <a:pt x="1765" y="962"/>
                    </a:lnTo>
                    <a:lnTo>
                      <a:pt x="1755" y="981"/>
                    </a:lnTo>
                    <a:lnTo>
                      <a:pt x="1755" y="999"/>
                    </a:lnTo>
                    <a:lnTo>
                      <a:pt x="1755" y="1008"/>
                    </a:lnTo>
                    <a:lnTo>
                      <a:pt x="1746" y="1024"/>
                    </a:lnTo>
                    <a:lnTo>
                      <a:pt x="1746" y="1035"/>
                    </a:lnTo>
                    <a:lnTo>
                      <a:pt x="1737" y="1052"/>
                    </a:lnTo>
                    <a:lnTo>
                      <a:pt x="1737" y="1061"/>
                    </a:lnTo>
                    <a:lnTo>
                      <a:pt x="1737" y="1068"/>
                    </a:lnTo>
                    <a:lnTo>
                      <a:pt x="1728" y="1088"/>
                    </a:lnTo>
                    <a:lnTo>
                      <a:pt x="1728" y="1096"/>
                    </a:lnTo>
                    <a:lnTo>
                      <a:pt x="1728" y="1123"/>
                    </a:lnTo>
                    <a:lnTo>
                      <a:pt x="1737" y="1151"/>
                    </a:lnTo>
                    <a:lnTo>
                      <a:pt x="1746" y="1168"/>
                    </a:lnTo>
                    <a:lnTo>
                      <a:pt x="1765" y="1177"/>
                    </a:lnTo>
                    <a:lnTo>
                      <a:pt x="1774" y="1195"/>
                    </a:lnTo>
                    <a:lnTo>
                      <a:pt x="1790" y="1204"/>
                    </a:lnTo>
                    <a:lnTo>
                      <a:pt x="1801" y="1221"/>
                    </a:lnTo>
                    <a:lnTo>
                      <a:pt x="1818" y="1248"/>
                    </a:lnTo>
                    <a:lnTo>
                      <a:pt x="1837" y="1284"/>
                    </a:lnTo>
                    <a:lnTo>
                      <a:pt x="1845" y="1319"/>
                    </a:lnTo>
                    <a:lnTo>
                      <a:pt x="1827" y="1328"/>
                    </a:lnTo>
                    <a:lnTo>
                      <a:pt x="1818" y="1328"/>
                    </a:lnTo>
                    <a:lnTo>
                      <a:pt x="1801" y="1337"/>
                    </a:lnTo>
                    <a:lnTo>
                      <a:pt x="1790" y="1337"/>
                    </a:lnTo>
                    <a:lnTo>
                      <a:pt x="1781" y="1337"/>
                    </a:lnTo>
                    <a:lnTo>
                      <a:pt x="1774" y="1337"/>
                    </a:lnTo>
                    <a:lnTo>
                      <a:pt x="1765" y="1337"/>
                    </a:lnTo>
                    <a:lnTo>
                      <a:pt x="1755" y="1337"/>
                    </a:lnTo>
                    <a:lnTo>
                      <a:pt x="1746" y="1337"/>
                    </a:lnTo>
                    <a:lnTo>
                      <a:pt x="1737" y="1345"/>
                    </a:lnTo>
                    <a:lnTo>
                      <a:pt x="1728" y="1345"/>
                    </a:lnTo>
                    <a:lnTo>
                      <a:pt x="1728" y="1337"/>
                    </a:lnTo>
                    <a:lnTo>
                      <a:pt x="1721" y="1328"/>
                    </a:lnTo>
                    <a:lnTo>
                      <a:pt x="1710" y="1319"/>
                    </a:lnTo>
                    <a:lnTo>
                      <a:pt x="1693" y="1311"/>
                    </a:lnTo>
                    <a:lnTo>
                      <a:pt x="1684" y="1301"/>
                    </a:lnTo>
                    <a:lnTo>
                      <a:pt x="1675" y="1292"/>
                    </a:lnTo>
                    <a:lnTo>
                      <a:pt x="1666" y="1284"/>
                    </a:lnTo>
                    <a:lnTo>
                      <a:pt x="1648" y="1284"/>
                    </a:lnTo>
                    <a:lnTo>
                      <a:pt x="1640" y="1284"/>
                    </a:lnTo>
                    <a:lnTo>
                      <a:pt x="1630" y="1284"/>
                    </a:lnTo>
                    <a:lnTo>
                      <a:pt x="1621" y="1275"/>
                    </a:lnTo>
                    <a:lnTo>
                      <a:pt x="1613" y="1275"/>
                    </a:lnTo>
                    <a:lnTo>
                      <a:pt x="1604" y="1275"/>
                    </a:lnTo>
                    <a:lnTo>
                      <a:pt x="1595" y="1275"/>
                    </a:lnTo>
                    <a:lnTo>
                      <a:pt x="1586" y="1284"/>
                    </a:lnTo>
                    <a:lnTo>
                      <a:pt x="1586" y="1301"/>
                    </a:lnTo>
                    <a:lnTo>
                      <a:pt x="1577" y="1319"/>
                    </a:lnTo>
                    <a:lnTo>
                      <a:pt x="1568" y="1328"/>
                    </a:lnTo>
                    <a:lnTo>
                      <a:pt x="1550" y="1337"/>
                    </a:lnTo>
                    <a:lnTo>
                      <a:pt x="1541" y="1355"/>
                    </a:lnTo>
                    <a:lnTo>
                      <a:pt x="1533" y="1364"/>
                    </a:lnTo>
                    <a:lnTo>
                      <a:pt x="1533" y="1372"/>
                    </a:lnTo>
                    <a:lnTo>
                      <a:pt x="1533" y="1381"/>
                    </a:lnTo>
                    <a:lnTo>
                      <a:pt x="1533" y="1391"/>
                    </a:lnTo>
                    <a:lnTo>
                      <a:pt x="1541" y="1399"/>
                    </a:lnTo>
                    <a:lnTo>
                      <a:pt x="1560" y="1408"/>
                    </a:lnTo>
                    <a:lnTo>
                      <a:pt x="1577" y="1417"/>
                    </a:lnTo>
                    <a:lnTo>
                      <a:pt x="1595" y="1425"/>
                    </a:lnTo>
                    <a:lnTo>
                      <a:pt x="1613" y="1435"/>
                    </a:lnTo>
                    <a:lnTo>
                      <a:pt x="1640" y="1444"/>
                    </a:lnTo>
                    <a:lnTo>
                      <a:pt x="1657" y="1444"/>
                    </a:lnTo>
                    <a:lnTo>
                      <a:pt x="1675" y="1444"/>
                    </a:lnTo>
                    <a:lnTo>
                      <a:pt x="1693" y="1444"/>
                    </a:lnTo>
                    <a:lnTo>
                      <a:pt x="1710" y="1435"/>
                    </a:lnTo>
                    <a:lnTo>
                      <a:pt x="1728" y="1425"/>
                    </a:lnTo>
                    <a:lnTo>
                      <a:pt x="1746" y="1408"/>
                    </a:lnTo>
                    <a:lnTo>
                      <a:pt x="1765" y="1399"/>
                    </a:lnTo>
                    <a:lnTo>
                      <a:pt x="1790" y="1391"/>
                    </a:lnTo>
                    <a:lnTo>
                      <a:pt x="1818" y="1391"/>
                    </a:lnTo>
                    <a:lnTo>
                      <a:pt x="1837" y="1381"/>
                    </a:lnTo>
                    <a:lnTo>
                      <a:pt x="1845" y="1381"/>
                    </a:lnTo>
                    <a:lnTo>
                      <a:pt x="1854" y="1391"/>
                    </a:lnTo>
                    <a:lnTo>
                      <a:pt x="1845" y="1399"/>
                    </a:lnTo>
                    <a:lnTo>
                      <a:pt x="1827" y="1417"/>
                    </a:lnTo>
                    <a:lnTo>
                      <a:pt x="1790" y="1435"/>
                    </a:lnTo>
                    <a:lnTo>
                      <a:pt x="1837" y="1472"/>
                    </a:lnTo>
                    <a:lnTo>
                      <a:pt x="1854" y="1452"/>
                    </a:lnTo>
                    <a:lnTo>
                      <a:pt x="1871" y="1435"/>
                    </a:lnTo>
                    <a:lnTo>
                      <a:pt x="1898" y="1425"/>
                    </a:lnTo>
                    <a:lnTo>
                      <a:pt x="1925" y="1408"/>
                    </a:lnTo>
                    <a:lnTo>
                      <a:pt x="1943" y="1399"/>
                    </a:lnTo>
                    <a:lnTo>
                      <a:pt x="1970" y="1391"/>
                    </a:lnTo>
                    <a:lnTo>
                      <a:pt x="1987" y="1381"/>
                    </a:lnTo>
                    <a:lnTo>
                      <a:pt x="2005" y="1372"/>
                    </a:lnTo>
                    <a:lnTo>
                      <a:pt x="2023" y="1364"/>
                    </a:lnTo>
                    <a:lnTo>
                      <a:pt x="2032" y="1345"/>
                    </a:lnTo>
                    <a:lnTo>
                      <a:pt x="2032" y="1372"/>
                    </a:lnTo>
                    <a:lnTo>
                      <a:pt x="2032" y="1399"/>
                    </a:lnTo>
                    <a:lnTo>
                      <a:pt x="2041" y="1425"/>
                    </a:lnTo>
                    <a:lnTo>
                      <a:pt x="2041" y="1444"/>
                    </a:lnTo>
                    <a:lnTo>
                      <a:pt x="2041" y="1461"/>
                    </a:lnTo>
                    <a:lnTo>
                      <a:pt x="2032" y="1479"/>
                    </a:lnTo>
                    <a:lnTo>
                      <a:pt x="2023" y="1497"/>
                    </a:lnTo>
                    <a:lnTo>
                      <a:pt x="2014" y="1505"/>
                    </a:lnTo>
                    <a:lnTo>
                      <a:pt x="1997" y="1516"/>
                    </a:lnTo>
                    <a:lnTo>
                      <a:pt x="1970" y="1525"/>
                    </a:lnTo>
                    <a:lnTo>
                      <a:pt x="1925" y="1541"/>
                    </a:lnTo>
                    <a:lnTo>
                      <a:pt x="1907" y="1552"/>
                    </a:lnTo>
                    <a:lnTo>
                      <a:pt x="1898" y="1561"/>
                    </a:lnTo>
                    <a:lnTo>
                      <a:pt x="1898" y="1578"/>
                    </a:lnTo>
                    <a:lnTo>
                      <a:pt x="1907" y="1587"/>
                    </a:lnTo>
                    <a:lnTo>
                      <a:pt x="1917" y="1596"/>
                    </a:lnTo>
                    <a:lnTo>
                      <a:pt x="1917" y="1605"/>
                    </a:lnTo>
                    <a:lnTo>
                      <a:pt x="1917" y="1614"/>
                    </a:lnTo>
                    <a:lnTo>
                      <a:pt x="1898" y="1622"/>
                    </a:lnTo>
                    <a:lnTo>
                      <a:pt x="1863" y="1622"/>
                    </a:lnTo>
                    <a:lnTo>
                      <a:pt x="1881" y="1658"/>
                    </a:lnTo>
                    <a:lnTo>
                      <a:pt x="1898" y="1676"/>
                    </a:lnTo>
                    <a:lnTo>
                      <a:pt x="1925" y="1702"/>
                    </a:lnTo>
                    <a:lnTo>
                      <a:pt x="1961" y="1721"/>
                    </a:lnTo>
                    <a:lnTo>
                      <a:pt x="1997" y="1747"/>
                    </a:lnTo>
                    <a:lnTo>
                      <a:pt x="2023" y="1765"/>
                    </a:lnTo>
                    <a:lnTo>
                      <a:pt x="2058" y="1782"/>
                    </a:lnTo>
                    <a:lnTo>
                      <a:pt x="2077" y="1801"/>
                    </a:lnTo>
                    <a:lnTo>
                      <a:pt x="2094" y="1828"/>
                    </a:lnTo>
                    <a:lnTo>
                      <a:pt x="2094" y="1845"/>
                    </a:lnTo>
                    <a:lnTo>
                      <a:pt x="2077" y="1872"/>
                    </a:lnTo>
                    <a:lnTo>
                      <a:pt x="2067" y="1898"/>
                    </a:lnTo>
                    <a:lnTo>
                      <a:pt x="2050" y="1917"/>
                    </a:lnTo>
                    <a:lnTo>
                      <a:pt x="2041" y="1925"/>
                    </a:lnTo>
                    <a:lnTo>
                      <a:pt x="2023" y="1934"/>
                    </a:lnTo>
                    <a:lnTo>
                      <a:pt x="2014" y="1934"/>
                    </a:lnTo>
                    <a:lnTo>
                      <a:pt x="2005" y="1925"/>
                    </a:lnTo>
                    <a:lnTo>
                      <a:pt x="1997" y="1917"/>
                    </a:lnTo>
                    <a:lnTo>
                      <a:pt x="1987" y="1898"/>
                    </a:lnTo>
                    <a:lnTo>
                      <a:pt x="1987" y="1872"/>
                    </a:lnTo>
                    <a:lnTo>
                      <a:pt x="1970" y="1845"/>
                    </a:lnTo>
                    <a:lnTo>
                      <a:pt x="1951" y="1828"/>
                    </a:lnTo>
                    <a:lnTo>
                      <a:pt x="1934" y="1809"/>
                    </a:lnTo>
                    <a:lnTo>
                      <a:pt x="1907" y="1801"/>
                    </a:lnTo>
                    <a:lnTo>
                      <a:pt x="1881" y="1792"/>
                    </a:lnTo>
                    <a:lnTo>
                      <a:pt x="1854" y="1782"/>
                    </a:lnTo>
                    <a:lnTo>
                      <a:pt x="1827" y="1774"/>
                    </a:lnTo>
                    <a:lnTo>
                      <a:pt x="1808" y="1765"/>
                    </a:lnTo>
                    <a:lnTo>
                      <a:pt x="1790" y="1756"/>
                    </a:lnTo>
                    <a:lnTo>
                      <a:pt x="1781" y="1747"/>
                    </a:lnTo>
                    <a:lnTo>
                      <a:pt x="1781" y="1738"/>
                    </a:lnTo>
                    <a:lnTo>
                      <a:pt x="1774" y="1729"/>
                    </a:lnTo>
                    <a:lnTo>
                      <a:pt x="1765" y="1721"/>
                    </a:lnTo>
                    <a:lnTo>
                      <a:pt x="1755" y="1721"/>
                    </a:lnTo>
                    <a:lnTo>
                      <a:pt x="1737" y="1721"/>
                    </a:lnTo>
                    <a:lnTo>
                      <a:pt x="1728" y="1721"/>
                    </a:lnTo>
                    <a:lnTo>
                      <a:pt x="1721" y="1729"/>
                    </a:lnTo>
                    <a:lnTo>
                      <a:pt x="1710" y="1738"/>
                    </a:lnTo>
                    <a:lnTo>
                      <a:pt x="1693" y="1756"/>
                    </a:lnTo>
                    <a:lnTo>
                      <a:pt x="1684" y="1782"/>
                    </a:lnTo>
                    <a:lnTo>
                      <a:pt x="1675" y="1801"/>
                    </a:lnTo>
                    <a:lnTo>
                      <a:pt x="1675" y="1818"/>
                    </a:lnTo>
                    <a:lnTo>
                      <a:pt x="1675" y="1836"/>
                    </a:lnTo>
                    <a:lnTo>
                      <a:pt x="1675" y="1854"/>
                    </a:lnTo>
                    <a:lnTo>
                      <a:pt x="1675" y="1862"/>
                    </a:lnTo>
                    <a:lnTo>
                      <a:pt x="1666" y="1872"/>
                    </a:lnTo>
                    <a:lnTo>
                      <a:pt x="1657" y="1881"/>
                    </a:lnTo>
                    <a:lnTo>
                      <a:pt x="1640" y="1881"/>
                    </a:lnTo>
                    <a:lnTo>
                      <a:pt x="1613" y="1872"/>
                    </a:lnTo>
                    <a:lnTo>
                      <a:pt x="1595" y="1862"/>
                    </a:lnTo>
                    <a:lnTo>
                      <a:pt x="1577" y="1854"/>
                    </a:lnTo>
                    <a:lnTo>
                      <a:pt x="1560" y="1845"/>
                    </a:lnTo>
                    <a:lnTo>
                      <a:pt x="1541" y="1836"/>
                    </a:lnTo>
                    <a:lnTo>
                      <a:pt x="1524" y="1836"/>
                    </a:lnTo>
                    <a:lnTo>
                      <a:pt x="1506" y="1836"/>
                    </a:lnTo>
                    <a:lnTo>
                      <a:pt x="1488" y="1845"/>
                    </a:lnTo>
                    <a:lnTo>
                      <a:pt x="1470" y="1854"/>
                    </a:lnTo>
                    <a:lnTo>
                      <a:pt x="1453" y="1872"/>
                    </a:lnTo>
                    <a:lnTo>
                      <a:pt x="1435" y="1908"/>
                    </a:lnTo>
                    <a:lnTo>
                      <a:pt x="1435" y="1917"/>
                    </a:lnTo>
                    <a:lnTo>
                      <a:pt x="1425" y="1925"/>
                    </a:lnTo>
                    <a:lnTo>
                      <a:pt x="1417" y="1934"/>
                    </a:lnTo>
                    <a:lnTo>
                      <a:pt x="1408" y="1943"/>
                    </a:lnTo>
                    <a:lnTo>
                      <a:pt x="1399" y="1943"/>
                    </a:lnTo>
                    <a:lnTo>
                      <a:pt x="1390" y="1943"/>
                    </a:lnTo>
                    <a:lnTo>
                      <a:pt x="1381" y="1934"/>
                    </a:lnTo>
                    <a:lnTo>
                      <a:pt x="1372" y="1925"/>
                    </a:lnTo>
                    <a:lnTo>
                      <a:pt x="1364" y="1917"/>
                    </a:lnTo>
                    <a:lnTo>
                      <a:pt x="1344" y="1898"/>
                    </a:lnTo>
                    <a:lnTo>
                      <a:pt x="1337" y="1889"/>
                    </a:lnTo>
                    <a:lnTo>
                      <a:pt x="1328" y="1881"/>
                    </a:lnTo>
                    <a:lnTo>
                      <a:pt x="1309" y="1872"/>
                    </a:lnTo>
                    <a:lnTo>
                      <a:pt x="1300" y="1862"/>
                    </a:lnTo>
                    <a:lnTo>
                      <a:pt x="1284" y="1862"/>
                    </a:lnTo>
                    <a:lnTo>
                      <a:pt x="1264" y="1854"/>
                    </a:lnTo>
                    <a:lnTo>
                      <a:pt x="1256" y="1854"/>
                    </a:lnTo>
                    <a:lnTo>
                      <a:pt x="1238" y="1854"/>
                    </a:lnTo>
                    <a:lnTo>
                      <a:pt x="1229" y="1862"/>
                    </a:lnTo>
                    <a:lnTo>
                      <a:pt x="1211" y="1862"/>
                    </a:lnTo>
                    <a:lnTo>
                      <a:pt x="1203" y="1862"/>
                    </a:lnTo>
                    <a:lnTo>
                      <a:pt x="1193" y="1854"/>
                    </a:lnTo>
                    <a:lnTo>
                      <a:pt x="1184" y="1854"/>
                    </a:lnTo>
                    <a:lnTo>
                      <a:pt x="1184" y="1845"/>
                    </a:lnTo>
                    <a:lnTo>
                      <a:pt x="1184" y="1836"/>
                    </a:lnTo>
                    <a:lnTo>
                      <a:pt x="1184" y="1828"/>
                    </a:lnTo>
                    <a:lnTo>
                      <a:pt x="1184" y="1818"/>
                    </a:lnTo>
                    <a:lnTo>
                      <a:pt x="1193" y="1809"/>
                    </a:lnTo>
                    <a:lnTo>
                      <a:pt x="1203" y="1792"/>
                    </a:lnTo>
                    <a:lnTo>
                      <a:pt x="1211" y="1782"/>
                    </a:lnTo>
                    <a:lnTo>
                      <a:pt x="1211" y="1765"/>
                    </a:lnTo>
                    <a:lnTo>
                      <a:pt x="1211" y="1756"/>
                    </a:lnTo>
                    <a:lnTo>
                      <a:pt x="1211" y="1747"/>
                    </a:lnTo>
                    <a:lnTo>
                      <a:pt x="1203" y="1738"/>
                    </a:lnTo>
                    <a:lnTo>
                      <a:pt x="1184" y="1738"/>
                    </a:lnTo>
                    <a:lnTo>
                      <a:pt x="1176" y="1729"/>
                    </a:lnTo>
                    <a:lnTo>
                      <a:pt x="1167" y="1729"/>
                    </a:lnTo>
                    <a:lnTo>
                      <a:pt x="1149" y="1729"/>
                    </a:lnTo>
                    <a:lnTo>
                      <a:pt x="1140" y="1729"/>
                    </a:lnTo>
                    <a:lnTo>
                      <a:pt x="1123" y="1721"/>
                    </a:lnTo>
                    <a:lnTo>
                      <a:pt x="1104" y="1712"/>
                    </a:lnTo>
                    <a:lnTo>
                      <a:pt x="1078" y="1694"/>
                    </a:lnTo>
                    <a:lnTo>
                      <a:pt x="1060" y="1676"/>
                    </a:lnTo>
                    <a:lnTo>
                      <a:pt x="1033" y="1649"/>
                    </a:lnTo>
                    <a:lnTo>
                      <a:pt x="1007" y="1632"/>
                    </a:lnTo>
                    <a:lnTo>
                      <a:pt x="980" y="1622"/>
                    </a:lnTo>
                    <a:lnTo>
                      <a:pt x="944" y="1614"/>
                    </a:lnTo>
                    <a:lnTo>
                      <a:pt x="918" y="1622"/>
                    </a:lnTo>
                    <a:lnTo>
                      <a:pt x="891" y="1641"/>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512" name="Freeform 114"/>
              <p:cNvSpPr>
                <a:spLocks/>
              </p:cNvSpPr>
              <p:nvPr/>
            </p:nvSpPr>
            <p:spPr bwMode="auto">
              <a:xfrm>
                <a:off x="1844" y="2692"/>
                <a:ext cx="1347" cy="1341"/>
              </a:xfrm>
              <a:custGeom>
                <a:avLst/>
                <a:gdLst>
                  <a:gd name="T0" fmla="*/ 1320 w 5305"/>
                  <a:gd name="T1" fmla="*/ 846 h 5232"/>
                  <a:gd name="T2" fmla="*/ 1324 w 5305"/>
                  <a:gd name="T3" fmla="*/ 770 h 5232"/>
                  <a:gd name="T4" fmla="*/ 1340 w 5305"/>
                  <a:gd name="T5" fmla="*/ 731 h 5232"/>
                  <a:gd name="T6" fmla="*/ 1338 w 5305"/>
                  <a:gd name="T7" fmla="*/ 665 h 5232"/>
                  <a:gd name="T8" fmla="*/ 1313 w 5305"/>
                  <a:gd name="T9" fmla="*/ 610 h 5232"/>
                  <a:gd name="T10" fmla="*/ 1252 w 5305"/>
                  <a:gd name="T11" fmla="*/ 386 h 5232"/>
                  <a:gd name="T12" fmla="*/ 1150 w 5305"/>
                  <a:gd name="T13" fmla="*/ 352 h 5232"/>
                  <a:gd name="T14" fmla="*/ 1089 w 5305"/>
                  <a:gd name="T15" fmla="*/ 354 h 5232"/>
                  <a:gd name="T16" fmla="*/ 1039 w 5305"/>
                  <a:gd name="T17" fmla="*/ 370 h 5232"/>
                  <a:gd name="T18" fmla="*/ 1005 w 5305"/>
                  <a:gd name="T19" fmla="*/ 347 h 5232"/>
                  <a:gd name="T20" fmla="*/ 971 w 5305"/>
                  <a:gd name="T21" fmla="*/ 363 h 5232"/>
                  <a:gd name="T22" fmla="*/ 953 w 5305"/>
                  <a:gd name="T23" fmla="*/ 340 h 5232"/>
                  <a:gd name="T24" fmla="*/ 926 w 5305"/>
                  <a:gd name="T25" fmla="*/ 347 h 5232"/>
                  <a:gd name="T26" fmla="*/ 885 w 5305"/>
                  <a:gd name="T27" fmla="*/ 349 h 5232"/>
                  <a:gd name="T28" fmla="*/ 865 w 5305"/>
                  <a:gd name="T29" fmla="*/ 315 h 5232"/>
                  <a:gd name="T30" fmla="*/ 808 w 5305"/>
                  <a:gd name="T31" fmla="*/ 320 h 5232"/>
                  <a:gd name="T32" fmla="*/ 763 w 5305"/>
                  <a:gd name="T33" fmla="*/ 302 h 5232"/>
                  <a:gd name="T34" fmla="*/ 738 w 5305"/>
                  <a:gd name="T35" fmla="*/ 283 h 5232"/>
                  <a:gd name="T36" fmla="*/ 682 w 5305"/>
                  <a:gd name="T37" fmla="*/ 21 h 5232"/>
                  <a:gd name="T38" fmla="*/ 31 w 5305"/>
                  <a:gd name="T39" fmla="*/ 599 h 5232"/>
                  <a:gd name="T40" fmla="*/ 77 w 5305"/>
                  <a:gd name="T41" fmla="*/ 637 h 5232"/>
                  <a:gd name="T42" fmla="*/ 127 w 5305"/>
                  <a:gd name="T43" fmla="*/ 695 h 5232"/>
                  <a:gd name="T44" fmla="*/ 170 w 5305"/>
                  <a:gd name="T45" fmla="*/ 772 h 5232"/>
                  <a:gd name="T46" fmla="*/ 226 w 5305"/>
                  <a:gd name="T47" fmla="*/ 887 h 5232"/>
                  <a:gd name="T48" fmla="*/ 274 w 5305"/>
                  <a:gd name="T49" fmla="*/ 921 h 5232"/>
                  <a:gd name="T50" fmla="*/ 319 w 5305"/>
                  <a:gd name="T51" fmla="*/ 941 h 5232"/>
                  <a:gd name="T52" fmla="*/ 353 w 5305"/>
                  <a:gd name="T53" fmla="*/ 896 h 5232"/>
                  <a:gd name="T54" fmla="*/ 396 w 5305"/>
                  <a:gd name="T55" fmla="*/ 840 h 5232"/>
                  <a:gd name="T56" fmla="*/ 455 w 5305"/>
                  <a:gd name="T57" fmla="*/ 848 h 5232"/>
                  <a:gd name="T58" fmla="*/ 537 w 5305"/>
                  <a:gd name="T59" fmla="*/ 889 h 5232"/>
                  <a:gd name="T60" fmla="*/ 595 w 5305"/>
                  <a:gd name="T61" fmla="*/ 966 h 5232"/>
                  <a:gd name="T62" fmla="*/ 616 w 5305"/>
                  <a:gd name="T63" fmla="*/ 1017 h 5232"/>
                  <a:gd name="T64" fmla="*/ 661 w 5305"/>
                  <a:gd name="T65" fmla="*/ 1101 h 5232"/>
                  <a:gd name="T66" fmla="*/ 704 w 5305"/>
                  <a:gd name="T67" fmla="*/ 1165 h 5232"/>
                  <a:gd name="T68" fmla="*/ 738 w 5305"/>
                  <a:gd name="T69" fmla="*/ 1234 h 5232"/>
                  <a:gd name="T70" fmla="*/ 758 w 5305"/>
                  <a:gd name="T71" fmla="*/ 1261 h 5232"/>
                  <a:gd name="T72" fmla="*/ 795 w 5305"/>
                  <a:gd name="T73" fmla="*/ 1286 h 5232"/>
                  <a:gd name="T74" fmla="*/ 836 w 5305"/>
                  <a:gd name="T75" fmla="*/ 1305 h 5232"/>
                  <a:gd name="T76" fmla="*/ 908 w 5305"/>
                  <a:gd name="T77" fmla="*/ 1323 h 5232"/>
                  <a:gd name="T78" fmla="*/ 949 w 5305"/>
                  <a:gd name="T79" fmla="*/ 1323 h 5232"/>
                  <a:gd name="T80" fmla="*/ 933 w 5305"/>
                  <a:gd name="T81" fmla="*/ 1286 h 5232"/>
                  <a:gd name="T82" fmla="*/ 935 w 5305"/>
                  <a:gd name="T83" fmla="*/ 1247 h 5232"/>
                  <a:gd name="T84" fmla="*/ 933 w 5305"/>
                  <a:gd name="T85" fmla="*/ 1213 h 5232"/>
                  <a:gd name="T86" fmla="*/ 917 w 5305"/>
                  <a:gd name="T87" fmla="*/ 1183 h 5232"/>
                  <a:gd name="T88" fmla="*/ 944 w 5305"/>
                  <a:gd name="T89" fmla="*/ 1158 h 5232"/>
                  <a:gd name="T90" fmla="*/ 935 w 5305"/>
                  <a:gd name="T91" fmla="*/ 1122 h 5232"/>
                  <a:gd name="T92" fmla="*/ 969 w 5305"/>
                  <a:gd name="T93" fmla="*/ 1111 h 5232"/>
                  <a:gd name="T94" fmla="*/ 964 w 5305"/>
                  <a:gd name="T95" fmla="*/ 1088 h 5232"/>
                  <a:gd name="T96" fmla="*/ 994 w 5305"/>
                  <a:gd name="T97" fmla="*/ 1069 h 5232"/>
                  <a:gd name="T98" fmla="*/ 1003 w 5305"/>
                  <a:gd name="T99" fmla="*/ 1040 h 5232"/>
                  <a:gd name="T100" fmla="*/ 1034 w 5305"/>
                  <a:gd name="T101" fmla="*/ 1037 h 5232"/>
                  <a:gd name="T102" fmla="*/ 1021 w 5305"/>
                  <a:gd name="T103" fmla="*/ 1001 h 5232"/>
                  <a:gd name="T104" fmla="*/ 1048 w 5305"/>
                  <a:gd name="T105" fmla="*/ 1005 h 5232"/>
                  <a:gd name="T106" fmla="*/ 1069 w 5305"/>
                  <a:gd name="T107" fmla="*/ 1010 h 5232"/>
                  <a:gd name="T108" fmla="*/ 1105 w 5305"/>
                  <a:gd name="T109" fmla="*/ 1003 h 5232"/>
                  <a:gd name="T110" fmla="*/ 1055 w 5305"/>
                  <a:gd name="T111" fmla="*/ 1042 h 5232"/>
                  <a:gd name="T112" fmla="*/ 1171 w 5305"/>
                  <a:gd name="T113" fmla="*/ 964 h 5232"/>
                  <a:gd name="T114" fmla="*/ 1191 w 5305"/>
                  <a:gd name="T115" fmla="*/ 934 h 5232"/>
                  <a:gd name="T116" fmla="*/ 1189 w 5305"/>
                  <a:gd name="T117" fmla="*/ 900 h 5232"/>
                  <a:gd name="T118" fmla="*/ 1225 w 5305"/>
                  <a:gd name="T119" fmla="*/ 864 h 5232"/>
                  <a:gd name="T120" fmla="*/ 1229 w 5305"/>
                  <a:gd name="T121" fmla="*/ 898 h 5232"/>
                  <a:gd name="T122" fmla="*/ 1211 w 5305"/>
                  <a:gd name="T123" fmla="*/ 928 h 5232"/>
                  <a:gd name="T124" fmla="*/ 1275 w 5305"/>
                  <a:gd name="T125" fmla="*/ 880 h 523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305" h="5232">
                    <a:moveTo>
                      <a:pt x="5136" y="3414"/>
                    </a:moveTo>
                    <a:lnTo>
                      <a:pt x="5136" y="3405"/>
                    </a:lnTo>
                    <a:lnTo>
                      <a:pt x="5136" y="3396"/>
                    </a:lnTo>
                    <a:lnTo>
                      <a:pt x="5136" y="3387"/>
                    </a:lnTo>
                    <a:lnTo>
                      <a:pt x="5145" y="3379"/>
                    </a:lnTo>
                    <a:lnTo>
                      <a:pt x="5145" y="3370"/>
                    </a:lnTo>
                    <a:lnTo>
                      <a:pt x="5155" y="3360"/>
                    </a:lnTo>
                    <a:lnTo>
                      <a:pt x="5155" y="3352"/>
                    </a:lnTo>
                    <a:lnTo>
                      <a:pt x="5163" y="3343"/>
                    </a:lnTo>
                    <a:lnTo>
                      <a:pt x="5172" y="3334"/>
                    </a:lnTo>
                    <a:lnTo>
                      <a:pt x="5181" y="3325"/>
                    </a:lnTo>
                    <a:lnTo>
                      <a:pt x="5189" y="3316"/>
                    </a:lnTo>
                    <a:lnTo>
                      <a:pt x="5199" y="3299"/>
                    </a:lnTo>
                    <a:lnTo>
                      <a:pt x="5199" y="3290"/>
                    </a:lnTo>
                    <a:lnTo>
                      <a:pt x="5208" y="3279"/>
                    </a:lnTo>
                    <a:lnTo>
                      <a:pt x="5216" y="3263"/>
                    </a:lnTo>
                    <a:lnTo>
                      <a:pt x="5216" y="3254"/>
                    </a:lnTo>
                    <a:lnTo>
                      <a:pt x="5216" y="3243"/>
                    </a:lnTo>
                    <a:lnTo>
                      <a:pt x="5216" y="3226"/>
                    </a:lnTo>
                    <a:lnTo>
                      <a:pt x="5216" y="3210"/>
                    </a:lnTo>
                    <a:lnTo>
                      <a:pt x="5216" y="3182"/>
                    </a:lnTo>
                    <a:lnTo>
                      <a:pt x="5216" y="3155"/>
                    </a:lnTo>
                    <a:lnTo>
                      <a:pt x="5216" y="3119"/>
                    </a:lnTo>
                    <a:lnTo>
                      <a:pt x="5216" y="3075"/>
                    </a:lnTo>
                    <a:lnTo>
                      <a:pt x="5216" y="3039"/>
                    </a:lnTo>
                    <a:lnTo>
                      <a:pt x="5216" y="3003"/>
                    </a:lnTo>
                    <a:lnTo>
                      <a:pt x="5216" y="2977"/>
                    </a:lnTo>
                    <a:lnTo>
                      <a:pt x="5225" y="2950"/>
                    </a:lnTo>
                    <a:lnTo>
                      <a:pt x="5225" y="2942"/>
                    </a:lnTo>
                    <a:lnTo>
                      <a:pt x="5235" y="2933"/>
                    </a:lnTo>
                    <a:lnTo>
                      <a:pt x="5243" y="2933"/>
                    </a:lnTo>
                    <a:lnTo>
                      <a:pt x="5252" y="2923"/>
                    </a:lnTo>
                    <a:lnTo>
                      <a:pt x="5252" y="2915"/>
                    </a:lnTo>
                    <a:lnTo>
                      <a:pt x="5261" y="2906"/>
                    </a:lnTo>
                    <a:lnTo>
                      <a:pt x="5261" y="2897"/>
                    </a:lnTo>
                    <a:lnTo>
                      <a:pt x="5261" y="2889"/>
                    </a:lnTo>
                    <a:lnTo>
                      <a:pt x="5261" y="2879"/>
                    </a:lnTo>
                    <a:lnTo>
                      <a:pt x="5261" y="2870"/>
                    </a:lnTo>
                    <a:lnTo>
                      <a:pt x="5279" y="2853"/>
                    </a:lnTo>
                    <a:lnTo>
                      <a:pt x="5296" y="2834"/>
                    </a:lnTo>
                    <a:lnTo>
                      <a:pt x="5305" y="2806"/>
                    </a:lnTo>
                    <a:lnTo>
                      <a:pt x="5305" y="2781"/>
                    </a:lnTo>
                    <a:lnTo>
                      <a:pt x="5305" y="2753"/>
                    </a:lnTo>
                    <a:lnTo>
                      <a:pt x="5305" y="2719"/>
                    </a:lnTo>
                    <a:lnTo>
                      <a:pt x="5305" y="2693"/>
                    </a:lnTo>
                    <a:lnTo>
                      <a:pt x="5296" y="2666"/>
                    </a:lnTo>
                    <a:lnTo>
                      <a:pt x="5296" y="2646"/>
                    </a:lnTo>
                    <a:lnTo>
                      <a:pt x="5288" y="2629"/>
                    </a:lnTo>
                    <a:lnTo>
                      <a:pt x="5279" y="2620"/>
                    </a:lnTo>
                    <a:lnTo>
                      <a:pt x="5269" y="2613"/>
                    </a:lnTo>
                    <a:lnTo>
                      <a:pt x="5269" y="2602"/>
                    </a:lnTo>
                    <a:lnTo>
                      <a:pt x="5269" y="2593"/>
                    </a:lnTo>
                    <a:lnTo>
                      <a:pt x="5261" y="2576"/>
                    </a:lnTo>
                    <a:lnTo>
                      <a:pt x="5261" y="2566"/>
                    </a:lnTo>
                    <a:lnTo>
                      <a:pt x="5261" y="2549"/>
                    </a:lnTo>
                    <a:lnTo>
                      <a:pt x="5252" y="2540"/>
                    </a:lnTo>
                    <a:lnTo>
                      <a:pt x="5243" y="2522"/>
                    </a:lnTo>
                    <a:lnTo>
                      <a:pt x="5235" y="2513"/>
                    </a:lnTo>
                    <a:lnTo>
                      <a:pt x="5216" y="2504"/>
                    </a:lnTo>
                    <a:lnTo>
                      <a:pt x="5199" y="2496"/>
                    </a:lnTo>
                    <a:lnTo>
                      <a:pt x="5199" y="2477"/>
                    </a:lnTo>
                    <a:lnTo>
                      <a:pt x="5189" y="2460"/>
                    </a:lnTo>
                    <a:lnTo>
                      <a:pt x="5189" y="2433"/>
                    </a:lnTo>
                    <a:lnTo>
                      <a:pt x="5181" y="2406"/>
                    </a:lnTo>
                    <a:lnTo>
                      <a:pt x="5172" y="2380"/>
                    </a:lnTo>
                    <a:lnTo>
                      <a:pt x="5155" y="2344"/>
                    </a:lnTo>
                    <a:lnTo>
                      <a:pt x="5119" y="2300"/>
                    </a:lnTo>
                    <a:lnTo>
                      <a:pt x="5083" y="2264"/>
                    </a:lnTo>
                    <a:lnTo>
                      <a:pt x="5075" y="1747"/>
                    </a:lnTo>
                    <a:lnTo>
                      <a:pt x="5075" y="1515"/>
                    </a:lnTo>
                    <a:lnTo>
                      <a:pt x="5056" y="1506"/>
                    </a:lnTo>
                    <a:lnTo>
                      <a:pt x="5039" y="1506"/>
                    </a:lnTo>
                    <a:lnTo>
                      <a:pt x="5021" y="1506"/>
                    </a:lnTo>
                    <a:lnTo>
                      <a:pt x="5003" y="1506"/>
                    </a:lnTo>
                    <a:lnTo>
                      <a:pt x="4984" y="1506"/>
                    </a:lnTo>
                    <a:lnTo>
                      <a:pt x="4966" y="1506"/>
                    </a:lnTo>
                    <a:lnTo>
                      <a:pt x="4948" y="1506"/>
                    </a:lnTo>
                    <a:lnTo>
                      <a:pt x="4931" y="1506"/>
                    </a:lnTo>
                    <a:lnTo>
                      <a:pt x="4912" y="1497"/>
                    </a:lnTo>
                    <a:lnTo>
                      <a:pt x="4895" y="1497"/>
                    </a:lnTo>
                    <a:lnTo>
                      <a:pt x="4832" y="1470"/>
                    </a:lnTo>
                    <a:lnTo>
                      <a:pt x="4779" y="1443"/>
                    </a:lnTo>
                    <a:lnTo>
                      <a:pt x="4726" y="1417"/>
                    </a:lnTo>
                    <a:lnTo>
                      <a:pt x="4691" y="1390"/>
                    </a:lnTo>
                    <a:lnTo>
                      <a:pt x="4664" y="1372"/>
                    </a:lnTo>
                    <a:lnTo>
                      <a:pt x="4638" y="1354"/>
                    </a:lnTo>
                    <a:lnTo>
                      <a:pt x="4611" y="1337"/>
                    </a:lnTo>
                    <a:lnTo>
                      <a:pt x="4591" y="1337"/>
                    </a:lnTo>
                    <a:lnTo>
                      <a:pt x="4566" y="1346"/>
                    </a:lnTo>
                    <a:lnTo>
                      <a:pt x="4547" y="1363"/>
                    </a:lnTo>
                    <a:lnTo>
                      <a:pt x="4529" y="1372"/>
                    </a:lnTo>
                    <a:lnTo>
                      <a:pt x="4522" y="1372"/>
                    </a:lnTo>
                    <a:lnTo>
                      <a:pt x="4502" y="1372"/>
                    </a:lnTo>
                    <a:lnTo>
                      <a:pt x="4485" y="1363"/>
                    </a:lnTo>
                    <a:lnTo>
                      <a:pt x="4467" y="1363"/>
                    </a:lnTo>
                    <a:lnTo>
                      <a:pt x="4441" y="1354"/>
                    </a:lnTo>
                    <a:lnTo>
                      <a:pt x="4422" y="1346"/>
                    </a:lnTo>
                    <a:lnTo>
                      <a:pt x="4405" y="1337"/>
                    </a:lnTo>
                    <a:lnTo>
                      <a:pt x="4387" y="1346"/>
                    </a:lnTo>
                    <a:lnTo>
                      <a:pt x="4369" y="1354"/>
                    </a:lnTo>
                    <a:lnTo>
                      <a:pt x="4351" y="1372"/>
                    </a:lnTo>
                    <a:lnTo>
                      <a:pt x="4334" y="1381"/>
                    </a:lnTo>
                    <a:lnTo>
                      <a:pt x="4315" y="1381"/>
                    </a:lnTo>
                    <a:lnTo>
                      <a:pt x="4289" y="1381"/>
                    </a:lnTo>
                    <a:lnTo>
                      <a:pt x="4271" y="1381"/>
                    </a:lnTo>
                    <a:lnTo>
                      <a:pt x="4245" y="1372"/>
                    </a:lnTo>
                    <a:lnTo>
                      <a:pt x="4218" y="1372"/>
                    </a:lnTo>
                    <a:lnTo>
                      <a:pt x="4200" y="1381"/>
                    </a:lnTo>
                    <a:lnTo>
                      <a:pt x="4173" y="1399"/>
                    </a:lnTo>
                    <a:lnTo>
                      <a:pt x="4154" y="1426"/>
                    </a:lnTo>
                    <a:lnTo>
                      <a:pt x="4145" y="1435"/>
                    </a:lnTo>
                    <a:lnTo>
                      <a:pt x="4145" y="1443"/>
                    </a:lnTo>
                    <a:lnTo>
                      <a:pt x="4138" y="1452"/>
                    </a:lnTo>
                    <a:lnTo>
                      <a:pt x="4120" y="1452"/>
                    </a:lnTo>
                    <a:lnTo>
                      <a:pt x="4111" y="1452"/>
                    </a:lnTo>
                    <a:lnTo>
                      <a:pt x="4101" y="1452"/>
                    </a:lnTo>
                    <a:lnTo>
                      <a:pt x="4092" y="1443"/>
                    </a:lnTo>
                    <a:lnTo>
                      <a:pt x="4085" y="1435"/>
                    </a:lnTo>
                    <a:lnTo>
                      <a:pt x="4085" y="1426"/>
                    </a:lnTo>
                    <a:lnTo>
                      <a:pt x="4085" y="1417"/>
                    </a:lnTo>
                    <a:lnTo>
                      <a:pt x="4065" y="1408"/>
                    </a:lnTo>
                    <a:lnTo>
                      <a:pt x="4048" y="1390"/>
                    </a:lnTo>
                    <a:lnTo>
                      <a:pt x="4039" y="1381"/>
                    </a:lnTo>
                    <a:lnTo>
                      <a:pt x="4030" y="1381"/>
                    </a:lnTo>
                    <a:lnTo>
                      <a:pt x="4012" y="1372"/>
                    </a:lnTo>
                    <a:lnTo>
                      <a:pt x="4005" y="1363"/>
                    </a:lnTo>
                    <a:lnTo>
                      <a:pt x="3994" y="1354"/>
                    </a:lnTo>
                    <a:lnTo>
                      <a:pt x="3985" y="1354"/>
                    </a:lnTo>
                    <a:lnTo>
                      <a:pt x="3977" y="1354"/>
                    </a:lnTo>
                    <a:lnTo>
                      <a:pt x="3959" y="1354"/>
                    </a:lnTo>
                    <a:lnTo>
                      <a:pt x="3950" y="1363"/>
                    </a:lnTo>
                    <a:lnTo>
                      <a:pt x="3932" y="1372"/>
                    </a:lnTo>
                    <a:lnTo>
                      <a:pt x="3924" y="1363"/>
                    </a:lnTo>
                    <a:lnTo>
                      <a:pt x="3914" y="1354"/>
                    </a:lnTo>
                    <a:lnTo>
                      <a:pt x="3905" y="1346"/>
                    </a:lnTo>
                    <a:lnTo>
                      <a:pt x="3897" y="1337"/>
                    </a:lnTo>
                    <a:lnTo>
                      <a:pt x="3888" y="1337"/>
                    </a:lnTo>
                    <a:lnTo>
                      <a:pt x="3870" y="1337"/>
                    </a:lnTo>
                    <a:lnTo>
                      <a:pt x="3861" y="1346"/>
                    </a:lnTo>
                    <a:lnTo>
                      <a:pt x="3843" y="1372"/>
                    </a:lnTo>
                    <a:lnTo>
                      <a:pt x="3834" y="1390"/>
                    </a:lnTo>
                    <a:lnTo>
                      <a:pt x="3834" y="1408"/>
                    </a:lnTo>
                    <a:lnTo>
                      <a:pt x="3825" y="1417"/>
                    </a:lnTo>
                    <a:lnTo>
                      <a:pt x="3816" y="1426"/>
                    </a:lnTo>
                    <a:lnTo>
                      <a:pt x="3808" y="1426"/>
                    </a:lnTo>
                    <a:lnTo>
                      <a:pt x="3798" y="1417"/>
                    </a:lnTo>
                    <a:lnTo>
                      <a:pt x="3789" y="1408"/>
                    </a:lnTo>
                    <a:lnTo>
                      <a:pt x="3789" y="1399"/>
                    </a:lnTo>
                    <a:lnTo>
                      <a:pt x="3781" y="1381"/>
                    </a:lnTo>
                    <a:lnTo>
                      <a:pt x="3781" y="1372"/>
                    </a:lnTo>
                    <a:lnTo>
                      <a:pt x="3789" y="1354"/>
                    </a:lnTo>
                    <a:lnTo>
                      <a:pt x="3781" y="1346"/>
                    </a:lnTo>
                    <a:lnTo>
                      <a:pt x="3781" y="1337"/>
                    </a:lnTo>
                    <a:lnTo>
                      <a:pt x="3772" y="1337"/>
                    </a:lnTo>
                    <a:lnTo>
                      <a:pt x="3763" y="1327"/>
                    </a:lnTo>
                    <a:lnTo>
                      <a:pt x="3754" y="1327"/>
                    </a:lnTo>
                    <a:lnTo>
                      <a:pt x="3736" y="1327"/>
                    </a:lnTo>
                    <a:lnTo>
                      <a:pt x="3708" y="1327"/>
                    </a:lnTo>
                    <a:lnTo>
                      <a:pt x="3708" y="1346"/>
                    </a:lnTo>
                    <a:lnTo>
                      <a:pt x="3708" y="1354"/>
                    </a:lnTo>
                    <a:lnTo>
                      <a:pt x="3701" y="1354"/>
                    </a:lnTo>
                    <a:lnTo>
                      <a:pt x="3701" y="1363"/>
                    </a:lnTo>
                    <a:lnTo>
                      <a:pt x="3692" y="1363"/>
                    </a:lnTo>
                    <a:lnTo>
                      <a:pt x="3683" y="1363"/>
                    </a:lnTo>
                    <a:lnTo>
                      <a:pt x="3674" y="1363"/>
                    </a:lnTo>
                    <a:lnTo>
                      <a:pt x="3665" y="1363"/>
                    </a:lnTo>
                    <a:lnTo>
                      <a:pt x="3655" y="1363"/>
                    </a:lnTo>
                    <a:lnTo>
                      <a:pt x="3648" y="1363"/>
                    </a:lnTo>
                    <a:lnTo>
                      <a:pt x="3648" y="1354"/>
                    </a:lnTo>
                    <a:lnTo>
                      <a:pt x="3637" y="1346"/>
                    </a:lnTo>
                    <a:lnTo>
                      <a:pt x="3628" y="1327"/>
                    </a:lnTo>
                    <a:lnTo>
                      <a:pt x="3621" y="1319"/>
                    </a:lnTo>
                    <a:lnTo>
                      <a:pt x="3612" y="1310"/>
                    </a:lnTo>
                    <a:lnTo>
                      <a:pt x="3602" y="1310"/>
                    </a:lnTo>
                    <a:lnTo>
                      <a:pt x="3593" y="1310"/>
                    </a:lnTo>
                    <a:lnTo>
                      <a:pt x="3584" y="1319"/>
                    </a:lnTo>
                    <a:lnTo>
                      <a:pt x="3568" y="1337"/>
                    </a:lnTo>
                    <a:lnTo>
                      <a:pt x="3557" y="1346"/>
                    </a:lnTo>
                    <a:lnTo>
                      <a:pt x="3540" y="1354"/>
                    </a:lnTo>
                    <a:lnTo>
                      <a:pt x="3522" y="1363"/>
                    </a:lnTo>
                    <a:lnTo>
                      <a:pt x="3504" y="1363"/>
                    </a:lnTo>
                    <a:lnTo>
                      <a:pt x="3487" y="1363"/>
                    </a:lnTo>
                    <a:lnTo>
                      <a:pt x="3477" y="1363"/>
                    </a:lnTo>
                    <a:lnTo>
                      <a:pt x="3468" y="1354"/>
                    </a:lnTo>
                    <a:lnTo>
                      <a:pt x="3468" y="1346"/>
                    </a:lnTo>
                    <a:lnTo>
                      <a:pt x="3468" y="1327"/>
                    </a:lnTo>
                    <a:lnTo>
                      <a:pt x="3477" y="1310"/>
                    </a:lnTo>
                    <a:lnTo>
                      <a:pt x="3468" y="1292"/>
                    </a:lnTo>
                    <a:lnTo>
                      <a:pt x="3459" y="1283"/>
                    </a:lnTo>
                    <a:lnTo>
                      <a:pt x="3451" y="1266"/>
                    </a:lnTo>
                    <a:lnTo>
                      <a:pt x="3451" y="1257"/>
                    </a:lnTo>
                    <a:lnTo>
                      <a:pt x="3442" y="1247"/>
                    </a:lnTo>
                    <a:lnTo>
                      <a:pt x="3432" y="1239"/>
                    </a:lnTo>
                    <a:lnTo>
                      <a:pt x="3424" y="1230"/>
                    </a:lnTo>
                    <a:lnTo>
                      <a:pt x="3406" y="1230"/>
                    </a:lnTo>
                    <a:lnTo>
                      <a:pt x="3388" y="1230"/>
                    </a:lnTo>
                    <a:lnTo>
                      <a:pt x="3352" y="1230"/>
                    </a:lnTo>
                    <a:lnTo>
                      <a:pt x="3335" y="1239"/>
                    </a:lnTo>
                    <a:lnTo>
                      <a:pt x="3308" y="1239"/>
                    </a:lnTo>
                    <a:lnTo>
                      <a:pt x="3291" y="1239"/>
                    </a:lnTo>
                    <a:lnTo>
                      <a:pt x="3272" y="1239"/>
                    </a:lnTo>
                    <a:lnTo>
                      <a:pt x="3255" y="1239"/>
                    </a:lnTo>
                    <a:lnTo>
                      <a:pt x="3246" y="1230"/>
                    </a:lnTo>
                    <a:lnTo>
                      <a:pt x="3228" y="1230"/>
                    </a:lnTo>
                    <a:lnTo>
                      <a:pt x="3219" y="1230"/>
                    </a:lnTo>
                    <a:lnTo>
                      <a:pt x="3211" y="1230"/>
                    </a:lnTo>
                    <a:lnTo>
                      <a:pt x="3202" y="1239"/>
                    </a:lnTo>
                    <a:lnTo>
                      <a:pt x="3184" y="1247"/>
                    </a:lnTo>
                    <a:lnTo>
                      <a:pt x="3166" y="1239"/>
                    </a:lnTo>
                    <a:lnTo>
                      <a:pt x="3147" y="1239"/>
                    </a:lnTo>
                    <a:lnTo>
                      <a:pt x="3131" y="1230"/>
                    </a:lnTo>
                    <a:lnTo>
                      <a:pt x="3122" y="1221"/>
                    </a:lnTo>
                    <a:lnTo>
                      <a:pt x="3111" y="1212"/>
                    </a:lnTo>
                    <a:lnTo>
                      <a:pt x="3102" y="1203"/>
                    </a:lnTo>
                    <a:lnTo>
                      <a:pt x="3094" y="1194"/>
                    </a:lnTo>
                    <a:lnTo>
                      <a:pt x="3075" y="1186"/>
                    </a:lnTo>
                    <a:lnTo>
                      <a:pt x="3067" y="1186"/>
                    </a:lnTo>
                    <a:lnTo>
                      <a:pt x="3031" y="1186"/>
                    </a:lnTo>
                    <a:lnTo>
                      <a:pt x="3014" y="1186"/>
                    </a:lnTo>
                    <a:lnTo>
                      <a:pt x="3005" y="1186"/>
                    </a:lnTo>
                    <a:lnTo>
                      <a:pt x="3005" y="1177"/>
                    </a:lnTo>
                    <a:lnTo>
                      <a:pt x="3005" y="1166"/>
                    </a:lnTo>
                    <a:lnTo>
                      <a:pt x="3005" y="1150"/>
                    </a:lnTo>
                    <a:lnTo>
                      <a:pt x="3005" y="1141"/>
                    </a:lnTo>
                    <a:lnTo>
                      <a:pt x="3005" y="1123"/>
                    </a:lnTo>
                    <a:lnTo>
                      <a:pt x="2995" y="1106"/>
                    </a:lnTo>
                    <a:lnTo>
                      <a:pt x="2978" y="1097"/>
                    </a:lnTo>
                    <a:lnTo>
                      <a:pt x="2951" y="1079"/>
                    </a:lnTo>
                    <a:lnTo>
                      <a:pt x="2942" y="1079"/>
                    </a:lnTo>
                    <a:lnTo>
                      <a:pt x="2934" y="1079"/>
                    </a:lnTo>
                    <a:lnTo>
                      <a:pt x="2925" y="1079"/>
                    </a:lnTo>
                    <a:lnTo>
                      <a:pt x="2925" y="1086"/>
                    </a:lnTo>
                    <a:lnTo>
                      <a:pt x="2915" y="1097"/>
                    </a:lnTo>
                    <a:lnTo>
                      <a:pt x="2907" y="1106"/>
                    </a:lnTo>
                    <a:lnTo>
                      <a:pt x="2889" y="1097"/>
                    </a:lnTo>
                    <a:lnTo>
                      <a:pt x="2871" y="1086"/>
                    </a:lnTo>
                    <a:lnTo>
                      <a:pt x="2827" y="1086"/>
                    </a:lnTo>
                    <a:lnTo>
                      <a:pt x="2800" y="1079"/>
                    </a:lnTo>
                    <a:lnTo>
                      <a:pt x="2774" y="1070"/>
                    </a:lnTo>
                    <a:lnTo>
                      <a:pt x="2765" y="1061"/>
                    </a:lnTo>
                    <a:lnTo>
                      <a:pt x="2765" y="1042"/>
                    </a:lnTo>
                    <a:lnTo>
                      <a:pt x="2754" y="1033"/>
                    </a:lnTo>
                    <a:lnTo>
                      <a:pt x="2754" y="1015"/>
                    </a:lnTo>
                    <a:lnTo>
                      <a:pt x="2738" y="1006"/>
                    </a:lnTo>
                    <a:lnTo>
                      <a:pt x="2720" y="999"/>
                    </a:lnTo>
                    <a:lnTo>
                      <a:pt x="2692" y="999"/>
                    </a:lnTo>
                    <a:lnTo>
                      <a:pt x="2685" y="80"/>
                    </a:lnTo>
                    <a:lnTo>
                      <a:pt x="1587" y="0"/>
                    </a:lnTo>
                    <a:lnTo>
                      <a:pt x="1409" y="2156"/>
                    </a:lnTo>
                    <a:lnTo>
                      <a:pt x="0" y="2040"/>
                    </a:lnTo>
                    <a:lnTo>
                      <a:pt x="0" y="2129"/>
                    </a:lnTo>
                    <a:lnTo>
                      <a:pt x="27" y="2140"/>
                    </a:lnTo>
                    <a:lnTo>
                      <a:pt x="54" y="2165"/>
                    </a:lnTo>
                    <a:lnTo>
                      <a:pt x="71" y="2193"/>
                    </a:lnTo>
                    <a:lnTo>
                      <a:pt x="80" y="2220"/>
                    </a:lnTo>
                    <a:lnTo>
                      <a:pt x="89" y="2246"/>
                    </a:lnTo>
                    <a:lnTo>
                      <a:pt x="98" y="2273"/>
                    </a:lnTo>
                    <a:lnTo>
                      <a:pt x="107" y="2300"/>
                    </a:lnTo>
                    <a:lnTo>
                      <a:pt x="116" y="2317"/>
                    </a:lnTo>
                    <a:lnTo>
                      <a:pt x="124" y="2336"/>
                    </a:lnTo>
                    <a:lnTo>
                      <a:pt x="143" y="2353"/>
                    </a:lnTo>
                    <a:lnTo>
                      <a:pt x="160" y="2353"/>
                    </a:lnTo>
                    <a:lnTo>
                      <a:pt x="178" y="2362"/>
                    </a:lnTo>
                    <a:lnTo>
                      <a:pt x="187" y="2380"/>
                    </a:lnTo>
                    <a:lnTo>
                      <a:pt x="196" y="2389"/>
                    </a:lnTo>
                    <a:lnTo>
                      <a:pt x="204" y="2406"/>
                    </a:lnTo>
                    <a:lnTo>
                      <a:pt x="214" y="2424"/>
                    </a:lnTo>
                    <a:lnTo>
                      <a:pt x="223" y="2442"/>
                    </a:lnTo>
                    <a:lnTo>
                      <a:pt x="231" y="2451"/>
                    </a:lnTo>
                    <a:lnTo>
                      <a:pt x="240" y="2460"/>
                    </a:lnTo>
                    <a:lnTo>
                      <a:pt x="258" y="2469"/>
                    </a:lnTo>
                    <a:lnTo>
                      <a:pt x="284" y="2477"/>
                    </a:lnTo>
                    <a:lnTo>
                      <a:pt x="303" y="2486"/>
                    </a:lnTo>
                    <a:lnTo>
                      <a:pt x="320" y="2504"/>
                    </a:lnTo>
                    <a:lnTo>
                      <a:pt x="329" y="2522"/>
                    </a:lnTo>
                    <a:lnTo>
                      <a:pt x="338" y="2549"/>
                    </a:lnTo>
                    <a:lnTo>
                      <a:pt x="347" y="2566"/>
                    </a:lnTo>
                    <a:lnTo>
                      <a:pt x="356" y="2593"/>
                    </a:lnTo>
                    <a:lnTo>
                      <a:pt x="356" y="2613"/>
                    </a:lnTo>
                    <a:lnTo>
                      <a:pt x="364" y="2629"/>
                    </a:lnTo>
                    <a:lnTo>
                      <a:pt x="384" y="2638"/>
                    </a:lnTo>
                    <a:lnTo>
                      <a:pt x="400" y="2646"/>
                    </a:lnTo>
                    <a:lnTo>
                      <a:pt x="418" y="2657"/>
                    </a:lnTo>
                    <a:lnTo>
                      <a:pt x="446" y="2673"/>
                    </a:lnTo>
                    <a:lnTo>
                      <a:pt x="473" y="2693"/>
                    </a:lnTo>
                    <a:lnTo>
                      <a:pt x="500" y="2710"/>
                    </a:lnTo>
                    <a:lnTo>
                      <a:pt x="526" y="2726"/>
                    </a:lnTo>
                    <a:lnTo>
                      <a:pt x="553" y="2753"/>
                    </a:lnTo>
                    <a:lnTo>
                      <a:pt x="571" y="2790"/>
                    </a:lnTo>
                    <a:lnTo>
                      <a:pt x="588" y="2817"/>
                    </a:lnTo>
                    <a:lnTo>
                      <a:pt x="606" y="2861"/>
                    </a:lnTo>
                    <a:lnTo>
                      <a:pt x="606" y="2915"/>
                    </a:lnTo>
                    <a:lnTo>
                      <a:pt x="615" y="2933"/>
                    </a:lnTo>
                    <a:lnTo>
                      <a:pt x="615" y="2942"/>
                    </a:lnTo>
                    <a:lnTo>
                      <a:pt x="624" y="2959"/>
                    </a:lnTo>
                    <a:lnTo>
                      <a:pt x="641" y="2969"/>
                    </a:lnTo>
                    <a:lnTo>
                      <a:pt x="651" y="2986"/>
                    </a:lnTo>
                    <a:lnTo>
                      <a:pt x="668" y="3003"/>
                    </a:lnTo>
                    <a:lnTo>
                      <a:pt x="668" y="3013"/>
                    </a:lnTo>
                    <a:lnTo>
                      <a:pt x="677" y="3030"/>
                    </a:lnTo>
                    <a:lnTo>
                      <a:pt x="668" y="3049"/>
                    </a:lnTo>
                    <a:lnTo>
                      <a:pt x="660" y="3066"/>
                    </a:lnTo>
                    <a:lnTo>
                      <a:pt x="651" y="3129"/>
                    </a:lnTo>
                    <a:lnTo>
                      <a:pt x="668" y="3182"/>
                    </a:lnTo>
                    <a:lnTo>
                      <a:pt x="686" y="3235"/>
                    </a:lnTo>
                    <a:lnTo>
                      <a:pt x="721" y="3279"/>
                    </a:lnTo>
                    <a:lnTo>
                      <a:pt x="757" y="3325"/>
                    </a:lnTo>
                    <a:lnTo>
                      <a:pt x="793" y="3360"/>
                    </a:lnTo>
                    <a:lnTo>
                      <a:pt x="830" y="3396"/>
                    </a:lnTo>
                    <a:lnTo>
                      <a:pt x="864" y="3423"/>
                    </a:lnTo>
                    <a:lnTo>
                      <a:pt x="883" y="3440"/>
                    </a:lnTo>
                    <a:lnTo>
                      <a:pt x="892" y="3459"/>
                    </a:lnTo>
                    <a:lnTo>
                      <a:pt x="901" y="3476"/>
                    </a:lnTo>
                    <a:lnTo>
                      <a:pt x="917" y="3476"/>
                    </a:lnTo>
                    <a:lnTo>
                      <a:pt x="937" y="3485"/>
                    </a:lnTo>
                    <a:lnTo>
                      <a:pt x="954" y="3485"/>
                    </a:lnTo>
                    <a:lnTo>
                      <a:pt x="981" y="3485"/>
                    </a:lnTo>
                    <a:lnTo>
                      <a:pt x="1007" y="3494"/>
                    </a:lnTo>
                    <a:lnTo>
                      <a:pt x="1025" y="3503"/>
                    </a:lnTo>
                    <a:lnTo>
                      <a:pt x="1043" y="3512"/>
                    </a:lnTo>
                    <a:lnTo>
                      <a:pt x="1061" y="3530"/>
                    </a:lnTo>
                    <a:lnTo>
                      <a:pt x="1070" y="3556"/>
                    </a:lnTo>
                    <a:lnTo>
                      <a:pt x="1070" y="3566"/>
                    </a:lnTo>
                    <a:lnTo>
                      <a:pt x="1078" y="3583"/>
                    </a:lnTo>
                    <a:lnTo>
                      <a:pt x="1078" y="3592"/>
                    </a:lnTo>
                    <a:lnTo>
                      <a:pt x="1087" y="3592"/>
                    </a:lnTo>
                    <a:lnTo>
                      <a:pt x="1097" y="3600"/>
                    </a:lnTo>
                    <a:lnTo>
                      <a:pt x="1105" y="3600"/>
                    </a:lnTo>
                    <a:lnTo>
                      <a:pt x="1105" y="3610"/>
                    </a:lnTo>
                    <a:lnTo>
                      <a:pt x="1105" y="3619"/>
                    </a:lnTo>
                    <a:lnTo>
                      <a:pt x="1114" y="3627"/>
                    </a:lnTo>
                    <a:lnTo>
                      <a:pt x="1132" y="3646"/>
                    </a:lnTo>
                    <a:lnTo>
                      <a:pt x="1150" y="3663"/>
                    </a:lnTo>
                    <a:lnTo>
                      <a:pt x="1167" y="3672"/>
                    </a:lnTo>
                    <a:lnTo>
                      <a:pt x="1194" y="3681"/>
                    </a:lnTo>
                    <a:lnTo>
                      <a:pt x="1213" y="3690"/>
                    </a:lnTo>
                    <a:lnTo>
                      <a:pt x="1239" y="3690"/>
                    </a:lnTo>
                    <a:lnTo>
                      <a:pt x="1257" y="3672"/>
                    </a:lnTo>
                    <a:lnTo>
                      <a:pt x="1274" y="3655"/>
                    </a:lnTo>
                    <a:lnTo>
                      <a:pt x="1294" y="3627"/>
                    </a:lnTo>
                    <a:lnTo>
                      <a:pt x="1310" y="3610"/>
                    </a:lnTo>
                    <a:lnTo>
                      <a:pt x="1319" y="3600"/>
                    </a:lnTo>
                    <a:lnTo>
                      <a:pt x="1338" y="3600"/>
                    </a:lnTo>
                    <a:lnTo>
                      <a:pt x="1347" y="3592"/>
                    </a:lnTo>
                    <a:lnTo>
                      <a:pt x="1354" y="3592"/>
                    </a:lnTo>
                    <a:lnTo>
                      <a:pt x="1363" y="3583"/>
                    </a:lnTo>
                    <a:lnTo>
                      <a:pt x="1374" y="3583"/>
                    </a:lnTo>
                    <a:lnTo>
                      <a:pt x="1374" y="3566"/>
                    </a:lnTo>
                    <a:lnTo>
                      <a:pt x="1382" y="3547"/>
                    </a:lnTo>
                    <a:lnTo>
                      <a:pt x="1382" y="3520"/>
                    </a:lnTo>
                    <a:lnTo>
                      <a:pt x="1391" y="3494"/>
                    </a:lnTo>
                    <a:lnTo>
                      <a:pt x="1409" y="3467"/>
                    </a:lnTo>
                    <a:lnTo>
                      <a:pt x="1418" y="3440"/>
                    </a:lnTo>
                    <a:lnTo>
                      <a:pt x="1435" y="3414"/>
                    </a:lnTo>
                    <a:lnTo>
                      <a:pt x="1454" y="3387"/>
                    </a:lnTo>
                    <a:lnTo>
                      <a:pt x="1471" y="3360"/>
                    </a:lnTo>
                    <a:lnTo>
                      <a:pt x="1489" y="3343"/>
                    </a:lnTo>
                    <a:lnTo>
                      <a:pt x="1498" y="3325"/>
                    </a:lnTo>
                    <a:lnTo>
                      <a:pt x="1515" y="3316"/>
                    </a:lnTo>
                    <a:lnTo>
                      <a:pt x="1524" y="3316"/>
                    </a:lnTo>
                    <a:lnTo>
                      <a:pt x="1542" y="3307"/>
                    </a:lnTo>
                    <a:lnTo>
                      <a:pt x="1551" y="3299"/>
                    </a:lnTo>
                    <a:lnTo>
                      <a:pt x="1551" y="3290"/>
                    </a:lnTo>
                    <a:lnTo>
                      <a:pt x="1560" y="3279"/>
                    </a:lnTo>
                    <a:lnTo>
                      <a:pt x="1569" y="3272"/>
                    </a:lnTo>
                    <a:lnTo>
                      <a:pt x="1569" y="3263"/>
                    </a:lnTo>
                    <a:lnTo>
                      <a:pt x="1578" y="3263"/>
                    </a:lnTo>
                    <a:lnTo>
                      <a:pt x="1587" y="3254"/>
                    </a:lnTo>
                    <a:lnTo>
                      <a:pt x="1604" y="3263"/>
                    </a:lnTo>
                    <a:lnTo>
                      <a:pt x="1614" y="3263"/>
                    </a:lnTo>
                    <a:lnTo>
                      <a:pt x="1631" y="3272"/>
                    </a:lnTo>
                    <a:lnTo>
                      <a:pt x="1658" y="3272"/>
                    </a:lnTo>
                    <a:lnTo>
                      <a:pt x="1694" y="3279"/>
                    </a:lnTo>
                    <a:lnTo>
                      <a:pt x="1720" y="3290"/>
                    </a:lnTo>
                    <a:lnTo>
                      <a:pt x="1747" y="3299"/>
                    </a:lnTo>
                    <a:lnTo>
                      <a:pt x="1775" y="3299"/>
                    </a:lnTo>
                    <a:lnTo>
                      <a:pt x="1791" y="3307"/>
                    </a:lnTo>
                    <a:lnTo>
                      <a:pt x="1811" y="3307"/>
                    </a:lnTo>
                    <a:lnTo>
                      <a:pt x="1844" y="3316"/>
                    </a:lnTo>
                    <a:lnTo>
                      <a:pt x="1864" y="3325"/>
                    </a:lnTo>
                    <a:lnTo>
                      <a:pt x="1881" y="3325"/>
                    </a:lnTo>
                    <a:lnTo>
                      <a:pt x="1899" y="3316"/>
                    </a:lnTo>
                    <a:lnTo>
                      <a:pt x="1917" y="3316"/>
                    </a:lnTo>
                    <a:lnTo>
                      <a:pt x="1924" y="3307"/>
                    </a:lnTo>
                    <a:lnTo>
                      <a:pt x="1944" y="3307"/>
                    </a:lnTo>
                    <a:lnTo>
                      <a:pt x="1952" y="3307"/>
                    </a:lnTo>
                    <a:lnTo>
                      <a:pt x="1971" y="3316"/>
                    </a:lnTo>
                    <a:lnTo>
                      <a:pt x="1988" y="3334"/>
                    </a:lnTo>
                    <a:lnTo>
                      <a:pt x="2060" y="3414"/>
                    </a:lnTo>
                    <a:lnTo>
                      <a:pt x="2113" y="3467"/>
                    </a:lnTo>
                    <a:lnTo>
                      <a:pt x="2157" y="3503"/>
                    </a:lnTo>
                    <a:lnTo>
                      <a:pt x="2193" y="3520"/>
                    </a:lnTo>
                    <a:lnTo>
                      <a:pt x="2221" y="3539"/>
                    </a:lnTo>
                    <a:lnTo>
                      <a:pt x="2237" y="3547"/>
                    </a:lnTo>
                    <a:lnTo>
                      <a:pt x="2255" y="3556"/>
                    </a:lnTo>
                    <a:lnTo>
                      <a:pt x="2274" y="3574"/>
                    </a:lnTo>
                    <a:lnTo>
                      <a:pt x="2281" y="3600"/>
                    </a:lnTo>
                    <a:lnTo>
                      <a:pt x="2301" y="3646"/>
                    </a:lnTo>
                    <a:lnTo>
                      <a:pt x="2301" y="3672"/>
                    </a:lnTo>
                    <a:lnTo>
                      <a:pt x="2308" y="3699"/>
                    </a:lnTo>
                    <a:lnTo>
                      <a:pt x="2317" y="3727"/>
                    </a:lnTo>
                    <a:lnTo>
                      <a:pt x="2328" y="3752"/>
                    </a:lnTo>
                    <a:lnTo>
                      <a:pt x="2345" y="3770"/>
                    </a:lnTo>
                    <a:lnTo>
                      <a:pt x="2354" y="3796"/>
                    </a:lnTo>
                    <a:lnTo>
                      <a:pt x="2363" y="3816"/>
                    </a:lnTo>
                    <a:lnTo>
                      <a:pt x="2363" y="3833"/>
                    </a:lnTo>
                    <a:lnTo>
                      <a:pt x="2363" y="3851"/>
                    </a:lnTo>
                    <a:lnTo>
                      <a:pt x="2363" y="3869"/>
                    </a:lnTo>
                    <a:lnTo>
                      <a:pt x="2363" y="3876"/>
                    </a:lnTo>
                    <a:lnTo>
                      <a:pt x="2372" y="3896"/>
                    </a:lnTo>
                    <a:lnTo>
                      <a:pt x="2372" y="3904"/>
                    </a:lnTo>
                    <a:lnTo>
                      <a:pt x="2381" y="3913"/>
                    </a:lnTo>
                    <a:lnTo>
                      <a:pt x="2390" y="3922"/>
                    </a:lnTo>
                    <a:lnTo>
                      <a:pt x="2408" y="3940"/>
                    </a:lnTo>
                    <a:lnTo>
                      <a:pt x="2417" y="3949"/>
                    </a:lnTo>
                    <a:lnTo>
                      <a:pt x="2425" y="3967"/>
                    </a:lnTo>
                    <a:lnTo>
                      <a:pt x="2425" y="3984"/>
                    </a:lnTo>
                    <a:lnTo>
                      <a:pt x="2434" y="4002"/>
                    </a:lnTo>
                    <a:lnTo>
                      <a:pt x="2434" y="4029"/>
                    </a:lnTo>
                    <a:lnTo>
                      <a:pt x="2452" y="4056"/>
                    </a:lnTo>
                    <a:lnTo>
                      <a:pt x="2470" y="4073"/>
                    </a:lnTo>
                    <a:lnTo>
                      <a:pt x="2488" y="4100"/>
                    </a:lnTo>
                    <a:lnTo>
                      <a:pt x="2514" y="4127"/>
                    </a:lnTo>
                    <a:lnTo>
                      <a:pt x="2541" y="4153"/>
                    </a:lnTo>
                    <a:lnTo>
                      <a:pt x="2558" y="4189"/>
                    </a:lnTo>
                    <a:lnTo>
                      <a:pt x="2577" y="4207"/>
                    </a:lnTo>
                    <a:lnTo>
                      <a:pt x="2594" y="4233"/>
                    </a:lnTo>
                    <a:lnTo>
                      <a:pt x="2594" y="4260"/>
                    </a:lnTo>
                    <a:lnTo>
                      <a:pt x="2604" y="4296"/>
                    </a:lnTo>
                    <a:lnTo>
                      <a:pt x="2612" y="4324"/>
                    </a:lnTo>
                    <a:lnTo>
                      <a:pt x="2621" y="4340"/>
                    </a:lnTo>
                    <a:lnTo>
                      <a:pt x="2638" y="4340"/>
                    </a:lnTo>
                    <a:lnTo>
                      <a:pt x="2657" y="4349"/>
                    </a:lnTo>
                    <a:lnTo>
                      <a:pt x="2674" y="4349"/>
                    </a:lnTo>
                    <a:lnTo>
                      <a:pt x="2692" y="4358"/>
                    </a:lnTo>
                    <a:lnTo>
                      <a:pt x="2710" y="4377"/>
                    </a:lnTo>
                    <a:lnTo>
                      <a:pt x="2720" y="4395"/>
                    </a:lnTo>
                    <a:lnTo>
                      <a:pt x="2738" y="4430"/>
                    </a:lnTo>
                    <a:lnTo>
                      <a:pt x="2747" y="4457"/>
                    </a:lnTo>
                    <a:lnTo>
                      <a:pt x="2747" y="4493"/>
                    </a:lnTo>
                    <a:lnTo>
                      <a:pt x="2765" y="4519"/>
                    </a:lnTo>
                    <a:lnTo>
                      <a:pt x="2774" y="4546"/>
                    </a:lnTo>
                    <a:lnTo>
                      <a:pt x="2782" y="4582"/>
                    </a:lnTo>
                    <a:lnTo>
                      <a:pt x="2800" y="4609"/>
                    </a:lnTo>
                    <a:lnTo>
                      <a:pt x="2818" y="4635"/>
                    </a:lnTo>
                    <a:lnTo>
                      <a:pt x="2827" y="4662"/>
                    </a:lnTo>
                    <a:lnTo>
                      <a:pt x="2845" y="4689"/>
                    </a:lnTo>
                    <a:lnTo>
                      <a:pt x="2862" y="4715"/>
                    </a:lnTo>
                    <a:lnTo>
                      <a:pt x="2871" y="4733"/>
                    </a:lnTo>
                    <a:lnTo>
                      <a:pt x="2889" y="4750"/>
                    </a:lnTo>
                    <a:lnTo>
                      <a:pt x="2898" y="4759"/>
                    </a:lnTo>
                    <a:lnTo>
                      <a:pt x="2898" y="4778"/>
                    </a:lnTo>
                    <a:lnTo>
                      <a:pt x="2907" y="4786"/>
                    </a:lnTo>
                    <a:lnTo>
                      <a:pt x="2907" y="4806"/>
                    </a:lnTo>
                    <a:lnTo>
                      <a:pt x="2907" y="4813"/>
                    </a:lnTo>
                    <a:lnTo>
                      <a:pt x="2907" y="4822"/>
                    </a:lnTo>
                    <a:lnTo>
                      <a:pt x="2907" y="4840"/>
                    </a:lnTo>
                    <a:lnTo>
                      <a:pt x="2907" y="4850"/>
                    </a:lnTo>
                    <a:lnTo>
                      <a:pt x="2915" y="4866"/>
                    </a:lnTo>
                    <a:lnTo>
                      <a:pt x="2915" y="4875"/>
                    </a:lnTo>
                    <a:lnTo>
                      <a:pt x="2925" y="4875"/>
                    </a:lnTo>
                    <a:lnTo>
                      <a:pt x="2934" y="4875"/>
                    </a:lnTo>
                    <a:lnTo>
                      <a:pt x="2942" y="4875"/>
                    </a:lnTo>
                    <a:lnTo>
                      <a:pt x="2951" y="4886"/>
                    </a:lnTo>
                    <a:lnTo>
                      <a:pt x="2960" y="4886"/>
                    </a:lnTo>
                    <a:lnTo>
                      <a:pt x="2969" y="4893"/>
                    </a:lnTo>
                    <a:lnTo>
                      <a:pt x="2978" y="4903"/>
                    </a:lnTo>
                    <a:lnTo>
                      <a:pt x="2987" y="4921"/>
                    </a:lnTo>
                    <a:lnTo>
                      <a:pt x="2987" y="4939"/>
                    </a:lnTo>
                    <a:lnTo>
                      <a:pt x="2995" y="4946"/>
                    </a:lnTo>
                    <a:lnTo>
                      <a:pt x="3014" y="4956"/>
                    </a:lnTo>
                    <a:lnTo>
                      <a:pt x="3022" y="4966"/>
                    </a:lnTo>
                    <a:lnTo>
                      <a:pt x="3040" y="4974"/>
                    </a:lnTo>
                    <a:lnTo>
                      <a:pt x="3049" y="4974"/>
                    </a:lnTo>
                    <a:lnTo>
                      <a:pt x="3067" y="4974"/>
                    </a:lnTo>
                    <a:lnTo>
                      <a:pt x="3075" y="4983"/>
                    </a:lnTo>
                    <a:lnTo>
                      <a:pt x="3085" y="4992"/>
                    </a:lnTo>
                    <a:lnTo>
                      <a:pt x="3094" y="5001"/>
                    </a:lnTo>
                    <a:lnTo>
                      <a:pt x="3102" y="5010"/>
                    </a:lnTo>
                    <a:lnTo>
                      <a:pt x="3111" y="5010"/>
                    </a:lnTo>
                    <a:lnTo>
                      <a:pt x="3131" y="5019"/>
                    </a:lnTo>
                    <a:lnTo>
                      <a:pt x="3138" y="5019"/>
                    </a:lnTo>
                    <a:lnTo>
                      <a:pt x="3156" y="5027"/>
                    </a:lnTo>
                    <a:lnTo>
                      <a:pt x="3166" y="5027"/>
                    </a:lnTo>
                    <a:lnTo>
                      <a:pt x="3184" y="5036"/>
                    </a:lnTo>
                    <a:lnTo>
                      <a:pt x="3191" y="5036"/>
                    </a:lnTo>
                    <a:lnTo>
                      <a:pt x="3202" y="5046"/>
                    </a:lnTo>
                    <a:lnTo>
                      <a:pt x="3211" y="5054"/>
                    </a:lnTo>
                    <a:lnTo>
                      <a:pt x="3219" y="5072"/>
                    </a:lnTo>
                    <a:lnTo>
                      <a:pt x="3237" y="5081"/>
                    </a:lnTo>
                    <a:lnTo>
                      <a:pt x="3246" y="5081"/>
                    </a:lnTo>
                    <a:lnTo>
                      <a:pt x="3264" y="5090"/>
                    </a:lnTo>
                    <a:lnTo>
                      <a:pt x="3272" y="5090"/>
                    </a:lnTo>
                    <a:lnTo>
                      <a:pt x="3291" y="5090"/>
                    </a:lnTo>
                    <a:lnTo>
                      <a:pt x="3299" y="5099"/>
                    </a:lnTo>
                    <a:lnTo>
                      <a:pt x="3317" y="5099"/>
                    </a:lnTo>
                    <a:lnTo>
                      <a:pt x="3326" y="5107"/>
                    </a:lnTo>
                    <a:lnTo>
                      <a:pt x="3326" y="5116"/>
                    </a:lnTo>
                    <a:lnTo>
                      <a:pt x="3344" y="5126"/>
                    </a:lnTo>
                    <a:lnTo>
                      <a:pt x="3362" y="5135"/>
                    </a:lnTo>
                    <a:lnTo>
                      <a:pt x="3388" y="5135"/>
                    </a:lnTo>
                    <a:lnTo>
                      <a:pt x="3415" y="5135"/>
                    </a:lnTo>
                    <a:lnTo>
                      <a:pt x="3451" y="5135"/>
                    </a:lnTo>
                    <a:lnTo>
                      <a:pt x="3487" y="5135"/>
                    </a:lnTo>
                    <a:lnTo>
                      <a:pt x="3513" y="5143"/>
                    </a:lnTo>
                    <a:lnTo>
                      <a:pt x="3548" y="5143"/>
                    </a:lnTo>
                    <a:lnTo>
                      <a:pt x="3575" y="5162"/>
                    </a:lnTo>
                    <a:lnTo>
                      <a:pt x="3593" y="5179"/>
                    </a:lnTo>
                    <a:lnTo>
                      <a:pt x="3602" y="5196"/>
                    </a:lnTo>
                    <a:lnTo>
                      <a:pt x="3628" y="5215"/>
                    </a:lnTo>
                    <a:lnTo>
                      <a:pt x="3648" y="5223"/>
                    </a:lnTo>
                    <a:lnTo>
                      <a:pt x="3674" y="5232"/>
                    </a:lnTo>
                    <a:lnTo>
                      <a:pt x="3692" y="5232"/>
                    </a:lnTo>
                    <a:lnTo>
                      <a:pt x="3718" y="5223"/>
                    </a:lnTo>
                    <a:lnTo>
                      <a:pt x="3736" y="5223"/>
                    </a:lnTo>
                    <a:lnTo>
                      <a:pt x="3745" y="5215"/>
                    </a:lnTo>
                    <a:lnTo>
                      <a:pt x="3754" y="5196"/>
                    </a:lnTo>
                    <a:lnTo>
                      <a:pt x="3745" y="5179"/>
                    </a:lnTo>
                    <a:lnTo>
                      <a:pt x="3736" y="5179"/>
                    </a:lnTo>
                    <a:lnTo>
                      <a:pt x="3736" y="5162"/>
                    </a:lnTo>
                    <a:lnTo>
                      <a:pt x="3728" y="5152"/>
                    </a:lnTo>
                    <a:lnTo>
                      <a:pt x="3728" y="5135"/>
                    </a:lnTo>
                    <a:lnTo>
                      <a:pt x="3728" y="5126"/>
                    </a:lnTo>
                    <a:lnTo>
                      <a:pt x="3718" y="5107"/>
                    </a:lnTo>
                    <a:lnTo>
                      <a:pt x="3718" y="5099"/>
                    </a:lnTo>
                    <a:lnTo>
                      <a:pt x="3708" y="5081"/>
                    </a:lnTo>
                    <a:lnTo>
                      <a:pt x="3701" y="5081"/>
                    </a:lnTo>
                    <a:lnTo>
                      <a:pt x="3683" y="5072"/>
                    </a:lnTo>
                    <a:lnTo>
                      <a:pt x="3692" y="5063"/>
                    </a:lnTo>
                    <a:lnTo>
                      <a:pt x="3683" y="5054"/>
                    </a:lnTo>
                    <a:lnTo>
                      <a:pt x="3683" y="5036"/>
                    </a:lnTo>
                    <a:lnTo>
                      <a:pt x="3683" y="5027"/>
                    </a:lnTo>
                    <a:lnTo>
                      <a:pt x="3674" y="5019"/>
                    </a:lnTo>
                    <a:lnTo>
                      <a:pt x="3665" y="5010"/>
                    </a:lnTo>
                    <a:lnTo>
                      <a:pt x="3665" y="4992"/>
                    </a:lnTo>
                    <a:lnTo>
                      <a:pt x="3655" y="4983"/>
                    </a:lnTo>
                    <a:lnTo>
                      <a:pt x="3648" y="4966"/>
                    </a:lnTo>
                    <a:lnTo>
                      <a:pt x="3648" y="4956"/>
                    </a:lnTo>
                    <a:lnTo>
                      <a:pt x="3655" y="4946"/>
                    </a:lnTo>
                    <a:lnTo>
                      <a:pt x="3665" y="4939"/>
                    </a:lnTo>
                    <a:lnTo>
                      <a:pt x="3674" y="4930"/>
                    </a:lnTo>
                    <a:lnTo>
                      <a:pt x="3683" y="4921"/>
                    </a:lnTo>
                    <a:lnTo>
                      <a:pt x="3683" y="4903"/>
                    </a:lnTo>
                    <a:lnTo>
                      <a:pt x="3692" y="4893"/>
                    </a:lnTo>
                    <a:lnTo>
                      <a:pt x="3692" y="4886"/>
                    </a:lnTo>
                    <a:lnTo>
                      <a:pt x="3683" y="4866"/>
                    </a:lnTo>
                    <a:lnTo>
                      <a:pt x="3674" y="4859"/>
                    </a:lnTo>
                    <a:lnTo>
                      <a:pt x="3665" y="4850"/>
                    </a:lnTo>
                    <a:lnTo>
                      <a:pt x="3665" y="4840"/>
                    </a:lnTo>
                    <a:lnTo>
                      <a:pt x="3655" y="4831"/>
                    </a:lnTo>
                    <a:lnTo>
                      <a:pt x="3655" y="4822"/>
                    </a:lnTo>
                    <a:lnTo>
                      <a:pt x="3655" y="4806"/>
                    </a:lnTo>
                    <a:lnTo>
                      <a:pt x="3665" y="4795"/>
                    </a:lnTo>
                    <a:lnTo>
                      <a:pt x="3665" y="4778"/>
                    </a:lnTo>
                    <a:lnTo>
                      <a:pt x="3665" y="4769"/>
                    </a:lnTo>
                    <a:lnTo>
                      <a:pt x="3665" y="4750"/>
                    </a:lnTo>
                    <a:lnTo>
                      <a:pt x="3665" y="4742"/>
                    </a:lnTo>
                    <a:lnTo>
                      <a:pt x="3655" y="4742"/>
                    </a:lnTo>
                    <a:lnTo>
                      <a:pt x="3674" y="4733"/>
                    </a:lnTo>
                    <a:lnTo>
                      <a:pt x="3683" y="4724"/>
                    </a:lnTo>
                    <a:lnTo>
                      <a:pt x="3692" y="4697"/>
                    </a:lnTo>
                    <a:lnTo>
                      <a:pt x="3692" y="4679"/>
                    </a:lnTo>
                    <a:lnTo>
                      <a:pt x="3692" y="4653"/>
                    </a:lnTo>
                    <a:lnTo>
                      <a:pt x="3692" y="4626"/>
                    </a:lnTo>
                    <a:lnTo>
                      <a:pt x="3683" y="4609"/>
                    </a:lnTo>
                    <a:lnTo>
                      <a:pt x="3674" y="4599"/>
                    </a:lnTo>
                    <a:lnTo>
                      <a:pt x="3665" y="4599"/>
                    </a:lnTo>
                    <a:lnTo>
                      <a:pt x="3655" y="4609"/>
                    </a:lnTo>
                    <a:lnTo>
                      <a:pt x="3648" y="4609"/>
                    </a:lnTo>
                    <a:lnTo>
                      <a:pt x="3637" y="4617"/>
                    </a:lnTo>
                    <a:lnTo>
                      <a:pt x="3628" y="4617"/>
                    </a:lnTo>
                    <a:lnTo>
                      <a:pt x="3612" y="4617"/>
                    </a:lnTo>
                    <a:lnTo>
                      <a:pt x="3602" y="4617"/>
                    </a:lnTo>
                    <a:lnTo>
                      <a:pt x="3602" y="4609"/>
                    </a:lnTo>
                    <a:lnTo>
                      <a:pt x="3593" y="4599"/>
                    </a:lnTo>
                    <a:lnTo>
                      <a:pt x="3602" y="4573"/>
                    </a:lnTo>
                    <a:lnTo>
                      <a:pt x="3612" y="4546"/>
                    </a:lnTo>
                    <a:lnTo>
                      <a:pt x="3628" y="4537"/>
                    </a:lnTo>
                    <a:lnTo>
                      <a:pt x="3648" y="4537"/>
                    </a:lnTo>
                    <a:lnTo>
                      <a:pt x="3655" y="4537"/>
                    </a:lnTo>
                    <a:lnTo>
                      <a:pt x="3674" y="4546"/>
                    </a:lnTo>
                    <a:lnTo>
                      <a:pt x="3692" y="4546"/>
                    </a:lnTo>
                    <a:lnTo>
                      <a:pt x="3701" y="4537"/>
                    </a:lnTo>
                    <a:lnTo>
                      <a:pt x="3708" y="4537"/>
                    </a:lnTo>
                    <a:lnTo>
                      <a:pt x="3718" y="4519"/>
                    </a:lnTo>
                    <a:lnTo>
                      <a:pt x="3728" y="4502"/>
                    </a:lnTo>
                    <a:lnTo>
                      <a:pt x="3728" y="4475"/>
                    </a:lnTo>
                    <a:lnTo>
                      <a:pt x="3736" y="4457"/>
                    </a:lnTo>
                    <a:lnTo>
                      <a:pt x="3736" y="4449"/>
                    </a:lnTo>
                    <a:lnTo>
                      <a:pt x="3736" y="4439"/>
                    </a:lnTo>
                    <a:lnTo>
                      <a:pt x="3736" y="4430"/>
                    </a:lnTo>
                    <a:lnTo>
                      <a:pt x="3728" y="4422"/>
                    </a:lnTo>
                    <a:lnTo>
                      <a:pt x="3718" y="4413"/>
                    </a:lnTo>
                    <a:lnTo>
                      <a:pt x="3708" y="4404"/>
                    </a:lnTo>
                    <a:lnTo>
                      <a:pt x="3708" y="4395"/>
                    </a:lnTo>
                    <a:lnTo>
                      <a:pt x="3708" y="4377"/>
                    </a:lnTo>
                    <a:lnTo>
                      <a:pt x="3692" y="4377"/>
                    </a:lnTo>
                    <a:lnTo>
                      <a:pt x="3683" y="4377"/>
                    </a:lnTo>
                    <a:lnTo>
                      <a:pt x="3665" y="4368"/>
                    </a:lnTo>
                    <a:lnTo>
                      <a:pt x="3655" y="4358"/>
                    </a:lnTo>
                    <a:lnTo>
                      <a:pt x="3648" y="4349"/>
                    </a:lnTo>
                    <a:lnTo>
                      <a:pt x="3637" y="4340"/>
                    </a:lnTo>
                    <a:lnTo>
                      <a:pt x="3637" y="4333"/>
                    </a:lnTo>
                    <a:lnTo>
                      <a:pt x="3655" y="4324"/>
                    </a:lnTo>
                    <a:lnTo>
                      <a:pt x="3674" y="4324"/>
                    </a:lnTo>
                    <a:lnTo>
                      <a:pt x="3701" y="4324"/>
                    </a:lnTo>
                    <a:lnTo>
                      <a:pt x="3728" y="4324"/>
                    </a:lnTo>
                    <a:lnTo>
                      <a:pt x="3754" y="4333"/>
                    </a:lnTo>
                    <a:lnTo>
                      <a:pt x="3772" y="4333"/>
                    </a:lnTo>
                    <a:lnTo>
                      <a:pt x="3798" y="4333"/>
                    </a:lnTo>
                    <a:lnTo>
                      <a:pt x="3816" y="4333"/>
                    </a:lnTo>
                    <a:lnTo>
                      <a:pt x="3825" y="4324"/>
                    </a:lnTo>
                    <a:lnTo>
                      <a:pt x="3834" y="4305"/>
                    </a:lnTo>
                    <a:lnTo>
                      <a:pt x="3843" y="4287"/>
                    </a:lnTo>
                    <a:lnTo>
                      <a:pt x="3843" y="4260"/>
                    </a:lnTo>
                    <a:lnTo>
                      <a:pt x="3843" y="4253"/>
                    </a:lnTo>
                    <a:lnTo>
                      <a:pt x="3834" y="4260"/>
                    </a:lnTo>
                    <a:lnTo>
                      <a:pt x="3825" y="4269"/>
                    </a:lnTo>
                    <a:lnTo>
                      <a:pt x="3816" y="4269"/>
                    </a:lnTo>
                    <a:lnTo>
                      <a:pt x="3808" y="4278"/>
                    </a:lnTo>
                    <a:lnTo>
                      <a:pt x="3798" y="4278"/>
                    </a:lnTo>
                    <a:lnTo>
                      <a:pt x="3798" y="4269"/>
                    </a:lnTo>
                    <a:lnTo>
                      <a:pt x="3798" y="4260"/>
                    </a:lnTo>
                    <a:lnTo>
                      <a:pt x="3798" y="4243"/>
                    </a:lnTo>
                    <a:lnTo>
                      <a:pt x="3798" y="4216"/>
                    </a:lnTo>
                    <a:lnTo>
                      <a:pt x="3808" y="4207"/>
                    </a:lnTo>
                    <a:lnTo>
                      <a:pt x="3816" y="4198"/>
                    </a:lnTo>
                    <a:lnTo>
                      <a:pt x="3834" y="4198"/>
                    </a:lnTo>
                    <a:lnTo>
                      <a:pt x="3843" y="4198"/>
                    </a:lnTo>
                    <a:lnTo>
                      <a:pt x="3861" y="4198"/>
                    </a:lnTo>
                    <a:lnTo>
                      <a:pt x="3870" y="4198"/>
                    </a:lnTo>
                    <a:lnTo>
                      <a:pt x="3879" y="4189"/>
                    </a:lnTo>
                    <a:lnTo>
                      <a:pt x="3888" y="4180"/>
                    </a:lnTo>
                    <a:lnTo>
                      <a:pt x="3888" y="4163"/>
                    </a:lnTo>
                    <a:lnTo>
                      <a:pt x="3897" y="4163"/>
                    </a:lnTo>
                    <a:lnTo>
                      <a:pt x="3905" y="4172"/>
                    </a:lnTo>
                    <a:lnTo>
                      <a:pt x="3914" y="4172"/>
                    </a:lnTo>
                    <a:lnTo>
                      <a:pt x="3924" y="4172"/>
                    </a:lnTo>
                    <a:lnTo>
                      <a:pt x="3932" y="4163"/>
                    </a:lnTo>
                    <a:lnTo>
                      <a:pt x="3941" y="4163"/>
                    </a:lnTo>
                    <a:lnTo>
                      <a:pt x="3941" y="4153"/>
                    </a:lnTo>
                    <a:lnTo>
                      <a:pt x="3950" y="4145"/>
                    </a:lnTo>
                    <a:lnTo>
                      <a:pt x="3941" y="4127"/>
                    </a:lnTo>
                    <a:lnTo>
                      <a:pt x="3941" y="4109"/>
                    </a:lnTo>
                    <a:lnTo>
                      <a:pt x="3941" y="4082"/>
                    </a:lnTo>
                    <a:lnTo>
                      <a:pt x="3932" y="4073"/>
                    </a:lnTo>
                    <a:lnTo>
                      <a:pt x="3924" y="4065"/>
                    </a:lnTo>
                    <a:lnTo>
                      <a:pt x="3924" y="4056"/>
                    </a:lnTo>
                    <a:lnTo>
                      <a:pt x="3932" y="4056"/>
                    </a:lnTo>
                    <a:lnTo>
                      <a:pt x="3950" y="4056"/>
                    </a:lnTo>
                    <a:lnTo>
                      <a:pt x="3959" y="4056"/>
                    </a:lnTo>
                    <a:lnTo>
                      <a:pt x="3977" y="4056"/>
                    </a:lnTo>
                    <a:lnTo>
                      <a:pt x="3985" y="4065"/>
                    </a:lnTo>
                    <a:lnTo>
                      <a:pt x="4005" y="4082"/>
                    </a:lnTo>
                    <a:lnTo>
                      <a:pt x="4012" y="4092"/>
                    </a:lnTo>
                    <a:lnTo>
                      <a:pt x="4021" y="4100"/>
                    </a:lnTo>
                    <a:lnTo>
                      <a:pt x="4030" y="4100"/>
                    </a:lnTo>
                    <a:lnTo>
                      <a:pt x="4039" y="4109"/>
                    </a:lnTo>
                    <a:lnTo>
                      <a:pt x="4048" y="4100"/>
                    </a:lnTo>
                    <a:lnTo>
                      <a:pt x="4058" y="4092"/>
                    </a:lnTo>
                    <a:lnTo>
                      <a:pt x="4065" y="4073"/>
                    </a:lnTo>
                    <a:lnTo>
                      <a:pt x="4065" y="4056"/>
                    </a:lnTo>
                    <a:lnTo>
                      <a:pt x="4074" y="4047"/>
                    </a:lnTo>
                    <a:lnTo>
                      <a:pt x="4074" y="4029"/>
                    </a:lnTo>
                    <a:lnTo>
                      <a:pt x="4065" y="4020"/>
                    </a:lnTo>
                    <a:lnTo>
                      <a:pt x="4065" y="4012"/>
                    </a:lnTo>
                    <a:lnTo>
                      <a:pt x="4058" y="4002"/>
                    </a:lnTo>
                    <a:lnTo>
                      <a:pt x="4048" y="4002"/>
                    </a:lnTo>
                    <a:lnTo>
                      <a:pt x="4039" y="3993"/>
                    </a:lnTo>
                    <a:lnTo>
                      <a:pt x="4021" y="3993"/>
                    </a:lnTo>
                    <a:lnTo>
                      <a:pt x="4012" y="3993"/>
                    </a:lnTo>
                    <a:lnTo>
                      <a:pt x="4012" y="3976"/>
                    </a:lnTo>
                    <a:lnTo>
                      <a:pt x="4012" y="3957"/>
                    </a:lnTo>
                    <a:lnTo>
                      <a:pt x="4012" y="3940"/>
                    </a:lnTo>
                    <a:lnTo>
                      <a:pt x="4021" y="3922"/>
                    </a:lnTo>
                    <a:lnTo>
                      <a:pt x="4021" y="3904"/>
                    </a:lnTo>
                    <a:lnTo>
                      <a:pt x="4030" y="3896"/>
                    </a:lnTo>
                    <a:lnTo>
                      <a:pt x="4039" y="3896"/>
                    </a:lnTo>
                    <a:lnTo>
                      <a:pt x="4039" y="3904"/>
                    </a:lnTo>
                    <a:lnTo>
                      <a:pt x="4039" y="3922"/>
                    </a:lnTo>
                    <a:lnTo>
                      <a:pt x="4048" y="3931"/>
                    </a:lnTo>
                    <a:lnTo>
                      <a:pt x="4058" y="3940"/>
                    </a:lnTo>
                    <a:lnTo>
                      <a:pt x="4074" y="3940"/>
                    </a:lnTo>
                    <a:lnTo>
                      <a:pt x="4085" y="3949"/>
                    </a:lnTo>
                    <a:lnTo>
                      <a:pt x="4101" y="3949"/>
                    </a:lnTo>
                    <a:lnTo>
                      <a:pt x="4111" y="3949"/>
                    </a:lnTo>
                    <a:lnTo>
                      <a:pt x="4120" y="3940"/>
                    </a:lnTo>
                    <a:lnTo>
                      <a:pt x="4129" y="3940"/>
                    </a:lnTo>
                    <a:lnTo>
                      <a:pt x="4129" y="3922"/>
                    </a:lnTo>
                    <a:lnTo>
                      <a:pt x="4120" y="3913"/>
                    </a:lnTo>
                    <a:lnTo>
                      <a:pt x="4138" y="3904"/>
                    </a:lnTo>
                    <a:lnTo>
                      <a:pt x="4154" y="3904"/>
                    </a:lnTo>
                    <a:lnTo>
                      <a:pt x="4165" y="3904"/>
                    </a:lnTo>
                    <a:lnTo>
                      <a:pt x="4182" y="3904"/>
                    </a:lnTo>
                    <a:lnTo>
                      <a:pt x="4191" y="3904"/>
                    </a:lnTo>
                    <a:lnTo>
                      <a:pt x="4200" y="3904"/>
                    </a:lnTo>
                    <a:lnTo>
                      <a:pt x="4209" y="3896"/>
                    </a:lnTo>
                    <a:lnTo>
                      <a:pt x="4200" y="3887"/>
                    </a:lnTo>
                    <a:lnTo>
                      <a:pt x="4200" y="3896"/>
                    </a:lnTo>
                    <a:lnTo>
                      <a:pt x="4200" y="3913"/>
                    </a:lnTo>
                    <a:lnTo>
                      <a:pt x="4200" y="3922"/>
                    </a:lnTo>
                    <a:lnTo>
                      <a:pt x="4209" y="3940"/>
                    </a:lnTo>
                    <a:lnTo>
                      <a:pt x="4218" y="3949"/>
                    </a:lnTo>
                    <a:lnTo>
                      <a:pt x="4226" y="3957"/>
                    </a:lnTo>
                    <a:lnTo>
                      <a:pt x="4235" y="3957"/>
                    </a:lnTo>
                    <a:lnTo>
                      <a:pt x="4254" y="3940"/>
                    </a:lnTo>
                    <a:lnTo>
                      <a:pt x="4271" y="3931"/>
                    </a:lnTo>
                    <a:lnTo>
                      <a:pt x="4289" y="3913"/>
                    </a:lnTo>
                    <a:lnTo>
                      <a:pt x="4307" y="3904"/>
                    </a:lnTo>
                    <a:lnTo>
                      <a:pt x="4325" y="3896"/>
                    </a:lnTo>
                    <a:lnTo>
                      <a:pt x="4334" y="3887"/>
                    </a:lnTo>
                    <a:lnTo>
                      <a:pt x="4342" y="3887"/>
                    </a:lnTo>
                    <a:lnTo>
                      <a:pt x="4351" y="3887"/>
                    </a:lnTo>
                    <a:lnTo>
                      <a:pt x="4351" y="3896"/>
                    </a:lnTo>
                    <a:lnTo>
                      <a:pt x="4351" y="3913"/>
                    </a:lnTo>
                    <a:lnTo>
                      <a:pt x="4334" y="3922"/>
                    </a:lnTo>
                    <a:lnTo>
                      <a:pt x="4325" y="3940"/>
                    </a:lnTo>
                    <a:lnTo>
                      <a:pt x="4298" y="3957"/>
                    </a:lnTo>
                    <a:lnTo>
                      <a:pt x="4281" y="3976"/>
                    </a:lnTo>
                    <a:lnTo>
                      <a:pt x="4254" y="3993"/>
                    </a:lnTo>
                    <a:lnTo>
                      <a:pt x="4235" y="4012"/>
                    </a:lnTo>
                    <a:lnTo>
                      <a:pt x="4209" y="4029"/>
                    </a:lnTo>
                    <a:lnTo>
                      <a:pt x="4182" y="4038"/>
                    </a:lnTo>
                    <a:lnTo>
                      <a:pt x="4165" y="4047"/>
                    </a:lnTo>
                    <a:lnTo>
                      <a:pt x="4154" y="4047"/>
                    </a:lnTo>
                    <a:lnTo>
                      <a:pt x="4145" y="4056"/>
                    </a:lnTo>
                    <a:lnTo>
                      <a:pt x="4145" y="4065"/>
                    </a:lnTo>
                    <a:lnTo>
                      <a:pt x="4154" y="4065"/>
                    </a:lnTo>
                    <a:lnTo>
                      <a:pt x="4173" y="4065"/>
                    </a:lnTo>
                    <a:lnTo>
                      <a:pt x="4191" y="4065"/>
                    </a:lnTo>
                    <a:lnTo>
                      <a:pt x="4218" y="4056"/>
                    </a:lnTo>
                    <a:lnTo>
                      <a:pt x="4254" y="4038"/>
                    </a:lnTo>
                    <a:lnTo>
                      <a:pt x="4289" y="4020"/>
                    </a:lnTo>
                    <a:lnTo>
                      <a:pt x="4334" y="3984"/>
                    </a:lnTo>
                    <a:lnTo>
                      <a:pt x="4378" y="3949"/>
                    </a:lnTo>
                    <a:lnTo>
                      <a:pt x="4422" y="3904"/>
                    </a:lnTo>
                    <a:lnTo>
                      <a:pt x="4475" y="3869"/>
                    </a:lnTo>
                    <a:lnTo>
                      <a:pt x="4522" y="3842"/>
                    </a:lnTo>
                    <a:lnTo>
                      <a:pt x="4557" y="3807"/>
                    </a:lnTo>
                    <a:lnTo>
                      <a:pt x="4591" y="3789"/>
                    </a:lnTo>
                    <a:lnTo>
                      <a:pt x="4611" y="3761"/>
                    </a:lnTo>
                    <a:lnTo>
                      <a:pt x="4628" y="3743"/>
                    </a:lnTo>
                    <a:lnTo>
                      <a:pt x="4619" y="3736"/>
                    </a:lnTo>
                    <a:lnTo>
                      <a:pt x="4602" y="3736"/>
                    </a:lnTo>
                    <a:lnTo>
                      <a:pt x="4591" y="3736"/>
                    </a:lnTo>
                    <a:lnTo>
                      <a:pt x="4591" y="3727"/>
                    </a:lnTo>
                    <a:lnTo>
                      <a:pt x="4591" y="3708"/>
                    </a:lnTo>
                    <a:lnTo>
                      <a:pt x="4602" y="3699"/>
                    </a:lnTo>
                    <a:lnTo>
                      <a:pt x="4602" y="3690"/>
                    </a:lnTo>
                    <a:lnTo>
                      <a:pt x="4619" y="3681"/>
                    </a:lnTo>
                    <a:lnTo>
                      <a:pt x="4628" y="3672"/>
                    </a:lnTo>
                    <a:lnTo>
                      <a:pt x="4646" y="3663"/>
                    </a:lnTo>
                    <a:lnTo>
                      <a:pt x="4664" y="3655"/>
                    </a:lnTo>
                    <a:lnTo>
                      <a:pt x="4691" y="3646"/>
                    </a:lnTo>
                    <a:lnTo>
                      <a:pt x="4699" y="3636"/>
                    </a:lnTo>
                    <a:lnTo>
                      <a:pt x="4708" y="3627"/>
                    </a:lnTo>
                    <a:lnTo>
                      <a:pt x="4718" y="3619"/>
                    </a:lnTo>
                    <a:lnTo>
                      <a:pt x="4718" y="3610"/>
                    </a:lnTo>
                    <a:lnTo>
                      <a:pt x="4708" y="3600"/>
                    </a:lnTo>
                    <a:lnTo>
                      <a:pt x="4699" y="3592"/>
                    </a:lnTo>
                    <a:lnTo>
                      <a:pt x="4691" y="3592"/>
                    </a:lnTo>
                    <a:lnTo>
                      <a:pt x="4682" y="3592"/>
                    </a:lnTo>
                    <a:lnTo>
                      <a:pt x="4691" y="3574"/>
                    </a:lnTo>
                    <a:lnTo>
                      <a:pt x="4691" y="3556"/>
                    </a:lnTo>
                    <a:lnTo>
                      <a:pt x="4691" y="3547"/>
                    </a:lnTo>
                    <a:lnTo>
                      <a:pt x="4691" y="3530"/>
                    </a:lnTo>
                    <a:lnTo>
                      <a:pt x="4682" y="3512"/>
                    </a:lnTo>
                    <a:lnTo>
                      <a:pt x="4672" y="3494"/>
                    </a:lnTo>
                    <a:lnTo>
                      <a:pt x="4672" y="3476"/>
                    </a:lnTo>
                    <a:lnTo>
                      <a:pt x="4672" y="3459"/>
                    </a:lnTo>
                    <a:lnTo>
                      <a:pt x="4672" y="3440"/>
                    </a:lnTo>
                    <a:lnTo>
                      <a:pt x="4682" y="3423"/>
                    </a:lnTo>
                    <a:lnTo>
                      <a:pt x="4699" y="3423"/>
                    </a:lnTo>
                    <a:lnTo>
                      <a:pt x="4718" y="3414"/>
                    </a:lnTo>
                    <a:lnTo>
                      <a:pt x="4744" y="3405"/>
                    </a:lnTo>
                    <a:lnTo>
                      <a:pt x="4762" y="3396"/>
                    </a:lnTo>
                    <a:lnTo>
                      <a:pt x="4788" y="3387"/>
                    </a:lnTo>
                    <a:lnTo>
                      <a:pt x="4806" y="3370"/>
                    </a:lnTo>
                    <a:lnTo>
                      <a:pt x="4815" y="3370"/>
                    </a:lnTo>
                    <a:lnTo>
                      <a:pt x="4824" y="3370"/>
                    </a:lnTo>
                    <a:lnTo>
                      <a:pt x="4832" y="3379"/>
                    </a:lnTo>
                    <a:lnTo>
                      <a:pt x="4824" y="3396"/>
                    </a:lnTo>
                    <a:lnTo>
                      <a:pt x="4824" y="3405"/>
                    </a:lnTo>
                    <a:lnTo>
                      <a:pt x="4806" y="3423"/>
                    </a:lnTo>
                    <a:lnTo>
                      <a:pt x="4798" y="3440"/>
                    </a:lnTo>
                    <a:lnTo>
                      <a:pt x="4788" y="3459"/>
                    </a:lnTo>
                    <a:lnTo>
                      <a:pt x="4779" y="3476"/>
                    </a:lnTo>
                    <a:lnTo>
                      <a:pt x="4771" y="3485"/>
                    </a:lnTo>
                    <a:lnTo>
                      <a:pt x="4771" y="3494"/>
                    </a:lnTo>
                    <a:lnTo>
                      <a:pt x="4779" y="3503"/>
                    </a:lnTo>
                    <a:lnTo>
                      <a:pt x="4798" y="3503"/>
                    </a:lnTo>
                    <a:lnTo>
                      <a:pt x="4815" y="3503"/>
                    </a:lnTo>
                    <a:lnTo>
                      <a:pt x="4842" y="3503"/>
                    </a:lnTo>
                    <a:lnTo>
                      <a:pt x="4859" y="3494"/>
                    </a:lnTo>
                    <a:lnTo>
                      <a:pt x="4868" y="3494"/>
                    </a:lnTo>
                    <a:lnTo>
                      <a:pt x="4868" y="3503"/>
                    </a:lnTo>
                    <a:lnTo>
                      <a:pt x="4859" y="3512"/>
                    </a:lnTo>
                    <a:lnTo>
                      <a:pt x="4851" y="3520"/>
                    </a:lnTo>
                    <a:lnTo>
                      <a:pt x="4842" y="3530"/>
                    </a:lnTo>
                    <a:lnTo>
                      <a:pt x="4824" y="3547"/>
                    </a:lnTo>
                    <a:lnTo>
                      <a:pt x="4815" y="3566"/>
                    </a:lnTo>
                    <a:lnTo>
                      <a:pt x="4806" y="3583"/>
                    </a:lnTo>
                    <a:lnTo>
                      <a:pt x="4798" y="3592"/>
                    </a:lnTo>
                    <a:lnTo>
                      <a:pt x="4779" y="3600"/>
                    </a:lnTo>
                    <a:lnTo>
                      <a:pt x="4779" y="3610"/>
                    </a:lnTo>
                    <a:lnTo>
                      <a:pt x="4771" y="3619"/>
                    </a:lnTo>
                    <a:lnTo>
                      <a:pt x="4779" y="3619"/>
                    </a:lnTo>
                    <a:lnTo>
                      <a:pt x="4788" y="3619"/>
                    </a:lnTo>
                    <a:lnTo>
                      <a:pt x="4806" y="3610"/>
                    </a:lnTo>
                    <a:lnTo>
                      <a:pt x="4832" y="3592"/>
                    </a:lnTo>
                    <a:lnTo>
                      <a:pt x="4878" y="3566"/>
                    </a:lnTo>
                    <a:lnTo>
                      <a:pt x="4904" y="3547"/>
                    </a:lnTo>
                    <a:lnTo>
                      <a:pt x="4922" y="3520"/>
                    </a:lnTo>
                    <a:lnTo>
                      <a:pt x="4939" y="3503"/>
                    </a:lnTo>
                    <a:lnTo>
                      <a:pt x="4959" y="3485"/>
                    </a:lnTo>
                    <a:lnTo>
                      <a:pt x="4966" y="3467"/>
                    </a:lnTo>
                    <a:lnTo>
                      <a:pt x="4975" y="3459"/>
                    </a:lnTo>
                    <a:lnTo>
                      <a:pt x="4992" y="3450"/>
                    </a:lnTo>
                    <a:lnTo>
                      <a:pt x="5021" y="3432"/>
                    </a:lnTo>
                    <a:lnTo>
                      <a:pt x="5056" y="3423"/>
                    </a:lnTo>
                    <a:lnTo>
                      <a:pt x="5065" y="3432"/>
                    </a:lnTo>
                    <a:lnTo>
                      <a:pt x="5083" y="3432"/>
                    </a:lnTo>
                    <a:lnTo>
                      <a:pt x="5092" y="3432"/>
                    </a:lnTo>
                    <a:lnTo>
                      <a:pt x="5101" y="3423"/>
                    </a:lnTo>
                    <a:lnTo>
                      <a:pt x="5109" y="3423"/>
                    </a:lnTo>
                    <a:lnTo>
                      <a:pt x="5119" y="3423"/>
                    </a:lnTo>
                    <a:lnTo>
                      <a:pt x="5128" y="3414"/>
                    </a:lnTo>
                    <a:lnTo>
                      <a:pt x="5136" y="3414"/>
                    </a:lnTo>
                    <a:lnTo>
                      <a:pt x="5145" y="3414"/>
                    </a:lnTo>
                    <a:lnTo>
                      <a:pt x="5136" y="3414"/>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513" name="Freeform 115"/>
              <p:cNvSpPr>
                <a:spLocks/>
              </p:cNvSpPr>
              <p:nvPr/>
            </p:nvSpPr>
            <p:spPr bwMode="auto">
              <a:xfrm>
                <a:off x="1844" y="2692"/>
                <a:ext cx="1347" cy="1341"/>
              </a:xfrm>
              <a:custGeom>
                <a:avLst/>
                <a:gdLst>
                  <a:gd name="T0" fmla="*/ 1318 w 5305"/>
                  <a:gd name="T1" fmla="*/ 850 h 5232"/>
                  <a:gd name="T2" fmla="*/ 1324 w 5305"/>
                  <a:gd name="T3" fmla="*/ 779 h 5232"/>
                  <a:gd name="T4" fmla="*/ 1340 w 5305"/>
                  <a:gd name="T5" fmla="*/ 731 h 5232"/>
                  <a:gd name="T6" fmla="*/ 1336 w 5305"/>
                  <a:gd name="T7" fmla="*/ 660 h 5232"/>
                  <a:gd name="T8" fmla="*/ 1300 w 5305"/>
                  <a:gd name="T9" fmla="*/ 590 h 5232"/>
                  <a:gd name="T10" fmla="*/ 1227 w 5305"/>
                  <a:gd name="T11" fmla="*/ 377 h 5232"/>
                  <a:gd name="T12" fmla="*/ 1134 w 5305"/>
                  <a:gd name="T13" fmla="*/ 349 h 5232"/>
                  <a:gd name="T14" fmla="*/ 1060 w 5305"/>
                  <a:gd name="T15" fmla="*/ 359 h 5232"/>
                  <a:gd name="T16" fmla="*/ 1026 w 5305"/>
                  <a:gd name="T17" fmla="*/ 354 h 5232"/>
                  <a:gd name="T18" fmla="*/ 987 w 5305"/>
                  <a:gd name="T19" fmla="*/ 343 h 5232"/>
                  <a:gd name="T20" fmla="*/ 960 w 5305"/>
                  <a:gd name="T21" fmla="*/ 352 h 5232"/>
                  <a:gd name="T22" fmla="*/ 937 w 5305"/>
                  <a:gd name="T23" fmla="*/ 349 h 5232"/>
                  <a:gd name="T24" fmla="*/ 910 w 5305"/>
                  <a:gd name="T25" fmla="*/ 338 h 5232"/>
                  <a:gd name="T26" fmla="*/ 876 w 5305"/>
                  <a:gd name="T27" fmla="*/ 324 h 5232"/>
                  <a:gd name="T28" fmla="*/ 820 w 5305"/>
                  <a:gd name="T29" fmla="*/ 315 h 5232"/>
                  <a:gd name="T30" fmla="*/ 770 w 5305"/>
                  <a:gd name="T31" fmla="*/ 304 h 5232"/>
                  <a:gd name="T32" fmla="*/ 743 w 5305"/>
                  <a:gd name="T33" fmla="*/ 278 h 5232"/>
                  <a:gd name="T34" fmla="*/ 691 w 5305"/>
                  <a:gd name="T35" fmla="*/ 256 h 5232"/>
                  <a:gd name="T36" fmla="*/ 29 w 5305"/>
                  <a:gd name="T37" fmla="*/ 594 h 5232"/>
                  <a:gd name="T38" fmla="*/ 77 w 5305"/>
                  <a:gd name="T39" fmla="*/ 637 h 5232"/>
                  <a:gd name="T40" fmla="*/ 134 w 5305"/>
                  <a:gd name="T41" fmla="*/ 699 h 5232"/>
                  <a:gd name="T42" fmla="*/ 170 w 5305"/>
                  <a:gd name="T43" fmla="*/ 781 h 5232"/>
                  <a:gd name="T44" fmla="*/ 238 w 5305"/>
                  <a:gd name="T45" fmla="*/ 893 h 5232"/>
                  <a:gd name="T46" fmla="*/ 279 w 5305"/>
                  <a:gd name="T47" fmla="*/ 923 h 5232"/>
                  <a:gd name="T48" fmla="*/ 329 w 5305"/>
                  <a:gd name="T49" fmla="*/ 930 h 5232"/>
                  <a:gd name="T50" fmla="*/ 364 w 5305"/>
                  <a:gd name="T51" fmla="*/ 875 h 5232"/>
                  <a:gd name="T52" fmla="*/ 403 w 5305"/>
                  <a:gd name="T53" fmla="*/ 834 h 5232"/>
                  <a:gd name="T54" fmla="*/ 478 w 5305"/>
                  <a:gd name="T55" fmla="*/ 852 h 5232"/>
                  <a:gd name="T56" fmla="*/ 573 w 5305"/>
                  <a:gd name="T57" fmla="*/ 911 h 5232"/>
                  <a:gd name="T58" fmla="*/ 600 w 5305"/>
                  <a:gd name="T59" fmla="*/ 993 h 5232"/>
                  <a:gd name="T60" fmla="*/ 638 w 5305"/>
                  <a:gd name="T61" fmla="*/ 1058 h 5232"/>
                  <a:gd name="T62" fmla="*/ 691 w 5305"/>
                  <a:gd name="T63" fmla="*/ 1126 h 5232"/>
                  <a:gd name="T64" fmla="*/ 736 w 5305"/>
                  <a:gd name="T65" fmla="*/ 1220 h 5232"/>
                  <a:gd name="T66" fmla="*/ 752 w 5305"/>
                  <a:gd name="T67" fmla="*/ 1252 h 5232"/>
                  <a:gd name="T68" fmla="*/ 788 w 5305"/>
                  <a:gd name="T69" fmla="*/ 1284 h 5232"/>
                  <a:gd name="T70" fmla="*/ 831 w 5305"/>
                  <a:gd name="T71" fmla="*/ 1305 h 5232"/>
                  <a:gd name="T72" fmla="*/ 908 w 5305"/>
                  <a:gd name="T73" fmla="*/ 1323 h 5232"/>
                  <a:gd name="T74" fmla="*/ 947 w 5305"/>
                  <a:gd name="T75" fmla="*/ 1320 h 5232"/>
                  <a:gd name="T76" fmla="*/ 931 w 5305"/>
                  <a:gd name="T77" fmla="*/ 1279 h 5232"/>
                  <a:gd name="T78" fmla="*/ 931 w 5305"/>
                  <a:gd name="T79" fmla="*/ 1241 h 5232"/>
                  <a:gd name="T80" fmla="*/ 937 w 5305"/>
                  <a:gd name="T81" fmla="*/ 1193 h 5232"/>
                  <a:gd name="T82" fmla="*/ 915 w 5305"/>
                  <a:gd name="T83" fmla="*/ 1172 h 5232"/>
                  <a:gd name="T84" fmla="*/ 949 w 5305"/>
                  <a:gd name="T85" fmla="*/ 1138 h 5232"/>
                  <a:gd name="T86" fmla="*/ 923 w 5305"/>
                  <a:gd name="T87" fmla="*/ 1111 h 5232"/>
                  <a:gd name="T88" fmla="*/ 976 w 5305"/>
                  <a:gd name="T89" fmla="*/ 1090 h 5232"/>
                  <a:gd name="T90" fmla="*/ 976 w 5305"/>
                  <a:gd name="T91" fmla="*/ 1076 h 5232"/>
                  <a:gd name="T92" fmla="*/ 1001 w 5305"/>
                  <a:gd name="T93" fmla="*/ 1058 h 5232"/>
                  <a:gd name="T94" fmla="*/ 1012 w 5305"/>
                  <a:gd name="T95" fmla="*/ 1042 h 5232"/>
                  <a:gd name="T96" fmla="*/ 1030 w 5305"/>
                  <a:gd name="T97" fmla="*/ 1026 h 5232"/>
                  <a:gd name="T98" fmla="*/ 1028 w 5305"/>
                  <a:gd name="T99" fmla="*/ 1008 h 5232"/>
                  <a:gd name="T100" fmla="*/ 1064 w 5305"/>
                  <a:gd name="T101" fmla="*/ 1001 h 5232"/>
                  <a:gd name="T102" fmla="*/ 1075 w 5305"/>
                  <a:gd name="T103" fmla="*/ 1014 h 5232"/>
                  <a:gd name="T104" fmla="*/ 1091 w 5305"/>
                  <a:gd name="T105" fmla="*/ 1014 h 5232"/>
                  <a:gd name="T106" fmla="*/ 1071 w 5305"/>
                  <a:gd name="T107" fmla="*/ 1040 h 5232"/>
                  <a:gd name="T108" fmla="*/ 1166 w 5305"/>
                  <a:gd name="T109" fmla="*/ 958 h 5232"/>
                  <a:gd name="T110" fmla="*/ 1198 w 5305"/>
                  <a:gd name="T111" fmla="*/ 925 h 5232"/>
                  <a:gd name="T112" fmla="*/ 1186 w 5305"/>
                  <a:gd name="T113" fmla="*/ 882 h 5232"/>
                  <a:gd name="T114" fmla="*/ 1218 w 5305"/>
                  <a:gd name="T115" fmla="*/ 882 h 5232"/>
                  <a:gd name="T116" fmla="*/ 1234 w 5305"/>
                  <a:gd name="T117" fmla="*/ 900 h 5232"/>
                  <a:gd name="T118" fmla="*/ 1239 w 5305"/>
                  <a:gd name="T119" fmla="*/ 914 h 5232"/>
                  <a:gd name="T120" fmla="*/ 1297 w 5305"/>
                  <a:gd name="T121" fmla="*/ 877 h 52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305" h="5232">
                    <a:moveTo>
                      <a:pt x="5136" y="3414"/>
                    </a:moveTo>
                    <a:lnTo>
                      <a:pt x="5136" y="3414"/>
                    </a:lnTo>
                    <a:lnTo>
                      <a:pt x="5136" y="3405"/>
                    </a:lnTo>
                    <a:lnTo>
                      <a:pt x="5136" y="3396"/>
                    </a:lnTo>
                    <a:lnTo>
                      <a:pt x="5136" y="3387"/>
                    </a:lnTo>
                    <a:lnTo>
                      <a:pt x="5145" y="3379"/>
                    </a:lnTo>
                    <a:lnTo>
                      <a:pt x="5145" y="3370"/>
                    </a:lnTo>
                    <a:lnTo>
                      <a:pt x="5155" y="3360"/>
                    </a:lnTo>
                    <a:lnTo>
                      <a:pt x="5155" y="3352"/>
                    </a:lnTo>
                    <a:lnTo>
                      <a:pt x="5163" y="3343"/>
                    </a:lnTo>
                    <a:lnTo>
                      <a:pt x="5172" y="3334"/>
                    </a:lnTo>
                    <a:lnTo>
                      <a:pt x="5181" y="3325"/>
                    </a:lnTo>
                    <a:lnTo>
                      <a:pt x="5189" y="3316"/>
                    </a:lnTo>
                    <a:lnTo>
                      <a:pt x="5199" y="3299"/>
                    </a:lnTo>
                    <a:lnTo>
                      <a:pt x="5199" y="3290"/>
                    </a:lnTo>
                    <a:lnTo>
                      <a:pt x="5208" y="3279"/>
                    </a:lnTo>
                    <a:lnTo>
                      <a:pt x="5216" y="3263"/>
                    </a:lnTo>
                    <a:lnTo>
                      <a:pt x="5216" y="3254"/>
                    </a:lnTo>
                    <a:lnTo>
                      <a:pt x="5216" y="3243"/>
                    </a:lnTo>
                    <a:lnTo>
                      <a:pt x="5216" y="3226"/>
                    </a:lnTo>
                    <a:lnTo>
                      <a:pt x="5216" y="3210"/>
                    </a:lnTo>
                    <a:lnTo>
                      <a:pt x="5216" y="3182"/>
                    </a:lnTo>
                    <a:lnTo>
                      <a:pt x="5216" y="3155"/>
                    </a:lnTo>
                    <a:lnTo>
                      <a:pt x="5216" y="3119"/>
                    </a:lnTo>
                    <a:lnTo>
                      <a:pt x="5216" y="3075"/>
                    </a:lnTo>
                    <a:lnTo>
                      <a:pt x="5216" y="3039"/>
                    </a:lnTo>
                    <a:lnTo>
                      <a:pt x="5216" y="3003"/>
                    </a:lnTo>
                    <a:lnTo>
                      <a:pt x="5216" y="2977"/>
                    </a:lnTo>
                    <a:lnTo>
                      <a:pt x="5225" y="2950"/>
                    </a:lnTo>
                    <a:lnTo>
                      <a:pt x="5225" y="2942"/>
                    </a:lnTo>
                    <a:lnTo>
                      <a:pt x="5235" y="2933"/>
                    </a:lnTo>
                    <a:lnTo>
                      <a:pt x="5243" y="2933"/>
                    </a:lnTo>
                    <a:lnTo>
                      <a:pt x="5252" y="2923"/>
                    </a:lnTo>
                    <a:lnTo>
                      <a:pt x="5252" y="2915"/>
                    </a:lnTo>
                    <a:lnTo>
                      <a:pt x="5261" y="2906"/>
                    </a:lnTo>
                    <a:lnTo>
                      <a:pt x="5261" y="2897"/>
                    </a:lnTo>
                    <a:lnTo>
                      <a:pt x="5261" y="2889"/>
                    </a:lnTo>
                    <a:lnTo>
                      <a:pt x="5261" y="2879"/>
                    </a:lnTo>
                    <a:lnTo>
                      <a:pt x="5261" y="2870"/>
                    </a:lnTo>
                    <a:lnTo>
                      <a:pt x="5279" y="2853"/>
                    </a:lnTo>
                    <a:lnTo>
                      <a:pt x="5296" y="2834"/>
                    </a:lnTo>
                    <a:lnTo>
                      <a:pt x="5305" y="2806"/>
                    </a:lnTo>
                    <a:lnTo>
                      <a:pt x="5305" y="2781"/>
                    </a:lnTo>
                    <a:lnTo>
                      <a:pt x="5305" y="2753"/>
                    </a:lnTo>
                    <a:lnTo>
                      <a:pt x="5305" y="2719"/>
                    </a:lnTo>
                    <a:lnTo>
                      <a:pt x="5305" y="2693"/>
                    </a:lnTo>
                    <a:lnTo>
                      <a:pt x="5296" y="2666"/>
                    </a:lnTo>
                    <a:lnTo>
                      <a:pt x="5296" y="2646"/>
                    </a:lnTo>
                    <a:lnTo>
                      <a:pt x="5288" y="2629"/>
                    </a:lnTo>
                    <a:lnTo>
                      <a:pt x="5279" y="2620"/>
                    </a:lnTo>
                    <a:lnTo>
                      <a:pt x="5269" y="2613"/>
                    </a:lnTo>
                    <a:lnTo>
                      <a:pt x="5269" y="2602"/>
                    </a:lnTo>
                    <a:lnTo>
                      <a:pt x="5269" y="2593"/>
                    </a:lnTo>
                    <a:lnTo>
                      <a:pt x="5261" y="2576"/>
                    </a:lnTo>
                    <a:lnTo>
                      <a:pt x="5261" y="2566"/>
                    </a:lnTo>
                    <a:lnTo>
                      <a:pt x="5261" y="2549"/>
                    </a:lnTo>
                    <a:lnTo>
                      <a:pt x="5252" y="2540"/>
                    </a:lnTo>
                    <a:lnTo>
                      <a:pt x="5243" y="2522"/>
                    </a:lnTo>
                    <a:lnTo>
                      <a:pt x="5235" y="2513"/>
                    </a:lnTo>
                    <a:lnTo>
                      <a:pt x="5216" y="2504"/>
                    </a:lnTo>
                    <a:lnTo>
                      <a:pt x="5199" y="2496"/>
                    </a:lnTo>
                    <a:lnTo>
                      <a:pt x="5199" y="2477"/>
                    </a:lnTo>
                    <a:lnTo>
                      <a:pt x="5189" y="2460"/>
                    </a:lnTo>
                    <a:lnTo>
                      <a:pt x="5189" y="2433"/>
                    </a:lnTo>
                    <a:lnTo>
                      <a:pt x="5181" y="2406"/>
                    </a:lnTo>
                    <a:lnTo>
                      <a:pt x="5172" y="2380"/>
                    </a:lnTo>
                    <a:lnTo>
                      <a:pt x="5155" y="2344"/>
                    </a:lnTo>
                    <a:lnTo>
                      <a:pt x="5119" y="2300"/>
                    </a:lnTo>
                    <a:lnTo>
                      <a:pt x="5083" y="2264"/>
                    </a:lnTo>
                    <a:lnTo>
                      <a:pt x="5075" y="1747"/>
                    </a:lnTo>
                    <a:lnTo>
                      <a:pt x="5075" y="1515"/>
                    </a:lnTo>
                    <a:lnTo>
                      <a:pt x="5056" y="1506"/>
                    </a:lnTo>
                    <a:lnTo>
                      <a:pt x="5039" y="1506"/>
                    </a:lnTo>
                    <a:lnTo>
                      <a:pt x="5021" y="1506"/>
                    </a:lnTo>
                    <a:lnTo>
                      <a:pt x="5003" y="1506"/>
                    </a:lnTo>
                    <a:lnTo>
                      <a:pt x="4984" y="1506"/>
                    </a:lnTo>
                    <a:lnTo>
                      <a:pt x="4966" y="1506"/>
                    </a:lnTo>
                    <a:lnTo>
                      <a:pt x="4948" y="1506"/>
                    </a:lnTo>
                    <a:lnTo>
                      <a:pt x="4931" y="1506"/>
                    </a:lnTo>
                    <a:lnTo>
                      <a:pt x="4912" y="1497"/>
                    </a:lnTo>
                    <a:lnTo>
                      <a:pt x="4895" y="1497"/>
                    </a:lnTo>
                    <a:lnTo>
                      <a:pt x="4832" y="1470"/>
                    </a:lnTo>
                    <a:lnTo>
                      <a:pt x="4779" y="1443"/>
                    </a:lnTo>
                    <a:lnTo>
                      <a:pt x="4726" y="1417"/>
                    </a:lnTo>
                    <a:lnTo>
                      <a:pt x="4691" y="1390"/>
                    </a:lnTo>
                    <a:lnTo>
                      <a:pt x="4664" y="1372"/>
                    </a:lnTo>
                    <a:lnTo>
                      <a:pt x="4638" y="1354"/>
                    </a:lnTo>
                    <a:lnTo>
                      <a:pt x="4611" y="1337"/>
                    </a:lnTo>
                    <a:lnTo>
                      <a:pt x="4591" y="1337"/>
                    </a:lnTo>
                    <a:lnTo>
                      <a:pt x="4566" y="1346"/>
                    </a:lnTo>
                    <a:lnTo>
                      <a:pt x="4547" y="1363"/>
                    </a:lnTo>
                    <a:lnTo>
                      <a:pt x="4529" y="1372"/>
                    </a:lnTo>
                    <a:lnTo>
                      <a:pt x="4522" y="1372"/>
                    </a:lnTo>
                    <a:lnTo>
                      <a:pt x="4502" y="1372"/>
                    </a:lnTo>
                    <a:lnTo>
                      <a:pt x="4485" y="1363"/>
                    </a:lnTo>
                    <a:lnTo>
                      <a:pt x="4467" y="1363"/>
                    </a:lnTo>
                    <a:lnTo>
                      <a:pt x="4441" y="1354"/>
                    </a:lnTo>
                    <a:lnTo>
                      <a:pt x="4422" y="1346"/>
                    </a:lnTo>
                    <a:lnTo>
                      <a:pt x="4405" y="1337"/>
                    </a:lnTo>
                    <a:lnTo>
                      <a:pt x="4387" y="1346"/>
                    </a:lnTo>
                    <a:lnTo>
                      <a:pt x="4369" y="1354"/>
                    </a:lnTo>
                    <a:lnTo>
                      <a:pt x="4351" y="1372"/>
                    </a:lnTo>
                    <a:lnTo>
                      <a:pt x="4334" y="1381"/>
                    </a:lnTo>
                    <a:lnTo>
                      <a:pt x="4315" y="1381"/>
                    </a:lnTo>
                    <a:lnTo>
                      <a:pt x="4289" y="1381"/>
                    </a:lnTo>
                    <a:lnTo>
                      <a:pt x="4271" y="1381"/>
                    </a:lnTo>
                    <a:lnTo>
                      <a:pt x="4245" y="1372"/>
                    </a:lnTo>
                    <a:lnTo>
                      <a:pt x="4218" y="1372"/>
                    </a:lnTo>
                    <a:lnTo>
                      <a:pt x="4200" y="1381"/>
                    </a:lnTo>
                    <a:lnTo>
                      <a:pt x="4173" y="1399"/>
                    </a:lnTo>
                    <a:lnTo>
                      <a:pt x="4154" y="1426"/>
                    </a:lnTo>
                    <a:lnTo>
                      <a:pt x="4145" y="1435"/>
                    </a:lnTo>
                    <a:lnTo>
                      <a:pt x="4145" y="1443"/>
                    </a:lnTo>
                    <a:lnTo>
                      <a:pt x="4138" y="1452"/>
                    </a:lnTo>
                    <a:lnTo>
                      <a:pt x="4120" y="1452"/>
                    </a:lnTo>
                    <a:lnTo>
                      <a:pt x="4111" y="1452"/>
                    </a:lnTo>
                    <a:lnTo>
                      <a:pt x="4101" y="1452"/>
                    </a:lnTo>
                    <a:lnTo>
                      <a:pt x="4092" y="1443"/>
                    </a:lnTo>
                    <a:lnTo>
                      <a:pt x="4085" y="1435"/>
                    </a:lnTo>
                    <a:lnTo>
                      <a:pt x="4085" y="1426"/>
                    </a:lnTo>
                    <a:lnTo>
                      <a:pt x="4085" y="1417"/>
                    </a:lnTo>
                    <a:lnTo>
                      <a:pt x="4065" y="1408"/>
                    </a:lnTo>
                    <a:lnTo>
                      <a:pt x="4048" y="1390"/>
                    </a:lnTo>
                    <a:lnTo>
                      <a:pt x="4039" y="1381"/>
                    </a:lnTo>
                    <a:lnTo>
                      <a:pt x="4030" y="1381"/>
                    </a:lnTo>
                    <a:lnTo>
                      <a:pt x="4012" y="1372"/>
                    </a:lnTo>
                    <a:lnTo>
                      <a:pt x="4005" y="1363"/>
                    </a:lnTo>
                    <a:lnTo>
                      <a:pt x="3994" y="1354"/>
                    </a:lnTo>
                    <a:lnTo>
                      <a:pt x="3985" y="1354"/>
                    </a:lnTo>
                    <a:lnTo>
                      <a:pt x="3977" y="1354"/>
                    </a:lnTo>
                    <a:lnTo>
                      <a:pt x="3959" y="1354"/>
                    </a:lnTo>
                    <a:lnTo>
                      <a:pt x="3950" y="1363"/>
                    </a:lnTo>
                    <a:lnTo>
                      <a:pt x="3932" y="1372"/>
                    </a:lnTo>
                    <a:lnTo>
                      <a:pt x="3924" y="1363"/>
                    </a:lnTo>
                    <a:lnTo>
                      <a:pt x="3914" y="1354"/>
                    </a:lnTo>
                    <a:lnTo>
                      <a:pt x="3905" y="1346"/>
                    </a:lnTo>
                    <a:lnTo>
                      <a:pt x="3897" y="1337"/>
                    </a:lnTo>
                    <a:lnTo>
                      <a:pt x="3888" y="1337"/>
                    </a:lnTo>
                    <a:lnTo>
                      <a:pt x="3870" y="1337"/>
                    </a:lnTo>
                    <a:lnTo>
                      <a:pt x="3861" y="1346"/>
                    </a:lnTo>
                    <a:lnTo>
                      <a:pt x="3843" y="1372"/>
                    </a:lnTo>
                    <a:lnTo>
                      <a:pt x="3834" y="1390"/>
                    </a:lnTo>
                    <a:lnTo>
                      <a:pt x="3834" y="1408"/>
                    </a:lnTo>
                    <a:lnTo>
                      <a:pt x="3825" y="1417"/>
                    </a:lnTo>
                    <a:lnTo>
                      <a:pt x="3816" y="1426"/>
                    </a:lnTo>
                    <a:lnTo>
                      <a:pt x="3808" y="1426"/>
                    </a:lnTo>
                    <a:lnTo>
                      <a:pt x="3798" y="1417"/>
                    </a:lnTo>
                    <a:lnTo>
                      <a:pt x="3789" y="1408"/>
                    </a:lnTo>
                    <a:lnTo>
                      <a:pt x="3789" y="1399"/>
                    </a:lnTo>
                    <a:lnTo>
                      <a:pt x="3781" y="1381"/>
                    </a:lnTo>
                    <a:lnTo>
                      <a:pt x="3781" y="1372"/>
                    </a:lnTo>
                    <a:lnTo>
                      <a:pt x="3789" y="1354"/>
                    </a:lnTo>
                    <a:lnTo>
                      <a:pt x="3781" y="1346"/>
                    </a:lnTo>
                    <a:lnTo>
                      <a:pt x="3781" y="1337"/>
                    </a:lnTo>
                    <a:lnTo>
                      <a:pt x="3772" y="1337"/>
                    </a:lnTo>
                    <a:lnTo>
                      <a:pt x="3763" y="1327"/>
                    </a:lnTo>
                    <a:lnTo>
                      <a:pt x="3754" y="1327"/>
                    </a:lnTo>
                    <a:lnTo>
                      <a:pt x="3736" y="1327"/>
                    </a:lnTo>
                    <a:lnTo>
                      <a:pt x="3708" y="1327"/>
                    </a:lnTo>
                    <a:lnTo>
                      <a:pt x="3708" y="1346"/>
                    </a:lnTo>
                    <a:lnTo>
                      <a:pt x="3708" y="1354"/>
                    </a:lnTo>
                    <a:lnTo>
                      <a:pt x="3701" y="1354"/>
                    </a:lnTo>
                    <a:lnTo>
                      <a:pt x="3701" y="1363"/>
                    </a:lnTo>
                    <a:lnTo>
                      <a:pt x="3692" y="1363"/>
                    </a:lnTo>
                    <a:lnTo>
                      <a:pt x="3683" y="1363"/>
                    </a:lnTo>
                    <a:lnTo>
                      <a:pt x="3674" y="1363"/>
                    </a:lnTo>
                    <a:lnTo>
                      <a:pt x="3665" y="1363"/>
                    </a:lnTo>
                    <a:lnTo>
                      <a:pt x="3655" y="1363"/>
                    </a:lnTo>
                    <a:lnTo>
                      <a:pt x="3648" y="1363"/>
                    </a:lnTo>
                    <a:lnTo>
                      <a:pt x="3648" y="1354"/>
                    </a:lnTo>
                    <a:lnTo>
                      <a:pt x="3637" y="1346"/>
                    </a:lnTo>
                    <a:lnTo>
                      <a:pt x="3628" y="1327"/>
                    </a:lnTo>
                    <a:lnTo>
                      <a:pt x="3621" y="1319"/>
                    </a:lnTo>
                    <a:lnTo>
                      <a:pt x="3612" y="1310"/>
                    </a:lnTo>
                    <a:lnTo>
                      <a:pt x="3602" y="1310"/>
                    </a:lnTo>
                    <a:lnTo>
                      <a:pt x="3593" y="1310"/>
                    </a:lnTo>
                    <a:lnTo>
                      <a:pt x="3584" y="1319"/>
                    </a:lnTo>
                    <a:lnTo>
                      <a:pt x="3568" y="1337"/>
                    </a:lnTo>
                    <a:lnTo>
                      <a:pt x="3557" y="1346"/>
                    </a:lnTo>
                    <a:lnTo>
                      <a:pt x="3540" y="1354"/>
                    </a:lnTo>
                    <a:lnTo>
                      <a:pt x="3522" y="1363"/>
                    </a:lnTo>
                    <a:lnTo>
                      <a:pt x="3504" y="1363"/>
                    </a:lnTo>
                    <a:lnTo>
                      <a:pt x="3487" y="1363"/>
                    </a:lnTo>
                    <a:lnTo>
                      <a:pt x="3477" y="1363"/>
                    </a:lnTo>
                    <a:lnTo>
                      <a:pt x="3468" y="1354"/>
                    </a:lnTo>
                    <a:lnTo>
                      <a:pt x="3468" y="1346"/>
                    </a:lnTo>
                    <a:lnTo>
                      <a:pt x="3468" y="1327"/>
                    </a:lnTo>
                    <a:lnTo>
                      <a:pt x="3477" y="1310"/>
                    </a:lnTo>
                    <a:lnTo>
                      <a:pt x="3468" y="1292"/>
                    </a:lnTo>
                    <a:lnTo>
                      <a:pt x="3459" y="1283"/>
                    </a:lnTo>
                    <a:lnTo>
                      <a:pt x="3451" y="1266"/>
                    </a:lnTo>
                    <a:lnTo>
                      <a:pt x="3451" y="1257"/>
                    </a:lnTo>
                    <a:lnTo>
                      <a:pt x="3442" y="1247"/>
                    </a:lnTo>
                    <a:lnTo>
                      <a:pt x="3432" y="1239"/>
                    </a:lnTo>
                    <a:lnTo>
                      <a:pt x="3424" y="1230"/>
                    </a:lnTo>
                    <a:lnTo>
                      <a:pt x="3406" y="1230"/>
                    </a:lnTo>
                    <a:lnTo>
                      <a:pt x="3388" y="1230"/>
                    </a:lnTo>
                    <a:lnTo>
                      <a:pt x="3352" y="1230"/>
                    </a:lnTo>
                    <a:lnTo>
                      <a:pt x="3335" y="1239"/>
                    </a:lnTo>
                    <a:lnTo>
                      <a:pt x="3308" y="1239"/>
                    </a:lnTo>
                    <a:lnTo>
                      <a:pt x="3291" y="1239"/>
                    </a:lnTo>
                    <a:lnTo>
                      <a:pt x="3272" y="1239"/>
                    </a:lnTo>
                    <a:lnTo>
                      <a:pt x="3255" y="1239"/>
                    </a:lnTo>
                    <a:lnTo>
                      <a:pt x="3246" y="1230"/>
                    </a:lnTo>
                    <a:lnTo>
                      <a:pt x="3228" y="1230"/>
                    </a:lnTo>
                    <a:lnTo>
                      <a:pt x="3219" y="1230"/>
                    </a:lnTo>
                    <a:lnTo>
                      <a:pt x="3211" y="1230"/>
                    </a:lnTo>
                    <a:lnTo>
                      <a:pt x="3202" y="1239"/>
                    </a:lnTo>
                    <a:lnTo>
                      <a:pt x="3184" y="1247"/>
                    </a:lnTo>
                    <a:lnTo>
                      <a:pt x="3166" y="1239"/>
                    </a:lnTo>
                    <a:lnTo>
                      <a:pt x="3147" y="1239"/>
                    </a:lnTo>
                    <a:lnTo>
                      <a:pt x="3131" y="1230"/>
                    </a:lnTo>
                    <a:lnTo>
                      <a:pt x="3122" y="1221"/>
                    </a:lnTo>
                    <a:lnTo>
                      <a:pt x="3111" y="1212"/>
                    </a:lnTo>
                    <a:lnTo>
                      <a:pt x="3102" y="1203"/>
                    </a:lnTo>
                    <a:lnTo>
                      <a:pt x="3094" y="1194"/>
                    </a:lnTo>
                    <a:lnTo>
                      <a:pt x="3075" y="1186"/>
                    </a:lnTo>
                    <a:lnTo>
                      <a:pt x="3067" y="1186"/>
                    </a:lnTo>
                    <a:lnTo>
                      <a:pt x="3031" y="1186"/>
                    </a:lnTo>
                    <a:lnTo>
                      <a:pt x="3014" y="1186"/>
                    </a:lnTo>
                    <a:lnTo>
                      <a:pt x="3005" y="1186"/>
                    </a:lnTo>
                    <a:lnTo>
                      <a:pt x="3005" y="1177"/>
                    </a:lnTo>
                    <a:lnTo>
                      <a:pt x="3005" y="1166"/>
                    </a:lnTo>
                    <a:lnTo>
                      <a:pt x="3005" y="1150"/>
                    </a:lnTo>
                    <a:lnTo>
                      <a:pt x="3005" y="1141"/>
                    </a:lnTo>
                    <a:lnTo>
                      <a:pt x="3005" y="1123"/>
                    </a:lnTo>
                    <a:lnTo>
                      <a:pt x="2995" y="1106"/>
                    </a:lnTo>
                    <a:lnTo>
                      <a:pt x="2978" y="1097"/>
                    </a:lnTo>
                    <a:lnTo>
                      <a:pt x="2951" y="1079"/>
                    </a:lnTo>
                    <a:lnTo>
                      <a:pt x="2942" y="1079"/>
                    </a:lnTo>
                    <a:lnTo>
                      <a:pt x="2934" y="1079"/>
                    </a:lnTo>
                    <a:lnTo>
                      <a:pt x="2925" y="1079"/>
                    </a:lnTo>
                    <a:lnTo>
                      <a:pt x="2925" y="1086"/>
                    </a:lnTo>
                    <a:lnTo>
                      <a:pt x="2915" y="1097"/>
                    </a:lnTo>
                    <a:lnTo>
                      <a:pt x="2907" y="1106"/>
                    </a:lnTo>
                    <a:lnTo>
                      <a:pt x="2889" y="1097"/>
                    </a:lnTo>
                    <a:lnTo>
                      <a:pt x="2871" y="1086"/>
                    </a:lnTo>
                    <a:lnTo>
                      <a:pt x="2827" y="1086"/>
                    </a:lnTo>
                    <a:lnTo>
                      <a:pt x="2800" y="1079"/>
                    </a:lnTo>
                    <a:lnTo>
                      <a:pt x="2774" y="1070"/>
                    </a:lnTo>
                    <a:lnTo>
                      <a:pt x="2765" y="1061"/>
                    </a:lnTo>
                    <a:lnTo>
                      <a:pt x="2765" y="1042"/>
                    </a:lnTo>
                    <a:lnTo>
                      <a:pt x="2754" y="1033"/>
                    </a:lnTo>
                    <a:lnTo>
                      <a:pt x="2754" y="1015"/>
                    </a:lnTo>
                    <a:lnTo>
                      <a:pt x="2738" y="1006"/>
                    </a:lnTo>
                    <a:lnTo>
                      <a:pt x="2720" y="999"/>
                    </a:lnTo>
                    <a:lnTo>
                      <a:pt x="2692" y="999"/>
                    </a:lnTo>
                    <a:lnTo>
                      <a:pt x="2685" y="80"/>
                    </a:lnTo>
                    <a:lnTo>
                      <a:pt x="1587" y="0"/>
                    </a:lnTo>
                    <a:lnTo>
                      <a:pt x="1409" y="2156"/>
                    </a:lnTo>
                    <a:lnTo>
                      <a:pt x="0" y="2040"/>
                    </a:lnTo>
                    <a:lnTo>
                      <a:pt x="0" y="2129"/>
                    </a:lnTo>
                    <a:lnTo>
                      <a:pt x="27" y="2140"/>
                    </a:lnTo>
                    <a:lnTo>
                      <a:pt x="54" y="2165"/>
                    </a:lnTo>
                    <a:lnTo>
                      <a:pt x="71" y="2193"/>
                    </a:lnTo>
                    <a:lnTo>
                      <a:pt x="80" y="2220"/>
                    </a:lnTo>
                    <a:lnTo>
                      <a:pt x="89" y="2246"/>
                    </a:lnTo>
                    <a:lnTo>
                      <a:pt x="98" y="2273"/>
                    </a:lnTo>
                    <a:lnTo>
                      <a:pt x="107" y="2300"/>
                    </a:lnTo>
                    <a:lnTo>
                      <a:pt x="116" y="2317"/>
                    </a:lnTo>
                    <a:lnTo>
                      <a:pt x="124" y="2336"/>
                    </a:lnTo>
                    <a:lnTo>
                      <a:pt x="143" y="2353"/>
                    </a:lnTo>
                    <a:lnTo>
                      <a:pt x="160" y="2353"/>
                    </a:lnTo>
                    <a:lnTo>
                      <a:pt x="178" y="2362"/>
                    </a:lnTo>
                    <a:lnTo>
                      <a:pt x="187" y="2380"/>
                    </a:lnTo>
                    <a:lnTo>
                      <a:pt x="196" y="2389"/>
                    </a:lnTo>
                    <a:lnTo>
                      <a:pt x="204" y="2406"/>
                    </a:lnTo>
                    <a:lnTo>
                      <a:pt x="214" y="2424"/>
                    </a:lnTo>
                    <a:lnTo>
                      <a:pt x="223" y="2442"/>
                    </a:lnTo>
                    <a:lnTo>
                      <a:pt x="231" y="2451"/>
                    </a:lnTo>
                    <a:lnTo>
                      <a:pt x="240" y="2460"/>
                    </a:lnTo>
                    <a:lnTo>
                      <a:pt x="258" y="2469"/>
                    </a:lnTo>
                    <a:lnTo>
                      <a:pt x="284" y="2477"/>
                    </a:lnTo>
                    <a:lnTo>
                      <a:pt x="303" y="2486"/>
                    </a:lnTo>
                    <a:lnTo>
                      <a:pt x="320" y="2504"/>
                    </a:lnTo>
                    <a:lnTo>
                      <a:pt x="329" y="2522"/>
                    </a:lnTo>
                    <a:lnTo>
                      <a:pt x="338" y="2549"/>
                    </a:lnTo>
                    <a:lnTo>
                      <a:pt x="347" y="2566"/>
                    </a:lnTo>
                    <a:lnTo>
                      <a:pt x="356" y="2593"/>
                    </a:lnTo>
                    <a:lnTo>
                      <a:pt x="356" y="2613"/>
                    </a:lnTo>
                    <a:lnTo>
                      <a:pt x="364" y="2629"/>
                    </a:lnTo>
                    <a:lnTo>
                      <a:pt x="384" y="2638"/>
                    </a:lnTo>
                    <a:lnTo>
                      <a:pt x="400" y="2646"/>
                    </a:lnTo>
                    <a:lnTo>
                      <a:pt x="418" y="2657"/>
                    </a:lnTo>
                    <a:lnTo>
                      <a:pt x="446" y="2673"/>
                    </a:lnTo>
                    <a:lnTo>
                      <a:pt x="473" y="2693"/>
                    </a:lnTo>
                    <a:lnTo>
                      <a:pt x="500" y="2710"/>
                    </a:lnTo>
                    <a:lnTo>
                      <a:pt x="526" y="2726"/>
                    </a:lnTo>
                    <a:lnTo>
                      <a:pt x="553" y="2753"/>
                    </a:lnTo>
                    <a:lnTo>
                      <a:pt x="571" y="2790"/>
                    </a:lnTo>
                    <a:lnTo>
                      <a:pt x="588" y="2817"/>
                    </a:lnTo>
                    <a:lnTo>
                      <a:pt x="606" y="2861"/>
                    </a:lnTo>
                    <a:lnTo>
                      <a:pt x="606" y="2915"/>
                    </a:lnTo>
                    <a:lnTo>
                      <a:pt x="615" y="2933"/>
                    </a:lnTo>
                    <a:lnTo>
                      <a:pt x="615" y="2942"/>
                    </a:lnTo>
                    <a:lnTo>
                      <a:pt x="624" y="2959"/>
                    </a:lnTo>
                    <a:lnTo>
                      <a:pt x="641" y="2969"/>
                    </a:lnTo>
                    <a:lnTo>
                      <a:pt x="651" y="2986"/>
                    </a:lnTo>
                    <a:lnTo>
                      <a:pt x="668" y="3003"/>
                    </a:lnTo>
                    <a:lnTo>
                      <a:pt x="668" y="3013"/>
                    </a:lnTo>
                    <a:lnTo>
                      <a:pt x="677" y="3030"/>
                    </a:lnTo>
                    <a:lnTo>
                      <a:pt x="668" y="3049"/>
                    </a:lnTo>
                    <a:lnTo>
                      <a:pt x="660" y="3066"/>
                    </a:lnTo>
                    <a:lnTo>
                      <a:pt x="651" y="3129"/>
                    </a:lnTo>
                    <a:lnTo>
                      <a:pt x="668" y="3182"/>
                    </a:lnTo>
                    <a:lnTo>
                      <a:pt x="686" y="3235"/>
                    </a:lnTo>
                    <a:lnTo>
                      <a:pt x="721" y="3279"/>
                    </a:lnTo>
                    <a:lnTo>
                      <a:pt x="757" y="3325"/>
                    </a:lnTo>
                    <a:lnTo>
                      <a:pt x="793" y="3360"/>
                    </a:lnTo>
                    <a:lnTo>
                      <a:pt x="830" y="3396"/>
                    </a:lnTo>
                    <a:lnTo>
                      <a:pt x="864" y="3423"/>
                    </a:lnTo>
                    <a:lnTo>
                      <a:pt x="883" y="3440"/>
                    </a:lnTo>
                    <a:lnTo>
                      <a:pt x="892" y="3459"/>
                    </a:lnTo>
                    <a:lnTo>
                      <a:pt x="901" y="3476"/>
                    </a:lnTo>
                    <a:lnTo>
                      <a:pt x="917" y="3476"/>
                    </a:lnTo>
                    <a:lnTo>
                      <a:pt x="937" y="3485"/>
                    </a:lnTo>
                    <a:lnTo>
                      <a:pt x="954" y="3485"/>
                    </a:lnTo>
                    <a:lnTo>
                      <a:pt x="981" y="3485"/>
                    </a:lnTo>
                    <a:lnTo>
                      <a:pt x="1007" y="3494"/>
                    </a:lnTo>
                    <a:lnTo>
                      <a:pt x="1025" y="3503"/>
                    </a:lnTo>
                    <a:lnTo>
                      <a:pt x="1043" y="3512"/>
                    </a:lnTo>
                    <a:lnTo>
                      <a:pt x="1061" y="3530"/>
                    </a:lnTo>
                    <a:lnTo>
                      <a:pt x="1070" y="3556"/>
                    </a:lnTo>
                    <a:lnTo>
                      <a:pt x="1070" y="3566"/>
                    </a:lnTo>
                    <a:lnTo>
                      <a:pt x="1078" y="3583"/>
                    </a:lnTo>
                    <a:lnTo>
                      <a:pt x="1078" y="3592"/>
                    </a:lnTo>
                    <a:lnTo>
                      <a:pt x="1087" y="3592"/>
                    </a:lnTo>
                    <a:lnTo>
                      <a:pt x="1097" y="3600"/>
                    </a:lnTo>
                    <a:lnTo>
                      <a:pt x="1105" y="3600"/>
                    </a:lnTo>
                    <a:lnTo>
                      <a:pt x="1105" y="3610"/>
                    </a:lnTo>
                    <a:lnTo>
                      <a:pt x="1105" y="3619"/>
                    </a:lnTo>
                    <a:lnTo>
                      <a:pt x="1114" y="3627"/>
                    </a:lnTo>
                    <a:lnTo>
                      <a:pt x="1132" y="3646"/>
                    </a:lnTo>
                    <a:lnTo>
                      <a:pt x="1150" y="3663"/>
                    </a:lnTo>
                    <a:lnTo>
                      <a:pt x="1167" y="3672"/>
                    </a:lnTo>
                    <a:lnTo>
                      <a:pt x="1194" y="3681"/>
                    </a:lnTo>
                    <a:lnTo>
                      <a:pt x="1213" y="3690"/>
                    </a:lnTo>
                    <a:lnTo>
                      <a:pt x="1239" y="3690"/>
                    </a:lnTo>
                    <a:lnTo>
                      <a:pt x="1257" y="3672"/>
                    </a:lnTo>
                    <a:lnTo>
                      <a:pt x="1274" y="3655"/>
                    </a:lnTo>
                    <a:lnTo>
                      <a:pt x="1294" y="3627"/>
                    </a:lnTo>
                    <a:lnTo>
                      <a:pt x="1310" y="3610"/>
                    </a:lnTo>
                    <a:lnTo>
                      <a:pt x="1319" y="3600"/>
                    </a:lnTo>
                    <a:lnTo>
                      <a:pt x="1338" y="3600"/>
                    </a:lnTo>
                    <a:lnTo>
                      <a:pt x="1347" y="3592"/>
                    </a:lnTo>
                    <a:lnTo>
                      <a:pt x="1354" y="3592"/>
                    </a:lnTo>
                    <a:lnTo>
                      <a:pt x="1363" y="3583"/>
                    </a:lnTo>
                    <a:lnTo>
                      <a:pt x="1374" y="3583"/>
                    </a:lnTo>
                    <a:lnTo>
                      <a:pt x="1374" y="3566"/>
                    </a:lnTo>
                    <a:lnTo>
                      <a:pt x="1382" y="3547"/>
                    </a:lnTo>
                    <a:lnTo>
                      <a:pt x="1382" y="3520"/>
                    </a:lnTo>
                    <a:lnTo>
                      <a:pt x="1391" y="3494"/>
                    </a:lnTo>
                    <a:lnTo>
                      <a:pt x="1409" y="3467"/>
                    </a:lnTo>
                    <a:lnTo>
                      <a:pt x="1418" y="3440"/>
                    </a:lnTo>
                    <a:lnTo>
                      <a:pt x="1435" y="3414"/>
                    </a:lnTo>
                    <a:lnTo>
                      <a:pt x="1454" y="3387"/>
                    </a:lnTo>
                    <a:lnTo>
                      <a:pt x="1471" y="3360"/>
                    </a:lnTo>
                    <a:lnTo>
                      <a:pt x="1489" y="3343"/>
                    </a:lnTo>
                    <a:lnTo>
                      <a:pt x="1498" y="3325"/>
                    </a:lnTo>
                    <a:lnTo>
                      <a:pt x="1515" y="3316"/>
                    </a:lnTo>
                    <a:lnTo>
                      <a:pt x="1524" y="3316"/>
                    </a:lnTo>
                    <a:lnTo>
                      <a:pt x="1542" y="3307"/>
                    </a:lnTo>
                    <a:lnTo>
                      <a:pt x="1551" y="3299"/>
                    </a:lnTo>
                    <a:lnTo>
                      <a:pt x="1551" y="3290"/>
                    </a:lnTo>
                    <a:lnTo>
                      <a:pt x="1560" y="3279"/>
                    </a:lnTo>
                    <a:lnTo>
                      <a:pt x="1569" y="3272"/>
                    </a:lnTo>
                    <a:lnTo>
                      <a:pt x="1569" y="3263"/>
                    </a:lnTo>
                    <a:lnTo>
                      <a:pt x="1578" y="3263"/>
                    </a:lnTo>
                    <a:lnTo>
                      <a:pt x="1587" y="3254"/>
                    </a:lnTo>
                    <a:lnTo>
                      <a:pt x="1604" y="3263"/>
                    </a:lnTo>
                    <a:lnTo>
                      <a:pt x="1614" y="3263"/>
                    </a:lnTo>
                    <a:lnTo>
                      <a:pt x="1631" y="3272"/>
                    </a:lnTo>
                    <a:lnTo>
                      <a:pt x="1658" y="3272"/>
                    </a:lnTo>
                    <a:lnTo>
                      <a:pt x="1694" y="3279"/>
                    </a:lnTo>
                    <a:lnTo>
                      <a:pt x="1720" y="3290"/>
                    </a:lnTo>
                    <a:lnTo>
                      <a:pt x="1747" y="3299"/>
                    </a:lnTo>
                    <a:lnTo>
                      <a:pt x="1775" y="3299"/>
                    </a:lnTo>
                    <a:lnTo>
                      <a:pt x="1791" y="3307"/>
                    </a:lnTo>
                    <a:lnTo>
                      <a:pt x="1811" y="3307"/>
                    </a:lnTo>
                    <a:lnTo>
                      <a:pt x="1844" y="3316"/>
                    </a:lnTo>
                    <a:lnTo>
                      <a:pt x="1864" y="3325"/>
                    </a:lnTo>
                    <a:lnTo>
                      <a:pt x="1881" y="3325"/>
                    </a:lnTo>
                    <a:lnTo>
                      <a:pt x="1899" y="3316"/>
                    </a:lnTo>
                    <a:lnTo>
                      <a:pt x="1917" y="3316"/>
                    </a:lnTo>
                    <a:lnTo>
                      <a:pt x="1924" y="3307"/>
                    </a:lnTo>
                    <a:lnTo>
                      <a:pt x="1944" y="3307"/>
                    </a:lnTo>
                    <a:lnTo>
                      <a:pt x="1952" y="3307"/>
                    </a:lnTo>
                    <a:lnTo>
                      <a:pt x="1971" y="3316"/>
                    </a:lnTo>
                    <a:lnTo>
                      <a:pt x="1988" y="3334"/>
                    </a:lnTo>
                    <a:lnTo>
                      <a:pt x="2060" y="3414"/>
                    </a:lnTo>
                    <a:lnTo>
                      <a:pt x="2113" y="3467"/>
                    </a:lnTo>
                    <a:lnTo>
                      <a:pt x="2157" y="3503"/>
                    </a:lnTo>
                    <a:lnTo>
                      <a:pt x="2193" y="3520"/>
                    </a:lnTo>
                    <a:lnTo>
                      <a:pt x="2221" y="3539"/>
                    </a:lnTo>
                    <a:lnTo>
                      <a:pt x="2237" y="3547"/>
                    </a:lnTo>
                    <a:lnTo>
                      <a:pt x="2255" y="3556"/>
                    </a:lnTo>
                    <a:lnTo>
                      <a:pt x="2274" y="3574"/>
                    </a:lnTo>
                    <a:lnTo>
                      <a:pt x="2281" y="3600"/>
                    </a:lnTo>
                    <a:lnTo>
                      <a:pt x="2301" y="3646"/>
                    </a:lnTo>
                    <a:lnTo>
                      <a:pt x="2301" y="3672"/>
                    </a:lnTo>
                    <a:lnTo>
                      <a:pt x="2308" y="3699"/>
                    </a:lnTo>
                    <a:lnTo>
                      <a:pt x="2317" y="3727"/>
                    </a:lnTo>
                    <a:lnTo>
                      <a:pt x="2328" y="3752"/>
                    </a:lnTo>
                    <a:lnTo>
                      <a:pt x="2345" y="3770"/>
                    </a:lnTo>
                    <a:lnTo>
                      <a:pt x="2354" y="3796"/>
                    </a:lnTo>
                    <a:lnTo>
                      <a:pt x="2363" y="3816"/>
                    </a:lnTo>
                    <a:lnTo>
                      <a:pt x="2363" y="3833"/>
                    </a:lnTo>
                    <a:lnTo>
                      <a:pt x="2363" y="3851"/>
                    </a:lnTo>
                    <a:lnTo>
                      <a:pt x="2363" y="3869"/>
                    </a:lnTo>
                    <a:lnTo>
                      <a:pt x="2363" y="3876"/>
                    </a:lnTo>
                    <a:lnTo>
                      <a:pt x="2372" y="3896"/>
                    </a:lnTo>
                    <a:lnTo>
                      <a:pt x="2372" y="3904"/>
                    </a:lnTo>
                    <a:lnTo>
                      <a:pt x="2381" y="3913"/>
                    </a:lnTo>
                    <a:lnTo>
                      <a:pt x="2390" y="3922"/>
                    </a:lnTo>
                    <a:lnTo>
                      <a:pt x="2408" y="3940"/>
                    </a:lnTo>
                    <a:lnTo>
                      <a:pt x="2417" y="3949"/>
                    </a:lnTo>
                    <a:lnTo>
                      <a:pt x="2425" y="3967"/>
                    </a:lnTo>
                    <a:lnTo>
                      <a:pt x="2425" y="3984"/>
                    </a:lnTo>
                    <a:lnTo>
                      <a:pt x="2434" y="4002"/>
                    </a:lnTo>
                    <a:lnTo>
                      <a:pt x="2434" y="4029"/>
                    </a:lnTo>
                    <a:lnTo>
                      <a:pt x="2452" y="4056"/>
                    </a:lnTo>
                    <a:lnTo>
                      <a:pt x="2470" y="4073"/>
                    </a:lnTo>
                    <a:lnTo>
                      <a:pt x="2488" y="4100"/>
                    </a:lnTo>
                    <a:lnTo>
                      <a:pt x="2514" y="4127"/>
                    </a:lnTo>
                    <a:lnTo>
                      <a:pt x="2541" y="4153"/>
                    </a:lnTo>
                    <a:lnTo>
                      <a:pt x="2558" y="4189"/>
                    </a:lnTo>
                    <a:lnTo>
                      <a:pt x="2577" y="4207"/>
                    </a:lnTo>
                    <a:lnTo>
                      <a:pt x="2594" y="4233"/>
                    </a:lnTo>
                    <a:lnTo>
                      <a:pt x="2594" y="4260"/>
                    </a:lnTo>
                    <a:lnTo>
                      <a:pt x="2604" y="4296"/>
                    </a:lnTo>
                    <a:lnTo>
                      <a:pt x="2612" y="4324"/>
                    </a:lnTo>
                    <a:lnTo>
                      <a:pt x="2621" y="4340"/>
                    </a:lnTo>
                    <a:lnTo>
                      <a:pt x="2638" y="4340"/>
                    </a:lnTo>
                    <a:lnTo>
                      <a:pt x="2657" y="4349"/>
                    </a:lnTo>
                    <a:lnTo>
                      <a:pt x="2674" y="4349"/>
                    </a:lnTo>
                    <a:lnTo>
                      <a:pt x="2692" y="4358"/>
                    </a:lnTo>
                    <a:lnTo>
                      <a:pt x="2710" y="4377"/>
                    </a:lnTo>
                    <a:lnTo>
                      <a:pt x="2720" y="4395"/>
                    </a:lnTo>
                    <a:lnTo>
                      <a:pt x="2738" y="4430"/>
                    </a:lnTo>
                    <a:lnTo>
                      <a:pt x="2747" y="4457"/>
                    </a:lnTo>
                    <a:lnTo>
                      <a:pt x="2747" y="4493"/>
                    </a:lnTo>
                    <a:lnTo>
                      <a:pt x="2765" y="4519"/>
                    </a:lnTo>
                    <a:lnTo>
                      <a:pt x="2774" y="4546"/>
                    </a:lnTo>
                    <a:lnTo>
                      <a:pt x="2782" y="4582"/>
                    </a:lnTo>
                    <a:lnTo>
                      <a:pt x="2800" y="4609"/>
                    </a:lnTo>
                    <a:lnTo>
                      <a:pt x="2818" y="4635"/>
                    </a:lnTo>
                    <a:lnTo>
                      <a:pt x="2827" y="4662"/>
                    </a:lnTo>
                    <a:lnTo>
                      <a:pt x="2845" y="4689"/>
                    </a:lnTo>
                    <a:lnTo>
                      <a:pt x="2862" y="4715"/>
                    </a:lnTo>
                    <a:lnTo>
                      <a:pt x="2871" y="4733"/>
                    </a:lnTo>
                    <a:lnTo>
                      <a:pt x="2889" y="4750"/>
                    </a:lnTo>
                    <a:lnTo>
                      <a:pt x="2898" y="4759"/>
                    </a:lnTo>
                    <a:lnTo>
                      <a:pt x="2898" y="4778"/>
                    </a:lnTo>
                    <a:lnTo>
                      <a:pt x="2907" y="4786"/>
                    </a:lnTo>
                    <a:lnTo>
                      <a:pt x="2907" y="4806"/>
                    </a:lnTo>
                    <a:lnTo>
                      <a:pt x="2907" y="4813"/>
                    </a:lnTo>
                    <a:lnTo>
                      <a:pt x="2907" y="4822"/>
                    </a:lnTo>
                    <a:lnTo>
                      <a:pt x="2907" y="4840"/>
                    </a:lnTo>
                    <a:lnTo>
                      <a:pt x="2907" y="4850"/>
                    </a:lnTo>
                    <a:lnTo>
                      <a:pt x="2915" y="4866"/>
                    </a:lnTo>
                    <a:lnTo>
                      <a:pt x="2915" y="4875"/>
                    </a:lnTo>
                    <a:lnTo>
                      <a:pt x="2925" y="4875"/>
                    </a:lnTo>
                    <a:lnTo>
                      <a:pt x="2934" y="4875"/>
                    </a:lnTo>
                    <a:lnTo>
                      <a:pt x="2942" y="4875"/>
                    </a:lnTo>
                    <a:lnTo>
                      <a:pt x="2951" y="4886"/>
                    </a:lnTo>
                    <a:lnTo>
                      <a:pt x="2960" y="4886"/>
                    </a:lnTo>
                    <a:lnTo>
                      <a:pt x="2969" y="4893"/>
                    </a:lnTo>
                    <a:lnTo>
                      <a:pt x="2978" y="4903"/>
                    </a:lnTo>
                    <a:lnTo>
                      <a:pt x="2987" y="4921"/>
                    </a:lnTo>
                    <a:lnTo>
                      <a:pt x="2987" y="4939"/>
                    </a:lnTo>
                    <a:lnTo>
                      <a:pt x="2995" y="4946"/>
                    </a:lnTo>
                    <a:lnTo>
                      <a:pt x="3014" y="4956"/>
                    </a:lnTo>
                    <a:lnTo>
                      <a:pt x="3022" y="4966"/>
                    </a:lnTo>
                    <a:lnTo>
                      <a:pt x="3040" y="4974"/>
                    </a:lnTo>
                    <a:lnTo>
                      <a:pt x="3049" y="4974"/>
                    </a:lnTo>
                    <a:lnTo>
                      <a:pt x="3067" y="4974"/>
                    </a:lnTo>
                    <a:lnTo>
                      <a:pt x="3075" y="4983"/>
                    </a:lnTo>
                    <a:lnTo>
                      <a:pt x="3085" y="4992"/>
                    </a:lnTo>
                    <a:lnTo>
                      <a:pt x="3094" y="5001"/>
                    </a:lnTo>
                    <a:lnTo>
                      <a:pt x="3102" y="5010"/>
                    </a:lnTo>
                    <a:lnTo>
                      <a:pt x="3111" y="5010"/>
                    </a:lnTo>
                    <a:lnTo>
                      <a:pt x="3131" y="5019"/>
                    </a:lnTo>
                    <a:lnTo>
                      <a:pt x="3138" y="5019"/>
                    </a:lnTo>
                    <a:lnTo>
                      <a:pt x="3156" y="5027"/>
                    </a:lnTo>
                    <a:lnTo>
                      <a:pt x="3166" y="5027"/>
                    </a:lnTo>
                    <a:lnTo>
                      <a:pt x="3184" y="5036"/>
                    </a:lnTo>
                    <a:lnTo>
                      <a:pt x="3191" y="5036"/>
                    </a:lnTo>
                    <a:lnTo>
                      <a:pt x="3202" y="5046"/>
                    </a:lnTo>
                    <a:lnTo>
                      <a:pt x="3211" y="5054"/>
                    </a:lnTo>
                    <a:lnTo>
                      <a:pt x="3219" y="5072"/>
                    </a:lnTo>
                    <a:lnTo>
                      <a:pt x="3237" y="5081"/>
                    </a:lnTo>
                    <a:lnTo>
                      <a:pt x="3246" y="5081"/>
                    </a:lnTo>
                    <a:lnTo>
                      <a:pt x="3264" y="5090"/>
                    </a:lnTo>
                    <a:lnTo>
                      <a:pt x="3272" y="5090"/>
                    </a:lnTo>
                    <a:lnTo>
                      <a:pt x="3291" y="5090"/>
                    </a:lnTo>
                    <a:lnTo>
                      <a:pt x="3299" y="5099"/>
                    </a:lnTo>
                    <a:lnTo>
                      <a:pt x="3317" y="5099"/>
                    </a:lnTo>
                    <a:lnTo>
                      <a:pt x="3326" y="5107"/>
                    </a:lnTo>
                    <a:lnTo>
                      <a:pt x="3326" y="5116"/>
                    </a:lnTo>
                    <a:lnTo>
                      <a:pt x="3344" y="5126"/>
                    </a:lnTo>
                    <a:lnTo>
                      <a:pt x="3362" y="5135"/>
                    </a:lnTo>
                    <a:lnTo>
                      <a:pt x="3388" y="5135"/>
                    </a:lnTo>
                    <a:lnTo>
                      <a:pt x="3415" y="5135"/>
                    </a:lnTo>
                    <a:lnTo>
                      <a:pt x="3451" y="5135"/>
                    </a:lnTo>
                    <a:lnTo>
                      <a:pt x="3487" y="5135"/>
                    </a:lnTo>
                    <a:lnTo>
                      <a:pt x="3513" y="5143"/>
                    </a:lnTo>
                    <a:lnTo>
                      <a:pt x="3548" y="5143"/>
                    </a:lnTo>
                    <a:lnTo>
                      <a:pt x="3575" y="5162"/>
                    </a:lnTo>
                    <a:lnTo>
                      <a:pt x="3593" y="5179"/>
                    </a:lnTo>
                    <a:lnTo>
                      <a:pt x="3602" y="5196"/>
                    </a:lnTo>
                    <a:lnTo>
                      <a:pt x="3628" y="5215"/>
                    </a:lnTo>
                    <a:lnTo>
                      <a:pt x="3648" y="5223"/>
                    </a:lnTo>
                    <a:lnTo>
                      <a:pt x="3674" y="5232"/>
                    </a:lnTo>
                    <a:lnTo>
                      <a:pt x="3692" y="5232"/>
                    </a:lnTo>
                    <a:lnTo>
                      <a:pt x="3718" y="5223"/>
                    </a:lnTo>
                    <a:lnTo>
                      <a:pt x="3736" y="5223"/>
                    </a:lnTo>
                    <a:lnTo>
                      <a:pt x="3745" y="5215"/>
                    </a:lnTo>
                    <a:lnTo>
                      <a:pt x="3754" y="5196"/>
                    </a:lnTo>
                    <a:lnTo>
                      <a:pt x="3745" y="5179"/>
                    </a:lnTo>
                    <a:lnTo>
                      <a:pt x="3736" y="5179"/>
                    </a:lnTo>
                    <a:lnTo>
                      <a:pt x="3736" y="5162"/>
                    </a:lnTo>
                    <a:lnTo>
                      <a:pt x="3728" y="5152"/>
                    </a:lnTo>
                    <a:lnTo>
                      <a:pt x="3728" y="5135"/>
                    </a:lnTo>
                    <a:lnTo>
                      <a:pt x="3728" y="5126"/>
                    </a:lnTo>
                    <a:lnTo>
                      <a:pt x="3718" y="5107"/>
                    </a:lnTo>
                    <a:lnTo>
                      <a:pt x="3718" y="5099"/>
                    </a:lnTo>
                    <a:lnTo>
                      <a:pt x="3708" y="5081"/>
                    </a:lnTo>
                    <a:lnTo>
                      <a:pt x="3701" y="5081"/>
                    </a:lnTo>
                    <a:lnTo>
                      <a:pt x="3683" y="5072"/>
                    </a:lnTo>
                    <a:lnTo>
                      <a:pt x="3692" y="5063"/>
                    </a:lnTo>
                    <a:lnTo>
                      <a:pt x="3683" y="5054"/>
                    </a:lnTo>
                    <a:lnTo>
                      <a:pt x="3683" y="5036"/>
                    </a:lnTo>
                    <a:lnTo>
                      <a:pt x="3683" y="5027"/>
                    </a:lnTo>
                    <a:lnTo>
                      <a:pt x="3674" y="5019"/>
                    </a:lnTo>
                    <a:lnTo>
                      <a:pt x="3665" y="5010"/>
                    </a:lnTo>
                    <a:lnTo>
                      <a:pt x="3665" y="4992"/>
                    </a:lnTo>
                    <a:lnTo>
                      <a:pt x="3655" y="4983"/>
                    </a:lnTo>
                    <a:lnTo>
                      <a:pt x="3648" y="4966"/>
                    </a:lnTo>
                    <a:lnTo>
                      <a:pt x="3648" y="4956"/>
                    </a:lnTo>
                    <a:lnTo>
                      <a:pt x="3655" y="4946"/>
                    </a:lnTo>
                    <a:lnTo>
                      <a:pt x="3665" y="4939"/>
                    </a:lnTo>
                    <a:lnTo>
                      <a:pt x="3674" y="4930"/>
                    </a:lnTo>
                    <a:lnTo>
                      <a:pt x="3683" y="4921"/>
                    </a:lnTo>
                    <a:lnTo>
                      <a:pt x="3683" y="4903"/>
                    </a:lnTo>
                    <a:lnTo>
                      <a:pt x="3692" y="4893"/>
                    </a:lnTo>
                    <a:lnTo>
                      <a:pt x="3692" y="4886"/>
                    </a:lnTo>
                    <a:lnTo>
                      <a:pt x="3683" y="4866"/>
                    </a:lnTo>
                    <a:lnTo>
                      <a:pt x="3674" y="4859"/>
                    </a:lnTo>
                    <a:lnTo>
                      <a:pt x="3665" y="4850"/>
                    </a:lnTo>
                    <a:lnTo>
                      <a:pt x="3665" y="4840"/>
                    </a:lnTo>
                    <a:lnTo>
                      <a:pt x="3655" y="4831"/>
                    </a:lnTo>
                    <a:lnTo>
                      <a:pt x="3655" y="4822"/>
                    </a:lnTo>
                    <a:lnTo>
                      <a:pt x="3655" y="4806"/>
                    </a:lnTo>
                    <a:lnTo>
                      <a:pt x="3665" y="4795"/>
                    </a:lnTo>
                    <a:lnTo>
                      <a:pt x="3665" y="4778"/>
                    </a:lnTo>
                    <a:lnTo>
                      <a:pt x="3665" y="4769"/>
                    </a:lnTo>
                    <a:lnTo>
                      <a:pt x="3665" y="4750"/>
                    </a:lnTo>
                    <a:lnTo>
                      <a:pt x="3665" y="4742"/>
                    </a:lnTo>
                    <a:lnTo>
                      <a:pt x="3655" y="4742"/>
                    </a:lnTo>
                    <a:lnTo>
                      <a:pt x="3674" y="4733"/>
                    </a:lnTo>
                    <a:lnTo>
                      <a:pt x="3683" y="4724"/>
                    </a:lnTo>
                    <a:lnTo>
                      <a:pt x="3692" y="4697"/>
                    </a:lnTo>
                    <a:lnTo>
                      <a:pt x="3692" y="4679"/>
                    </a:lnTo>
                    <a:lnTo>
                      <a:pt x="3692" y="4653"/>
                    </a:lnTo>
                    <a:lnTo>
                      <a:pt x="3692" y="4626"/>
                    </a:lnTo>
                    <a:lnTo>
                      <a:pt x="3683" y="4609"/>
                    </a:lnTo>
                    <a:lnTo>
                      <a:pt x="3674" y="4599"/>
                    </a:lnTo>
                    <a:lnTo>
                      <a:pt x="3665" y="4599"/>
                    </a:lnTo>
                    <a:lnTo>
                      <a:pt x="3655" y="4609"/>
                    </a:lnTo>
                    <a:lnTo>
                      <a:pt x="3648" y="4609"/>
                    </a:lnTo>
                    <a:lnTo>
                      <a:pt x="3637" y="4617"/>
                    </a:lnTo>
                    <a:lnTo>
                      <a:pt x="3628" y="4617"/>
                    </a:lnTo>
                    <a:lnTo>
                      <a:pt x="3612" y="4617"/>
                    </a:lnTo>
                    <a:lnTo>
                      <a:pt x="3602" y="4617"/>
                    </a:lnTo>
                    <a:lnTo>
                      <a:pt x="3602" y="4609"/>
                    </a:lnTo>
                    <a:lnTo>
                      <a:pt x="3593" y="4599"/>
                    </a:lnTo>
                    <a:lnTo>
                      <a:pt x="3602" y="4573"/>
                    </a:lnTo>
                    <a:lnTo>
                      <a:pt x="3612" y="4546"/>
                    </a:lnTo>
                    <a:lnTo>
                      <a:pt x="3628" y="4537"/>
                    </a:lnTo>
                    <a:lnTo>
                      <a:pt x="3648" y="4537"/>
                    </a:lnTo>
                    <a:lnTo>
                      <a:pt x="3655" y="4537"/>
                    </a:lnTo>
                    <a:lnTo>
                      <a:pt x="3674" y="4546"/>
                    </a:lnTo>
                    <a:lnTo>
                      <a:pt x="3692" y="4546"/>
                    </a:lnTo>
                    <a:lnTo>
                      <a:pt x="3701" y="4537"/>
                    </a:lnTo>
                    <a:lnTo>
                      <a:pt x="3708" y="4537"/>
                    </a:lnTo>
                    <a:lnTo>
                      <a:pt x="3718" y="4519"/>
                    </a:lnTo>
                    <a:lnTo>
                      <a:pt x="3728" y="4502"/>
                    </a:lnTo>
                    <a:lnTo>
                      <a:pt x="3728" y="4475"/>
                    </a:lnTo>
                    <a:lnTo>
                      <a:pt x="3736" y="4457"/>
                    </a:lnTo>
                    <a:lnTo>
                      <a:pt x="3736" y="4449"/>
                    </a:lnTo>
                    <a:lnTo>
                      <a:pt x="3736" y="4439"/>
                    </a:lnTo>
                    <a:lnTo>
                      <a:pt x="3736" y="4430"/>
                    </a:lnTo>
                    <a:lnTo>
                      <a:pt x="3728" y="4422"/>
                    </a:lnTo>
                    <a:lnTo>
                      <a:pt x="3718" y="4413"/>
                    </a:lnTo>
                    <a:lnTo>
                      <a:pt x="3708" y="4404"/>
                    </a:lnTo>
                    <a:lnTo>
                      <a:pt x="3708" y="4395"/>
                    </a:lnTo>
                    <a:lnTo>
                      <a:pt x="3708" y="4377"/>
                    </a:lnTo>
                    <a:lnTo>
                      <a:pt x="3692" y="4377"/>
                    </a:lnTo>
                    <a:lnTo>
                      <a:pt x="3683" y="4377"/>
                    </a:lnTo>
                    <a:lnTo>
                      <a:pt x="3665" y="4368"/>
                    </a:lnTo>
                    <a:lnTo>
                      <a:pt x="3655" y="4358"/>
                    </a:lnTo>
                    <a:lnTo>
                      <a:pt x="3648" y="4349"/>
                    </a:lnTo>
                    <a:lnTo>
                      <a:pt x="3637" y="4340"/>
                    </a:lnTo>
                    <a:lnTo>
                      <a:pt x="3637" y="4333"/>
                    </a:lnTo>
                    <a:lnTo>
                      <a:pt x="3655" y="4324"/>
                    </a:lnTo>
                    <a:lnTo>
                      <a:pt x="3674" y="4324"/>
                    </a:lnTo>
                    <a:lnTo>
                      <a:pt x="3701" y="4324"/>
                    </a:lnTo>
                    <a:lnTo>
                      <a:pt x="3728" y="4324"/>
                    </a:lnTo>
                    <a:lnTo>
                      <a:pt x="3754" y="4333"/>
                    </a:lnTo>
                    <a:lnTo>
                      <a:pt x="3772" y="4333"/>
                    </a:lnTo>
                    <a:lnTo>
                      <a:pt x="3798" y="4333"/>
                    </a:lnTo>
                    <a:lnTo>
                      <a:pt x="3816" y="4333"/>
                    </a:lnTo>
                    <a:lnTo>
                      <a:pt x="3825" y="4324"/>
                    </a:lnTo>
                    <a:lnTo>
                      <a:pt x="3834" y="4305"/>
                    </a:lnTo>
                    <a:lnTo>
                      <a:pt x="3843" y="4287"/>
                    </a:lnTo>
                    <a:lnTo>
                      <a:pt x="3843" y="4260"/>
                    </a:lnTo>
                    <a:lnTo>
                      <a:pt x="3843" y="4253"/>
                    </a:lnTo>
                    <a:lnTo>
                      <a:pt x="3834" y="4260"/>
                    </a:lnTo>
                    <a:lnTo>
                      <a:pt x="3825" y="4269"/>
                    </a:lnTo>
                    <a:lnTo>
                      <a:pt x="3816" y="4269"/>
                    </a:lnTo>
                    <a:lnTo>
                      <a:pt x="3808" y="4278"/>
                    </a:lnTo>
                    <a:lnTo>
                      <a:pt x="3798" y="4278"/>
                    </a:lnTo>
                    <a:lnTo>
                      <a:pt x="3798" y="4269"/>
                    </a:lnTo>
                    <a:lnTo>
                      <a:pt x="3798" y="4260"/>
                    </a:lnTo>
                    <a:lnTo>
                      <a:pt x="3798" y="4243"/>
                    </a:lnTo>
                    <a:lnTo>
                      <a:pt x="3798" y="4216"/>
                    </a:lnTo>
                    <a:lnTo>
                      <a:pt x="3808" y="4207"/>
                    </a:lnTo>
                    <a:lnTo>
                      <a:pt x="3816" y="4198"/>
                    </a:lnTo>
                    <a:lnTo>
                      <a:pt x="3834" y="4198"/>
                    </a:lnTo>
                    <a:lnTo>
                      <a:pt x="3843" y="4198"/>
                    </a:lnTo>
                    <a:lnTo>
                      <a:pt x="3861" y="4198"/>
                    </a:lnTo>
                    <a:lnTo>
                      <a:pt x="3870" y="4198"/>
                    </a:lnTo>
                    <a:lnTo>
                      <a:pt x="3879" y="4189"/>
                    </a:lnTo>
                    <a:lnTo>
                      <a:pt x="3888" y="4180"/>
                    </a:lnTo>
                    <a:lnTo>
                      <a:pt x="3888" y="4163"/>
                    </a:lnTo>
                    <a:lnTo>
                      <a:pt x="3897" y="4163"/>
                    </a:lnTo>
                    <a:lnTo>
                      <a:pt x="3905" y="4172"/>
                    </a:lnTo>
                    <a:lnTo>
                      <a:pt x="3914" y="4172"/>
                    </a:lnTo>
                    <a:lnTo>
                      <a:pt x="3924" y="4172"/>
                    </a:lnTo>
                    <a:lnTo>
                      <a:pt x="3932" y="4163"/>
                    </a:lnTo>
                    <a:lnTo>
                      <a:pt x="3941" y="4163"/>
                    </a:lnTo>
                    <a:lnTo>
                      <a:pt x="3941" y="4153"/>
                    </a:lnTo>
                    <a:lnTo>
                      <a:pt x="3950" y="4145"/>
                    </a:lnTo>
                    <a:lnTo>
                      <a:pt x="3941" y="4127"/>
                    </a:lnTo>
                    <a:lnTo>
                      <a:pt x="3941" y="4109"/>
                    </a:lnTo>
                    <a:lnTo>
                      <a:pt x="3941" y="4082"/>
                    </a:lnTo>
                    <a:lnTo>
                      <a:pt x="3932" y="4073"/>
                    </a:lnTo>
                    <a:lnTo>
                      <a:pt x="3924" y="4065"/>
                    </a:lnTo>
                    <a:lnTo>
                      <a:pt x="3924" y="4056"/>
                    </a:lnTo>
                    <a:lnTo>
                      <a:pt x="3932" y="4056"/>
                    </a:lnTo>
                    <a:lnTo>
                      <a:pt x="3950" y="4056"/>
                    </a:lnTo>
                    <a:lnTo>
                      <a:pt x="3959" y="4056"/>
                    </a:lnTo>
                    <a:lnTo>
                      <a:pt x="3977" y="4056"/>
                    </a:lnTo>
                    <a:lnTo>
                      <a:pt x="3985" y="4065"/>
                    </a:lnTo>
                    <a:lnTo>
                      <a:pt x="4005" y="4082"/>
                    </a:lnTo>
                    <a:lnTo>
                      <a:pt x="4012" y="4092"/>
                    </a:lnTo>
                    <a:lnTo>
                      <a:pt x="4021" y="4100"/>
                    </a:lnTo>
                    <a:lnTo>
                      <a:pt x="4030" y="4100"/>
                    </a:lnTo>
                    <a:lnTo>
                      <a:pt x="4039" y="4109"/>
                    </a:lnTo>
                    <a:lnTo>
                      <a:pt x="4048" y="4100"/>
                    </a:lnTo>
                    <a:lnTo>
                      <a:pt x="4058" y="4092"/>
                    </a:lnTo>
                    <a:lnTo>
                      <a:pt x="4065" y="4073"/>
                    </a:lnTo>
                    <a:lnTo>
                      <a:pt x="4065" y="4056"/>
                    </a:lnTo>
                    <a:lnTo>
                      <a:pt x="4074" y="4047"/>
                    </a:lnTo>
                    <a:lnTo>
                      <a:pt x="4074" y="4029"/>
                    </a:lnTo>
                    <a:lnTo>
                      <a:pt x="4065" y="4020"/>
                    </a:lnTo>
                    <a:lnTo>
                      <a:pt x="4065" y="4012"/>
                    </a:lnTo>
                    <a:lnTo>
                      <a:pt x="4058" y="4002"/>
                    </a:lnTo>
                    <a:lnTo>
                      <a:pt x="4048" y="4002"/>
                    </a:lnTo>
                    <a:lnTo>
                      <a:pt x="4039" y="3993"/>
                    </a:lnTo>
                    <a:lnTo>
                      <a:pt x="4021" y="3993"/>
                    </a:lnTo>
                    <a:lnTo>
                      <a:pt x="4012" y="3993"/>
                    </a:lnTo>
                    <a:lnTo>
                      <a:pt x="4012" y="3976"/>
                    </a:lnTo>
                    <a:lnTo>
                      <a:pt x="4012" y="3957"/>
                    </a:lnTo>
                    <a:lnTo>
                      <a:pt x="4012" y="3940"/>
                    </a:lnTo>
                    <a:lnTo>
                      <a:pt x="4021" y="3922"/>
                    </a:lnTo>
                    <a:lnTo>
                      <a:pt x="4021" y="3904"/>
                    </a:lnTo>
                    <a:lnTo>
                      <a:pt x="4030" y="3896"/>
                    </a:lnTo>
                    <a:lnTo>
                      <a:pt x="4039" y="3896"/>
                    </a:lnTo>
                    <a:lnTo>
                      <a:pt x="4039" y="3904"/>
                    </a:lnTo>
                    <a:lnTo>
                      <a:pt x="4039" y="3922"/>
                    </a:lnTo>
                    <a:lnTo>
                      <a:pt x="4048" y="3931"/>
                    </a:lnTo>
                    <a:lnTo>
                      <a:pt x="4058" y="3940"/>
                    </a:lnTo>
                    <a:lnTo>
                      <a:pt x="4074" y="3940"/>
                    </a:lnTo>
                    <a:lnTo>
                      <a:pt x="4085" y="3949"/>
                    </a:lnTo>
                    <a:lnTo>
                      <a:pt x="4101" y="3949"/>
                    </a:lnTo>
                    <a:lnTo>
                      <a:pt x="4111" y="3949"/>
                    </a:lnTo>
                    <a:lnTo>
                      <a:pt x="4120" y="3940"/>
                    </a:lnTo>
                    <a:lnTo>
                      <a:pt x="4129" y="3940"/>
                    </a:lnTo>
                    <a:lnTo>
                      <a:pt x="4129" y="3922"/>
                    </a:lnTo>
                    <a:lnTo>
                      <a:pt x="4120" y="3913"/>
                    </a:lnTo>
                    <a:lnTo>
                      <a:pt x="4138" y="3904"/>
                    </a:lnTo>
                    <a:lnTo>
                      <a:pt x="4154" y="3904"/>
                    </a:lnTo>
                    <a:lnTo>
                      <a:pt x="4165" y="3904"/>
                    </a:lnTo>
                    <a:lnTo>
                      <a:pt x="4182" y="3904"/>
                    </a:lnTo>
                    <a:lnTo>
                      <a:pt x="4191" y="3904"/>
                    </a:lnTo>
                    <a:lnTo>
                      <a:pt x="4200" y="3904"/>
                    </a:lnTo>
                    <a:lnTo>
                      <a:pt x="4209" y="3896"/>
                    </a:lnTo>
                    <a:lnTo>
                      <a:pt x="4200" y="3887"/>
                    </a:lnTo>
                    <a:lnTo>
                      <a:pt x="4200" y="3896"/>
                    </a:lnTo>
                    <a:lnTo>
                      <a:pt x="4200" y="3913"/>
                    </a:lnTo>
                    <a:lnTo>
                      <a:pt x="4200" y="3922"/>
                    </a:lnTo>
                    <a:lnTo>
                      <a:pt x="4209" y="3940"/>
                    </a:lnTo>
                    <a:lnTo>
                      <a:pt x="4218" y="3949"/>
                    </a:lnTo>
                    <a:lnTo>
                      <a:pt x="4226" y="3957"/>
                    </a:lnTo>
                    <a:lnTo>
                      <a:pt x="4235" y="3957"/>
                    </a:lnTo>
                    <a:lnTo>
                      <a:pt x="4254" y="3940"/>
                    </a:lnTo>
                    <a:lnTo>
                      <a:pt x="4271" y="3931"/>
                    </a:lnTo>
                    <a:lnTo>
                      <a:pt x="4289" y="3913"/>
                    </a:lnTo>
                    <a:lnTo>
                      <a:pt x="4307" y="3904"/>
                    </a:lnTo>
                    <a:lnTo>
                      <a:pt x="4325" y="3896"/>
                    </a:lnTo>
                    <a:lnTo>
                      <a:pt x="4334" y="3887"/>
                    </a:lnTo>
                    <a:lnTo>
                      <a:pt x="4342" y="3887"/>
                    </a:lnTo>
                    <a:lnTo>
                      <a:pt x="4351" y="3887"/>
                    </a:lnTo>
                    <a:lnTo>
                      <a:pt x="4351" y="3896"/>
                    </a:lnTo>
                    <a:lnTo>
                      <a:pt x="4351" y="3913"/>
                    </a:lnTo>
                    <a:lnTo>
                      <a:pt x="4334" y="3922"/>
                    </a:lnTo>
                    <a:lnTo>
                      <a:pt x="4325" y="3940"/>
                    </a:lnTo>
                    <a:lnTo>
                      <a:pt x="4298" y="3957"/>
                    </a:lnTo>
                    <a:lnTo>
                      <a:pt x="4281" y="3976"/>
                    </a:lnTo>
                    <a:lnTo>
                      <a:pt x="4254" y="3993"/>
                    </a:lnTo>
                    <a:lnTo>
                      <a:pt x="4235" y="4012"/>
                    </a:lnTo>
                    <a:lnTo>
                      <a:pt x="4209" y="4029"/>
                    </a:lnTo>
                    <a:lnTo>
                      <a:pt x="4182" y="4038"/>
                    </a:lnTo>
                    <a:lnTo>
                      <a:pt x="4165" y="4047"/>
                    </a:lnTo>
                    <a:lnTo>
                      <a:pt x="4154" y="4047"/>
                    </a:lnTo>
                    <a:lnTo>
                      <a:pt x="4145" y="4056"/>
                    </a:lnTo>
                    <a:lnTo>
                      <a:pt x="4145" y="4065"/>
                    </a:lnTo>
                    <a:lnTo>
                      <a:pt x="4154" y="4065"/>
                    </a:lnTo>
                    <a:lnTo>
                      <a:pt x="4173" y="4065"/>
                    </a:lnTo>
                    <a:lnTo>
                      <a:pt x="4191" y="4065"/>
                    </a:lnTo>
                    <a:lnTo>
                      <a:pt x="4218" y="4056"/>
                    </a:lnTo>
                    <a:lnTo>
                      <a:pt x="4254" y="4038"/>
                    </a:lnTo>
                    <a:lnTo>
                      <a:pt x="4289" y="4020"/>
                    </a:lnTo>
                    <a:lnTo>
                      <a:pt x="4334" y="3984"/>
                    </a:lnTo>
                    <a:lnTo>
                      <a:pt x="4378" y="3949"/>
                    </a:lnTo>
                    <a:lnTo>
                      <a:pt x="4422" y="3904"/>
                    </a:lnTo>
                    <a:lnTo>
                      <a:pt x="4475" y="3869"/>
                    </a:lnTo>
                    <a:lnTo>
                      <a:pt x="4522" y="3842"/>
                    </a:lnTo>
                    <a:lnTo>
                      <a:pt x="4557" y="3807"/>
                    </a:lnTo>
                    <a:lnTo>
                      <a:pt x="4591" y="3789"/>
                    </a:lnTo>
                    <a:lnTo>
                      <a:pt x="4611" y="3761"/>
                    </a:lnTo>
                    <a:lnTo>
                      <a:pt x="4628" y="3743"/>
                    </a:lnTo>
                    <a:lnTo>
                      <a:pt x="4619" y="3736"/>
                    </a:lnTo>
                    <a:lnTo>
                      <a:pt x="4602" y="3736"/>
                    </a:lnTo>
                    <a:lnTo>
                      <a:pt x="4591" y="3736"/>
                    </a:lnTo>
                    <a:lnTo>
                      <a:pt x="4591" y="3727"/>
                    </a:lnTo>
                    <a:lnTo>
                      <a:pt x="4591" y="3708"/>
                    </a:lnTo>
                    <a:lnTo>
                      <a:pt x="4602" y="3699"/>
                    </a:lnTo>
                    <a:lnTo>
                      <a:pt x="4602" y="3690"/>
                    </a:lnTo>
                    <a:lnTo>
                      <a:pt x="4619" y="3681"/>
                    </a:lnTo>
                    <a:lnTo>
                      <a:pt x="4628" y="3672"/>
                    </a:lnTo>
                    <a:lnTo>
                      <a:pt x="4646" y="3663"/>
                    </a:lnTo>
                    <a:lnTo>
                      <a:pt x="4664" y="3655"/>
                    </a:lnTo>
                    <a:lnTo>
                      <a:pt x="4691" y="3646"/>
                    </a:lnTo>
                    <a:lnTo>
                      <a:pt x="4699" y="3636"/>
                    </a:lnTo>
                    <a:lnTo>
                      <a:pt x="4708" y="3627"/>
                    </a:lnTo>
                    <a:lnTo>
                      <a:pt x="4718" y="3619"/>
                    </a:lnTo>
                    <a:lnTo>
                      <a:pt x="4718" y="3610"/>
                    </a:lnTo>
                    <a:lnTo>
                      <a:pt x="4708" y="3600"/>
                    </a:lnTo>
                    <a:lnTo>
                      <a:pt x="4699" y="3592"/>
                    </a:lnTo>
                    <a:lnTo>
                      <a:pt x="4691" y="3592"/>
                    </a:lnTo>
                    <a:lnTo>
                      <a:pt x="4682" y="3592"/>
                    </a:lnTo>
                    <a:lnTo>
                      <a:pt x="4691" y="3574"/>
                    </a:lnTo>
                    <a:lnTo>
                      <a:pt x="4691" y="3556"/>
                    </a:lnTo>
                    <a:lnTo>
                      <a:pt x="4691" y="3547"/>
                    </a:lnTo>
                    <a:lnTo>
                      <a:pt x="4691" y="3530"/>
                    </a:lnTo>
                    <a:lnTo>
                      <a:pt x="4682" y="3512"/>
                    </a:lnTo>
                    <a:lnTo>
                      <a:pt x="4672" y="3494"/>
                    </a:lnTo>
                    <a:lnTo>
                      <a:pt x="4672" y="3476"/>
                    </a:lnTo>
                    <a:lnTo>
                      <a:pt x="4672" y="3459"/>
                    </a:lnTo>
                    <a:lnTo>
                      <a:pt x="4672" y="3440"/>
                    </a:lnTo>
                    <a:lnTo>
                      <a:pt x="4682" y="3423"/>
                    </a:lnTo>
                    <a:lnTo>
                      <a:pt x="4699" y="3423"/>
                    </a:lnTo>
                    <a:lnTo>
                      <a:pt x="4718" y="3414"/>
                    </a:lnTo>
                    <a:lnTo>
                      <a:pt x="4744" y="3405"/>
                    </a:lnTo>
                    <a:lnTo>
                      <a:pt x="4762" y="3396"/>
                    </a:lnTo>
                    <a:lnTo>
                      <a:pt x="4788" y="3387"/>
                    </a:lnTo>
                    <a:lnTo>
                      <a:pt x="4806" y="3370"/>
                    </a:lnTo>
                    <a:lnTo>
                      <a:pt x="4815" y="3370"/>
                    </a:lnTo>
                    <a:lnTo>
                      <a:pt x="4824" y="3370"/>
                    </a:lnTo>
                    <a:lnTo>
                      <a:pt x="4832" y="3379"/>
                    </a:lnTo>
                    <a:lnTo>
                      <a:pt x="4824" y="3396"/>
                    </a:lnTo>
                    <a:lnTo>
                      <a:pt x="4824" y="3405"/>
                    </a:lnTo>
                    <a:lnTo>
                      <a:pt x="4806" y="3423"/>
                    </a:lnTo>
                    <a:lnTo>
                      <a:pt x="4798" y="3440"/>
                    </a:lnTo>
                    <a:lnTo>
                      <a:pt x="4788" y="3459"/>
                    </a:lnTo>
                    <a:lnTo>
                      <a:pt x="4779" y="3476"/>
                    </a:lnTo>
                    <a:lnTo>
                      <a:pt x="4771" y="3485"/>
                    </a:lnTo>
                    <a:lnTo>
                      <a:pt x="4771" y="3494"/>
                    </a:lnTo>
                    <a:lnTo>
                      <a:pt x="4779" y="3503"/>
                    </a:lnTo>
                    <a:lnTo>
                      <a:pt x="4798" y="3503"/>
                    </a:lnTo>
                    <a:lnTo>
                      <a:pt x="4815" y="3503"/>
                    </a:lnTo>
                    <a:lnTo>
                      <a:pt x="4842" y="3503"/>
                    </a:lnTo>
                    <a:lnTo>
                      <a:pt x="4859" y="3494"/>
                    </a:lnTo>
                    <a:lnTo>
                      <a:pt x="4868" y="3494"/>
                    </a:lnTo>
                    <a:lnTo>
                      <a:pt x="4868" y="3503"/>
                    </a:lnTo>
                    <a:lnTo>
                      <a:pt x="4859" y="3512"/>
                    </a:lnTo>
                    <a:lnTo>
                      <a:pt x="4851" y="3520"/>
                    </a:lnTo>
                    <a:lnTo>
                      <a:pt x="4842" y="3530"/>
                    </a:lnTo>
                    <a:lnTo>
                      <a:pt x="4824" y="3547"/>
                    </a:lnTo>
                    <a:lnTo>
                      <a:pt x="4815" y="3566"/>
                    </a:lnTo>
                    <a:lnTo>
                      <a:pt x="4806" y="3583"/>
                    </a:lnTo>
                    <a:lnTo>
                      <a:pt x="4798" y="3592"/>
                    </a:lnTo>
                    <a:lnTo>
                      <a:pt x="4779" y="3600"/>
                    </a:lnTo>
                    <a:lnTo>
                      <a:pt x="4779" y="3610"/>
                    </a:lnTo>
                    <a:lnTo>
                      <a:pt x="4771" y="3619"/>
                    </a:lnTo>
                    <a:lnTo>
                      <a:pt x="4779" y="3619"/>
                    </a:lnTo>
                    <a:lnTo>
                      <a:pt x="4788" y="3619"/>
                    </a:lnTo>
                    <a:lnTo>
                      <a:pt x="4806" y="3610"/>
                    </a:lnTo>
                    <a:lnTo>
                      <a:pt x="4832" y="3592"/>
                    </a:lnTo>
                    <a:lnTo>
                      <a:pt x="4878" y="3566"/>
                    </a:lnTo>
                    <a:lnTo>
                      <a:pt x="4904" y="3547"/>
                    </a:lnTo>
                    <a:lnTo>
                      <a:pt x="4922" y="3520"/>
                    </a:lnTo>
                    <a:lnTo>
                      <a:pt x="4939" y="3503"/>
                    </a:lnTo>
                    <a:lnTo>
                      <a:pt x="4959" y="3485"/>
                    </a:lnTo>
                    <a:lnTo>
                      <a:pt x="4966" y="3467"/>
                    </a:lnTo>
                    <a:lnTo>
                      <a:pt x="4975" y="3459"/>
                    </a:lnTo>
                    <a:lnTo>
                      <a:pt x="4992" y="3450"/>
                    </a:lnTo>
                    <a:lnTo>
                      <a:pt x="5021" y="3432"/>
                    </a:lnTo>
                    <a:lnTo>
                      <a:pt x="5056" y="3423"/>
                    </a:lnTo>
                    <a:lnTo>
                      <a:pt x="5065" y="3432"/>
                    </a:lnTo>
                    <a:lnTo>
                      <a:pt x="5083" y="3432"/>
                    </a:lnTo>
                    <a:lnTo>
                      <a:pt x="5092" y="3432"/>
                    </a:lnTo>
                    <a:lnTo>
                      <a:pt x="5101" y="3423"/>
                    </a:lnTo>
                    <a:lnTo>
                      <a:pt x="5109" y="3423"/>
                    </a:lnTo>
                    <a:lnTo>
                      <a:pt x="5119" y="3423"/>
                    </a:lnTo>
                    <a:lnTo>
                      <a:pt x="5128" y="3414"/>
                    </a:lnTo>
                    <a:lnTo>
                      <a:pt x="5136" y="3414"/>
                    </a:lnTo>
                    <a:lnTo>
                      <a:pt x="5145" y="3414"/>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514" name="Freeform 116"/>
              <p:cNvSpPr>
                <a:spLocks/>
              </p:cNvSpPr>
              <p:nvPr/>
            </p:nvSpPr>
            <p:spPr bwMode="auto">
              <a:xfrm>
                <a:off x="3132" y="3137"/>
                <a:ext cx="290" cy="3"/>
              </a:xfrm>
              <a:custGeom>
                <a:avLst/>
                <a:gdLst>
                  <a:gd name="T0" fmla="*/ 290 w 1140"/>
                  <a:gd name="T1" fmla="*/ 0 h 9"/>
                  <a:gd name="T2" fmla="*/ 0 w 1140"/>
                  <a:gd name="T3" fmla="*/ 3 h 9"/>
                  <a:gd name="T4" fmla="*/ 290 w 1140"/>
                  <a:gd name="T5" fmla="*/ 0 h 9"/>
                  <a:gd name="T6" fmla="*/ 0 60000 65536"/>
                  <a:gd name="T7" fmla="*/ 0 60000 65536"/>
                  <a:gd name="T8" fmla="*/ 0 60000 65536"/>
                </a:gdLst>
                <a:ahLst/>
                <a:cxnLst>
                  <a:cxn ang="T6">
                    <a:pos x="T0" y="T1"/>
                  </a:cxn>
                  <a:cxn ang="T7">
                    <a:pos x="T2" y="T3"/>
                  </a:cxn>
                  <a:cxn ang="T8">
                    <a:pos x="T4" y="T5"/>
                  </a:cxn>
                </a:cxnLst>
                <a:rect l="0" t="0" r="r" b="b"/>
                <a:pathLst>
                  <a:path w="1140" h="9">
                    <a:moveTo>
                      <a:pt x="1140" y="0"/>
                    </a:moveTo>
                    <a:lnTo>
                      <a:pt x="0" y="9"/>
                    </a:lnTo>
                    <a:lnTo>
                      <a:pt x="1140"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515" name="Line 117"/>
              <p:cNvSpPr>
                <a:spLocks noChangeShapeType="1"/>
              </p:cNvSpPr>
              <p:nvPr/>
            </p:nvSpPr>
            <p:spPr bwMode="auto">
              <a:xfrm flipH="1">
                <a:off x="3132" y="3137"/>
                <a:ext cx="290" cy="3"/>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prstClr val="black"/>
                  </a:solidFill>
                  <a:ea typeface="ＭＳ Ｐゴシック" charset="0"/>
                </a:endParaRPr>
              </a:p>
            </p:txBody>
          </p:sp>
          <p:sp>
            <p:nvSpPr>
              <p:cNvPr id="516" name="Freeform 118"/>
              <p:cNvSpPr>
                <a:spLocks/>
              </p:cNvSpPr>
              <p:nvPr/>
            </p:nvSpPr>
            <p:spPr bwMode="auto">
              <a:xfrm>
                <a:off x="3388" y="3137"/>
                <a:ext cx="210" cy="338"/>
              </a:xfrm>
              <a:custGeom>
                <a:avLst/>
                <a:gdLst>
                  <a:gd name="T0" fmla="*/ 210 w 830"/>
                  <a:gd name="T1" fmla="*/ 329 h 1319"/>
                  <a:gd name="T2" fmla="*/ 201 w 830"/>
                  <a:gd name="T3" fmla="*/ 313 h 1319"/>
                  <a:gd name="T4" fmla="*/ 194 w 830"/>
                  <a:gd name="T5" fmla="*/ 306 h 1319"/>
                  <a:gd name="T6" fmla="*/ 187 w 830"/>
                  <a:gd name="T7" fmla="*/ 299 h 1319"/>
                  <a:gd name="T8" fmla="*/ 182 w 830"/>
                  <a:gd name="T9" fmla="*/ 288 h 1319"/>
                  <a:gd name="T10" fmla="*/ 182 w 830"/>
                  <a:gd name="T11" fmla="*/ 279 h 1319"/>
                  <a:gd name="T12" fmla="*/ 185 w 830"/>
                  <a:gd name="T13" fmla="*/ 272 h 1319"/>
                  <a:gd name="T14" fmla="*/ 187 w 830"/>
                  <a:gd name="T15" fmla="*/ 265 h 1319"/>
                  <a:gd name="T16" fmla="*/ 189 w 830"/>
                  <a:gd name="T17" fmla="*/ 258 h 1319"/>
                  <a:gd name="T18" fmla="*/ 189 w 830"/>
                  <a:gd name="T19" fmla="*/ 251 h 1319"/>
                  <a:gd name="T20" fmla="*/ 9 w 830"/>
                  <a:gd name="T21" fmla="*/ 253 h 1319"/>
                  <a:gd name="T22" fmla="*/ 9 w 830"/>
                  <a:gd name="T23" fmla="*/ 249 h 1319"/>
                  <a:gd name="T24" fmla="*/ 7 w 830"/>
                  <a:gd name="T25" fmla="*/ 245 h 1319"/>
                  <a:gd name="T26" fmla="*/ 2 w 830"/>
                  <a:gd name="T27" fmla="*/ 242 h 1319"/>
                  <a:gd name="T28" fmla="*/ 0 w 830"/>
                  <a:gd name="T29" fmla="*/ 238 h 1319"/>
                  <a:gd name="T30" fmla="*/ 2 w 830"/>
                  <a:gd name="T31" fmla="*/ 233 h 1319"/>
                  <a:gd name="T32" fmla="*/ 2 w 830"/>
                  <a:gd name="T33" fmla="*/ 228 h 1319"/>
                  <a:gd name="T34" fmla="*/ 7 w 830"/>
                  <a:gd name="T35" fmla="*/ 224 h 1319"/>
                  <a:gd name="T36" fmla="*/ 9 w 830"/>
                  <a:gd name="T37" fmla="*/ 219 h 1319"/>
                  <a:gd name="T38" fmla="*/ 9 w 830"/>
                  <a:gd name="T39" fmla="*/ 212 h 1319"/>
                  <a:gd name="T40" fmla="*/ 7 w 830"/>
                  <a:gd name="T41" fmla="*/ 206 h 1319"/>
                  <a:gd name="T42" fmla="*/ 7 w 830"/>
                  <a:gd name="T43" fmla="*/ 201 h 1319"/>
                  <a:gd name="T44" fmla="*/ 9 w 830"/>
                  <a:gd name="T45" fmla="*/ 178 h 1319"/>
                  <a:gd name="T46" fmla="*/ 20 w 830"/>
                  <a:gd name="T47" fmla="*/ 167 h 1319"/>
                  <a:gd name="T48" fmla="*/ 27 w 830"/>
                  <a:gd name="T49" fmla="*/ 151 h 1319"/>
                  <a:gd name="T50" fmla="*/ 34 w 830"/>
                  <a:gd name="T51" fmla="*/ 141 h 1319"/>
                  <a:gd name="T52" fmla="*/ 38 w 830"/>
                  <a:gd name="T53" fmla="*/ 135 h 1319"/>
                  <a:gd name="T54" fmla="*/ 43 w 830"/>
                  <a:gd name="T55" fmla="*/ 130 h 1319"/>
                  <a:gd name="T56" fmla="*/ 45 w 830"/>
                  <a:gd name="T57" fmla="*/ 121 h 1319"/>
                  <a:gd name="T58" fmla="*/ 50 w 830"/>
                  <a:gd name="T59" fmla="*/ 109 h 1319"/>
                  <a:gd name="T60" fmla="*/ 52 w 830"/>
                  <a:gd name="T61" fmla="*/ 103 h 1319"/>
                  <a:gd name="T62" fmla="*/ 54 w 830"/>
                  <a:gd name="T63" fmla="*/ 96 h 1319"/>
                  <a:gd name="T64" fmla="*/ 58 w 830"/>
                  <a:gd name="T65" fmla="*/ 91 h 1319"/>
                  <a:gd name="T66" fmla="*/ 63 w 830"/>
                  <a:gd name="T67" fmla="*/ 84 h 1319"/>
                  <a:gd name="T68" fmla="*/ 58 w 830"/>
                  <a:gd name="T69" fmla="*/ 82 h 1319"/>
                  <a:gd name="T70" fmla="*/ 56 w 830"/>
                  <a:gd name="T71" fmla="*/ 77 h 1319"/>
                  <a:gd name="T72" fmla="*/ 54 w 830"/>
                  <a:gd name="T73" fmla="*/ 73 h 1319"/>
                  <a:gd name="T74" fmla="*/ 50 w 830"/>
                  <a:gd name="T75" fmla="*/ 68 h 1319"/>
                  <a:gd name="T76" fmla="*/ 45 w 830"/>
                  <a:gd name="T77" fmla="*/ 59 h 1319"/>
                  <a:gd name="T78" fmla="*/ 43 w 830"/>
                  <a:gd name="T79" fmla="*/ 48 h 1319"/>
                  <a:gd name="T80" fmla="*/ 43 w 830"/>
                  <a:gd name="T81" fmla="*/ 41 h 1319"/>
                  <a:gd name="T82" fmla="*/ 43 w 830"/>
                  <a:gd name="T83" fmla="*/ 36 h 1319"/>
                  <a:gd name="T84" fmla="*/ 38 w 830"/>
                  <a:gd name="T85" fmla="*/ 36 h 1319"/>
                  <a:gd name="T86" fmla="*/ 36 w 830"/>
                  <a:gd name="T87" fmla="*/ 32 h 1319"/>
                  <a:gd name="T88" fmla="*/ 38 w 830"/>
                  <a:gd name="T89" fmla="*/ 27 h 1319"/>
                  <a:gd name="T90" fmla="*/ 43 w 830"/>
                  <a:gd name="T91" fmla="*/ 23 h 1319"/>
                  <a:gd name="T92" fmla="*/ 45 w 830"/>
                  <a:gd name="T93" fmla="*/ 18 h 1319"/>
                  <a:gd name="T94" fmla="*/ 47 w 830"/>
                  <a:gd name="T95" fmla="*/ 16 h 1319"/>
                  <a:gd name="T96" fmla="*/ 34 w 830"/>
                  <a:gd name="T97" fmla="*/ 14 h 1319"/>
                  <a:gd name="T98" fmla="*/ 210 w 830"/>
                  <a:gd name="T99" fmla="*/ 338 h 131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30" h="1319">
                    <a:moveTo>
                      <a:pt x="830" y="1319"/>
                    </a:moveTo>
                    <a:lnTo>
                      <a:pt x="830" y="1284"/>
                    </a:lnTo>
                    <a:lnTo>
                      <a:pt x="811" y="1248"/>
                    </a:lnTo>
                    <a:lnTo>
                      <a:pt x="794" y="1221"/>
                    </a:lnTo>
                    <a:lnTo>
                      <a:pt x="783" y="1204"/>
                    </a:lnTo>
                    <a:lnTo>
                      <a:pt x="767" y="1195"/>
                    </a:lnTo>
                    <a:lnTo>
                      <a:pt x="758" y="1177"/>
                    </a:lnTo>
                    <a:lnTo>
                      <a:pt x="739" y="1168"/>
                    </a:lnTo>
                    <a:lnTo>
                      <a:pt x="730" y="1151"/>
                    </a:lnTo>
                    <a:lnTo>
                      <a:pt x="721" y="1123"/>
                    </a:lnTo>
                    <a:lnTo>
                      <a:pt x="721" y="1096"/>
                    </a:lnTo>
                    <a:lnTo>
                      <a:pt x="721" y="1088"/>
                    </a:lnTo>
                    <a:lnTo>
                      <a:pt x="730" y="1068"/>
                    </a:lnTo>
                    <a:lnTo>
                      <a:pt x="730" y="1061"/>
                    </a:lnTo>
                    <a:lnTo>
                      <a:pt x="730" y="1052"/>
                    </a:lnTo>
                    <a:lnTo>
                      <a:pt x="739" y="1035"/>
                    </a:lnTo>
                    <a:lnTo>
                      <a:pt x="739" y="1024"/>
                    </a:lnTo>
                    <a:lnTo>
                      <a:pt x="748" y="1008"/>
                    </a:lnTo>
                    <a:lnTo>
                      <a:pt x="748" y="999"/>
                    </a:lnTo>
                    <a:lnTo>
                      <a:pt x="748" y="981"/>
                    </a:lnTo>
                    <a:lnTo>
                      <a:pt x="758" y="962"/>
                    </a:lnTo>
                    <a:lnTo>
                      <a:pt x="35" y="988"/>
                    </a:lnTo>
                    <a:lnTo>
                      <a:pt x="35" y="981"/>
                    </a:lnTo>
                    <a:lnTo>
                      <a:pt x="35" y="972"/>
                    </a:lnTo>
                    <a:lnTo>
                      <a:pt x="26" y="962"/>
                    </a:lnTo>
                    <a:lnTo>
                      <a:pt x="26" y="955"/>
                    </a:lnTo>
                    <a:lnTo>
                      <a:pt x="17" y="944"/>
                    </a:lnTo>
                    <a:lnTo>
                      <a:pt x="8" y="944"/>
                    </a:lnTo>
                    <a:lnTo>
                      <a:pt x="8" y="935"/>
                    </a:lnTo>
                    <a:lnTo>
                      <a:pt x="0" y="928"/>
                    </a:lnTo>
                    <a:lnTo>
                      <a:pt x="0" y="919"/>
                    </a:lnTo>
                    <a:lnTo>
                      <a:pt x="8" y="908"/>
                    </a:lnTo>
                    <a:lnTo>
                      <a:pt x="8" y="900"/>
                    </a:lnTo>
                    <a:lnTo>
                      <a:pt x="8" y="891"/>
                    </a:lnTo>
                    <a:lnTo>
                      <a:pt x="17" y="882"/>
                    </a:lnTo>
                    <a:lnTo>
                      <a:pt x="26" y="875"/>
                    </a:lnTo>
                    <a:lnTo>
                      <a:pt x="35" y="864"/>
                    </a:lnTo>
                    <a:lnTo>
                      <a:pt x="35" y="855"/>
                    </a:lnTo>
                    <a:lnTo>
                      <a:pt x="35" y="847"/>
                    </a:lnTo>
                    <a:lnTo>
                      <a:pt x="35" y="828"/>
                    </a:lnTo>
                    <a:lnTo>
                      <a:pt x="26" y="820"/>
                    </a:lnTo>
                    <a:lnTo>
                      <a:pt x="26" y="802"/>
                    </a:lnTo>
                    <a:lnTo>
                      <a:pt x="26" y="794"/>
                    </a:lnTo>
                    <a:lnTo>
                      <a:pt x="26" y="784"/>
                    </a:lnTo>
                    <a:lnTo>
                      <a:pt x="35" y="784"/>
                    </a:lnTo>
                    <a:lnTo>
                      <a:pt x="35" y="695"/>
                    </a:lnTo>
                    <a:lnTo>
                      <a:pt x="61" y="695"/>
                    </a:lnTo>
                    <a:lnTo>
                      <a:pt x="80" y="651"/>
                    </a:lnTo>
                    <a:lnTo>
                      <a:pt x="89" y="615"/>
                    </a:lnTo>
                    <a:lnTo>
                      <a:pt x="106" y="588"/>
                    </a:lnTo>
                    <a:lnTo>
                      <a:pt x="124" y="571"/>
                    </a:lnTo>
                    <a:lnTo>
                      <a:pt x="133" y="552"/>
                    </a:lnTo>
                    <a:lnTo>
                      <a:pt x="142" y="535"/>
                    </a:lnTo>
                    <a:lnTo>
                      <a:pt x="151" y="526"/>
                    </a:lnTo>
                    <a:lnTo>
                      <a:pt x="160" y="518"/>
                    </a:lnTo>
                    <a:lnTo>
                      <a:pt x="169" y="508"/>
                    </a:lnTo>
                    <a:lnTo>
                      <a:pt x="169" y="491"/>
                    </a:lnTo>
                    <a:lnTo>
                      <a:pt x="177" y="471"/>
                    </a:lnTo>
                    <a:lnTo>
                      <a:pt x="186" y="446"/>
                    </a:lnTo>
                    <a:lnTo>
                      <a:pt x="196" y="427"/>
                    </a:lnTo>
                    <a:lnTo>
                      <a:pt x="196" y="411"/>
                    </a:lnTo>
                    <a:lnTo>
                      <a:pt x="204" y="402"/>
                    </a:lnTo>
                    <a:lnTo>
                      <a:pt x="204" y="382"/>
                    </a:lnTo>
                    <a:lnTo>
                      <a:pt x="213" y="374"/>
                    </a:lnTo>
                    <a:lnTo>
                      <a:pt x="222" y="365"/>
                    </a:lnTo>
                    <a:lnTo>
                      <a:pt x="231" y="356"/>
                    </a:lnTo>
                    <a:lnTo>
                      <a:pt x="249" y="356"/>
                    </a:lnTo>
                    <a:lnTo>
                      <a:pt x="249" y="329"/>
                    </a:lnTo>
                    <a:lnTo>
                      <a:pt x="240" y="329"/>
                    </a:lnTo>
                    <a:lnTo>
                      <a:pt x="231" y="321"/>
                    </a:lnTo>
                    <a:lnTo>
                      <a:pt x="222" y="311"/>
                    </a:lnTo>
                    <a:lnTo>
                      <a:pt x="222" y="302"/>
                    </a:lnTo>
                    <a:lnTo>
                      <a:pt x="222" y="294"/>
                    </a:lnTo>
                    <a:lnTo>
                      <a:pt x="213" y="285"/>
                    </a:lnTo>
                    <a:lnTo>
                      <a:pt x="204" y="276"/>
                    </a:lnTo>
                    <a:lnTo>
                      <a:pt x="196" y="267"/>
                    </a:lnTo>
                    <a:lnTo>
                      <a:pt x="186" y="267"/>
                    </a:lnTo>
                    <a:lnTo>
                      <a:pt x="177" y="231"/>
                    </a:lnTo>
                    <a:lnTo>
                      <a:pt x="169" y="214"/>
                    </a:lnTo>
                    <a:lnTo>
                      <a:pt x="169" y="187"/>
                    </a:lnTo>
                    <a:lnTo>
                      <a:pt x="169" y="178"/>
                    </a:lnTo>
                    <a:lnTo>
                      <a:pt x="169" y="161"/>
                    </a:lnTo>
                    <a:lnTo>
                      <a:pt x="169" y="151"/>
                    </a:lnTo>
                    <a:lnTo>
                      <a:pt x="169" y="142"/>
                    </a:lnTo>
                    <a:lnTo>
                      <a:pt x="160" y="142"/>
                    </a:lnTo>
                    <a:lnTo>
                      <a:pt x="151" y="142"/>
                    </a:lnTo>
                    <a:lnTo>
                      <a:pt x="142" y="134"/>
                    </a:lnTo>
                    <a:lnTo>
                      <a:pt x="142" y="125"/>
                    </a:lnTo>
                    <a:lnTo>
                      <a:pt x="151" y="116"/>
                    </a:lnTo>
                    <a:lnTo>
                      <a:pt x="151" y="107"/>
                    </a:lnTo>
                    <a:lnTo>
                      <a:pt x="160" y="98"/>
                    </a:lnTo>
                    <a:lnTo>
                      <a:pt x="169" y="89"/>
                    </a:lnTo>
                    <a:lnTo>
                      <a:pt x="177" y="81"/>
                    </a:lnTo>
                    <a:lnTo>
                      <a:pt x="177" y="71"/>
                    </a:lnTo>
                    <a:lnTo>
                      <a:pt x="186" y="71"/>
                    </a:lnTo>
                    <a:lnTo>
                      <a:pt x="186" y="62"/>
                    </a:lnTo>
                    <a:lnTo>
                      <a:pt x="186" y="54"/>
                    </a:lnTo>
                    <a:lnTo>
                      <a:pt x="133" y="54"/>
                    </a:lnTo>
                    <a:lnTo>
                      <a:pt x="133" y="0"/>
                    </a:lnTo>
                    <a:lnTo>
                      <a:pt x="830" y="1319"/>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517" name="Freeform 119"/>
              <p:cNvSpPr>
                <a:spLocks/>
              </p:cNvSpPr>
              <p:nvPr/>
            </p:nvSpPr>
            <p:spPr bwMode="auto">
              <a:xfrm>
                <a:off x="3388" y="3137"/>
                <a:ext cx="210" cy="338"/>
              </a:xfrm>
              <a:custGeom>
                <a:avLst/>
                <a:gdLst>
                  <a:gd name="T0" fmla="*/ 210 w 830"/>
                  <a:gd name="T1" fmla="*/ 329 h 1319"/>
                  <a:gd name="T2" fmla="*/ 201 w 830"/>
                  <a:gd name="T3" fmla="*/ 313 h 1319"/>
                  <a:gd name="T4" fmla="*/ 194 w 830"/>
                  <a:gd name="T5" fmla="*/ 306 h 1319"/>
                  <a:gd name="T6" fmla="*/ 187 w 830"/>
                  <a:gd name="T7" fmla="*/ 299 h 1319"/>
                  <a:gd name="T8" fmla="*/ 182 w 830"/>
                  <a:gd name="T9" fmla="*/ 288 h 1319"/>
                  <a:gd name="T10" fmla="*/ 182 w 830"/>
                  <a:gd name="T11" fmla="*/ 279 h 1319"/>
                  <a:gd name="T12" fmla="*/ 185 w 830"/>
                  <a:gd name="T13" fmla="*/ 272 h 1319"/>
                  <a:gd name="T14" fmla="*/ 187 w 830"/>
                  <a:gd name="T15" fmla="*/ 265 h 1319"/>
                  <a:gd name="T16" fmla="*/ 189 w 830"/>
                  <a:gd name="T17" fmla="*/ 258 h 1319"/>
                  <a:gd name="T18" fmla="*/ 189 w 830"/>
                  <a:gd name="T19" fmla="*/ 251 h 1319"/>
                  <a:gd name="T20" fmla="*/ 9 w 830"/>
                  <a:gd name="T21" fmla="*/ 253 h 1319"/>
                  <a:gd name="T22" fmla="*/ 9 w 830"/>
                  <a:gd name="T23" fmla="*/ 251 h 1319"/>
                  <a:gd name="T24" fmla="*/ 7 w 830"/>
                  <a:gd name="T25" fmla="*/ 247 h 1319"/>
                  <a:gd name="T26" fmla="*/ 7 w 830"/>
                  <a:gd name="T27" fmla="*/ 245 h 1319"/>
                  <a:gd name="T28" fmla="*/ 4 w 830"/>
                  <a:gd name="T29" fmla="*/ 242 h 1319"/>
                  <a:gd name="T30" fmla="*/ 2 w 830"/>
                  <a:gd name="T31" fmla="*/ 242 h 1319"/>
                  <a:gd name="T32" fmla="*/ 2 w 830"/>
                  <a:gd name="T33" fmla="*/ 240 h 1319"/>
                  <a:gd name="T34" fmla="*/ 0 w 830"/>
                  <a:gd name="T35" fmla="*/ 235 h 1319"/>
                  <a:gd name="T36" fmla="*/ 2 w 830"/>
                  <a:gd name="T37" fmla="*/ 231 h 1319"/>
                  <a:gd name="T38" fmla="*/ 4 w 830"/>
                  <a:gd name="T39" fmla="*/ 226 h 1319"/>
                  <a:gd name="T40" fmla="*/ 7 w 830"/>
                  <a:gd name="T41" fmla="*/ 224 h 1319"/>
                  <a:gd name="T42" fmla="*/ 9 w 830"/>
                  <a:gd name="T43" fmla="*/ 219 h 1319"/>
                  <a:gd name="T44" fmla="*/ 9 w 830"/>
                  <a:gd name="T45" fmla="*/ 212 h 1319"/>
                  <a:gd name="T46" fmla="*/ 7 w 830"/>
                  <a:gd name="T47" fmla="*/ 206 h 1319"/>
                  <a:gd name="T48" fmla="*/ 7 w 830"/>
                  <a:gd name="T49" fmla="*/ 201 h 1319"/>
                  <a:gd name="T50" fmla="*/ 9 w 830"/>
                  <a:gd name="T51" fmla="*/ 201 h 1319"/>
                  <a:gd name="T52" fmla="*/ 15 w 830"/>
                  <a:gd name="T53" fmla="*/ 178 h 1319"/>
                  <a:gd name="T54" fmla="*/ 23 w 830"/>
                  <a:gd name="T55" fmla="*/ 158 h 1319"/>
                  <a:gd name="T56" fmla="*/ 31 w 830"/>
                  <a:gd name="T57" fmla="*/ 146 h 1319"/>
                  <a:gd name="T58" fmla="*/ 36 w 830"/>
                  <a:gd name="T59" fmla="*/ 137 h 1319"/>
                  <a:gd name="T60" fmla="*/ 40 w 830"/>
                  <a:gd name="T61" fmla="*/ 133 h 1319"/>
                  <a:gd name="T62" fmla="*/ 43 w 830"/>
                  <a:gd name="T63" fmla="*/ 126 h 1319"/>
                  <a:gd name="T64" fmla="*/ 47 w 830"/>
                  <a:gd name="T65" fmla="*/ 114 h 1319"/>
                  <a:gd name="T66" fmla="*/ 50 w 830"/>
                  <a:gd name="T67" fmla="*/ 105 h 1319"/>
                  <a:gd name="T68" fmla="*/ 52 w 830"/>
                  <a:gd name="T69" fmla="*/ 98 h 1319"/>
                  <a:gd name="T70" fmla="*/ 56 w 830"/>
                  <a:gd name="T71" fmla="*/ 94 h 1319"/>
                  <a:gd name="T72" fmla="*/ 63 w 830"/>
                  <a:gd name="T73" fmla="*/ 91 h 1319"/>
                  <a:gd name="T74" fmla="*/ 61 w 830"/>
                  <a:gd name="T75" fmla="*/ 84 h 1319"/>
                  <a:gd name="T76" fmla="*/ 58 w 830"/>
                  <a:gd name="T77" fmla="*/ 82 h 1319"/>
                  <a:gd name="T78" fmla="*/ 56 w 830"/>
                  <a:gd name="T79" fmla="*/ 77 h 1319"/>
                  <a:gd name="T80" fmla="*/ 54 w 830"/>
                  <a:gd name="T81" fmla="*/ 73 h 1319"/>
                  <a:gd name="T82" fmla="*/ 50 w 830"/>
                  <a:gd name="T83" fmla="*/ 68 h 1319"/>
                  <a:gd name="T84" fmla="*/ 45 w 830"/>
                  <a:gd name="T85" fmla="*/ 59 h 1319"/>
                  <a:gd name="T86" fmla="*/ 43 w 830"/>
                  <a:gd name="T87" fmla="*/ 48 h 1319"/>
                  <a:gd name="T88" fmla="*/ 43 w 830"/>
                  <a:gd name="T89" fmla="*/ 41 h 1319"/>
                  <a:gd name="T90" fmla="*/ 43 w 830"/>
                  <a:gd name="T91" fmla="*/ 36 h 1319"/>
                  <a:gd name="T92" fmla="*/ 38 w 830"/>
                  <a:gd name="T93" fmla="*/ 36 h 1319"/>
                  <a:gd name="T94" fmla="*/ 36 w 830"/>
                  <a:gd name="T95" fmla="*/ 32 h 1319"/>
                  <a:gd name="T96" fmla="*/ 38 w 830"/>
                  <a:gd name="T97" fmla="*/ 27 h 1319"/>
                  <a:gd name="T98" fmla="*/ 43 w 830"/>
                  <a:gd name="T99" fmla="*/ 23 h 1319"/>
                  <a:gd name="T100" fmla="*/ 45 w 830"/>
                  <a:gd name="T101" fmla="*/ 18 h 1319"/>
                  <a:gd name="T102" fmla="*/ 47 w 830"/>
                  <a:gd name="T103" fmla="*/ 16 h 1319"/>
                  <a:gd name="T104" fmla="*/ 34 w 830"/>
                  <a:gd name="T105" fmla="*/ 14 h 131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30" h="1319">
                    <a:moveTo>
                      <a:pt x="830" y="1319"/>
                    </a:moveTo>
                    <a:lnTo>
                      <a:pt x="830" y="1284"/>
                    </a:lnTo>
                    <a:lnTo>
                      <a:pt x="811" y="1248"/>
                    </a:lnTo>
                    <a:lnTo>
                      <a:pt x="794" y="1221"/>
                    </a:lnTo>
                    <a:lnTo>
                      <a:pt x="783" y="1204"/>
                    </a:lnTo>
                    <a:lnTo>
                      <a:pt x="767" y="1195"/>
                    </a:lnTo>
                    <a:lnTo>
                      <a:pt x="758" y="1177"/>
                    </a:lnTo>
                    <a:lnTo>
                      <a:pt x="739" y="1168"/>
                    </a:lnTo>
                    <a:lnTo>
                      <a:pt x="730" y="1151"/>
                    </a:lnTo>
                    <a:lnTo>
                      <a:pt x="721" y="1123"/>
                    </a:lnTo>
                    <a:lnTo>
                      <a:pt x="721" y="1096"/>
                    </a:lnTo>
                    <a:lnTo>
                      <a:pt x="721" y="1088"/>
                    </a:lnTo>
                    <a:lnTo>
                      <a:pt x="730" y="1068"/>
                    </a:lnTo>
                    <a:lnTo>
                      <a:pt x="730" y="1061"/>
                    </a:lnTo>
                    <a:lnTo>
                      <a:pt x="730" y="1052"/>
                    </a:lnTo>
                    <a:lnTo>
                      <a:pt x="739" y="1035"/>
                    </a:lnTo>
                    <a:lnTo>
                      <a:pt x="739" y="1024"/>
                    </a:lnTo>
                    <a:lnTo>
                      <a:pt x="748" y="1008"/>
                    </a:lnTo>
                    <a:lnTo>
                      <a:pt x="748" y="999"/>
                    </a:lnTo>
                    <a:lnTo>
                      <a:pt x="748" y="981"/>
                    </a:lnTo>
                    <a:lnTo>
                      <a:pt x="758" y="962"/>
                    </a:lnTo>
                    <a:lnTo>
                      <a:pt x="35" y="988"/>
                    </a:lnTo>
                    <a:lnTo>
                      <a:pt x="35" y="981"/>
                    </a:lnTo>
                    <a:lnTo>
                      <a:pt x="35" y="972"/>
                    </a:lnTo>
                    <a:lnTo>
                      <a:pt x="26" y="962"/>
                    </a:lnTo>
                    <a:lnTo>
                      <a:pt x="26" y="955"/>
                    </a:lnTo>
                    <a:lnTo>
                      <a:pt x="17" y="944"/>
                    </a:lnTo>
                    <a:lnTo>
                      <a:pt x="8" y="944"/>
                    </a:lnTo>
                    <a:lnTo>
                      <a:pt x="8" y="935"/>
                    </a:lnTo>
                    <a:lnTo>
                      <a:pt x="0" y="928"/>
                    </a:lnTo>
                    <a:lnTo>
                      <a:pt x="0" y="919"/>
                    </a:lnTo>
                    <a:lnTo>
                      <a:pt x="8" y="908"/>
                    </a:lnTo>
                    <a:lnTo>
                      <a:pt x="8" y="900"/>
                    </a:lnTo>
                    <a:lnTo>
                      <a:pt x="8" y="891"/>
                    </a:lnTo>
                    <a:lnTo>
                      <a:pt x="17" y="882"/>
                    </a:lnTo>
                    <a:lnTo>
                      <a:pt x="26" y="875"/>
                    </a:lnTo>
                    <a:lnTo>
                      <a:pt x="35" y="864"/>
                    </a:lnTo>
                    <a:lnTo>
                      <a:pt x="35" y="855"/>
                    </a:lnTo>
                    <a:lnTo>
                      <a:pt x="35" y="847"/>
                    </a:lnTo>
                    <a:lnTo>
                      <a:pt x="35" y="828"/>
                    </a:lnTo>
                    <a:lnTo>
                      <a:pt x="26" y="820"/>
                    </a:lnTo>
                    <a:lnTo>
                      <a:pt x="26" y="802"/>
                    </a:lnTo>
                    <a:lnTo>
                      <a:pt x="26" y="794"/>
                    </a:lnTo>
                    <a:lnTo>
                      <a:pt x="26" y="784"/>
                    </a:lnTo>
                    <a:lnTo>
                      <a:pt x="35" y="784"/>
                    </a:lnTo>
                    <a:lnTo>
                      <a:pt x="35" y="695"/>
                    </a:lnTo>
                    <a:lnTo>
                      <a:pt x="61" y="695"/>
                    </a:lnTo>
                    <a:lnTo>
                      <a:pt x="80" y="651"/>
                    </a:lnTo>
                    <a:lnTo>
                      <a:pt x="89" y="615"/>
                    </a:lnTo>
                    <a:lnTo>
                      <a:pt x="106" y="588"/>
                    </a:lnTo>
                    <a:lnTo>
                      <a:pt x="124" y="571"/>
                    </a:lnTo>
                    <a:lnTo>
                      <a:pt x="133" y="552"/>
                    </a:lnTo>
                    <a:lnTo>
                      <a:pt x="142" y="535"/>
                    </a:lnTo>
                    <a:lnTo>
                      <a:pt x="151" y="526"/>
                    </a:lnTo>
                    <a:lnTo>
                      <a:pt x="160" y="518"/>
                    </a:lnTo>
                    <a:lnTo>
                      <a:pt x="169" y="508"/>
                    </a:lnTo>
                    <a:lnTo>
                      <a:pt x="169" y="491"/>
                    </a:lnTo>
                    <a:lnTo>
                      <a:pt x="177" y="471"/>
                    </a:lnTo>
                    <a:lnTo>
                      <a:pt x="186" y="446"/>
                    </a:lnTo>
                    <a:lnTo>
                      <a:pt x="196" y="427"/>
                    </a:lnTo>
                    <a:lnTo>
                      <a:pt x="196" y="411"/>
                    </a:lnTo>
                    <a:lnTo>
                      <a:pt x="204" y="402"/>
                    </a:lnTo>
                    <a:lnTo>
                      <a:pt x="204" y="382"/>
                    </a:lnTo>
                    <a:lnTo>
                      <a:pt x="213" y="374"/>
                    </a:lnTo>
                    <a:lnTo>
                      <a:pt x="222" y="365"/>
                    </a:lnTo>
                    <a:lnTo>
                      <a:pt x="231" y="356"/>
                    </a:lnTo>
                    <a:lnTo>
                      <a:pt x="249" y="356"/>
                    </a:lnTo>
                    <a:lnTo>
                      <a:pt x="249" y="329"/>
                    </a:lnTo>
                    <a:lnTo>
                      <a:pt x="240" y="329"/>
                    </a:lnTo>
                    <a:lnTo>
                      <a:pt x="231" y="321"/>
                    </a:lnTo>
                    <a:lnTo>
                      <a:pt x="222" y="311"/>
                    </a:lnTo>
                    <a:lnTo>
                      <a:pt x="222" y="302"/>
                    </a:lnTo>
                    <a:lnTo>
                      <a:pt x="222" y="294"/>
                    </a:lnTo>
                    <a:lnTo>
                      <a:pt x="213" y="285"/>
                    </a:lnTo>
                    <a:lnTo>
                      <a:pt x="204" y="276"/>
                    </a:lnTo>
                    <a:lnTo>
                      <a:pt x="196" y="267"/>
                    </a:lnTo>
                    <a:lnTo>
                      <a:pt x="186" y="267"/>
                    </a:lnTo>
                    <a:lnTo>
                      <a:pt x="177" y="231"/>
                    </a:lnTo>
                    <a:lnTo>
                      <a:pt x="169" y="214"/>
                    </a:lnTo>
                    <a:lnTo>
                      <a:pt x="169" y="187"/>
                    </a:lnTo>
                    <a:lnTo>
                      <a:pt x="169" y="178"/>
                    </a:lnTo>
                    <a:lnTo>
                      <a:pt x="169" y="161"/>
                    </a:lnTo>
                    <a:lnTo>
                      <a:pt x="169" y="151"/>
                    </a:lnTo>
                    <a:lnTo>
                      <a:pt x="169" y="142"/>
                    </a:lnTo>
                    <a:lnTo>
                      <a:pt x="160" y="142"/>
                    </a:lnTo>
                    <a:lnTo>
                      <a:pt x="151" y="142"/>
                    </a:lnTo>
                    <a:lnTo>
                      <a:pt x="142" y="134"/>
                    </a:lnTo>
                    <a:lnTo>
                      <a:pt x="142" y="125"/>
                    </a:lnTo>
                    <a:lnTo>
                      <a:pt x="151" y="116"/>
                    </a:lnTo>
                    <a:lnTo>
                      <a:pt x="151" y="107"/>
                    </a:lnTo>
                    <a:lnTo>
                      <a:pt x="160" y="98"/>
                    </a:lnTo>
                    <a:lnTo>
                      <a:pt x="169" y="89"/>
                    </a:lnTo>
                    <a:lnTo>
                      <a:pt x="177" y="81"/>
                    </a:lnTo>
                    <a:lnTo>
                      <a:pt x="177" y="71"/>
                    </a:lnTo>
                    <a:lnTo>
                      <a:pt x="186" y="71"/>
                    </a:lnTo>
                    <a:lnTo>
                      <a:pt x="186" y="62"/>
                    </a:lnTo>
                    <a:lnTo>
                      <a:pt x="186" y="54"/>
                    </a:lnTo>
                    <a:lnTo>
                      <a:pt x="133" y="54"/>
                    </a:lnTo>
                    <a:lnTo>
                      <a:pt x="133" y="0"/>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518" name="Freeform 120"/>
              <p:cNvSpPr>
                <a:spLocks/>
              </p:cNvSpPr>
              <p:nvPr/>
            </p:nvSpPr>
            <p:spPr bwMode="auto">
              <a:xfrm>
                <a:off x="3132" y="3137"/>
                <a:ext cx="290" cy="3"/>
              </a:xfrm>
              <a:custGeom>
                <a:avLst/>
                <a:gdLst>
                  <a:gd name="T0" fmla="*/ 290 w 1140"/>
                  <a:gd name="T1" fmla="*/ 0 h 9"/>
                  <a:gd name="T2" fmla="*/ 0 w 1140"/>
                  <a:gd name="T3" fmla="*/ 3 h 9"/>
                  <a:gd name="T4" fmla="*/ 290 w 1140"/>
                  <a:gd name="T5" fmla="*/ 0 h 9"/>
                  <a:gd name="T6" fmla="*/ 0 60000 65536"/>
                  <a:gd name="T7" fmla="*/ 0 60000 65536"/>
                  <a:gd name="T8" fmla="*/ 0 60000 65536"/>
                </a:gdLst>
                <a:ahLst/>
                <a:cxnLst>
                  <a:cxn ang="T6">
                    <a:pos x="T0" y="T1"/>
                  </a:cxn>
                  <a:cxn ang="T7">
                    <a:pos x="T2" y="T3"/>
                  </a:cxn>
                  <a:cxn ang="T8">
                    <a:pos x="T4" y="T5"/>
                  </a:cxn>
                </a:cxnLst>
                <a:rect l="0" t="0" r="r" b="b"/>
                <a:pathLst>
                  <a:path w="1140" h="9">
                    <a:moveTo>
                      <a:pt x="1140" y="0"/>
                    </a:moveTo>
                    <a:lnTo>
                      <a:pt x="0" y="9"/>
                    </a:lnTo>
                    <a:lnTo>
                      <a:pt x="1140"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519" name="Line 121"/>
              <p:cNvSpPr>
                <a:spLocks noChangeShapeType="1"/>
              </p:cNvSpPr>
              <p:nvPr/>
            </p:nvSpPr>
            <p:spPr bwMode="auto">
              <a:xfrm flipH="1">
                <a:off x="3132" y="3137"/>
                <a:ext cx="290" cy="3"/>
              </a:xfrm>
              <a:prstGeom prst="line">
                <a:avLst/>
              </a:prstGeom>
              <a:noFill/>
              <a:ln w="381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solidFill>
                    <a:prstClr val="black"/>
                  </a:solidFill>
                  <a:ea typeface="ＭＳ Ｐゴシック" charset="0"/>
                </a:endParaRPr>
              </a:p>
            </p:txBody>
          </p:sp>
          <p:sp>
            <p:nvSpPr>
              <p:cNvPr id="520" name="Freeform 122"/>
              <p:cNvSpPr>
                <a:spLocks/>
              </p:cNvSpPr>
              <p:nvPr/>
            </p:nvSpPr>
            <p:spPr bwMode="auto">
              <a:xfrm>
                <a:off x="3132" y="3140"/>
                <a:ext cx="59" cy="427"/>
              </a:xfrm>
              <a:custGeom>
                <a:avLst/>
                <a:gdLst>
                  <a:gd name="T0" fmla="*/ 2 w 230"/>
                  <a:gd name="T1" fmla="*/ 132 h 1667"/>
                  <a:gd name="T2" fmla="*/ 21 w 230"/>
                  <a:gd name="T3" fmla="*/ 153 h 1667"/>
                  <a:gd name="T4" fmla="*/ 27 w 230"/>
                  <a:gd name="T5" fmla="*/ 169 h 1667"/>
                  <a:gd name="T6" fmla="*/ 29 w 230"/>
                  <a:gd name="T7" fmla="*/ 183 h 1667"/>
                  <a:gd name="T8" fmla="*/ 32 w 230"/>
                  <a:gd name="T9" fmla="*/ 192 h 1667"/>
                  <a:gd name="T10" fmla="*/ 41 w 230"/>
                  <a:gd name="T11" fmla="*/ 196 h 1667"/>
                  <a:gd name="T12" fmla="*/ 45 w 230"/>
                  <a:gd name="T13" fmla="*/ 203 h 1667"/>
                  <a:gd name="T14" fmla="*/ 48 w 230"/>
                  <a:gd name="T15" fmla="*/ 210 h 1667"/>
                  <a:gd name="T16" fmla="*/ 50 w 230"/>
                  <a:gd name="T17" fmla="*/ 217 h 1667"/>
                  <a:gd name="T18" fmla="*/ 50 w 230"/>
                  <a:gd name="T19" fmla="*/ 222 h 1667"/>
                  <a:gd name="T20" fmla="*/ 55 w 230"/>
                  <a:gd name="T21" fmla="*/ 226 h 1667"/>
                  <a:gd name="T22" fmla="*/ 57 w 230"/>
                  <a:gd name="T23" fmla="*/ 235 h 1667"/>
                  <a:gd name="T24" fmla="*/ 59 w 230"/>
                  <a:gd name="T25" fmla="*/ 249 h 1667"/>
                  <a:gd name="T26" fmla="*/ 59 w 230"/>
                  <a:gd name="T27" fmla="*/ 265 h 1667"/>
                  <a:gd name="T28" fmla="*/ 57 w 230"/>
                  <a:gd name="T29" fmla="*/ 278 h 1667"/>
                  <a:gd name="T30" fmla="*/ 48 w 230"/>
                  <a:gd name="T31" fmla="*/ 288 h 1667"/>
                  <a:gd name="T32" fmla="*/ 48 w 230"/>
                  <a:gd name="T33" fmla="*/ 293 h 1667"/>
                  <a:gd name="T34" fmla="*/ 48 w 230"/>
                  <a:gd name="T35" fmla="*/ 297 h 1667"/>
                  <a:gd name="T36" fmla="*/ 45 w 230"/>
                  <a:gd name="T37" fmla="*/ 301 h 1667"/>
                  <a:gd name="T38" fmla="*/ 41 w 230"/>
                  <a:gd name="T39" fmla="*/ 304 h 1667"/>
                  <a:gd name="T40" fmla="*/ 38 w 230"/>
                  <a:gd name="T41" fmla="*/ 308 h 1667"/>
                  <a:gd name="T42" fmla="*/ 36 w 230"/>
                  <a:gd name="T43" fmla="*/ 322 h 1667"/>
                  <a:gd name="T44" fmla="*/ 36 w 230"/>
                  <a:gd name="T45" fmla="*/ 340 h 1667"/>
                  <a:gd name="T46" fmla="*/ 36 w 230"/>
                  <a:gd name="T47" fmla="*/ 361 h 1667"/>
                  <a:gd name="T48" fmla="*/ 36 w 230"/>
                  <a:gd name="T49" fmla="*/ 375 h 1667"/>
                  <a:gd name="T50" fmla="*/ 36 w 230"/>
                  <a:gd name="T51" fmla="*/ 383 h 1667"/>
                  <a:gd name="T52" fmla="*/ 36 w 230"/>
                  <a:gd name="T53" fmla="*/ 388 h 1667"/>
                  <a:gd name="T54" fmla="*/ 32 w 230"/>
                  <a:gd name="T55" fmla="*/ 395 h 1667"/>
                  <a:gd name="T56" fmla="*/ 29 w 230"/>
                  <a:gd name="T57" fmla="*/ 402 h 1667"/>
                  <a:gd name="T58" fmla="*/ 25 w 230"/>
                  <a:gd name="T59" fmla="*/ 407 h 1667"/>
                  <a:gd name="T60" fmla="*/ 21 w 230"/>
                  <a:gd name="T61" fmla="*/ 411 h 1667"/>
                  <a:gd name="T62" fmla="*/ 18 w 230"/>
                  <a:gd name="T63" fmla="*/ 416 h 1667"/>
                  <a:gd name="T64" fmla="*/ 16 w 230"/>
                  <a:gd name="T65" fmla="*/ 420 h 1667"/>
                  <a:gd name="T66" fmla="*/ 16 w 230"/>
                  <a:gd name="T67" fmla="*/ 425 h 1667"/>
                  <a:gd name="T68" fmla="*/ 18 w 230"/>
                  <a:gd name="T69" fmla="*/ 427 h 16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30" h="1667">
                    <a:moveTo>
                      <a:pt x="0" y="0"/>
                    </a:moveTo>
                    <a:lnTo>
                      <a:pt x="8" y="517"/>
                    </a:lnTo>
                    <a:lnTo>
                      <a:pt x="44" y="553"/>
                    </a:lnTo>
                    <a:lnTo>
                      <a:pt x="80" y="597"/>
                    </a:lnTo>
                    <a:lnTo>
                      <a:pt x="97" y="633"/>
                    </a:lnTo>
                    <a:lnTo>
                      <a:pt x="106" y="659"/>
                    </a:lnTo>
                    <a:lnTo>
                      <a:pt x="114" y="686"/>
                    </a:lnTo>
                    <a:lnTo>
                      <a:pt x="114" y="713"/>
                    </a:lnTo>
                    <a:lnTo>
                      <a:pt x="124" y="730"/>
                    </a:lnTo>
                    <a:lnTo>
                      <a:pt x="124" y="749"/>
                    </a:lnTo>
                    <a:lnTo>
                      <a:pt x="141" y="757"/>
                    </a:lnTo>
                    <a:lnTo>
                      <a:pt x="160" y="766"/>
                    </a:lnTo>
                    <a:lnTo>
                      <a:pt x="168" y="775"/>
                    </a:lnTo>
                    <a:lnTo>
                      <a:pt x="177" y="793"/>
                    </a:lnTo>
                    <a:lnTo>
                      <a:pt x="186" y="802"/>
                    </a:lnTo>
                    <a:lnTo>
                      <a:pt x="186" y="819"/>
                    </a:lnTo>
                    <a:lnTo>
                      <a:pt x="186" y="829"/>
                    </a:lnTo>
                    <a:lnTo>
                      <a:pt x="194" y="846"/>
                    </a:lnTo>
                    <a:lnTo>
                      <a:pt x="194" y="855"/>
                    </a:lnTo>
                    <a:lnTo>
                      <a:pt x="194" y="866"/>
                    </a:lnTo>
                    <a:lnTo>
                      <a:pt x="204" y="873"/>
                    </a:lnTo>
                    <a:lnTo>
                      <a:pt x="213" y="882"/>
                    </a:lnTo>
                    <a:lnTo>
                      <a:pt x="221" y="899"/>
                    </a:lnTo>
                    <a:lnTo>
                      <a:pt x="221" y="919"/>
                    </a:lnTo>
                    <a:lnTo>
                      <a:pt x="230" y="946"/>
                    </a:lnTo>
                    <a:lnTo>
                      <a:pt x="230" y="972"/>
                    </a:lnTo>
                    <a:lnTo>
                      <a:pt x="230" y="1006"/>
                    </a:lnTo>
                    <a:lnTo>
                      <a:pt x="230" y="1034"/>
                    </a:lnTo>
                    <a:lnTo>
                      <a:pt x="230" y="1059"/>
                    </a:lnTo>
                    <a:lnTo>
                      <a:pt x="221" y="1087"/>
                    </a:lnTo>
                    <a:lnTo>
                      <a:pt x="204" y="1106"/>
                    </a:lnTo>
                    <a:lnTo>
                      <a:pt x="186" y="1123"/>
                    </a:lnTo>
                    <a:lnTo>
                      <a:pt x="186" y="1132"/>
                    </a:lnTo>
                    <a:lnTo>
                      <a:pt x="186" y="1142"/>
                    </a:lnTo>
                    <a:lnTo>
                      <a:pt x="186" y="1150"/>
                    </a:lnTo>
                    <a:lnTo>
                      <a:pt x="186" y="1159"/>
                    </a:lnTo>
                    <a:lnTo>
                      <a:pt x="177" y="1168"/>
                    </a:lnTo>
                    <a:lnTo>
                      <a:pt x="177" y="1176"/>
                    </a:lnTo>
                    <a:lnTo>
                      <a:pt x="168" y="1186"/>
                    </a:lnTo>
                    <a:lnTo>
                      <a:pt x="160" y="1186"/>
                    </a:lnTo>
                    <a:lnTo>
                      <a:pt x="150" y="1195"/>
                    </a:lnTo>
                    <a:lnTo>
                      <a:pt x="150" y="1203"/>
                    </a:lnTo>
                    <a:lnTo>
                      <a:pt x="141" y="1230"/>
                    </a:lnTo>
                    <a:lnTo>
                      <a:pt x="141" y="1256"/>
                    </a:lnTo>
                    <a:lnTo>
                      <a:pt x="141" y="1292"/>
                    </a:lnTo>
                    <a:lnTo>
                      <a:pt x="141" y="1328"/>
                    </a:lnTo>
                    <a:lnTo>
                      <a:pt x="141" y="1372"/>
                    </a:lnTo>
                    <a:lnTo>
                      <a:pt x="141" y="1408"/>
                    </a:lnTo>
                    <a:lnTo>
                      <a:pt x="141" y="1435"/>
                    </a:lnTo>
                    <a:lnTo>
                      <a:pt x="141" y="1463"/>
                    </a:lnTo>
                    <a:lnTo>
                      <a:pt x="141" y="1479"/>
                    </a:lnTo>
                    <a:lnTo>
                      <a:pt x="141" y="1496"/>
                    </a:lnTo>
                    <a:lnTo>
                      <a:pt x="141" y="1507"/>
                    </a:lnTo>
                    <a:lnTo>
                      <a:pt x="141" y="1516"/>
                    </a:lnTo>
                    <a:lnTo>
                      <a:pt x="133" y="1532"/>
                    </a:lnTo>
                    <a:lnTo>
                      <a:pt x="124" y="1543"/>
                    </a:lnTo>
                    <a:lnTo>
                      <a:pt x="124" y="1552"/>
                    </a:lnTo>
                    <a:lnTo>
                      <a:pt x="114" y="1569"/>
                    </a:lnTo>
                    <a:lnTo>
                      <a:pt x="106" y="1578"/>
                    </a:lnTo>
                    <a:lnTo>
                      <a:pt x="97" y="1587"/>
                    </a:lnTo>
                    <a:lnTo>
                      <a:pt x="88" y="1596"/>
                    </a:lnTo>
                    <a:lnTo>
                      <a:pt x="80" y="1605"/>
                    </a:lnTo>
                    <a:lnTo>
                      <a:pt x="80" y="1613"/>
                    </a:lnTo>
                    <a:lnTo>
                      <a:pt x="70" y="1623"/>
                    </a:lnTo>
                    <a:lnTo>
                      <a:pt x="70" y="1632"/>
                    </a:lnTo>
                    <a:lnTo>
                      <a:pt x="61" y="1640"/>
                    </a:lnTo>
                    <a:lnTo>
                      <a:pt x="61" y="1649"/>
                    </a:lnTo>
                    <a:lnTo>
                      <a:pt x="61" y="1658"/>
                    </a:lnTo>
                    <a:lnTo>
                      <a:pt x="61" y="1667"/>
                    </a:lnTo>
                    <a:lnTo>
                      <a:pt x="70" y="1667"/>
                    </a:lnTo>
                    <a:lnTo>
                      <a:pt x="0" y="0"/>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521" name="Freeform 123"/>
              <p:cNvSpPr>
                <a:spLocks/>
              </p:cNvSpPr>
              <p:nvPr/>
            </p:nvSpPr>
            <p:spPr bwMode="auto">
              <a:xfrm>
                <a:off x="3132" y="3140"/>
                <a:ext cx="59" cy="427"/>
              </a:xfrm>
              <a:custGeom>
                <a:avLst/>
                <a:gdLst>
                  <a:gd name="T0" fmla="*/ 2 w 230"/>
                  <a:gd name="T1" fmla="*/ 132 h 1667"/>
                  <a:gd name="T2" fmla="*/ 21 w 230"/>
                  <a:gd name="T3" fmla="*/ 153 h 1667"/>
                  <a:gd name="T4" fmla="*/ 27 w 230"/>
                  <a:gd name="T5" fmla="*/ 169 h 1667"/>
                  <a:gd name="T6" fmla="*/ 29 w 230"/>
                  <a:gd name="T7" fmla="*/ 183 h 1667"/>
                  <a:gd name="T8" fmla="*/ 32 w 230"/>
                  <a:gd name="T9" fmla="*/ 192 h 1667"/>
                  <a:gd name="T10" fmla="*/ 41 w 230"/>
                  <a:gd name="T11" fmla="*/ 196 h 1667"/>
                  <a:gd name="T12" fmla="*/ 45 w 230"/>
                  <a:gd name="T13" fmla="*/ 203 h 1667"/>
                  <a:gd name="T14" fmla="*/ 48 w 230"/>
                  <a:gd name="T15" fmla="*/ 210 h 1667"/>
                  <a:gd name="T16" fmla="*/ 50 w 230"/>
                  <a:gd name="T17" fmla="*/ 217 h 1667"/>
                  <a:gd name="T18" fmla="*/ 50 w 230"/>
                  <a:gd name="T19" fmla="*/ 222 h 1667"/>
                  <a:gd name="T20" fmla="*/ 55 w 230"/>
                  <a:gd name="T21" fmla="*/ 226 h 1667"/>
                  <a:gd name="T22" fmla="*/ 57 w 230"/>
                  <a:gd name="T23" fmla="*/ 235 h 1667"/>
                  <a:gd name="T24" fmla="*/ 59 w 230"/>
                  <a:gd name="T25" fmla="*/ 249 h 1667"/>
                  <a:gd name="T26" fmla="*/ 59 w 230"/>
                  <a:gd name="T27" fmla="*/ 265 h 1667"/>
                  <a:gd name="T28" fmla="*/ 57 w 230"/>
                  <a:gd name="T29" fmla="*/ 278 h 1667"/>
                  <a:gd name="T30" fmla="*/ 48 w 230"/>
                  <a:gd name="T31" fmla="*/ 288 h 1667"/>
                  <a:gd name="T32" fmla="*/ 48 w 230"/>
                  <a:gd name="T33" fmla="*/ 293 h 1667"/>
                  <a:gd name="T34" fmla="*/ 48 w 230"/>
                  <a:gd name="T35" fmla="*/ 297 h 1667"/>
                  <a:gd name="T36" fmla="*/ 45 w 230"/>
                  <a:gd name="T37" fmla="*/ 301 h 1667"/>
                  <a:gd name="T38" fmla="*/ 41 w 230"/>
                  <a:gd name="T39" fmla="*/ 304 h 1667"/>
                  <a:gd name="T40" fmla="*/ 38 w 230"/>
                  <a:gd name="T41" fmla="*/ 308 h 1667"/>
                  <a:gd name="T42" fmla="*/ 36 w 230"/>
                  <a:gd name="T43" fmla="*/ 322 h 1667"/>
                  <a:gd name="T44" fmla="*/ 36 w 230"/>
                  <a:gd name="T45" fmla="*/ 340 h 1667"/>
                  <a:gd name="T46" fmla="*/ 36 w 230"/>
                  <a:gd name="T47" fmla="*/ 361 h 1667"/>
                  <a:gd name="T48" fmla="*/ 36 w 230"/>
                  <a:gd name="T49" fmla="*/ 375 h 1667"/>
                  <a:gd name="T50" fmla="*/ 36 w 230"/>
                  <a:gd name="T51" fmla="*/ 379 h 1667"/>
                  <a:gd name="T52" fmla="*/ 36 w 230"/>
                  <a:gd name="T53" fmla="*/ 386 h 1667"/>
                  <a:gd name="T54" fmla="*/ 34 w 230"/>
                  <a:gd name="T55" fmla="*/ 392 h 1667"/>
                  <a:gd name="T56" fmla="*/ 32 w 230"/>
                  <a:gd name="T57" fmla="*/ 398 h 1667"/>
                  <a:gd name="T58" fmla="*/ 27 w 230"/>
                  <a:gd name="T59" fmla="*/ 404 h 1667"/>
                  <a:gd name="T60" fmla="*/ 25 w 230"/>
                  <a:gd name="T61" fmla="*/ 407 h 1667"/>
                  <a:gd name="T62" fmla="*/ 21 w 230"/>
                  <a:gd name="T63" fmla="*/ 411 h 1667"/>
                  <a:gd name="T64" fmla="*/ 18 w 230"/>
                  <a:gd name="T65" fmla="*/ 416 h 1667"/>
                  <a:gd name="T66" fmla="*/ 16 w 230"/>
                  <a:gd name="T67" fmla="*/ 420 h 1667"/>
                  <a:gd name="T68" fmla="*/ 16 w 230"/>
                  <a:gd name="T69" fmla="*/ 425 h 1667"/>
                  <a:gd name="T70" fmla="*/ 18 w 230"/>
                  <a:gd name="T71" fmla="*/ 427 h 166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30" h="1667">
                    <a:moveTo>
                      <a:pt x="0" y="0"/>
                    </a:moveTo>
                    <a:lnTo>
                      <a:pt x="8" y="517"/>
                    </a:lnTo>
                    <a:lnTo>
                      <a:pt x="44" y="553"/>
                    </a:lnTo>
                    <a:lnTo>
                      <a:pt x="80" y="597"/>
                    </a:lnTo>
                    <a:lnTo>
                      <a:pt x="97" y="633"/>
                    </a:lnTo>
                    <a:lnTo>
                      <a:pt x="106" y="659"/>
                    </a:lnTo>
                    <a:lnTo>
                      <a:pt x="114" y="686"/>
                    </a:lnTo>
                    <a:lnTo>
                      <a:pt x="114" y="713"/>
                    </a:lnTo>
                    <a:lnTo>
                      <a:pt x="124" y="730"/>
                    </a:lnTo>
                    <a:lnTo>
                      <a:pt x="124" y="749"/>
                    </a:lnTo>
                    <a:lnTo>
                      <a:pt x="141" y="757"/>
                    </a:lnTo>
                    <a:lnTo>
                      <a:pt x="160" y="766"/>
                    </a:lnTo>
                    <a:lnTo>
                      <a:pt x="168" y="775"/>
                    </a:lnTo>
                    <a:lnTo>
                      <a:pt x="177" y="793"/>
                    </a:lnTo>
                    <a:lnTo>
                      <a:pt x="186" y="802"/>
                    </a:lnTo>
                    <a:lnTo>
                      <a:pt x="186" y="819"/>
                    </a:lnTo>
                    <a:lnTo>
                      <a:pt x="186" y="829"/>
                    </a:lnTo>
                    <a:lnTo>
                      <a:pt x="194" y="846"/>
                    </a:lnTo>
                    <a:lnTo>
                      <a:pt x="194" y="855"/>
                    </a:lnTo>
                    <a:lnTo>
                      <a:pt x="194" y="866"/>
                    </a:lnTo>
                    <a:lnTo>
                      <a:pt x="204" y="873"/>
                    </a:lnTo>
                    <a:lnTo>
                      <a:pt x="213" y="882"/>
                    </a:lnTo>
                    <a:lnTo>
                      <a:pt x="221" y="899"/>
                    </a:lnTo>
                    <a:lnTo>
                      <a:pt x="221" y="919"/>
                    </a:lnTo>
                    <a:lnTo>
                      <a:pt x="230" y="946"/>
                    </a:lnTo>
                    <a:lnTo>
                      <a:pt x="230" y="972"/>
                    </a:lnTo>
                    <a:lnTo>
                      <a:pt x="230" y="1006"/>
                    </a:lnTo>
                    <a:lnTo>
                      <a:pt x="230" y="1034"/>
                    </a:lnTo>
                    <a:lnTo>
                      <a:pt x="230" y="1059"/>
                    </a:lnTo>
                    <a:lnTo>
                      <a:pt x="221" y="1087"/>
                    </a:lnTo>
                    <a:lnTo>
                      <a:pt x="204" y="1106"/>
                    </a:lnTo>
                    <a:lnTo>
                      <a:pt x="186" y="1123"/>
                    </a:lnTo>
                    <a:lnTo>
                      <a:pt x="186" y="1132"/>
                    </a:lnTo>
                    <a:lnTo>
                      <a:pt x="186" y="1142"/>
                    </a:lnTo>
                    <a:lnTo>
                      <a:pt x="186" y="1150"/>
                    </a:lnTo>
                    <a:lnTo>
                      <a:pt x="186" y="1159"/>
                    </a:lnTo>
                    <a:lnTo>
                      <a:pt x="177" y="1168"/>
                    </a:lnTo>
                    <a:lnTo>
                      <a:pt x="177" y="1176"/>
                    </a:lnTo>
                    <a:lnTo>
                      <a:pt x="168" y="1186"/>
                    </a:lnTo>
                    <a:lnTo>
                      <a:pt x="160" y="1186"/>
                    </a:lnTo>
                    <a:lnTo>
                      <a:pt x="150" y="1195"/>
                    </a:lnTo>
                    <a:lnTo>
                      <a:pt x="150" y="1203"/>
                    </a:lnTo>
                    <a:lnTo>
                      <a:pt x="141" y="1230"/>
                    </a:lnTo>
                    <a:lnTo>
                      <a:pt x="141" y="1256"/>
                    </a:lnTo>
                    <a:lnTo>
                      <a:pt x="141" y="1292"/>
                    </a:lnTo>
                    <a:lnTo>
                      <a:pt x="141" y="1328"/>
                    </a:lnTo>
                    <a:lnTo>
                      <a:pt x="141" y="1372"/>
                    </a:lnTo>
                    <a:lnTo>
                      <a:pt x="141" y="1408"/>
                    </a:lnTo>
                    <a:lnTo>
                      <a:pt x="141" y="1435"/>
                    </a:lnTo>
                    <a:lnTo>
                      <a:pt x="141" y="1463"/>
                    </a:lnTo>
                    <a:lnTo>
                      <a:pt x="141" y="1479"/>
                    </a:lnTo>
                    <a:lnTo>
                      <a:pt x="141" y="1496"/>
                    </a:lnTo>
                    <a:lnTo>
                      <a:pt x="141" y="1507"/>
                    </a:lnTo>
                    <a:lnTo>
                      <a:pt x="141" y="1516"/>
                    </a:lnTo>
                    <a:lnTo>
                      <a:pt x="133" y="1532"/>
                    </a:lnTo>
                    <a:lnTo>
                      <a:pt x="124" y="1543"/>
                    </a:lnTo>
                    <a:lnTo>
                      <a:pt x="124" y="1552"/>
                    </a:lnTo>
                    <a:lnTo>
                      <a:pt x="114" y="1569"/>
                    </a:lnTo>
                    <a:lnTo>
                      <a:pt x="106" y="1578"/>
                    </a:lnTo>
                    <a:lnTo>
                      <a:pt x="97" y="1587"/>
                    </a:lnTo>
                    <a:lnTo>
                      <a:pt x="88" y="1596"/>
                    </a:lnTo>
                    <a:lnTo>
                      <a:pt x="80" y="1605"/>
                    </a:lnTo>
                    <a:lnTo>
                      <a:pt x="80" y="1613"/>
                    </a:lnTo>
                    <a:lnTo>
                      <a:pt x="70" y="1623"/>
                    </a:lnTo>
                    <a:lnTo>
                      <a:pt x="70" y="1632"/>
                    </a:lnTo>
                    <a:lnTo>
                      <a:pt x="61" y="1640"/>
                    </a:lnTo>
                    <a:lnTo>
                      <a:pt x="61" y="1649"/>
                    </a:lnTo>
                    <a:lnTo>
                      <a:pt x="61" y="1658"/>
                    </a:lnTo>
                    <a:lnTo>
                      <a:pt x="61" y="1667"/>
                    </a:lnTo>
                    <a:lnTo>
                      <a:pt x="70" y="1667"/>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522" name="Freeform 124"/>
              <p:cNvSpPr>
                <a:spLocks/>
              </p:cNvSpPr>
              <p:nvPr/>
            </p:nvSpPr>
            <p:spPr bwMode="auto">
              <a:xfrm>
                <a:off x="4905" y="1833"/>
                <a:ext cx="160" cy="96"/>
              </a:xfrm>
              <a:custGeom>
                <a:avLst/>
                <a:gdLst>
                  <a:gd name="T0" fmla="*/ 72 w 634"/>
                  <a:gd name="T1" fmla="*/ 44 h 375"/>
                  <a:gd name="T2" fmla="*/ 83 w 634"/>
                  <a:gd name="T3" fmla="*/ 34 h 375"/>
                  <a:gd name="T4" fmla="*/ 94 w 634"/>
                  <a:gd name="T5" fmla="*/ 27 h 375"/>
                  <a:gd name="T6" fmla="*/ 105 w 634"/>
                  <a:gd name="T7" fmla="*/ 27 h 375"/>
                  <a:gd name="T8" fmla="*/ 112 w 634"/>
                  <a:gd name="T9" fmla="*/ 25 h 375"/>
                  <a:gd name="T10" fmla="*/ 117 w 634"/>
                  <a:gd name="T11" fmla="*/ 19 h 375"/>
                  <a:gd name="T12" fmla="*/ 124 w 634"/>
                  <a:gd name="T13" fmla="*/ 14 h 375"/>
                  <a:gd name="T14" fmla="*/ 130 w 634"/>
                  <a:gd name="T15" fmla="*/ 12 h 375"/>
                  <a:gd name="T16" fmla="*/ 135 w 634"/>
                  <a:gd name="T17" fmla="*/ 7 h 375"/>
                  <a:gd name="T18" fmla="*/ 148 w 634"/>
                  <a:gd name="T19" fmla="*/ 2 h 375"/>
                  <a:gd name="T20" fmla="*/ 160 w 634"/>
                  <a:gd name="T21" fmla="*/ 0 h 375"/>
                  <a:gd name="T22" fmla="*/ 153 w 634"/>
                  <a:gd name="T23" fmla="*/ 5 h 375"/>
                  <a:gd name="T24" fmla="*/ 144 w 634"/>
                  <a:gd name="T25" fmla="*/ 14 h 375"/>
                  <a:gd name="T26" fmla="*/ 126 w 634"/>
                  <a:gd name="T27" fmla="*/ 25 h 375"/>
                  <a:gd name="T28" fmla="*/ 105 w 634"/>
                  <a:gd name="T29" fmla="*/ 36 h 375"/>
                  <a:gd name="T30" fmla="*/ 94 w 634"/>
                  <a:gd name="T31" fmla="*/ 48 h 375"/>
                  <a:gd name="T32" fmla="*/ 85 w 634"/>
                  <a:gd name="T33" fmla="*/ 55 h 375"/>
                  <a:gd name="T34" fmla="*/ 81 w 634"/>
                  <a:gd name="T35" fmla="*/ 62 h 375"/>
                  <a:gd name="T36" fmla="*/ 72 w 634"/>
                  <a:gd name="T37" fmla="*/ 71 h 375"/>
                  <a:gd name="T38" fmla="*/ 58 w 634"/>
                  <a:gd name="T39" fmla="*/ 78 h 375"/>
                  <a:gd name="T40" fmla="*/ 58 w 634"/>
                  <a:gd name="T41" fmla="*/ 76 h 375"/>
                  <a:gd name="T42" fmla="*/ 67 w 634"/>
                  <a:gd name="T43" fmla="*/ 66 h 375"/>
                  <a:gd name="T44" fmla="*/ 63 w 634"/>
                  <a:gd name="T45" fmla="*/ 69 h 375"/>
                  <a:gd name="T46" fmla="*/ 51 w 634"/>
                  <a:gd name="T47" fmla="*/ 76 h 375"/>
                  <a:gd name="T48" fmla="*/ 40 w 634"/>
                  <a:gd name="T49" fmla="*/ 82 h 375"/>
                  <a:gd name="T50" fmla="*/ 34 w 634"/>
                  <a:gd name="T51" fmla="*/ 87 h 375"/>
                  <a:gd name="T52" fmla="*/ 27 w 634"/>
                  <a:gd name="T53" fmla="*/ 94 h 375"/>
                  <a:gd name="T54" fmla="*/ 20 w 634"/>
                  <a:gd name="T55" fmla="*/ 91 h 375"/>
                  <a:gd name="T56" fmla="*/ 18 w 634"/>
                  <a:gd name="T57" fmla="*/ 89 h 375"/>
                  <a:gd name="T58" fmla="*/ 15 w 634"/>
                  <a:gd name="T59" fmla="*/ 94 h 375"/>
                  <a:gd name="T60" fmla="*/ 11 w 634"/>
                  <a:gd name="T61" fmla="*/ 96 h 375"/>
                  <a:gd name="T62" fmla="*/ 4 w 634"/>
                  <a:gd name="T63" fmla="*/ 96 h 375"/>
                  <a:gd name="T64" fmla="*/ 0 w 634"/>
                  <a:gd name="T65" fmla="*/ 89 h 375"/>
                  <a:gd name="T66" fmla="*/ 4 w 634"/>
                  <a:gd name="T67" fmla="*/ 84 h 375"/>
                  <a:gd name="T68" fmla="*/ 11 w 634"/>
                  <a:gd name="T69" fmla="*/ 80 h 375"/>
                  <a:gd name="T70" fmla="*/ 15 w 634"/>
                  <a:gd name="T71" fmla="*/ 73 h 375"/>
                  <a:gd name="T72" fmla="*/ 22 w 634"/>
                  <a:gd name="T73" fmla="*/ 69 h 375"/>
                  <a:gd name="T74" fmla="*/ 29 w 634"/>
                  <a:gd name="T75" fmla="*/ 64 h 375"/>
                  <a:gd name="T76" fmla="*/ 34 w 634"/>
                  <a:gd name="T77" fmla="*/ 57 h 375"/>
                  <a:gd name="T78" fmla="*/ 40 w 634"/>
                  <a:gd name="T79" fmla="*/ 55 h 375"/>
                  <a:gd name="T80" fmla="*/ 47 w 634"/>
                  <a:gd name="T81" fmla="*/ 53 h 375"/>
                  <a:gd name="T82" fmla="*/ 54 w 634"/>
                  <a:gd name="T83" fmla="*/ 44 h 375"/>
                  <a:gd name="T84" fmla="*/ 65 w 634"/>
                  <a:gd name="T85" fmla="*/ 36 h 375"/>
                  <a:gd name="T86" fmla="*/ 72 w 634"/>
                  <a:gd name="T87" fmla="*/ 30 h 375"/>
                  <a:gd name="T88" fmla="*/ 74 w 634"/>
                  <a:gd name="T89" fmla="*/ 25 h 375"/>
                  <a:gd name="T90" fmla="*/ 81 w 634"/>
                  <a:gd name="T91" fmla="*/ 16 h 375"/>
                  <a:gd name="T92" fmla="*/ 88 w 634"/>
                  <a:gd name="T93" fmla="*/ 14 h 375"/>
                  <a:gd name="T94" fmla="*/ 94 w 634"/>
                  <a:gd name="T95" fmla="*/ 14 h 375"/>
                  <a:gd name="T96" fmla="*/ 103 w 634"/>
                  <a:gd name="T97" fmla="*/ 9 h 375"/>
                  <a:gd name="T98" fmla="*/ 110 w 634"/>
                  <a:gd name="T99" fmla="*/ 7 h 375"/>
                  <a:gd name="T100" fmla="*/ 105 w 634"/>
                  <a:gd name="T101" fmla="*/ 14 h 375"/>
                  <a:gd name="T102" fmla="*/ 99 w 634"/>
                  <a:gd name="T103" fmla="*/ 19 h 375"/>
                  <a:gd name="T104" fmla="*/ 94 w 634"/>
                  <a:gd name="T105" fmla="*/ 23 h 375"/>
                  <a:gd name="T106" fmla="*/ 88 w 634"/>
                  <a:gd name="T107" fmla="*/ 27 h 375"/>
                  <a:gd name="T108" fmla="*/ 79 w 634"/>
                  <a:gd name="T109" fmla="*/ 34 h 375"/>
                  <a:gd name="T110" fmla="*/ 72 w 634"/>
                  <a:gd name="T111" fmla="*/ 41 h 37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34" h="375">
                    <a:moveTo>
                      <a:pt x="266" y="179"/>
                    </a:moveTo>
                    <a:lnTo>
                      <a:pt x="277" y="170"/>
                    </a:lnTo>
                    <a:lnTo>
                      <a:pt x="284" y="170"/>
                    </a:lnTo>
                    <a:lnTo>
                      <a:pt x="303" y="153"/>
                    </a:lnTo>
                    <a:lnTo>
                      <a:pt x="312" y="142"/>
                    </a:lnTo>
                    <a:lnTo>
                      <a:pt x="330" y="133"/>
                    </a:lnTo>
                    <a:lnTo>
                      <a:pt x="347" y="126"/>
                    </a:lnTo>
                    <a:lnTo>
                      <a:pt x="365" y="117"/>
                    </a:lnTo>
                    <a:lnTo>
                      <a:pt x="374" y="106"/>
                    </a:lnTo>
                    <a:lnTo>
                      <a:pt x="392" y="106"/>
                    </a:lnTo>
                    <a:lnTo>
                      <a:pt x="401" y="106"/>
                    </a:lnTo>
                    <a:lnTo>
                      <a:pt x="418" y="106"/>
                    </a:lnTo>
                    <a:lnTo>
                      <a:pt x="427" y="106"/>
                    </a:lnTo>
                    <a:lnTo>
                      <a:pt x="437" y="106"/>
                    </a:lnTo>
                    <a:lnTo>
                      <a:pt x="445" y="99"/>
                    </a:lnTo>
                    <a:lnTo>
                      <a:pt x="454" y="90"/>
                    </a:lnTo>
                    <a:lnTo>
                      <a:pt x="454" y="80"/>
                    </a:lnTo>
                    <a:lnTo>
                      <a:pt x="463" y="73"/>
                    </a:lnTo>
                    <a:lnTo>
                      <a:pt x="472" y="73"/>
                    </a:lnTo>
                    <a:lnTo>
                      <a:pt x="481" y="62"/>
                    </a:lnTo>
                    <a:lnTo>
                      <a:pt x="490" y="53"/>
                    </a:lnTo>
                    <a:lnTo>
                      <a:pt x="498" y="53"/>
                    </a:lnTo>
                    <a:lnTo>
                      <a:pt x="507" y="46"/>
                    </a:lnTo>
                    <a:lnTo>
                      <a:pt x="517" y="46"/>
                    </a:lnTo>
                    <a:lnTo>
                      <a:pt x="517" y="37"/>
                    </a:lnTo>
                    <a:lnTo>
                      <a:pt x="525" y="37"/>
                    </a:lnTo>
                    <a:lnTo>
                      <a:pt x="534" y="26"/>
                    </a:lnTo>
                    <a:lnTo>
                      <a:pt x="543" y="26"/>
                    </a:lnTo>
                    <a:lnTo>
                      <a:pt x="553" y="26"/>
                    </a:lnTo>
                    <a:lnTo>
                      <a:pt x="587" y="9"/>
                    </a:lnTo>
                    <a:lnTo>
                      <a:pt x="614" y="0"/>
                    </a:lnTo>
                    <a:lnTo>
                      <a:pt x="623" y="0"/>
                    </a:lnTo>
                    <a:lnTo>
                      <a:pt x="634" y="0"/>
                    </a:lnTo>
                    <a:lnTo>
                      <a:pt x="623" y="0"/>
                    </a:lnTo>
                    <a:lnTo>
                      <a:pt x="614" y="9"/>
                    </a:lnTo>
                    <a:lnTo>
                      <a:pt x="606" y="18"/>
                    </a:lnTo>
                    <a:lnTo>
                      <a:pt x="597" y="26"/>
                    </a:lnTo>
                    <a:lnTo>
                      <a:pt x="587" y="46"/>
                    </a:lnTo>
                    <a:lnTo>
                      <a:pt x="570" y="53"/>
                    </a:lnTo>
                    <a:lnTo>
                      <a:pt x="543" y="62"/>
                    </a:lnTo>
                    <a:lnTo>
                      <a:pt x="517" y="80"/>
                    </a:lnTo>
                    <a:lnTo>
                      <a:pt x="498" y="99"/>
                    </a:lnTo>
                    <a:lnTo>
                      <a:pt x="472" y="117"/>
                    </a:lnTo>
                    <a:lnTo>
                      <a:pt x="445" y="133"/>
                    </a:lnTo>
                    <a:lnTo>
                      <a:pt x="418" y="142"/>
                    </a:lnTo>
                    <a:lnTo>
                      <a:pt x="401" y="161"/>
                    </a:lnTo>
                    <a:lnTo>
                      <a:pt x="383" y="179"/>
                    </a:lnTo>
                    <a:lnTo>
                      <a:pt x="374" y="186"/>
                    </a:lnTo>
                    <a:lnTo>
                      <a:pt x="357" y="197"/>
                    </a:lnTo>
                    <a:lnTo>
                      <a:pt x="337" y="206"/>
                    </a:lnTo>
                    <a:lnTo>
                      <a:pt x="337" y="215"/>
                    </a:lnTo>
                    <a:lnTo>
                      <a:pt x="330" y="223"/>
                    </a:lnTo>
                    <a:lnTo>
                      <a:pt x="330" y="233"/>
                    </a:lnTo>
                    <a:lnTo>
                      <a:pt x="321" y="242"/>
                    </a:lnTo>
                    <a:lnTo>
                      <a:pt x="312" y="250"/>
                    </a:lnTo>
                    <a:lnTo>
                      <a:pt x="303" y="259"/>
                    </a:lnTo>
                    <a:lnTo>
                      <a:pt x="284" y="277"/>
                    </a:lnTo>
                    <a:lnTo>
                      <a:pt x="266" y="286"/>
                    </a:lnTo>
                    <a:lnTo>
                      <a:pt x="250" y="295"/>
                    </a:lnTo>
                    <a:lnTo>
                      <a:pt x="231" y="303"/>
                    </a:lnTo>
                    <a:lnTo>
                      <a:pt x="222" y="303"/>
                    </a:lnTo>
                    <a:lnTo>
                      <a:pt x="231" y="303"/>
                    </a:lnTo>
                    <a:lnTo>
                      <a:pt x="231" y="295"/>
                    </a:lnTo>
                    <a:lnTo>
                      <a:pt x="241" y="286"/>
                    </a:lnTo>
                    <a:lnTo>
                      <a:pt x="250" y="277"/>
                    </a:lnTo>
                    <a:lnTo>
                      <a:pt x="266" y="259"/>
                    </a:lnTo>
                    <a:lnTo>
                      <a:pt x="266" y="250"/>
                    </a:lnTo>
                    <a:lnTo>
                      <a:pt x="266" y="259"/>
                    </a:lnTo>
                    <a:lnTo>
                      <a:pt x="250" y="269"/>
                    </a:lnTo>
                    <a:lnTo>
                      <a:pt x="241" y="277"/>
                    </a:lnTo>
                    <a:lnTo>
                      <a:pt x="222" y="286"/>
                    </a:lnTo>
                    <a:lnTo>
                      <a:pt x="204" y="295"/>
                    </a:lnTo>
                    <a:lnTo>
                      <a:pt x="186" y="303"/>
                    </a:lnTo>
                    <a:lnTo>
                      <a:pt x="177" y="322"/>
                    </a:lnTo>
                    <a:lnTo>
                      <a:pt x="160" y="322"/>
                    </a:lnTo>
                    <a:lnTo>
                      <a:pt x="150" y="330"/>
                    </a:lnTo>
                    <a:lnTo>
                      <a:pt x="141" y="330"/>
                    </a:lnTo>
                    <a:lnTo>
                      <a:pt x="133" y="339"/>
                    </a:lnTo>
                    <a:lnTo>
                      <a:pt x="124" y="349"/>
                    </a:lnTo>
                    <a:lnTo>
                      <a:pt x="115" y="357"/>
                    </a:lnTo>
                    <a:lnTo>
                      <a:pt x="106" y="366"/>
                    </a:lnTo>
                    <a:lnTo>
                      <a:pt x="97" y="375"/>
                    </a:lnTo>
                    <a:lnTo>
                      <a:pt x="88" y="366"/>
                    </a:lnTo>
                    <a:lnTo>
                      <a:pt x="80" y="357"/>
                    </a:lnTo>
                    <a:lnTo>
                      <a:pt x="80" y="349"/>
                    </a:lnTo>
                    <a:lnTo>
                      <a:pt x="70" y="339"/>
                    </a:lnTo>
                    <a:lnTo>
                      <a:pt x="70" y="349"/>
                    </a:lnTo>
                    <a:lnTo>
                      <a:pt x="61" y="349"/>
                    </a:lnTo>
                    <a:lnTo>
                      <a:pt x="61" y="357"/>
                    </a:lnTo>
                    <a:lnTo>
                      <a:pt x="61" y="366"/>
                    </a:lnTo>
                    <a:lnTo>
                      <a:pt x="61" y="375"/>
                    </a:lnTo>
                    <a:lnTo>
                      <a:pt x="53" y="375"/>
                    </a:lnTo>
                    <a:lnTo>
                      <a:pt x="44" y="375"/>
                    </a:lnTo>
                    <a:lnTo>
                      <a:pt x="35" y="375"/>
                    </a:lnTo>
                    <a:lnTo>
                      <a:pt x="26" y="375"/>
                    </a:lnTo>
                    <a:lnTo>
                      <a:pt x="17" y="375"/>
                    </a:lnTo>
                    <a:lnTo>
                      <a:pt x="8" y="366"/>
                    </a:lnTo>
                    <a:lnTo>
                      <a:pt x="0" y="357"/>
                    </a:lnTo>
                    <a:lnTo>
                      <a:pt x="0" y="349"/>
                    </a:lnTo>
                    <a:lnTo>
                      <a:pt x="8" y="349"/>
                    </a:lnTo>
                    <a:lnTo>
                      <a:pt x="8" y="339"/>
                    </a:lnTo>
                    <a:lnTo>
                      <a:pt x="17" y="330"/>
                    </a:lnTo>
                    <a:lnTo>
                      <a:pt x="26" y="322"/>
                    </a:lnTo>
                    <a:lnTo>
                      <a:pt x="35" y="322"/>
                    </a:lnTo>
                    <a:lnTo>
                      <a:pt x="44" y="313"/>
                    </a:lnTo>
                    <a:lnTo>
                      <a:pt x="53" y="303"/>
                    </a:lnTo>
                    <a:lnTo>
                      <a:pt x="61" y="295"/>
                    </a:lnTo>
                    <a:lnTo>
                      <a:pt x="61" y="286"/>
                    </a:lnTo>
                    <a:lnTo>
                      <a:pt x="70" y="286"/>
                    </a:lnTo>
                    <a:lnTo>
                      <a:pt x="80" y="277"/>
                    </a:lnTo>
                    <a:lnTo>
                      <a:pt x="88" y="269"/>
                    </a:lnTo>
                    <a:lnTo>
                      <a:pt x="97" y="269"/>
                    </a:lnTo>
                    <a:lnTo>
                      <a:pt x="106" y="259"/>
                    </a:lnTo>
                    <a:lnTo>
                      <a:pt x="115" y="250"/>
                    </a:lnTo>
                    <a:lnTo>
                      <a:pt x="115" y="242"/>
                    </a:lnTo>
                    <a:lnTo>
                      <a:pt x="124" y="233"/>
                    </a:lnTo>
                    <a:lnTo>
                      <a:pt x="133" y="223"/>
                    </a:lnTo>
                    <a:lnTo>
                      <a:pt x="141" y="223"/>
                    </a:lnTo>
                    <a:lnTo>
                      <a:pt x="150" y="215"/>
                    </a:lnTo>
                    <a:lnTo>
                      <a:pt x="160" y="215"/>
                    </a:lnTo>
                    <a:lnTo>
                      <a:pt x="169" y="215"/>
                    </a:lnTo>
                    <a:lnTo>
                      <a:pt x="177" y="206"/>
                    </a:lnTo>
                    <a:lnTo>
                      <a:pt x="186" y="206"/>
                    </a:lnTo>
                    <a:lnTo>
                      <a:pt x="197" y="197"/>
                    </a:lnTo>
                    <a:lnTo>
                      <a:pt x="204" y="186"/>
                    </a:lnTo>
                    <a:lnTo>
                      <a:pt x="213" y="170"/>
                    </a:lnTo>
                    <a:lnTo>
                      <a:pt x="231" y="161"/>
                    </a:lnTo>
                    <a:lnTo>
                      <a:pt x="241" y="153"/>
                    </a:lnTo>
                    <a:lnTo>
                      <a:pt x="257" y="142"/>
                    </a:lnTo>
                    <a:lnTo>
                      <a:pt x="266" y="126"/>
                    </a:lnTo>
                    <a:lnTo>
                      <a:pt x="277" y="126"/>
                    </a:lnTo>
                    <a:lnTo>
                      <a:pt x="284" y="117"/>
                    </a:lnTo>
                    <a:lnTo>
                      <a:pt x="284" y="106"/>
                    </a:lnTo>
                    <a:lnTo>
                      <a:pt x="294" y="106"/>
                    </a:lnTo>
                    <a:lnTo>
                      <a:pt x="294" y="99"/>
                    </a:lnTo>
                    <a:lnTo>
                      <a:pt x="303" y="90"/>
                    </a:lnTo>
                    <a:lnTo>
                      <a:pt x="312" y="73"/>
                    </a:lnTo>
                    <a:lnTo>
                      <a:pt x="321" y="62"/>
                    </a:lnTo>
                    <a:lnTo>
                      <a:pt x="330" y="62"/>
                    </a:lnTo>
                    <a:lnTo>
                      <a:pt x="337" y="53"/>
                    </a:lnTo>
                    <a:lnTo>
                      <a:pt x="347" y="53"/>
                    </a:lnTo>
                    <a:lnTo>
                      <a:pt x="357" y="53"/>
                    </a:lnTo>
                    <a:lnTo>
                      <a:pt x="365" y="53"/>
                    </a:lnTo>
                    <a:lnTo>
                      <a:pt x="374" y="53"/>
                    </a:lnTo>
                    <a:lnTo>
                      <a:pt x="383" y="46"/>
                    </a:lnTo>
                    <a:lnTo>
                      <a:pt x="401" y="46"/>
                    </a:lnTo>
                    <a:lnTo>
                      <a:pt x="410" y="37"/>
                    </a:lnTo>
                    <a:lnTo>
                      <a:pt x="418" y="37"/>
                    </a:lnTo>
                    <a:lnTo>
                      <a:pt x="427" y="26"/>
                    </a:lnTo>
                    <a:lnTo>
                      <a:pt x="437" y="26"/>
                    </a:lnTo>
                    <a:lnTo>
                      <a:pt x="427" y="37"/>
                    </a:lnTo>
                    <a:lnTo>
                      <a:pt x="427" y="46"/>
                    </a:lnTo>
                    <a:lnTo>
                      <a:pt x="418" y="53"/>
                    </a:lnTo>
                    <a:lnTo>
                      <a:pt x="410" y="62"/>
                    </a:lnTo>
                    <a:lnTo>
                      <a:pt x="401" y="73"/>
                    </a:lnTo>
                    <a:lnTo>
                      <a:pt x="392" y="73"/>
                    </a:lnTo>
                    <a:lnTo>
                      <a:pt x="383" y="80"/>
                    </a:lnTo>
                    <a:lnTo>
                      <a:pt x="374" y="80"/>
                    </a:lnTo>
                    <a:lnTo>
                      <a:pt x="374" y="90"/>
                    </a:lnTo>
                    <a:lnTo>
                      <a:pt x="365" y="90"/>
                    </a:lnTo>
                    <a:lnTo>
                      <a:pt x="357" y="99"/>
                    </a:lnTo>
                    <a:lnTo>
                      <a:pt x="347" y="106"/>
                    </a:lnTo>
                    <a:lnTo>
                      <a:pt x="337" y="117"/>
                    </a:lnTo>
                    <a:lnTo>
                      <a:pt x="321" y="126"/>
                    </a:lnTo>
                    <a:lnTo>
                      <a:pt x="312" y="133"/>
                    </a:lnTo>
                    <a:lnTo>
                      <a:pt x="303" y="142"/>
                    </a:lnTo>
                    <a:lnTo>
                      <a:pt x="294" y="153"/>
                    </a:lnTo>
                    <a:lnTo>
                      <a:pt x="284" y="161"/>
                    </a:lnTo>
                    <a:lnTo>
                      <a:pt x="277" y="170"/>
                    </a:lnTo>
                    <a:lnTo>
                      <a:pt x="266" y="179"/>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523" name="Freeform 125"/>
              <p:cNvSpPr>
                <a:spLocks/>
              </p:cNvSpPr>
              <p:nvPr/>
            </p:nvSpPr>
            <p:spPr bwMode="auto">
              <a:xfrm>
                <a:off x="4905" y="1833"/>
                <a:ext cx="160" cy="96"/>
              </a:xfrm>
              <a:custGeom>
                <a:avLst/>
                <a:gdLst>
                  <a:gd name="T0" fmla="*/ 76 w 634"/>
                  <a:gd name="T1" fmla="*/ 39 h 375"/>
                  <a:gd name="T2" fmla="*/ 92 w 634"/>
                  <a:gd name="T3" fmla="*/ 30 h 375"/>
                  <a:gd name="T4" fmla="*/ 105 w 634"/>
                  <a:gd name="T5" fmla="*/ 27 h 375"/>
                  <a:gd name="T6" fmla="*/ 115 w 634"/>
                  <a:gd name="T7" fmla="*/ 23 h 375"/>
                  <a:gd name="T8" fmla="*/ 121 w 634"/>
                  <a:gd name="T9" fmla="*/ 16 h 375"/>
                  <a:gd name="T10" fmla="*/ 130 w 634"/>
                  <a:gd name="T11" fmla="*/ 12 h 375"/>
                  <a:gd name="T12" fmla="*/ 135 w 634"/>
                  <a:gd name="T13" fmla="*/ 7 h 375"/>
                  <a:gd name="T14" fmla="*/ 148 w 634"/>
                  <a:gd name="T15" fmla="*/ 2 h 375"/>
                  <a:gd name="T16" fmla="*/ 160 w 634"/>
                  <a:gd name="T17" fmla="*/ 0 h 375"/>
                  <a:gd name="T18" fmla="*/ 151 w 634"/>
                  <a:gd name="T19" fmla="*/ 7 h 375"/>
                  <a:gd name="T20" fmla="*/ 130 w 634"/>
                  <a:gd name="T21" fmla="*/ 20 h 375"/>
                  <a:gd name="T22" fmla="*/ 105 w 634"/>
                  <a:gd name="T23" fmla="*/ 36 h 375"/>
                  <a:gd name="T24" fmla="*/ 90 w 634"/>
                  <a:gd name="T25" fmla="*/ 50 h 375"/>
                  <a:gd name="T26" fmla="*/ 83 w 634"/>
                  <a:gd name="T27" fmla="*/ 60 h 375"/>
                  <a:gd name="T28" fmla="*/ 76 w 634"/>
                  <a:gd name="T29" fmla="*/ 66 h 375"/>
                  <a:gd name="T30" fmla="*/ 58 w 634"/>
                  <a:gd name="T31" fmla="*/ 78 h 375"/>
                  <a:gd name="T32" fmla="*/ 58 w 634"/>
                  <a:gd name="T33" fmla="*/ 76 h 375"/>
                  <a:gd name="T34" fmla="*/ 67 w 634"/>
                  <a:gd name="T35" fmla="*/ 66 h 375"/>
                  <a:gd name="T36" fmla="*/ 61 w 634"/>
                  <a:gd name="T37" fmla="*/ 71 h 375"/>
                  <a:gd name="T38" fmla="*/ 45 w 634"/>
                  <a:gd name="T39" fmla="*/ 82 h 375"/>
                  <a:gd name="T40" fmla="*/ 36 w 634"/>
                  <a:gd name="T41" fmla="*/ 84 h 375"/>
                  <a:gd name="T42" fmla="*/ 27 w 634"/>
                  <a:gd name="T43" fmla="*/ 94 h 375"/>
                  <a:gd name="T44" fmla="*/ 20 w 634"/>
                  <a:gd name="T45" fmla="*/ 91 h 375"/>
                  <a:gd name="T46" fmla="*/ 18 w 634"/>
                  <a:gd name="T47" fmla="*/ 87 h 375"/>
                  <a:gd name="T48" fmla="*/ 15 w 634"/>
                  <a:gd name="T49" fmla="*/ 91 h 375"/>
                  <a:gd name="T50" fmla="*/ 15 w 634"/>
                  <a:gd name="T51" fmla="*/ 96 h 375"/>
                  <a:gd name="T52" fmla="*/ 9 w 634"/>
                  <a:gd name="T53" fmla="*/ 96 h 375"/>
                  <a:gd name="T54" fmla="*/ 0 w 634"/>
                  <a:gd name="T55" fmla="*/ 91 h 375"/>
                  <a:gd name="T56" fmla="*/ 2 w 634"/>
                  <a:gd name="T57" fmla="*/ 87 h 375"/>
                  <a:gd name="T58" fmla="*/ 11 w 634"/>
                  <a:gd name="T59" fmla="*/ 80 h 375"/>
                  <a:gd name="T60" fmla="*/ 18 w 634"/>
                  <a:gd name="T61" fmla="*/ 73 h 375"/>
                  <a:gd name="T62" fmla="*/ 27 w 634"/>
                  <a:gd name="T63" fmla="*/ 66 h 375"/>
                  <a:gd name="T64" fmla="*/ 31 w 634"/>
                  <a:gd name="T65" fmla="*/ 60 h 375"/>
                  <a:gd name="T66" fmla="*/ 38 w 634"/>
                  <a:gd name="T67" fmla="*/ 55 h 375"/>
                  <a:gd name="T68" fmla="*/ 47 w 634"/>
                  <a:gd name="T69" fmla="*/ 53 h 375"/>
                  <a:gd name="T70" fmla="*/ 54 w 634"/>
                  <a:gd name="T71" fmla="*/ 44 h 375"/>
                  <a:gd name="T72" fmla="*/ 67 w 634"/>
                  <a:gd name="T73" fmla="*/ 32 h 375"/>
                  <a:gd name="T74" fmla="*/ 74 w 634"/>
                  <a:gd name="T75" fmla="*/ 27 h 375"/>
                  <a:gd name="T76" fmla="*/ 81 w 634"/>
                  <a:gd name="T77" fmla="*/ 16 h 375"/>
                  <a:gd name="T78" fmla="*/ 90 w 634"/>
                  <a:gd name="T79" fmla="*/ 14 h 375"/>
                  <a:gd name="T80" fmla="*/ 101 w 634"/>
                  <a:gd name="T81" fmla="*/ 12 h 375"/>
                  <a:gd name="T82" fmla="*/ 108 w 634"/>
                  <a:gd name="T83" fmla="*/ 7 h 375"/>
                  <a:gd name="T84" fmla="*/ 108 w 634"/>
                  <a:gd name="T85" fmla="*/ 12 h 375"/>
                  <a:gd name="T86" fmla="*/ 101 w 634"/>
                  <a:gd name="T87" fmla="*/ 19 h 375"/>
                  <a:gd name="T88" fmla="*/ 94 w 634"/>
                  <a:gd name="T89" fmla="*/ 23 h 375"/>
                  <a:gd name="T90" fmla="*/ 85 w 634"/>
                  <a:gd name="T91" fmla="*/ 30 h 375"/>
                  <a:gd name="T92" fmla="*/ 74 w 634"/>
                  <a:gd name="T93" fmla="*/ 39 h 375"/>
                  <a:gd name="T94" fmla="*/ 67 w 634"/>
                  <a:gd name="T95" fmla="*/ 46 h 3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375">
                    <a:moveTo>
                      <a:pt x="266" y="179"/>
                    </a:moveTo>
                    <a:lnTo>
                      <a:pt x="277" y="170"/>
                    </a:lnTo>
                    <a:lnTo>
                      <a:pt x="284" y="170"/>
                    </a:lnTo>
                    <a:lnTo>
                      <a:pt x="303" y="153"/>
                    </a:lnTo>
                    <a:lnTo>
                      <a:pt x="312" y="142"/>
                    </a:lnTo>
                    <a:lnTo>
                      <a:pt x="330" y="133"/>
                    </a:lnTo>
                    <a:lnTo>
                      <a:pt x="347" y="126"/>
                    </a:lnTo>
                    <a:lnTo>
                      <a:pt x="365" y="117"/>
                    </a:lnTo>
                    <a:lnTo>
                      <a:pt x="374" y="106"/>
                    </a:lnTo>
                    <a:lnTo>
                      <a:pt x="392" y="106"/>
                    </a:lnTo>
                    <a:lnTo>
                      <a:pt x="401" y="106"/>
                    </a:lnTo>
                    <a:lnTo>
                      <a:pt x="418" y="106"/>
                    </a:lnTo>
                    <a:lnTo>
                      <a:pt x="427" y="106"/>
                    </a:lnTo>
                    <a:lnTo>
                      <a:pt x="437" y="106"/>
                    </a:lnTo>
                    <a:lnTo>
                      <a:pt x="445" y="99"/>
                    </a:lnTo>
                    <a:lnTo>
                      <a:pt x="454" y="90"/>
                    </a:lnTo>
                    <a:lnTo>
                      <a:pt x="454" y="80"/>
                    </a:lnTo>
                    <a:lnTo>
                      <a:pt x="463" y="73"/>
                    </a:lnTo>
                    <a:lnTo>
                      <a:pt x="472" y="73"/>
                    </a:lnTo>
                    <a:lnTo>
                      <a:pt x="481" y="62"/>
                    </a:lnTo>
                    <a:lnTo>
                      <a:pt x="490" y="53"/>
                    </a:lnTo>
                    <a:lnTo>
                      <a:pt x="498" y="53"/>
                    </a:lnTo>
                    <a:lnTo>
                      <a:pt x="507" y="46"/>
                    </a:lnTo>
                    <a:lnTo>
                      <a:pt x="517" y="46"/>
                    </a:lnTo>
                    <a:lnTo>
                      <a:pt x="517" y="37"/>
                    </a:lnTo>
                    <a:lnTo>
                      <a:pt x="525" y="37"/>
                    </a:lnTo>
                    <a:lnTo>
                      <a:pt x="534" y="26"/>
                    </a:lnTo>
                    <a:lnTo>
                      <a:pt x="543" y="26"/>
                    </a:lnTo>
                    <a:lnTo>
                      <a:pt x="553" y="26"/>
                    </a:lnTo>
                    <a:lnTo>
                      <a:pt x="587" y="9"/>
                    </a:lnTo>
                    <a:lnTo>
                      <a:pt x="614" y="0"/>
                    </a:lnTo>
                    <a:lnTo>
                      <a:pt x="623" y="0"/>
                    </a:lnTo>
                    <a:lnTo>
                      <a:pt x="634" y="0"/>
                    </a:lnTo>
                    <a:lnTo>
                      <a:pt x="623" y="0"/>
                    </a:lnTo>
                    <a:lnTo>
                      <a:pt x="614" y="9"/>
                    </a:lnTo>
                    <a:lnTo>
                      <a:pt x="606" y="18"/>
                    </a:lnTo>
                    <a:lnTo>
                      <a:pt x="597" y="26"/>
                    </a:lnTo>
                    <a:lnTo>
                      <a:pt x="587" y="46"/>
                    </a:lnTo>
                    <a:lnTo>
                      <a:pt x="570" y="53"/>
                    </a:lnTo>
                    <a:lnTo>
                      <a:pt x="543" y="62"/>
                    </a:lnTo>
                    <a:lnTo>
                      <a:pt x="517" y="80"/>
                    </a:lnTo>
                    <a:lnTo>
                      <a:pt x="498" y="99"/>
                    </a:lnTo>
                    <a:lnTo>
                      <a:pt x="472" y="117"/>
                    </a:lnTo>
                    <a:lnTo>
                      <a:pt x="445" y="133"/>
                    </a:lnTo>
                    <a:lnTo>
                      <a:pt x="418" y="142"/>
                    </a:lnTo>
                    <a:lnTo>
                      <a:pt x="401" y="161"/>
                    </a:lnTo>
                    <a:lnTo>
                      <a:pt x="383" y="179"/>
                    </a:lnTo>
                    <a:lnTo>
                      <a:pt x="374" y="186"/>
                    </a:lnTo>
                    <a:lnTo>
                      <a:pt x="357" y="197"/>
                    </a:lnTo>
                    <a:lnTo>
                      <a:pt x="337" y="206"/>
                    </a:lnTo>
                    <a:lnTo>
                      <a:pt x="337" y="215"/>
                    </a:lnTo>
                    <a:lnTo>
                      <a:pt x="330" y="223"/>
                    </a:lnTo>
                    <a:lnTo>
                      <a:pt x="330" y="233"/>
                    </a:lnTo>
                    <a:lnTo>
                      <a:pt x="321" y="242"/>
                    </a:lnTo>
                    <a:lnTo>
                      <a:pt x="312" y="250"/>
                    </a:lnTo>
                    <a:lnTo>
                      <a:pt x="303" y="259"/>
                    </a:lnTo>
                    <a:lnTo>
                      <a:pt x="284" y="277"/>
                    </a:lnTo>
                    <a:lnTo>
                      <a:pt x="266" y="286"/>
                    </a:lnTo>
                    <a:lnTo>
                      <a:pt x="250" y="295"/>
                    </a:lnTo>
                    <a:lnTo>
                      <a:pt x="231" y="303"/>
                    </a:lnTo>
                    <a:lnTo>
                      <a:pt x="222" y="303"/>
                    </a:lnTo>
                    <a:lnTo>
                      <a:pt x="231" y="303"/>
                    </a:lnTo>
                    <a:lnTo>
                      <a:pt x="231" y="295"/>
                    </a:lnTo>
                    <a:lnTo>
                      <a:pt x="241" y="286"/>
                    </a:lnTo>
                    <a:lnTo>
                      <a:pt x="250" y="277"/>
                    </a:lnTo>
                    <a:lnTo>
                      <a:pt x="266" y="259"/>
                    </a:lnTo>
                    <a:lnTo>
                      <a:pt x="266" y="250"/>
                    </a:lnTo>
                    <a:lnTo>
                      <a:pt x="266" y="259"/>
                    </a:lnTo>
                    <a:lnTo>
                      <a:pt x="250" y="269"/>
                    </a:lnTo>
                    <a:lnTo>
                      <a:pt x="241" y="277"/>
                    </a:lnTo>
                    <a:lnTo>
                      <a:pt x="222" y="286"/>
                    </a:lnTo>
                    <a:lnTo>
                      <a:pt x="204" y="295"/>
                    </a:lnTo>
                    <a:lnTo>
                      <a:pt x="186" y="303"/>
                    </a:lnTo>
                    <a:lnTo>
                      <a:pt x="177" y="322"/>
                    </a:lnTo>
                    <a:lnTo>
                      <a:pt x="160" y="322"/>
                    </a:lnTo>
                    <a:lnTo>
                      <a:pt x="150" y="330"/>
                    </a:lnTo>
                    <a:lnTo>
                      <a:pt x="141" y="330"/>
                    </a:lnTo>
                    <a:lnTo>
                      <a:pt x="133" y="339"/>
                    </a:lnTo>
                    <a:lnTo>
                      <a:pt x="124" y="349"/>
                    </a:lnTo>
                    <a:lnTo>
                      <a:pt x="115" y="357"/>
                    </a:lnTo>
                    <a:lnTo>
                      <a:pt x="106" y="366"/>
                    </a:lnTo>
                    <a:lnTo>
                      <a:pt x="97" y="375"/>
                    </a:lnTo>
                    <a:lnTo>
                      <a:pt x="88" y="366"/>
                    </a:lnTo>
                    <a:lnTo>
                      <a:pt x="80" y="357"/>
                    </a:lnTo>
                    <a:lnTo>
                      <a:pt x="80" y="349"/>
                    </a:lnTo>
                    <a:lnTo>
                      <a:pt x="70" y="339"/>
                    </a:lnTo>
                    <a:lnTo>
                      <a:pt x="70" y="349"/>
                    </a:lnTo>
                    <a:lnTo>
                      <a:pt x="61" y="349"/>
                    </a:lnTo>
                    <a:lnTo>
                      <a:pt x="61" y="357"/>
                    </a:lnTo>
                    <a:lnTo>
                      <a:pt x="61" y="366"/>
                    </a:lnTo>
                    <a:lnTo>
                      <a:pt x="61" y="375"/>
                    </a:lnTo>
                    <a:lnTo>
                      <a:pt x="53" y="375"/>
                    </a:lnTo>
                    <a:lnTo>
                      <a:pt x="44" y="375"/>
                    </a:lnTo>
                    <a:lnTo>
                      <a:pt x="35" y="375"/>
                    </a:lnTo>
                    <a:lnTo>
                      <a:pt x="26" y="375"/>
                    </a:lnTo>
                    <a:lnTo>
                      <a:pt x="17" y="375"/>
                    </a:lnTo>
                    <a:lnTo>
                      <a:pt x="8" y="366"/>
                    </a:lnTo>
                    <a:lnTo>
                      <a:pt x="0" y="357"/>
                    </a:lnTo>
                    <a:lnTo>
                      <a:pt x="0" y="349"/>
                    </a:lnTo>
                    <a:lnTo>
                      <a:pt x="8" y="349"/>
                    </a:lnTo>
                    <a:lnTo>
                      <a:pt x="8" y="339"/>
                    </a:lnTo>
                    <a:lnTo>
                      <a:pt x="17" y="330"/>
                    </a:lnTo>
                    <a:lnTo>
                      <a:pt x="26" y="322"/>
                    </a:lnTo>
                    <a:lnTo>
                      <a:pt x="35" y="322"/>
                    </a:lnTo>
                    <a:lnTo>
                      <a:pt x="44" y="313"/>
                    </a:lnTo>
                    <a:lnTo>
                      <a:pt x="53" y="303"/>
                    </a:lnTo>
                    <a:lnTo>
                      <a:pt x="61" y="295"/>
                    </a:lnTo>
                    <a:lnTo>
                      <a:pt x="61" y="286"/>
                    </a:lnTo>
                    <a:lnTo>
                      <a:pt x="70" y="286"/>
                    </a:lnTo>
                    <a:lnTo>
                      <a:pt x="80" y="277"/>
                    </a:lnTo>
                    <a:lnTo>
                      <a:pt x="88" y="269"/>
                    </a:lnTo>
                    <a:lnTo>
                      <a:pt x="97" y="269"/>
                    </a:lnTo>
                    <a:lnTo>
                      <a:pt x="106" y="259"/>
                    </a:lnTo>
                    <a:lnTo>
                      <a:pt x="115" y="250"/>
                    </a:lnTo>
                    <a:lnTo>
                      <a:pt x="115" y="242"/>
                    </a:lnTo>
                    <a:lnTo>
                      <a:pt x="124" y="233"/>
                    </a:lnTo>
                    <a:lnTo>
                      <a:pt x="133" y="223"/>
                    </a:lnTo>
                    <a:lnTo>
                      <a:pt x="141" y="223"/>
                    </a:lnTo>
                    <a:lnTo>
                      <a:pt x="150" y="215"/>
                    </a:lnTo>
                    <a:lnTo>
                      <a:pt x="160" y="215"/>
                    </a:lnTo>
                    <a:lnTo>
                      <a:pt x="169" y="215"/>
                    </a:lnTo>
                    <a:lnTo>
                      <a:pt x="177" y="206"/>
                    </a:lnTo>
                    <a:lnTo>
                      <a:pt x="186" y="206"/>
                    </a:lnTo>
                    <a:lnTo>
                      <a:pt x="197" y="197"/>
                    </a:lnTo>
                    <a:lnTo>
                      <a:pt x="204" y="186"/>
                    </a:lnTo>
                    <a:lnTo>
                      <a:pt x="213" y="170"/>
                    </a:lnTo>
                    <a:lnTo>
                      <a:pt x="231" y="161"/>
                    </a:lnTo>
                    <a:lnTo>
                      <a:pt x="241" y="153"/>
                    </a:lnTo>
                    <a:lnTo>
                      <a:pt x="257" y="142"/>
                    </a:lnTo>
                    <a:lnTo>
                      <a:pt x="266" y="126"/>
                    </a:lnTo>
                    <a:lnTo>
                      <a:pt x="277" y="126"/>
                    </a:lnTo>
                    <a:lnTo>
                      <a:pt x="284" y="117"/>
                    </a:lnTo>
                    <a:lnTo>
                      <a:pt x="284" y="106"/>
                    </a:lnTo>
                    <a:lnTo>
                      <a:pt x="294" y="106"/>
                    </a:lnTo>
                    <a:lnTo>
                      <a:pt x="294" y="99"/>
                    </a:lnTo>
                    <a:lnTo>
                      <a:pt x="303" y="90"/>
                    </a:lnTo>
                    <a:lnTo>
                      <a:pt x="312" y="73"/>
                    </a:lnTo>
                    <a:lnTo>
                      <a:pt x="321" y="62"/>
                    </a:lnTo>
                    <a:lnTo>
                      <a:pt x="330" y="62"/>
                    </a:lnTo>
                    <a:lnTo>
                      <a:pt x="337" y="53"/>
                    </a:lnTo>
                    <a:lnTo>
                      <a:pt x="347" y="53"/>
                    </a:lnTo>
                    <a:lnTo>
                      <a:pt x="357" y="53"/>
                    </a:lnTo>
                    <a:lnTo>
                      <a:pt x="365" y="53"/>
                    </a:lnTo>
                    <a:lnTo>
                      <a:pt x="374" y="53"/>
                    </a:lnTo>
                    <a:lnTo>
                      <a:pt x="383" y="46"/>
                    </a:lnTo>
                    <a:lnTo>
                      <a:pt x="401" y="46"/>
                    </a:lnTo>
                    <a:lnTo>
                      <a:pt x="410" y="37"/>
                    </a:lnTo>
                    <a:lnTo>
                      <a:pt x="418" y="37"/>
                    </a:lnTo>
                    <a:lnTo>
                      <a:pt x="427" y="26"/>
                    </a:lnTo>
                    <a:lnTo>
                      <a:pt x="437" y="26"/>
                    </a:lnTo>
                    <a:lnTo>
                      <a:pt x="427" y="37"/>
                    </a:lnTo>
                    <a:lnTo>
                      <a:pt x="427" y="46"/>
                    </a:lnTo>
                    <a:lnTo>
                      <a:pt x="418" y="53"/>
                    </a:lnTo>
                    <a:lnTo>
                      <a:pt x="410" y="62"/>
                    </a:lnTo>
                    <a:lnTo>
                      <a:pt x="401" y="73"/>
                    </a:lnTo>
                    <a:lnTo>
                      <a:pt x="392" y="73"/>
                    </a:lnTo>
                    <a:lnTo>
                      <a:pt x="383" y="80"/>
                    </a:lnTo>
                    <a:lnTo>
                      <a:pt x="374" y="80"/>
                    </a:lnTo>
                    <a:lnTo>
                      <a:pt x="374" y="90"/>
                    </a:lnTo>
                    <a:lnTo>
                      <a:pt x="365" y="90"/>
                    </a:lnTo>
                    <a:lnTo>
                      <a:pt x="357" y="99"/>
                    </a:lnTo>
                    <a:lnTo>
                      <a:pt x="347" y="106"/>
                    </a:lnTo>
                    <a:lnTo>
                      <a:pt x="337" y="117"/>
                    </a:lnTo>
                    <a:lnTo>
                      <a:pt x="321" y="126"/>
                    </a:lnTo>
                    <a:lnTo>
                      <a:pt x="312" y="133"/>
                    </a:lnTo>
                    <a:lnTo>
                      <a:pt x="303" y="142"/>
                    </a:lnTo>
                    <a:lnTo>
                      <a:pt x="294" y="153"/>
                    </a:lnTo>
                    <a:lnTo>
                      <a:pt x="284" y="161"/>
                    </a:lnTo>
                    <a:lnTo>
                      <a:pt x="277" y="170"/>
                    </a:lnTo>
                    <a:lnTo>
                      <a:pt x="266" y="179"/>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sp>
            <p:nvSpPr>
              <p:cNvPr id="524" name="Freeform 126"/>
              <p:cNvSpPr>
                <a:spLocks/>
              </p:cNvSpPr>
              <p:nvPr/>
            </p:nvSpPr>
            <p:spPr bwMode="auto">
              <a:xfrm>
                <a:off x="2217" y="1495"/>
                <a:ext cx="678" cy="461"/>
              </a:xfrm>
              <a:custGeom>
                <a:avLst/>
                <a:gdLst>
                  <a:gd name="T0" fmla="*/ 671 w 2667"/>
                  <a:gd name="T1" fmla="*/ 342 h 1801"/>
                  <a:gd name="T2" fmla="*/ 671 w 2667"/>
                  <a:gd name="T3" fmla="*/ 351 h 1801"/>
                  <a:gd name="T4" fmla="*/ 666 w 2667"/>
                  <a:gd name="T5" fmla="*/ 358 h 1801"/>
                  <a:gd name="T6" fmla="*/ 662 w 2667"/>
                  <a:gd name="T7" fmla="*/ 365 h 1801"/>
                  <a:gd name="T8" fmla="*/ 662 w 2667"/>
                  <a:gd name="T9" fmla="*/ 372 h 1801"/>
                  <a:gd name="T10" fmla="*/ 671 w 2667"/>
                  <a:gd name="T11" fmla="*/ 379 h 1801"/>
                  <a:gd name="T12" fmla="*/ 676 w 2667"/>
                  <a:gd name="T13" fmla="*/ 383 h 1801"/>
                  <a:gd name="T14" fmla="*/ 673 w 2667"/>
                  <a:gd name="T15" fmla="*/ 393 h 1801"/>
                  <a:gd name="T16" fmla="*/ 666 w 2667"/>
                  <a:gd name="T17" fmla="*/ 409 h 1801"/>
                  <a:gd name="T18" fmla="*/ 662 w 2667"/>
                  <a:gd name="T19" fmla="*/ 424 h 1801"/>
                  <a:gd name="T20" fmla="*/ 665 w 2667"/>
                  <a:gd name="T21" fmla="*/ 447 h 1801"/>
                  <a:gd name="T22" fmla="*/ 665 w 2667"/>
                  <a:gd name="T23" fmla="*/ 459 h 1801"/>
                  <a:gd name="T24" fmla="*/ 659 w 2667"/>
                  <a:gd name="T25" fmla="*/ 459 h 1801"/>
                  <a:gd name="T26" fmla="*/ 653 w 2667"/>
                  <a:gd name="T27" fmla="*/ 452 h 1801"/>
                  <a:gd name="T28" fmla="*/ 644 w 2667"/>
                  <a:gd name="T29" fmla="*/ 443 h 1801"/>
                  <a:gd name="T30" fmla="*/ 632 w 2667"/>
                  <a:gd name="T31" fmla="*/ 438 h 1801"/>
                  <a:gd name="T32" fmla="*/ 621 w 2667"/>
                  <a:gd name="T33" fmla="*/ 436 h 1801"/>
                  <a:gd name="T34" fmla="*/ 612 w 2667"/>
                  <a:gd name="T35" fmla="*/ 429 h 1801"/>
                  <a:gd name="T36" fmla="*/ 603 w 2667"/>
                  <a:gd name="T37" fmla="*/ 422 h 1801"/>
                  <a:gd name="T38" fmla="*/ 594 w 2667"/>
                  <a:gd name="T39" fmla="*/ 418 h 1801"/>
                  <a:gd name="T40" fmla="*/ 578 w 2667"/>
                  <a:gd name="T41" fmla="*/ 422 h 1801"/>
                  <a:gd name="T42" fmla="*/ 537 w 2667"/>
                  <a:gd name="T43" fmla="*/ 427 h 1801"/>
                  <a:gd name="T44" fmla="*/ 517 w 2667"/>
                  <a:gd name="T45" fmla="*/ 422 h 1801"/>
                  <a:gd name="T46" fmla="*/ 503 w 2667"/>
                  <a:gd name="T47" fmla="*/ 413 h 1801"/>
                  <a:gd name="T48" fmla="*/ 494 w 2667"/>
                  <a:gd name="T49" fmla="*/ 404 h 1801"/>
                  <a:gd name="T50" fmla="*/ 476 w 2667"/>
                  <a:gd name="T51" fmla="*/ 400 h 1801"/>
                  <a:gd name="T52" fmla="*/ 417 w 2667"/>
                  <a:gd name="T53" fmla="*/ 397 h 1801"/>
                  <a:gd name="T54" fmla="*/ 333 w 2667"/>
                  <a:gd name="T55" fmla="*/ 395 h 1801"/>
                  <a:gd name="T56" fmla="*/ 234 w 2667"/>
                  <a:gd name="T57" fmla="*/ 388 h 1801"/>
                  <a:gd name="T58" fmla="*/ 120 w 2667"/>
                  <a:gd name="T59" fmla="*/ 381 h 1801"/>
                  <a:gd name="T60" fmla="*/ 0 w 2667"/>
                  <a:gd name="T61" fmla="*/ 372 h 1801"/>
                  <a:gd name="T62" fmla="*/ 9 w 2667"/>
                  <a:gd name="T63" fmla="*/ 258 h 1801"/>
                  <a:gd name="T64" fmla="*/ 16 w 2667"/>
                  <a:gd name="T65" fmla="*/ 169 h 1801"/>
                  <a:gd name="T66" fmla="*/ 23 w 2667"/>
                  <a:gd name="T67" fmla="*/ 98 h 1801"/>
                  <a:gd name="T68" fmla="*/ 27 w 2667"/>
                  <a:gd name="T69" fmla="*/ 43 h 1801"/>
                  <a:gd name="T70" fmla="*/ 32 w 2667"/>
                  <a:gd name="T71" fmla="*/ 0 h 1801"/>
                  <a:gd name="T72" fmla="*/ 202 w 2667"/>
                  <a:gd name="T73" fmla="*/ 14 h 1801"/>
                  <a:gd name="T74" fmla="*/ 354 w 2667"/>
                  <a:gd name="T75" fmla="*/ 23 h 1801"/>
                  <a:gd name="T76" fmla="*/ 483 w 2667"/>
                  <a:gd name="T77" fmla="*/ 27 h 1801"/>
                  <a:gd name="T78" fmla="*/ 587 w 2667"/>
                  <a:gd name="T79" fmla="*/ 30 h 1801"/>
                  <a:gd name="T80" fmla="*/ 666 w 2667"/>
                  <a:gd name="T81" fmla="*/ 32 h 1801"/>
                  <a:gd name="T82" fmla="*/ 665 w 2667"/>
                  <a:gd name="T83" fmla="*/ 46 h 1801"/>
                  <a:gd name="T84" fmla="*/ 659 w 2667"/>
                  <a:gd name="T85" fmla="*/ 55 h 1801"/>
                  <a:gd name="T86" fmla="*/ 653 w 2667"/>
                  <a:gd name="T87" fmla="*/ 62 h 1801"/>
                  <a:gd name="T88" fmla="*/ 648 w 2667"/>
                  <a:gd name="T89" fmla="*/ 71 h 1801"/>
                  <a:gd name="T90" fmla="*/ 646 w 2667"/>
                  <a:gd name="T91" fmla="*/ 82 h 1801"/>
                  <a:gd name="T92" fmla="*/ 651 w 2667"/>
                  <a:gd name="T93" fmla="*/ 89 h 1801"/>
                  <a:gd name="T94" fmla="*/ 658 w 2667"/>
                  <a:gd name="T95" fmla="*/ 94 h 1801"/>
                  <a:gd name="T96" fmla="*/ 666 w 2667"/>
                  <a:gd name="T97" fmla="*/ 96 h 1801"/>
                  <a:gd name="T98" fmla="*/ 673 w 2667"/>
                  <a:gd name="T99" fmla="*/ 101 h 1801"/>
                  <a:gd name="T100" fmla="*/ 676 w 2667"/>
                  <a:gd name="T101" fmla="*/ 114 h 1801"/>
                  <a:gd name="T102" fmla="*/ 676 w 2667"/>
                  <a:gd name="T103" fmla="*/ 340 h 18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667" h="1801">
                    <a:moveTo>
                      <a:pt x="2658" y="1328"/>
                    </a:moveTo>
                    <a:lnTo>
                      <a:pt x="2640" y="1337"/>
                    </a:lnTo>
                    <a:lnTo>
                      <a:pt x="2640" y="1356"/>
                    </a:lnTo>
                    <a:lnTo>
                      <a:pt x="2640" y="1372"/>
                    </a:lnTo>
                    <a:lnTo>
                      <a:pt x="2630" y="1392"/>
                    </a:lnTo>
                    <a:lnTo>
                      <a:pt x="2621" y="1399"/>
                    </a:lnTo>
                    <a:lnTo>
                      <a:pt x="2614" y="1418"/>
                    </a:lnTo>
                    <a:lnTo>
                      <a:pt x="2603" y="1425"/>
                    </a:lnTo>
                    <a:lnTo>
                      <a:pt x="2603" y="1436"/>
                    </a:lnTo>
                    <a:lnTo>
                      <a:pt x="2603" y="1452"/>
                    </a:lnTo>
                    <a:lnTo>
                      <a:pt x="2614" y="1461"/>
                    </a:lnTo>
                    <a:lnTo>
                      <a:pt x="2640" y="1480"/>
                    </a:lnTo>
                    <a:lnTo>
                      <a:pt x="2649" y="1489"/>
                    </a:lnTo>
                    <a:lnTo>
                      <a:pt x="2658" y="1498"/>
                    </a:lnTo>
                    <a:lnTo>
                      <a:pt x="2649" y="1516"/>
                    </a:lnTo>
                    <a:lnTo>
                      <a:pt x="2649" y="1534"/>
                    </a:lnTo>
                    <a:lnTo>
                      <a:pt x="2630" y="1561"/>
                    </a:lnTo>
                    <a:lnTo>
                      <a:pt x="2621" y="1596"/>
                    </a:lnTo>
                    <a:lnTo>
                      <a:pt x="2614" y="1622"/>
                    </a:lnTo>
                    <a:lnTo>
                      <a:pt x="2603" y="1658"/>
                    </a:lnTo>
                    <a:lnTo>
                      <a:pt x="2603" y="1702"/>
                    </a:lnTo>
                    <a:lnTo>
                      <a:pt x="2614" y="1748"/>
                    </a:lnTo>
                    <a:lnTo>
                      <a:pt x="2614" y="1774"/>
                    </a:lnTo>
                    <a:lnTo>
                      <a:pt x="2614" y="1792"/>
                    </a:lnTo>
                    <a:lnTo>
                      <a:pt x="2603" y="1801"/>
                    </a:lnTo>
                    <a:lnTo>
                      <a:pt x="2594" y="1792"/>
                    </a:lnTo>
                    <a:lnTo>
                      <a:pt x="2587" y="1782"/>
                    </a:lnTo>
                    <a:lnTo>
                      <a:pt x="2568" y="1765"/>
                    </a:lnTo>
                    <a:lnTo>
                      <a:pt x="2550" y="1748"/>
                    </a:lnTo>
                    <a:lnTo>
                      <a:pt x="2534" y="1729"/>
                    </a:lnTo>
                    <a:lnTo>
                      <a:pt x="2506" y="1721"/>
                    </a:lnTo>
                    <a:lnTo>
                      <a:pt x="2488" y="1712"/>
                    </a:lnTo>
                    <a:lnTo>
                      <a:pt x="2461" y="1712"/>
                    </a:lnTo>
                    <a:lnTo>
                      <a:pt x="2443" y="1702"/>
                    </a:lnTo>
                    <a:lnTo>
                      <a:pt x="2426" y="1685"/>
                    </a:lnTo>
                    <a:lnTo>
                      <a:pt x="2408" y="1676"/>
                    </a:lnTo>
                    <a:lnTo>
                      <a:pt x="2390" y="1658"/>
                    </a:lnTo>
                    <a:lnTo>
                      <a:pt x="2372" y="1649"/>
                    </a:lnTo>
                    <a:lnTo>
                      <a:pt x="2354" y="1641"/>
                    </a:lnTo>
                    <a:lnTo>
                      <a:pt x="2337" y="1632"/>
                    </a:lnTo>
                    <a:lnTo>
                      <a:pt x="2310" y="1641"/>
                    </a:lnTo>
                    <a:lnTo>
                      <a:pt x="2274" y="1649"/>
                    </a:lnTo>
                    <a:lnTo>
                      <a:pt x="2184" y="1658"/>
                    </a:lnTo>
                    <a:lnTo>
                      <a:pt x="2113" y="1668"/>
                    </a:lnTo>
                    <a:lnTo>
                      <a:pt x="2069" y="1658"/>
                    </a:lnTo>
                    <a:lnTo>
                      <a:pt x="2033" y="1649"/>
                    </a:lnTo>
                    <a:lnTo>
                      <a:pt x="2006" y="1632"/>
                    </a:lnTo>
                    <a:lnTo>
                      <a:pt x="1980" y="1614"/>
                    </a:lnTo>
                    <a:lnTo>
                      <a:pt x="1961" y="1588"/>
                    </a:lnTo>
                    <a:lnTo>
                      <a:pt x="1944" y="1578"/>
                    </a:lnTo>
                    <a:lnTo>
                      <a:pt x="1908" y="1561"/>
                    </a:lnTo>
                    <a:lnTo>
                      <a:pt x="1873" y="1561"/>
                    </a:lnTo>
                    <a:lnTo>
                      <a:pt x="1766" y="1561"/>
                    </a:lnTo>
                    <a:lnTo>
                      <a:pt x="1640" y="1552"/>
                    </a:lnTo>
                    <a:lnTo>
                      <a:pt x="1489" y="1552"/>
                    </a:lnTo>
                    <a:lnTo>
                      <a:pt x="1311" y="1542"/>
                    </a:lnTo>
                    <a:lnTo>
                      <a:pt x="1123" y="1534"/>
                    </a:lnTo>
                    <a:lnTo>
                      <a:pt x="919" y="1516"/>
                    </a:lnTo>
                    <a:lnTo>
                      <a:pt x="697" y="1505"/>
                    </a:lnTo>
                    <a:lnTo>
                      <a:pt x="473" y="1489"/>
                    </a:lnTo>
                    <a:lnTo>
                      <a:pt x="232" y="1472"/>
                    </a:lnTo>
                    <a:lnTo>
                      <a:pt x="0" y="1452"/>
                    </a:lnTo>
                    <a:lnTo>
                      <a:pt x="18" y="1221"/>
                    </a:lnTo>
                    <a:lnTo>
                      <a:pt x="36" y="1008"/>
                    </a:lnTo>
                    <a:lnTo>
                      <a:pt x="53" y="828"/>
                    </a:lnTo>
                    <a:lnTo>
                      <a:pt x="63" y="659"/>
                    </a:lnTo>
                    <a:lnTo>
                      <a:pt x="80" y="518"/>
                    </a:lnTo>
                    <a:lnTo>
                      <a:pt x="89" y="382"/>
                    </a:lnTo>
                    <a:lnTo>
                      <a:pt x="98" y="276"/>
                    </a:lnTo>
                    <a:lnTo>
                      <a:pt x="107" y="169"/>
                    </a:lnTo>
                    <a:lnTo>
                      <a:pt x="116" y="81"/>
                    </a:lnTo>
                    <a:lnTo>
                      <a:pt x="125" y="0"/>
                    </a:lnTo>
                    <a:lnTo>
                      <a:pt x="473" y="27"/>
                    </a:lnTo>
                    <a:lnTo>
                      <a:pt x="793" y="54"/>
                    </a:lnTo>
                    <a:lnTo>
                      <a:pt x="1106" y="71"/>
                    </a:lnTo>
                    <a:lnTo>
                      <a:pt x="1391" y="89"/>
                    </a:lnTo>
                    <a:lnTo>
                      <a:pt x="1660" y="98"/>
                    </a:lnTo>
                    <a:lnTo>
                      <a:pt x="1900" y="107"/>
                    </a:lnTo>
                    <a:lnTo>
                      <a:pt x="2122" y="116"/>
                    </a:lnTo>
                    <a:lnTo>
                      <a:pt x="2310" y="116"/>
                    </a:lnTo>
                    <a:lnTo>
                      <a:pt x="2479" y="125"/>
                    </a:lnTo>
                    <a:lnTo>
                      <a:pt x="2621" y="125"/>
                    </a:lnTo>
                    <a:lnTo>
                      <a:pt x="2621" y="151"/>
                    </a:lnTo>
                    <a:lnTo>
                      <a:pt x="2614" y="178"/>
                    </a:lnTo>
                    <a:lnTo>
                      <a:pt x="2603" y="196"/>
                    </a:lnTo>
                    <a:lnTo>
                      <a:pt x="2594" y="214"/>
                    </a:lnTo>
                    <a:lnTo>
                      <a:pt x="2577" y="231"/>
                    </a:lnTo>
                    <a:lnTo>
                      <a:pt x="2568" y="242"/>
                    </a:lnTo>
                    <a:lnTo>
                      <a:pt x="2559" y="258"/>
                    </a:lnTo>
                    <a:lnTo>
                      <a:pt x="2550" y="276"/>
                    </a:lnTo>
                    <a:lnTo>
                      <a:pt x="2541" y="295"/>
                    </a:lnTo>
                    <a:lnTo>
                      <a:pt x="2541" y="322"/>
                    </a:lnTo>
                    <a:lnTo>
                      <a:pt x="2550" y="338"/>
                    </a:lnTo>
                    <a:lnTo>
                      <a:pt x="2559" y="348"/>
                    </a:lnTo>
                    <a:lnTo>
                      <a:pt x="2568" y="357"/>
                    </a:lnTo>
                    <a:lnTo>
                      <a:pt x="2587" y="366"/>
                    </a:lnTo>
                    <a:lnTo>
                      <a:pt x="2603" y="366"/>
                    </a:lnTo>
                    <a:lnTo>
                      <a:pt x="2621" y="375"/>
                    </a:lnTo>
                    <a:lnTo>
                      <a:pt x="2630" y="382"/>
                    </a:lnTo>
                    <a:lnTo>
                      <a:pt x="2649" y="393"/>
                    </a:lnTo>
                    <a:lnTo>
                      <a:pt x="2649" y="419"/>
                    </a:lnTo>
                    <a:lnTo>
                      <a:pt x="2658" y="446"/>
                    </a:lnTo>
                    <a:lnTo>
                      <a:pt x="2667" y="1328"/>
                    </a:lnTo>
                    <a:lnTo>
                      <a:pt x="2658" y="1328"/>
                    </a:lnTo>
                    <a:close/>
                  </a:path>
                </a:pathLst>
              </a:custGeom>
              <a:solidFill>
                <a:srgbClr val="FFFFFF"/>
              </a:solidFill>
              <a:ln w="38100" cmpd="sng">
                <a:solidFill>
                  <a:schemeClr val="bg2"/>
                </a:solidFill>
                <a:round/>
                <a:headEnd/>
                <a:tailEnd/>
              </a:ln>
              <a:effectLst/>
            </p:spPr>
            <p:txBody>
              <a:bodyPr/>
              <a:lstStyle/>
              <a:p>
                <a:endParaRPr lang="en-US">
                  <a:solidFill>
                    <a:prstClr val="black"/>
                  </a:solidFill>
                </a:endParaRPr>
              </a:p>
            </p:txBody>
          </p:sp>
          <p:sp>
            <p:nvSpPr>
              <p:cNvPr id="525" name="Freeform 127"/>
              <p:cNvSpPr>
                <a:spLocks/>
              </p:cNvSpPr>
              <p:nvPr/>
            </p:nvSpPr>
            <p:spPr bwMode="auto">
              <a:xfrm>
                <a:off x="2217" y="1495"/>
                <a:ext cx="678" cy="461"/>
              </a:xfrm>
              <a:custGeom>
                <a:avLst/>
                <a:gdLst>
                  <a:gd name="T0" fmla="*/ 671 w 2667"/>
                  <a:gd name="T1" fmla="*/ 342 h 1801"/>
                  <a:gd name="T2" fmla="*/ 671 w 2667"/>
                  <a:gd name="T3" fmla="*/ 351 h 1801"/>
                  <a:gd name="T4" fmla="*/ 666 w 2667"/>
                  <a:gd name="T5" fmla="*/ 358 h 1801"/>
                  <a:gd name="T6" fmla="*/ 662 w 2667"/>
                  <a:gd name="T7" fmla="*/ 365 h 1801"/>
                  <a:gd name="T8" fmla="*/ 662 w 2667"/>
                  <a:gd name="T9" fmla="*/ 372 h 1801"/>
                  <a:gd name="T10" fmla="*/ 671 w 2667"/>
                  <a:gd name="T11" fmla="*/ 379 h 1801"/>
                  <a:gd name="T12" fmla="*/ 676 w 2667"/>
                  <a:gd name="T13" fmla="*/ 383 h 1801"/>
                  <a:gd name="T14" fmla="*/ 673 w 2667"/>
                  <a:gd name="T15" fmla="*/ 393 h 1801"/>
                  <a:gd name="T16" fmla="*/ 666 w 2667"/>
                  <a:gd name="T17" fmla="*/ 409 h 1801"/>
                  <a:gd name="T18" fmla="*/ 662 w 2667"/>
                  <a:gd name="T19" fmla="*/ 424 h 1801"/>
                  <a:gd name="T20" fmla="*/ 665 w 2667"/>
                  <a:gd name="T21" fmla="*/ 447 h 1801"/>
                  <a:gd name="T22" fmla="*/ 665 w 2667"/>
                  <a:gd name="T23" fmla="*/ 459 h 1801"/>
                  <a:gd name="T24" fmla="*/ 659 w 2667"/>
                  <a:gd name="T25" fmla="*/ 459 h 1801"/>
                  <a:gd name="T26" fmla="*/ 653 w 2667"/>
                  <a:gd name="T27" fmla="*/ 452 h 1801"/>
                  <a:gd name="T28" fmla="*/ 644 w 2667"/>
                  <a:gd name="T29" fmla="*/ 443 h 1801"/>
                  <a:gd name="T30" fmla="*/ 632 w 2667"/>
                  <a:gd name="T31" fmla="*/ 438 h 1801"/>
                  <a:gd name="T32" fmla="*/ 621 w 2667"/>
                  <a:gd name="T33" fmla="*/ 436 h 1801"/>
                  <a:gd name="T34" fmla="*/ 612 w 2667"/>
                  <a:gd name="T35" fmla="*/ 429 h 1801"/>
                  <a:gd name="T36" fmla="*/ 603 w 2667"/>
                  <a:gd name="T37" fmla="*/ 422 h 1801"/>
                  <a:gd name="T38" fmla="*/ 594 w 2667"/>
                  <a:gd name="T39" fmla="*/ 418 h 1801"/>
                  <a:gd name="T40" fmla="*/ 578 w 2667"/>
                  <a:gd name="T41" fmla="*/ 422 h 1801"/>
                  <a:gd name="T42" fmla="*/ 537 w 2667"/>
                  <a:gd name="T43" fmla="*/ 427 h 1801"/>
                  <a:gd name="T44" fmla="*/ 517 w 2667"/>
                  <a:gd name="T45" fmla="*/ 422 h 1801"/>
                  <a:gd name="T46" fmla="*/ 503 w 2667"/>
                  <a:gd name="T47" fmla="*/ 413 h 1801"/>
                  <a:gd name="T48" fmla="*/ 494 w 2667"/>
                  <a:gd name="T49" fmla="*/ 404 h 1801"/>
                  <a:gd name="T50" fmla="*/ 476 w 2667"/>
                  <a:gd name="T51" fmla="*/ 400 h 1801"/>
                  <a:gd name="T52" fmla="*/ 417 w 2667"/>
                  <a:gd name="T53" fmla="*/ 397 h 1801"/>
                  <a:gd name="T54" fmla="*/ 333 w 2667"/>
                  <a:gd name="T55" fmla="*/ 395 h 1801"/>
                  <a:gd name="T56" fmla="*/ 234 w 2667"/>
                  <a:gd name="T57" fmla="*/ 388 h 1801"/>
                  <a:gd name="T58" fmla="*/ 120 w 2667"/>
                  <a:gd name="T59" fmla="*/ 381 h 1801"/>
                  <a:gd name="T60" fmla="*/ 0 w 2667"/>
                  <a:gd name="T61" fmla="*/ 372 h 1801"/>
                  <a:gd name="T62" fmla="*/ 9 w 2667"/>
                  <a:gd name="T63" fmla="*/ 258 h 1801"/>
                  <a:gd name="T64" fmla="*/ 16 w 2667"/>
                  <a:gd name="T65" fmla="*/ 169 h 1801"/>
                  <a:gd name="T66" fmla="*/ 23 w 2667"/>
                  <a:gd name="T67" fmla="*/ 98 h 1801"/>
                  <a:gd name="T68" fmla="*/ 27 w 2667"/>
                  <a:gd name="T69" fmla="*/ 43 h 1801"/>
                  <a:gd name="T70" fmla="*/ 32 w 2667"/>
                  <a:gd name="T71" fmla="*/ 0 h 1801"/>
                  <a:gd name="T72" fmla="*/ 202 w 2667"/>
                  <a:gd name="T73" fmla="*/ 14 h 1801"/>
                  <a:gd name="T74" fmla="*/ 354 w 2667"/>
                  <a:gd name="T75" fmla="*/ 23 h 1801"/>
                  <a:gd name="T76" fmla="*/ 483 w 2667"/>
                  <a:gd name="T77" fmla="*/ 27 h 1801"/>
                  <a:gd name="T78" fmla="*/ 587 w 2667"/>
                  <a:gd name="T79" fmla="*/ 30 h 1801"/>
                  <a:gd name="T80" fmla="*/ 666 w 2667"/>
                  <a:gd name="T81" fmla="*/ 32 h 1801"/>
                  <a:gd name="T82" fmla="*/ 665 w 2667"/>
                  <a:gd name="T83" fmla="*/ 46 h 1801"/>
                  <a:gd name="T84" fmla="*/ 659 w 2667"/>
                  <a:gd name="T85" fmla="*/ 55 h 1801"/>
                  <a:gd name="T86" fmla="*/ 653 w 2667"/>
                  <a:gd name="T87" fmla="*/ 62 h 1801"/>
                  <a:gd name="T88" fmla="*/ 648 w 2667"/>
                  <a:gd name="T89" fmla="*/ 71 h 1801"/>
                  <a:gd name="T90" fmla="*/ 646 w 2667"/>
                  <a:gd name="T91" fmla="*/ 82 h 1801"/>
                  <a:gd name="T92" fmla="*/ 651 w 2667"/>
                  <a:gd name="T93" fmla="*/ 89 h 1801"/>
                  <a:gd name="T94" fmla="*/ 658 w 2667"/>
                  <a:gd name="T95" fmla="*/ 94 h 1801"/>
                  <a:gd name="T96" fmla="*/ 666 w 2667"/>
                  <a:gd name="T97" fmla="*/ 96 h 1801"/>
                  <a:gd name="T98" fmla="*/ 673 w 2667"/>
                  <a:gd name="T99" fmla="*/ 101 h 1801"/>
                  <a:gd name="T100" fmla="*/ 676 w 2667"/>
                  <a:gd name="T101" fmla="*/ 114 h 1801"/>
                  <a:gd name="T102" fmla="*/ 678 w 2667"/>
                  <a:gd name="T103" fmla="*/ 340 h 180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667" h="1801">
                    <a:moveTo>
                      <a:pt x="2658" y="1328"/>
                    </a:moveTo>
                    <a:lnTo>
                      <a:pt x="2640" y="1337"/>
                    </a:lnTo>
                    <a:lnTo>
                      <a:pt x="2640" y="1356"/>
                    </a:lnTo>
                    <a:lnTo>
                      <a:pt x="2640" y="1372"/>
                    </a:lnTo>
                    <a:lnTo>
                      <a:pt x="2630" y="1392"/>
                    </a:lnTo>
                    <a:lnTo>
                      <a:pt x="2621" y="1399"/>
                    </a:lnTo>
                    <a:lnTo>
                      <a:pt x="2614" y="1418"/>
                    </a:lnTo>
                    <a:lnTo>
                      <a:pt x="2603" y="1425"/>
                    </a:lnTo>
                    <a:lnTo>
                      <a:pt x="2603" y="1436"/>
                    </a:lnTo>
                    <a:lnTo>
                      <a:pt x="2603" y="1452"/>
                    </a:lnTo>
                    <a:lnTo>
                      <a:pt x="2614" y="1461"/>
                    </a:lnTo>
                    <a:lnTo>
                      <a:pt x="2640" y="1480"/>
                    </a:lnTo>
                    <a:lnTo>
                      <a:pt x="2649" y="1489"/>
                    </a:lnTo>
                    <a:lnTo>
                      <a:pt x="2658" y="1498"/>
                    </a:lnTo>
                    <a:lnTo>
                      <a:pt x="2649" y="1516"/>
                    </a:lnTo>
                    <a:lnTo>
                      <a:pt x="2649" y="1534"/>
                    </a:lnTo>
                    <a:lnTo>
                      <a:pt x="2630" y="1561"/>
                    </a:lnTo>
                    <a:lnTo>
                      <a:pt x="2621" y="1596"/>
                    </a:lnTo>
                    <a:lnTo>
                      <a:pt x="2614" y="1622"/>
                    </a:lnTo>
                    <a:lnTo>
                      <a:pt x="2603" y="1658"/>
                    </a:lnTo>
                    <a:lnTo>
                      <a:pt x="2603" y="1702"/>
                    </a:lnTo>
                    <a:lnTo>
                      <a:pt x="2614" y="1748"/>
                    </a:lnTo>
                    <a:lnTo>
                      <a:pt x="2614" y="1774"/>
                    </a:lnTo>
                    <a:lnTo>
                      <a:pt x="2614" y="1792"/>
                    </a:lnTo>
                    <a:lnTo>
                      <a:pt x="2603" y="1801"/>
                    </a:lnTo>
                    <a:lnTo>
                      <a:pt x="2594" y="1792"/>
                    </a:lnTo>
                    <a:lnTo>
                      <a:pt x="2587" y="1782"/>
                    </a:lnTo>
                    <a:lnTo>
                      <a:pt x="2568" y="1765"/>
                    </a:lnTo>
                    <a:lnTo>
                      <a:pt x="2550" y="1748"/>
                    </a:lnTo>
                    <a:lnTo>
                      <a:pt x="2534" y="1729"/>
                    </a:lnTo>
                    <a:lnTo>
                      <a:pt x="2506" y="1721"/>
                    </a:lnTo>
                    <a:lnTo>
                      <a:pt x="2488" y="1712"/>
                    </a:lnTo>
                    <a:lnTo>
                      <a:pt x="2461" y="1712"/>
                    </a:lnTo>
                    <a:lnTo>
                      <a:pt x="2443" y="1702"/>
                    </a:lnTo>
                    <a:lnTo>
                      <a:pt x="2426" y="1685"/>
                    </a:lnTo>
                    <a:lnTo>
                      <a:pt x="2408" y="1676"/>
                    </a:lnTo>
                    <a:lnTo>
                      <a:pt x="2390" y="1658"/>
                    </a:lnTo>
                    <a:lnTo>
                      <a:pt x="2372" y="1649"/>
                    </a:lnTo>
                    <a:lnTo>
                      <a:pt x="2354" y="1641"/>
                    </a:lnTo>
                    <a:lnTo>
                      <a:pt x="2337" y="1632"/>
                    </a:lnTo>
                    <a:lnTo>
                      <a:pt x="2310" y="1641"/>
                    </a:lnTo>
                    <a:lnTo>
                      <a:pt x="2274" y="1649"/>
                    </a:lnTo>
                    <a:lnTo>
                      <a:pt x="2184" y="1658"/>
                    </a:lnTo>
                    <a:lnTo>
                      <a:pt x="2113" y="1668"/>
                    </a:lnTo>
                    <a:lnTo>
                      <a:pt x="2069" y="1658"/>
                    </a:lnTo>
                    <a:lnTo>
                      <a:pt x="2033" y="1649"/>
                    </a:lnTo>
                    <a:lnTo>
                      <a:pt x="2006" y="1632"/>
                    </a:lnTo>
                    <a:lnTo>
                      <a:pt x="1980" y="1614"/>
                    </a:lnTo>
                    <a:lnTo>
                      <a:pt x="1961" y="1588"/>
                    </a:lnTo>
                    <a:lnTo>
                      <a:pt x="1944" y="1578"/>
                    </a:lnTo>
                    <a:lnTo>
                      <a:pt x="1908" y="1561"/>
                    </a:lnTo>
                    <a:lnTo>
                      <a:pt x="1873" y="1561"/>
                    </a:lnTo>
                    <a:lnTo>
                      <a:pt x="1766" y="1561"/>
                    </a:lnTo>
                    <a:lnTo>
                      <a:pt x="1640" y="1552"/>
                    </a:lnTo>
                    <a:lnTo>
                      <a:pt x="1489" y="1552"/>
                    </a:lnTo>
                    <a:lnTo>
                      <a:pt x="1311" y="1542"/>
                    </a:lnTo>
                    <a:lnTo>
                      <a:pt x="1123" y="1534"/>
                    </a:lnTo>
                    <a:lnTo>
                      <a:pt x="919" y="1516"/>
                    </a:lnTo>
                    <a:lnTo>
                      <a:pt x="697" y="1505"/>
                    </a:lnTo>
                    <a:lnTo>
                      <a:pt x="473" y="1489"/>
                    </a:lnTo>
                    <a:lnTo>
                      <a:pt x="232" y="1472"/>
                    </a:lnTo>
                    <a:lnTo>
                      <a:pt x="0" y="1452"/>
                    </a:lnTo>
                    <a:lnTo>
                      <a:pt x="18" y="1221"/>
                    </a:lnTo>
                    <a:lnTo>
                      <a:pt x="36" y="1008"/>
                    </a:lnTo>
                    <a:lnTo>
                      <a:pt x="53" y="828"/>
                    </a:lnTo>
                    <a:lnTo>
                      <a:pt x="63" y="659"/>
                    </a:lnTo>
                    <a:lnTo>
                      <a:pt x="80" y="518"/>
                    </a:lnTo>
                    <a:lnTo>
                      <a:pt x="89" y="382"/>
                    </a:lnTo>
                    <a:lnTo>
                      <a:pt x="98" y="276"/>
                    </a:lnTo>
                    <a:lnTo>
                      <a:pt x="107" y="169"/>
                    </a:lnTo>
                    <a:lnTo>
                      <a:pt x="116" y="81"/>
                    </a:lnTo>
                    <a:lnTo>
                      <a:pt x="125" y="0"/>
                    </a:lnTo>
                    <a:lnTo>
                      <a:pt x="473" y="27"/>
                    </a:lnTo>
                    <a:lnTo>
                      <a:pt x="793" y="54"/>
                    </a:lnTo>
                    <a:lnTo>
                      <a:pt x="1106" y="71"/>
                    </a:lnTo>
                    <a:lnTo>
                      <a:pt x="1391" y="89"/>
                    </a:lnTo>
                    <a:lnTo>
                      <a:pt x="1660" y="98"/>
                    </a:lnTo>
                    <a:lnTo>
                      <a:pt x="1900" y="107"/>
                    </a:lnTo>
                    <a:lnTo>
                      <a:pt x="2122" y="116"/>
                    </a:lnTo>
                    <a:lnTo>
                      <a:pt x="2310" y="116"/>
                    </a:lnTo>
                    <a:lnTo>
                      <a:pt x="2479" y="125"/>
                    </a:lnTo>
                    <a:lnTo>
                      <a:pt x="2621" y="125"/>
                    </a:lnTo>
                    <a:lnTo>
                      <a:pt x="2621" y="151"/>
                    </a:lnTo>
                    <a:lnTo>
                      <a:pt x="2614" y="178"/>
                    </a:lnTo>
                    <a:lnTo>
                      <a:pt x="2603" y="196"/>
                    </a:lnTo>
                    <a:lnTo>
                      <a:pt x="2594" y="214"/>
                    </a:lnTo>
                    <a:lnTo>
                      <a:pt x="2577" y="231"/>
                    </a:lnTo>
                    <a:lnTo>
                      <a:pt x="2568" y="242"/>
                    </a:lnTo>
                    <a:lnTo>
                      <a:pt x="2559" y="258"/>
                    </a:lnTo>
                    <a:lnTo>
                      <a:pt x="2550" y="276"/>
                    </a:lnTo>
                    <a:lnTo>
                      <a:pt x="2541" y="295"/>
                    </a:lnTo>
                    <a:lnTo>
                      <a:pt x="2541" y="322"/>
                    </a:lnTo>
                    <a:lnTo>
                      <a:pt x="2550" y="338"/>
                    </a:lnTo>
                    <a:lnTo>
                      <a:pt x="2559" y="348"/>
                    </a:lnTo>
                    <a:lnTo>
                      <a:pt x="2568" y="357"/>
                    </a:lnTo>
                    <a:lnTo>
                      <a:pt x="2587" y="366"/>
                    </a:lnTo>
                    <a:lnTo>
                      <a:pt x="2603" y="366"/>
                    </a:lnTo>
                    <a:lnTo>
                      <a:pt x="2621" y="375"/>
                    </a:lnTo>
                    <a:lnTo>
                      <a:pt x="2630" y="382"/>
                    </a:lnTo>
                    <a:lnTo>
                      <a:pt x="2649" y="393"/>
                    </a:lnTo>
                    <a:lnTo>
                      <a:pt x="2649" y="419"/>
                    </a:lnTo>
                    <a:lnTo>
                      <a:pt x="2658" y="446"/>
                    </a:lnTo>
                    <a:lnTo>
                      <a:pt x="2667" y="1328"/>
                    </a:lnTo>
                  </a:path>
                </a:pathLst>
              </a:custGeom>
              <a:noFill/>
              <a:ln w="38100" cmpd="sng">
                <a:solidFill>
                  <a:schemeClr val="bg2"/>
                </a:solidFill>
                <a:prstDash val="solid"/>
                <a:round/>
                <a:headEnd/>
                <a:tailEnd/>
              </a:ln>
              <a:effectLst/>
            </p:spPr>
            <p:txBody>
              <a:bodyPr/>
              <a:lstStyle/>
              <a:p>
                <a:endParaRPr lang="en-US">
                  <a:solidFill>
                    <a:prstClr val="black"/>
                  </a:solidFill>
                </a:endParaRPr>
              </a:p>
            </p:txBody>
          </p:sp>
        </p:grpSp>
        <p:sp>
          <p:nvSpPr>
            <p:cNvPr id="400" name="Freeform 394"/>
            <p:cNvSpPr>
              <a:spLocks/>
            </p:cNvSpPr>
            <p:nvPr/>
          </p:nvSpPr>
          <p:spPr bwMode="auto">
            <a:xfrm>
              <a:off x="1000100" y="1285860"/>
              <a:ext cx="4473781" cy="3895920"/>
            </a:xfrm>
            <a:custGeom>
              <a:avLst/>
              <a:gdLst>
                <a:gd name="T0" fmla="*/ 869728 w 3855"/>
                <a:gd name="T1" fmla="*/ 67214 h 2650"/>
                <a:gd name="T2" fmla="*/ 2340358 w 3855"/>
                <a:gd name="T3" fmla="*/ 130475 h 2650"/>
                <a:gd name="T4" fmla="*/ 2846381 w 3855"/>
                <a:gd name="T5" fmla="*/ 889599 h 2650"/>
                <a:gd name="T6" fmla="*/ 3210086 w 3855"/>
                <a:gd name="T7" fmla="*/ 1474758 h 2650"/>
                <a:gd name="T8" fmla="*/ 3004514 w 3855"/>
                <a:gd name="T9" fmla="*/ 1775244 h 2650"/>
                <a:gd name="T10" fmla="*/ 2688249 w 3855"/>
                <a:gd name="T11" fmla="*/ 2012471 h 2650"/>
                <a:gd name="T12" fmla="*/ 2387798 w 3855"/>
                <a:gd name="T13" fmla="*/ 2392033 h 2650"/>
                <a:gd name="T14" fmla="*/ 2308732 w 3855"/>
                <a:gd name="T15" fmla="*/ 2882301 h 2650"/>
                <a:gd name="T16" fmla="*/ 2498490 w 3855"/>
                <a:gd name="T17" fmla="*/ 2961376 h 2650"/>
                <a:gd name="T18" fmla="*/ 2735689 w 3855"/>
                <a:gd name="T19" fmla="*/ 3072082 h 2650"/>
                <a:gd name="T20" fmla="*/ 2988700 w 3855"/>
                <a:gd name="T21" fmla="*/ 2629259 h 2650"/>
                <a:gd name="T22" fmla="*/ 3463097 w 3855"/>
                <a:gd name="T23" fmla="*/ 2154807 h 2650"/>
                <a:gd name="T24" fmla="*/ 3779362 w 3855"/>
                <a:gd name="T25" fmla="*/ 1949210 h 2650"/>
                <a:gd name="T26" fmla="*/ 4285385 w 3855"/>
                <a:gd name="T27" fmla="*/ 2123176 h 2650"/>
                <a:gd name="T28" fmla="*/ 5139300 w 3855"/>
                <a:gd name="T29" fmla="*/ 1854320 h 2650"/>
                <a:gd name="T30" fmla="*/ 5961588 w 3855"/>
                <a:gd name="T31" fmla="*/ 1980841 h 2650"/>
                <a:gd name="T32" fmla="*/ 6325292 w 3855"/>
                <a:gd name="T33" fmla="*/ 2075731 h 2650"/>
                <a:gd name="T34" fmla="*/ 6277852 w 3855"/>
                <a:gd name="T35" fmla="*/ 1743614 h 2650"/>
                <a:gd name="T36" fmla="*/ 6404358 w 3855"/>
                <a:gd name="T37" fmla="*/ 1458942 h 2650"/>
                <a:gd name="T38" fmla="*/ 6752249 w 3855"/>
                <a:gd name="T39" fmla="*/ 1205901 h 2650"/>
                <a:gd name="T40" fmla="*/ 6894568 w 3855"/>
                <a:gd name="T41" fmla="*/ 1047750 h 2650"/>
                <a:gd name="T42" fmla="*/ 7289899 w 3855"/>
                <a:gd name="T43" fmla="*/ 873784 h 2650"/>
                <a:gd name="T44" fmla="*/ 7542911 w 3855"/>
                <a:gd name="T45" fmla="*/ 921229 h 2650"/>
                <a:gd name="T46" fmla="*/ 7321525 w 3855"/>
                <a:gd name="T47" fmla="*/ 1411497 h 2650"/>
                <a:gd name="T48" fmla="*/ 6878755 w 3855"/>
                <a:gd name="T49" fmla="*/ 1791059 h 2650"/>
                <a:gd name="T50" fmla="*/ 6609930 w 3855"/>
                <a:gd name="T51" fmla="*/ 2044101 h 2650"/>
                <a:gd name="T52" fmla="*/ 6277852 w 3855"/>
                <a:gd name="T53" fmla="*/ 2518554 h 2650"/>
                <a:gd name="T54" fmla="*/ 6072280 w 3855"/>
                <a:gd name="T55" fmla="*/ 2882301 h 2650"/>
                <a:gd name="T56" fmla="*/ 5724389 w 3855"/>
                <a:gd name="T57" fmla="*/ 3293493 h 2650"/>
                <a:gd name="T58" fmla="*/ 5439751 w 3855"/>
                <a:gd name="T59" fmla="*/ 3562350 h 2650"/>
                <a:gd name="T60" fmla="*/ 5234179 w 3855"/>
                <a:gd name="T61" fmla="*/ 3831207 h 2650"/>
                <a:gd name="T62" fmla="*/ 5123486 w 3855"/>
                <a:gd name="T63" fmla="*/ 4052618 h 2650"/>
                <a:gd name="T64" fmla="*/ 5281619 w 3855"/>
                <a:gd name="T65" fmla="*/ 4274029 h 2650"/>
                <a:gd name="T66" fmla="*/ 4949541 w 3855"/>
                <a:gd name="T67" fmla="*/ 4258214 h 2650"/>
                <a:gd name="T68" fmla="*/ 4490957 w 3855"/>
                <a:gd name="T69" fmla="*/ 4084248 h 2650"/>
                <a:gd name="T70" fmla="*/ 3178459 w 3855"/>
                <a:gd name="T71" fmla="*/ 3815392 h 2650"/>
                <a:gd name="T72" fmla="*/ 3004514 w 3855"/>
                <a:gd name="T73" fmla="*/ 3799576 h 2650"/>
                <a:gd name="T74" fmla="*/ 3178459 w 3855"/>
                <a:gd name="T75" fmla="*/ 4621961 h 2650"/>
                <a:gd name="T76" fmla="*/ 3146833 w 3855"/>
                <a:gd name="T77" fmla="*/ 4922448 h 2650"/>
                <a:gd name="T78" fmla="*/ 2862195 w 3855"/>
                <a:gd name="T79" fmla="*/ 4843373 h 2650"/>
                <a:gd name="T80" fmla="*/ 2371984 w 3855"/>
                <a:gd name="T81" fmla="*/ 5175490 h 2650"/>
                <a:gd name="T82" fmla="*/ 1771082 w 3855"/>
                <a:gd name="T83" fmla="*/ 5159675 h 2650"/>
                <a:gd name="T84" fmla="*/ 948794 w 3855"/>
                <a:gd name="T85" fmla="*/ 4811742 h 2650"/>
                <a:gd name="T86" fmla="*/ 506023 w 3855"/>
                <a:gd name="T87" fmla="*/ 4495441 h 2650"/>
                <a:gd name="T88" fmla="*/ 474397 w 3855"/>
                <a:gd name="T89" fmla="*/ 4115878 h 2650"/>
                <a:gd name="T90" fmla="*/ 189759 w 3855"/>
                <a:gd name="T91" fmla="*/ 3625610 h 2650"/>
                <a:gd name="T92" fmla="*/ 79066 w 3855"/>
                <a:gd name="T93" fmla="*/ 3230233 h 2650"/>
                <a:gd name="T94" fmla="*/ 0 w 3855"/>
                <a:gd name="T95" fmla="*/ 2961376 h 2650"/>
                <a:gd name="T96" fmla="*/ 110693 w 3855"/>
                <a:gd name="T97" fmla="*/ 2724150 h 2650"/>
                <a:gd name="T98" fmla="*/ 300451 w 3855"/>
                <a:gd name="T99" fmla="*/ 2233882 h 2650"/>
                <a:gd name="T100" fmla="*/ 1122739 w 3855"/>
                <a:gd name="T101" fmla="*/ 2075731 h 2650"/>
                <a:gd name="T102" fmla="*/ 1170179 w 3855"/>
                <a:gd name="T103" fmla="*/ 1538018 h 2650"/>
                <a:gd name="T104" fmla="*/ 1265058 w 3855"/>
                <a:gd name="T105" fmla="*/ 1158456 h 2650"/>
                <a:gd name="T106" fmla="*/ 980420 w 3855"/>
                <a:gd name="T107" fmla="*/ 715633 h 2650"/>
                <a:gd name="T108" fmla="*/ 838101 w 3855"/>
                <a:gd name="T109" fmla="*/ 778893 h 2650"/>
                <a:gd name="T110" fmla="*/ 948794 w 3855"/>
                <a:gd name="T111" fmla="*/ 1142641 h 2650"/>
                <a:gd name="T112" fmla="*/ 885541 w 3855"/>
                <a:gd name="T113" fmla="*/ 1221716 h 2650"/>
                <a:gd name="T114" fmla="*/ 664156 w 3855"/>
                <a:gd name="T115" fmla="*/ 873784 h 2650"/>
                <a:gd name="T116" fmla="*/ 537650 w 3855"/>
                <a:gd name="T117" fmla="*/ 668188 h 2650"/>
                <a:gd name="T118" fmla="*/ 284638 w 3855"/>
                <a:gd name="T119" fmla="*/ 67214 h 2650"/>
                <a:gd name="T120" fmla="*/ 395331 w 3855"/>
                <a:gd name="T121" fmla="*/ 3954 h 26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855" h="2650">
                  <a:moveTo>
                    <a:pt x="144" y="2"/>
                  </a:moveTo>
                  <a:cubicBezTo>
                    <a:pt x="235" y="10"/>
                    <a:pt x="326" y="7"/>
                    <a:pt x="416" y="18"/>
                  </a:cubicBezTo>
                  <a:cubicBezTo>
                    <a:pt x="426" y="19"/>
                    <a:pt x="431" y="30"/>
                    <a:pt x="440" y="34"/>
                  </a:cubicBezTo>
                  <a:cubicBezTo>
                    <a:pt x="468" y="48"/>
                    <a:pt x="506" y="52"/>
                    <a:pt x="536" y="58"/>
                  </a:cubicBezTo>
                  <a:cubicBezTo>
                    <a:pt x="605" y="104"/>
                    <a:pt x="742" y="101"/>
                    <a:pt x="816" y="106"/>
                  </a:cubicBezTo>
                  <a:cubicBezTo>
                    <a:pt x="1104" y="98"/>
                    <a:pt x="1031" y="117"/>
                    <a:pt x="1184" y="66"/>
                  </a:cubicBezTo>
                  <a:cubicBezTo>
                    <a:pt x="1208" y="138"/>
                    <a:pt x="1269" y="206"/>
                    <a:pt x="1312" y="266"/>
                  </a:cubicBezTo>
                  <a:cubicBezTo>
                    <a:pt x="1340" y="306"/>
                    <a:pt x="1357" y="353"/>
                    <a:pt x="1384" y="394"/>
                  </a:cubicBezTo>
                  <a:cubicBezTo>
                    <a:pt x="1399" y="416"/>
                    <a:pt x="1425" y="428"/>
                    <a:pt x="1440" y="450"/>
                  </a:cubicBezTo>
                  <a:cubicBezTo>
                    <a:pt x="1476" y="503"/>
                    <a:pt x="1507" y="582"/>
                    <a:pt x="1560" y="618"/>
                  </a:cubicBezTo>
                  <a:cubicBezTo>
                    <a:pt x="1570" y="649"/>
                    <a:pt x="1594" y="661"/>
                    <a:pt x="1608" y="690"/>
                  </a:cubicBezTo>
                  <a:cubicBezTo>
                    <a:pt x="1614" y="701"/>
                    <a:pt x="1621" y="736"/>
                    <a:pt x="1624" y="746"/>
                  </a:cubicBezTo>
                  <a:cubicBezTo>
                    <a:pt x="1621" y="773"/>
                    <a:pt x="1628" y="802"/>
                    <a:pt x="1616" y="826"/>
                  </a:cubicBezTo>
                  <a:cubicBezTo>
                    <a:pt x="1607" y="843"/>
                    <a:pt x="1584" y="847"/>
                    <a:pt x="1568" y="858"/>
                  </a:cubicBezTo>
                  <a:cubicBezTo>
                    <a:pt x="1551" y="870"/>
                    <a:pt x="1538" y="888"/>
                    <a:pt x="1520" y="898"/>
                  </a:cubicBezTo>
                  <a:cubicBezTo>
                    <a:pt x="1505" y="906"/>
                    <a:pt x="1486" y="905"/>
                    <a:pt x="1472" y="914"/>
                  </a:cubicBezTo>
                  <a:cubicBezTo>
                    <a:pt x="1456" y="925"/>
                    <a:pt x="1424" y="946"/>
                    <a:pt x="1424" y="946"/>
                  </a:cubicBezTo>
                  <a:cubicBezTo>
                    <a:pt x="1405" y="975"/>
                    <a:pt x="1389" y="999"/>
                    <a:pt x="1360" y="1018"/>
                  </a:cubicBezTo>
                  <a:cubicBezTo>
                    <a:pt x="1342" y="1045"/>
                    <a:pt x="1319" y="1059"/>
                    <a:pt x="1296" y="1082"/>
                  </a:cubicBezTo>
                  <a:cubicBezTo>
                    <a:pt x="1280" y="1131"/>
                    <a:pt x="1319" y="1122"/>
                    <a:pt x="1272" y="1138"/>
                  </a:cubicBezTo>
                  <a:cubicBezTo>
                    <a:pt x="1254" y="1165"/>
                    <a:pt x="1226" y="1183"/>
                    <a:pt x="1208" y="1210"/>
                  </a:cubicBezTo>
                  <a:cubicBezTo>
                    <a:pt x="1174" y="1261"/>
                    <a:pt x="1147" y="1308"/>
                    <a:pt x="1120" y="1362"/>
                  </a:cubicBezTo>
                  <a:cubicBezTo>
                    <a:pt x="1140" y="1442"/>
                    <a:pt x="1110" y="1360"/>
                    <a:pt x="1152" y="1402"/>
                  </a:cubicBezTo>
                  <a:cubicBezTo>
                    <a:pt x="1156" y="1406"/>
                    <a:pt x="1167" y="1457"/>
                    <a:pt x="1168" y="1458"/>
                  </a:cubicBezTo>
                  <a:cubicBezTo>
                    <a:pt x="1173" y="1465"/>
                    <a:pt x="1184" y="1462"/>
                    <a:pt x="1192" y="1466"/>
                  </a:cubicBezTo>
                  <a:cubicBezTo>
                    <a:pt x="1201" y="1470"/>
                    <a:pt x="1207" y="1478"/>
                    <a:pt x="1216" y="1482"/>
                  </a:cubicBezTo>
                  <a:cubicBezTo>
                    <a:pt x="1231" y="1489"/>
                    <a:pt x="1264" y="1498"/>
                    <a:pt x="1264" y="1498"/>
                  </a:cubicBezTo>
                  <a:cubicBezTo>
                    <a:pt x="1283" y="1492"/>
                    <a:pt x="1309" y="1479"/>
                    <a:pt x="1328" y="1498"/>
                  </a:cubicBezTo>
                  <a:cubicBezTo>
                    <a:pt x="1338" y="1508"/>
                    <a:pt x="1326" y="1528"/>
                    <a:pt x="1336" y="1538"/>
                  </a:cubicBezTo>
                  <a:cubicBezTo>
                    <a:pt x="1348" y="1550"/>
                    <a:pt x="1368" y="1549"/>
                    <a:pt x="1384" y="1554"/>
                  </a:cubicBezTo>
                  <a:cubicBezTo>
                    <a:pt x="1392" y="1557"/>
                    <a:pt x="1408" y="1562"/>
                    <a:pt x="1408" y="1562"/>
                  </a:cubicBezTo>
                  <a:cubicBezTo>
                    <a:pt x="1428" y="1532"/>
                    <a:pt x="1433" y="1511"/>
                    <a:pt x="1440" y="1474"/>
                  </a:cubicBezTo>
                  <a:cubicBezTo>
                    <a:pt x="1450" y="1306"/>
                    <a:pt x="1412" y="1363"/>
                    <a:pt x="1512" y="1330"/>
                  </a:cubicBezTo>
                  <a:cubicBezTo>
                    <a:pt x="1537" y="1305"/>
                    <a:pt x="1585" y="1271"/>
                    <a:pt x="1608" y="1242"/>
                  </a:cubicBezTo>
                  <a:cubicBezTo>
                    <a:pt x="1639" y="1202"/>
                    <a:pt x="1661" y="1159"/>
                    <a:pt x="1704" y="1130"/>
                  </a:cubicBezTo>
                  <a:cubicBezTo>
                    <a:pt x="1743" y="1072"/>
                    <a:pt x="1691" y="1141"/>
                    <a:pt x="1752" y="1090"/>
                  </a:cubicBezTo>
                  <a:cubicBezTo>
                    <a:pt x="1759" y="1084"/>
                    <a:pt x="1761" y="1073"/>
                    <a:pt x="1768" y="1066"/>
                  </a:cubicBezTo>
                  <a:cubicBezTo>
                    <a:pt x="1784" y="1050"/>
                    <a:pt x="1796" y="1049"/>
                    <a:pt x="1816" y="1042"/>
                  </a:cubicBezTo>
                  <a:cubicBezTo>
                    <a:pt x="1842" y="1016"/>
                    <a:pt x="1876" y="998"/>
                    <a:pt x="1912" y="986"/>
                  </a:cubicBezTo>
                  <a:cubicBezTo>
                    <a:pt x="1978" y="1003"/>
                    <a:pt x="2022" y="1013"/>
                    <a:pt x="2080" y="1042"/>
                  </a:cubicBezTo>
                  <a:cubicBezTo>
                    <a:pt x="2089" y="1046"/>
                    <a:pt x="2095" y="1055"/>
                    <a:pt x="2104" y="1058"/>
                  </a:cubicBezTo>
                  <a:cubicBezTo>
                    <a:pt x="2125" y="1066"/>
                    <a:pt x="2168" y="1074"/>
                    <a:pt x="2168" y="1074"/>
                  </a:cubicBezTo>
                  <a:cubicBezTo>
                    <a:pt x="2234" y="1067"/>
                    <a:pt x="2286" y="1060"/>
                    <a:pt x="2336" y="1010"/>
                  </a:cubicBezTo>
                  <a:cubicBezTo>
                    <a:pt x="2359" y="987"/>
                    <a:pt x="2376" y="950"/>
                    <a:pt x="2408" y="946"/>
                  </a:cubicBezTo>
                  <a:cubicBezTo>
                    <a:pt x="2472" y="939"/>
                    <a:pt x="2536" y="941"/>
                    <a:pt x="2600" y="938"/>
                  </a:cubicBezTo>
                  <a:cubicBezTo>
                    <a:pt x="2659" y="923"/>
                    <a:pt x="2723" y="953"/>
                    <a:pt x="2784" y="962"/>
                  </a:cubicBezTo>
                  <a:cubicBezTo>
                    <a:pt x="2848" y="983"/>
                    <a:pt x="2925" y="986"/>
                    <a:pt x="2992" y="994"/>
                  </a:cubicBezTo>
                  <a:cubicBezTo>
                    <a:pt x="3000" y="997"/>
                    <a:pt x="3008" y="1001"/>
                    <a:pt x="3016" y="1002"/>
                  </a:cubicBezTo>
                  <a:cubicBezTo>
                    <a:pt x="3040" y="1006"/>
                    <a:pt x="3065" y="1004"/>
                    <a:pt x="3088" y="1010"/>
                  </a:cubicBezTo>
                  <a:cubicBezTo>
                    <a:pt x="3097" y="1012"/>
                    <a:pt x="3103" y="1022"/>
                    <a:pt x="3112" y="1026"/>
                  </a:cubicBezTo>
                  <a:cubicBezTo>
                    <a:pt x="3139" y="1040"/>
                    <a:pt x="3171" y="1040"/>
                    <a:pt x="3200" y="1050"/>
                  </a:cubicBezTo>
                  <a:cubicBezTo>
                    <a:pt x="3234" y="999"/>
                    <a:pt x="3249" y="979"/>
                    <a:pt x="3200" y="930"/>
                  </a:cubicBezTo>
                  <a:cubicBezTo>
                    <a:pt x="3197" y="922"/>
                    <a:pt x="3196" y="914"/>
                    <a:pt x="3192" y="906"/>
                  </a:cubicBezTo>
                  <a:cubicBezTo>
                    <a:pt x="3188" y="897"/>
                    <a:pt x="3180" y="891"/>
                    <a:pt x="3176" y="882"/>
                  </a:cubicBezTo>
                  <a:cubicBezTo>
                    <a:pt x="3169" y="867"/>
                    <a:pt x="3160" y="834"/>
                    <a:pt x="3160" y="834"/>
                  </a:cubicBezTo>
                  <a:cubicBezTo>
                    <a:pt x="3163" y="818"/>
                    <a:pt x="3161" y="801"/>
                    <a:pt x="3168" y="786"/>
                  </a:cubicBezTo>
                  <a:cubicBezTo>
                    <a:pt x="3179" y="760"/>
                    <a:pt x="3219" y="752"/>
                    <a:pt x="3240" y="738"/>
                  </a:cubicBezTo>
                  <a:cubicBezTo>
                    <a:pt x="3260" y="708"/>
                    <a:pt x="3279" y="701"/>
                    <a:pt x="3312" y="690"/>
                  </a:cubicBezTo>
                  <a:cubicBezTo>
                    <a:pt x="3324" y="655"/>
                    <a:pt x="3332" y="640"/>
                    <a:pt x="3368" y="626"/>
                  </a:cubicBezTo>
                  <a:cubicBezTo>
                    <a:pt x="3384" y="620"/>
                    <a:pt x="3416" y="610"/>
                    <a:pt x="3416" y="610"/>
                  </a:cubicBezTo>
                  <a:cubicBezTo>
                    <a:pt x="3427" y="594"/>
                    <a:pt x="3437" y="578"/>
                    <a:pt x="3448" y="562"/>
                  </a:cubicBezTo>
                  <a:cubicBezTo>
                    <a:pt x="3453" y="554"/>
                    <a:pt x="3455" y="541"/>
                    <a:pt x="3464" y="538"/>
                  </a:cubicBezTo>
                  <a:cubicBezTo>
                    <a:pt x="3472" y="535"/>
                    <a:pt x="3480" y="534"/>
                    <a:pt x="3488" y="530"/>
                  </a:cubicBezTo>
                  <a:cubicBezTo>
                    <a:pt x="3497" y="526"/>
                    <a:pt x="3503" y="518"/>
                    <a:pt x="3512" y="514"/>
                  </a:cubicBezTo>
                  <a:cubicBezTo>
                    <a:pt x="3550" y="498"/>
                    <a:pt x="3594" y="493"/>
                    <a:pt x="3632" y="474"/>
                  </a:cubicBezTo>
                  <a:cubicBezTo>
                    <a:pt x="3678" y="451"/>
                    <a:pt x="3632" y="463"/>
                    <a:pt x="3688" y="442"/>
                  </a:cubicBezTo>
                  <a:cubicBezTo>
                    <a:pt x="3719" y="430"/>
                    <a:pt x="3753" y="428"/>
                    <a:pt x="3784" y="418"/>
                  </a:cubicBezTo>
                  <a:cubicBezTo>
                    <a:pt x="3787" y="429"/>
                    <a:pt x="3786" y="441"/>
                    <a:pt x="3792" y="450"/>
                  </a:cubicBezTo>
                  <a:cubicBezTo>
                    <a:pt x="3797" y="458"/>
                    <a:pt x="3815" y="456"/>
                    <a:pt x="3816" y="466"/>
                  </a:cubicBezTo>
                  <a:cubicBezTo>
                    <a:pt x="3831" y="627"/>
                    <a:pt x="3855" y="610"/>
                    <a:pt x="3784" y="634"/>
                  </a:cubicBezTo>
                  <a:cubicBezTo>
                    <a:pt x="3767" y="651"/>
                    <a:pt x="3745" y="665"/>
                    <a:pt x="3728" y="682"/>
                  </a:cubicBezTo>
                  <a:cubicBezTo>
                    <a:pt x="3719" y="691"/>
                    <a:pt x="3714" y="705"/>
                    <a:pt x="3704" y="714"/>
                  </a:cubicBezTo>
                  <a:cubicBezTo>
                    <a:pt x="3683" y="732"/>
                    <a:pt x="3648" y="738"/>
                    <a:pt x="3624" y="754"/>
                  </a:cubicBezTo>
                  <a:cubicBezTo>
                    <a:pt x="3599" y="791"/>
                    <a:pt x="3544" y="869"/>
                    <a:pt x="3504" y="882"/>
                  </a:cubicBezTo>
                  <a:cubicBezTo>
                    <a:pt x="3496" y="890"/>
                    <a:pt x="3489" y="899"/>
                    <a:pt x="3480" y="906"/>
                  </a:cubicBezTo>
                  <a:cubicBezTo>
                    <a:pt x="3470" y="913"/>
                    <a:pt x="3457" y="914"/>
                    <a:pt x="3448" y="922"/>
                  </a:cubicBezTo>
                  <a:cubicBezTo>
                    <a:pt x="3426" y="940"/>
                    <a:pt x="3412" y="974"/>
                    <a:pt x="3392" y="994"/>
                  </a:cubicBezTo>
                  <a:cubicBezTo>
                    <a:pt x="3357" y="1029"/>
                    <a:pt x="3377" y="988"/>
                    <a:pt x="3344" y="1034"/>
                  </a:cubicBezTo>
                  <a:cubicBezTo>
                    <a:pt x="3315" y="1074"/>
                    <a:pt x="3338" y="1056"/>
                    <a:pt x="3320" y="1098"/>
                  </a:cubicBezTo>
                  <a:cubicBezTo>
                    <a:pt x="3302" y="1141"/>
                    <a:pt x="3279" y="1184"/>
                    <a:pt x="3240" y="1210"/>
                  </a:cubicBezTo>
                  <a:cubicBezTo>
                    <a:pt x="3227" y="1250"/>
                    <a:pt x="3208" y="1251"/>
                    <a:pt x="3176" y="1274"/>
                  </a:cubicBezTo>
                  <a:cubicBezTo>
                    <a:pt x="3167" y="1281"/>
                    <a:pt x="3161" y="1291"/>
                    <a:pt x="3152" y="1298"/>
                  </a:cubicBezTo>
                  <a:cubicBezTo>
                    <a:pt x="3145" y="1304"/>
                    <a:pt x="3136" y="1309"/>
                    <a:pt x="3128" y="1314"/>
                  </a:cubicBezTo>
                  <a:cubicBezTo>
                    <a:pt x="3121" y="1379"/>
                    <a:pt x="3127" y="1421"/>
                    <a:pt x="3072" y="1458"/>
                  </a:cubicBezTo>
                  <a:cubicBezTo>
                    <a:pt x="3053" y="1487"/>
                    <a:pt x="3045" y="1510"/>
                    <a:pt x="3016" y="1530"/>
                  </a:cubicBezTo>
                  <a:cubicBezTo>
                    <a:pt x="2998" y="1558"/>
                    <a:pt x="2980" y="1576"/>
                    <a:pt x="2952" y="1594"/>
                  </a:cubicBezTo>
                  <a:cubicBezTo>
                    <a:pt x="2935" y="1620"/>
                    <a:pt x="2910" y="1638"/>
                    <a:pt x="2896" y="1666"/>
                  </a:cubicBezTo>
                  <a:cubicBezTo>
                    <a:pt x="2881" y="1695"/>
                    <a:pt x="2898" y="1691"/>
                    <a:pt x="2864" y="1714"/>
                  </a:cubicBezTo>
                  <a:cubicBezTo>
                    <a:pt x="2849" y="1724"/>
                    <a:pt x="2831" y="1728"/>
                    <a:pt x="2816" y="1738"/>
                  </a:cubicBezTo>
                  <a:cubicBezTo>
                    <a:pt x="2797" y="1766"/>
                    <a:pt x="2778" y="1781"/>
                    <a:pt x="2752" y="1802"/>
                  </a:cubicBezTo>
                  <a:cubicBezTo>
                    <a:pt x="2726" y="1823"/>
                    <a:pt x="2716" y="1847"/>
                    <a:pt x="2688" y="1866"/>
                  </a:cubicBezTo>
                  <a:cubicBezTo>
                    <a:pt x="2677" y="1882"/>
                    <a:pt x="2662" y="1896"/>
                    <a:pt x="2656" y="1914"/>
                  </a:cubicBezTo>
                  <a:cubicBezTo>
                    <a:pt x="2653" y="1922"/>
                    <a:pt x="2652" y="1931"/>
                    <a:pt x="2648" y="1938"/>
                  </a:cubicBezTo>
                  <a:cubicBezTo>
                    <a:pt x="2639" y="1955"/>
                    <a:pt x="2627" y="1970"/>
                    <a:pt x="2616" y="1986"/>
                  </a:cubicBezTo>
                  <a:cubicBezTo>
                    <a:pt x="2611" y="1994"/>
                    <a:pt x="2600" y="2010"/>
                    <a:pt x="2600" y="2010"/>
                  </a:cubicBezTo>
                  <a:cubicBezTo>
                    <a:pt x="2597" y="2023"/>
                    <a:pt x="2598" y="2038"/>
                    <a:pt x="2592" y="2050"/>
                  </a:cubicBezTo>
                  <a:cubicBezTo>
                    <a:pt x="2587" y="2060"/>
                    <a:pt x="2575" y="2065"/>
                    <a:pt x="2568" y="2074"/>
                  </a:cubicBezTo>
                  <a:cubicBezTo>
                    <a:pt x="2551" y="2095"/>
                    <a:pt x="2552" y="2098"/>
                    <a:pt x="2544" y="2122"/>
                  </a:cubicBezTo>
                  <a:cubicBezTo>
                    <a:pt x="2562" y="2175"/>
                    <a:pt x="2619" y="2158"/>
                    <a:pt x="2672" y="2162"/>
                  </a:cubicBezTo>
                  <a:cubicBezTo>
                    <a:pt x="2660" y="2210"/>
                    <a:pt x="2655" y="2198"/>
                    <a:pt x="2608" y="2210"/>
                  </a:cubicBezTo>
                  <a:cubicBezTo>
                    <a:pt x="2587" y="2207"/>
                    <a:pt x="2564" y="2209"/>
                    <a:pt x="2544" y="2202"/>
                  </a:cubicBezTo>
                  <a:cubicBezTo>
                    <a:pt x="2523" y="2195"/>
                    <a:pt x="2518" y="2168"/>
                    <a:pt x="2504" y="2154"/>
                  </a:cubicBezTo>
                  <a:cubicBezTo>
                    <a:pt x="2488" y="2138"/>
                    <a:pt x="2465" y="2129"/>
                    <a:pt x="2448" y="2114"/>
                  </a:cubicBezTo>
                  <a:cubicBezTo>
                    <a:pt x="2423" y="2093"/>
                    <a:pt x="2407" y="2065"/>
                    <a:pt x="2384" y="2042"/>
                  </a:cubicBezTo>
                  <a:cubicBezTo>
                    <a:pt x="2343" y="2048"/>
                    <a:pt x="2311" y="2056"/>
                    <a:pt x="2272" y="2066"/>
                  </a:cubicBezTo>
                  <a:cubicBezTo>
                    <a:pt x="2122" y="2057"/>
                    <a:pt x="1982" y="2025"/>
                    <a:pt x="1832" y="2018"/>
                  </a:cubicBezTo>
                  <a:cubicBezTo>
                    <a:pt x="1777" y="2007"/>
                    <a:pt x="1733" y="1991"/>
                    <a:pt x="1680" y="1978"/>
                  </a:cubicBezTo>
                  <a:cubicBezTo>
                    <a:pt x="1654" y="1961"/>
                    <a:pt x="1638" y="1940"/>
                    <a:pt x="1608" y="1930"/>
                  </a:cubicBezTo>
                  <a:cubicBezTo>
                    <a:pt x="1582" y="1904"/>
                    <a:pt x="1574" y="1880"/>
                    <a:pt x="1552" y="1850"/>
                  </a:cubicBezTo>
                  <a:cubicBezTo>
                    <a:pt x="1547" y="1858"/>
                    <a:pt x="1540" y="1865"/>
                    <a:pt x="1536" y="1874"/>
                  </a:cubicBezTo>
                  <a:cubicBezTo>
                    <a:pt x="1529" y="1889"/>
                    <a:pt x="1520" y="1922"/>
                    <a:pt x="1520" y="1922"/>
                  </a:cubicBezTo>
                  <a:cubicBezTo>
                    <a:pt x="1530" y="2019"/>
                    <a:pt x="1510" y="2021"/>
                    <a:pt x="1600" y="2034"/>
                  </a:cubicBezTo>
                  <a:cubicBezTo>
                    <a:pt x="1654" y="2088"/>
                    <a:pt x="1641" y="2061"/>
                    <a:pt x="1656" y="2106"/>
                  </a:cubicBezTo>
                  <a:cubicBezTo>
                    <a:pt x="1665" y="2357"/>
                    <a:pt x="1727" y="2298"/>
                    <a:pt x="1608" y="2338"/>
                  </a:cubicBezTo>
                  <a:cubicBezTo>
                    <a:pt x="1603" y="2354"/>
                    <a:pt x="1597" y="2370"/>
                    <a:pt x="1592" y="2386"/>
                  </a:cubicBezTo>
                  <a:cubicBezTo>
                    <a:pt x="1589" y="2394"/>
                    <a:pt x="1584" y="2410"/>
                    <a:pt x="1584" y="2410"/>
                  </a:cubicBezTo>
                  <a:cubicBezTo>
                    <a:pt x="1587" y="2437"/>
                    <a:pt x="1598" y="2464"/>
                    <a:pt x="1592" y="2490"/>
                  </a:cubicBezTo>
                  <a:cubicBezTo>
                    <a:pt x="1590" y="2498"/>
                    <a:pt x="1576" y="2486"/>
                    <a:pt x="1568" y="2482"/>
                  </a:cubicBezTo>
                  <a:cubicBezTo>
                    <a:pt x="1559" y="2478"/>
                    <a:pt x="1553" y="2470"/>
                    <a:pt x="1544" y="2466"/>
                  </a:cubicBezTo>
                  <a:cubicBezTo>
                    <a:pt x="1522" y="2457"/>
                    <a:pt x="1462" y="2452"/>
                    <a:pt x="1448" y="2450"/>
                  </a:cubicBezTo>
                  <a:cubicBezTo>
                    <a:pt x="1381" y="2383"/>
                    <a:pt x="1354" y="2292"/>
                    <a:pt x="1288" y="2226"/>
                  </a:cubicBezTo>
                  <a:cubicBezTo>
                    <a:pt x="1266" y="2160"/>
                    <a:pt x="1246" y="2252"/>
                    <a:pt x="1232" y="2274"/>
                  </a:cubicBezTo>
                  <a:cubicBezTo>
                    <a:pt x="1222" y="2385"/>
                    <a:pt x="1240" y="2513"/>
                    <a:pt x="1200" y="2618"/>
                  </a:cubicBezTo>
                  <a:cubicBezTo>
                    <a:pt x="1188" y="2649"/>
                    <a:pt x="1084" y="2648"/>
                    <a:pt x="1064" y="2650"/>
                  </a:cubicBezTo>
                  <a:cubicBezTo>
                    <a:pt x="1027" y="2647"/>
                    <a:pt x="989" y="2649"/>
                    <a:pt x="952" y="2642"/>
                  </a:cubicBezTo>
                  <a:cubicBezTo>
                    <a:pt x="931" y="2638"/>
                    <a:pt x="916" y="2618"/>
                    <a:pt x="896" y="2610"/>
                  </a:cubicBezTo>
                  <a:cubicBezTo>
                    <a:pt x="855" y="2595"/>
                    <a:pt x="810" y="2589"/>
                    <a:pt x="768" y="2578"/>
                  </a:cubicBezTo>
                  <a:cubicBezTo>
                    <a:pt x="733" y="2543"/>
                    <a:pt x="719" y="2557"/>
                    <a:pt x="680" y="2538"/>
                  </a:cubicBezTo>
                  <a:cubicBezTo>
                    <a:pt x="613" y="2505"/>
                    <a:pt x="552" y="2458"/>
                    <a:pt x="480" y="2434"/>
                  </a:cubicBezTo>
                  <a:cubicBezTo>
                    <a:pt x="444" y="2422"/>
                    <a:pt x="355" y="2419"/>
                    <a:pt x="336" y="2418"/>
                  </a:cubicBezTo>
                  <a:cubicBezTo>
                    <a:pt x="319" y="2393"/>
                    <a:pt x="292" y="2374"/>
                    <a:pt x="280" y="2346"/>
                  </a:cubicBezTo>
                  <a:cubicBezTo>
                    <a:pt x="270" y="2323"/>
                    <a:pt x="264" y="2298"/>
                    <a:pt x="256" y="2274"/>
                  </a:cubicBezTo>
                  <a:cubicBezTo>
                    <a:pt x="251" y="2258"/>
                    <a:pt x="245" y="2242"/>
                    <a:pt x="240" y="2226"/>
                  </a:cubicBezTo>
                  <a:cubicBezTo>
                    <a:pt x="237" y="2218"/>
                    <a:pt x="232" y="2202"/>
                    <a:pt x="232" y="2202"/>
                  </a:cubicBezTo>
                  <a:cubicBezTo>
                    <a:pt x="262" y="2157"/>
                    <a:pt x="263" y="2167"/>
                    <a:pt x="240" y="2082"/>
                  </a:cubicBezTo>
                  <a:cubicBezTo>
                    <a:pt x="237" y="2071"/>
                    <a:pt x="223" y="2067"/>
                    <a:pt x="216" y="2058"/>
                  </a:cubicBezTo>
                  <a:cubicBezTo>
                    <a:pt x="178" y="2009"/>
                    <a:pt x="146" y="1957"/>
                    <a:pt x="112" y="1906"/>
                  </a:cubicBezTo>
                  <a:cubicBezTo>
                    <a:pt x="106" y="1882"/>
                    <a:pt x="105" y="1857"/>
                    <a:pt x="96" y="1834"/>
                  </a:cubicBezTo>
                  <a:cubicBezTo>
                    <a:pt x="93" y="1825"/>
                    <a:pt x="84" y="1819"/>
                    <a:pt x="80" y="1810"/>
                  </a:cubicBezTo>
                  <a:cubicBezTo>
                    <a:pt x="73" y="1795"/>
                    <a:pt x="69" y="1778"/>
                    <a:pt x="64" y="1762"/>
                  </a:cubicBezTo>
                  <a:cubicBezTo>
                    <a:pt x="50" y="1720"/>
                    <a:pt x="53" y="1676"/>
                    <a:pt x="40" y="1634"/>
                  </a:cubicBezTo>
                  <a:cubicBezTo>
                    <a:pt x="35" y="1618"/>
                    <a:pt x="27" y="1603"/>
                    <a:pt x="24" y="1586"/>
                  </a:cubicBezTo>
                  <a:cubicBezTo>
                    <a:pt x="21" y="1573"/>
                    <a:pt x="20" y="1559"/>
                    <a:pt x="16" y="1546"/>
                  </a:cubicBezTo>
                  <a:cubicBezTo>
                    <a:pt x="12" y="1530"/>
                    <a:pt x="0" y="1498"/>
                    <a:pt x="0" y="1498"/>
                  </a:cubicBezTo>
                  <a:cubicBezTo>
                    <a:pt x="11" y="1482"/>
                    <a:pt x="21" y="1466"/>
                    <a:pt x="32" y="1450"/>
                  </a:cubicBezTo>
                  <a:cubicBezTo>
                    <a:pt x="37" y="1442"/>
                    <a:pt x="48" y="1426"/>
                    <a:pt x="48" y="1426"/>
                  </a:cubicBezTo>
                  <a:cubicBezTo>
                    <a:pt x="51" y="1410"/>
                    <a:pt x="55" y="1394"/>
                    <a:pt x="56" y="1378"/>
                  </a:cubicBezTo>
                  <a:cubicBezTo>
                    <a:pt x="60" y="1327"/>
                    <a:pt x="57" y="1276"/>
                    <a:pt x="64" y="1226"/>
                  </a:cubicBezTo>
                  <a:cubicBezTo>
                    <a:pt x="69" y="1190"/>
                    <a:pt x="83" y="1197"/>
                    <a:pt x="104" y="1178"/>
                  </a:cubicBezTo>
                  <a:cubicBezTo>
                    <a:pt x="121" y="1163"/>
                    <a:pt x="130" y="1135"/>
                    <a:pt x="152" y="1130"/>
                  </a:cubicBezTo>
                  <a:cubicBezTo>
                    <a:pt x="160" y="1128"/>
                    <a:pt x="199" y="1119"/>
                    <a:pt x="208" y="1114"/>
                  </a:cubicBezTo>
                  <a:cubicBezTo>
                    <a:pt x="289" y="1069"/>
                    <a:pt x="220" y="1087"/>
                    <a:pt x="312" y="1074"/>
                  </a:cubicBezTo>
                  <a:cubicBezTo>
                    <a:pt x="426" y="1036"/>
                    <a:pt x="343" y="1059"/>
                    <a:pt x="568" y="1050"/>
                  </a:cubicBezTo>
                  <a:cubicBezTo>
                    <a:pt x="582" y="996"/>
                    <a:pt x="636" y="947"/>
                    <a:pt x="584" y="882"/>
                  </a:cubicBezTo>
                  <a:cubicBezTo>
                    <a:pt x="566" y="859"/>
                    <a:pt x="525" y="877"/>
                    <a:pt x="496" y="874"/>
                  </a:cubicBezTo>
                  <a:cubicBezTo>
                    <a:pt x="447" y="800"/>
                    <a:pt x="541" y="795"/>
                    <a:pt x="592" y="778"/>
                  </a:cubicBezTo>
                  <a:cubicBezTo>
                    <a:pt x="600" y="781"/>
                    <a:pt x="610" y="792"/>
                    <a:pt x="616" y="786"/>
                  </a:cubicBezTo>
                  <a:cubicBezTo>
                    <a:pt x="626" y="776"/>
                    <a:pt x="622" y="759"/>
                    <a:pt x="624" y="746"/>
                  </a:cubicBezTo>
                  <a:cubicBezTo>
                    <a:pt x="631" y="693"/>
                    <a:pt x="634" y="639"/>
                    <a:pt x="640" y="586"/>
                  </a:cubicBezTo>
                  <a:cubicBezTo>
                    <a:pt x="613" y="505"/>
                    <a:pt x="637" y="528"/>
                    <a:pt x="592" y="498"/>
                  </a:cubicBezTo>
                  <a:cubicBezTo>
                    <a:pt x="589" y="482"/>
                    <a:pt x="591" y="465"/>
                    <a:pt x="584" y="450"/>
                  </a:cubicBezTo>
                  <a:cubicBezTo>
                    <a:pt x="574" y="428"/>
                    <a:pt x="517" y="376"/>
                    <a:pt x="496" y="362"/>
                  </a:cubicBezTo>
                  <a:cubicBezTo>
                    <a:pt x="477" y="305"/>
                    <a:pt x="489" y="328"/>
                    <a:pt x="464" y="290"/>
                  </a:cubicBezTo>
                  <a:cubicBezTo>
                    <a:pt x="449" y="312"/>
                    <a:pt x="447" y="340"/>
                    <a:pt x="432" y="362"/>
                  </a:cubicBezTo>
                  <a:cubicBezTo>
                    <a:pt x="395" y="418"/>
                    <a:pt x="384" y="421"/>
                    <a:pt x="424" y="394"/>
                  </a:cubicBezTo>
                  <a:cubicBezTo>
                    <a:pt x="448" y="323"/>
                    <a:pt x="418" y="434"/>
                    <a:pt x="416" y="442"/>
                  </a:cubicBezTo>
                  <a:cubicBezTo>
                    <a:pt x="414" y="450"/>
                    <a:pt x="411" y="458"/>
                    <a:pt x="408" y="466"/>
                  </a:cubicBezTo>
                  <a:cubicBezTo>
                    <a:pt x="437" y="510"/>
                    <a:pt x="435" y="548"/>
                    <a:pt x="480" y="578"/>
                  </a:cubicBezTo>
                  <a:cubicBezTo>
                    <a:pt x="489" y="605"/>
                    <a:pt x="503" y="637"/>
                    <a:pt x="480" y="666"/>
                  </a:cubicBezTo>
                  <a:cubicBezTo>
                    <a:pt x="473" y="675"/>
                    <a:pt x="464" y="650"/>
                    <a:pt x="456" y="642"/>
                  </a:cubicBezTo>
                  <a:cubicBezTo>
                    <a:pt x="453" y="634"/>
                    <a:pt x="452" y="626"/>
                    <a:pt x="448" y="618"/>
                  </a:cubicBezTo>
                  <a:cubicBezTo>
                    <a:pt x="444" y="609"/>
                    <a:pt x="436" y="603"/>
                    <a:pt x="432" y="594"/>
                  </a:cubicBezTo>
                  <a:cubicBezTo>
                    <a:pt x="406" y="536"/>
                    <a:pt x="436" y="553"/>
                    <a:pt x="392" y="538"/>
                  </a:cubicBezTo>
                  <a:cubicBezTo>
                    <a:pt x="370" y="504"/>
                    <a:pt x="354" y="475"/>
                    <a:pt x="336" y="442"/>
                  </a:cubicBezTo>
                  <a:cubicBezTo>
                    <a:pt x="327" y="425"/>
                    <a:pt x="304" y="394"/>
                    <a:pt x="304" y="394"/>
                  </a:cubicBezTo>
                  <a:cubicBezTo>
                    <a:pt x="301" y="383"/>
                    <a:pt x="301" y="372"/>
                    <a:pt x="296" y="362"/>
                  </a:cubicBezTo>
                  <a:cubicBezTo>
                    <a:pt x="290" y="352"/>
                    <a:pt x="277" y="348"/>
                    <a:pt x="272" y="338"/>
                  </a:cubicBezTo>
                  <a:cubicBezTo>
                    <a:pt x="262" y="316"/>
                    <a:pt x="264" y="289"/>
                    <a:pt x="256" y="266"/>
                  </a:cubicBezTo>
                  <a:cubicBezTo>
                    <a:pt x="246" y="176"/>
                    <a:pt x="243" y="206"/>
                    <a:pt x="216" y="138"/>
                  </a:cubicBezTo>
                  <a:cubicBezTo>
                    <a:pt x="199" y="94"/>
                    <a:pt x="194" y="51"/>
                    <a:pt x="144" y="34"/>
                  </a:cubicBezTo>
                  <a:cubicBezTo>
                    <a:pt x="139" y="26"/>
                    <a:pt x="126" y="19"/>
                    <a:pt x="128" y="10"/>
                  </a:cubicBezTo>
                  <a:cubicBezTo>
                    <a:pt x="130" y="2"/>
                    <a:pt x="144" y="3"/>
                    <a:pt x="152" y="2"/>
                  </a:cubicBezTo>
                  <a:cubicBezTo>
                    <a:pt x="168" y="0"/>
                    <a:pt x="184" y="2"/>
                    <a:pt x="200" y="2"/>
                  </a:cubicBezTo>
                </a:path>
              </a:pathLst>
            </a:custGeom>
            <a:solidFill>
              <a:schemeClr val="tx2">
                <a:alpha val="50195"/>
              </a:schemeClr>
            </a:solidFill>
            <a:ln w="57150" cap="flat" cmpd="sng">
              <a:solidFill>
                <a:schemeClr val="bg2"/>
              </a:solidFill>
              <a:prstDash val="solid"/>
              <a:round/>
              <a:headEnd type="none" w="sm" len="sm"/>
              <a:tailEnd type="none" w="sm" len="sm"/>
            </a:ln>
            <a:effectLst/>
          </p:spPr>
          <p:txBody>
            <a:bodyPr/>
            <a:lstStyle/>
            <a:p>
              <a:endParaRPr lang="en-US">
                <a:solidFill>
                  <a:prstClr val="black"/>
                </a:solidFill>
              </a:endParaRPr>
            </a:p>
          </p:txBody>
        </p:sp>
      </p:grpSp>
      <p:grpSp>
        <p:nvGrpSpPr>
          <p:cNvPr id="133" name="Group 132"/>
          <p:cNvGrpSpPr/>
          <p:nvPr/>
        </p:nvGrpSpPr>
        <p:grpSpPr>
          <a:xfrm>
            <a:off x="-6215138" y="-357214"/>
            <a:ext cx="5747193" cy="6786614"/>
            <a:chOff x="-4214874" y="1306873"/>
            <a:chExt cx="2781300" cy="3193677"/>
          </a:xfrm>
        </p:grpSpPr>
        <p:pic>
          <p:nvPicPr>
            <p:cNvPr id="134" name="Picture 2" descr="Map showing the distribution of the lower Cambrian Tapeats Sandstone"/>
            <p:cNvPicPr>
              <a:picLocks noChangeAspect="1" noChangeArrowheads="1"/>
            </p:cNvPicPr>
            <p:nvPr/>
          </p:nvPicPr>
          <p:blipFill>
            <a:blip r:embed="rId3" cstate="print"/>
            <a:srcRect/>
            <a:stretch>
              <a:fillRect/>
            </a:stretch>
          </p:blipFill>
          <p:spPr bwMode="auto">
            <a:xfrm>
              <a:off x="-4214874" y="1643050"/>
              <a:ext cx="2781300" cy="2857500"/>
            </a:xfrm>
            <a:prstGeom prst="rect">
              <a:avLst/>
            </a:prstGeom>
            <a:noFill/>
          </p:spPr>
        </p:pic>
        <p:sp>
          <p:nvSpPr>
            <p:cNvPr id="135" name="Rectangle 134"/>
            <p:cNvSpPr/>
            <p:nvPr/>
          </p:nvSpPr>
          <p:spPr>
            <a:xfrm>
              <a:off x="-4152194" y="1306873"/>
              <a:ext cx="2522207" cy="304154"/>
            </a:xfrm>
            <a:prstGeom prst="rect">
              <a:avLst/>
            </a:prstGeom>
          </p:spPr>
          <p:txBody>
            <a:bodyPr wrap="none">
              <a:spAutoFit/>
            </a:bodyPr>
            <a:lstStyle/>
            <a:p>
              <a:r>
                <a:rPr lang="en-US" altLang="zh-CN" sz="3600" smtClean="0">
                  <a:ea typeface="ＭＳ Ｐゴシック" charset="0"/>
                </a:rPr>
                <a:t>Tapeats and Equivalents</a:t>
              </a:r>
              <a:endParaRPr lang="en-US" sz="3600"/>
            </a:p>
          </p:txBody>
        </p:sp>
      </p:grpSp>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1"/>
            <a:ext cx="9144000" cy="646331"/>
          </a:xfrm>
        </p:spPr>
        <p:txBody>
          <a:bodyPr/>
          <a:lstStyle/>
          <a:p>
            <a:r>
              <a:rPr lang="zh-CN" altLang="en-US" dirty="0" smtClean="0"/>
              <a:t>巨型</a:t>
            </a:r>
            <a:r>
              <a:rPr lang="zh-CN" altLang="en-US" dirty="0"/>
              <a:t>混浊流岩</a:t>
            </a:r>
            <a:r>
              <a:rPr lang="zh-CN" altLang="en-US" dirty="0" smtClean="0"/>
              <a:t>层：</a:t>
            </a:r>
            <a:r>
              <a:rPr lang="zh-CN" altLang="en-US" dirty="0"/>
              <a:t>北美莫里森岩组</a:t>
            </a:r>
          </a:p>
        </p:txBody>
      </p:sp>
      <p:sp>
        <p:nvSpPr>
          <p:cNvPr id="11" name="Content Placeholder 4"/>
          <p:cNvSpPr txBox="1">
            <a:spLocks/>
          </p:cNvSpPr>
          <p:nvPr/>
        </p:nvSpPr>
        <p:spPr>
          <a:xfrm>
            <a:off x="179512" y="4077073"/>
            <a:ext cx="8964488" cy="2087563"/>
          </a:xfrm>
          <a:prstGeom prst="rect">
            <a:avLst/>
          </a:prstGeom>
        </p:spPr>
        <p:txBody>
          <a:bodyPr vert="horz">
            <a:noAutofit/>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buClrTx/>
              <a:buSzPct val="100000"/>
              <a:buFont typeface="Wingdings" pitchFamily="2" charset="2"/>
              <a:buChar char=""/>
            </a:pPr>
            <a:r>
              <a:rPr lang="zh-CN" altLang="en-US" sz="32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 超过一百万平方公里</a:t>
            </a:r>
            <a:r>
              <a:rPr lang="en-US" altLang="zh-CN" sz="32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2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平均厚度才</a:t>
            </a:r>
            <a:r>
              <a:rPr lang="en-US" altLang="zh-CN" sz="32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100</a:t>
            </a:r>
            <a:r>
              <a:rPr lang="zh-CN" altLang="en-US" sz="32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米</a:t>
            </a:r>
            <a:endParaRPr lang="en-US" altLang="zh-CN" sz="32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ClrTx/>
              <a:buSzPct val="100000"/>
              <a:buFont typeface="Wingdings" pitchFamily="2" charset="2"/>
              <a:buChar char=""/>
            </a:pPr>
            <a:r>
              <a:rPr lang="zh-CN" altLang="en-US" sz="32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 一片在水下形成的非常薄、面积宽广岩石层</a:t>
            </a:r>
            <a:endParaRPr lang="en-US" altLang="zh-CN" sz="32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a:buClrTx/>
              <a:buSzPct val="100000"/>
              <a:buFont typeface="Wingdings" pitchFamily="2" charset="2"/>
              <a:buChar char=""/>
            </a:pPr>
            <a:r>
              <a:rPr lang="zh-CN" altLang="en-US" sz="32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包括了</a:t>
            </a:r>
            <a:r>
              <a:rPr lang="en-US" altLang="zh-CN" sz="3200" smtClean="0">
                <a:solidFill>
                  <a:prstClr val="black"/>
                </a:solidFill>
                <a:latin typeface="Arial" panose="020B0604020202020204" pitchFamily="34" charset="0"/>
                <a:ea typeface="汉仪大宋简" panose="02010609000101010101" pitchFamily="49" charset="-122"/>
                <a:cs typeface="Arial" panose="020B0604020202020204" pitchFamily="34" charset="0"/>
              </a:rPr>
              <a:t>20</a:t>
            </a:r>
            <a:r>
              <a:rPr lang="zh-CN" altLang="en-US" sz="3200" smtClean="0">
                <a:solidFill>
                  <a:prstClr val="black"/>
                </a:solidFill>
                <a:latin typeface="Arial" panose="020B0604020202020204" pitchFamily="34" charset="0"/>
                <a:ea typeface="汉仪大宋简" panose="02010609000101010101" pitchFamily="49" charset="-122"/>
                <a:cs typeface="Arial" panose="020B0604020202020204" pitchFamily="34" charset="0"/>
              </a:rPr>
              <a:t>个地理广泛分布的</a:t>
            </a:r>
            <a:r>
              <a:rPr lang="zh-CN" altLang="en-US" sz="32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恐龙</a:t>
            </a:r>
            <a:r>
              <a:rPr lang="en-US" altLang="zh-CN" sz="32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 </a:t>
            </a:r>
            <a:r>
              <a:rPr lang="zh-CN" altLang="en-US" sz="32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‘化石墓地’ ，里面常有恐龙和其它动物混埋在一起</a:t>
            </a:r>
          </a:p>
          <a:p>
            <a:pPr>
              <a:buClrTx/>
              <a:buSzPct val="100000"/>
              <a:buFont typeface="Wingdings" pitchFamily="2" charset="2"/>
              <a:buChar char=""/>
            </a:pPr>
            <a:endParaRPr 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12" name="图片 1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9513" y="836714"/>
            <a:ext cx="4968552" cy="3202157"/>
          </a:xfrm>
          <a:prstGeom prst="rect">
            <a:avLst/>
          </a:prstGeom>
        </p:spPr>
      </p:pic>
      <p:pic>
        <p:nvPicPr>
          <p:cNvPr id="13" name="图片 1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79513" y="836714"/>
            <a:ext cx="4968552" cy="3202157"/>
          </a:xfrm>
          <a:prstGeom prst="rect">
            <a:avLst/>
          </a:prstGeom>
        </p:spPr>
      </p:pic>
      <p:pic>
        <p:nvPicPr>
          <p:cNvPr id="14" name="图片 1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42844" y="836714"/>
            <a:ext cx="4968552" cy="3202157"/>
          </a:xfrm>
          <a:prstGeom prst="rect">
            <a:avLst/>
          </a:prstGeom>
        </p:spPr>
      </p:pic>
      <p:grpSp>
        <p:nvGrpSpPr>
          <p:cNvPr id="3" name="组合 14"/>
          <p:cNvGrpSpPr/>
          <p:nvPr/>
        </p:nvGrpSpPr>
        <p:grpSpPr>
          <a:xfrm>
            <a:off x="1259633" y="1408561"/>
            <a:ext cx="7752945" cy="2449067"/>
            <a:chOff x="2212409" y="1231601"/>
            <a:chExt cx="8274151" cy="2613711"/>
          </a:xfrm>
        </p:grpSpPr>
        <p:pic>
          <p:nvPicPr>
            <p:cNvPr id="16" name="Picture 4" descr="Dino national monument utah mass kill dino &amp; marine"/>
            <p:cNvPicPr>
              <a:picLocks noChangeAspect="1" noChangeArrowheads="1"/>
            </p:cNvPicPr>
            <p:nvPr/>
          </p:nvPicPr>
          <p:blipFill>
            <a:blip r:embed="rId6" cstate="print"/>
            <a:srcRect/>
            <a:stretch>
              <a:fillRect/>
            </a:stretch>
          </p:blipFill>
          <p:spPr bwMode="auto">
            <a:xfrm>
              <a:off x="6433621" y="1231601"/>
              <a:ext cx="4052939" cy="2613711"/>
            </a:xfrm>
            <a:prstGeom prst="rect">
              <a:avLst/>
            </a:prstGeom>
            <a:noFill/>
            <a:ln w="9525">
              <a:noFill/>
              <a:miter lim="800000"/>
              <a:headEnd/>
              <a:tailEnd/>
            </a:ln>
          </p:spPr>
        </p:pic>
        <p:sp>
          <p:nvSpPr>
            <p:cNvPr id="17" name="五角星 16"/>
            <p:cNvSpPr/>
            <p:nvPr/>
          </p:nvSpPr>
          <p:spPr>
            <a:xfrm>
              <a:off x="2212409" y="2004585"/>
              <a:ext cx="216024" cy="216024"/>
            </a:xfrm>
            <a:prstGeom prst="star5">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cxnSp>
          <p:nvCxnSpPr>
            <p:cNvPr id="18" name="直接箭头连接符 17"/>
            <p:cNvCxnSpPr/>
            <p:nvPr/>
          </p:nvCxnSpPr>
          <p:spPr>
            <a:xfrm>
              <a:off x="2351584" y="2158283"/>
              <a:ext cx="4534083" cy="461093"/>
            </a:xfrm>
            <a:prstGeom prst="straightConnector1">
              <a:avLst/>
            </a:prstGeom>
            <a:ln w="38100">
              <a:solidFill>
                <a:srgbClr val="66FFFF"/>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par>
                          <p:cTn id="11" fill="hold">
                            <p:stCondLst>
                              <p:cond delay="500"/>
                            </p:stCondLst>
                            <p:childTnLst>
                              <p:par>
                                <p:cTn id="12" presetID="6" presetClass="emph" presetSubtype="0" fill="hold" nodeType="afterEffect">
                                  <p:stCondLst>
                                    <p:cond delay="0"/>
                                  </p:stCondLst>
                                  <p:childTnLst>
                                    <p:animScale>
                                      <p:cBhvr>
                                        <p:cTn id="13" dur="1000" fill="hold"/>
                                        <p:tgtEl>
                                          <p:spTgt spid="14"/>
                                        </p:tgtEl>
                                      </p:cBhvr>
                                      <p:by x="110000" y="110000"/>
                                    </p:animScale>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500"/>
                                        <p:tgtEl>
                                          <p:spTgt spid="3"/>
                                        </p:tgtEl>
                                      </p:cBhvr>
                                    </p:animEffect>
                                  </p:childTnLst>
                                </p:cTn>
                              </p:par>
                            </p:childTnLst>
                          </p:cTn>
                        </p:par>
                        <p:par>
                          <p:cTn id="18" fill="hold">
                            <p:stCondLst>
                              <p:cond delay="3000"/>
                            </p:stCondLst>
                            <p:childTnLst>
                              <p:par>
                                <p:cTn id="19" presetID="22" presetClass="entr" presetSubtype="1" fill="hold" grpId="0" nodeType="after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wipe(up)">
                                      <p:cBhvr>
                                        <p:cTn id="21" dur="250"/>
                                        <p:tgtEl>
                                          <p:spTgt spid="11">
                                            <p:txEl>
                                              <p:pRg st="0" end="0"/>
                                            </p:txEl>
                                          </p:spTgt>
                                        </p:tgtEl>
                                      </p:cBhvr>
                                    </p:animEffect>
                                  </p:childTnLst>
                                </p:cTn>
                              </p:par>
                            </p:childTnLst>
                          </p:cTn>
                        </p:par>
                        <p:par>
                          <p:cTn id="22" fill="hold">
                            <p:stCondLst>
                              <p:cond delay="3250"/>
                            </p:stCondLst>
                            <p:childTnLst>
                              <p:par>
                                <p:cTn id="23" presetID="22" presetClass="entr" presetSubtype="1" fill="hold" grpId="0" nodeType="after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wipe(up)">
                                      <p:cBhvr>
                                        <p:cTn id="25" dur="250"/>
                                        <p:tgtEl>
                                          <p:spTgt spid="11">
                                            <p:txEl>
                                              <p:pRg st="1" end="1"/>
                                            </p:txEl>
                                          </p:spTgt>
                                        </p:tgtEl>
                                      </p:cBhvr>
                                    </p:animEffect>
                                  </p:childTnLst>
                                </p:cTn>
                              </p:par>
                            </p:childTnLst>
                          </p:cTn>
                        </p:par>
                        <p:par>
                          <p:cTn id="26" fill="hold">
                            <p:stCondLst>
                              <p:cond delay="3500"/>
                            </p:stCondLst>
                            <p:childTnLst>
                              <p:par>
                                <p:cTn id="27" presetID="22" presetClass="entr" presetSubtype="1" fill="hold" grpId="0" nodeType="after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animEffect transition="in" filter="wipe(up)">
                                      <p:cBhvr>
                                        <p:cTn id="29" dur="25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4"/>
          <p:cNvSpPr>
            <a:spLocks noChangeArrowheads="1"/>
          </p:cNvSpPr>
          <p:nvPr/>
        </p:nvSpPr>
        <p:spPr bwMode="auto">
          <a:xfrm>
            <a:off x="1547664" y="2708920"/>
            <a:ext cx="6480720" cy="720000"/>
          </a:xfrm>
          <a:prstGeom prst="rect">
            <a:avLst/>
          </a:prstGeom>
          <a:noFill/>
          <a:ln>
            <a:noFill/>
          </a:ln>
        </p:spPr>
        <p:txBody>
          <a:bodyPr anchor="ctr"/>
          <a:lstStyle/>
          <a:p>
            <a:pPr eaLnBrk="0" hangingPunct="0"/>
            <a:r>
              <a:rPr lang="en-US" altLang="zh-CN" sz="5400" b="1" dirty="0" smtClean="0">
                <a:latin typeface="Arial" panose="020B0604020202020204" pitchFamily="34" charset="0"/>
                <a:ea typeface="汉仪大宋简" panose="02010609000101010101" pitchFamily="49" charset="-122"/>
                <a:cs typeface="Arial" panose="020B0604020202020204" pitchFamily="34" charset="0"/>
                <a:sym typeface="微软雅黑" panose="020B0503020204020204" pitchFamily="34" charset="-122"/>
              </a:rPr>
              <a:t>1. </a:t>
            </a:r>
            <a:r>
              <a:rPr lang="zh-CN" altLang="en-US" sz="5400" dirty="0" smtClean="0">
                <a:latin typeface="Arial" panose="020B0604020202020204" pitchFamily="34" charset="0"/>
                <a:ea typeface="汉仪大宋简" panose="02010609000101010101" pitchFamily="49" charset="-122"/>
                <a:cs typeface="Arial" panose="020B0604020202020204" pitchFamily="34" charset="0"/>
              </a:rPr>
              <a:t>圣经对洪水的描述</a:t>
            </a:r>
          </a:p>
        </p:txBody>
      </p:sp>
      <p:sp>
        <p:nvSpPr>
          <p:cNvPr id="2" name="标题 1"/>
          <p:cNvSpPr>
            <a:spLocks noGrp="1"/>
          </p:cNvSpPr>
          <p:nvPr>
            <p:ph type="title"/>
          </p:nvPr>
        </p:nvSpPr>
        <p:spPr/>
        <p:txBody>
          <a:bodyPr/>
          <a:lstStyle/>
          <a:p>
            <a:endParaRPr lang="zh-CN" alt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07062" y="980728"/>
            <a:ext cx="8136904" cy="4955203"/>
          </a:xfrm>
          <a:prstGeom prst="rect">
            <a:avLst/>
          </a:prstGeom>
        </p:spPr>
        <p:txBody>
          <a:bodyPr wrap="square">
            <a:spAutoFit/>
          </a:bodyPr>
          <a:lstStyle/>
          <a:p>
            <a:pPr marL="285750" indent="-216000"/>
            <a:r>
              <a:rPr lang="zh-CN" altLang="en-US" sz="36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要点：</a:t>
            </a:r>
            <a:endParaRPr lang="en-US" altLang="zh-CN" sz="36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742950" lvl="1" indent="-216000">
              <a:buFont typeface="Arial" panose="020B0604020202020204" pitchFamily="34" charset="0"/>
              <a:buChar char="•"/>
            </a:pPr>
            <a:r>
              <a:rPr lang="zh-CN" altLang="en-US" sz="36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薄薄的岩层  </a:t>
            </a:r>
            <a:r>
              <a:rPr lang="en-US" altLang="zh-CN" sz="3600" b="1" dirty="0" smtClean="0">
                <a:solidFill>
                  <a:srgbClr val="002060"/>
                </a:solidFill>
                <a:latin typeface="Arial" panose="020B0604020202020204" pitchFamily="34" charset="0"/>
                <a:ea typeface="汉仪大宋简" panose="02010609000101010101" pitchFamily="49" charset="-122"/>
                <a:cs typeface="Arial" panose="020B0604020202020204" pitchFamily="34" charset="0"/>
              </a:rPr>
              <a:t>+</a:t>
            </a:r>
            <a:endParaRPr lang="zh-CN" altLang="en-US" sz="3600" b="1" dirty="0" smtClean="0">
              <a:solidFill>
                <a:srgbClr val="002060"/>
              </a:solidFill>
              <a:latin typeface="Arial" panose="020B0604020202020204" pitchFamily="34" charset="0"/>
              <a:ea typeface="汉仪大宋简" panose="02010609000101010101" pitchFamily="49" charset="-122"/>
              <a:cs typeface="Arial" panose="020B0604020202020204" pitchFamily="34" charset="0"/>
            </a:endParaRPr>
          </a:p>
          <a:p>
            <a:pPr marL="742950" lvl="1" indent="-216000">
              <a:buFont typeface="Arial" panose="020B0604020202020204" pitchFamily="34" charset="0"/>
              <a:buChar char="•"/>
            </a:pPr>
            <a:r>
              <a:rPr lang="zh-CN" altLang="en-US" sz="36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覆盖面积广阔  </a:t>
            </a:r>
            <a:r>
              <a:rPr lang="en-US" altLang="zh-CN" sz="3600" b="1" dirty="0" smtClean="0">
                <a:solidFill>
                  <a:srgbClr val="002060"/>
                </a:solidFill>
                <a:latin typeface="Arial" panose="020B0604020202020204" pitchFamily="34" charset="0"/>
                <a:ea typeface="汉仪大宋简" panose="02010609000101010101" pitchFamily="49" charset="-122"/>
                <a:cs typeface="Arial" panose="020B0604020202020204" pitchFamily="34" charset="0"/>
              </a:rPr>
              <a:t>+</a:t>
            </a:r>
            <a:endParaRPr lang="en-US" altLang="zh-CN" sz="3600" b="1" dirty="0" smtClean="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742950" lvl="1" indent="-216000">
              <a:buFont typeface="Arial" panose="020B0604020202020204" pitchFamily="34" charset="0"/>
              <a:buChar char="•"/>
            </a:pPr>
            <a:r>
              <a:rPr lang="zh-CN" altLang="en-US" sz="36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在水下沉积  </a:t>
            </a:r>
            <a:r>
              <a:rPr lang="en-US" altLang="zh-CN" sz="3600" b="1" dirty="0" smtClean="0">
                <a:solidFill>
                  <a:srgbClr val="002060"/>
                </a:solidFill>
                <a:latin typeface="Arial" panose="020B0604020202020204" pitchFamily="34" charset="0"/>
                <a:ea typeface="汉仪大宋简" panose="02010609000101010101" pitchFamily="49" charset="-122"/>
                <a:cs typeface="Arial" panose="020B0604020202020204" pitchFamily="34" charset="0"/>
              </a:rPr>
              <a:t>+</a:t>
            </a:r>
            <a:endParaRPr lang="zh-CN" altLang="en-US" sz="3600" b="1" dirty="0" smtClean="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742950" lvl="1" indent="-216000">
              <a:buFont typeface="Arial" panose="020B0604020202020204" pitchFamily="34" charset="0"/>
              <a:buChar char="•"/>
            </a:pPr>
            <a:r>
              <a:rPr lang="zh-CN" altLang="en-US" sz="36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常常显示高速水流（混浊流）沉积</a:t>
            </a:r>
            <a:endParaRPr lang="en-US" altLang="zh-CN" sz="36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285750" indent="-216000" algn="ctr"/>
            <a:r>
              <a:rPr lang="en-US" altLang="zh-CN" sz="48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 </a:t>
            </a:r>
          </a:p>
          <a:p>
            <a:pPr marL="285750" indent="-216000"/>
            <a:r>
              <a:rPr lang="zh-CN" altLang="en-US" sz="36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覆盖整个大陆的洪水中的</a:t>
            </a:r>
            <a:r>
              <a:rPr lang="zh-CN" altLang="en-US" sz="3600" b="1"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快速沉积作用</a:t>
            </a:r>
            <a:endParaRPr lang="en-US" altLang="zh-CN" sz="36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285750" indent="-216000"/>
            <a:r>
              <a:rPr lang="en-US" altLang="zh-CN" sz="16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 </a:t>
            </a:r>
            <a:endParaRPr lang="en-US" altLang="zh-CN" sz="1600" b="1" dirty="0" smtClean="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marL="285750" indent="-216000" algn="ctr"/>
            <a:r>
              <a:rPr lang="en-US" altLang="zh-CN" sz="3600" b="1"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a:t>
            </a:r>
            <a:r>
              <a:rPr lang="zh-CN" altLang="en-US" sz="3600" b="1"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那是指挪亚洪水</a:t>
            </a:r>
            <a:r>
              <a:rPr lang="en-US" altLang="zh-CN" sz="36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a:t>
            </a:r>
            <a:endParaRPr lang="zh-CN" altLang="en-US" sz="36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378882" name="Rectangle 2"/>
          <p:cNvSpPr>
            <a:spLocks noChangeArrowheads="1"/>
          </p:cNvSpPr>
          <p:nvPr/>
        </p:nvSpPr>
        <p:spPr bwMode="auto">
          <a:xfrm>
            <a:off x="3"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sp>
        <p:nvSpPr>
          <p:cNvPr id="2" name="标题 1"/>
          <p:cNvSpPr>
            <a:spLocks noGrp="1"/>
          </p:cNvSpPr>
          <p:nvPr>
            <p:ph type="title"/>
          </p:nvPr>
        </p:nvSpPr>
        <p:spPr>
          <a:xfrm>
            <a:off x="0" y="106601"/>
            <a:ext cx="9144000" cy="646331"/>
          </a:xfrm>
        </p:spPr>
        <p:txBody>
          <a:bodyPr/>
          <a:lstStyle/>
          <a:p>
            <a:r>
              <a:rPr lang="zh-CN" altLang="en-US" dirty="0" smtClean="0">
                <a:latin typeface="微软雅黑" panose="020B0503020204020204" pitchFamily="34" charset="-122"/>
              </a:rPr>
              <a:t>薄薄的、面积广阔的岩层</a:t>
            </a:r>
            <a:endParaRPr lang="zh-CN" altLang="en-US" dirty="0">
              <a:latin typeface="微软雅黑" panose="020B0503020204020204" pitchFamily="34" charset="-122"/>
            </a:endParaRPr>
          </a:p>
        </p:txBody>
      </p:sp>
      <p:sp>
        <p:nvSpPr>
          <p:cNvPr id="5" name="Equal 4"/>
          <p:cNvSpPr/>
          <p:nvPr/>
        </p:nvSpPr>
        <p:spPr>
          <a:xfrm>
            <a:off x="3914780" y="3907904"/>
            <a:ext cx="1280160" cy="457200"/>
          </a:xfrm>
          <a:prstGeom prst="mathEqual">
            <a:avLst>
              <a:gd name="adj1" fmla="val 36745"/>
              <a:gd name="adj2" fmla="val 26510"/>
            </a:avLst>
          </a:prstGeom>
          <a:solidFill>
            <a:srgbClr val="002060"/>
          </a:solidFill>
          <a:ln w="38100">
            <a:noFill/>
          </a:ln>
        </p:spPr>
        <p:txBody>
          <a:bodyPr wrap="square" rtlCol="0" anchor="ctr">
            <a:spAutoFit/>
          </a:bodyPr>
          <a:lstStyle/>
          <a:p>
            <a:pPr algn="ctr"/>
            <a:endParaRPr lang="en-US" sz="2000" smtClean="0">
              <a:solidFill>
                <a:prstClr val="black"/>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8000"/>
            <a:ext cx="9144000" cy="590931"/>
          </a:xfrm>
        </p:spPr>
        <p:txBody>
          <a:bodyPr/>
          <a:lstStyle/>
          <a:p>
            <a:endParaRPr lang="zh-CN" altLang="en-US" dirty="0"/>
          </a:p>
        </p:txBody>
      </p:sp>
      <p:sp>
        <p:nvSpPr>
          <p:cNvPr id="6" name="标题 1"/>
          <p:cNvSpPr txBox="1">
            <a:spLocks/>
          </p:cNvSpPr>
          <p:nvPr/>
        </p:nvSpPr>
        <p:spPr>
          <a:xfrm>
            <a:off x="357163" y="2720116"/>
            <a:ext cx="8501121" cy="494570"/>
          </a:xfrm>
          <a:prstGeom prst="rect">
            <a:avLst/>
          </a:prstGeom>
        </p:spPr>
        <p:txBody>
          <a:bodyPr anchor="ctr" anchorCtr="1">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3600" b="1" dirty="0" smtClean="0">
                <a:latin typeface="汉仪大宋简" pitchFamily="49" charset="-122"/>
                <a:ea typeface="汉仪大宋简" pitchFamily="49" charset="-122"/>
              </a:rPr>
              <a:t>我们看一个覆盖面积很广的岩层：</a:t>
            </a:r>
            <a:endParaRPr lang="en-US" altLang="zh-CN" sz="3600" b="1" dirty="0" smtClean="0">
              <a:latin typeface="汉仪大宋简" pitchFamily="49" charset="-122"/>
              <a:ea typeface="汉仪大宋简" pitchFamily="49" charset="-122"/>
            </a:endParaRPr>
          </a:p>
          <a:p>
            <a:r>
              <a:rPr lang="zh-CN" altLang="en-US" sz="3600" b="1" dirty="0" smtClean="0">
                <a:latin typeface="汉仪大宋简" pitchFamily="49" charset="-122"/>
                <a:ea typeface="汉仪大宋简" pitchFamily="49" charset="-122"/>
              </a:rPr>
              <a:t> </a:t>
            </a:r>
          </a:p>
          <a:p>
            <a:pPr marL="742950" indent="-742950">
              <a:buFont typeface="+mj-lt"/>
              <a:buAutoNum type="arabicPeriod"/>
            </a:pPr>
            <a:r>
              <a:rPr lang="zh-CN" altLang="en-US" sz="3600" b="1" dirty="0" smtClean="0">
                <a:latin typeface="汉仪大宋简" pitchFamily="49" charset="-122"/>
                <a:ea typeface="汉仪大宋简" pitchFamily="49" charset="-122"/>
              </a:rPr>
              <a:t>很快地一层紧接着一层地沉积</a:t>
            </a:r>
            <a:endParaRPr lang="en-US" altLang="zh-CN" sz="3600" b="1" dirty="0" smtClean="0">
              <a:latin typeface="汉仪大宋简" pitchFamily="49" charset="-122"/>
              <a:ea typeface="汉仪大宋简" pitchFamily="49" charset="-122"/>
            </a:endParaRPr>
          </a:p>
          <a:p>
            <a:pPr marL="742950" indent="-742950">
              <a:buFont typeface="+mj-lt"/>
              <a:buAutoNum type="arabicPeriod"/>
            </a:pPr>
            <a:r>
              <a:rPr lang="zh-CN" altLang="en-US" sz="3600" b="1" dirty="0" smtClean="0">
                <a:latin typeface="汉仪大宋简" pitchFamily="49" charset="-122"/>
                <a:ea typeface="汉仪大宋简" pitchFamily="49" charset="-122"/>
              </a:rPr>
              <a:t>在水下沉积</a:t>
            </a:r>
            <a:endParaRPr lang="zh-CN" altLang="en-US" sz="3600" b="1" dirty="0">
              <a:latin typeface="微软雅黑" pitchFamily="34" charset="-122"/>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1"/>
            <a:ext cx="9144000" cy="646331"/>
          </a:xfrm>
        </p:spPr>
        <p:txBody>
          <a:bodyPr/>
          <a:lstStyle/>
          <a:p>
            <a:r>
              <a:rPr lang="zh-CN" altLang="en-US" dirty="0"/>
              <a:t>似整合现</a:t>
            </a:r>
            <a:r>
              <a:rPr lang="zh-CN" altLang="en-US" dirty="0" smtClean="0"/>
              <a:t>象</a:t>
            </a:r>
            <a:endParaRPr lang="zh-CN" altLang="en-US" dirty="0"/>
          </a:p>
        </p:txBody>
      </p:sp>
      <p:pic>
        <p:nvPicPr>
          <p:cNvPr id="9" name="Picture 1" descr="Coconino Hermit contact"/>
          <p:cNvPicPr>
            <a:picLocks noChangeArrowheads="1"/>
          </p:cNvPicPr>
          <p:nvPr/>
        </p:nvPicPr>
        <p:blipFill>
          <a:blip r:embed="rId3" cstate="print"/>
          <a:srcRect/>
          <a:stretch>
            <a:fillRect/>
          </a:stretch>
        </p:blipFill>
        <p:spPr bwMode="auto">
          <a:xfrm>
            <a:off x="3635897" y="1124744"/>
            <a:ext cx="7333295" cy="4968552"/>
          </a:xfrm>
          <a:prstGeom prst="rect">
            <a:avLst/>
          </a:prstGeom>
          <a:noFill/>
          <a:ln w="9525">
            <a:noFill/>
            <a:miter lim="800000"/>
            <a:headEnd/>
            <a:tailEnd/>
          </a:ln>
        </p:spPr>
      </p:pic>
      <p:sp>
        <p:nvSpPr>
          <p:cNvPr id="10" name="矩形 9"/>
          <p:cNvSpPr/>
          <p:nvPr/>
        </p:nvSpPr>
        <p:spPr>
          <a:xfrm>
            <a:off x="79418" y="3840480"/>
            <a:ext cx="3563888" cy="10515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Rectangle 9"/>
          <p:cNvSpPr/>
          <p:nvPr/>
        </p:nvSpPr>
        <p:spPr>
          <a:xfrm>
            <a:off x="45720" y="818760"/>
            <a:ext cx="3714744" cy="5586145"/>
          </a:xfrm>
          <a:prstGeom prst="rect">
            <a:avLst/>
          </a:prstGeom>
        </p:spPr>
        <p:txBody>
          <a:bodyPr wrap="square" anchor="ctr">
            <a:spAutoFit/>
          </a:bodyPr>
          <a:lstStyle/>
          <a:p>
            <a:pPr indent="-180000">
              <a:buSzPct val="60000"/>
              <a:buFont typeface="Wingdings" panose="05000000000000000000" pitchFamily="2" charset="2"/>
              <a:buChar char="l"/>
            </a:pP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美国大峡谷，可可尼诺</a:t>
            </a:r>
            <a:r>
              <a:rPr lang="en-US" altLang="zh-CN" sz="2400" dirty="0">
                <a:solidFill>
                  <a:prstClr val="black"/>
                </a:solidFill>
                <a:latin typeface="Arial" pitchFamily="34" charset="0"/>
                <a:ea typeface="汉仪大宋简" panose="02010609000101010101" pitchFamily="49" charset="-122"/>
                <a:cs typeface="Arial" pitchFamily="34" charset="0"/>
              </a:rPr>
              <a:t>(</a:t>
            </a:r>
            <a:r>
              <a:rPr lang="en-US" sz="2400" dirty="0">
                <a:solidFill>
                  <a:prstClr val="black"/>
                </a:solidFill>
                <a:latin typeface="Arial" pitchFamily="34" charset="0"/>
                <a:ea typeface="汉仪大宋简" panose="02010609000101010101" pitchFamily="49" charset="-122"/>
                <a:cs typeface="Arial" pitchFamily="34" charset="0"/>
              </a:rPr>
              <a:t>Coconino</a:t>
            </a:r>
            <a:r>
              <a:rPr lang="en-US" altLang="zh-CN" sz="2400" dirty="0">
                <a:solidFill>
                  <a:prstClr val="black"/>
                </a:solidFill>
                <a:latin typeface="Arial" pitchFamily="34" charset="0"/>
                <a:ea typeface="汉仪大宋简" panose="02010609000101010101" pitchFamily="49" charset="-122"/>
                <a:cs typeface="Arial" pitchFamily="34" charset="0"/>
              </a:rPr>
              <a:t>)</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砂岩</a:t>
            </a:r>
            <a:r>
              <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上</a:t>
            </a:r>
            <a:r>
              <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和赫密</a:t>
            </a:r>
            <a:r>
              <a:rPr lang="zh-CN" altLang="en-US" sz="3200" dirty="0" smtClean="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特</a:t>
            </a:r>
            <a:r>
              <a:rPr lang="en-US" altLang="zh-CN" sz="2400" dirty="0" smtClean="0">
                <a:solidFill>
                  <a:prstClr val="black"/>
                </a:solidFill>
                <a:latin typeface="Arial" pitchFamily="34" charset="0"/>
                <a:ea typeface="汉仪大宋简" panose="02010609000101010101" pitchFamily="49" charset="-122"/>
                <a:cs typeface="Arial" pitchFamily="34" charset="0"/>
              </a:rPr>
              <a:t>(</a:t>
            </a:r>
            <a:r>
              <a:rPr lang="en-US" sz="2400" dirty="0" smtClean="0">
                <a:solidFill>
                  <a:prstClr val="black"/>
                </a:solidFill>
                <a:latin typeface="Arial" pitchFamily="34" charset="0"/>
                <a:ea typeface="汉仪大宋简" panose="02010609000101010101" pitchFamily="49" charset="-122"/>
                <a:cs typeface="Arial" pitchFamily="34" charset="0"/>
              </a:rPr>
              <a:t>Hermit</a:t>
            </a:r>
            <a:r>
              <a:rPr lang="en-US" altLang="zh-CN" sz="2400" dirty="0" smtClean="0">
                <a:solidFill>
                  <a:prstClr val="black"/>
                </a:solidFill>
                <a:latin typeface="Arial" pitchFamily="34" charset="0"/>
                <a:ea typeface="汉仪大宋简" panose="02010609000101010101" pitchFamily="49" charset="-122"/>
                <a:cs typeface="Arial" pitchFamily="34" charset="0"/>
              </a:rPr>
              <a:t>)</a:t>
            </a:r>
            <a:r>
              <a:rPr lang="zh-CN" altLang="en-US" sz="3200" dirty="0" smtClean="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页</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岩</a:t>
            </a:r>
            <a:r>
              <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下</a:t>
            </a:r>
            <a:r>
              <a:rPr lang="en-US" altLang="zh-CN"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的交界处十分</a:t>
            </a:r>
            <a:r>
              <a:rPr lang="zh-CN" altLang="en-US" sz="320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平</a:t>
            </a:r>
            <a:r>
              <a:rPr lang="zh-CN" altLang="en-US" sz="3200" smtClean="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整</a:t>
            </a:r>
            <a:endParaRPr lang="en-US" altLang="zh-CN" sz="3200" dirty="0" smtClean="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indent="-180000">
              <a:spcAft>
                <a:spcPts val="600"/>
              </a:spcAft>
              <a:buSzPct val="60000"/>
              <a:buFont typeface="Wingdings" panose="05000000000000000000" pitchFamily="2" charset="2"/>
              <a:buChar char="l"/>
            </a:pPr>
            <a:r>
              <a:rPr lang="zh-CN" altLang="en-US" sz="3200" smtClean="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覆盖</a:t>
            </a:r>
            <a:r>
              <a:rPr lang="en-US" altLang="zh-CN" sz="3200" smtClean="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50</a:t>
            </a:r>
            <a:r>
              <a:rPr lang="zh-CN" altLang="en-US" sz="3200" dirty="0" smtClean="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万平方</a:t>
            </a:r>
            <a:r>
              <a:rPr lang="zh-CN" altLang="en-US" sz="3200" smtClean="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公里</a:t>
            </a:r>
            <a:endParaRPr lang="en-US" altLang="zh-CN" sz="3200" dirty="0" smtClean="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indent="-180000">
              <a:buSzPct val="60000"/>
              <a:buFont typeface="Wingdings" panose="05000000000000000000" pitchFamily="2" charset="2"/>
              <a:buChar char="l"/>
            </a:pPr>
            <a:r>
              <a:rPr lang="zh-CN" altLang="en-US" sz="3200" dirty="0" smtClean="0">
                <a:solidFill>
                  <a:prstClr val="white"/>
                </a:solidFill>
                <a:latin typeface="汉仪大宋简" panose="02010609000101010101" pitchFamily="49" charset="-122"/>
                <a:ea typeface="汉仪大宋简" panose="02010609000101010101" pitchFamily="49" charset="-122"/>
                <a:cs typeface="Arial" panose="020B0604020202020204" pitchFamily="34" charset="0"/>
              </a:rPr>
              <a:t>推</a:t>
            </a:r>
            <a:r>
              <a:rPr lang="zh-CN" altLang="en-US" sz="3200" dirty="0">
                <a:solidFill>
                  <a:prstClr val="white"/>
                </a:solidFill>
                <a:latin typeface="汉仪大宋简" panose="02010609000101010101" pitchFamily="49" charset="-122"/>
                <a:ea typeface="汉仪大宋简" panose="02010609000101010101" pitchFamily="49" charset="-122"/>
                <a:cs typeface="Arial" panose="020B0604020202020204" pitchFamily="34" charset="0"/>
              </a:rPr>
              <a:t>测的时间间隔约一千</a:t>
            </a:r>
            <a:r>
              <a:rPr lang="zh-CN" altLang="en-US" sz="3200">
                <a:solidFill>
                  <a:prstClr val="white"/>
                </a:solidFill>
                <a:latin typeface="汉仪大宋简" panose="02010609000101010101" pitchFamily="49" charset="-122"/>
                <a:ea typeface="汉仪大宋简" panose="02010609000101010101" pitchFamily="49" charset="-122"/>
                <a:cs typeface="Arial" panose="020B0604020202020204" pitchFamily="34" charset="0"/>
              </a:rPr>
              <a:t>万</a:t>
            </a:r>
            <a:r>
              <a:rPr lang="zh-CN" altLang="en-US" sz="3200" smtClean="0">
                <a:solidFill>
                  <a:prstClr val="white"/>
                </a:solidFill>
                <a:latin typeface="汉仪大宋简" panose="02010609000101010101" pitchFamily="49" charset="-122"/>
                <a:ea typeface="汉仪大宋简" panose="02010609000101010101" pitchFamily="49" charset="-122"/>
                <a:cs typeface="Arial" panose="020B0604020202020204" pitchFamily="34" charset="0"/>
              </a:rPr>
              <a:t>年</a:t>
            </a:r>
            <a:endParaRPr lang="en-US" altLang="zh-CN" sz="3200" smtClean="0">
              <a:solidFill>
                <a:prstClr val="white"/>
              </a:solidFill>
              <a:latin typeface="汉仪大宋简" panose="02010609000101010101" pitchFamily="49" charset="-122"/>
              <a:ea typeface="汉仪大宋简" panose="02010609000101010101" pitchFamily="49" charset="-122"/>
              <a:cs typeface="Arial" panose="020B0604020202020204" pitchFamily="34" charset="0"/>
            </a:endParaRPr>
          </a:p>
          <a:p>
            <a:pPr indent="-180000">
              <a:buSzPct val="60000"/>
              <a:buFont typeface="Wingdings" panose="05000000000000000000" pitchFamily="2" charset="2"/>
              <a:buChar char="l"/>
            </a:pPr>
            <a:r>
              <a:rPr lang="zh-CN" altLang="en-US" sz="3200" smtClean="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他地方这些地层被另一个厚达六百米的岩层分开</a:t>
            </a:r>
            <a:endParaRPr lang="en-US" altLang="zh-CN" sz="3200" smtClean="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grpSp>
        <p:nvGrpSpPr>
          <p:cNvPr id="3" name="组合 11"/>
          <p:cNvGrpSpPr/>
          <p:nvPr/>
        </p:nvGrpSpPr>
        <p:grpSpPr>
          <a:xfrm>
            <a:off x="3563888" y="3068960"/>
            <a:ext cx="6912768" cy="1728192"/>
            <a:chOff x="4943872" y="2924944"/>
            <a:chExt cx="6912768" cy="1728192"/>
          </a:xfrm>
        </p:grpSpPr>
        <p:cxnSp>
          <p:nvCxnSpPr>
            <p:cNvPr id="13" name="直接连接符 12"/>
            <p:cNvCxnSpPr/>
            <p:nvPr/>
          </p:nvCxnSpPr>
          <p:spPr>
            <a:xfrm flipV="1">
              <a:off x="5519936" y="2924944"/>
              <a:ext cx="6336704" cy="72008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4943872" y="3645024"/>
              <a:ext cx="576064" cy="10081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5"/>
          <p:cNvSpPr txBox="1"/>
          <p:nvPr/>
        </p:nvSpPr>
        <p:spPr>
          <a:xfrm>
            <a:off x="251520" y="5445641"/>
            <a:ext cx="8784976" cy="769441"/>
          </a:xfrm>
          <a:prstGeom prst="rect">
            <a:avLst/>
          </a:prstGeom>
          <a:noFill/>
        </p:spPr>
        <p:txBody>
          <a:bodyPr wrap="square" rtlCol="0">
            <a:spAutoFit/>
          </a:bodyPr>
          <a:lstStyle/>
          <a:p>
            <a:r>
              <a:rPr lang="en-US" altLang="zh-CN" sz="2200" dirty="0">
                <a:solidFill>
                  <a:prstClr val="black"/>
                </a:solidFill>
                <a:latin typeface="Arial" panose="020B0604020202020204" pitchFamily="34" charset="0"/>
                <a:ea typeface="Adobe 黑体 Std R" panose="020B0400000000000000" pitchFamily="34" charset="-122"/>
                <a:cs typeface="Arial" panose="020B0604020202020204" pitchFamily="34" charset="0"/>
              </a:rPr>
              <a:t>Roth, Ariel </a:t>
            </a:r>
            <a:r>
              <a:rPr lang="en-US" altLang="zh-CN" sz="2200">
                <a:solidFill>
                  <a:prstClr val="black"/>
                </a:solidFill>
                <a:latin typeface="Arial" panose="020B0604020202020204" pitchFamily="34" charset="0"/>
                <a:ea typeface="Adobe 黑体 Std R" panose="020B0400000000000000" pitchFamily="34" charset="-122"/>
                <a:cs typeface="Arial" panose="020B0604020202020204" pitchFamily="34" charset="0"/>
              </a:rPr>
              <a:t>A</a:t>
            </a:r>
            <a:r>
              <a:rPr lang="en-US" altLang="zh-CN" sz="2200" smtClean="0">
                <a:solidFill>
                  <a:prstClr val="black"/>
                </a:solidFill>
                <a:latin typeface="Arial" panose="020B0604020202020204" pitchFamily="34" charset="0"/>
                <a:ea typeface="Adobe 黑体 Std R" panose="020B0400000000000000" pitchFamily="34" charset="-122"/>
                <a:cs typeface="Arial" panose="020B0604020202020204" pitchFamily="34" charset="0"/>
              </a:rPr>
              <a:t>. </a:t>
            </a:r>
            <a:r>
              <a:rPr lang="en-US" altLang="zh-CN" sz="2200" dirty="0">
                <a:solidFill>
                  <a:prstClr val="black"/>
                </a:solidFill>
                <a:latin typeface="Arial" panose="020B0604020202020204" pitchFamily="34" charset="0"/>
                <a:ea typeface="Adobe 黑体 Std R" panose="020B0400000000000000" pitchFamily="34" charset="-122"/>
                <a:cs typeface="Arial" panose="020B0604020202020204" pitchFamily="34" charset="0"/>
              </a:rPr>
              <a:t>Origins: Linking Science and </a:t>
            </a:r>
            <a:r>
              <a:rPr lang="en-US" altLang="zh-CN" sz="2200">
                <a:solidFill>
                  <a:prstClr val="black"/>
                </a:solidFill>
                <a:latin typeface="Arial" panose="020B0604020202020204" pitchFamily="34" charset="0"/>
                <a:ea typeface="Adobe 黑体 Std R" panose="020B0400000000000000" pitchFamily="34" charset="-122"/>
                <a:cs typeface="Arial" panose="020B0604020202020204" pitchFamily="34" charset="0"/>
              </a:rPr>
              <a:t>Scripture</a:t>
            </a:r>
            <a:r>
              <a:rPr lang="en-US" altLang="zh-CN" sz="2200" smtClean="0">
                <a:solidFill>
                  <a:prstClr val="black"/>
                </a:solidFill>
                <a:latin typeface="Arial" panose="020B0604020202020204" pitchFamily="34" charset="0"/>
                <a:ea typeface="Adobe 黑体 Std R" panose="020B0400000000000000" pitchFamily="34" charset="-122"/>
                <a:cs typeface="Arial" panose="020B0604020202020204" pitchFamily="34" charset="0"/>
              </a:rPr>
              <a:t>. </a:t>
            </a:r>
            <a:r>
              <a:rPr lang="en-US" altLang="zh-CN" sz="2200" dirty="0">
                <a:solidFill>
                  <a:prstClr val="black"/>
                </a:solidFill>
                <a:latin typeface="Arial" panose="020B0604020202020204" pitchFamily="34" charset="0"/>
                <a:ea typeface="Adobe 黑体 Std R" panose="020B0400000000000000" pitchFamily="34" charset="-122"/>
                <a:cs typeface="Arial" panose="020B0604020202020204" pitchFamily="34" charset="0"/>
              </a:rPr>
              <a:t>Pg</a:t>
            </a:r>
            <a:r>
              <a:rPr lang="en-US" altLang="zh-CN" sz="2200">
                <a:solidFill>
                  <a:prstClr val="black"/>
                </a:solidFill>
                <a:latin typeface="Arial" panose="020B0604020202020204" pitchFamily="34" charset="0"/>
                <a:ea typeface="Adobe 黑体 Std R" panose="020B0400000000000000" pitchFamily="34" charset="-122"/>
                <a:cs typeface="Arial" panose="020B0604020202020204" pitchFamily="34" charset="0"/>
              </a:rPr>
              <a:t>. </a:t>
            </a:r>
            <a:r>
              <a:rPr lang="en-US" altLang="zh-CN" sz="2200" smtClean="0">
                <a:solidFill>
                  <a:prstClr val="black"/>
                </a:solidFill>
                <a:latin typeface="Arial" panose="020B0604020202020204" pitchFamily="34" charset="0"/>
                <a:ea typeface="Adobe 黑体 Std R" panose="020B0400000000000000" pitchFamily="34" charset="-122"/>
                <a:cs typeface="Arial" panose="020B0604020202020204" pitchFamily="34" charset="0"/>
              </a:rPr>
              <a:t>223.</a:t>
            </a:r>
          </a:p>
          <a:p>
            <a:r>
              <a:rPr lang="zh-CN" altLang="en-US" sz="2200" smtClean="0">
                <a:solidFill>
                  <a:prstClr val="black"/>
                </a:solidFill>
                <a:latin typeface="Arial" panose="020B0604020202020204" pitchFamily="34" charset="0"/>
                <a:ea typeface="Adobe 黑体 Std R" panose="020B0400000000000000" pitchFamily="34" charset="-122"/>
                <a:cs typeface="Arial" panose="020B0604020202020204" pitchFamily="34" charset="0"/>
              </a:rPr>
              <a:t>艾</a:t>
            </a:r>
            <a:r>
              <a:rPr lang="zh-CN" altLang="en-US" sz="2200" dirty="0">
                <a:solidFill>
                  <a:prstClr val="black"/>
                </a:solidFill>
                <a:latin typeface="Arial" panose="020B0604020202020204" pitchFamily="34" charset="0"/>
                <a:ea typeface="Adobe 黑体 Std R" panose="020B0400000000000000" pitchFamily="34" charset="-122"/>
                <a:cs typeface="Arial" panose="020B0604020202020204" pitchFamily="34" charset="0"/>
              </a:rPr>
              <a:t>里尔</a:t>
            </a:r>
            <a:r>
              <a:rPr lang="en-US" altLang="zh-CN" sz="22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  </a:t>
            </a:r>
            <a:r>
              <a:rPr lang="zh-CN" altLang="en-US" sz="2200" dirty="0">
                <a:solidFill>
                  <a:prstClr val="black"/>
                </a:solidFill>
                <a:latin typeface="Arial" panose="020B0604020202020204" pitchFamily="34" charset="0"/>
                <a:ea typeface="Adobe 黑体 Std R" panose="020B0400000000000000" pitchFamily="34" charset="-122"/>
                <a:cs typeface="Arial" panose="020B0604020202020204" pitchFamily="34" charset="0"/>
              </a:rPr>
              <a:t>罗斯</a:t>
            </a:r>
            <a:r>
              <a:rPr lang="en-US" altLang="zh-CN" sz="2200" dirty="0">
                <a:solidFill>
                  <a:prstClr val="black"/>
                </a:solidFill>
                <a:latin typeface="Arial" panose="020B0604020202020204" pitchFamily="34" charset="0"/>
                <a:ea typeface="Adobe 黑体 Std R" panose="020B0400000000000000" pitchFamily="34" charset="-122"/>
                <a:cs typeface="Arial" panose="020B0604020202020204" pitchFamily="34" charset="0"/>
              </a:rPr>
              <a:t>《</a:t>
            </a:r>
            <a:r>
              <a:rPr lang="zh-CN" altLang="en-US" sz="2200" dirty="0">
                <a:solidFill>
                  <a:prstClr val="black"/>
                </a:solidFill>
                <a:latin typeface="Arial" panose="020B0604020202020204" pitchFamily="34" charset="0"/>
                <a:ea typeface="Adobe 黑体 Std R" panose="020B0400000000000000" pitchFamily="34" charset="-122"/>
                <a:cs typeface="Arial" panose="020B0604020202020204" pitchFamily="34" charset="0"/>
              </a:rPr>
              <a:t>万物之</a:t>
            </a:r>
            <a:r>
              <a:rPr lang="zh-CN" altLang="en-US" sz="2200">
                <a:solidFill>
                  <a:prstClr val="black"/>
                </a:solidFill>
                <a:latin typeface="Arial" panose="020B0604020202020204" pitchFamily="34" charset="0"/>
                <a:ea typeface="Adobe 黑体 Std R" panose="020B0400000000000000" pitchFamily="34" charset="-122"/>
                <a:cs typeface="Arial" panose="020B0604020202020204" pitchFamily="34" charset="0"/>
              </a:rPr>
              <a:t>源</a:t>
            </a:r>
            <a:r>
              <a:rPr lang="en-US" altLang="zh-CN" sz="2200" smtClean="0">
                <a:solidFill>
                  <a:prstClr val="black"/>
                </a:solidFill>
                <a:latin typeface="Arial" panose="020B0604020202020204" pitchFamily="34" charset="0"/>
                <a:ea typeface="Adobe 黑体 Std R" panose="020B0400000000000000" pitchFamily="34" charset="-122"/>
                <a:cs typeface="Arial" panose="020B0604020202020204" pitchFamily="34" charset="0"/>
              </a:rPr>
              <a:t>》223</a:t>
            </a:r>
            <a:r>
              <a:rPr lang="zh-CN" altLang="en-US" sz="2200" dirty="0">
                <a:solidFill>
                  <a:prstClr val="black"/>
                </a:solidFill>
                <a:latin typeface="Arial" panose="020B0604020202020204" pitchFamily="34" charset="0"/>
                <a:ea typeface="Adobe 黑体 Std R" panose="020B0400000000000000" pitchFamily="34" charset="-122"/>
                <a:cs typeface="Arial" panose="020B0604020202020204" pitchFamily="34" charset="0"/>
              </a:rPr>
              <a:t>页。</a:t>
            </a:r>
            <a:endParaRPr lang="en-AU" sz="2200" dirty="0">
              <a:solidFill>
                <a:prstClr val="black"/>
              </a:solidFill>
              <a:latin typeface="Arial" panose="020B0604020202020204" pitchFamily="34" charset="0"/>
              <a:ea typeface="Adobe 黑体 Std R" panose="020B0400000000000000" pitchFamily="34" charset="-122"/>
              <a:cs typeface="Arial" panose="020B0604020202020204" pitchFamily="34" charset="0"/>
            </a:endParaRPr>
          </a:p>
        </p:txBody>
      </p:sp>
      <p:sp>
        <p:nvSpPr>
          <p:cNvPr id="18" name="Rectangle 6"/>
          <p:cNvSpPr>
            <a:spLocks noChangeArrowheads="1"/>
          </p:cNvSpPr>
          <p:nvPr/>
        </p:nvSpPr>
        <p:spPr bwMode="auto">
          <a:xfrm>
            <a:off x="4139952" y="1155517"/>
            <a:ext cx="4896544" cy="39703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zh-CN" altLang="en-US" sz="36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“我</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们估计，平均每个地区都在仅</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4</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百万年的时间里，要发生</a:t>
            </a:r>
            <a:r>
              <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100</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rPr>
              <a:t>多米的侵蚀</a:t>
            </a:r>
            <a:r>
              <a:rPr lang="zh-CN" altLang="en-US" sz="36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rPr>
              <a:t>。”</a:t>
            </a:r>
            <a:endParaRPr lang="en-US" altLang="zh-CN"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a:p>
            <a:pPr fontAlgn="base">
              <a:spcBef>
                <a:spcPct val="0"/>
              </a:spcBef>
              <a:spcAft>
                <a:spcPct val="0"/>
              </a:spcAft>
            </a:pPr>
            <a:r>
              <a:rPr lang="en-US" altLang="zh-CN" sz="3600" dirty="0">
                <a:solidFill>
                  <a:srgbClr val="140046"/>
                </a:solidFill>
                <a:latin typeface="Arial" panose="020B0604020202020204" pitchFamily="34" charset="0"/>
                <a:ea typeface="汉仪大宋简" panose="02010609000101010101" pitchFamily="49" charset="-122"/>
                <a:cs typeface="Arial" panose="020B0604020202020204" pitchFamily="34" charset="0"/>
              </a:rPr>
              <a:t>[</a:t>
            </a:r>
            <a:r>
              <a:rPr lang="zh-CN" altLang="en-US" sz="3600" dirty="0" smtClean="0">
                <a:solidFill>
                  <a:srgbClr val="140046"/>
                </a:solidFill>
                <a:latin typeface="Arial" panose="020B0604020202020204" pitchFamily="34" charset="0"/>
                <a:ea typeface="汉仪大宋简" panose="02010609000101010101" pitchFamily="49" charset="-122"/>
                <a:cs typeface="Arial" panose="020B0604020202020204" pitchFamily="34" charset="0"/>
              </a:rPr>
              <a:t>编注：</a:t>
            </a:r>
            <a:r>
              <a:rPr lang="zh-CN" altLang="en-US" sz="3600" dirty="0">
                <a:solidFill>
                  <a:srgbClr val="140046"/>
                </a:solidFill>
                <a:latin typeface="Arial" panose="020B0604020202020204" pitchFamily="34" charset="0"/>
                <a:ea typeface="汉仪大宋简" panose="02010609000101010101" pitchFamily="49" charset="-122"/>
                <a:cs typeface="Arial" panose="020B0604020202020204" pitchFamily="34" charset="0"/>
              </a:rPr>
              <a:t>这是</a:t>
            </a:r>
            <a:r>
              <a:rPr lang="zh-CN" altLang="en-US" sz="3600" dirty="0" smtClean="0">
                <a:solidFill>
                  <a:srgbClr val="140046"/>
                </a:solidFill>
                <a:latin typeface="Arial" panose="020B0604020202020204" pitchFamily="34" charset="0"/>
                <a:ea typeface="汉仪大宋简" panose="02010609000101010101" pitchFamily="49" charset="-122"/>
                <a:cs typeface="Arial" panose="020B0604020202020204" pitchFamily="34" charset="0"/>
              </a:rPr>
              <a:t>按照比目前</a:t>
            </a:r>
            <a:r>
              <a:rPr lang="zh-CN" altLang="en-US" sz="3600" dirty="0">
                <a:solidFill>
                  <a:srgbClr val="140046"/>
                </a:solidFill>
                <a:latin typeface="Arial" panose="020B0604020202020204" pitchFamily="34" charset="0"/>
                <a:ea typeface="汉仪大宋简" panose="02010609000101010101" pitchFamily="49" charset="-122"/>
                <a:cs typeface="Arial" panose="020B0604020202020204" pitchFamily="34" charset="0"/>
              </a:rPr>
              <a:t>全球平均侵蚀</a:t>
            </a:r>
            <a:r>
              <a:rPr lang="zh-CN" altLang="en-US" sz="3600" dirty="0" smtClean="0">
                <a:solidFill>
                  <a:srgbClr val="140046"/>
                </a:solidFill>
                <a:latin typeface="Arial" panose="020B0604020202020204" pitchFamily="34" charset="0"/>
                <a:ea typeface="汉仪大宋简" panose="02010609000101010101" pitchFamily="49" charset="-122"/>
                <a:cs typeface="Arial" panose="020B0604020202020204" pitchFamily="34" charset="0"/>
              </a:rPr>
              <a:t>速率还小一半的速率来</a:t>
            </a:r>
            <a:r>
              <a:rPr lang="zh-CN" altLang="en-US" sz="3600" dirty="0">
                <a:solidFill>
                  <a:srgbClr val="140046"/>
                </a:solidFill>
                <a:latin typeface="Arial" panose="020B0604020202020204" pitchFamily="34" charset="0"/>
                <a:ea typeface="汉仪大宋简" panose="02010609000101010101" pitchFamily="49" charset="-122"/>
                <a:cs typeface="Arial" panose="020B0604020202020204" pitchFamily="34" charset="0"/>
              </a:rPr>
              <a:t>计算的。</a:t>
            </a:r>
            <a:r>
              <a:rPr lang="en-US" altLang="zh-CN" sz="3600" dirty="0" smtClean="0">
                <a:solidFill>
                  <a:srgbClr val="140046"/>
                </a:solidFill>
                <a:latin typeface="Arial" panose="020B0604020202020204" pitchFamily="34" charset="0"/>
                <a:ea typeface="汉仪大宋简" panose="02010609000101010101" pitchFamily="49" charset="-122"/>
                <a:cs typeface="Arial" panose="020B0604020202020204" pitchFamily="34" charset="0"/>
              </a:rPr>
              <a:t>]</a:t>
            </a:r>
            <a:endParaRPr lang="en-US" altLang="zh-CN" sz="3600" dirty="0">
              <a:solidFill>
                <a:srgbClr val="140046"/>
              </a:solidFill>
              <a:latin typeface="Arial" panose="020B0604020202020204" pitchFamily="34" charset="0"/>
              <a:ea typeface="汉仪大宋简" panose="02010609000101010101" pitchFamily="49" charset="-122"/>
              <a:cs typeface="Arial" panose="020B0604020202020204" pitchFamily="34" charset="0"/>
            </a:endParaRPr>
          </a:p>
        </p:txBody>
      </p:sp>
      <p:pic>
        <p:nvPicPr>
          <p:cNvPr id="3" name="图片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5536" y="1285860"/>
            <a:ext cx="3744416" cy="3323169"/>
          </a:xfrm>
          <a:prstGeom prst="rect">
            <a:avLst/>
          </a:prstGeom>
        </p:spPr>
      </p:pic>
      <p:sp>
        <p:nvSpPr>
          <p:cNvPr id="2" name="标题 1"/>
          <p:cNvSpPr>
            <a:spLocks noGrp="1"/>
          </p:cNvSpPr>
          <p:nvPr>
            <p:ph type="title"/>
          </p:nvPr>
        </p:nvSpPr>
        <p:spPr>
          <a:xfrm>
            <a:off x="0" y="106601"/>
            <a:ext cx="9144000" cy="646331"/>
          </a:xfrm>
        </p:spPr>
        <p:txBody>
          <a:bodyPr/>
          <a:lstStyle/>
          <a:p>
            <a:r>
              <a:rPr lang="zh-CN" altLang="en-US" dirty="0"/>
              <a:t>我们预期的侵蚀量是多少？</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1"/>
            <a:ext cx="9144000" cy="646331"/>
          </a:xfrm>
        </p:spPr>
        <p:txBody>
          <a:bodyPr/>
          <a:lstStyle/>
          <a:p>
            <a:r>
              <a:rPr lang="zh-CN" altLang="en-US" dirty="0"/>
              <a:t>似整合现象</a:t>
            </a:r>
            <a:r>
              <a:rPr lang="en-US" altLang="zh-CN" dirty="0"/>
              <a:t>:</a:t>
            </a:r>
            <a:r>
              <a:rPr lang="zh-CN" altLang="en-US" dirty="0"/>
              <a:t>非常平整</a:t>
            </a:r>
            <a:r>
              <a:rPr lang="zh-CN" altLang="en-US" dirty="0" smtClean="0"/>
              <a:t>的交界</a:t>
            </a:r>
            <a:endParaRPr lang="zh-CN" altLang="en-US" dirty="0"/>
          </a:p>
        </p:txBody>
      </p:sp>
      <p:pic>
        <p:nvPicPr>
          <p:cNvPr id="5" name="Picture 1" descr="Coconino Hermit contact"/>
          <p:cNvPicPr>
            <a:picLocks noChangeAspect="1" noChangeArrowheads="1"/>
          </p:cNvPicPr>
          <p:nvPr/>
        </p:nvPicPr>
        <p:blipFill>
          <a:blip r:embed="rId3" cstate="print"/>
          <a:srcRect/>
          <a:stretch>
            <a:fillRect/>
          </a:stretch>
        </p:blipFill>
        <p:spPr bwMode="auto">
          <a:xfrm>
            <a:off x="217851" y="828001"/>
            <a:ext cx="8726555" cy="5527977"/>
          </a:xfrm>
          <a:prstGeom prst="rect">
            <a:avLst/>
          </a:prstGeom>
          <a:noFill/>
          <a:ln w="9525">
            <a:noFill/>
            <a:miter lim="800000"/>
            <a:headEnd/>
            <a:tailEnd/>
          </a:ln>
        </p:spPr>
      </p:pic>
      <p:sp>
        <p:nvSpPr>
          <p:cNvPr id="6" name="Content Placeholder 4"/>
          <p:cNvSpPr txBox="1">
            <a:spLocks/>
          </p:cNvSpPr>
          <p:nvPr/>
        </p:nvSpPr>
        <p:spPr>
          <a:xfrm>
            <a:off x="217928" y="4608000"/>
            <a:ext cx="8726400" cy="1728192"/>
          </a:xfrm>
          <a:prstGeom prst="rect">
            <a:avLst/>
          </a:prstGeom>
          <a:solidFill>
            <a:schemeClr val="tx1">
              <a:alpha val="65000"/>
            </a:schemeClr>
          </a:solidFill>
          <a:ln>
            <a:solidFill>
              <a:srgbClr val="002A55"/>
            </a:solidFill>
          </a:ln>
        </p:spPr>
        <p:txBody>
          <a:bodyPr vert="horz">
            <a:noAutofit/>
          </a:bodyPr>
          <a:lstStyle>
            <a:lvl1pPr marL="274320" indent="-274320" algn="l" rtl="0" eaLnBrk="1" latinLnBrk="0" hangingPunct="1">
              <a:spcBef>
                <a:spcPts val="600"/>
              </a:spcBef>
              <a:buClr>
                <a:schemeClr val="accent1"/>
              </a:buClr>
              <a:buSzPct val="76000"/>
              <a:buFontTx/>
              <a:buNone/>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buClr>
                <a:srgbClr val="727CA3"/>
              </a:buClr>
            </a:pPr>
            <a:r>
              <a:rPr lang="zh-CN" altLang="en-US" sz="3000" dirty="0" smtClean="0">
                <a:solidFill>
                  <a:prstClr val="white"/>
                </a:solidFill>
                <a:latin typeface="Arial" panose="020B0604020202020204" pitchFamily="34" charset="0"/>
                <a:ea typeface="汉仪大宋简" panose="02010609000101010101" pitchFamily="49" charset="-122"/>
                <a:cs typeface="Arial" panose="020B0604020202020204" pitchFamily="34" charset="0"/>
              </a:rPr>
              <a:t>为什么这两个岩石单</a:t>
            </a:r>
            <a:r>
              <a:rPr lang="zh-CN" altLang="en-US" sz="3000" smtClean="0">
                <a:solidFill>
                  <a:prstClr val="white"/>
                </a:solidFill>
                <a:latin typeface="Arial" panose="020B0604020202020204" pitchFamily="34" charset="0"/>
                <a:ea typeface="汉仪大宋简" panose="02010609000101010101" pitchFamily="49" charset="-122"/>
                <a:cs typeface="Arial" panose="020B0604020202020204" pitchFamily="34" charset="0"/>
              </a:rPr>
              <a:t>元的交界处</a:t>
            </a:r>
            <a:r>
              <a:rPr lang="zh-CN" altLang="en-US" sz="3000" dirty="0" smtClean="0">
                <a:solidFill>
                  <a:prstClr val="white"/>
                </a:solidFill>
                <a:latin typeface="Arial" panose="020B0604020202020204" pitchFamily="34" charset="0"/>
                <a:ea typeface="汉仪大宋简" panose="02010609000101010101" pitchFamily="49" charset="-122"/>
                <a:cs typeface="Arial" panose="020B0604020202020204" pitchFamily="34" charset="0"/>
              </a:rPr>
              <a:t>那么平整？</a:t>
            </a:r>
          </a:p>
          <a:p>
            <a:pPr marL="0" indent="0">
              <a:buClr>
                <a:srgbClr val="727CA3"/>
              </a:buClr>
            </a:pPr>
            <a:r>
              <a:rPr lang="zh-CN" altLang="en-US" sz="3000" dirty="0" smtClean="0">
                <a:solidFill>
                  <a:prstClr val="white"/>
                </a:solidFill>
                <a:latin typeface="Arial" panose="020B0604020202020204" pitchFamily="34" charset="0"/>
                <a:ea typeface="汉仪大宋简" panose="02010609000101010101" pitchFamily="49" charset="-122"/>
                <a:cs typeface="Arial" panose="020B0604020202020204" pitchFamily="34" charset="0"/>
              </a:rPr>
              <a:t>因为它们都是在洪水中短时间内相继沉积而成的。</a:t>
            </a:r>
          </a:p>
          <a:p>
            <a:pPr marL="0" indent="0">
              <a:buClr>
                <a:srgbClr val="727CA3"/>
              </a:buClr>
            </a:pPr>
            <a:r>
              <a:rPr lang="zh-CN" altLang="en-US" sz="3000" dirty="0" smtClean="0">
                <a:solidFill>
                  <a:prstClr val="white"/>
                </a:solidFill>
                <a:latin typeface="Arial" panose="020B0604020202020204" pitchFamily="34" charset="0"/>
                <a:ea typeface="汉仪大宋简" panose="02010609000101010101" pitchFamily="49" charset="-122"/>
                <a:cs typeface="Arial" panose="020B0604020202020204" pitchFamily="34" charset="0"/>
              </a:rPr>
              <a:t>两个岩石单元的形成过程之间没有留下侵蚀的时间。</a:t>
            </a:r>
            <a:endParaRPr lang="en-US" sz="3000" dirty="0">
              <a:solidFill>
                <a:prstClr val="white"/>
              </a:solidFill>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5218318"/>
          <p:cNvGrpSpPr/>
          <p:nvPr/>
        </p:nvGrpSpPr>
        <p:grpSpPr>
          <a:xfrm>
            <a:off x="827584" y="881579"/>
            <a:ext cx="7416824" cy="1015663"/>
            <a:chOff x="1343472" y="836712"/>
            <a:chExt cx="7416824" cy="1015663"/>
          </a:xfrm>
        </p:grpSpPr>
        <p:sp>
          <p:nvSpPr>
            <p:cNvPr id="5218313" name="矩形 5218312"/>
            <p:cNvSpPr/>
            <p:nvPr/>
          </p:nvSpPr>
          <p:spPr>
            <a:xfrm>
              <a:off x="1343472" y="836712"/>
              <a:ext cx="3211200" cy="1015663"/>
            </a:xfrm>
            <a:prstGeom prst="rect">
              <a:avLst/>
            </a:prstGeom>
            <a:solidFill>
              <a:schemeClr val="tx1"/>
            </a:solidFill>
          </p:spPr>
          <p:txBody>
            <a:bodyPr wrap="square" anchor="ctr">
              <a:spAutoFit/>
            </a:bodyPr>
            <a:lstStyle/>
            <a:p>
              <a:r>
                <a:rPr lang="zh-CN" altLang="en-US" sz="3000" dirty="0">
                  <a:solidFill>
                    <a:prstClr val="white"/>
                  </a:solidFill>
                  <a:latin typeface="Arial" panose="020B0604020202020204" pitchFamily="34" charset="0"/>
                  <a:ea typeface="汉仪大宋简" panose="02010609000101010101" pitchFamily="49" charset="-122"/>
                  <a:cs typeface="Arial" panose="020B0604020202020204" pitchFamily="34" charset="0"/>
                </a:rPr>
                <a:t>1、沉积物岩层平平地累积</a:t>
              </a:r>
            </a:p>
          </p:txBody>
        </p:sp>
        <p:pic>
          <p:nvPicPr>
            <p:cNvPr id="6" name="图片 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439816" y="853126"/>
              <a:ext cx="4320480" cy="982835"/>
            </a:xfrm>
            <a:prstGeom prst="rect">
              <a:avLst/>
            </a:prstGeom>
            <a:ln w="3175">
              <a:solidFill>
                <a:schemeClr val="tx1"/>
              </a:solidFill>
            </a:ln>
          </p:spPr>
        </p:pic>
      </p:grpSp>
      <p:grpSp>
        <p:nvGrpSpPr>
          <p:cNvPr id="4" name="组合 5218319"/>
          <p:cNvGrpSpPr/>
          <p:nvPr/>
        </p:nvGrpSpPr>
        <p:grpSpPr>
          <a:xfrm>
            <a:off x="827584" y="1961699"/>
            <a:ext cx="7416824" cy="1015663"/>
            <a:chOff x="1343472" y="1988840"/>
            <a:chExt cx="7416824" cy="1015663"/>
          </a:xfrm>
        </p:grpSpPr>
        <p:sp>
          <p:nvSpPr>
            <p:cNvPr id="5218314" name="矩形 5218313"/>
            <p:cNvSpPr/>
            <p:nvPr/>
          </p:nvSpPr>
          <p:spPr>
            <a:xfrm>
              <a:off x="1343472" y="1988840"/>
              <a:ext cx="3211760" cy="1015663"/>
            </a:xfrm>
            <a:prstGeom prst="rect">
              <a:avLst/>
            </a:prstGeom>
            <a:solidFill>
              <a:schemeClr val="tx1"/>
            </a:solidFill>
          </p:spPr>
          <p:txBody>
            <a:bodyPr wrap="square" anchor="ctr">
              <a:spAutoFit/>
            </a:bodyPr>
            <a:lstStyle/>
            <a:p>
              <a:r>
                <a:rPr lang="zh-CN" altLang="en-US" sz="3000" dirty="0">
                  <a:solidFill>
                    <a:prstClr val="white"/>
                  </a:solidFill>
                  <a:latin typeface="Arial" panose="020B0604020202020204" pitchFamily="34" charset="0"/>
                  <a:ea typeface="汉仪大宋简" panose="02010609000101010101" pitchFamily="49" charset="-122"/>
                  <a:cs typeface="Arial" panose="020B0604020202020204" pitchFamily="34" charset="0"/>
                </a:rPr>
                <a:t>2、沉积岩层开始侵蚀、凹凸不平</a:t>
              </a:r>
            </a:p>
          </p:txBody>
        </p:sp>
        <p:pic>
          <p:nvPicPr>
            <p:cNvPr id="7" name="图片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439816" y="2005254"/>
              <a:ext cx="4320480" cy="982835"/>
            </a:xfrm>
            <a:prstGeom prst="rect">
              <a:avLst/>
            </a:prstGeom>
            <a:ln w="3175">
              <a:solidFill>
                <a:schemeClr val="tx1"/>
              </a:solidFill>
            </a:ln>
          </p:spPr>
        </p:pic>
      </p:grpSp>
      <p:grpSp>
        <p:nvGrpSpPr>
          <p:cNvPr id="5" name="组合 5218320"/>
          <p:cNvGrpSpPr/>
          <p:nvPr/>
        </p:nvGrpSpPr>
        <p:grpSpPr>
          <a:xfrm>
            <a:off x="827584" y="3041819"/>
            <a:ext cx="7416824" cy="1015663"/>
            <a:chOff x="1343472" y="3068960"/>
            <a:chExt cx="7416824" cy="1015663"/>
          </a:xfrm>
        </p:grpSpPr>
        <p:sp>
          <p:nvSpPr>
            <p:cNvPr id="5218315" name="矩形 5218314"/>
            <p:cNvSpPr/>
            <p:nvPr/>
          </p:nvSpPr>
          <p:spPr>
            <a:xfrm>
              <a:off x="1343472" y="3068960"/>
              <a:ext cx="3211760" cy="1015663"/>
            </a:xfrm>
            <a:prstGeom prst="rect">
              <a:avLst/>
            </a:prstGeom>
            <a:solidFill>
              <a:schemeClr val="tx1"/>
            </a:solidFill>
          </p:spPr>
          <p:txBody>
            <a:bodyPr wrap="square" anchor="ctr">
              <a:spAutoFit/>
            </a:bodyPr>
            <a:lstStyle/>
            <a:p>
              <a:r>
                <a:rPr lang="zh-CN" altLang="en-US" sz="3000" dirty="0">
                  <a:solidFill>
                    <a:prstClr val="white"/>
                  </a:solidFill>
                  <a:latin typeface="Arial" panose="020B0604020202020204" pitchFamily="34" charset="0"/>
                  <a:ea typeface="汉仪大宋简" panose="02010609000101010101" pitchFamily="49" charset="-122"/>
                  <a:cs typeface="Arial" panose="020B0604020202020204" pitchFamily="34" charset="0"/>
                </a:rPr>
                <a:t>3、新的沉积物积累在旧的岩层上</a:t>
              </a:r>
            </a:p>
          </p:txBody>
        </p:sp>
        <p:pic>
          <p:nvPicPr>
            <p:cNvPr id="5218304" name="图片 521830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439816" y="3085374"/>
              <a:ext cx="4320480" cy="982835"/>
            </a:xfrm>
            <a:prstGeom prst="rect">
              <a:avLst/>
            </a:prstGeom>
            <a:ln w="3175">
              <a:solidFill>
                <a:schemeClr val="tx1"/>
              </a:solidFill>
            </a:ln>
          </p:spPr>
        </p:pic>
      </p:grpSp>
      <p:grpSp>
        <p:nvGrpSpPr>
          <p:cNvPr id="8" name="组合 5218321"/>
          <p:cNvGrpSpPr/>
          <p:nvPr/>
        </p:nvGrpSpPr>
        <p:grpSpPr>
          <a:xfrm>
            <a:off x="827584" y="4121939"/>
            <a:ext cx="7416824" cy="1015663"/>
            <a:chOff x="1343472" y="4149080"/>
            <a:chExt cx="7416824" cy="1015663"/>
          </a:xfrm>
        </p:grpSpPr>
        <p:sp>
          <p:nvSpPr>
            <p:cNvPr id="5218316" name="矩形 5218315"/>
            <p:cNvSpPr/>
            <p:nvPr/>
          </p:nvSpPr>
          <p:spPr>
            <a:xfrm>
              <a:off x="1343472" y="4149080"/>
              <a:ext cx="3194994" cy="1015663"/>
            </a:xfrm>
            <a:prstGeom prst="rect">
              <a:avLst/>
            </a:prstGeom>
            <a:solidFill>
              <a:schemeClr val="tx1"/>
            </a:solidFill>
          </p:spPr>
          <p:txBody>
            <a:bodyPr wrap="square" anchor="ctr">
              <a:spAutoFit/>
            </a:bodyPr>
            <a:lstStyle/>
            <a:p>
              <a:r>
                <a:rPr lang="zh-CN" altLang="en-US" sz="3000" dirty="0">
                  <a:solidFill>
                    <a:prstClr val="white"/>
                  </a:solidFill>
                  <a:latin typeface="Arial" panose="020B0604020202020204" pitchFamily="34" charset="0"/>
                  <a:ea typeface="汉仪大宋简" panose="02010609000101010101" pitchFamily="49" charset="-122"/>
                  <a:cs typeface="Arial" panose="020B0604020202020204" pitchFamily="34" charset="0"/>
                </a:rPr>
                <a:t>4、又经过几次沉积和侵蚀循环</a:t>
              </a:r>
            </a:p>
          </p:txBody>
        </p:sp>
        <p:pic>
          <p:nvPicPr>
            <p:cNvPr id="5218305" name="图片 521830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439816" y="4165494"/>
              <a:ext cx="4320480" cy="982835"/>
            </a:xfrm>
            <a:prstGeom prst="rect">
              <a:avLst/>
            </a:prstGeom>
            <a:ln w="3175">
              <a:solidFill>
                <a:schemeClr val="tx1"/>
              </a:solidFill>
            </a:ln>
          </p:spPr>
        </p:pic>
      </p:grpSp>
      <p:grpSp>
        <p:nvGrpSpPr>
          <p:cNvPr id="9" name="组合 5218322"/>
          <p:cNvGrpSpPr/>
          <p:nvPr/>
        </p:nvGrpSpPr>
        <p:grpSpPr>
          <a:xfrm>
            <a:off x="827584" y="5221649"/>
            <a:ext cx="7416824" cy="1015663"/>
            <a:chOff x="1343472" y="5176782"/>
            <a:chExt cx="7416824" cy="1015663"/>
          </a:xfrm>
        </p:grpSpPr>
        <p:sp>
          <p:nvSpPr>
            <p:cNvPr id="5218317" name="矩形 5218316"/>
            <p:cNvSpPr/>
            <p:nvPr/>
          </p:nvSpPr>
          <p:spPr>
            <a:xfrm>
              <a:off x="1343472" y="5176782"/>
              <a:ext cx="3194994" cy="1015663"/>
            </a:xfrm>
            <a:prstGeom prst="rect">
              <a:avLst/>
            </a:prstGeom>
            <a:solidFill>
              <a:schemeClr val="tx1"/>
            </a:solidFill>
          </p:spPr>
          <p:txBody>
            <a:bodyPr wrap="square" anchor="ctr">
              <a:spAutoFit/>
            </a:bodyPr>
            <a:lstStyle/>
            <a:p>
              <a:r>
                <a:rPr lang="zh-CN" altLang="en-US" sz="3000" dirty="0">
                  <a:solidFill>
                    <a:prstClr val="white"/>
                  </a:solidFill>
                  <a:latin typeface="Arial" panose="020B0604020202020204" pitchFamily="34" charset="0"/>
                  <a:ea typeface="汉仪大宋简" panose="02010609000101010101" pitchFamily="49" charset="-122"/>
                  <a:cs typeface="Arial" panose="020B0604020202020204" pitchFamily="34" charset="0"/>
                </a:rPr>
                <a:t>5、似整合实际的表现：岩层平</a:t>
              </a:r>
            </a:p>
          </p:txBody>
        </p:sp>
        <p:pic>
          <p:nvPicPr>
            <p:cNvPr id="5218307" name="图片 521830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4439816" y="5193196"/>
              <a:ext cx="4320480" cy="982835"/>
            </a:xfrm>
            <a:prstGeom prst="rect">
              <a:avLst/>
            </a:prstGeom>
            <a:ln w="3175">
              <a:solidFill>
                <a:schemeClr val="tx1"/>
              </a:solidFill>
            </a:ln>
          </p:spPr>
        </p:pic>
      </p:grpSp>
      <p:sp>
        <p:nvSpPr>
          <p:cNvPr id="2" name="标题 1"/>
          <p:cNvSpPr>
            <a:spLocks noGrp="1"/>
          </p:cNvSpPr>
          <p:nvPr>
            <p:ph type="title"/>
          </p:nvPr>
        </p:nvSpPr>
        <p:spPr>
          <a:xfrm>
            <a:off x="0" y="106600"/>
            <a:ext cx="9144000" cy="646331"/>
          </a:xfrm>
        </p:spPr>
        <p:txBody>
          <a:bodyPr/>
          <a:lstStyle/>
          <a:p>
            <a:r>
              <a:rPr lang="zh-CN" altLang="en-US" dirty="0"/>
              <a:t>似整合现象</a:t>
            </a:r>
            <a:r>
              <a:rPr lang="en-US" altLang="zh-CN" dirty="0"/>
              <a:t>:</a:t>
            </a:r>
            <a:r>
              <a:rPr lang="zh-CN" altLang="en-US" dirty="0"/>
              <a:t>非常平整</a:t>
            </a:r>
            <a:r>
              <a:rPr lang="zh-CN" altLang="en-US" dirty="0" smtClean="0"/>
              <a:t>的交界面</a:t>
            </a:r>
            <a:r>
              <a:rPr lang="zh-CN" altLang="en-US" dirty="0" smtClean="0">
                <a:solidFill>
                  <a:srgbClr val="FF0000"/>
                </a:solidFill>
              </a:rPr>
              <a:t>*</a:t>
            </a:r>
            <a:endParaRPr lang="zh-CN" altLang="en-US" dirty="0">
              <a:solidFill>
                <a:srgbClr val="FF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1"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1"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p:tgtEl>
                                          <p:spTgt spid="9"/>
                                        </p:tgtEl>
                                        <p:attrNameLst>
                                          <p:attrName>ppt_y</p:attrName>
                                        </p:attrNameLst>
                                      </p:cBhvr>
                                      <p:tavLst>
                                        <p:tav tm="0">
                                          <p:val>
                                            <p:strVal val="#ppt_y-#ppt_h*1.125000"/>
                                          </p:val>
                                        </p:tav>
                                        <p:tav tm="100000">
                                          <p:val>
                                            <p:strVal val="#ppt_y"/>
                                          </p:val>
                                        </p:tav>
                                      </p:tavLst>
                                    </p:anim>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8000"/>
            <a:ext cx="9144000" cy="646331"/>
          </a:xfrm>
        </p:spPr>
        <p:txBody>
          <a:bodyPr/>
          <a:lstStyle/>
          <a:p>
            <a:r>
              <a:rPr lang="zh-CN" altLang="en-US" dirty="0"/>
              <a:t>可可尼诺</a:t>
            </a:r>
            <a:r>
              <a:rPr lang="zh-CN" altLang="en-US" dirty="0" smtClean="0"/>
              <a:t>砂岩</a:t>
            </a:r>
            <a:r>
              <a:rPr lang="en-US" altLang="zh-CN" dirty="0" smtClean="0">
                <a:solidFill>
                  <a:srgbClr val="FF0000"/>
                </a:solidFill>
              </a:rPr>
              <a:t>*</a:t>
            </a:r>
            <a:endParaRPr lang="zh-CN" altLang="en-US" dirty="0">
              <a:solidFill>
                <a:srgbClr val="FF0000"/>
              </a:solidFill>
            </a:endParaRPr>
          </a:p>
        </p:txBody>
      </p:sp>
      <p:sp>
        <p:nvSpPr>
          <p:cNvPr id="4" name="标题 1"/>
          <p:cNvSpPr txBox="1">
            <a:spLocks/>
          </p:cNvSpPr>
          <p:nvPr/>
        </p:nvSpPr>
        <p:spPr>
          <a:xfrm>
            <a:off x="428596" y="2786058"/>
            <a:ext cx="8501121" cy="494570"/>
          </a:xfrm>
          <a:prstGeom prst="rect">
            <a:avLst/>
          </a:prstGeom>
        </p:spPr>
        <p:txBody>
          <a:bodyPr anchor="ctr" anchorCtr="1">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3600" b="1" dirty="0" smtClean="0">
                <a:latin typeface="汉仪大宋简" pitchFamily="49" charset="-122"/>
                <a:ea typeface="汉仪大宋简" pitchFamily="49" charset="-122"/>
              </a:rPr>
              <a:t>但是大多数主流地质学家声称可可尼诺是在沙漠中沉积的！</a:t>
            </a:r>
            <a:endParaRPr lang="en-US" altLang="zh-CN" sz="3600" b="1" dirty="0" smtClean="0">
              <a:latin typeface="汉仪大宋简" pitchFamily="49" charset="-122"/>
              <a:ea typeface="汉仪大宋简" pitchFamily="49" charset="-122"/>
            </a:endParaRPr>
          </a:p>
          <a:p>
            <a:endParaRPr lang="en-US" altLang="zh-CN" sz="3600" b="1" dirty="0" smtClean="0">
              <a:latin typeface="汉仪大宋简" pitchFamily="49" charset="-122"/>
              <a:ea typeface="汉仪大宋简" pitchFamily="49" charset="-122"/>
            </a:endParaRPr>
          </a:p>
          <a:p>
            <a:r>
              <a:rPr lang="zh-CN" altLang="en-US" sz="3600" b="1" dirty="0" smtClean="0">
                <a:latin typeface="汉仪大宋简" pitchFamily="49" charset="-122"/>
                <a:ea typeface="汉仪大宋简" pitchFamily="49" charset="-122"/>
              </a:rPr>
              <a:t>我们能证明它是在水下沉积的吗？</a:t>
            </a: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a:t>可可尼诺砂岩的交错层理</a:t>
            </a:r>
          </a:p>
        </p:txBody>
      </p:sp>
      <p:sp>
        <p:nvSpPr>
          <p:cNvPr id="5" name="Content Placeholder 4"/>
          <p:cNvSpPr>
            <a:spLocks noGrp="1"/>
          </p:cNvSpPr>
          <p:nvPr>
            <p:ph sz="quarter" idx="4294967295"/>
          </p:nvPr>
        </p:nvSpPr>
        <p:spPr>
          <a:xfrm>
            <a:off x="4427984" y="692696"/>
            <a:ext cx="4536504" cy="5184576"/>
          </a:xfrm>
        </p:spPr>
        <p:txBody>
          <a:bodyPr>
            <a:noAutofit/>
          </a:bodyPr>
          <a:lstStyle/>
          <a:p>
            <a:pPr marL="0" indent="0">
              <a:buNone/>
            </a:pP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进化论地质学家称可可</a:t>
            </a:r>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尼诺砂岩是由</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巨大沙漠中的风沙沉积而成，但是它的交错层显示这个是在快速流动的深水中沉积的。</a:t>
            </a: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indent="0">
              <a:lnSpc>
                <a:spcPct val="0"/>
              </a:lnSpc>
              <a:buNone/>
            </a:pPr>
            <a:endParaRPr lang="en-US" altLang="zh-CN" sz="3600" dirty="0">
              <a:latin typeface="汉仪大宋简" panose="02010609000101010101" pitchFamily="49" charset="-122"/>
              <a:ea typeface="汉仪大宋简" panose="02010609000101010101" pitchFamily="49" charset="-122"/>
              <a:cs typeface="Arial" panose="020B0604020202020204" pitchFamily="34" charset="0"/>
            </a:endParaRPr>
          </a:p>
          <a:p>
            <a:pPr marL="0" indent="0"/>
            <a:r>
              <a:rPr lang="zh-CN" altLang="en-US" sz="3600" dirty="0" smtClean="0">
                <a:latin typeface="汉仪大宋简" panose="02010609000101010101" pitchFamily="49" charset="-122"/>
                <a:ea typeface="汉仪大宋简" panose="02010609000101010101" pitchFamily="49" charset="-122"/>
              </a:rPr>
              <a:t>交错的角度只有</a:t>
            </a:r>
            <a:r>
              <a:rPr lang="en-US" altLang="zh-CN" sz="3600" dirty="0" smtClean="0">
                <a:latin typeface="Times New Roman" pitchFamily="18" charset="0"/>
                <a:ea typeface="汉仪大宋简" panose="02010609000101010101" pitchFamily="49" charset="-122"/>
                <a:cs typeface="Times New Roman" pitchFamily="18" charset="0"/>
              </a:rPr>
              <a:t>20</a:t>
            </a:r>
            <a:r>
              <a:rPr lang="en-US" altLang="zh-CN" sz="3600" dirty="0" smtClean="0">
                <a:latin typeface="汉仪大宋简" panose="02010609000101010101" pitchFamily="49" charset="-122"/>
                <a:ea typeface="汉仪大宋简" panose="02010609000101010101" pitchFamily="49" charset="-122"/>
              </a:rPr>
              <a:t>°</a:t>
            </a:r>
            <a:r>
              <a:rPr lang="zh-CN" altLang="en-US" sz="3600" dirty="0" smtClean="0">
                <a:latin typeface="汉仪大宋简" panose="02010609000101010101" pitchFamily="49" charset="-122"/>
                <a:ea typeface="汉仪大宋简" panose="02010609000101010101" pitchFamily="49" charset="-122"/>
              </a:rPr>
              <a:t>，这更像是水下形成的，不像沙漠中形成的，角度成</a:t>
            </a:r>
            <a:r>
              <a:rPr lang="en-US" altLang="zh-CN" sz="3600" dirty="0" smtClean="0">
                <a:latin typeface="Times New Roman" pitchFamily="18" charset="0"/>
                <a:ea typeface="汉仪大宋简" panose="02010609000101010101" pitchFamily="49" charset="-122"/>
                <a:cs typeface="Times New Roman" pitchFamily="18" charset="0"/>
              </a:rPr>
              <a:t>32</a:t>
            </a:r>
            <a:r>
              <a:rPr lang="en-US" altLang="zh-CN" sz="3600" dirty="0" smtClean="0">
                <a:latin typeface="汉仪大宋简" panose="02010609000101010101" pitchFamily="49" charset="-122"/>
                <a:ea typeface="汉仪大宋简" panose="02010609000101010101" pitchFamily="49" charset="-122"/>
              </a:rPr>
              <a:t>°</a:t>
            </a:r>
            <a:r>
              <a:rPr lang="zh-CN" altLang="en-US" sz="3600" dirty="0" smtClean="0">
                <a:latin typeface="汉仪大宋简" panose="02010609000101010101" pitchFamily="49" charset="-122"/>
                <a:ea typeface="汉仪大宋简" panose="02010609000101010101" pitchFamily="49" charset="-122"/>
              </a:rPr>
              <a:t>的沙丘。</a:t>
            </a:r>
          </a:p>
        </p:txBody>
      </p:sp>
      <p:grpSp>
        <p:nvGrpSpPr>
          <p:cNvPr id="3" name="Group 12"/>
          <p:cNvGrpSpPr/>
          <p:nvPr/>
        </p:nvGrpSpPr>
        <p:grpSpPr>
          <a:xfrm>
            <a:off x="323528" y="908720"/>
            <a:ext cx="3960440" cy="5282018"/>
            <a:chOff x="415352" y="380154"/>
            <a:chExt cx="4589266" cy="6120680"/>
          </a:xfrm>
        </p:grpSpPr>
        <p:pic>
          <p:nvPicPr>
            <p:cNvPr id="8" name="Picture 1"/>
            <p:cNvPicPr>
              <a:picLocks noChangeAspect="1" noChangeArrowheads="1"/>
            </p:cNvPicPr>
            <p:nvPr/>
          </p:nvPicPr>
          <p:blipFill>
            <a:blip r:embed="rId3" cstate="print"/>
            <a:srcRect/>
            <a:stretch>
              <a:fillRect/>
            </a:stretch>
          </p:blipFill>
          <p:spPr bwMode="auto">
            <a:xfrm>
              <a:off x="415352" y="380154"/>
              <a:ext cx="4589266" cy="6120680"/>
            </a:xfrm>
            <a:prstGeom prst="rect">
              <a:avLst/>
            </a:prstGeom>
            <a:noFill/>
            <a:ln w="9525">
              <a:noFill/>
              <a:miter lim="800000"/>
              <a:headEnd/>
              <a:tailEnd/>
            </a:ln>
          </p:spPr>
        </p:pic>
        <p:cxnSp>
          <p:nvCxnSpPr>
            <p:cNvPr id="9" name="Straight Connector 8"/>
            <p:cNvCxnSpPr/>
            <p:nvPr/>
          </p:nvCxnSpPr>
          <p:spPr>
            <a:xfrm>
              <a:off x="2218536" y="4725144"/>
              <a:ext cx="2664296" cy="0"/>
            </a:xfrm>
            <a:prstGeom prst="line">
              <a:avLst/>
            </a:prstGeom>
            <a:ln w="41275">
              <a:solidFill>
                <a:srgbClr val="FFFF0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218536" y="4869160"/>
              <a:ext cx="2528664" cy="1080120"/>
            </a:xfrm>
            <a:prstGeom prst="line">
              <a:avLst/>
            </a:prstGeom>
            <a:ln w="41275">
              <a:solidFill>
                <a:srgbClr val="FFFF0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2866608" y="3068960"/>
              <a:ext cx="1448544" cy="576064"/>
            </a:xfrm>
            <a:prstGeom prst="line">
              <a:avLst/>
            </a:prstGeom>
            <a:ln w="41275">
              <a:solidFill>
                <a:srgbClr val="FFFF0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866608" y="2996952"/>
              <a:ext cx="2088232" cy="72008"/>
            </a:xfrm>
            <a:prstGeom prst="line">
              <a:avLst/>
            </a:prstGeom>
            <a:ln w="41275">
              <a:solidFill>
                <a:srgbClr val="FFFF0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68156"/>
            <a:ext cx="9144000" cy="584775"/>
          </a:xfrm>
        </p:spPr>
        <p:txBody>
          <a:bodyPr/>
          <a:lstStyle/>
          <a:p>
            <a:r>
              <a:rPr lang="zh-CN" altLang="en-US" sz="3200" dirty="0"/>
              <a:t>在深水中被巻运的砂石快速地形成了可可尼诺砂岩</a:t>
            </a:r>
          </a:p>
        </p:txBody>
      </p:sp>
      <p:sp>
        <p:nvSpPr>
          <p:cNvPr id="5" name="Content Placeholder 4"/>
          <p:cNvSpPr>
            <a:spLocks noGrp="1"/>
          </p:cNvSpPr>
          <p:nvPr>
            <p:ph sz="quarter" idx="4294967295"/>
          </p:nvPr>
        </p:nvSpPr>
        <p:spPr>
          <a:xfrm>
            <a:off x="323528" y="5589588"/>
            <a:ext cx="8401050" cy="792162"/>
          </a:xfrm>
        </p:spPr>
        <p:txBody>
          <a:bodyPr/>
          <a:lstStyle/>
          <a:p>
            <a:pPr marL="0" indent="0">
              <a:buNone/>
            </a:pPr>
            <a:r>
              <a:rPr lang="en-US" altLang="zh-CN" sz="2400" dirty="0">
                <a:ea typeface="黑体" panose="02010609060101010101" pitchFamily="49" charset="-122"/>
              </a:rPr>
              <a:t>(</a:t>
            </a:r>
            <a:r>
              <a:rPr lang="zh-CN" altLang="en-US" sz="2000" dirty="0">
                <a:ea typeface="黑体" panose="02010609060101010101" pitchFamily="49" charset="-122"/>
              </a:rPr>
              <a:t>奥斯汀，</a:t>
            </a:r>
            <a:r>
              <a:rPr lang="en-US" altLang="zh-CN" sz="2000" dirty="0">
                <a:ea typeface="黑体" panose="02010609060101010101" pitchFamily="49" charset="-122"/>
              </a:rPr>
              <a:t>《</a:t>
            </a:r>
            <a:r>
              <a:rPr lang="zh-CN" altLang="en-US" sz="2000" dirty="0">
                <a:ea typeface="黑体" panose="02010609060101010101" pitchFamily="49" charset="-122"/>
              </a:rPr>
              <a:t>大峡谷：大灾难的历史遗迹</a:t>
            </a:r>
            <a:r>
              <a:rPr lang="en-US" altLang="zh-CN" sz="2000" dirty="0">
                <a:ea typeface="黑体" panose="02010609060101010101" pitchFamily="49" charset="-122"/>
              </a:rPr>
              <a:t>》Steve </a:t>
            </a:r>
            <a:r>
              <a:rPr lang="en-AU" sz="2000" dirty="0">
                <a:ea typeface="黑体" panose="02010609060101010101" pitchFamily="49" charset="-122"/>
              </a:rPr>
              <a:t>Austin, </a:t>
            </a:r>
            <a:r>
              <a:rPr lang="en-AU" sz="2000" i="1" dirty="0">
                <a:ea typeface="黑体" panose="02010609060101010101" pitchFamily="49" charset="-122"/>
              </a:rPr>
              <a:t>Grand Canyon: Monument to Catastrophe</a:t>
            </a:r>
            <a:r>
              <a:rPr lang="en-AU" sz="2000" dirty="0">
                <a:ea typeface="黑体" panose="02010609060101010101" pitchFamily="49" charset="-122"/>
              </a:rPr>
              <a:t>.)</a:t>
            </a:r>
            <a:r>
              <a:rPr lang="zh-CN" altLang="en-US" sz="2000" dirty="0">
                <a:ea typeface="黑体" panose="02010609060101010101" pitchFamily="49" charset="-122"/>
              </a:rPr>
              <a:t> </a:t>
            </a:r>
            <a:endParaRPr lang="en-US" sz="2000" dirty="0"/>
          </a:p>
        </p:txBody>
      </p:sp>
      <p:pic>
        <p:nvPicPr>
          <p:cNvPr id="6" name="Picture 3"/>
          <p:cNvPicPr>
            <a:picLocks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23528" y="908855"/>
            <a:ext cx="8412480" cy="2952058"/>
          </a:xfrm>
          <a:prstGeom prst="rect">
            <a:avLst/>
          </a:prstGeom>
          <a:ln w="3175">
            <a:solidFill>
              <a:schemeClr val="tx1"/>
            </a:solidFill>
          </a:ln>
          <a:effectLst/>
        </p:spPr>
      </p:pic>
      <p:pic>
        <p:nvPicPr>
          <p:cNvPr id="7" name="Picture 3"/>
          <p:cNvPicPr>
            <a:picLocks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329575" y="3933056"/>
            <a:ext cx="8400391" cy="1606826"/>
          </a:xfrm>
          <a:prstGeom prst="rect">
            <a:avLst/>
          </a:prstGeom>
          <a:ln w="3175">
            <a:solidFill>
              <a:schemeClr val="tx1"/>
            </a:solidFill>
          </a:ln>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4211960" y="1124744"/>
            <a:ext cx="4857752" cy="4730032"/>
            <a:chOff x="4211960" y="1124744"/>
            <a:chExt cx="4857752" cy="4730032"/>
          </a:xfrm>
        </p:grpSpPr>
        <p:sp>
          <p:nvSpPr>
            <p:cNvPr id="2" name="TextBox 1"/>
            <p:cNvSpPr txBox="1"/>
            <p:nvPr/>
          </p:nvSpPr>
          <p:spPr>
            <a:xfrm>
              <a:off x="4211960" y="4285116"/>
              <a:ext cx="4857752" cy="1569660"/>
            </a:xfrm>
            <a:prstGeom prst="rect">
              <a:avLst/>
            </a:prstGeom>
            <a:noFill/>
            <a:ln w="38100">
              <a:solidFill>
                <a:srgbClr val="002060"/>
              </a:solidFill>
            </a:ln>
          </p:spPr>
          <p:txBody>
            <a:bodyPr wrap="square" rtlCol="0">
              <a:spAutoFit/>
            </a:bodyPr>
            <a:lstStyle/>
            <a:p>
              <a:pPr marL="182880" indent="-182880">
                <a:buFont typeface="Arial" charset="0"/>
                <a:buChar char="•"/>
              </a:pPr>
              <a:r>
                <a:rPr lang="zh-CN" altLang="en-US" sz="3200" dirty="0" smtClean="0">
                  <a:solidFill>
                    <a:prstClr val="black"/>
                  </a:solidFill>
                  <a:latin typeface="汉仪大宋简" panose="02010609000101010101" pitchFamily="49" charset="-122"/>
                  <a:ea typeface="汉仪大宋简" panose="02010609000101010101" pitchFamily="49" charset="-122"/>
                </a:rPr>
                <a:t>足迹突然出现突然终止</a:t>
              </a:r>
            </a:p>
            <a:p>
              <a:pPr marL="182880" indent="-182880">
                <a:buFont typeface="Arial" charset="0"/>
                <a:buChar char="•"/>
              </a:pPr>
              <a:r>
                <a:rPr lang="zh-CN" altLang="en-US" sz="3200" dirty="0" smtClean="0">
                  <a:solidFill>
                    <a:prstClr val="black"/>
                  </a:solidFill>
                  <a:latin typeface="汉仪大宋简" panose="02010609000101010101" pitchFamily="49" charset="-122"/>
                  <a:ea typeface="汉仪大宋简" panose="02010609000101010101" pitchFamily="49" charset="-122"/>
                </a:rPr>
                <a:t>只有脚趾着地</a:t>
              </a:r>
            </a:p>
            <a:p>
              <a:pPr marL="182880" indent="-182880">
                <a:buFont typeface="Arial" charset="0"/>
                <a:buChar char="•"/>
              </a:pPr>
              <a:r>
                <a:rPr lang="zh-CN" altLang="en-US" sz="3200" dirty="0" smtClean="0">
                  <a:solidFill>
                    <a:prstClr val="black"/>
                  </a:solidFill>
                  <a:latin typeface="汉仪大宋简" panose="02010609000101010101" pitchFamily="49" charset="-122"/>
                  <a:ea typeface="汉仪大宋简" panose="02010609000101010101" pitchFamily="49" charset="-122"/>
                </a:rPr>
                <a:t>横向</a:t>
              </a:r>
              <a:r>
                <a:rPr lang="zh-CN" altLang="en-US" sz="3200" smtClean="0">
                  <a:solidFill>
                    <a:prstClr val="black"/>
                  </a:solidFill>
                  <a:latin typeface="汉仪大宋简" panose="02010609000101010101" pitchFamily="49" charset="-122"/>
                  <a:ea typeface="汉仪大宋简" panose="02010609000101010101" pitchFamily="49" charset="-122"/>
                </a:rPr>
                <a:t>运动</a:t>
              </a:r>
              <a:r>
                <a:rPr lang="en-US" sz="3200" smtClean="0">
                  <a:solidFill>
                    <a:prstClr val="black"/>
                  </a:solidFill>
                  <a:latin typeface="汉仪大宋简" panose="02010609000101010101" pitchFamily="49" charset="-122"/>
                  <a:ea typeface="汉仪大宋简" panose="02010609000101010101" pitchFamily="49" charset="-122"/>
                </a:rPr>
                <a:t>(</a:t>
              </a:r>
              <a:r>
                <a:rPr lang="zh-CN" altLang="en-US" sz="3200" dirty="0" smtClean="0">
                  <a:solidFill>
                    <a:prstClr val="black"/>
                  </a:solidFill>
                  <a:latin typeface="汉仪大宋简" panose="02010609000101010101" pitchFamily="49" charset="-122"/>
                  <a:ea typeface="汉仪大宋简" panose="02010609000101010101" pitchFamily="49" charset="-122"/>
                </a:rPr>
                <a:t>受水流的冲击</a:t>
              </a:r>
              <a:r>
                <a:rPr lang="en-US" sz="3200" dirty="0" smtClean="0">
                  <a:solidFill>
                    <a:prstClr val="black"/>
                  </a:solidFill>
                  <a:latin typeface="汉仪大宋简" panose="02010609000101010101" pitchFamily="49" charset="-122"/>
                  <a:ea typeface="汉仪大宋简" panose="02010609000101010101" pitchFamily="49" charset="-122"/>
                </a:rPr>
                <a:t>)</a:t>
              </a:r>
              <a:endParaRPr lang="en-US" sz="3200" dirty="0">
                <a:solidFill>
                  <a:prstClr val="black"/>
                </a:solidFill>
                <a:latin typeface="汉仪大宋简" panose="02010609000101010101" pitchFamily="49" charset="-122"/>
                <a:ea typeface="汉仪大宋简" panose="02010609000101010101" pitchFamily="49" charset="-122"/>
              </a:endParaRPr>
            </a:p>
          </p:txBody>
        </p:sp>
        <p:pic>
          <p:nvPicPr>
            <p:cNvPr id="27" name="Picture 2" descr="https://upload.wikimedia.org/wikipedia/commons/c/c5/Coconino_Sandstone_with_footprints.jpg"/>
            <p:cNvPicPr>
              <a:picLocks noChangeAspect="1" noChangeArrowheads="1"/>
            </p:cNvPicPr>
            <p:nvPr/>
          </p:nvPicPr>
          <p:blipFill>
            <a:blip r:embed="rId3" cstate="print"/>
            <a:srcRect/>
            <a:stretch>
              <a:fillRect/>
            </a:stretch>
          </p:blipFill>
          <p:spPr bwMode="auto">
            <a:xfrm>
              <a:off x="4283968" y="1124744"/>
              <a:ext cx="4752528" cy="3035677"/>
            </a:xfrm>
            <a:prstGeom prst="rect">
              <a:avLst/>
            </a:prstGeom>
            <a:noFill/>
          </p:spPr>
        </p:pic>
      </p:grpSp>
      <p:grpSp>
        <p:nvGrpSpPr>
          <p:cNvPr id="3" name="组合 2"/>
          <p:cNvGrpSpPr/>
          <p:nvPr/>
        </p:nvGrpSpPr>
        <p:grpSpPr>
          <a:xfrm>
            <a:off x="107380" y="1124744"/>
            <a:ext cx="4048094" cy="4730032"/>
            <a:chOff x="107380" y="1124744"/>
            <a:chExt cx="4048094" cy="4730032"/>
          </a:xfrm>
        </p:grpSpPr>
        <p:pic>
          <p:nvPicPr>
            <p:cNvPr id="29"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179512" y="1124744"/>
              <a:ext cx="3960440" cy="3036972"/>
            </a:xfrm>
            <a:prstGeom prst="rect">
              <a:avLst/>
            </a:prstGeom>
            <a:noFill/>
          </p:spPr>
        </p:pic>
        <p:sp>
          <p:nvSpPr>
            <p:cNvPr id="4" name="Rectangle 3"/>
            <p:cNvSpPr/>
            <p:nvPr/>
          </p:nvSpPr>
          <p:spPr>
            <a:xfrm>
              <a:off x="107380" y="4285116"/>
              <a:ext cx="4048094" cy="1569660"/>
            </a:xfrm>
            <a:prstGeom prst="rect">
              <a:avLst/>
            </a:prstGeom>
            <a:ln w="38100">
              <a:solidFill>
                <a:srgbClr val="002060"/>
              </a:solidFill>
            </a:ln>
          </p:spPr>
          <p:txBody>
            <a:bodyPr wrap="square">
              <a:spAutoFit/>
            </a:bodyPr>
            <a:lstStyle/>
            <a:p>
              <a:r>
                <a:rPr lang="zh-CN" altLang="en-US" sz="3200" dirty="0">
                  <a:solidFill>
                    <a:prstClr val="black"/>
                  </a:solidFill>
                  <a:latin typeface="汉仪大宋简" panose="02010609000101010101" pitchFamily="49" charset="-122"/>
                  <a:ea typeface="汉仪大宋简" panose="02010609000101010101" pitchFamily="49" charset="-122"/>
                </a:rPr>
                <a:t>砂岩中有动物足迹的化石</a:t>
              </a:r>
              <a:r>
                <a:rPr lang="zh-CN" altLang="en-US" sz="3200" dirty="0" smtClean="0">
                  <a:solidFill>
                    <a:prstClr val="black"/>
                  </a:solidFill>
                  <a:latin typeface="汉仪大宋简" panose="02010609000101010101" pitchFamily="49" charset="-122"/>
                  <a:ea typeface="汉仪大宋简" panose="02010609000101010101" pitchFamily="49" charset="-122"/>
                </a:rPr>
                <a:t>。很</a:t>
              </a:r>
              <a:r>
                <a:rPr lang="zh-CN" altLang="en-US" sz="3200" dirty="0">
                  <a:solidFill>
                    <a:prstClr val="black"/>
                  </a:solidFill>
                  <a:latin typeface="汉仪大宋简" panose="02010609000101010101" pitchFamily="49" charset="-122"/>
                  <a:ea typeface="汉仪大宋简" panose="02010609000101010101" pitchFamily="49" charset="-122"/>
                </a:rPr>
                <a:t>多足迹看上去都是在水中留下的：</a:t>
              </a:r>
              <a:endParaRPr lang="en-US" altLang="zh-CN" sz="3200" dirty="0">
                <a:solidFill>
                  <a:prstClr val="black"/>
                </a:solidFill>
                <a:latin typeface="汉仪大宋简" panose="02010609000101010101" pitchFamily="49" charset="-122"/>
                <a:ea typeface="汉仪大宋简" panose="02010609000101010101" pitchFamily="49" charset="-122"/>
              </a:endParaRPr>
            </a:p>
          </p:txBody>
        </p:sp>
      </p:grpSp>
      <p:sp>
        <p:nvSpPr>
          <p:cNvPr id="18" name="标题 1"/>
          <p:cNvSpPr>
            <a:spLocks noGrp="1"/>
          </p:cNvSpPr>
          <p:nvPr>
            <p:ph type="title"/>
          </p:nvPr>
        </p:nvSpPr>
        <p:spPr>
          <a:xfrm>
            <a:off x="0" y="106600"/>
            <a:ext cx="9144000" cy="646331"/>
          </a:xfrm>
          <a:noFill/>
        </p:spPr>
        <p:txBody>
          <a:bodyPr vert="horz" wrap="square" lIns="91440" tIns="45720" rIns="91440" bIns="45720" rtlCol="0" anchor="b" anchorCtr="0">
            <a:spAutoFit/>
          </a:bodyPr>
          <a:lstStyle/>
          <a:p>
            <a:pPr algn="ctr"/>
            <a:r>
              <a:rPr lang="zh-CN" altLang="en-US" sz="3600" b="1">
                <a:solidFill>
                  <a:srgbClr val="002954"/>
                </a:solidFill>
                <a:ea typeface="微软雅黑" panose="020B0503020204020204" pitchFamily="34" charset="-122"/>
              </a:rPr>
              <a:t>可可尼诺砂岩是在水底下形成的</a:t>
            </a:r>
          </a:p>
        </p:txBody>
      </p:sp>
      <p:sp>
        <p:nvSpPr>
          <p:cNvPr id="9" name="圆角矩形 11"/>
          <p:cNvSpPr/>
          <p:nvPr/>
        </p:nvSpPr>
        <p:spPr>
          <a:xfrm>
            <a:off x="179512" y="2225266"/>
            <a:ext cx="8784976" cy="2145268"/>
          </a:xfrm>
          <a:prstGeom prst="roundRect">
            <a:avLst/>
          </a:prstGeom>
          <a:solidFill>
            <a:srgbClr val="024C89"/>
          </a:solidFill>
          <a:ln w="38100">
            <a:noFill/>
          </a:ln>
        </p:spPr>
        <p:txBody>
          <a:bodyPr wrap="square" rtlCol="0" anchor="ctr">
            <a:spAutoFit/>
          </a:bodyPr>
          <a:lstStyle/>
          <a:p>
            <a:pPr algn="ctr"/>
            <a:r>
              <a:rPr lang="zh-CN" altLang="en-US" sz="6000" dirty="0" smtClean="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结论：可可尼诺砂岩是在水底下沉积的！</a:t>
            </a:r>
            <a:endParaRPr lang="en-US" altLang="zh-CN" sz="6000" dirty="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endParaRPr>
          </a:p>
        </p:txBody>
      </p:sp>
    </p:spTree>
    <p:extLst>
      <p:ext uri="{BB962C8B-B14F-4D97-AF65-F5344CB8AC3E}">
        <p14:creationId xmlns="" xmlns:p14="http://schemas.microsoft.com/office/powerpoint/2010/main" val="11192855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7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smtClean="0"/>
              <a:t>  </a:t>
            </a:r>
            <a:endParaRPr lang="en-US" dirty="0"/>
          </a:p>
        </p:txBody>
      </p:sp>
      <p:sp>
        <p:nvSpPr>
          <p:cNvPr id="9" name="Content Placeholder 8"/>
          <p:cNvSpPr>
            <a:spLocks noGrp="1"/>
          </p:cNvSpPr>
          <p:nvPr>
            <p:ph type="subTitle" idx="4294967295"/>
          </p:nvPr>
        </p:nvSpPr>
        <p:spPr>
          <a:xfrm>
            <a:off x="0" y="161925"/>
            <a:ext cx="9144000" cy="590931"/>
          </a:xfrm>
          <a:noFill/>
        </p:spPr>
        <p:txBody>
          <a:bodyPr vert="horz" wrap="square" lIns="91440" tIns="45720" rIns="91440" bIns="45720" rtlCol="0">
            <a:spAutoFit/>
          </a:bodyPr>
          <a:lstStyle/>
          <a:p>
            <a:pPr marL="0" indent="0" algn="ctr">
              <a:lnSpc>
                <a:spcPct val="90000"/>
              </a:lnSpc>
              <a:spcBef>
                <a:spcPct val="0"/>
              </a:spcBef>
              <a:buFont typeface="Arial" panose="020B0604020202020204" pitchFamily="34" charset="0"/>
            </a:pP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圣经对洪水的描述</a:t>
            </a:r>
          </a:p>
        </p:txBody>
      </p:sp>
      <p:sp>
        <p:nvSpPr>
          <p:cNvPr id="15" name="Content Placeholder 8"/>
          <p:cNvSpPr txBox="1">
            <a:spLocks/>
          </p:cNvSpPr>
          <p:nvPr/>
        </p:nvSpPr>
        <p:spPr>
          <a:xfrm>
            <a:off x="395536" y="1196752"/>
            <a:ext cx="8352928" cy="4263339"/>
          </a:xfrm>
          <a:prstGeom prst="rect">
            <a:avLst/>
          </a:prstGeom>
          <a:noFill/>
        </p:spPr>
        <p:txBody>
          <a:bodyPr vert="horz" wrap="square" lIns="91440" tIns="45720" rIns="91440" bIns="45720" rtlCol="0">
            <a:noAutofit/>
          </a:bodyPr>
          <a:lstStyle>
            <a:lvl1pPr marL="274320" indent="-274320" algn="ctr" rtl="0" eaLnBrk="1" latinLnBrk="0" hangingPunct="1">
              <a:spcBef>
                <a:spcPts val="600"/>
              </a:spcBef>
              <a:buClr>
                <a:schemeClr val="accent1"/>
              </a:buClr>
              <a:buSzPct val="76000"/>
              <a:buFontTx/>
              <a:buNone/>
              <a:defRPr kumimoji="0" 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l"/>
            <a:r>
              <a:rPr lang="zh-CN" altLang="en-US" sz="3300" b="0" dirty="0" smtClean="0">
                <a:solidFill>
                  <a:schemeClr val="tx1"/>
                </a:solidFill>
                <a:ea typeface="汉仪大宋简" panose="02010609000101010101" pitchFamily="49" charset="-122"/>
              </a:rPr>
              <a:t>创世记</a:t>
            </a:r>
            <a:r>
              <a:rPr lang="en-US" altLang="zh-CN" sz="3300" b="0" dirty="0" smtClean="0">
                <a:solidFill>
                  <a:schemeClr val="tx1"/>
                </a:solidFill>
                <a:ea typeface="汉仪大宋简" panose="02010609000101010101" pitchFamily="49" charset="-122"/>
              </a:rPr>
              <a:t>7:17</a:t>
            </a:r>
            <a:r>
              <a:rPr lang="zh-CN" altLang="en-US" sz="3300" b="0" dirty="0" smtClean="0">
                <a:solidFill>
                  <a:schemeClr val="tx1"/>
                </a:solidFill>
                <a:ea typeface="汉仪大宋简" panose="02010609000101010101" pitchFamily="49" charset="-122"/>
              </a:rPr>
              <a:t>洪水泛滥在地上四十天，水往上长，把方舟从地上漂起。</a:t>
            </a:r>
            <a:r>
              <a:rPr lang="en-US" altLang="zh-CN" sz="3300" b="0" dirty="0" smtClean="0">
                <a:solidFill>
                  <a:schemeClr val="tx1"/>
                </a:solidFill>
                <a:ea typeface="汉仪大宋简" panose="02010609000101010101" pitchFamily="49" charset="-122"/>
              </a:rPr>
              <a:t>18</a:t>
            </a:r>
            <a:r>
              <a:rPr lang="zh-CN" altLang="en-US" sz="3300" b="0" dirty="0" smtClean="0">
                <a:solidFill>
                  <a:schemeClr val="tx1"/>
                </a:solidFill>
                <a:ea typeface="汉仪大宋简" panose="02010609000101010101" pitchFamily="49" charset="-122"/>
              </a:rPr>
              <a:t>水势浩大，在地上大大的往上长，方舟在水面上漂来漂去。</a:t>
            </a:r>
            <a:r>
              <a:rPr lang="en-US" altLang="zh-CN" sz="3300" b="0" dirty="0" smtClean="0">
                <a:solidFill>
                  <a:schemeClr val="tx1"/>
                </a:solidFill>
                <a:ea typeface="汉仪大宋简" panose="02010609000101010101" pitchFamily="49" charset="-122"/>
              </a:rPr>
              <a:t>19</a:t>
            </a:r>
            <a:r>
              <a:rPr lang="zh-CN" altLang="en-US" sz="3300" b="0" dirty="0" smtClean="0">
                <a:solidFill>
                  <a:schemeClr val="tx1"/>
                </a:solidFill>
                <a:ea typeface="汉仪大宋简" panose="02010609000101010101" pitchFamily="49" charset="-122"/>
              </a:rPr>
              <a:t>水势在地上极其浩大，天下的高山都淹没了。</a:t>
            </a:r>
            <a:r>
              <a:rPr lang="en-US" altLang="zh-CN" sz="3300" b="0" dirty="0" smtClean="0">
                <a:solidFill>
                  <a:schemeClr val="tx1"/>
                </a:solidFill>
                <a:ea typeface="汉仪大宋简" panose="02010609000101010101" pitchFamily="49" charset="-122"/>
              </a:rPr>
              <a:t>20</a:t>
            </a:r>
            <a:r>
              <a:rPr lang="zh-CN" altLang="en-US" sz="3300" b="0" dirty="0" smtClean="0">
                <a:solidFill>
                  <a:schemeClr val="tx1"/>
                </a:solidFill>
                <a:ea typeface="汉仪大宋简" panose="02010609000101010101" pitchFamily="49" charset="-122"/>
              </a:rPr>
              <a:t>水势比山高过十五肘，山岭都淹没了。</a:t>
            </a:r>
            <a:r>
              <a:rPr lang="en-US" altLang="zh-CN" sz="3300" b="0" dirty="0" smtClean="0">
                <a:solidFill>
                  <a:schemeClr val="tx1"/>
                </a:solidFill>
                <a:ea typeface="汉仪大宋简" panose="02010609000101010101" pitchFamily="49" charset="-122"/>
              </a:rPr>
              <a:t>21</a:t>
            </a:r>
            <a:r>
              <a:rPr lang="zh-CN" altLang="en-US" sz="3300" b="0" dirty="0" smtClean="0">
                <a:solidFill>
                  <a:schemeClr val="tx1"/>
                </a:solidFill>
                <a:ea typeface="汉仪大宋简" panose="02010609000101010101" pitchFamily="49" charset="-122"/>
              </a:rPr>
              <a:t>凡在地上有血肉的动物，就是飞鸟、牲畜、走兽，和爬在地上的昆虫，以及所有的人，都死了。</a:t>
            </a:r>
            <a:r>
              <a:rPr lang="en-US" altLang="zh-CN" sz="3300" b="0" dirty="0" smtClean="0">
                <a:solidFill>
                  <a:schemeClr val="tx1"/>
                </a:solidFill>
                <a:ea typeface="汉仪大宋简" panose="02010609000101010101" pitchFamily="49" charset="-122"/>
              </a:rPr>
              <a:t>22</a:t>
            </a:r>
            <a:r>
              <a:rPr lang="zh-CN" altLang="en-US" sz="3300" b="0" dirty="0" smtClean="0">
                <a:solidFill>
                  <a:schemeClr val="tx1"/>
                </a:solidFill>
                <a:ea typeface="汉仪大宋简" panose="02010609000101010101" pitchFamily="49" charset="-122"/>
              </a:rPr>
              <a:t>凡在旱地上、鼻孔有气息的生灵都死了。</a:t>
            </a:r>
            <a:r>
              <a:rPr lang="en-US" altLang="zh-CN" sz="2800" b="0" dirty="0" smtClean="0">
                <a:solidFill>
                  <a:srgbClr val="FF0000"/>
                </a:solidFill>
                <a:ea typeface="汉仪大宋简" panose="02010609000101010101" pitchFamily="49" charset="-122"/>
              </a:rPr>
              <a:t>(</a:t>
            </a:r>
            <a:r>
              <a:rPr lang="zh-CN" altLang="en-US" sz="2800" b="0" dirty="0" smtClean="0">
                <a:solidFill>
                  <a:srgbClr val="FF0000"/>
                </a:solidFill>
                <a:ea typeface="汉仪大宋简" panose="02010609000101010101" pitchFamily="49" charset="-122"/>
              </a:rPr>
              <a:t>续下</a:t>
            </a:r>
            <a:r>
              <a:rPr lang="en-US" altLang="zh-CN" sz="2800" b="0" dirty="0" smtClean="0">
                <a:solidFill>
                  <a:srgbClr val="FF0000"/>
                </a:solidFill>
                <a:ea typeface="汉仪大宋简" panose="02010609000101010101" pitchFamily="49" charset="-122"/>
              </a:rPr>
              <a:t>)</a:t>
            </a:r>
            <a:endParaRPr lang="zh-CN" altLang="en-US" sz="2800" b="0" dirty="0">
              <a:solidFill>
                <a:srgbClr val="FF0000"/>
              </a:solidFill>
              <a:ea typeface="汉仪大宋简" panose="02010609000101010101" pitchFamily="49" charset="-122"/>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p:cNvSpPr>
            <a:spLocks noChangeArrowheads="1"/>
          </p:cNvSpPr>
          <p:nvPr/>
        </p:nvSpPr>
        <p:spPr bwMode="auto">
          <a:xfrm>
            <a:off x="971600" y="2852936"/>
            <a:ext cx="7884368" cy="720000"/>
          </a:xfrm>
          <a:prstGeom prst="rect">
            <a:avLst/>
          </a:prstGeom>
          <a:no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5400" b="1" dirty="0" smtClean="0">
                <a:solidFill>
                  <a:prstClr val="black"/>
                </a:solidFill>
                <a:ea typeface="百度综艺简体" panose="02010601030101010101" pitchFamily="2" charset="-122"/>
                <a:cs typeface="Arial" panose="020B0604020202020204" pitchFamily="34" charset="0"/>
                <a:sym typeface="微软雅黑" panose="020B0503020204020204" pitchFamily="34" charset="-122"/>
              </a:rPr>
              <a:t>3.</a:t>
            </a:r>
            <a:r>
              <a:rPr lang="en-US" altLang="zh-CN" sz="5400" dirty="0" smtClean="0">
                <a:solidFill>
                  <a:prstClr val="black"/>
                </a:solidFill>
                <a:latin typeface="汉仪大宋简" panose="02010609000101010101" pitchFamily="49" charset="-122"/>
                <a:ea typeface="汉仪大宋简" panose="02010609000101010101" pitchFamily="49" charset="-122"/>
                <a:sym typeface="微软雅黑" panose="020B0503020204020204" pitchFamily="34" charset="-122"/>
              </a:rPr>
              <a:t> </a:t>
            </a:r>
            <a:r>
              <a:rPr lang="zh-CN" altLang="en-US" sz="5400" dirty="0" smtClean="0">
                <a:solidFill>
                  <a:prstClr val="black"/>
                </a:solidFill>
                <a:latin typeface="汉仪大宋简" panose="02010609000101010101" pitchFamily="49" charset="-122"/>
                <a:ea typeface="汉仪大宋简" panose="02010609000101010101" pitchFamily="49" charset="-122"/>
                <a:sym typeface="微软雅黑" panose="020B0503020204020204" pitchFamily="34" charset="-122"/>
              </a:rPr>
              <a:t>洪水可以解释化石的</a:t>
            </a:r>
          </a:p>
          <a:p>
            <a:r>
              <a:rPr lang="zh-CN" altLang="en-US" sz="5400" dirty="0" smtClean="0">
                <a:solidFill>
                  <a:prstClr val="black"/>
                </a:solidFill>
                <a:latin typeface="汉仪大宋简" panose="02010609000101010101" pitchFamily="49" charset="-122"/>
                <a:ea typeface="汉仪大宋简" panose="02010609000101010101" pitchFamily="49" charset="-122"/>
                <a:sym typeface="微软雅黑" panose="020B0503020204020204" pitchFamily="34" charset="-122"/>
              </a:rPr>
              <a:t>   快速沉积</a:t>
            </a:r>
            <a:endParaRPr lang="zh-CN" altLang="en-US" sz="5400" dirty="0">
              <a:solidFill>
                <a:prstClr val="black"/>
              </a:solidFill>
              <a:latin typeface="汉仪大宋简" panose="02010609000101010101" pitchFamily="49" charset="-122"/>
              <a:ea typeface="汉仪大宋简" panose="02010609000101010101" pitchFamily="49" charset="-122"/>
            </a:endParaRPr>
          </a:p>
        </p:txBody>
      </p:sp>
      <p:sp>
        <p:nvSpPr>
          <p:cNvPr id="2" name="标题 1"/>
          <p:cNvSpPr>
            <a:spLocks noGrp="1"/>
          </p:cNvSpPr>
          <p:nvPr>
            <p:ph type="title"/>
          </p:nvPr>
        </p:nvSpPr>
        <p:spPr/>
        <p:txBody>
          <a:bodyPr/>
          <a:lstStyle/>
          <a:p>
            <a:endParaRPr lang="zh-CN" alt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4"/>
          <p:cNvSpPr>
            <a:spLocks noChangeArrowheads="1"/>
          </p:cNvSpPr>
          <p:nvPr/>
        </p:nvSpPr>
        <p:spPr bwMode="auto">
          <a:xfrm>
            <a:off x="1296300" y="-24"/>
            <a:ext cx="7704856" cy="720000"/>
          </a:xfrm>
          <a:prstGeom prst="rect">
            <a:avLst/>
          </a:prstGeom>
          <a:noFill/>
          <a:ln>
            <a:noFill/>
          </a:ln>
        </p:spPr>
        <p:txBody>
          <a:bodyPr anchor="ctr"/>
          <a:lstStyle/>
          <a:p>
            <a:pPr eaLnBrk="0" hangingPunct="0"/>
            <a:endParaRPr lang="zh-CN" altLang="en-US" sz="5400" dirty="0">
              <a:latin typeface="Arial" panose="020B0604020202020204" pitchFamily="34" charset="0"/>
              <a:ea typeface="汉仪大宋简" panose="02010609000101010101" pitchFamily="49" charset="-122"/>
              <a:cs typeface="Arial" panose="020B0604020202020204" pitchFamily="34" charset="0"/>
            </a:endParaRPr>
          </a:p>
        </p:txBody>
      </p:sp>
      <p:pic>
        <p:nvPicPr>
          <p:cNvPr id="5" name="Picture 1" descr="G:\永基工作\大叔ppt\图片素材\CE(E,C)(E)1hr2011-1.png"/>
          <p:cNvPicPr>
            <a:picLocks noChangeAspect="1" noChangeArrowheads="1"/>
          </p:cNvPicPr>
          <p:nvPr/>
        </p:nvPicPr>
        <p:blipFill>
          <a:blip r:embed="rId3" cstate="print"/>
          <a:srcRect/>
          <a:stretch>
            <a:fillRect/>
          </a:stretch>
        </p:blipFill>
        <p:spPr bwMode="auto">
          <a:xfrm>
            <a:off x="642910" y="1643050"/>
            <a:ext cx="2228965" cy="3188837"/>
          </a:xfrm>
          <a:prstGeom prst="rect">
            <a:avLst/>
          </a:prstGeom>
          <a:noFill/>
        </p:spPr>
      </p:pic>
      <p:sp>
        <p:nvSpPr>
          <p:cNvPr id="7" name="Title 6"/>
          <p:cNvSpPr>
            <a:spLocks noGrp="1"/>
          </p:cNvSpPr>
          <p:nvPr>
            <p:ph type="title"/>
          </p:nvPr>
        </p:nvSpPr>
        <p:spPr/>
        <p:txBody>
          <a:bodyPr/>
          <a:lstStyle/>
          <a:p>
            <a:endParaRPr lang="en-US"/>
          </a:p>
        </p:txBody>
      </p:sp>
      <p:sp>
        <p:nvSpPr>
          <p:cNvPr id="8" name="内容占位符 2"/>
          <p:cNvSpPr txBox="1">
            <a:spLocks/>
          </p:cNvSpPr>
          <p:nvPr/>
        </p:nvSpPr>
        <p:spPr>
          <a:xfrm>
            <a:off x="3059832" y="2214554"/>
            <a:ext cx="5266928" cy="15087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5400" dirty="0" smtClean="0">
                <a:latin typeface="汉仪大宋简" panose="02010609000101010101" pitchFamily="49" charset="-122"/>
                <a:ea typeface="汉仪大宋简" panose="02010609000101010101" pitchFamily="49" charset="-122"/>
              </a:rPr>
              <a:t>化石的形成不是需要漫长的年月吗？</a:t>
            </a:r>
            <a:endParaRPr lang="en-US" altLang="zh-CN" sz="5400" dirty="0">
              <a:latin typeface="汉仪大宋简" panose="02010609000101010101" pitchFamily="49" charset="-122"/>
              <a:ea typeface="汉仪大宋简" panose="02010609000101010101" pitchFamily="49" charset="-122"/>
            </a:endParaRPr>
          </a:p>
        </p:txBody>
      </p:sp>
    </p:spTree>
    <p:extLst>
      <p:ext uri="{BB962C8B-B14F-4D97-AF65-F5344CB8AC3E}">
        <p14:creationId xmlns="" xmlns:p14="http://schemas.microsoft.com/office/powerpoint/2010/main" val="1607541485"/>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1"/>
            <a:ext cx="9144000" cy="646331"/>
          </a:xfrm>
        </p:spPr>
        <p:txBody>
          <a:bodyPr/>
          <a:lstStyle/>
          <a:p>
            <a:r>
              <a:rPr lang="zh-CN" altLang="en-US" dirty="0"/>
              <a:t>化石形成的时间很短</a:t>
            </a:r>
          </a:p>
        </p:txBody>
      </p:sp>
      <p:sp>
        <p:nvSpPr>
          <p:cNvPr id="3" name="内容占位符 2"/>
          <p:cNvSpPr>
            <a:spLocks noGrp="1"/>
          </p:cNvSpPr>
          <p:nvPr>
            <p:ph sz="quarter" idx="4294967295"/>
          </p:nvPr>
        </p:nvSpPr>
        <p:spPr>
          <a:xfrm>
            <a:off x="6019800" y="1524000"/>
            <a:ext cx="3124200" cy="3886200"/>
          </a:xfrm>
        </p:spPr>
        <p:txBody>
          <a:bodyPr>
            <a:noAutofit/>
          </a:bodyPr>
          <a:lstStyle/>
          <a:p>
            <a:pPr marL="0">
              <a:buNone/>
              <a:defRPr/>
            </a:pPr>
            <a:r>
              <a:rPr lang="zh-CN" altLang="en-US" sz="3600" dirty="0">
                <a:latin typeface="汉仪大宋简" panose="02010609000101010101" pitchFamily="49" charset="-122"/>
                <a:ea typeface="汉仪大宋简" panose="02010609000101010101" pitchFamily="49" charset="-122"/>
              </a:rPr>
              <a:t>化石的形成不是需要漫长的年月吗？</a:t>
            </a:r>
            <a:endParaRPr lang="en-US" altLang="zh-CN" sz="3600" dirty="0">
              <a:latin typeface="汉仪大宋简" panose="02010609000101010101" pitchFamily="49" charset="-122"/>
              <a:ea typeface="汉仪大宋简" panose="02010609000101010101" pitchFamily="49" charset="-122"/>
            </a:endParaRPr>
          </a:p>
          <a:p>
            <a:pPr marL="0">
              <a:buNone/>
              <a:defRPr/>
            </a:pPr>
            <a:r>
              <a:rPr lang="zh-CN" altLang="en-US" sz="3600" b="1" dirty="0">
                <a:solidFill>
                  <a:srgbClr val="FF0000"/>
                </a:solidFill>
                <a:latin typeface="汉仪大宋简" panose="02010609000101010101" pitchFamily="49" charset="-122"/>
                <a:ea typeface="汉仪大宋简" panose="02010609000101010101" pitchFamily="49" charset="-122"/>
              </a:rPr>
              <a:t>不是，化石要么很快形成，要么根本无法形成！</a:t>
            </a:r>
            <a:endParaRPr lang="en-US" altLang="zh-CN" sz="3600" b="1" dirty="0">
              <a:solidFill>
                <a:srgbClr val="FF0000"/>
              </a:solidFill>
              <a:latin typeface="汉仪大宋简" panose="02010609000101010101" pitchFamily="49" charset="-122"/>
              <a:ea typeface="汉仪大宋简" panose="02010609000101010101" pitchFamily="49" charset="-122"/>
            </a:endParaRPr>
          </a:p>
        </p:txBody>
      </p:sp>
      <p:pic>
        <p:nvPicPr>
          <p:cNvPr id="26" name="图片 2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52400" y="1447800"/>
            <a:ext cx="5791200" cy="4136571"/>
          </a:xfrm>
          <a:prstGeom prst="rect">
            <a:avLst/>
          </a:prstGeom>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99592" y="2492896"/>
            <a:ext cx="2736304" cy="1938992"/>
          </a:xfrm>
          <a:prstGeom prst="rect">
            <a:avLst/>
          </a:prstGeom>
          <a:noFill/>
        </p:spPr>
        <p:txBody>
          <a:bodyPr wrap="square" rtlCol="0">
            <a:spAutoFit/>
          </a:bodyPr>
          <a:lstStyle/>
          <a:p>
            <a:r>
              <a:rPr lang="zh-CN" altLang="en-US" sz="4000" dirty="0">
                <a:latin typeface="汉仪大宋简" panose="02010609000101010101" pitchFamily="49" charset="-122"/>
                <a:ea typeface="汉仪大宋简" panose="02010609000101010101" pitchFamily="49" charset="-122"/>
              </a:rPr>
              <a:t>神话</a:t>
            </a:r>
            <a:r>
              <a:rPr lang="zh-CN" altLang="en-US" sz="4000" dirty="0" smtClean="0">
                <a:latin typeface="汉仪大宋简" panose="02010609000101010101" pitchFamily="49" charset="-122"/>
                <a:ea typeface="汉仪大宋简" panose="02010609000101010101" pitchFamily="49" charset="-122"/>
              </a:rPr>
              <a:t>：</a:t>
            </a:r>
            <a:endParaRPr lang="en-US" altLang="zh-CN" sz="4000" dirty="0" smtClean="0">
              <a:latin typeface="汉仪大宋简" panose="02010609000101010101" pitchFamily="49" charset="-122"/>
              <a:ea typeface="汉仪大宋简" panose="02010609000101010101" pitchFamily="49" charset="-122"/>
            </a:endParaRPr>
          </a:p>
          <a:p>
            <a:r>
              <a:rPr lang="zh-CN" altLang="en-US" sz="4000" dirty="0" smtClean="0">
                <a:latin typeface="汉仪大宋简" panose="02010609000101010101" pitchFamily="49" charset="-122"/>
                <a:ea typeface="汉仪大宋简" panose="02010609000101010101" pitchFamily="49" charset="-122"/>
              </a:rPr>
              <a:t>逐渐</a:t>
            </a:r>
            <a:r>
              <a:rPr lang="zh-CN" altLang="en-US" sz="4000" dirty="0">
                <a:latin typeface="汉仪大宋简" panose="02010609000101010101" pitchFamily="49" charset="-122"/>
                <a:ea typeface="汉仪大宋简" panose="02010609000101010101" pitchFamily="49" charset="-122"/>
              </a:rPr>
              <a:t>的沉积和石化</a:t>
            </a:r>
          </a:p>
        </p:txBody>
      </p:sp>
      <p:pic>
        <p:nvPicPr>
          <p:cNvPr id="4" name="图片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95936" y="642918"/>
            <a:ext cx="4248472" cy="1310275"/>
          </a:xfrm>
          <a:prstGeom prst="rect">
            <a:avLst/>
          </a:prstGeom>
          <a:ln w="3175">
            <a:solidFill>
              <a:schemeClr val="tx1"/>
            </a:solidFill>
          </a:ln>
        </p:spPr>
      </p:pic>
      <p:sp>
        <p:nvSpPr>
          <p:cNvPr id="2" name="标题 1"/>
          <p:cNvSpPr>
            <a:spLocks noGrp="1"/>
          </p:cNvSpPr>
          <p:nvPr>
            <p:ph type="ctrTitle"/>
          </p:nvPr>
        </p:nvSpPr>
        <p:spPr/>
        <p:txBody>
          <a:bodyPr/>
          <a:lstStyle/>
          <a:p>
            <a:endParaRPr lang="zh-CN" altLang="en-US"/>
          </a:p>
        </p:txBody>
      </p:sp>
      <p:sp>
        <p:nvSpPr>
          <p:cNvPr id="6" name="副标题 5"/>
          <p:cNvSpPr>
            <a:spLocks noGrp="1"/>
          </p:cNvSpPr>
          <p:nvPr>
            <p:ph type="subTitle" idx="1"/>
          </p:nvPr>
        </p:nvSpPr>
        <p:spPr>
          <a:xfrm>
            <a:off x="0" y="71414"/>
            <a:ext cx="9144000" cy="590931"/>
          </a:xfrm>
        </p:spPr>
        <p:txBody>
          <a:bodyPr/>
          <a:lstStyle/>
          <a:p>
            <a:r>
              <a:rPr lang="zh-CN" altLang="en-US" dirty="0">
                <a:latin typeface="微软雅黑" panose="020B0503020204020204" pitchFamily="34" charset="-122"/>
              </a:rPr>
              <a:t>化石形成的时间很</a:t>
            </a:r>
            <a:r>
              <a:rPr lang="zh-CN" altLang="en-US" dirty="0" smtClean="0">
                <a:latin typeface="微软雅黑" panose="020B0503020204020204" pitchFamily="34" charset="-122"/>
              </a:rPr>
              <a:t>短</a:t>
            </a:r>
            <a:endParaRPr lang="zh-CN" altLang="en-US" dirty="0">
              <a:latin typeface="微软雅黑" panose="020B0503020204020204" pitchFamily="34" charset="-122"/>
            </a:endParaRPr>
          </a:p>
        </p:txBody>
      </p:sp>
      <p:grpSp>
        <p:nvGrpSpPr>
          <p:cNvPr id="7" name="组合 11"/>
          <p:cNvGrpSpPr/>
          <p:nvPr/>
        </p:nvGrpSpPr>
        <p:grpSpPr>
          <a:xfrm>
            <a:off x="3995936" y="1857364"/>
            <a:ext cx="4248472" cy="1526299"/>
            <a:chOff x="3995936" y="3356992"/>
            <a:chExt cx="4248472" cy="1526299"/>
          </a:xfrm>
        </p:grpSpPr>
        <p:pic>
          <p:nvPicPr>
            <p:cNvPr id="3" name="图片 2"/>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995936" y="3573016"/>
              <a:ext cx="4248472" cy="1310275"/>
            </a:xfrm>
            <a:prstGeom prst="rect">
              <a:avLst/>
            </a:prstGeom>
            <a:ln w="3175">
              <a:solidFill>
                <a:schemeClr val="tx1"/>
              </a:solidFill>
            </a:ln>
          </p:spPr>
        </p:pic>
        <p:sp>
          <p:nvSpPr>
            <p:cNvPr id="23" name="右箭头 22"/>
            <p:cNvSpPr/>
            <p:nvPr/>
          </p:nvSpPr>
          <p:spPr>
            <a:xfrm rot="5400000">
              <a:off x="4465128" y="3320988"/>
              <a:ext cx="504056" cy="576064"/>
            </a:xfrm>
            <a:prstGeom prst="rightArrow">
              <a:avLst/>
            </a:prstGeom>
            <a:gradFill>
              <a:gsLst>
                <a:gs pos="0">
                  <a:srgbClr val="FF0000"/>
                </a:gs>
                <a:gs pos="83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12"/>
          <p:cNvGrpSpPr/>
          <p:nvPr/>
        </p:nvGrpSpPr>
        <p:grpSpPr>
          <a:xfrm>
            <a:off x="3995936" y="3331460"/>
            <a:ext cx="4248472" cy="1526300"/>
            <a:chOff x="3995936" y="1988840"/>
            <a:chExt cx="4248472" cy="1526300"/>
          </a:xfrm>
        </p:grpSpPr>
        <p:pic>
          <p:nvPicPr>
            <p:cNvPr id="5" name="图片 4"/>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995936" y="2204864"/>
              <a:ext cx="4248472" cy="1310276"/>
            </a:xfrm>
            <a:prstGeom prst="rect">
              <a:avLst/>
            </a:prstGeom>
            <a:ln w="3175">
              <a:solidFill>
                <a:schemeClr val="tx1"/>
              </a:solidFill>
            </a:ln>
          </p:spPr>
        </p:pic>
        <p:sp>
          <p:nvSpPr>
            <p:cNvPr id="21" name="右箭头 20"/>
            <p:cNvSpPr/>
            <p:nvPr/>
          </p:nvSpPr>
          <p:spPr>
            <a:xfrm rot="5400000">
              <a:off x="4465128" y="1952836"/>
              <a:ext cx="504056" cy="576064"/>
            </a:xfrm>
            <a:prstGeom prst="rightArrow">
              <a:avLst/>
            </a:prstGeom>
            <a:gradFill>
              <a:gsLst>
                <a:gs pos="0">
                  <a:srgbClr val="FF0000"/>
                </a:gs>
                <a:gs pos="83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10"/>
          <p:cNvGrpSpPr/>
          <p:nvPr/>
        </p:nvGrpSpPr>
        <p:grpSpPr>
          <a:xfrm>
            <a:off x="3995936" y="4760220"/>
            <a:ext cx="4248472" cy="1526300"/>
            <a:chOff x="3995936" y="4725144"/>
            <a:chExt cx="4248472" cy="1526300"/>
          </a:xfrm>
        </p:grpSpPr>
        <p:pic>
          <p:nvPicPr>
            <p:cNvPr id="20" name="图片 1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995936" y="4941168"/>
              <a:ext cx="4248472" cy="1310276"/>
            </a:xfrm>
            <a:prstGeom prst="rect">
              <a:avLst/>
            </a:prstGeom>
            <a:ln w="3175">
              <a:solidFill>
                <a:schemeClr val="tx1"/>
              </a:solidFill>
            </a:ln>
          </p:spPr>
        </p:pic>
        <p:sp>
          <p:nvSpPr>
            <p:cNvPr id="22" name="右箭头 21"/>
            <p:cNvSpPr/>
            <p:nvPr/>
          </p:nvSpPr>
          <p:spPr>
            <a:xfrm rot="5400000">
              <a:off x="4460568" y="4689140"/>
              <a:ext cx="504056" cy="576064"/>
            </a:xfrm>
            <a:prstGeom prst="rightArrow">
              <a:avLst/>
            </a:prstGeom>
            <a:gradFill>
              <a:gsLst>
                <a:gs pos="0">
                  <a:srgbClr val="FF0000"/>
                </a:gs>
                <a:gs pos="83000">
                  <a:schemeClr val="tx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1" name="Group 16"/>
          <p:cNvGrpSpPr/>
          <p:nvPr/>
        </p:nvGrpSpPr>
        <p:grpSpPr>
          <a:xfrm>
            <a:off x="2357422" y="1484785"/>
            <a:ext cx="6927948" cy="3946465"/>
            <a:chOff x="2357422" y="1484785"/>
            <a:chExt cx="6927948" cy="3946465"/>
          </a:xfrm>
        </p:grpSpPr>
        <p:sp>
          <p:nvSpPr>
            <p:cNvPr id="26" name="流程图: 数据 19"/>
            <p:cNvSpPr/>
            <p:nvPr/>
          </p:nvSpPr>
          <p:spPr>
            <a:xfrm>
              <a:off x="2358960" y="1484785"/>
              <a:ext cx="6788583" cy="394646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29232"/>
                <a:gd name="connsiteY0" fmla="*/ 10019 h 10019"/>
                <a:gd name="connsiteX1" fmla="*/ 21232 w 29232"/>
                <a:gd name="connsiteY1" fmla="*/ 0 h 10019"/>
                <a:gd name="connsiteX2" fmla="*/ 29232 w 29232"/>
                <a:gd name="connsiteY2" fmla="*/ 0 h 10019"/>
                <a:gd name="connsiteX3" fmla="*/ 27232 w 29232"/>
                <a:gd name="connsiteY3" fmla="*/ 10000 h 10019"/>
                <a:gd name="connsiteX4" fmla="*/ 0 w 29232"/>
                <a:gd name="connsiteY4" fmla="*/ 10019 h 10019"/>
                <a:gd name="connsiteX0" fmla="*/ 0 w 29232"/>
                <a:gd name="connsiteY0" fmla="*/ 10019 h 10037"/>
                <a:gd name="connsiteX1" fmla="*/ 21232 w 29232"/>
                <a:gd name="connsiteY1" fmla="*/ 0 h 10037"/>
                <a:gd name="connsiteX2" fmla="*/ 29232 w 29232"/>
                <a:gd name="connsiteY2" fmla="*/ 0 h 10037"/>
                <a:gd name="connsiteX3" fmla="*/ 9288 w 29232"/>
                <a:gd name="connsiteY3" fmla="*/ 10037 h 10037"/>
                <a:gd name="connsiteX4" fmla="*/ 0 w 29232"/>
                <a:gd name="connsiteY4" fmla="*/ 10019 h 10037"/>
                <a:gd name="connsiteX0" fmla="*/ 0 w 29232"/>
                <a:gd name="connsiteY0" fmla="*/ 10019 h 10056"/>
                <a:gd name="connsiteX1" fmla="*/ 21232 w 29232"/>
                <a:gd name="connsiteY1" fmla="*/ 0 h 10056"/>
                <a:gd name="connsiteX2" fmla="*/ 29232 w 29232"/>
                <a:gd name="connsiteY2" fmla="*/ 0 h 10056"/>
                <a:gd name="connsiteX3" fmla="*/ 8874 w 29232"/>
                <a:gd name="connsiteY3" fmla="*/ 10056 h 10056"/>
                <a:gd name="connsiteX4" fmla="*/ 0 w 29232"/>
                <a:gd name="connsiteY4" fmla="*/ 10019 h 10056"/>
                <a:gd name="connsiteX0" fmla="*/ 0 w 29232"/>
                <a:gd name="connsiteY0" fmla="*/ 10019 h 10056"/>
                <a:gd name="connsiteX1" fmla="*/ 21232 w 29232"/>
                <a:gd name="connsiteY1" fmla="*/ 0 h 10056"/>
                <a:gd name="connsiteX2" fmla="*/ 29232 w 29232"/>
                <a:gd name="connsiteY2" fmla="*/ 0 h 10056"/>
                <a:gd name="connsiteX3" fmla="*/ 8966 w 29232"/>
                <a:gd name="connsiteY3" fmla="*/ 10056 h 10056"/>
                <a:gd name="connsiteX4" fmla="*/ 0 w 29232"/>
                <a:gd name="connsiteY4" fmla="*/ 10019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2" h="10056">
                  <a:moveTo>
                    <a:pt x="0" y="10019"/>
                  </a:moveTo>
                  <a:lnTo>
                    <a:pt x="21232" y="0"/>
                  </a:lnTo>
                  <a:lnTo>
                    <a:pt x="29232" y="0"/>
                  </a:lnTo>
                  <a:lnTo>
                    <a:pt x="8966" y="10056"/>
                  </a:lnTo>
                  <a:lnTo>
                    <a:pt x="0" y="10019"/>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流程图: 数据 19"/>
            <p:cNvSpPr/>
            <p:nvPr/>
          </p:nvSpPr>
          <p:spPr>
            <a:xfrm flipH="1">
              <a:off x="2357422" y="1484785"/>
              <a:ext cx="6927948" cy="3946465"/>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29232"/>
                <a:gd name="connsiteY0" fmla="*/ 10019 h 10019"/>
                <a:gd name="connsiteX1" fmla="*/ 21232 w 29232"/>
                <a:gd name="connsiteY1" fmla="*/ 0 h 10019"/>
                <a:gd name="connsiteX2" fmla="*/ 29232 w 29232"/>
                <a:gd name="connsiteY2" fmla="*/ 0 h 10019"/>
                <a:gd name="connsiteX3" fmla="*/ 27232 w 29232"/>
                <a:gd name="connsiteY3" fmla="*/ 10000 h 10019"/>
                <a:gd name="connsiteX4" fmla="*/ 0 w 29232"/>
                <a:gd name="connsiteY4" fmla="*/ 10019 h 10019"/>
                <a:gd name="connsiteX0" fmla="*/ 0 w 29232"/>
                <a:gd name="connsiteY0" fmla="*/ 10019 h 10037"/>
                <a:gd name="connsiteX1" fmla="*/ 21232 w 29232"/>
                <a:gd name="connsiteY1" fmla="*/ 0 h 10037"/>
                <a:gd name="connsiteX2" fmla="*/ 29232 w 29232"/>
                <a:gd name="connsiteY2" fmla="*/ 0 h 10037"/>
                <a:gd name="connsiteX3" fmla="*/ 9288 w 29232"/>
                <a:gd name="connsiteY3" fmla="*/ 10037 h 10037"/>
                <a:gd name="connsiteX4" fmla="*/ 0 w 29232"/>
                <a:gd name="connsiteY4" fmla="*/ 10019 h 10037"/>
                <a:gd name="connsiteX0" fmla="*/ 0 w 29232"/>
                <a:gd name="connsiteY0" fmla="*/ 10019 h 10056"/>
                <a:gd name="connsiteX1" fmla="*/ 21232 w 29232"/>
                <a:gd name="connsiteY1" fmla="*/ 0 h 10056"/>
                <a:gd name="connsiteX2" fmla="*/ 29232 w 29232"/>
                <a:gd name="connsiteY2" fmla="*/ 0 h 10056"/>
                <a:gd name="connsiteX3" fmla="*/ 8874 w 29232"/>
                <a:gd name="connsiteY3" fmla="*/ 10056 h 10056"/>
                <a:gd name="connsiteX4" fmla="*/ 0 w 29232"/>
                <a:gd name="connsiteY4" fmla="*/ 10019 h 10056"/>
                <a:gd name="connsiteX0" fmla="*/ 0 w 29232"/>
                <a:gd name="connsiteY0" fmla="*/ 10019 h 10056"/>
                <a:gd name="connsiteX1" fmla="*/ 21232 w 29232"/>
                <a:gd name="connsiteY1" fmla="*/ 0 h 10056"/>
                <a:gd name="connsiteX2" fmla="*/ 29232 w 29232"/>
                <a:gd name="connsiteY2" fmla="*/ 0 h 10056"/>
                <a:gd name="connsiteX3" fmla="*/ 8966 w 29232"/>
                <a:gd name="connsiteY3" fmla="*/ 10056 h 10056"/>
                <a:gd name="connsiteX4" fmla="*/ 0 w 29232"/>
                <a:gd name="connsiteY4" fmla="*/ 10019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2" h="10056">
                  <a:moveTo>
                    <a:pt x="0" y="10019"/>
                  </a:moveTo>
                  <a:lnTo>
                    <a:pt x="21232" y="0"/>
                  </a:lnTo>
                  <a:lnTo>
                    <a:pt x="29232" y="0"/>
                  </a:lnTo>
                  <a:lnTo>
                    <a:pt x="8966" y="10056"/>
                  </a:lnTo>
                  <a:lnTo>
                    <a:pt x="0" y="10019"/>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 xmlns:p14="http://schemas.microsoft.com/office/powerpoint/2010/main" val="32839243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up)">
                                      <p:cBhvr>
                                        <p:cTn id="15" dur="500"/>
                                        <p:tgtEl>
                                          <p:spTgt spid="8"/>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a:spLocks noGrp="1"/>
          </p:cNvSpPr>
          <p:nvPr>
            <p:ph type="title"/>
          </p:nvPr>
        </p:nvSpPr>
        <p:spPr>
          <a:xfrm>
            <a:off x="0" y="106601"/>
            <a:ext cx="9144000" cy="646331"/>
          </a:xfrm>
        </p:spPr>
        <p:txBody>
          <a:bodyPr/>
          <a:lstStyle/>
          <a:p>
            <a:r>
              <a:rPr lang="zh-CN" altLang="en-US" dirty="0"/>
              <a:t>化石形成的时间很短</a:t>
            </a:r>
          </a:p>
        </p:txBody>
      </p:sp>
      <p:sp>
        <p:nvSpPr>
          <p:cNvPr id="10" name="TextBox 5"/>
          <p:cNvSpPr txBox="1"/>
          <p:nvPr/>
        </p:nvSpPr>
        <p:spPr>
          <a:xfrm>
            <a:off x="467544" y="4581129"/>
            <a:ext cx="8064896" cy="1754326"/>
          </a:xfrm>
          <a:prstGeom prst="rect">
            <a:avLst/>
          </a:prstGeom>
          <a:noFill/>
        </p:spPr>
        <p:txBody>
          <a:bodyPr wrap="square" rtlCol="0">
            <a:spAutoFit/>
          </a:bodyPr>
          <a:lstStyle/>
          <a:p>
            <a:pPr marL="457200" indent="-288000">
              <a:buFont typeface="Arial" panose="020B0604020202020204"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正在吞吃小鱼时，被</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瞬间</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掩埋和石化</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a:p>
            <a:pPr marL="457200" indent="-288000">
              <a:buFont typeface="Arial" panose="020B0604020202020204" pitchFamily="34" charset="0"/>
              <a:buChar cha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化石的形成，要求马上掩埋、石化，不然就会腐烂</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pic>
        <p:nvPicPr>
          <p:cNvPr id="6" name="图片 24"/>
          <p:cNvPicPr>
            <a:picLocks noChangeAspect="1"/>
          </p:cNvPicPr>
          <p:nvPr/>
        </p:nvPicPr>
        <p:blipFill>
          <a:blip r:embed="rId3" cstate="print">
            <a:extLst>
              <a:ext uri="{28A0092B-C50C-407E-A947-70E740481C1C}">
                <a14:useLocalDpi xmlns:a14="http://schemas.microsoft.com/office/drawing/2010/main" xmlns="" val="0"/>
              </a:ext>
            </a:extLst>
          </a:blip>
          <a:srcRect t="20160"/>
          <a:stretch>
            <a:fillRect/>
          </a:stretch>
        </p:blipFill>
        <p:spPr>
          <a:xfrm>
            <a:off x="1181100" y="845820"/>
            <a:ext cx="6667500" cy="3802380"/>
          </a:xfrm>
          <a:prstGeom prst="rect">
            <a:avLst/>
          </a:prstGeom>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p:cNvSpPr>
            <a:spLocks noGrp="1"/>
          </p:cNvSpPr>
          <p:nvPr>
            <p:ph type="ctrTitle"/>
          </p:nvPr>
        </p:nvSpPr>
        <p:spPr/>
        <p:txBody>
          <a:bodyPr/>
          <a:lstStyle/>
          <a:p>
            <a:endParaRPr lang="zh-CN" altLang="en-US"/>
          </a:p>
        </p:txBody>
      </p:sp>
      <p:grpSp>
        <p:nvGrpSpPr>
          <p:cNvPr id="2" name="组合 1"/>
          <p:cNvGrpSpPr/>
          <p:nvPr/>
        </p:nvGrpSpPr>
        <p:grpSpPr>
          <a:xfrm>
            <a:off x="4932040" y="142852"/>
            <a:ext cx="3274033" cy="2983509"/>
            <a:chOff x="645391" y="1412776"/>
            <a:chExt cx="3578402" cy="3260871"/>
          </a:xfrm>
        </p:grpSpPr>
        <p:pic>
          <p:nvPicPr>
            <p:cNvPr id="9" name="图片 8" descr="dsaaafddf.jpg"/>
            <p:cNvPicPr>
              <a:picLocks noChangeAspect="1"/>
            </p:cNvPicPr>
            <p:nvPr/>
          </p:nvPicPr>
          <p:blipFill>
            <a:blip r:embed="rId3" cstate="print"/>
            <a:stretch>
              <a:fillRect/>
            </a:stretch>
          </p:blipFill>
          <p:spPr>
            <a:xfrm>
              <a:off x="658394" y="1412776"/>
              <a:ext cx="3552395" cy="2664296"/>
            </a:xfrm>
            <a:prstGeom prst="rect">
              <a:avLst/>
            </a:prstGeom>
          </p:spPr>
        </p:pic>
        <p:sp>
          <p:nvSpPr>
            <p:cNvPr id="12" name="矩形 11"/>
            <p:cNvSpPr/>
            <p:nvPr/>
          </p:nvSpPr>
          <p:spPr>
            <a:xfrm>
              <a:off x="645391" y="4084966"/>
              <a:ext cx="3578402" cy="588681"/>
            </a:xfrm>
            <a:prstGeom prst="rect">
              <a:avLst/>
            </a:prstGeom>
            <a:solidFill>
              <a:srgbClr val="024B88"/>
            </a:solid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r>
                <a:rPr lang="zh-CN" altLang="en-US" sz="2900" dirty="0">
                  <a:latin typeface="汉仪大宋简" panose="02010609000101010101" pitchFamily="49" charset="-122"/>
                  <a:ea typeface="汉仪大宋简" panose="02010609000101010101" pitchFamily="49" charset="-122"/>
                </a:rPr>
                <a:t>被包在石头里的钟</a:t>
              </a:r>
            </a:p>
          </p:txBody>
        </p:sp>
      </p:grpSp>
      <p:grpSp>
        <p:nvGrpSpPr>
          <p:cNvPr id="3" name="组合 3"/>
          <p:cNvGrpSpPr/>
          <p:nvPr/>
        </p:nvGrpSpPr>
        <p:grpSpPr>
          <a:xfrm>
            <a:off x="797902" y="3286124"/>
            <a:ext cx="3274032" cy="2994917"/>
            <a:chOff x="3891561" y="1021135"/>
            <a:chExt cx="3578401" cy="3273337"/>
          </a:xfrm>
        </p:grpSpPr>
        <p:pic>
          <p:nvPicPr>
            <p:cNvPr id="11" name="图片 10" descr="ghk.jpg"/>
            <p:cNvPicPr>
              <a:picLocks noChangeAspect="1"/>
            </p:cNvPicPr>
            <p:nvPr/>
          </p:nvPicPr>
          <p:blipFill>
            <a:blip r:embed="rId4" cstate="print"/>
            <a:stretch>
              <a:fillRect/>
            </a:stretch>
          </p:blipFill>
          <p:spPr>
            <a:xfrm>
              <a:off x="3891561" y="1021135"/>
              <a:ext cx="3552395" cy="2664295"/>
            </a:xfrm>
            <a:prstGeom prst="rect">
              <a:avLst/>
            </a:prstGeom>
          </p:spPr>
        </p:pic>
        <p:sp>
          <p:nvSpPr>
            <p:cNvPr id="13" name="矩形 12"/>
            <p:cNvSpPr/>
            <p:nvPr/>
          </p:nvSpPr>
          <p:spPr>
            <a:xfrm>
              <a:off x="3891561" y="3705792"/>
              <a:ext cx="3578401" cy="588680"/>
            </a:xfrm>
            <a:prstGeom prst="rect">
              <a:avLst/>
            </a:prstGeom>
            <a:solidFill>
              <a:srgbClr val="024B88"/>
            </a:solid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zh-CN" altLang="en-US" sz="2900" dirty="0" smtClean="0">
                  <a:latin typeface="汉仪大宋简" panose="02010609000101010101" pitchFamily="49" charset="-122"/>
                  <a:ea typeface="汉仪大宋简" panose="02010609000101010101" pitchFamily="49" charset="-122"/>
                </a:rPr>
                <a:t>石化</a:t>
              </a:r>
              <a:r>
                <a:rPr lang="zh-CN" altLang="en-US" sz="2900" dirty="0">
                  <a:latin typeface="汉仪大宋简" panose="02010609000101010101" pitchFamily="49" charset="-122"/>
                  <a:ea typeface="汉仪大宋简" panose="02010609000101010101" pitchFamily="49" charset="-122"/>
                </a:rPr>
                <a:t>的帽子    </a:t>
              </a:r>
            </a:p>
          </p:txBody>
        </p:sp>
      </p:grpSp>
      <p:grpSp>
        <p:nvGrpSpPr>
          <p:cNvPr id="4" name="组合 4"/>
          <p:cNvGrpSpPr/>
          <p:nvPr/>
        </p:nvGrpSpPr>
        <p:grpSpPr>
          <a:xfrm>
            <a:off x="4932040" y="3248722"/>
            <a:ext cx="3274033" cy="3004902"/>
            <a:chOff x="7990207" y="1404040"/>
            <a:chExt cx="3578401" cy="3284251"/>
          </a:xfrm>
        </p:grpSpPr>
        <p:pic>
          <p:nvPicPr>
            <p:cNvPr id="10" name="图片 9" descr="fassdf.jpg"/>
            <p:cNvPicPr>
              <a:picLocks noChangeAspect="1"/>
            </p:cNvPicPr>
            <p:nvPr/>
          </p:nvPicPr>
          <p:blipFill>
            <a:blip r:embed="rId5" cstate="print"/>
            <a:stretch>
              <a:fillRect/>
            </a:stretch>
          </p:blipFill>
          <p:spPr>
            <a:xfrm>
              <a:off x="8003210" y="1404040"/>
              <a:ext cx="3552395" cy="2664296"/>
            </a:xfrm>
            <a:prstGeom prst="rect">
              <a:avLst/>
            </a:prstGeom>
            <a:ln w="3175">
              <a:solidFill>
                <a:schemeClr val="tx1"/>
              </a:solidFill>
            </a:ln>
          </p:spPr>
        </p:pic>
        <p:sp>
          <p:nvSpPr>
            <p:cNvPr id="15" name="矩形 14"/>
            <p:cNvSpPr/>
            <p:nvPr/>
          </p:nvSpPr>
          <p:spPr>
            <a:xfrm>
              <a:off x="7990207" y="4099611"/>
              <a:ext cx="3578401" cy="588680"/>
            </a:xfrm>
            <a:prstGeom prst="rect">
              <a:avLst/>
            </a:prstGeom>
            <a:solidFill>
              <a:srgbClr val="024B88"/>
            </a:solidFill>
            <a:ln>
              <a:no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ctr"/>
              <a:r>
                <a:rPr lang="zh-CN" altLang="en-US" sz="2900" dirty="0" smtClean="0">
                  <a:latin typeface="汉仪大宋简" panose="02010609000101010101" pitchFamily="49" charset="-122"/>
                  <a:ea typeface="汉仪大宋简" panose="02010609000101010101" pitchFamily="49" charset="-122"/>
                </a:rPr>
                <a:t>砂岩</a:t>
              </a:r>
              <a:r>
                <a:rPr lang="zh-CN" altLang="en-US" sz="2900" dirty="0">
                  <a:latin typeface="汉仪大宋简" panose="02010609000101010101" pitchFamily="49" charset="-122"/>
                  <a:ea typeface="汉仪大宋简" panose="02010609000101010101" pitchFamily="49" charset="-122"/>
                </a:rPr>
                <a:t>中的玩具车  </a:t>
              </a:r>
            </a:p>
          </p:txBody>
        </p:sp>
      </p:grpSp>
      <p:grpSp>
        <p:nvGrpSpPr>
          <p:cNvPr id="5" name="组合 7"/>
          <p:cNvGrpSpPr/>
          <p:nvPr/>
        </p:nvGrpSpPr>
        <p:grpSpPr>
          <a:xfrm>
            <a:off x="788383" y="142852"/>
            <a:ext cx="4118560" cy="3117032"/>
            <a:chOff x="5076056" y="3945329"/>
            <a:chExt cx="3984380" cy="2767861"/>
          </a:xfrm>
        </p:grpSpPr>
        <p:sp>
          <p:nvSpPr>
            <p:cNvPr id="24" name="内容占位符 2"/>
            <p:cNvSpPr txBox="1">
              <a:spLocks/>
            </p:cNvSpPr>
            <p:nvPr/>
          </p:nvSpPr>
          <p:spPr>
            <a:xfrm>
              <a:off x="5076056" y="3945329"/>
              <a:ext cx="2880320" cy="2304255"/>
            </a:xfrm>
            <a:prstGeom prst="rect">
              <a:avLst/>
            </a:prstGeom>
            <a:solidFill>
              <a:srgbClr val="002954"/>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CN" altLang="en-US" sz="4000" dirty="0" smtClean="0">
                  <a:solidFill>
                    <a:schemeClr val="bg1"/>
                  </a:solidFill>
                  <a:latin typeface="汉仪粗宋简" panose="02010609000101010101" pitchFamily="49" charset="-122"/>
                  <a:ea typeface="汉仪粗宋简" panose="02010609000101010101" pitchFamily="49" charset="-122"/>
                </a:rPr>
                <a:t>这些现代物品的石化只用了很短时间！</a:t>
              </a:r>
              <a:endParaRPr lang="en-US" altLang="zh-CN" sz="4000" dirty="0">
                <a:solidFill>
                  <a:schemeClr val="bg1"/>
                </a:solidFill>
                <a:latin typeface="汉仪粗宋简" panose="02010609000101010101" pitchFamily="49" charset="-122"/>
                <a:ea typeface="汉仪粗宋简" panose="02010609000101010101" pitchFamily="49" charset="-122"/>
              </a:endParaRPr>
            </a:p>
          </p:txBody>
        </p:sp>
        <p:sp>
          <p:nvSpPr>
            <p:cNvPr id="6" name="右箭头 5"/>
            <p:cNvSpPr/>
            <p:nvPr/>
          </p:nvSpPr>
          <p:spPr>
            <a:xfrm rot="2152644">
              <a:off x="7723894" y="6368718"/>
              <a:ext cx="1336542" cy="344472"/>
            </a:xfrm>
            <a:prstGeom prst="rightArrow">
              <a:avLst/>
            </a:prstGeom>
            <a:solidFill>
              <a:srgbClr val="002954"/>
            </a:solidFill>
          </p:spPr>
          <p:txBody>
            <a:bodyPr vert="horz" lIns="91440" tIns="45720" rIns="91440" bIns="45720" rtlCol="0">
              <a:noAutofit/>
            </a:bodyPr>
            <a:lstStyle/>
            <a:p>
              <a:pPr>
                <a:lnSpc>
                  <a:spcPct val="90000"/>
                </a:lnSpc>
                <a:spcBef>
                  <a:spcPts val="1000"/>
                </a:spcBef>
                <a:buFont typeface="Arial" panose="020B0604020202020204" pitchFamily="34" charset="0"/>
                <a:buNone/>
              </a:pPr>
              <a:endParaRPr lang="zh-CN" altLang="en-US" sz="4000">
                <a:solidFill>
                  <a:schemeClr val="bg1"/>
                </a:solidFill>
                <a:latin typeface="汉仪粗宋简" panose="02010609000101010101" pitchFamily="49" charset="-122"/>
                <a:ea typeface="汉仪粗宋简" panose="02010609000101010101" pitchFamily="49" charset="-122"/>
              </a:endParaRPr>
            </a:p>
          </p:txBody>
        </p:sp>
        <p:sp>
          <p:nvSpPr>
            <p:cNvPr id="16" name="右箭头 15"/>
            <p:cNvSpPr/>
            <p:nvPr/>
          </p:nvSpPr>
          <p:spPr>
            <a:xfrm>
              <a:off x="7956376" y="5081911"/>
              <a:ext cx="987361" cy="322434"/>
            </a:xfrm>
            <a:prstGeom prst="rightArrow">
              <a:avLst/>
            </a:prstGeom>
            <a:solidFill>
              <a:srgbClr val="002954"/>
            </a:solidFill>
          </p:spPr>
          <p:txBody>
            <a:bodyPr vert="horz" lIns="91440" tIns="45720" rIns="91440" bIns="45720" rtlCol="0">
              <a:noAutofit/>
            </a:bodyPr>
            <a:lstStyle/>
            <a:p>
              <a:pPr>
                <a:lnSpc>
                  <a:spcPct val="90000"/>
                </a:lnSpc>
                <a:spcBef>
                  <a:spcPts val="1000"/>
                </a:spcBef>
                <a:buFont typeface="Arial" panose="020B0604020202020204" pitchFamily="34" charset="0"/>
                <a:buNone/>
              </a:pPr>
              <a:endParaRPr lang="zh-CN" altLang="en-US" sz="4000">
                <a:solidFill>
                  <a:schemeClr val="bg1"/>
                </a:solidFill>
                <a:latin typeface="汉仪粗宋简" panose="02010609000101010101" pitchFamily="49" charset="-122"/>
                <a:ea typeface="汉仪粗宋简" panose="02010609000101010101" pitchFamily="49" charset="-122"/>
              </a:endParaRPr>
            </a:p>
          </p:txBody>
        </p:sp>
        <p:sp>
          <p:nvSpPr>
            <p:cNvPr id="17" name="右箭头 16"/>
            <p:cNvSpPr/>
            <p:nvPr/>
          </p:nvSpPr>
          <p:spPr>
            <a:xfrm rot="5400000">
              <a:off x="6435908" y="6241280"/>
              <a:ext cx="372311" cy="364371"/>
            </a:xfrm>
            <a:prstGeom prst="rightArrow">
              <a:avLst/>
            </a:prstGeom>
            <a:solidFill>
              <a:srgbClr val="002954"/>
            </a:solidFill>
          </p:spPr>
          <p:txBody>
            <a:bodyPr vert="horz" lIns="91440" tIns="45720" rIns="91440" bIns="45720" rtlCol="0">
              <a:noAutofit/>
            </a:bodyPr>
            <a:lstStyle/>
            <a:p>
              <a:pPr>
                <a:lnSpc>
                  <a:spcPct val="90000"/>
                </a:lnSpc>
                <a:spcBef>
                  <a:spcPts val="1000"/>
                </a:spcBef>
                <a:buFont typeface="Arial" panose="020B0604020202020204" pitchFamily="34" charset="0"/>
                <a:buNone/>
              </a:pPr>
              <a:endParaRPr lang="zh-CN" altLang="en-US" sz="4000">
                <a:solidFill>
                  <a:schemeClr val="bg1"/>
                </a:solidFill>
                <a:latin typeface="汉仪粗宋简" panose="02010609000101010101" pitchFamily="49" charset="-122"/>
                <a:ea typeface="汉仪粗宋简" panose="02010609000101010101" pitchFamily="49" charset="-122"/>
              </a:endParaRPr>
            </a:p>
          </p:txBody>
        </p:sp>
      </p:grpSp>
      <p:sp>
        <p:nvSpPr>
          <p:cNvPr id="18" name="Subtitle 17"/>
          <p:cNvSpPr>
            <a:spLocks noGrp="1"/>
          </p:cNvSpPr>
          <p:nvPr>
            <p:ph type="subTitle" idx="1"/>
          </p:nvPr>
        </p:nvSpPr>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4"/>
          <p:cNvSpPr>
            <a:spLocks noChangeArrowheads="1"/>
          </p:cNvSpPr>
          <p:nvPr/>
        </p:nvSpPr>
        <p:spPr bwMode="auto">
          <a:xfrm>
            <a:off x="142876" y="142876"/>
            <a:ext cx="8858280" cy="3286124"/>
          </a:xfrm>
          <a:prstGeom prst="rect">
            <a:avLst/>
          </a:prstGeom>
          <a:noFill/>
          <a:ln>
            <a:noFill/>
          </a:ln>
        </p:spPr>
        <p:txBody>
          <a:bodyPr anchor="t" anchorCtr="0"/>
          <a:lstStyle/>
          <a:p>
            <a:pPr eaLnBrk="0" hangingPunct="0"/>
            <a:r>
              <a:rPr lang="zh-CN" altLang="en-US" sz="3600" dirty="0" smtClean="0">
                <a:latin typeface="Arial" panose="020B0604020202020204" pitchFamily="34" charset="0"/>
                <a:ea typeface="汉仪大宋简" panose="02010609000101010101" pitchFamily="49" charset="-122"/>
                <a:cs typeface="Arial" panose="020B0604020202020204" pitchFamily="34" charset="0"/>
              </a:rPr>
              <a:t>就连主流持进化论并相信年老地球论的科学家都承认石化过程可以很快：</a:t>
            </a:r>
            <a:endParaRPr lang="en-US" altLang="zh-CN" sz="3600" dirty="0" smtClean="0">
              <a:latin typeface="Arial" panose="020B0604020202020204" pitchFamily="34" charset="0"/>
              <a:ea typeface="汉仪大宋简" panose="02010609000101010101" pitchFamily="49" charset="-122"/>
              <a:cs typeface="Arial" panose="020B0604020202020204" pitchFamily="34" charset="0"/>
            </a:endParaRPr>
          </a:p>
          <a:p>
            <a:pPr eaLnBrk="0" hangingPunct="0"/>
            <a:r>
              <a:rPr lang="zh-CN" altLang="en-US" sz="3600" dirty="0" smtClean="0">
                <a:latin typeface="Arial" panose="020B0604020202020204" pitchFamily="34" charset="0"/>
                <a:ea typeface="汉仪大宋简" panose="02010609000101010101" pitchFamily="49" charset="-122"/>
                <a:cs typeface="Arial" panose="020B0604020202020204" pitchFamily="34" charset="0"/>
              </a:rPr>
              <a:t>“石化是一个过程，对象可以是任何东西，时间从几个小时到几百万年不等</a:t>
            </a:r>
            <a:r>
              <a:rPr lang="en-US" altLang="zh-CN" sz="3600" dirty="0" smtClean="0">
                <a:latin typeface="Arial" panose="020B0604020202020204" pitchFamily="34" charset="0"/>
                <a:ea typeface="汉仪大宋简" panose="02010609000101010101" pitchFamily="49" charset="-122"/>
                <a:cs typeface="Arial" panose="020B0604020202020204" pitchFamily="34" charset="0"/>
              </a:rPr>
              <a:t>……</a:t>
            </a:r>
            <a:r>
              <a:rPr lang="zh-CN" altLang="en-US" sz="3600" dirty="0" smtClean="0">
                <a:latin typeface="Arial" panose="020B0604020202020204" pitchFamily="34" charset="0"/>
                <a:ea typeface="汉仪大宋简" panose="02010609000101010101" pitchFamily="49" charset="-122"/>
                <a:cs typeface="Arial" panose="020B0604020202020204" pitchFamily="34" charset="0"/>
              </a:rPr>
              <a:t>骨骼变得完全矿化需要的时间是高度变化的</a:t>
            </a:r>
            <a:r>
              <a:rPr lang="zh-CN" altLang="en-US"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smtClean="0">
                <a:latin typeface="Arial" panose="020B0604020202020204" pitchFamily="34" charset="0"/>
                <a:ea typeface="汉仪大宋简" panose="02010609000101010101" pitchFamily="49" charset="-122"/>
                <a:cs typeface="Arial" panose="020B0604020202020204" pitchFamily="34" charset="0"/>
              </a:rPr>
              <a:t>如果地下水的​​矿物浓度很高，这个过程可能会发生迅速</a:t>
            </a:r>
            <a:r>
              <a:rPr lang="zh-CN" altLang="en-US" sz="3600" dirty="0">
                <a:latin typeface="Arial" panose="020B0604020202020204" pitchFamily="34" charset="0"/>
                <a:ea typeface="汉仪大宋简" panose="02010609000101010101" pitchFamily="49" charset="-122"/>
                <a:cs typeface="Arial" panose="020B0604020202020204" pitchFamily="34" charset="0"/>
              </a:rPr>
              <a:t>。</a:t>
            </a:r>
            <a:r>
              <a:rPr lang="zh-CN" altLang="en-US" sz="3600" dirty="0" smtClean="0">
                <a:latin typeface="Arial" panose="020B0604020202020204" pitchFamily="34" charset="0"/>
                <a:ea typeface="汉仪大宋简" panose="02010609000101010101" pitchFamily="49" charset="-122"/>
                <a:cs typeface="Arial" panose="020B0604020202020204" pitchFamily="34" charset="0"/>
              </a:rPr>
              <a:t>现代的骨头若掉入矿泉中，可以在几个星期内矿化。”</a:t>
            </a:r>
            <a:r>
              <a:rPr lang="en-US" sz="3600" dirty="0" smtClean="0"/>
              <a:t> </a:t>
            </a:r>
          </a:p>
          <a:p>
            <a:pPr eaLnBrk="0" hangingPunct="0"/>
            <a:r>
              <a:rPr lang="en-US" sz="2000" smtClean="0"/>
              <a:t>(Philip </a:t>
            </a:r>
            <a:r>
              <a:rPr lang="en-US" sz="2000" dirty="0" smtClean="0"/>
              <a:t>J. Currie &amp; Eva B. </a:t>
            </a:r>
            <a:r>
              <a:rPr lang="en-US" sz="2000" dirty="0" err="1" smtClean="0"/>
              <a:t>Koppelhus</a:t>
            </a:r>
            <a:r>
              <a:rPr lang="en-US" sz="2000" dirty="0" smtClean="0"/>
              <a:t>, </a:t>
            </a:r>
            <a:r>
              <a:rPr lang="en-US" sz="2000" u="sng" dirty="0" smtClean="0"/>
              <a:t>101 Questions about Dinosaurs</a:t>
            </a:r>
            <a:r>
              <a:rPr lang="en-US" sz="2000" dirty="0" smtClean="0"/>
              <a:t> Mineola, NY: Dover Publications, 1996, p. </a:t>
            </a:r>
            <a:r>
              <a:rPr lang="en-US" sz="2000" smtClean="0"/>
              <a:t>11.)</a:t>
            </a:r>
            <a:endParaRPr lang="en-US" sz="2000" dirty="0" smtClean="0"/>
          </a:p>
          <a:p>
            <a:pPr eaLnBrk="0" hangingPunct="0"/>
            <a:r>
              <a:rPr lang="zh-CN" altLang="en-US" sz="3600" dirty="0" smtClean="0">
                <a:latin typeface="Arial" panose="020B0604020202020204" pitchFamily="34" charset="0"/>
                <a:ea typeface="汉仪大宋简" panose="02010609000101010101" pitchFamily="49" charset="-122"/>
                <a:cs typeface="Arial" panose="020B0604020202020204" pitchFamily="34" charset="0"/>
              </a:rPr>
              <a:t>但是我们从未观察到需要千百万年完成的石化过程！</a:t>
            </a:r>
            <a:endParaRPr lang="en-US" altLang="en-US" sz="3600" dirty="0" smtClean="0">
              <a:latin typeface="Arial" panose="020B0604020202020204" pitchFamily="34" charset="0"/>
              <a:ea typeface="汉仪大宋简" panose="02010609000101010101" pitchFamily="49" charset="-122"/>
              <a:cs typeface="Arial" panose="020B0604020202020204" pitchFamily="34" charset="0"/>
            </a:endParaRPr>
          </a:p>
          <a:p>
            <a:pPr eaLnBrk="0" hangingPunct="0"/>
            <a:endParaRPr lang="zh-CN" altLang="en-US" sz="3600" dirty="0">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 xmlns:p14="http://schemas.microsoft.com/office/powerpoint/2010/main" val="2079387583"/>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1560" y="1052736"/>
            <a:ext cx="2232248" cy="5016758"/>
          </a:xfrm>
          <a:prstGeom prst="rect">
            <a:avLst/>
          </a:prstGeom>
          <a:noFill/>
        </p:spPr>
        <p:txBody>
          <a:bodyPr wrap="square" rtlCol="0">
            <a:spAutoFit/>
          </a:bodyPr>
          <a:lstStyle/>
          <a:p>
            <a:r>
              <a:rPr lang="zh-CN" altLang="en-US" sz="4000" dirty="0">
                <a:latin typeface="汉仪大宋简" panose="02010609000101010101" pitchFamily="49" charset="-122"/>
                <a:ea typeface="汉仪大宋简" panose="02010609000101010101" pitchFamily="49" charset="-122"/>
              </a:rPr>
              <a:t>神话：</a:t>
            </a:r>
          </a:p>
          <a:p>
            <a:r>
              <a:rPr lang="zh-CN" altLang="en-US" sz="4000" dirty="0">
                <a:latin typeface="汉仪大宋简" panose="02010609000101010101" pitchFamily="49" charset="-122"/>
                <a:ea typeface="汉仪大宋简" panose="02010609000101010101" pitchFamily="49" charset="-122"/>
              </a:rPr>
              <a:t>一条已经死的鱼莫名其妙地被沉积物覆盖，接下来变成</a:t>
            </a:r>
            <a:r>
              <a:rPr lang="zh-CN" altLang="en-US" sz="4000" dirty="0" smtClean="0">
                <a:latin typeface="汉仪大宋简" panose="02010609000101010101" pitchFamily="49" charset="-122"/>
                <a:ea typeface="汉仪大宋简" panose="02010609000101010101" pitchFamily="49" charset="-122"/>
              </a:rPr>
              <a:t>化石</a:t>
            </a:r>
            <a:r>
              <a:rPr lang="zh-CN" altLang="en-US" sz="4000" dirty="0">
                <a:latin typeface="汉仪大宋简" panose="02010609000101010101" pitchFamily="49" charset="-122"/>
                <a:ea typeface="汉仪大宋简" panose="02010609000101010101" pitchFamily="49" charset="-122"/>
              </a:rPr>
              <a:t>。</a:t>
            </a:r>
            <a:endParaRPr lang="en-US" sz="4000" dirty="0">
              <a:latin typeface="汉仪大宋简" panose="02010609000101010101" pitchFamily="49" charset="-122"/>
              <a:ea typeface="汉仪大宋简" panose="02010609000101010101" pitchFamily="49" charset="-122"/>
            </a:endParaRPr>
          </a:p>
        </p:txBody>
      </p:sp>
      <p:pic>
        <p:nvPicPr>
          <p:cNvPr id="3" name="图片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120639" y="836712"/>
            <a:ext cx="5411801" cy="5472608"/>
          </a:xfrm>
          <a:prstGeom prst="rect">
            <a:avLst/>
          </a:prstGeom>
          <a:ln w="3175">
            <a:solidFill>
              <a:schemeClr val="tx1"/>
            </a:solidFill>
          </a:ln>
        </p:spPr>
      </p:pic>
      <p:sp>
        <p:nvSpPr>
          <p:cNvPr id="20" name="流程图: 数据 19"/>
          <p:cNvSpPr/>
          <p:nvPr/>
        </p:nvSpPr>
        <p:spPr>
          <a:xfrm>
            <a:off x="3491880" y="1700809"/>
            <a:ext cx="4860663" cy="4124512"/>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29232"/>
              <a:gd name="connsiteY0" fmla="*/ 10019 h 10019"/>
              <a:gd name="connsiteX1" fmla="*/ 21232 w 29232"/>
              <a:gd name="connsiteY1" fmla="*/ 0 h 10019"/>
              <a:gd name="connsiteX2" fmla="*/ 29232 w 29232"/>
              <a:gd name="connsiteY2" fmla="*/ 0 h 10019"/>
              <a:gd name="connsiteX3" fmla="*/ 27232 w 29232"/>
              <a:gd name="connsiteY3" fmla="*/ 10000 h 10019"/>
              <a:gd name="connsiteX4" fmla="*/ 0 w 29232"/>
              <a:gd name="connsiteY4" fmla="*/ 10019 h 10019"/>
              <a:gd name="connsiteX0" fmla="*/ 0 w 29232"/>
              <a:gd name="connsiteY0" fmla="*/ 10019 h 10037"/>
              <a:gd name="connsiteX1" fmla="*/ 21232 w 29232"/>
              <a:gd name="connsiteY1" fmla="*/ 0 h 10037"/>
              <a:gd name="connsiteX2" fmla="*/ 29232 w 29232"/>
              <a:gd name="connsiteY2" fmla="*/ 0 h 10037"/>
              <a:gd name="connsiteX3" fmla="*/ 9288 w 29232"/>
              <a:gd name="connsiteY3" fmla="*/ 10037 h 10037"/>
              <a:gd name="connsiteX4" fmla="*/ 0 w 29232"/>
              <a:gd name="connsiteY4" fmla="*/ 10019 h 10037"/>
              <a:gd name="connsiteX0" fmla="*/ 0 w 29232"/>
              <a:gd name="connsiteY0" fmla="*/ 10019 h 10056"/>
              <a:gd name="connsiteX1" fmla="*/ 21232 w 29232"/>
              <a:gd name="connsiteY1" fmla="*/ 0 h 10056"/>
              <a:gd name="connsiteX2" fmla="*/ 29232 w 29232"/>
              <a:gd name="connsiteY2" fmla="*/ 0 h 10056"/>
              <a:gd name="connsiteX3" fmla="*/ 8874 w 29232"/>
              <a:gd name="connsiteY3" fmla="*/ 10056 h 10056"/>
              <a:gd name="connsiteX4" fmla="*/ 0 w 29232"/>
              <a:gd name="connsiteY4" fmla="*/ 10019 h 10056"/>
              <a:gd name="connsiteX0" fmla="*/ 0 w 29232"/>
              <a:gd name="connsiteY0" fmla="*/ 10019 h 10056"/>
              <a:gd name="connsiteX1" fmla="*/ 21232 w 29232"/>
              <a:gd name="connsiteY1" fmla="*/ 0 h 10056"/>
              <a:gd name="connsiteX2" fmla="*/ 29232 w 29232"/>
              <a:gd name="connsiteY2" fmla="*/ 0 h 10056"/>
              <a:gd name="connsiteX3" fmla="*/ 8966 w 29232"/>
              <a:gd name="connsiteY3" fmla="*/ 10056 h 10056"/>
              <a:gd name="connsiteX4" fmla="*/ 0 w 29232"/>
              <a:gd name="connsiteY4" fmla="*/ 10019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2" h="10056">
                <a:moveTo>
                  <a:pt x="0" y="10019"/>
                </a:moveTo>
                <a:lnTo>
                  <a:pt x="21232" y="0"/>
                </a:lnTo>
                <a:lnTo>
                  <a:pt x="29232" y="0"/>
                </a:lnTo>
                <a:lnTo>
                  <a:pt x="8966" y="10056"/>
                </a:lnTo>
                <a:lnTo>
                  <a:pt x="0" y="10019"/>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流程图: 数据 19"/>
          <p:cNvSpPr/>
          <p:nvPr/>
        </p:nvSpPr>
        <p:spPr>
          <a:xfrm flipH="1">
            <a:off x="3491880" y="1700809"/>
            <a:ext cx="4832920" cy="4018473"/>
          </a:xfrm>
          <a:custGeom>
            <a:avLst/>
            <a:gdLst>
              <a:gd name="connsiteX0" fmla="*/ 0 w 10000"/>
              <a:gd name="connsiteY0" fmla="*/ 10000 h 10000"/>
              <a:gd name="connsiteX1" fmla="*/ 2000 w 10000"/>
              <a:gd name="connsiteY1" fmla="*/ 0 h 10000"/>
              <a:gd name="connsiteX2" fmla="*/ 10000 w 10000"/>
              <a:gd name="connsiteY2" fmla="*/ 0 h 10000"/>
              <a:gd name="connsiteX3" fmla="*/ 8000 w 10000"/>
              <a:gd name="connsiteY3" fmla="*/ 10000 h 10000"/>
              <a:gd name="connsiteX4" fmla="*/ 0 w 10000"/>
              <a:gd name="connsiteY4" fmla="*/ 10000 h 10000"/>
              <a:gd name="connsiteX0" fmla="*/ 0 w 29232"/>
              <a:gd name="connsiteY0" fmla="*/ 10019 h 10019"/>
              <a:gd name="connsiteX1" fmla="*/ 21232 w 29232"/>
              <a:gd name="connsiteY1" fmla="*/ 0 h 10019"/>
              <a:gd name="connsiteX2" fmla="*/ 29232 w 29232"/>
              <a:gd name="connsiteY2" fmla="*/ 0 h 10019"/>
              <a:gd name="connsiteX3" fmla="*/ 27232 w 29232"/>
              <a:gd name="connsiteY3" fmla="*/ 10000 h 10019"/>
              <a:gd name="connsiteX4" fmla="*/ 0 w 29232"/>
              <a:gd name="connsiteY4" fmla="*/ 10019 h 10019"/>
              <a:gd name="connsiteX0" fmla="*/ 0 w 29232"/>
              <a:gd name="connsiteY0" fmla="*/ 10019 h 10037"/>
              <a:gd name="connsiteX1" fmla="*/ 21232 w 29232"/>
              <a:gd name="connsiteY1" fmla="*/ 0 h 10037"/>
              <a:gd name="connsiteX2" fmla="*/ 29232 w 29232"/>
              <a:gd name="connsiteY2" fmla="*/ 0 h 10037"/>
              <a:gd name="connsiteX3" fmla="*/ 9288 w 29232"/>
              <a:gd name="connsiteY3" fmla="*/ 10037 h 10037"/>
              <a:gd name="connsiteX4" fmla="*/ 0 w 29232"/>
              <a:gd name="connsiteY4" fmla="*/ 10019 h 10037"/>
              <a:gd name="connsiteX0" fmla="*/ 0 w 29232"/>
              <a:gd name="connsiteY0" fmla="*/ 10019 h 10056"/>
              <a:gd name="connsiteX1" fmla="*/ 21232 w 29232"/>
              <a:gd name="connsiteY1" fmla="*/ 0 h 10056"/>
              <a:gd name="connsiteX2" fmla="*/ 29232 w 29232"/>
              <a:gd name="connsiteY2" fmla="*/ 0 h 10056"/>
              <a:gd name="connsiteX3" fmla="*/ 8874 w 29232"/>
              <a:gd name="connsiteY3" fmla="*/ 10056 h 10056"/>
              <a:gd name="connsiteX4" fmla="*/ 0 w 29232"/>
              <a:gd name="connsiteY4" fmla="*/ 10019 h 10056"/>
              <a:gd name="connsiteX0" fmla="*/ 0 w 29232"/>
              <a:gd name="connsiteY0" fmla="*/ 10019 h 10056"/>
              <a:gd name="connsiteX1" fmla="*/ 21232 w 29232"/>
              <a:gd name="connsiteY1" fmla="*/ 0 h 10056"/>
              <a:gd name="connsiteX2" fmla="*/ 29232 w 29232"/>
              <a:gd name="connsiteY2" fmla="*/ 0 h 10056"/>
              <a:gd name="connsiteX3" fmla="*/ 8966 w 29232"/>
              <a:gd name="connsiteY3" fmla="*/ 10056 h 10056"/>
              <a:gd name="connsiteX4" fmla="*/ 0 w 29232"/>
              <a:gd name="connsiteY4" fmla="*/ 10019 h 10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32" h="10056">
                <a:moveTo>
                  <a:pt x="0" y="10019"/>
                </a:moveTo>
                <a:lnTo>
                  <a:pt x="21232" y="0"/>
                </a:lnTo>
                <a:lnTo>
                  <a:pt x="29232" y="0"/>
                </a:lnTo>
                <a:lnTo>
                  <a:pt x="8966" y="10056"/>
                </a:lnTo>
                <a:lnTo>
                  <a:pt x="0" y="10019"/>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p:txBody>
          <a:bodyPr/>
          <a:lstStyle/>
          <a:p>
            <a:endParaRPr lang="zh-CN" altLang="en-US"/>
          </a:p>
        </p:txBody>
      </p:sp>
      <p:sp>
        <p:nvSpPr>
          <p:cNvPr id="4" name="副标题 3"/>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化石形成的时间很</a:t>
            </a:r>
            <a:r>
              <a:rPr lang="zh-CN" altLang="en-US" dirty="0" smtClean="0">
                <a:latin typeface="微软雅黑" panose="020B0503020204020204" pitchFamily="34" charset="-122"/>
              </a:rPr>
              <a:t>短</a:t>
            </a:r>
            <a:endParaRPr lang="zh-CN" altLang="en-US" dirty="0">
              <a:latin typeface="微软雅黑" panose="020B0503020204020204" pitchFamily="34" charset="-122"/>
            </a:endParaRPr>
          </a:p>
        </p:txBody>
      </p:sp>
    </p:spTree>
    <p:extLst>
      <p:ext uri="{BB962C8B-B14F-4D97-AF65-F5344CB8AC3E}">
        <p14:creationId xmlns="" xmlns:p14="http://schemas.microsoft.com/office/powerpoint/2010/main" val="41072629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250"/>
                                        <p:tgtEl>
                                          <p:spTgt spid="20"/>
                                        </p:tgtEl>
                                      </p:cBhvr>
                                    </p:animEffect>
                                  </p:childTnLst>
                                </p:cTn>
                              </p:par>
                            </p:childTnLst>
                          </p:cTn>
                        </p:par>
                        <p:par>
                          <p:cTn id="8" fill="hold">
                            <p:stCondLst>
                              <p:cond delay="250"/>
                            </p:stCondLst>
                            <p:childTnLst>
                              <p:par>
                                <p:cTn id="9" presetID="22"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995936" y="836712"/>
            <a:ext cx="4104456" cy="1748967"/>
          </a:xfrm>
          <a:prstGeom prst="rect">
            <a:avLst/>
          </a:prstGeom>
          <a:ln w="3175">
            <a:solidFill>
              <a:schemeClr val="tx1"/>
            </a:solidFill>
          </a:ln>
        </p:spPr>
      </p:pic>
      <p:pic>
        <p:nvPicPr>
          <p:cNvPr id="8192" name="图片 819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995936" y="2698532"/>
            <a:ext cx="4104456" cy="1748967"/>
          </a:xfrm>
          <a:prstGeom prst="rect">
            <a:avLst/>
          </a:prstGeom>
          <a:ln w="3175">
            <a:solidFill>
              <a:schemeClr val="tx1"/>
            </a:solidFill>
          </a:ln>
        </p:spPr>
      </p:pic>
      <p:pic>
        <p:nvPicPr>
          <p:cNvPr id="8193" name="图片 819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995936" y="4560353"/>
            <a:ext cx="4104456" cy="1748967"/>
          </a:xfrm>
          <a:prstGeom prst="rect">
            <a:avLst/>
          </a:prstGeom>
          <a:ln w="3175">
            <a:solidFill>
              <a:schemeClr val="tx1"/>
            </a:solidFill>
          </a:ln>
        </p:spPr>
      </p:pic>
      <p:sp>
        <p:nvSpPr>
          <p:cNvPr id="35" name="右箭头 34"/>
          <p:cNvSpPr/>
          <p:nvPr/>
        </p:nvSpPr>
        <p:spPr>
          <a:xfrm rot="5400000">
            <a:off x="4608004" y="2384884"/>
            <a:ext cx="504056" cy="576064"/>
          </a:xfrm>
          <a:prstGeom prst="rightArrow">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8"/>
          <p:cNvSpPr txBox="1"/>
          <p:nvPr/>
        </p:nvSpPr>
        <p:spPr>
          <a:xfrm>
            <a:off x="899592" y="2492896"/>
            <a:ext cx="2880320" cy="1938992"/>
          </a:xfrm>
          <a:prstGeom prst="rect">
            <a:avLst/>
          </a:prstGeom>
          <a:noFill/>
        </p:spPr>
        <p:txBody>
          <a:bodyPr wrap="square" rtlCol="0">
            <a:spAutoFit/>
          </a:bodyPr>
          <a:lstStyle>
            <a:defPPr>
              <a:defRPr lang="zh-CN"/>
            </a:defPPr>
            <a:lvl1pPr>
              <a:defRPr sz="4000">
                <a:latin typeface="汉仪大宋简" panose="02010609000101010101" pitchFamily="49" charset="-122"/>
                <a:ea typeface="汉仪大宋简" panose="02010609000101010101" pitchFamily="49" charset="-122"/>
              </a:defRPr>
            </a:lvl1pPr>
          </a:lstStyle>
          <a:p>
            <a:r>
              <a:rPr lang="zh-CN" altLang="en-US" dirty="0"/>
              <a:t>实际情况：浮起来，被吃掉，腐烂</a:t>
            </a:r>
          </a:p>
        </p:txBody>
      </p:sp>
      <p:sp>
        <p:nvSpPr>
          <p:cNvPr id="2" name="标题 1"/>
          <p:cNvSpPr>
            <a:spLocks noGrp="1"/>
          </p:cNvSpPr>
          <p:nvPr>
            <p:ph type="ctrTitle"/>
          </p:nvPr>
        </p:nvSpPr>
        <p:spPr/>
        <p:txBody>
          <a:bodyPr/>
          <a:lstStyle/>
          <a:p>
            <a:endParaRPr lang="zh-CN" altLang="en-US"/>
          </a:p>
        </p:txBody>
      </p:sp>
      <p:sp>
        <p:nvSpPr>
          <p:cNvPr id="6" name="副标题 5"/>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化石形成的时间很</a:t>
            </a:r>
            <a:r>
              <a:rPr lang="zh-CN" altLang="en-US" dirty="0" smtClean="0">
                <a:latin typeface="微软雅黑" panose="020B0503020204020204" pitchFamily="34" charset="-122"/>
              </a:rPr>
              <a:t>短</a:t>
            </a:r>
            <a:endParaRPr lang="zh-CN" altLang="en-US" dirty="0">
              <a:latin typeface="微软雅黑" panose="020B0503020204020204" pitchFamily="34" charset="-122"/>
            </a:endParaRPr>
          </a:p>
        </p:txBody>
      </p:sp>
      <p:sp>
        <p:nvSpPr>
          <p:cNvPr id="25" name="右箭头 24"/>
          <p:cNvSpPr/>
          <p:nvPr/>
        </p:nvSpPr>
        <p:spPr>
          <a:xfrm rot="5400000">
            <a:off x="4679442" y="4257092"/>
            <a:ext cx="504056" cy="576064"/>
          </a:xfrm>
          <a:prstGeom prst="rightArrow">
            <a:avLst/>
          </a:prstGeom>
          <a:solidFill>
            <a:srgbClr val="024B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 xmlns:p14="http://schemas.microsoft.com/office/powerpoint/2010/main" val="2821980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up)">
                                      <p:cBhvr>
                                        <p:cTn id="11" dur="500"/>
                                        <p:tgtEl>
                                          <p:spTgt spid="31"/>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250"/>
                                        <p:tgtEl>
                                          <p:spTgt spid="35"/>
                                        </p:tgtEl>
                                      </p:cBhvr>
                                    </p:animEffect>
                                  </p:childTnLst>
                                </p:cTn>
                              </p:par>
                            </p:childTnLst>
                          </p:cTn>
                        </p:par>
                        <p:par>
                          <p:cTn id="16" fill="hold">
                            <p:stCondLst>
                              <p:cond delay="1250"/>
                            </p:stCondLst>
                            <p:childTnLst>
                              <p:par>
                                <p:cTn id="17" presetID="22" presetClass="entr" presetSubtype="1" fill="hold" nodeType="afterEffect">
                                  <p:stCondLst>
                                    <p:cond delay="0"/>
                                  </p:stCondLst>
                                  <p:childTnLst>
                                    <p:set>
                                      <p:cBhvr>
                                        <p:cTn id="18" dur="1" fill="hold">
                                          <p:stCondLst>
                                            <p:cond delay="0"/>
                                          </p:stCondLst>
                                        </p:cTn>
                                        <p:tgtEl>
                                          <p:spTgt spid="8192"/>
                                        </p:tgtEl>
                                        <p:attrNameLst>
                                          <p:attrName>style.visibility</p:attrName>
                                        </p:attrNameLst>
                                      </p:cBhvr>
                                      <p:to>
                                        <p:strVal val="visible"/>
                                      </p:to>
                                    </p:set>
                                    <p:animEffect transition="in" filter="wipe(up)">
                                      <p:cBhvr>
                                        <p:cTn id="19" dur="500"/>
                                        <p:tgtEl>
                                          <p:spTgt spid="8192"/>
                                        </p:tgtEl>
                                      </p:cBhvr>
                                    </p:animEffect>
                                  </p:childTnLst>
                                </p:cTn>
                              </p:par>
                            </p:childTnLst>
                          </p:cTn>
                        </p:par>
                        <p:par>
                          <p:cTn id="20" fill="hold">
                            <p:stCondLst>
                              <p:cond delay="1750"/>
                            </p:stCondLst>
                            <p:childTnLst>
                              <p:par>
                                <p:cTn id="21" presetID="22" presetClass="entr" presetSubtype="1"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up)">
                                      <p:cBhvr>
                                        <p:cTn id="23" dur="250"/>
                                        <p:tgtEl>
                                          <p:spTgt spid="25"/>
                                        </p:tgtEl>
                                      </p:cBhvr>
                                    </p:animEffect>
                                  </p:childTnLst>
                                </p:cTn>
                              </p:par>
                            </p:childTnLst>
                          </p:cTn>
                        </p:par>
                        <p:par>
                          <p:cTn id="24" fill="hold">
                            <p:stCondLst>
                              <p:cond delay="2000"/>
                            </p:stCondLst>
                            <p:childTnLst>
                              <p:par>
                                <p:cTn id="25" presetID="22" presetClass="entr" presetSubtype="1" fill="hold" nodeType="afterEffect">
                                  <p:stCondLst>
                                    <p:cond delay="0"/>
                                  </p:stCondLst>
                                  <p:childTnLst>
                                    <p:set>
                                      <p:cBhvr>
                                        <p:cTn id="26" dur="1" fill="hold">
                                          <p:stCondLst>
                                            <p:cond delay="0"/>
                                          </p:stCondLst>
                                        </p:cTn>
                                        <p:tgtEl>
                                          <p:spTgt spid="8193"/>
                                        </p:tgtEl>
                                        <p:attrNameLst>
                                          <p:attrName>style.visibility</p:attrName>
                                        </p:attrNameLst>
                                      </p:cBhvr>
                                      <p:to>
                                        <p:strVal val="visible"/>
                                      </p:to>
                                    </p:set>
                                    <p:animEffect transition="in" filter="wipe(up)">
                                      <p:cBhvr>
                                        <p:cTn id="27" dur="500"/>
                                        <p:tgtEl>
                                          <p:spTgt spid="8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p:bldP spid="2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lstStyle/>
          <a:p>
            <a:endParaRPr lang="zh-CN" altLang="en-US"/>
          </a:p>
        </p:txBody>
      </p:sp>
      <p:sp>
        <p:nvSpPr>
          <p:cNvPr id="14" name="副标题 13"/>
          <p:cNvSpPr>
            <a:spLocks noGrp="1"/>
          </p:cNvSpPr>
          <p:nvPr>
            <p:ph type="subTitle" idx="1"/>
          </p:nvPr>
        </p:nvSpPr>
        <p:spPr>
          <a:xfrm>
            <a:off x="0" y="162000"/>
            <a:ext cx="9144000" cy="590931"/>
          </a:xfrm>
        </p:spPr>
        <p:txBody>
          <a:bodyPr/>
          <a:lstStyle/>
          <a:p>
            <a:r>
              <a:rPr lang="zh-CN" altLang="en-US" dirty="0">
                <a:latin typeface="微软雅黑" panose="020B0503020204020204" pitchFamily="34" charset="-122"/>
              </a:rPr>
              <a:t>鱼化石实际上是怎么形成的</a:t>
            </a:r>
            <a:r>
              <a:rPr lang="zh-CN" altLang="en-US" dirty="0" smtClean="0">
                <a:latin typeface="微软雅黑" panose="020B0503020204020204" pitchFamily="34" charset="-122"/>
              </a:rPr>
              <a:t>？</a:t>
            </a:r>
            <a:endParaRPr lang="zh-CN" altLang="en-US" dirty="0">
              <a:latin typeface="微软雅黑" panose="020B0503020204020204" pitchFamily="34" charset="-122"/>
            </a:endParaRPr>
          </a:p>
        </p:txBody>
      </p:sp>
      <p:pic>
        <p:nvPicPr>
          <p:cNvPr id="88067" name="Picture 4" descr="smiling-fish"/>
          <p:cNvPicPr>
            <a:picLocks noGrp="1" noChangeAspect="1" noChangeArrowheads="1"/>
          </p:cNvPicPr>
          <p:nvPr>
            <p:ph idx="4294967295"/>
          </p:nvPr>
        </p:nvPicPr>
        <p:blipFill>
          <a:blip r:embed="rId3" cstate="print">
            <a:extLst>
              <a:ext uri="{28A0092B-C50C-407E-A947-70E740481C1C}">
                <a14:useLocalDpi xmlns="" xmlns:a14="http://schemas.microsoft.com/office/drawing/2010/main" val="0"/>
              </a:ext>
            </a:extLst>
          </a:blip>
          <a:stretch>
            <a:fillRect/>
          </a:stretch>
        </p:blipFill>
        <p:spPr>
          <a:xfrm>
            <a:off x="938213" y="836712"/>
            <a:ext cx="7267575" cy="5451475"/>
          </a:xfrm>
          <a:noFill/>
        </p:spPr>
      </p:pic>
    </p:spTree>
    <p:extLst>
      <p:ext uri="{BB962C8B-B14F-4D97-AF65-F5344CB8AC3E}">
        <p14:creationId xmlns="" xmlns:p14="http://schemas.microsoft.com/office/powerpoint/2010/main" val="1697661805"/>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smtClean="0"/>
              <a:t>  </a:t>
            </a:r>
            <a:endParaRPr lang="en-US" dirty="0"/>
          </a:p>
        </p:txBody>
      </p:sp>
      <p:sp>
        <p:nvSpPr>
          <p:cNvPr id="9" name="Content Placeholder 8"/>
          <p:cNvSpPr>
            <a:spLocks noGrp="1"/>
          </p:cNvSpPr>
          <p:nvPr>
            <p:ph type="subTitle" idx="4294967295"/>
          </p:nvPr>
        </p:nvSpPr>
        <p:spPr>
          <a:xfrm>
            <a:off x="0" y="161925"/>
            <a:ext cx="9144000" cy="590931"/>
          </a:xfrm>
          <a:noFill/>
        </p:spPr>
        <p:txBody>
          <a:bodyPr vert="horz" wrap="square" lIns="91440" tIns="45720" rIns="91440" bIns="45720" rtlCol="0">
            <a:spAutoFit/>
          </a:bodyPr>
          <a:lstStyle/>
          <a:p>
            <a:pPr marL="0" indent="0" algn="ctr">
              <a:lnSpc>
                <a:spcPct val="90000"/>
              </a:lnSpc>
              <a:spcBef>
                <a:spcPct val="0"/>
              </a:spcBef>
              <a:buFont typeface="Arial" panose="020B0604020202020204" pitchFamily="34" charset="0"/>
            </a:pPr>
            <a:r>
              <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rPr>
              <a:t>圣经对洪水的描述</a:t>
            </a:r>
          </a:p>
        </p:txBody>
      </p:sp>
      <p:sp>
        <p:nvSpPr>
          <p:cNvPr id="15" name="Content Placeholder 8"/>
          <p:cNvSpPr txBox="1">
            <a:spLocks/>
          </p:cNvSpPr>
          <p:nvPr/>
        </p:nvSpPr>
        <p:spPr>
          <a:xfrm>
            <a:off x="287524" y="980728"/>
            <a:ext cx="8568952" cy="4623379"/>
          </a:xfrm>
          <a:prstGeom prst="rect">
            <a:avLst/>
          </a:prstGeom>
          <a:noFill/>
        </p:spPr>
        <p:txBody>
          <a:bodyPr vert="horz" wrap="square" lIns="91440" tIns="45720" rIns="91440" bIns="45720" rtlCol="0">
            <a:noAutofit/>
          </a:bodyPr>
          <a:lstStyle>
            <a:lvl1pPr marL="274320" indent="-274320" algn="ctr" rtl="0" eaLnBrk="1" latinLnBrk="0" hangingPunct="1">
              <a:spcBef>
                <a:spcPts val="600"/>
              </a:spcBef>
              <a:buClr>
                <a:schemeClr val="accent1"/>
              </a:buClr>
              <a:buSzPct val="76000"/>
              <a:buFontTx/>
              <a:buNone/>
              <a:defRPr kumimoji="0" 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vl2pPr marL="548640" indent="-274320" algn="l" rtl="0" eaLnBrk="1" latinLnBrk="0" hangingPunct="1">
              <a:spcBef>
                <a:spcPts val="500"/>
              </a:spcBef>
              <a:buClr>
                <a:schemeClr val="accent2"/>
              </a:buClr>
              <a:buSzPct val="76000"/>
              <a:buFontTx/>
              <a:buNone/>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Tx/>
              <a:buNone/>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Tx/>
              <a:buNone/>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Tx/>
              <a:buNone/>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0" indent="0" algn="l"/>
            <a:r>
              <a:rPr lang="en-US" altLang="zh-CN" sz="2800" b="0" dirty="0">
                <a:solidFill>
                  <a:srgbClr val="FF0000"/>
                </a:solidFill>
                <a:ea typeface="汉仪大宋简" panose="02010609000101010101" pitchFamily="49" charset="-122"/>
              </a:rPr>
              <a:t>(</a:t>
            </a:r>
            <a:r>
              <a:rPr lang="zh-CN" altLang="en-US" sz="2800" b="0" dirty="0" smtClean="0">
                <a:solidFill>
                  <a:srgbClr val="FF0000"/>
                </a:solidFill>
                <a:ea typeface="汉仪大宋简" panose="02010609000101010101" pitchFamily="49" charset="-122"/>
              </a:rPr>
              <a:t>续上</a:t>
            </a:r>
            <a:r>
              <a:rPr lang="en-US" altLang="zh-CN" sz="2800" b="0" dirty="0" smtClean="0">
                <a:solidFill>
                  <a:srgbClr val="FF0000"/>
                </a:solidFill>
                <a:ea typeface="汉仪大宋简" panose="02010609000101010101" pitchFamily="49" charset="-122"/>
              </a:rPr>
              <a:t>) </a:t>
            </a:r>
            <a:r>
              <a:rPr lang="en-US" altLang="zh-CN" sz="3300" b="0" dirty="0" smtClean="0">
                <a:solidFill>
                  <a:schemeClr val="tx1"/>
                </a:solidFill>
                <a:ea typeface="汉仪大宋简" panose="02010609000101010101" pitchFamily="49" charset="-122"/>
              </a:rPr>
              <a:t>23</a:t>
            </a:r>
            <a:r>
              <a:rPr lang="zh-CN" altLang="en-US" sz="3300" b="0" dirty="0" smtClean="0">
                <a:solidFill>
                  <a:schemeClr val="tx1"/>
                </a:solidFill>
                <a:ea typeface="汉仪大宋简" panose="02010609000101010101" pitchFamily="49" charset="-122"/>
              </a:rPr>
              <a:t>凡地上各类的活物，连人带牲畜、昆虫，以及空中的飞鸟，都从地上除灭了，只留下挪亚和那些与他同在方舟里的。</a:t>
            </a:r>
            <a:r>
              <a:rPr lang="en-US" altLang="zh-CN" sz="3300" b="0" dirty="0" smtClean="0">
                <a:solidFill>
                  <a:schemeClr val="tx1"/>
                </a:solidFill>
                <a:ea typeface="汉仪大宋简" panose="02010609000101010101" pitchFamily="49" charset="-122"/>
              </a:rPr>
              <a:t>24</a:t>
            </a:r>
            <a:r>
              <a:rPr lang="zh-CN" altLang="en-US" sz="3300" b="0" dirty="0" smtClean="0">
                <a:solidFill>
                  <a:schemeClr val="tx1"/>
                </a:solidFill>
                <a:ea typeface="汉仪大宋简" panose="02010609000101010101" pitchFamily="49" charset="-122"/>
              </a:rPr>
              <a:t>水势浩大，在地上共一百五十天。</a:t>
            </a:r>
            <a:r>
              <a:rPr lang="en-US" altLang="zh-CN" sz="3300" b="0" dirty="0" smtClean="0">
                <a:solidFill>
                  <a:schemeClr val="tx1"/>
                </a:solidFill>
                <a:ea typeface="汉仪大宋简" panose="02010609000101010101" pitchFamily="49" charset="-122"/>
              </a:rPr>
              <a:t>8:1</a:t>
            </a:r>
            <a:r>
              <a:rPr lang="zh-CN" altLang="en-US" sz="3300" b="0" dirty="0" smtClean="0">
                <a:solidFill>
                  <a:schemeClr val="tx1"/>
                </a:solidFill>
                <a:ea typeface="汉仪大宋简" panose="02010609000101010101" pitchFamily="49" charset="-122"/>
              </a:rPr>
              <a:t>神记念挪亚和挪亚方舟里的一切走兽牲畜。神叫风吹地，水势渐落。</a:t>
            </a:r>
            <a:r>
              <a:rPr lang="en-US" altLang="zh-CN" sz="3300" b="0" dirty="0" smtClean="0">
                <a:solidFill>
                  <a:schemeClr val="tx1"/>
                </a:solidFill>
                <a:ea typeface="汉仪大宋简" panose="02010609000101010101" pitchFamily="49" charset="-122"/>
              </a:rPr>
              <a:t>2</a:t>
            </a:r>
            <a:r>
              <a:rPr lang="zh-CN" altLang="en-US" sz="3300" b="0" dirty="0" smtClean="0">
                <a:solidFill>
                  <a:schemeClr val="tx1"/>
                </a:solidFill>
                <a:ea typeface="汉仪大宋简" panose="02010609000101010101" pitchFamily="49" charset="-122"/>
              </a:rPr>
              <a:t>渊源和天上的窗户都闭塞了，天上的大雨也止住了。</a:t>
            </a:r>
            <a:r>
              <a:rPr lang="en-US" altLang="zh-CN" sz="3300" b="0" dirty="0" smtClean="0">
                <a:solidFill>
                  <a:schemeClr val="tx1"/>
                </a:solidFill>
                <a:ea typeface="汉仪大宋简" panose="02010609000101010101" pitchFamily="49" charset="-122"/>
              </a:rPr>
              <a:t>3</a:t>
            </a:r>
            <a:r>
              <a:rPr lang="zh-CN" altLang="en-US" sz="3300" b="0" dirty="0" smtClean="0">
                <a:solidFill>
                  <a:schemeClr val="tx1"/>
                </a:solidFill>
                <a:ea typeface="汉仪大宋简" panose="02010609000101010101" pitchFamily="49" charset="-122"/>
              </a:rPr>
              <a:t>水从地上渐退。过了一百五十天，水就渐消。</a:t>
            </a:r>
            <a:r>
              <a:rPr lang="en-US" altLang="zh-CN" sz="3300" b="0" dirty="0" smtClean="0">
                <a:solidFill>
                  <a:schemeClr val="tx1"/>
                </a:solidFill>
                <a:ea typeface="汉仪大宋简" panose="02010609000101010101" pitchFamily="49" charset="-122"/>
              </a:rPr>
              <a:t>4</a:t>
            </a:r>
            <a:r>
              <a:rPr lang="zh-CN" altLang="en-US" sz="3300" b="0" dirty="0" smtClean="0">
                <a:solidFill>
                  <a:schemeClr val="tx1"/>
                </a:solidFill>
                <a:ea typeface="汉仪大宋简" panose="02010609000101010101" pitchFamily="49" charset="-122"/>
              </a:rPr>
              <a:t>七月十七日，方舟停在亚拉腊山上。</a:t>
            </a:r>
            <a:r>
              <a:rPr lang="en-US" altLang="zh-CN" sz="3300" b="0" dirty="0" smtClean="0">
                <a:solidFill>
                  <a:schemeClr val="tx1"/>
                </a:solidFill>
                <a:ea typeface="汉仪大宋简" panose="02010609000101010101" pitchFamily="49" charset="-122"/>
              </a:rPr>
              <a:t>5</a:t>
            </a:r>
            <a:r>
              <a:rPr lang="zh-CN" altLang="en-US" sz="3300" b="0" dirty="0" smtClean="0">
                <a:solidFill>
                  <a:schemeClr val="tx1"/>
                </a:solidFill>
                <a:ea typeface="汉仪大宋简" panose="02010609000101010101" pitchFamily="49" charset="-122"/>
              </a:rPr>
              <a:t>水又渐消，到十月初一日，山顶都现出来了。</a:t>
            </a:r>
            <a:endParaRPr lang="zh-CN" altLang="en-US" sz="3300" b="0" dirty="0">
              <a:solidFill>
                <a:schemeClr val="tx1"/>
              </a:solidFill>
              <a:ea typeface="汉仪大宋简" panose="02010609000101010101" pitchFamily="49" charset="-122"/>
            </a:endParaRPr>
          </a:p>
        </p:txBody>
      </p:sp>
    </p:spTree>
    <p:extLst>
      <p:ext uri="{BB962C8B-B14F-4D97-AF65-F5344CB8AC3E}">
        <p14:creationId xmlns="" xmlns:p14="http://schemas.microsoft.com/office/powerpoint/2010/main" val="97860776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scared-fish"/>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38400" y="836712"/>
            <a:ext cx="7267200" cy="545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a:xfrm>
            <a:off x="0" y="162000"/>
            <a:ext cx="9144000" cy="563231"/>
          </a:xfrm>
        </p:spPr>
        <p:txBody>
          <a:bodyPr/>
          <a:lstStyle/>
          <a:p>
            <a:r>
              <a:rPr lang="zh-CN" altLang="en-US" sz="3400" dirty="0">
                <a:latin typeface="微软雅黑" panose="020B0503020204020204" pitchFamily="34" charset="-122"/>
              </a:rPr>
              <a:t>鱼化石实际上是怎么形成的</a:t>
            </a:r>
            <a:r>
              <a:rPr lang="en-US" altLang="zh-CN" sz="3400" dirty="0">
                <a:latin typeface="微软雅黑" panose="020B0503020204020204" pitchFamily="34" charset="-122"/>
              </a:rPr>
              <a:t>:</a:t>
            </a:r>
            <a:r>
              <a:rPr lang="zh-CN" altLang="en-US" sz="3400" dirty="0">
                <a:latin typeface="微软雅黑" panose="020B0503020204020204" pitchFamily="34" charset="-122"/>
              </a:rPr>
              <a:t>突然被沉积物</a:t>
            </a:r>
            <a:r>
              <a:rPr lang="zh-CN" altLang="en-US" sz="3400" dirty="0" smtClean="0">
                <a:latin typeface="微软雅黑" panose="020B0503020204020204" pitchFamily="34" charset="-122"/>
              </a:rPr>
              <a:t>掩埋</a:t>
            </a:r>
            <a:endParaRPr lang="zh-CN" altLang="en-US" sz="3400" dirty="0">
              <a:latin typeface="微软雅黑" panose="020B0503020204020204" pitchFamily="34" charset="-122"/>
            </a:endParaRPr>
          </a:p>
        </p:txBody>
      </p:sp>
    </p:spTree>
    <p:extLst>
      <p:ext uri="{BB962C8B-B14F-4D97-AF65-F5344CB8AC3E}">
        <p14:creationId xmlns="" xmlns:p14="http://schemas.microsoft.com/office/powerpoint/2010/main" val="505930949"/>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3" descr="Dead-Fish.jpg"/>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38401" y="836712"/>
            <a:ext cx="7267199" cy="545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a:xfrm>
            <a:off x="0" y="162000"/>
            <a:ext cx="9144000" cy="535531"/>
          </a:xfrm>
        </p:spPr>
        <p:txBody>
          <a:bodyPr/>
          <a:lstStyle/>
          <a:p>
            <a:r>
              <a:rPr lang="zh-CN" altLang="en-US" sz="3200" dirty="0">
                <a:latin typeface="微软雅黑" panose="020B0503020204020204" pitchFamily="34" charset="-122"/>
              </a:rPr>
              <a:t>鱼化石实际上是怎么形成的</a:t>
            </a:r>
            <a:r>
              <a:rPr lang="en-US" altLang="zh-CN" sz="3200" dirty="0">
                <a:latin typeface="微软雅黑" panose="020B0503020204020204" pitchFamily="34" charset="-122"/>
              </a:rPr>
              <a:t>:</a:t>
            </a:r>
            <a:r>
              <a:rPr lang="zh-CN" altLang="en-US" sz="3200" dirty="0">
                <a:latin typeface="微软雅黑" panose="020B0503020204020204" pitchFamily="34" charset="-122"/>
              </a:rPr>
              <a:t>在沉积物中迅速</a:t>
            </a:r>
            <a:r>
              <a:rPr lang="zh-CN" altLang="en-US" sz="3200" dirty="0" smtClean="0">
                <a:latin typeface="微软雅黑" panose="020B0503020204020204" pitchFamily="34" charset="-122"/>
              </a:rPr>
              <a:t>石化</a:t>
            </a:r>
            <a:endParaRPr lang="zh-CN" altLang="en-US" sz="3200" dirty="0">
              <a:latin typeface="微软雅黑" panose="020B0503020204020204" pitchFamily="34" charset="-122"/>
            </a:endParaRPr>
          </a:p>
        </p:txBody>
      </p:sp>
    </p:spTree>
    <p:extLst>
      <p:ext uri="{BB962C8B-B14F-4D97-AF65-F5344CB8AC3E}">
        <p14:creationId xmlns="" xmlns:p14="http://schemas.microsoft.com/office/powerpoint/2010/main" val="1541955139"/>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ctrTitle"/>
          </p:nvPr>
        </p:nvSpPr>
        <p:spPr/>
        <p:txBody>
          <a:bodyPr/>
          <a:lstStyle/>
          <a:p>
            <a:endParaRPr lang="zh-CN" altLang="en-US"/>
          </a:p>
        </p:txBody>
      </p:sp>
      <p:sp>
        <p:nvSpPr>
          <p:cNvPr id="5" name="Content Placeholder 4"/>
          <p:cNvSpPr>
            <a:spLocks noGrp="1"/>
          </p:cNvSpPr>
          <p:nvPr>
            <p:ph type="subTitle" idx="1"/>
          </p:nvPr>
        </p:nvSpPr>
        <p:spPr/>
        <p:txBody>
          <a:bodyPr>
            <a:noAutofit/>
          </a:bodyPr>
          <a:lstStyle/>
          <a:p>
            <a:pPr defTabSz="685800">
              <a:spcBef>
                <a:spcPct val="0"/>
              </a:spcBef>
              <a:defRPr/>
            </a:pPr>
            <a:r>
              <a:rPr lang="zh-CN" altLang="en-US" dirty="0">
                <a:latin typeface="微软雅黑" panose="020B0503020204020204" pitchFamily="34" charset="-122"/>
              </a:rPr>
              <a:t>化石形成的时间很短</a:t>
            </a:r>
          </a:p>
        </p:txBody>
      </p:sp>
      <p:sp>
        <p:nvSpPr>
          <p:cNvPr id="15" name="Content Placeholder 4"/>
          <p:cNvSpPr txBox="1">
            <a:spLocks/>
          </p:cNvSpPr>
          <p:nvPr/>
        </p:nvSpPr>
        <p:spPr>
          <a:xfrm>
            <a:off x="1043608" y="1000108"/>
            <a:ext cx="7488832" cy="25202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CN" altLang="en-US" sz="4400" dirty="0" smtClean="0">
                <a:latin typeface="汉仪大宋简" panose="02010609000101010101" pitchFamily="49" charset="-122"/>
                <a:ea typeface="汉仪大宋简" panose="02010609000101010101" pitchFamily="49" charset="-122"/>
                <a:cs typeface="Arial" panose="020B0604020202020204" pitchFamily="34" charset="0"/>
              </a:rPr>
              <a:t>要么很快石化</a:t>
            </a:r>
            <a:r>
              <a:rPr lang="en-US" altLang="zh-CN" sz="4400" dirty="0" smtClean="0">
                <a:latin typeface="汉仪大宋简" panose="02010609000101010101" pitchFamily="49" charset="-122"/>
                <a:ea typeface="汉仪大宋简" panose="02010609000101010101" pitchFamily="49" charset="-122"/>
                <a:cs typeface="Arial" panose="020B0604020202020204" pitchFamily="34" charset="0"/>
              </a:rPr>
              <a:t>——</a:t>
            </a:r>
            <a:r>
              <a:rPr lang="zh-CN" altLang="en-US" sz="4400" dirty="0" smtClean="0">
                <a:latin typeface="汉仪大宋简" panose="02010609000101010101" pitchFamily="49" charset="-122"/>
                <a:ea typeface="汉仪大宋简" panose="02010609000101010101" pitchFamily="49" charset="-122"/>
                <a:cs typeface="Arial" panose="020B0604020202020204" pitchFamily="34" charset="0"/>
              </a:rPr>
              <a:t>要么根本不会石化！</a:t>
            </a:r>
            <a:endParaRPr lang="en-US" altLang="zh-CN" sz="4400" dirty="0" smtClean="0">
              <a:latin typeface="汉仪大宋简" panose="02010609000101010101" pitchFamily="49" charset="-122"/>
              <a:ea typeface="汉仪大宋简" panose="02010609000101010101" pitchFamily="49" charset="-122"/>
              <a:cs typeface="Arial" panose="020B0604020202020204" pitchFamily="34" charset="0"/>
            </a:endParaRPr>
          </a:p>
          <a:p>
            <a:pPr>
              <a:lnSpc>
                <a:spcPct val="0"/>
              </a:lnSpc>
            </a:pPr>
            <a:endParaRPr lang="en-US" sz="4400" dirty="0" smtClean="0">
              <a:latin typeface="汉仪大宋简" panose="02010609000101010101" pitchFamily="49" charset="-122"/>
              <a:ea typeface="汉仪大宋简" panose="02010609000101010101" pitchFamily="49" charset="-122"/>
              <a:cs typeface="Arial" panose="020B0604020202020204" pitchFamily="34" charset="0"/>
            </a:endParaRPr>
          </a:p>
          <a:p>
            <a:pPr>
              <a:lnSpc>
                <a:spcPct val="110000"/>
              </a:lnSpc>
            </a:pPr>
            <a:r>
              <a:rPr lang="zh-CN" altLang="en-US" sz="4400" dirty="0" smtClean="0">
                <a:latin typeface="汉仪大宋简" panose="02010609000101010101" pitchFamily="49" charset="-122"/>
                <a:ea typeface="汉仪大宋简" panose="02010609000101010101" pitchFamily="49" charset="-122"/>
                <a:cs typeface="Arial" panose="020B0604020202020204" pitchFamily="34" charset="0"/>
              </a:rPr>
              <a:t>地球上的大部分化石都是在洪水期间和之后不久形成的</a:t>
            </a:r>
            <a:endParaRPr lang="en-US" altLang="zh-CN" sz="4400" dirty="0" smtClean="0">
              <a:latin typeface="汉仪大宋简" panose="02010609000101010101" pitchFamily="49" charset="-122"/>
              <a:ea typeface="汉仪大宋简" panose="02010609000101010101" pitchFamily="49" charset="-122"/>
              <a:cs typeface="Arial" panose="020B0604020202020204" pitchFamily="34" charset="0"/>
            </a:endParaRPr>
          </a:p>
          <a:p>
            <a:pPr>
              <a:lnSpc>
                <a:spcPct val="110000"/>
              </a:lnSpc>
            </a:pPr>
            <a:r>
              <a:rPr lang="zh-CN" altLang="en-US" sz="4400" dirty="0" smtClean="0">
                <a:latin typeface="汉仪大宋简" panose="02010609000101010101" pitchFamily="49" charset="-122"/>
                <a:ea typeface="汉仪大宋简" panose="02010609000101010101" pitchFamily="49" charset="-122"/>
                <a:cs typeface="Arial" panose="020B0604020202020204" pitchFamily="34" charset="0"/>
              </a:rPr>
              <a:t>这也包括恐龙</a:t>
            </a:r>
            <a:r>
              <a:rPr lang="en-US" altLang="zh-CN" sz="4400" dirty="0" smtClean="0">
                <a:latin typeface="汉仪大宋简" panose="02010609000101010101" pitchFamily="49" charset="-122"/>
                <a:ea typeface="汉仪大宋简" panose="02010609000101010101" pitchFamily="49" charset="-122"/>
                <a:cs typeface="Arial" panose="020B0604020202020204" pitchFamily="34" charset="0"/>
              </a:rPr>
              <a:t>…</a:t>
            </a:r>
            <a:endParaRPr lang="zh-CN" altLang="en-US" sz="4400" dirty="0" smtClean="0">
              <a:latin typeface="汉仪大宋简" panose="02010609000101010101" pitchFamily="49" charset="-122"/>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descr="TILE 2"/>
          <p:cNvPicPr>
            <a:picLocks noChangeAspect="1" noChangeArrowheads="1"/>
          </p:cNvPicPr>
          <p:nvPr/>
        </p:nvPicPr>
        <p:blipFill>
          <a:blip r:embed="rId3" cstate="screen"/>
          <a:srcRect/>
          <a:stretch>
            <a:fillRect/>
          </a:stretch>
        </p:blipFill>
        <p:spPr bwMode="auto">
          <a:xfrm>
            <a:off x="3432150" y="8308"/>
            <a:ext cx="3410173" cy="3334635"/>
          </a:xfrm>
          <a:prstGeom prst="rect">
            <a:avLst/>
          </a:prstGeom>
          <a:noFill/>
          <a:ln w="15875">
            <a:solidFill>
              <a:schemeClr val="tx1"/>
            </a:solidFill>
            <a:miter lim="800000"/>
            <a:headEnd/>
            <a:tailEnd/>
          </a:ln>
        </p:spPr>
      </p:pic>
      <p:pic>
        <p:nvPicPr>
          <p:cNvPr id="508931" name="Picture 3" descr="TILE 1"/>
          <p:cNvPicPr>
            <a:picLocks noChangeAspect="1" noChangeArrowheads="1"/>
          </p:cNvPicPr>
          <p:nvPr/>
        </p:nvPicPr>
        <p:blipFill>
          <a:blip r:embed="rId4" cstate="screen"/>
          <a:srcRect/>
          <a:stretch>
            <a:fillRect/>
          </a:stretch>
        </p:blipFill>
        <p:spPr bwMode="auto">
          <a:xfrm>
            <a:off x="3150" y="-24"/>
            <a:ext cx="3429000" cy="3352800"/>
          </a:xfrm>
          <a:prstGeom prst="rect">
            <a:avLst/>
          </a:prstGeom>
          <a:noFill/>
          <a:ln w="15875">
            <a:solidFill>
              <a:schemeClr val="tx1"/>
            </a:solidFill>
            <a:miter lim="800000"/>
            <a:headEnd/>
            <a:tailEnd/>
          </a:ln>
        </p:spPr>
      </p:pic>
      <p:pic>
        <p:nvPicPr>
          <p:cNvPr id="508935" name="Picture 7" descr="TILE 4"/>
          <p:cNvPicPr>
            <a:picLocks noChangeAspect="1" noChangeArrowheads="1"/>
          </p:cNvPicPr>
          <p:nvPr/>
        </p:nvPicPr>
        <p:blipFill>
          <a:blip r:embed="rId5" cstate="screen"/>
          <a:srcRect/>
          <a:stretch>
            <a:fillRect/>
          </a:stretch>
        </p:blipFill>
        <p:spPr bwMode="auto">
          <a:xfrm>
            <a:off x="3432150" y="3352776"/>
            <a:ext cx="3429000" cy="3429000"/>
          </a:xfrm>
          <a:prstGeom prst="rect">
            <a:avLst/>
          </a:prstGeom>
          <a:noFill/>
          <a:ln w="15875">
            <a:solidFill>
              <a:schemeClr val="tx1"/>
            </a:solidFill>
            <a:miter lim="800000"/>
            <a:headEnd/>
            <a:tailEnd/>
          </a:ln>
        </p:spPr>
      </p:pic>
      <p:sp>
        <p:nvSpPr>
          <p:cNvPr id="508932" name="Text Box 4"/>
          <p:cNvSpPr txBox="1">
            <a:spLocks noChangeArrowheads="1"/>
          </p:cNvSpPr>
          <p:nvPr/>
        </p:nvSpPr>
        <p:spPr bwMode="auto">
          <a:xfrm>
            <a:off x="1477789" y="609600"/>
            <a:ext cx="6523211" cy="2864503"/>
          </a:xfrm>
          <a:prstGeom prst="rect">
            <a:avLst/>
          </a:prstGeom>
          <a:noFill/>
          <a:ln w="12700" algn="ctr">
            <a:noFill/>
            <a:miter lim="800000"/>
            <a:headEnd/>
            <a:tailEnd/>
          </a:ln>
          <a:effectLst/>
        </p:spPr>
        <p:txBody>
          <a:bodyPr wrap="square" lIns="90000" tIns="46800" rIns="90000" bIns="46800">
            <a:spAutoFit/>
          </a:bodyPr>
          <a:lstStyle/>
          <a:p>
            <a:pPr algn="ctr"/>
            <a:r>
              <a:rPr lang="zh-CN" altLang="en-US" sz="5400" b="1" i="0" dirty="0" smtClean="0">
                <a:effectLst>
                  <a:outerShdw blurRad="38100" dist="38100" dir="2700000" algn="tl">
                    <a:srgbClr val="000000">
                      <a:alpha val="43137"/>
                    </a:srgbClr>
                  </a:outerShdw>
                </a:effectLst>
                <a:latin typeface="Calibri" pitchFamily="34" charset="0"/>
              </a:rPr>
              <a:t>恐龙化石</a:t>
            </a:r>
          </a:p>
          <a:p>
            <a:pPr algn="ctr"/>
            <a:r>
              <a:rPr lang="zh-CN" altLang="en-US" sz="5400" b="1" i="0" dirty="0" smtClean="0">
                <a:effectLst>
                  <a:outerShdw blurRad="38100" dist="38100" dir="2700000" algn="tl">
                    <a:srgbClr val="000000">
                      <a:alpha val="43137"/>
                    </a:srgbClr>
                  </a:outerShdw>
                </a:effectLst>
                <a:latin typeface="Calibri" pitchFamily="34" charset="0"/>
              </a:rPr>
              <a:t>是如何形成的</a:t>
            </a:r>
          </a:p>
          <a:p>
            <a:pPr algn="ctr"/>
            <a:r>
              <a:rPr lang="zh-CN" altLang="en-US" sz="3600" b="1" i="0" dirty="0" smtClean="0">
                <a:effectLst>
                  <a:outerShdw blurRad="38100" dist="38100" dir="2700000" algn="tl">
                    <a:srgbClr val="000000">
                      <a:alpha val="43137"/>
                    </a:srgbClr>
                  </a:outerShdw>
                </a:effectLst>
                <a:latin typeface="Calibri" pitchFamily="34" charset="0"/>
              </a:rPr>
              <a:t>位于堪培拉的</a:t>
            </a:r>
          </a:p>
          <a:p>
            <a:pPr algn="ctr"/>
            <a:r>
              <a:rPr lang="zh-CN" altLang="en-US" sz="3600" b="1" i="0" dirty="0" smtClean="0">
                <a:effectLst>
                  <a:outerShdw blurRad="38100" dist="38100" dir="2700000" algn="tl">
                    <a:srgbClr val="000000">
                      <a:alpha val="43137"/>
                    </a:srgbClr>
                  </a:outerShdw>
                </a:effectLst>
                <a:latin typeface="Calibri" pitchFamily="34" charset="0"/>
              </a:rPr>
              <a:t>澳大利亚国家恐龙博物馆</a:t>
            </a:r>
            <a:endParaRPr lang="en-US" sz="3600" b="1" i="0" dirty="0">
              <a:effectLst>
                <a:outerShdw blurRad="38100" dist="38100" dir="2700000" algn="tl">
                  <a:srgbClr val="000000">
                    <a:alpha val="43137"/>
                  </a:srgbClr>
                </a:outerShdw>
              </a:effectLst>
              <a:latin typeface="Calibri" pitchFamily="34" charset="0"/>
            </a:endParaRPr>
          </a:p>
        </p:txBody>
      </p:sp>
      <p:pic>
        <p:nvPicPr>
          <p:cNvPr id="508934" name="Picture 6" descr="TILE 3"/>
          <p:cNvPicPr>
            <a:picLocks noChangeAspect="1" noChangeArrowheads="1"/>
          </p:cNvPicPr>
          <p:nvPr/>
        </p:nvPicPr>
        <p:blipFill>
          <a:blip r:embed="rId6" cstate="screen"/>
          <a:srcRect/>
          <a:stretch>
            <a:fillRect/>
          </a:stretch>
        </p:blipFill>
        <p:spPr bwMode="auto">
          <a:xfrm>
            <a:off x="-32" y="3352776"/>
            <a:ext cx="3430587" cy="3430588"/>
          </a:xfrm>
          <a:prstGeom prst="rect">
            <a:avLst/>
          </a:prstGeom>
          <a:noFill/>
          <a:ln w="15875">
            <a:solidFill>
              <a:schemeClr val="tx1"/>
            </a:solidFill>
            <a:miter lim="800000"/>
            <a:headEnd/>
            <a:tailEnd/>
          </a:ln>
        </p:spPr>
      </p:pic>
      <p:sp>
        <p:nvSpPr>
          <p:cNvPr id="8" name="TextBox 7"/>
          <p:cNvSpPr txBox="1"/>
          <p:nvPr/>
        </p:nvSpPr>
        <p:spPr>
          <a:xfrm>
            <a:off x="6929470" y="1387508"/>
            <a:ext cx="2286000" cy="3970318"/>
          </a:xfrm>
          <a:prstGeom prst="rect">
            <a:avLst/>
          </a:prstGeom>
          <a:noFill/>
        </p:spPr>
        <p:txBody>
          <a:bodyPr wrap="square" rtlCol="0">
            <a:spAutoFit/>
          </a:bodyPr>
          <a:lstStyle/>
          <a:p>
            <a:r>
              <a:rPr lang="zh-CN" altLang="en-US" sz="3600" dirty="0" smtClean="0"/>
              <a:t>同一个，但更为荒唐的神话：</a:t>
            </a:r>
            <a:endParaRPr lang="en-US" sz="3600" dirty="0" smtClean="0"/>
          </a:p>
          <a:p>
            <a:r>
              <a:rPr lang="zh-CN" altLang="en-US" sz="3600" dirty="0" smtClean="0"/>
              <a:t>恐龙死后，掉入水中，沉到水底，</a:t>
            </a:r>
          </a:p>
          <a:p>
            <a:r>
              <a:rPr lang="zh-CN" altLang="en-US" sz="3600" dirty="0" smtClean="0"/>
              <a:t>石化</a:t>
            </a:r>
            <a:r>
              <a:rPr lang="en-US" altLang="zh-CN" sz="3600" dirty="0" smtClean="0"/>
              <a:t>......</a:t>
            </a:r>
            <a:endParaRPr lang="en-US" sz="36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08932"/>
                                        </p:tgtEl>
                                        <p:attrNameLst>
                                          <p:attrName>style.visibility</p:attrName>
                                        </p:attrNameLst>
                                      </p:cBhvr>
                                      <p:to>
                                        <p:strVal val="hidden"/>
                                      </p:to>
                                    </p:set>
                                  </p:childTnLst>
                                </p:cTn>
                              </p:par>
                            </p:childTnLst>
                          </p:cTn>
                        </p:par>
                        <p:par>
                          <p:cTn id="7" fill="hold">
                            <p:stCondLst>
                              <p:cond delay="0"/>
                            </p:stCondLst>
                            <p:childTnLst>
                              <p:par>
                                <p:cTn id="8" presetID="9" presetClass="entr" presetSubtype="0" fill="hold" nodeType="afterEffect">
                                  <p:stCondLst>
                                    <p:cond delay="0"/>
                                  </p:stCondLst>
                                  <p:childTnLst>
                                    <p:set>
                                      <p:cBhvr>
                                        <p:cTn id="9" dur="1" fill="hold">
                                          <p:stCondLst>
                                            <p:cond delay="0"/>
                                          </p:stCondLst>
                                        </p:cTn>
                                        <p:tgtEl>
                                          <p:spTgt spid="508931"/>
                                        </p:tgtEl>
                                        <p:attrNameLst>
                                          <p:attrName>style.visibility</p:attrName>
                                        </p:attrNameLst>
                                      </p:cBhvr>
                                      <p:to>
                                        <p:strVal val="visible"/>
                                      </p:to>
                                    </p:set>
                                    <p:animEffect transition="in" filter="dissolve">
                                      <p:cBhvr>
                                        <p:cTn id="10" dur="500"/>
                                        <p:tgtEl>
                                          <p:spTgt spid="508931"/>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08930"/>
                                        </p:tgtEl>
                                        <p:attrNameLst>
                                          <p:attrName>style.visibility</p:attrName>
                                        </p:attrNameLst>
                                      </p:cBhvr>
                                      <p:to>
                                        <p:strVal val="visible"/>
                                      </p:to>
                                    </p:set>
                                    <p:animEffect transition="in" filter="dissolve">
                                      <p:cBhvr>
                                        <p:cTn id="17" dur="500"/>
                                        <p:tgtEl>
                                          <p:spTgt spid="50893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08934"/>
                                        </p:tgtEl>
                                        <p:attrNameLst>
                                          <p:attrName>style.visibility</p:attrName>
                                        </p:attrNameLst>
                                      </p:cBhvr>
                                      <p:to>
                                        <p:strVal val="visible"/>
                                      </p:to>
                                    </p:set>
                                    <p:animEffect transition="in" filter="dissolve">
                                      <p:cBhvr>
                                        <p:cTn id="22" dur="500"/>
                                        <p:tgtEl>
                                          <p:spTgt spid="50893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08935"/>
                                        </p:tgtEl>
                                        <p:attrNameLst>
                                          <p:attrName>style.visibility</p:attrName>
                                        </p:attrNameLst>
                                      </p:cBhvr>
                                      <p:to>
                                        <p:strVal val="visible"/>
                                      </p:to>
                                    </p:set>
                                    <p:animEffect transition="in" filter="dissolve">
                                      <p:cBhvr>
                                        <p:cTn id="27" dur="500"/>
                                        <p:tgtEl>
                                          <p:spTgt spid="508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2"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1"/>
            <a:ext cx="9144000" cy="646331"/>
          </a:xfrm>
        </p:spPr>
        <p:txBody>
          <a:bodyPr/>
          <a:lstStyle/>
          <a:p>
            <a:r>
              <a:rPr lang="zh-CN" altLang="en-US" dirty="0"/>
              <a:t>化石形成的时间很短</a:t>
            </a:r>
            <a:r>
              <a:rPr lang="en-US" altLang="zh-CN" dirty="0"/>
              <a:t>:</a:t>
            </a:r>
            <a:r>
              <a:rPr lang="zh-CN" altLang="en-US" dirty="0"/>
              <a:t>化石坟场</a:t>
            </a:r>
          </a:p>
        </p:txBody>
      </p:sp>
      <p:sp>
        <p:nvSpPr>
          <p:cNvPr id="8" name="Content Placeholder 4"/>
          <p:cNvSpPr txBox="1">
            <a:spLocks/>
          </p:cNvSpPr>
          <p:nvPr/>
        </p:nvSpPr>
        <p:spPr>
          <a:xfrm>
            <a:off x="683568" y="1844824"/>
            <a:ext cx="7776864" cy="25202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CN" altLang="en-US" sz="4400" dirty="0" smtClean="0">
                <a:latin typeface="汉仪大宋简" panose="02010609000101010101" pitchFamily="49" charset="-122"/>
                <a:ea typeface="汉仪大宋简" panose="02010609000101010101" pitchFamily="49" charset="-122"/>
                <a:cs typeface="Arial" panose="020B0604020202020204" pitchFamily="34" charset="0"/>
              </a:rPr>
              <a:t>人们发现在化石坟场中有很多恐龙和其他化石混堆在一起</a:t>
            </a:r>
            <a:endParaRPr lang="en-US" altLang="zh-CN" sz="4400" dirty="0" smtClean="0">
              <a:latin typeface="汉仪大宋简" panose="02010609000101010101" pitchFamily="49" charset="-122"/>
              <a:ea typeface="汉仪大宋简" panose="02010609000101010101" pitchFamily="49" charset="-122"/>
              <a:cs typeface="Arial" panose="020B0604020202020204" pitchFamily="34" charset="0"/>
            </a:endParaRPr>
          </a:p>
          <a:p>
            <a:pPr>
              <a:lnSpc>
                <a:spcPts val="2500"/>
              </a:lnSpc>
            </a:pPr>
            <a:endParaRPr lang="zh-CN" altLang="en-US" sz="4000" dirty="0" smtClean="0">
              <a:latin typeface="汉仪大宋简" panose="02010609000101010101" pitchFamily="49" charset="-122"/>
              <a:ea typeface="汉仪大宋简" panose="02010609000101010101" pitchFamily="49" charset="-122"/>
              <a:cs typeface="Arial" panose="020B0604020202020204" pitchFamily="34" charset="0"/>
            </a:endParaRPr>
          </a:p>
          <a:p>
            <a:pPr>
              <a:lnSpc>
                <a:spcPct val="110000"/>
              </a:lnSpc>
            </a:pPr>
            <a:r>
              <a:rPr lang="zh-CN" altLang="en-US" sz="4400" dirty="0" smtClean="0">
                <a:latin typeface="汉仪大宋简" panose="02010609000101010101" pitchFamily="49" charset="-122"/>
                <a:ea typeface="汉仪大宋简" panose="02010609000101010101" pitchFamily="49" charset="-122"/>
                <a:cs typeface="Arial" panose="020B0604020202020204" pitchFamily="34" charset="0"/>
              </a:rPr>
              <a:t>这些都是迅速在水中沉积的</a:t>
            </a:r>
            <a:endParaRPr lang="en-US" altLang="zh-CN" sz="4400" dirty="0" smtClean="0">
              <a:latin typeface="汉仪大宋简" panose="02010609000101010101" pitchFamily="49" charset="-122"/>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1"/>
            <a:ext cx="9144000" cy="646331"/>
          </a:xfrm>
        </p:spPr>
        <p:txBody>
          <a:bodyPr/>
          <a:lstStyle/>
          <a:p>
            <a:r>
              <a:rPr lang="zh-CN" altLang="en-US" dirty="0"/>
              <a:t>化石形成的时间很短</a:t>
            </a:r>
            <a:r>
              <a:rPr lang="en-US" altLang="zh-CN" dirty="0"/>
              <a:t>:</a:t>
            </a:r>
            <a:r>
              <a:rPr lang="zh-CN" altLang="en-US" dirty="0"/>
              <a:t>化石坟场</a:t>
            </a:r>
          </a:p>
        </p:txBody>
      </p:sp>
      <p:grpSp>
        <p:nvGrpSpPr>
          <p:cNvPr id="3" name="Group 12"/>
          <p:cNvGrpSpPr/>
          <p:nvPr/>
        </p:nvGrpSpPr>
        <p:grpSpPr>
          <a:xfrm>
            <a:off x="292761" y="826973"/>
            <a:ext cx="8565519" cy="5530985"/>
            <a:chOff x="292761" y="826973"/>
            <a:chExt cx="8565519" cy="5530985"/>
          </a:xfrm>
        </p:grpSpPr>
        <p:pic>
          <p:nvPicPr>
            <p:cNvPr id="15" name="Picture 2" descr="Dino national monument utah mass kill dino &amp; marin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2761" y="827228"/>
              <a:ext cx="8565519" cy="55307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组合 17"/>
            <p:cNvGrpSpPr/>
            <p:nvPr/>
          </p:nvGrpSpPr>
          <p:grpSpPr>
            <a:xfrm>
              <a:off x="357159" y="826973"/>
              <a:ext cx="5500726" cy="4750269"/>
              <a:chOff x="155512" y="926383"/>
              <a:chExt cx="3238381" cy="1885956"/>
            </a:xfrm>
          </p:grpSpPr>
          <p:sp>
            <p:nvSpPr>
              <p:cNvPr id="23" name="圆角矩形 22"/>
              <p:cNvSpPr/>
              <p:nvPr/>
            </p:nvSpPr>
            <p:spPr>
              <a:xfrm>
                <a:off x="155512" y="2101560"/>
                <a:ext cx="3238381" cy="710779"/>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rot="17102335">
                <a:off x="2403868" y="944572"/>
                <a:ext cx="749982" cy="713603"/>
              </a:xfrm>
              <a:prstGeom prst="roundRect">
                <a:avLst>
                  <a:gd name="adj" fmla="val 3944"/>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1"/>
            <a:ext cx="9144000" cy="646331"/>
          </a:xfrm>
        </p:spPr>
        <p:txBody>
          <a:bodyPr/>
          <a:lstStyle/>
          <a:p>
            <a:r>
              <a:rPr lang="zh-CN" altLang="en-US" dirty="0"/>
              <a:t>化石形成的时间很短</a:t>
            </a:r>
            <a:r>
              <a:rPr lang="en-US" altLang="zh-CN" dirty="0"/>
              <a:t>:</a:t>
            </a:r>
            <a:r>
              <a:rPr lang="zh-CN" altLang="en-US" dirty="0"/>
              <a:t>化石坟场</a:t>
            </a:r>
          </a:p>
        </p:txBody>
      </p:sp>
      <p:grpSp>
        <p:nvGrpSpPr>
          <p:cNvPr id="3" name="组合 13"/>
          <p:cNvGrpSpPr/>
          <p:nvPr/>
        </p:nvGrpSpPr>
        <p:grpSpPr>
          <a:xfrm>
            <a:off x="179512" y="1436574"/>
            <a:ext cx="4320480" cy="2789723"/>
            <a:chOff x="1775521" y="1033074"/>
            <a:chExt cx="4320480" cy="2789723"/>
          </a:xfrm>
        </p:grpSpPr>
        <p:pic>
          <p:nvPicPr>
            <p:cNvPr id="15" name="Picture 2" descr="Dino national monument utah mass kill dino &amp; marine"/>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75521" y="1033074"/>
              <a:ext cx="4320480" cy="27897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4" name="组合 17"/>
            <p:cNvGrpSpPr/>
            <p:nvPr/>
          </p:nvGrpSpPr>
          <p:grpSpPr>
            <a:xfrm>
              <a:off x="1919536" y="1124174"/>
              <a:ext cx="2448272" cy="2304826"/>
              <a:chOff x="285688" y="998190"/>
              <a:chExt cx="2857520" cy="1814149"/>
            </a:xfrm>
          </p:grpSpPr>
          <p:sp>
            <p:nvSpPr>
              <p:cNvPr id="23" name="圆角矩形 22"/>
              <p:cNvSpPr/>
              <p:nvPr/>
            </p:nvSpPr>
            <p:spPr>
              <a:xfrm>
                <a:off x="285688" y="2101560"/>
                <a:ext cx="2857520" cy="710779"/>
              </a:xfrm>
              <a:prstGeom prst="round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圆角矩形 23"/>
              <p:cNvSpPr/>
              <p:nvPr/>
            </p:nvSpPr>
            <p:spPr>
              <a:xfrm rot="17102335">
                <a:off x="2312877" y="979850"/>
                <a:ext cx="676924" cy="713603"/>
              </a:xfrm>
              <a:prstGeom prst="roundRect">
                <a:avLst>
                  <a:gd name="adj" fmla="val 3944"/>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5" name="矩形 24"/>
          <p:cNvSpPr/>
          <p:nvPr/>
        </p:nvSpPr>
        <p:spPr>
          <a:xfrm>
            <a:off x="179513" y="4214818"/>
            <a:ext cx="8964488" cy="2062103"/>
          </a:xfrm>
          <a:prstGeom prst="rect">
            <a:avLst/>
          </a:prstGeom>
        </p:spPr>
        <p:txBody>
          <a:bodyPr wrap="square">
            <a:spAutoFit/>
          </a:bodyPr>
          <a:lstStyle/>
          <a:p>
            <a:pPr>
              <a:buFont typeface="Arial" pitchFamily="34" charset="0"/>
              <a:buChar char="•"/>
            </a:pPr>
            <a:r>
              <a:rPr lang="zh-CN" altLang="en-US" sz="3200" dirty="0" smtClean="0">
                <a:latin typeface="Arial" panose="020B0604020202020204" pitchFamily="34" charset="0"/>
                <a:ea typeface="汉仪大宋简" panose="02010609000101010101" pitchFamily="49" charset="-122"/>
                <a:cs typeface="Arial" panose="020B0604020202020204" pitchFamily="34" charset="0"/>
              </a:rPr>
              <a:t>贝壳、蜗牛、树干、恐龙化石</a:t>
            </a:r>
            <a:r>
              <a:rPr lang="zh-CN" altLang="en-US" sz="3200" dirty="0">
                <a:latin typeface="Arial" panose="020B0604020202020204" pitchFamily="34" charset="0"/>
                <a:ea typeface="汉仪大宋简" panose="02010609000101010101" pitchFamily="49" charset="-122"/>
                <a:cs typeface="Arial" panose="020B0604020202020204" pitchFamily="34" charset="0"/>
              </a:rPr>
              <a:t>都是堆在一处的，整块厚达</a:t>
            </a:r>
            <a:r>
              <a:rPr lang="en-US" altLang="zh-CN" sz="3200" dirty="0">
                <a:latin typeface="Arial" panose="020B0604020202020204" pitchFamily="34" charset="0"/>
                <a:ea typeface="汉仪大宋简" panose="02010609000101010101" pitchFamily="49" charset="-122"/>
                <a:cs typeface="Arial" panose="020B0604020202020204" pitchFamily="34" charset="0"/>
              </a:rPr>
              <a:t>15 </a:t>
            </a:r>
            <a:r>
              <a:rPr lang="zh-CN" altLang="en-US" sz="3200" dirty="0">
                <a:latin typeface="Arial" panose="020B0604020202020204" pitchFamily="34" charset="0"/>
                <a:ea typeface="汉仪大宋简" panose="02010609000101010101" pitchFamily="49" charset="-122"/>
                <a:cs typeface="Arial" panose="020B0604020202020204" pitchFamily="34" charset="0"/>
              </a:rPr>
              <a:t>米的岩</a:t>
            </a:r>
            <a:r>
              <a:rPr lang="zh-CN" altLang="en-US" sz="3200" dirty="0" smtClean="0">
                <a:latin typeface="Arial" panose="020B0604020202020204" pitchFamily="34" charset="0"/>
                <a:ea typeface="汉仪大宋简" panose="02010609000101010101" pitchFamily="49" charset="-122"/>
                <a:cs typeface="Arial" panose="020B0604020202020204" pitchFamily="34" charset="0"/>
              </a:rPr>
              <a:t>层应该迅速沉</a:t>
            </a:r>
            <a:r>
              <a:rPr lang="zh-CN" altLang="en-US" sz="3200" dirty="0">
                <a:latin typeface="Arial" panose="020B0604020202020204" pitchFamily="34" charset="0"/>
                <a:ea typeface="汉仪大宋简" panose="02010609000101010101" pitchFamily="49" charset="-122"/>
                <a:cs typeface="Arial" panose="020B0604020202020204" pitchFamily="34" charset="0"/>
              </a:rPr>
              <a:t>积</a:t>
            </a:r>
            <a:r>
              <a:rPr lang="zh-CN" altLang="en-US" sz="3200" dirty="0" smtClean="0">
                <a:latin typeface="Arial" panose="020B0604020202020204" pitchFamily="34" charset="0"/>
                <a:ea typeface="汉仪大宋简" panose="02010609000101010101" pitchFamily="49" charset="-122"/>
                <a:cs typeface="Arial" panose="020B0604020202020204" pitchFamily="34" charset="0"/>
              </a:rPr>
              <a:t>的</a:t>
            </a:r>
            <a:endParaRPr lang="en-US" altLang="zh-CN" sz="3200" dirty="0" smtClean="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3200" dirty="0" smtClean="0">
                <a:latin typeface="Arial" panose="020B0604020202020204" pitchFamily="34" charset="0"/>
                <a:ea typeface="汉仪大宋简" panose="02010609000101010101" pitchFamily="49" charset="-122"/>
                <a:cs typeface="Arial" panose="020B0604020202020204" pitchFamily="34" charset="0"/>
              </a:rPr>
              <a:t> 没有时间被吃掉、腐烂掉或散架</a:t>
            </a:r>
            <a:endParaRPr lang="en-US" altLang="zh-CN" sz="3200" dirty="0" smtClean="0">
              <a:latin typeface="Arial" panose="020B0604020202020204" pitchFamily="34" charset="0"/>
              <a:ea typeface="汉仪大宋简" panose="02010609000101010101" pitchFamily="49" charset="-122"/>
              <a:cs typeface="Arial" panose="020B0604020202020204" pitchFamily="34" charset="0"/>
            </a:endParaRPr>
          </a:p>
          <a:p>
            <a:pPr>
              <a:buFont typeface="Arial" pitchFamily="34" charset="0"/>
              <a:buChar char="•"/>
            </a:pPr>
            <a:r>
              <a:rPr lang="zh-CN" altLang="en-US" sz="3200" dirty="0" smtClean="0">
                <a:latin typeface="Arial" panose="020B0604020202020204" pitchFamily="34" charset="0"/>
                <a:ea typeface="汉仪大宋简" panose="02010609000101010101" pitchFamily="49" charset="-122"/>
                <a:cs typeface="Arial" panose="020B0604020202020204" pitchFamily="34" charset="0"/>
              </a:rPr>
              <a:t> 洪水时期迅速沉积</a:t>
            </a:r>
            <a:endParaRPr lang="en-US" altLang="zh-CN" sz="3200" dirty="0" smtClean="0">
              <a:latin typeface="Arial" panose="020B0604020202020204" pitchFamily="34" charset="0"/>
              <a:ea typeface="汉仪大宋简" panose="02010609000101010101" pitchFamily="49" charset="-122"/>
              <a:cs typeface="Arial" panose="020B0604020202020204" pitchFamily="34" charset="0"/>
            </a:endParaRPr>
          </a:p>
        </p:txBody>
      </p:sp>
      <p:pic>
        <p:nvPicPr>
          <p:cNvPr id="26" name="Picture 2"/>
          <p:cNvPicPr>
            <a:picLocks noChangeAspect="1" noChangeArrowheads="1"/>
          </p:cNvPicPr>
          <p:nvPr/>
        </p:nvPicPr>
        <p:blipFill>
          <a:blip r:embed="rId4" cstate="print"/>
          <a:srcRect/>
          <a:stretch>
            <a:fillRect/>
          </a:stretch>
        </p:blipFill>
        <p:spPr bwMode="auto">
          <a:xfrm>
            <a:off x="4716016" y="1412776"/>
            <a:ext cx="4248472" cy="2844490"/>
          </a:xfrm>
          <a:prstGeom prst="rect">
            <a:avLst/>
          </a:prstGeom>
          <a:noFill/>
          <a:ln w="3175">
            <a:solidFill>
              <a:schemeClr val="tx1"/>
            </a:solidFill>
            <a:miter lim="800000"/>
            <a:headEnd/>
            <a:tailEnd/>
          </a:ln>
          <a:effectLst/>
        </p:spPr>
      </p:pic>
      <p:cxnSp>
        <p:nvCxnSpPr>
          <p:cNvPr id="27" name="直接箭头连接符 26"/>
          <p:cNvCxnSpPr/>
          <p:nvPr/>
        </p:nvCxnSpPr>
        <p:spPr>
          <a:xfrm rot="10800000">
            <a:off x="7572396" y="3714752"/>
            <a:ext cx="785818" cy="57150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107504" y="764704"/>
            <a:ext cx="9144000" cy="584775"/>
          </a:xfrm>
          <a:prstGeom prst="rect">
            <a:avLst/>
          </a:prstGeom>
        </p:spPr>
        <p:txBody>
          <a:bodyPr wrap="square">
            <a:spAutoFit/>
          </a:bodyPr>
          <a:lstStyle/>
          <a:p>
            <a:r>
              <a:rPr lang="zh-CN" altLang="zh-CN" sz="3200" dirty="0">
                <a:latin typeface="汉仪大宋简" panose="02010609000101010101" pitchFamily="49" charset="-122"/>
                <a:ea typeface="汉仪大宋简" panose="02010609000101010101" pitchFamily="49" charset="-122"/>
                <a:cs typeface="Arial" panose="020B0604020202020204" pitchFamily="34" charset="0"/>
              </a:rPr>
              <a:t>美国</a:t>
            </a:r>
            <a:r>
              <a:rPr lang="zh-CN" altLang="zh-CN" sz="3200" u="sng" dirty="0">
                <a:latin typeface="汉仪大宋简" panose="02010609000101010101" pitchFamily="49" charset="-122"/>
                <a:ea typeface="汉仪大宋简" panose="02010609000101010101" pitchFamily="49" charset="-122"/>
                <a:cs typeface="Arial" panose="020B0604020202020204" pitchFamily="34" charset="0"/>
              </a:rPr>
              <a:t>莫里森</a:t>
            </a:r>
            <a:r>
              <a:rPr lang="zh-CN" altLang="zh-CN" sz="3200" dirty="0">
                <a:latin typeface="汉仪大宋简" panose="02010609000101010101" pitchFamily="49" charset="-122"/>
                <a:ea typeface="汉仪大宋简" panose="02010609000101010101" pitchFamily="49" charset="-122"/>
                <a:cs typeface="Arial" panose="020B0604020202020204" pitchFamily="34" charset="0"/>
              </a:rPr>
              <a:t>岩层</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a:t>
            </a:r>
            <a:r>
              <a:rPr lang="zh-CN" altLang="zh-CN" sz="3200" dirty="0">
                <a:latin typeface="汉仪大宋简" panose="02010609000101010101" pitchFamily="49" charset="-122"/>
                <a:ea typeface="汉仪大宋简" panose="02010609000101010101" pitchFamily="49" charset="-122"/>
                <a:cs typeface="Arial" panose="020B0604020202020204" pitchFamily="34" charset="0"/>
              </a:rPr>
              <a:t>恐龙和其他生物化石</a:t>
            </a:r>
            <a:r>
              <a:rPr lang="zh-CN" altLang="en-US" sz="3200" dirty="0">
                <a:latin typeface="汉仪大宋简" panose="02010609000101010101" pitchFamily="49" charset="-122"/>
                <a:ea typeface="汉仪大宋简" panose="02010609000101010101" pitchFamily="49" charset="-122"/>
                <a:cs typeface="Arial" panose="020B0604020202020204" pitchFamily="34" charset="0"/>
              </a:rPr>
              <a:t>混在一处</a:t>
            </a:r>
            <a:endParaRPr lang="en-US" altLang="zh-CN" sz="32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29" name="流程图: 过程 28"/>
          <p:cNvSpPr/>
          <p:nvPr/>
        </p:nvSpPr>
        <p:spPr>
          <a:xfrm>
            <a:off x="214282" y="4286256"/>
            <a:ext cx="8786874" cy="960120"/>
          </a:xfrm>
          <a:prstGeom prst="flowChartProcess">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smtClean="0"/>
              <a:t>在说到化石的时候，你会想到什么？</a:t>
            </a:r>
            <a:endParaRPr lang="zh-CN" altLang="en-US" dirty="0"/>
          </a:p>
        </p:txBody>
      </p:sp>
      <p:pic>
        <p:nvPicPr>
          <p:cNvPr id="25" name="图片 24"/>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14410" y="1458381"/>
            <a:ext cx="3600400" cy="4800533"/>
          </a:xfrm>
          <a:prstGeom prst="rect">
            <a:avLst/>
          </a:prstGeom>
        </p:spPr>
      </p:pic>
      <p:sp>
        <p:nvSpPr>
          <p:cNvPr id="26" name="Content Placeholder 4"/>
          <p:cNvSpPr txBox="1">
            <a:spLocks/>
          </p:cNvSpPr>
          <p:nvPr/>
        </p:nvSpPr>
        <p:spPr>
          <a:xfrm>
            <a:off x="1071538" y="857232"/>
            <a:ext cx="2709429" cy="646331"/>
          </a:xfrm>
          <a:prstGeom prst="rect">
            <a:avLst/>
          </a:prstGeom>
          <a:noFill/>
        </p:spPr>
        <p:txBody>
          <a:bodyPr vert="horz" wrap="square" lIns="91440" tIns="45720" rIns="91440" bIns="45720" rtlCol="0">
            <a:spAutoFit/>
          </a:bodyPr>
          <a:lstStyle>
            <a:defPPr>
              <a:defRPr lang="zh-CN"/>
            </a:defPPr>
            <a:lvl1pPr indent="0" algn="ctr">
              <a:lnSpc>
                <a:spcPct val="90000"/>
              </a:lnSpc>
              <a:spcBef>
                <a:spcPts val="1000"/>
              </a:spcBef>
              <a:buFont typeface="Arial" panose="020B0604020202020204" pitchFamily="34" charset="0"/>
              <a:buNone/>
              <a:defRPr sz="2800">
                <a:solidFill>
                  <a:srgbClr val="002954"/>
                </a:solidFill>
                <a:latin typeface="华文中宋" panose="02010600040101010101" pitchFamily="2" charset="-122"/>
                <a:ea typeface="华文中宋" panose="02010600040101010101" pitchFamily="2"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4000" dirty="0" smtClean="0">
                <a:solidFill>
                  <a:schemeClr val="tx1"/>
                </a:solidFill>
                <a:latin typeface="汉仪大宋简" panose="02010609000101010101" pitchFamily="49" charset="-122"/>
                <a:ea typeface="汉仪大宋简" panose="02010609000101010101" pitchFamily="49" charset="-122"/>
              </a:rPr>
              <a:t>恐龙化石</a:t>
            </a:r>
            <a:endParaRPr lang="zh-CN" altLang="en-US" sz="4000" dirty="0">
              <a:solidFill>
                <a:schemeClr val="tx1"/>
              </a:solidFill>
              <a:latin typeface="汉仪大宋简" panose="02010609000101010101" pitchFamily="49" charset="-122"/>
              <a:ea typeface="汉仪大宋简" panose="02010609000101010101" pitchFamily="49" charset="-122"/>
            </a:endParaRPr>
          </a:p>
        </p:txBody>
      </p:sp>
      <p:pic>
        <p:nvPicPr>
          <p:cNvPr id="28" name="图片 2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043566" y="1458381"/>
            <a:ext cx="3600400" cy="4800533"/>
          </a:xfrm>
          <a:prstGeom prst="rect">
            <a:avLst/>
          </a:prstGeom>
        </p:spPr>
      </p:pic>
      <p:sp>
        <p:nvSpPr>
          <p:cNvPr id="11" name="Content Placeholder 4"/>
          <p:cNvSpPr txBox="1">
            <a:spLocks/>
          </p:cNvSpPr>
          <p:nvPr/>
        </p:nvSpPr>
        <p:spPr>
          <a:xfrm>
            <a:off x="5000628" y="857232"/>
            <a:ext cx="3566685" cy="646331"/>
          </a:xfrm>
          <a:prstGeom prst="rect">
            <a:avLst/>
          </a:prstGeom>
          <a:noFill/>
        </p:spPr>
        <p:txBody>
          <a:bodyPr vert="horz" wrap="square" lIns="91440" tIns="45720" rIns="91440" bIns="45720" rtlCol="0">
            <a:spAutoFit/>
          </a:bodyPr>
          <a:lstStyle>
            <a:defPPr>
              <a:defRPr lang="zh-CN"/>
            </a:defPPr>
            <a:lvl1pPr indent="0" algn="ctr">
              <a:lnSpc>
                <a:spcPct val="90000"/>
              </a:lnSpc>
              <a:spcBef>
                <a:spcPts val="1000"/>
              </a:spcBef>
              <a:buFont typeface="Arial" panose="020B0604020202020204" pitchFamily="34" charset="0"/>
              <a:buNone/>
              <a:defRPr sz="2800">
                <a:solidFill>
                  <a:srgbClr val="002954"/>
                </a:solidFill>
                <a:latin typeface="华文中宋" panose="02010600040101010101" pitchFamily="2" charset="-122"/>
                <a:ea typeface="华文中宋" panose="02010600040101010101" pitchFamily="2"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4000" smtClean="0">
                <a:solidFill>
                  <a:schemeClr val="tx1"/>
                </a:solidFill>
                <a:latin typeface="汉仪大宋简" panose="02010609000101010101" pitchFamily="49" charset="-122"/>
                <a:ea typeface="汉仪大宋简" panose="02010609000101010101" pitchFamily="49" charset="-122"/>
              </a:rPr>
              <a:t>“猿人”化</a:t>
            </a:r>
            <a:r>
              <a:rPr lang="zh-CN" altLang="en-US" sz="4000" dirty="0" smtClean="0">
                <a:solidFill>
                  <a:schemeClr val="tx1"/>
                </a:solidFill>
                <a:latin typeface="汉仪大宋简" panose="02010609000101010101" pitchFamily="49" charset="-122"/>
                <a:ea typeface="汉仪大宋简" panose="02010609000101010101" pitchFamily="49" charset="-122"/>
              </a:rPr>
              <a:t>石</a:t>
            </a:r>
            <a:endParaRPr lang="zh-CN" altLang="en-US" sz="4000" dirty="0">
              <a:solidFill>
                <a:schemeClr val="tx1"/>
              </a:solidFill>
              <a:latin typeface="汉仪大宋简" panose="02010609000101010101" pitchFamily="49" charset="-122"/>
              <a:ea typeface="汉仪大宋简" panose="02010609000101010101" pitchFamily="49" charset="-122"/>
            </a:endParaRPr>
          </a:p>
        </p:txBody>
      </p:sp>
      <p:sp>
        <p:nvSpPr>
          <p:cNvPr id="13" name="圆角矩形 11"/>
          <p:cNvSpPr/>
          <p:nvPr/>
        </p:nvSpPr>
        <p:spPr>
          <a:xfrm>
            <a:off x="214282" y="2569616"/>
            <a:ext cx="8784976" cy="2145268"/>
          </a:xfrm>
          <a:prstGeom prst="roundRect">
            <a:avLst/>
          </a:prstGeom>
          <a:solidFill>
            <a:srgbClr val="024C89"/>
          </a:solidFill>
          <a:ln w="38100">
            <a:noFill/>
          </a:ln>
        </p:spPr>
        <p:txBody>
          <a:bodyPr wrap="square" rtlCol="0" anchor="ctr">
            <a:spAutoFit/>
          </a:bodyPr>
          <a:lstStyle/>
          <a:p>
            <a:pPr algn="ctr">
              <a:buClr>
                <a:schemeClr val="accent1"/>
              </a:buClr>
              <a:buSzPct val="76000"/>
              <a:defRPr/>
            </a:pPr>
            <a:r>
              <a:rPr lang="zh-CN" altLang="en-US" sz="6000" smtClean="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但是大部分真实的记录都不是这样的</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up)">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par>
                          <p:cTn id="17" fill="hold">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1" grpId="0"/>
      <p:bldP spid="13"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标题 1"/>
          <p:cNvSpPr>
            <a:spLocks noGrp="1"/>
          </p:cNvSpPr>
          <p:nvPr>
            <p:ph type="title"/>
          </p:nvPr>
        </p:nvSpPr>
        <p:spPr>
          <a:xfrm>
            <a:off x="0" y="106600"/>
            <a:ext cx="9144000" cy="646331"/>
          </a:xfrm>
        </p:spPr>
        <p:txBody>
          <a:bodyPr/>
          <a:lstStyle/>
          <a:p>
            <a:r>
              <a:rPr lang="zh-CN" altLang="en-US" dirty="0" smtClean="0"/>
              <a:t>实际的化石记录</a:t>
            </a:r>
            <a:endParaRPr lang="zh-CN" altLang="en-US" dirty="0"/>
          </a:p>
        </p:txBody>
      </p:sp>
      <p:grpSp>
        <p:nvGrpSpPr>
          <p:cNvPr id="3" name="组合 16"/>
          <p:cNvGrpSpPr/>
          <p:nvPr/>
        </p:nvGrpSpPr>
        <p:grpSpPr>
          <a:xfrm>
            <a:off x="251520" y="1052736"/>
            <a:ext cx="8712968" cy="4860539"/>
            <a:chOff x="251520" y="1052736"/>
            <a:chExt cx="8712968" cy="4860539"/>
          </a:xfrm>
        </p:grpSpPr>
        <p:pic>
          <p:nvPicPr>
            <p:cNvPr id="18" name="图片 1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51520" y="1232756"/>
              <a:ext cx="3395202" cy="2232247"/>
            </a:xfrm>
            <a:prstGeom prst="rect">
              <a:avLst/>
            </a:prstGeom>
          </p:spPr>
        </p:pic>
        <p:pic>
          <p:nvPicPr>
            <p:cNvPr id="19" name="图片 18"/>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51520" y="3681028"/>
              <a:ext cx="3395202" cy="2232247"/>
            </a:xfrm>
            <a:prstGeom prst="rect">
              <a:avLst/>
            </a:prstGeom>
          </p:spPr>
        </p:pic>
        <p:sp>
          <p:nvSpPr>
            <p:cNvPr id="20" name="矩形 19"/>
            <p:cNvSpPr/>
            <p:nvPr/>
          </p:nvSpPr>
          <p:spPr>
            <a:xfrm>
              <a:off x="3419872" y="1052736"/>
              <a:ext cx="5544616" cy="4216539"/>
            </a:xfrm>
            <a:prstGeom prst="rect">
              <a:avLst/>
            </a:prstGeom>
          </p:spPr>
          <p:txBody>
            <a:bodyPr wrap="square">
              <a:spAutoFit/>
            </a:bodyPr>
            <a:lstStyle/>
            <a:p>
              <a:pPr marL="457200" indent="-18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95%的化石都是海洋无脊椎动物，主要是贝壳类</a:t>
              </a:r>
              <a:r>
                <a:rPr lang="zh-CN" altLang="en-US" sz="3200" dirty="0" smtClean="0">
                  <a:latin typeface="Arial" panose="020B0604020202020204" pitchFamily="34" charset="0"/>
                  <a:ea typeface="汉仪大宋简" panose="02010609000101010101" pitchFamily="49" charset="-122"/>
                  <a:cs typeface="Arial" panose="020B0604020202020204" pitchFamily="34" charset="0"/>
                </a:rPr>
                <a:t>动物</a:t>
              </a:r>
              <a:r>
                <a:rPr lang="zh-CN" altLang="en-US" sz="3200" dirty="0">
                  <a:solidFill>
                    <a:srgbClr val="002954"/>
                  </a:solidFill>
                  <a:latin typeface="Arial" panose="020B0604020202020204" pitchFamily="34" charset="0"/>
                  <a:ea typeface="汉仪大宋简" panose="02010609000101010101" pitchFamily="49" charset="-122"/>
                  <a:cs typeface="Arial" panose="020B0604020202020204" pitchFamily="34" charset="0"/>
                </a:rPr>
                <a:t>（陆地上的灾难沉积层中找到到这些海洋生物化石，但是在海洋中几乎没有找到海洋生物的化石。这个可以证明陆地彻底地为海洋所毁灭。）</a:t>
              </a:r>
            </a:p>
            <a:p>
              <a:pPr marL="457200" indent="-180000">
                <a:buFont typeface="Arial" panose="020B0604020202020204" pitchFamily="34" charset="0"/>
                <a:buChar char="•"/>
              </a:pPr>
              <a:endParaRPr lang="zh-CN" altLang="en-US" sz="1200" dirty="0">
                <a:latin typeface="Arial" panose="020B0604020202020204" pitchFamily="34" charset="0"/>
                <a:ea typeface="汉仪大宋简" panose="02010609000101010101" pitchFamily="49" charset="-122"/>
                <a:cs typeface="Arial" panose="020B0604020202020204" pitchFamily="34" charset="0"/>
              </a:endParaRPr>
            </a:p>
          </p:txBody>
        </p:sp>
      </p:grpSp>
      <p:grpSp>
        <p:nvGrpSpPr>
          <p:cNvPr id="4" name="组合 20"/>
          <p:cNvGrpSpPr/>
          <p:nvPr/>
        </p:nvGrpSpPr>
        <p:grpSpPr>
          <a:xfrm>
            <a:off x="251521" y="1052736"/>
            <a:ext cx="8712967" cy="4860539"/>
            <a:chOff x="251521" y="1052736"/>
            <a:chExt cx="8712967" cy="4860539"/>
          </a:xfrm>
        </p:grpSpPr>
        <p:sp>
          <p:nvSpPr>
            <p:cNvPr id="22" name="矩形 21"/>
            <p:cNvSpPr/>
            <p:nvPr/>
          </p:nvSpPr>
          <p:spPr>
            <a:xfrm>
              <a:off x="3419872" y="1052736"/>
              <a:ext cx="5544616" cy="1569660"/>
            </a:xfrm>
            <a:prstGeom prst="rect">
              <a:avLst/>
            </a:prstGeom>
          </p:spPr>
          <p:txBody>
            <a:bodyPr wrap="square">
              <a:spAutoFit/>
            </a:bodyPr>
            <a:lstStyle/>
            <a:p>
              <a:pPr marL="457200" indent="-18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95%的化石都是海洋无脊椎动物，主要是贝壳类</a:t>
              </a:r>
              <a:r>
                <a:rPr lang="zh-CN" altLang="en-US" sz="3200" dirty="0" smtClean="0">
                  <a:latin typeface="Arial" panose="020B0604020202020204" pitchFamily="34" charset="0"/>
                  <a:ea typeface="汉仪大宋简" panose="02010609000101010101" pitchFamily="49" charset="-122"/>
                  <a:cs typeface="Arial" panose="020B0604020202020204" pitchFamily="34" charset="0"/>
                </a:rPr>
                <a:t>动物</a:t>
              </a:r>
              <a:endParaRPr lang="zh-CN" altLang="en-US" sz="1200" dirty="0">
                <a:latin typeface="Arial" panose="020B0604020202020204" pitchFamily="34" charset="0"/>
                <a:ea typeface="汉仪大宋简" panose="02010609000101010101" pitchFamily="49" charset="-122"/>
                <a:cs typeface="Arial" panose="020B0604020202020204" pitchFamily="34" charset="0"/>
              </a:endParaRPr>
            </a:p>
            <a:p>
              <a:pPr marL="457200" indent="-18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4.75%是藻类和</a:t>
              </a:r>
              <a:r>
                <a:rPr lang="zh-CN" altLang="en-US" sz="3200" dirty="0" smtClean="0">
                  <a:latin typeface="Arial" panose="020B0604020202020204" pitchFamily="34" charset="0"/>
                  <a:ea typeface="汉仪大宋简" panose="02010609000101010101" pitchFamily="49" charset="-122"/>
                  <a:cs typeface="Arial" panose="020B0604020202020204" pitchFamily="34" charset="0"/>
                </a:rPr>
                <a:t>植物</a:t>
              </a: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p:txBody>
        </p:sp>
        <p:pic>
          <p:nvPicPr>
            <p:cNvPr id="23" name="图片 22"/>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51521" y="1232756"/>
              <a:ext cx="3395200" cy="2232247"/>
            </a:xfrm>
            <a:prstGeom prst="rect">
              <a:avLst/>
            </a:prstGeom>
          </p:spPr>
        </p:pic>
        <p:pic>
          <p:nvPicPr>
            <p:cNvPr id="24" name="图片 23"/>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51521" y="3681028"/>
              <a:ext cx="3395200" cy="2232247"/>
            </a:xfrm>
            <a:prstGeom prst="rect">
              <a:avLst/>
            </a:prstGeom>
          </p:spPr>
        </p:pic>
      </p:grpSp>
      <p:grpSp>
        <p:nvGrpSpPr>
          <p:cNvPr id="5" name="组合 24"/>
          <p:cNvGrpSpPr/>
          <p:nvPr/>
        </p:nvGrpSpPr>
        <p:grpSpPr>
          <a:xfrm>
            <a:off x="251520" y="1052736"/>
            <a:ext cx="8712968" cy="4860538"/>
            <a:chOff x="251520" y="1052736"/>
            <a:chExt cx="8712968" cy="4860538"/>
          </a:xfrm>
        </p:grpSpPr>
        <p:sp>
          <p:nvSpPr>
            <p:cNvPr id="26" name="矩形 25"/>
            <p:cNvSpPr/>
            <p:nvPr/>
          </p:nvSpPr>
          <p:spPr>
            <a:xfrm>
              <a:off x="3419872" y="1052736"/>
              <a:ext cx="5544616" cy="2554545"/>
            </a:xfrm>
            <a:prstGeom prst="rect">
              <a:avLst/>
            </a:prstGeom>
          </p:spPr>
          <p:txBody>
            <a:bodyPr wrap="square">
              <a:spAutoFit/>
            </a:bodyPr>
            <a:lstStyle/>
            <a:p>
              <a:pPr marL="457200" indent="-18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95%的化石都是海洋无脊椎动物，主要是贝壳类</a:t>
              </a:r>
              <a:r>
                <a:rPr lang="zh-CN" altLang="en-US" sz="3200" dirty="0" smtClean="0">
                  <a:latin typeface="Arial" panose="020B0604020202020204" pitchFamily="34" charset="0"/>
                  <a:ea typeface="汉仪大宋简" panose="02010609000101010101" pitchFamily="49" charset="-122"/>
                  <a:cs typeface="Arial" panose="020B0604020202020204" pitchFamily="34" charset="0"/>
                </a:rPr>
                <a:t>动物</a:t>
              </a:r>
              <a:endParaRPr lang="zh-CN" altLang="en-US" sz="1200" dirty="0">
                <a:latin typeface="Arial" panose="020B0604020202020204" pitchFamily="34" charset="0"/>
                <a:ea typeface="汉仪大宋简" panose="02010609000101010101" pitchFamily="49" charset="-122"/>
                <a:cs typeface="Arial" panose="020B0604020202020204" pitchFamily="34" charset="0"/>
              </a:endParaRPr>
            </a:p>
            <a:p>
              <a:pPr marL="457200" indent="-18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4.75%是藻类和植物</a:t>
              </a:r>
            </a:p>
            <a:p>
              <a:pPr marL="457200" indent="-18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0.2375%是其他的无脊椎动物，包括</a:t>
              </a:r>
              <a:r>
                <a:rPr lang="zh-CN" altLang="en-US" sz="3200" dirty="0" smtClean="0">
                  <a:latin typeface="Arial" panose="020B0604020202020204" pitchFamily="34" charset="0"/>
                  <a:ea typeface="汉仪大宋简" panose="02010609000101010101" pitchFamily="49" charset="-122"/>
                  <a:cs typeface="Arial" panose="020B0604020202020204" pitchFamily="34" charset="0"/>
                </a:rPr>
                <a:t>昆虫</a:t>
              </a: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p:txBody>
        </p:sp>
        <p:pic>
          <p:nvPicPr>
            <p:cNvPr id="27" name="图片 26"/>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51520" y="1232756"/>
              <a:ext cx="3395200" cy="2232246"/>
            </a:xfrm>
            <a:prstGeom prst="rect">
              <a:avLst/>
            </a:prstGeom>
          </p:spPr>
        </p:pic>
        <p:pic>
          <p:nvPicPr>
            <p:cNvPr id="28" name="图片 27"/>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251520" y="3681028"/>
              <a:ext cx="3395200" cy="2232246"/>
            </a:xfrm>
            <a:prstGeom prst="rect">
              <a:avLst/>
            </a:prstGeom>
          </p:spPr>
        </p:pic>
      </p:grpSp>
      <p:grpSp>
        <p:nvGrpSpPr>
          <p:cNvPr id="6" name="组合 28"/>
          <p:cNvGrpSpPr/>
          <p:nvPr/>
        </p:nvGrpSpPr>
        <p:grpSpPr>
          <a:xfrm>
            <a:off x="251520" y="1052736"/>
            <a:ext cx="8712968" cy="4860538"/>
            <a:chOff x="251520" y="1052736"/>
            <a:chExt cx="8712968" cy="4860538"/>
          </a:xfrm>
        </p:grpSpPr>
        <p:sp>
          <p:nvSpPr>
            <p:cNvPr id="30" name="矩形 29"/>
            <p:cNvSpPr/>
            <p:nvPr/>
          </p:nvSpPr>
          <p:spPr>
            <a:xfrm>
              <a:off x="3419872" y="1052736"/>
              <a:ext cx="5544616" cy="3539430"/>
            </a:xfrm>
            <a:prstGeom prst="rect">
              <a:avLst/>
            </a:prstGeom>
          </p:spPr>
          <p:txBody>
            <a:bodyPr wrap="square">
              <a:spAutoFit/>
            </a:bodyPr>
            <a:lstStyle/>
            <a:p>
              <a:pPr marL="457200" indent="-18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95%的化石都是海洋无脊椎动物，主要是贝壳类</a:t>
              </a:r>
              <a:r>
                <a:rPr lang="zh-CN" altLang="en-US" sz="3200" dirty="0" smtClean="0">
                  <a:latin typeface="Arial" panose="020B0604020202020204" pitchFamily="34" charset="0"/>
                  <a:ea typeface="汉仪大宋简" panose="02010609000101010101" pitchFamily="49" charset="-122"/>
                  <a:cs typeface="Arial" panose="020B0604020202020204" pitchFamily="34" charset="0"/>
                </a:rPr>
                <a:t>动物</a:t>
              </a:r>
              <a:endParaRPr lang="zh-CN" altLang="en-US" sz="1200" dirty="0">
                <a:latin typeface="Arial" panose="020B0604020202020204" pitchFamily="34" charset="0"/>
                <a:ea typeface="汉仪大宋简" panose="02010609000101010101" pitchFamily="49" charset="-122"/>
                <a:cs typeface="Arial" panose="020B0604020202020204" pitchFamily="34" charset="0"/>
              </a:endParaRPr>
            </a:p>
            <a:p>
              <a:pPr marL="457200" indent="-18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4.75%是藻类和植物</a:t>
              </a:r>
            </a:p>
            <a:p>
              <a:pPr marL="457200" indent="-18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0.2375%是其他的无脊椎动物，包括昆虫</a:t>
              </a:r>
            </a:p>
            <a:p>
              <a:pPr marL="457200" indent="-18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0.0125%是脊椎动物，大多数是鱼类</a:t>
              </a:r>
              <a:r>
                <a:rPr lang="zh-CN" altLang="en-US" sz="3200" dirty="0" smtClean="0">
                  <a:latin typeface="Arial" panose="020B0604020202020204" pitchFamily="34" charset="0"/>
                  <a:ea typeface="汉仪大宋简" panose="02010609000101010101" pitchFamily="49" charset="-122"/>
                  <a:cs typeface="Arial" panose="020B0604020202020204" pitchFamily="34" charset="0"/>
                </a:rPr>
                <a:t>。</a:t>
              </a:r>
              <a:endParaRPr lang="zh-CN" altLang="en-US" sz="3200" dirty="0">
                <a:latin typeface="Arial" panose="020B0604020202020204" pitchFamily="34" charset="0"/>
                <a:ea typeface="汉仪大宋简" panose="02010609000101010101" pitchFamily="49" charset="-122"/>
                <a:cs typeface="Arial" panose="020B0604020202020204" pitchFamily="34" charset="0"/>
              </a:endParaRPr>
            </a:p>
          </p:txBody>
        </p:sp>
        <p:pic>
          <p:nvPicPr>
            <p:cNvPr id="31" name="图片 30"/>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251520" y="1232756"/>
              <a:ext cx="3395199" cy="2232246"/>
            </a:xfrm>
            <a:prstGeom prst="rect">
              <a:avLst/>
            </a:prstGeom>
          </p:spPr>
        </p:pic>
        <p:pic>
          <p:nvPicPr>
            <p:cNvPr id="32" name="图片 31"/>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251520" y="3681028"/>
              <a:ext cx="3395199" cy="2232246"/>
            </a:xfrm>
            <a:prstGeom prst="rect">
              <a:avLst/>
            </a:prstGeom>
          </p:spPr>
        </p:pic>
      </p:grpSp>
      <p:grpSp>
        <p:nvGrpSpPr>
          <p:cNvPr id="7" name="组合 32"/>
          <p:cNvGrpSpPr/>
          <p:nvPr/>
        </p:nvGrpSpPr>
        <p:grpSpPr>
          <a:xfrm>
            <a:off x="251520" y="1052736"/>
            <a:ext cx="8712968" cy="5016758"/>
            <a:chOff x="251520" y="1052736"/>
            <a:chExt cx="8712968" cy="5016758"/>
          </a:xfrm>
        </p:grpSpPr>
        <p:sp>
          <p:nvSpPr>
            <p:cNvPr id="34" name="矩形 33"/>
            <p:cNvSpPr/>
            <p:nvPr/>
          </p:nvSpPr>
          <p:spPr>
            <a:xfrm>
              <a:off x="3419872" y="1052736"/>
              <a:ext cx="5544616" cy="5016758"/>
            </a:xfrm>
            <a:prstGeom prst="rect">
              <a:avLst/>
            </a:prstGeom>
          </p:spPr>
          <p:txBody>
            <a:bodyPr wrap="square">
              <a:spAutoFit/>
            </a:bodyPr>
            <a:lstStyle/>
            <a:p>
              <a:pPr marL="457200" indent="-18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95%的化石都是海洋无脊椎动物，主要是贝壳类</a:t>
              </a:r>
              <a:r>
                <a:rPr lang="zh-CN" altLang="en-US" sz="3200" dirty="0" smtClean="0">
                  <a:latin typeface="Arial" panose="020B0604020202020204" pitchFamily="34" charset="0"/>
                  <a:ea typeface="汉仪大宋简" panose="02010609000101010101" pitchFamily="49" charset="-122"/>
                  <a:cs typeface="Arial" panose="020B0604020202020204" pitchFamily="34" charset="0"/>
                </a:rPr>
                <a:t>动物</a:t>
              </a:r>
              <a:endParaRPr lang="zh-CN" altLang="en-US" sz="1200" dirty="0">
                <a:latin typeface="Arial" panose="020B0604020202020204" pitchFamily="34" charset="0"/>
                <a:ea typeface="汉仪大宋简" panose="02010609000101010101" pitchFamily="49" charset="-122"/>
                <a:cs typeface="Arial" panose="020B0604020202020204" pitchFamily="34" charset="0"/>
              </a:endParaRPr>
            </a:p>
            <a:p>
              <a:pPr marL="457200" indent="-18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4.75%是藻类和植物</a:t>
              </a:r>
            </a:p>
            <a:p>
              <a:pPr marL="457200" indent="-18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0.2375%是其他的无脊椎动物，包括昆虫</a:t>
              </a:r>
            </a:p>
            <a:p>
              <a:pPr marL="457200" indent="-18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0.0125%是脊椎动物，大多数是鱼类。</a:t>
              </a:r>
            </a:p>
            <a:p>
              <a:pPr marL="457200" indent="-180000">
                <a:buFont typeface="Arial" panose="020B0604020202020204" pitchFamily="34" charset="0"/>
                <a:buChar char="•"/>
              </a:pPr>
              <a:r>
                <a:rPr lang="zh-CN" altLang="en-US" sz="3200" dirty="0">
                  <a:latin typeface="Arial" panose="020B0604020202020204" pitchFamily="34" charset="0"/>
                  <a:ea typeface="汉仪大宋简" panose="02010609000101010101" pitchFamily="49" charset="-122"/>
                  <a:cs typeface="Arial" panose="020B0604020202020204" pitchFamily="34" charset="0"/>
                </a:rPr>
                <a:t> 被发现的化石中很少有陆地脊椎动物（ &lt;&lt;1% ）；多数只有不到一块骨头。</a:t>
              </a:r>
            </a:p>
          </p:txBody>
        </p:sp>
        <p:pic>
          <p:nvPicPr>
            <p:cNvPr id="35" name="图片 34"/>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251520" y="1232756"/>
              <a:ext cx="3395199" cy="2232245"/>
            </a:xfrm>
            <a:prstGeom prst="rect">
              <a:avLst/>
            </a:prstGeom>
          </p:spPr>
        </p:pic>
        <p:pic>
          <p:nvPicPr>
            <p:cNvPr id="36" name="图片 35"/>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251520" y="3681028"/>
              <a:ext cx="3395199" cy="2232245"/>
            </a:xfrm>
            <a:prstGeom prst="rect">
              <a:avLst/>
            </a:prstGeom>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25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xit" presetSubtype="1" fill="hold" nodeType="clickEffect">
                                  <p:stCondLst>
                                    <p:cond delay="0"/>
                                  </p:stCondLst>
                                  <p:childTnLst>
                                    <p:animEffect transition="out" filter="wipe(up)">
                                      <p:cBhvr>
                                        <p:cTn id="11" dur="250"/>
                                        <p:tgtEl>
                                          <p:spTgt spid="3"/>
                                        </p:tgtEl>
                                      </p:cBhvr>
                                    </p:animEffect>
                                    <p:set>
                                      <p:cBhvr>
                                        <p:cTn id="12" dur="1" fill="hold">
                                          <p:stCondLst>
                                            <p:cond delay="249"/>
                                          </p:stCondLst>
                                        </p:cTn>
                                        <p:tgtEl>
                                          <p:spTgt spid="3"/>
                                        </p:tgtEl>
                                        <p:attrNameLst>
                                          <p:attrName>style.visibility</p:attrName>
                                        </p:attrNameLst>
                                      </p:cBhvr>
                                      <p:to>
                                        <p:strVal val="hidden"/>
                                      </p:to>
                                    </p:set>
                                  </p:childTnLst>
                                </p:cTn>
                              </p:par>
                            </p:childTnLst>
                          </p:cTn>
                        </p:par>
                        <p:par>
                          <p:cTn id="13" fill="hold">
                            <p:stCondLst>
                              <p:cond delay="250"/>
                            </p:stCondLst>
                            <p:childTnLst>
                              <p:par>
                                <p:cTn id="14" presetID="22" presetClass="entr" presetSubtype="1"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up)">
                                      <p:cBhvr>
                                        <p:cTn id="16" dur="25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xit" presetSubtype="1" fill="hold" nodeType="clickEffect">
                                  <p:stCondLst>
                                    <p:cond delay="0"/>
                                  </p:stCondLst>
                                  <p:childTnLst>
                                    <p:animEffect transition="out" filter="wipe(up)">
                                      <p:cBhvr>
                                        <p:cTn id="20" dur="250"/>
                                        <p:tgtEl>
                                          <p:spTgt spid="4"/>
                                        </p:tgtEl>
                                      </p:cBhvr>
                                    </p:animEffect>
                                    <p:set>
                                      <p:cBhvr>
                                        <p:cTn id="21" dur="1" fill="hold">
                                          <p:stCondLst>
                                            <p:cond delay="249"/>
                                          </p:stCondLst>
                                        </p:cTn>
                                        <p:tgtEl>
                                          <p:spTgt spid="4"/>
                                        </p:tgtEl>
                                        <p:attrNameLst>
                                          <p:attrName>style.visibility</p:attrName>
                                        </p:attrNameLst>
                                      </p:cBhvr>
                                      <p:to>
                                        <p:strVal val="hidden"/>
                                      </p:to>
                                    </p:set>
                                  </p:childTnLst>
                                </p:cTn>
                              </p:par>
                            </p:childTnLst>
                          </p:cTn>
                        </p:par>
                        <p:par>
                          <p:cTn id="22" fill="hold">
                            <p:stCondLst>
                              <p:cond delay="250"/>
                            </p:stCondLst>
                            <p:childTnLst>
                              <p:par>
                                <p:cTn id="23" presetID="22" presetClass="entr" presetSubtype="1"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25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xit" presetSubtype="1" fill="hold" nodeType="clickEffect">
                                  <p:stCondLst>
                                    <p:cond delay="0"/>
                                  </p:stCondLst>
                                  <p:childTnLst>
                                    <p:animEffect transition="out" filter="wipe(up)">
                                      <p:cBhvr>
                                        <p:cTn id="29" dur="250"/>
                                        <p:tgtEl>
                                          <p:spTgt spid="5"/>
                                        </p:tgtEl>
                                      </p:cBhvr>
                                    </p:animEffect>
                                    <p:set>
                                      <p:cBhvr>
                                        <p:cTn id="30" dur="1" fill="hold">
                                          <p:stCondLst>
                                            <p:cond delay="249"/>
                                          </p:stCondLst>
                                        </p:cTn>
                                        <p:tgtEl>
                                          <p:spTgt spid="5"/>
                                        </p:tgtEl>
                                        <p:attrNameLst>
                                          <p:attrName>style.visibility</p:attrName>
                                        </p:attrNameLst>
                                      </p:cBhvr>
                                      <p:to>
                                        <p:strVal val="hidden"/>
                                      </p:to>
                                    </p:set>
                                  </p:childTnLst>
                                </p:cTn>
                              </p:par>
                            </p:childTnLst>
                          </p:cTn>
                        </p:par>
                        <p:par>
                          <p:cTn id="31" fill="hold">
                            <p:stCondLst>
                              <p:cond delay="250"/>
                            </p:stCondLst>
                            <p:childTnLst>
                              <p:par>
                                <p:cTn id="32" presetID="22" presetClass="entr" presetSubtype="1" fill="hold"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up)">
                                      <p:cBhvr>
                                        <p:cTn id="34" dur="25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1" fill="hold" nodeType="clickEffect">
                                  <p:stCondLst>
                                    <p:cond delay="0"/>
                                  </p:stCondLst>
                                  <p:childTnLst>
                                    <p:animEffect transition="out" filter="wipe(up)">
                                      <p:cBhvr>
                                        <p:cTn id="38" dur="250"/>
                                        <p:tgtEl>
                                          <p:spTgt spid="6"/>
                                        </p:tgtEl>
                                      </p:cBhvr>
                                    </p:animEffect>
                                    <p:set>
                                      <p:cBhvr>
                                        <p:cTn id="39" dur="1" fill="hold">
                                          <p:stCondLst>
                                            <p:cond delay="249"/>
                                          </p:stCondLst>
                                        </p:cTn>
                                        <p:tgtEl>
                                          <p:spTgt spid="6"/>
                                        </p:tgtEl>
                                        <p:attrNameLst>
                                          <p:attrName>style.visibility</p:attrName>
                                        </p:attrNameLst>
                                      </p:cBhvr>
                                      <p:to>
                                        <p:strVal val="hidden"/>
                                      </p:to>
                                    </p:set>
                                  </p:childTnLst>
                                </p:cTn>
                              </p:par>
                            </p:childTnLst>
                          </p:cTn>
                        </p:par>
                        <p:par>
                          <p:cTn id="40" fill="hold">
                            <p:stCondLst>
                              <p:cond delay="250"/>
                            </p:stCondLst>
                            <p:childTnLst>
                              <p:par>
                                <p:cTn id="41" presetID="22" presetClass="entr" presetSubtype="1"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up)">
                                      <p:cBhvr>
                                        <p:cTn id="43"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ctrTitle"/>
          </p:nvPr>
        </p:nvSpPr>
        <p:spPr/>
        <p:txBody>
          <a:bodyPr/>
          <a:lstStyle/>
          <a:p>
            <a:endParaRPr lang="zh-CN" altLang="en-US"/>
          </a:p>
        </p:txBody>
      </p:sp>
      <p:sp>
        <p:nvSpPr>
          <p:cNvPr id="5" name="Content Placeholder 4"/>
          <p:cNvSpPr>
            <a:spLocks noGrp="1"/>
          </p:cNvSpPr>
          <p:nvPr>
            <p:ph type="subTitle" idx="1"/>
          </p:nvPr>
        </p:nvSpPr>
        <p:spPr>
          <a:xfrm>
            <a:off x="0" y="71414"/>
            <a:ext cx="9144000" cy="590931"/>
          </a:xfrm>
        </p:spPr>
        <p:txBody>
          <a:bodyPr>
            <a:noAutofit/>
          </a:bodyPr>
          <a:lstStyle/>
          <a:p>
            <a:pPr defTabSz="685800">
              <a:spcBef>
                <a:spcPct val="0"/>
              </a:spcBef>
              <a:defRPr/>
            </a:pPr>
            <a:r>
              <a:rPr lang="zh-CN" altLang="en-US" sz="4000" dirty="0">
                <a:latin typeface="微软雅黑" panose="020B0503020204020204" pitchFamily="34" charset="-122"/>
              </a:rPr>
              <a:t>化石记录都是从哪儿来的？</a:t>
            </a:r>
          </a:p>
        </p:txBody>
      </p:sp>
      <p:sp>
        <p:nvSpPr>
          <p:cNvPr id="16" name="Content Placeholder 4"/>
          <p:cNvSpPr txBox="1">
            <a:spLocks/>
          </p:cNvSpPr>
          <p:nvPr/>
        </p:nvSpPr>
        <p:spPr>
          <a:xfrm>
            <a:off x="1043608" y="1988840"/>
            <a:ext cx="7200800" cy="21602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4000" dirty="0" smtClean="0">
                <a:latin typeface="汉仪大宋简" panose="02010609000101010101" pitchFamily="49" charset="-122"/>
                <a:ea typeface="汉仪大宋简" panose="02010609000101010101" pitchFamily="49" charset="-122"/>
                <a:cs typeface="Arial" panose="020B0604020202020204" pitchFamily="34" charset="0"/>
              </a:rPr>
              <a:t>化石记录是一个在水下沉积的记录！</a:t>
            </a:r>
          </a:p>
          <a:p>
            <a:pPr>
              <a:lnSpc>
                <a:spcPct val="50000"/>
              </a:lnSpc>
            </a:pPr>
            <a:endParaRPr lang="zh-CN" altLang="en-US" sz="4000" dirty="0" smtClean="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4000" dirty="0" smtClean="0">
                <a:latin typeface="汉仪大宋简" panose="02010609000101010101" pitchFamily="49" charset="-122"/>
                <a:ea typeface="汉仪大宋简" panose="02010609000101010101" pitchFamily="49" charset="-122"/>
                <a:cs typeface="Arial" panose="020B0604020202020204" pitchFamily="34" charset="0"/>
              </a:rPr>
              <a:t>地球上的大部分化石都是在挪亚洪水期间和之后不久形成的</a:t>
            </a:r>
            <a:endParaRPr lang="zh-CN" altLang="en-US" sz="4000" dirty="0">
              <a:latin typeface="汉仪大宋简" panose="02010609000101010101" pitchFamily="49" charset="-122"/>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标题 15"/>
          <p:cNvSpPr>
            <a:spLocks noGrp="1"/>
          </p:cNvSpPr>
          <p:nvPr>
            <p:ph type="title"/>
          </p:nvPr>
        </p:nvSpPr>
        <p:spPr>
          <a:xfrm>
            <a:off x="0" y="106600"/>
            <a:ext cx="9144000" cy="646331"/>
          </a:xfrm>
        </p:spPr>
        <p:txBody>
          <a:bodyPr/>
          <a:lstStyle/>
          <a:p>
            <a:r>
              <a:rPr lang="zh-CN" altLang="en-US" dirty="0"/>
              <a:t>圣经对洪水的描述</a:t>
            </a:r>
          </a:p>
        </p:txBody>
      </p:sp>
      <p:sp>
        <p:nvSpPr>
          <p:cNvPr id="2" name="内容占位符 1"/>
          <p:cNvSpPr>
            <a:spLocks noGrp="1"/>
          </p:cNvSpPr>
          <p:nvPr>
            <p:ph sz="quarter" idx="4294967295"/>
          </p:nvPr>
        </p:nvSpPr>
        <p:spPr>
          <a:xfrm>
            <a:off x="683568" y="1988840"/>
            <a:ext cx="8352928" cy="590550"/>
          </a:xfrm>
        </p:spPr>
        <p:txBody>
          <a:bodyPr>
            <a:noAutofit/>
          </a:bodyPr>
          <a:lstStyle/>
          <a:p>
            <a:pPr marL="0" indent="-360000"/>
            <a:r>
              <a:rPr lang="zh-CN" altLang="en-US" sz="4000" dirty="0">
                <a:latin typeface="Arial" panose="020B0604020202020204" pitchFamily="34" charset="0"/>
                <a:ea typeface="汉仪大宋简" panose="02010609000101010101" pitchFamily="49" charset="-122"/>
                <a:cs typeface="Arial" panose="020B0604020202020204" pitchFamily="34" charset="0"/>
              </a:rPr>
              <a:t>这段经文似乎指出了三个阶段：</a:t>
            </a:r>
            <a:endParaRPr lang="en-US" altLang="zh-CN" sz="4000" dirty="0">
              <a:latin typeface="Arial" panose="020B0604020202020204" pitchFamily="34" charset="0"/>
              <a:ea typeface="汉仪大宋简" panose="02010609000101010101" pitchFamily="49" charset="-122"/>
              <a:cs typeface="Arial" panose="020B0604020202020204" pitchFamily="34" charset="0"/>
            </a:endParaRPr>
          </a:p>
          <a:p>
            <a:pPr marL="0" indent="-360000">
              <a:lnSpc>
                <a:spcPct val="10000"/>
              </a:lnSpc>
            </a:pPr>
            <a:endParaRPr lang="zh-CN" altLang="en-US" sz="4000" dirty="0">
              <a:latin typeface="Arial" panose="020B0604020202020204" pitchFamily="34" charset="0"/>
              <a:ea typeface="汉仪大宋简" panose="02010609000101010101" pitchFamily="49" charset="-122"/>
              <a:cs typeface="Arial" panose="020B0604020202020204" pitchFamily="34" charset="0"/>
            </a:endParaRPr>
          </a:p>
          <a:p>
            <a:pPr marL="540000" lvl="1" indent="-360000">
              <a:buClr>
                <a:srgbClr val="000000"/>
              </a:buClr>
              <a:buSzPct val="100000"/>
              <a:buFont typeface="Arial" panose="020B0604020202020204" pitchFamily="34" charset="0"/>
              <a:buChar char="•"/>
            </a:pPr>
            <a:r>
              <a:rPr lang="en-US" altLang="zh-CN" sz="4000" dirty="0">
                <a:solidFill>
                  <a:schemeClr val="tx1"/>
                </a:solidFill>
                <a:latin typeface="Arial" panose="020B0604020202020204" pitchFamily="34" charset="0"/>
                <a:ea typeface="汉仪大宋简" panose="02010609000101010101" pitchFamily="49" charset="-122"/>
                <a:cs typeface="Arial" panose="020B0604020202020204" pitchFamily="34" charset="0"/>
              </a:rPr>
              <a:t>1—40</a:t>
            </a:r>
            <a:r>
              <a:rPr lang="zh-CN" altLang="en-US" sz="4000" dirty="0">
                <a:solidFill>
                  <a:schemeClr val="tx1"/>
                </a:solidFill>
                <a:latin typeface="Arial" panose="020B0604020202020204" pitchFamily="34" charset="0"/>
                <a:ea typeface="汉仪大宋简" panose="02010609000101010101" pitchFamily="49" charset="-122"/>
                <a:cs typeface="Arial" panose="020B0604020202020204" pitchFamily="34" charset="0"/>
              </a:rPr>
              <a:t>天：洪水逐渐上涨</a:t>
            </a:r>
          </a:p>
          <a:p>
            <a:pPr marL="540000" lvl="1" indent="-360000">
              <a:buClr>
                <a:srgbClr val="000000"/>
              </a:buClr>
              <a:buSzPct val="100000"/>
              <a:buFont typeface="Arial" panose="020B0604020202020204" pitchFamily="34" charset="0"/>
              <a:buChar char="•"/>
            </a:pPr>
            <a:r>
              <a:rPr lang="en-US" altLang="zh-CN" sz="4000" dirty="0">
                <a:solidFill>
                  <a:schemeClr val="tx1"/>
                </a:solidFill>
                <a:latin typeface="Arial" panose="020B0604020202020204" pitchFamily="34" charset="0"/>
                <a:ea typeface="汉仪大宋简" panose="02010609000101010101" pitchFamily="49" charset="-122"/>
                <a:cs typeface="Arial" panose="020B0604020202020204" pitchFamily="34" charset="0"/>
              </a:rPr>
              <a:t>41—150</a:t>
            </a:r>
            <a:r>
              <a:rPr lang="zh-CN" altLang="en-US" sz="4000" dirty="0">
                <a:solidFill>
                  <a:schemeClr val="tx1"/>
                </a:solidFill>
                <a:latin typeface="Arial" panose="020B0604020202020204" pitchFamily="34" charset="0"/>
                <a:ea typeface="汉仪大宋简" panose="02010609000101010101" pitchFamily="49" charset="-122"/>
                <a:cs typeface="Arial" panose="020B0604020202020204" pitchFamily="34" charset="0"/>
              </a:rPr>
              <a:t>天：洪水漫过整个地球</a:t>
            </a:r>
          </a:p>
          <a:p>
            <a:pPr marL="540000" lvl="1" indent="-360000">
              <a:buClr>
                <a:srgbClr val="000000"/>
              </a:buClr>
              <a:buSzPct val="100000"/>
              <a:buFont typeface="Arial" panose="020B0604020202020204" pitchFamily="34" charset="0"/>
              <a:buChar char="•"/>
            </a:pPr>
            <a:r>
              <a:rPr lang="en-US" altLang="zh-CN" sz="4000" dirty="0">
                <a:solidFill>
                  <a:schemeClr val="tx1"/>
                </a:solidFill>
                <a:latin typeface="Arial" panose="020B0604020202020204" pitchFamily="34" charset="0"/>
                <a:ea typeface="汉仪大宋简" panose="02010609000101010101" pitchFamily="49" charset="-122"/>
                <a:cs typeface="Arial" panose="020B0604020202020204" pitchFamily="34" charset="0"/>
              </a:rPr>
              <a:t>151—</a:t>
            </a:r>
            <a:r>
              <a:rPr lang="zh-CN" altLang="en-US" sz="4000" dirty="0">
                <a:solidFill>
                  <a:schemeClr val="tx1"/>
                </a:solidFill>
                <a:latin typeface="Arial" panose="020B0604020202020204" pitchFamily="34" charset="0"/>
                <a:ea typeface="汉仪大宋简" panose="02010609000101010101" pitchFamily="49" charset="-122"/>
                <a:cs typeface="Arial" panose="020B0604020202020204" pitchFamily="34" charset="0"/>
              </a:rPr>
              <a:t>约</a:t>
            </a:r>
            <a:r>
              <a:rPr lang="en-US" altLang="zh-CN" sz="4000" dirty="0">
                <a:solidFill>
                  <a:schemeClr val="tx1"/>
                </a:solidFill>
                <a:latin typeface="Arial" panose="020B0604020202020204" pitchFamily="34" charset="0"/>
                <a:ea typeface="汉仪大宋简" panose="02010609000101010101" pitchFamily="49" charset="-122"/>
                <a:cs typeface="Arial" panose="020B0604020202020204" pitchFamily="34" charset="0"/>
              </a:rPr>
              <a:t>371</a:t>
            </a:r>
            <a:r>
              <a:rPr lang="zh-CN" altLang="en-US" sz="4000" dirty="0">
                <a:solidFill>
                  <a:schemeClr val="tx1"/>
                </a:solidFill>
                <a:latin typeface="Arial" panose="020B0604020202020204" pitchFamily="34" charset="0"/>
                <a:ea typeface="汉仪大宋简" panose="02010609000101010101" pitchFamily="49" charset="-122"/>
                <a:cs typeface="Arial" panose="020B0604020202020204" pitchFamily="34" charset="0"/>
              </a:rPr>
              <a:t>天：洪水渐渐消退</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9"/>
          <p:cNvGrpSpPr/>
          <p:nvPr/>
        </p:nvGrpSpPr>
        <p:grpSpPr>
          <a:xfrm>
            <a:off x="179512" y="1268760"/>
            <a:ext cx="8784976" cy="4706587"/>
            <a:chOff x="1343472" y="980727"/>
            <a:chExt cx="9401128" cy="5036693"/>
          </a:xfrm>
        </p:grpSpPr>
        <p:sp>
          <p:nvSpPr>
            <p:cNvPr id="41" name="Rectangle 4"/>
            <p:cNvSpPr>
              <a:spLocks noChangeArrowheads="1"/>
            </p:cNvSpPr>
            <p:nvPr/>
          </p:nvSpPr>
          <p:spPr bwMode="auto">
            <a:xfrm>
              <a:off x="1343472" y="980727"/>
              <a:ext cx="9367553" cy="5024241"/>
            </a:xfrm>
            <a:prstGeom prst="rect">
              <a:avLst/>
            </a:prstGeom>
            <a:gradFill rotWithShape="0">
              <a:gsLst>
                <a:gs pos="0">
                  <a:srgbClr val="8488C4"/>
                </a:gs>
                <a:gs pos="26500">
                  <a:srgbClr val="D4DEFF"/>
                </a:gs>
                <a:gs pos="41500">
                  <a:srgbClr val="D4DEFF"/>
                </a:gs>
                <a:gs pos="50000">
                  <a:srgbClr val="96AB94"/>
                </a:gs>
                <a:gs pos="58500">
                  <a:srgbClr val="D4DEFF"/>
                </a:gs>
                <a:gs pos="73500">
                  <a:srgbClr val="D4DEFF"/>
                </a:gs>
                <a:gs pos="100000">
                  <a:srgbClr val="8488C4"/>
                </a:gs>
              </a:gsLst>
              <a:lin ang="5400000" scaled="1"/>
            </a:gradFill>
            <a:ln w="57150">
              <a:solidFill>
                <a:schemeClr val="bg2"/>
              </a:solidFill>
              <a:miter lim="800000"/>
              <a:headEnd/>
              <a:tailEnd/>
            </a:ln>
            <a:effectLst/>
          </p:spPr>
          <p:txBody>
            <a:bodyPr wrap="none" anchor="ctr"/>
            <a:lstStyle/>
            <a:p>
              <a:endParaRPr lang="en-AU"/>
            </a:p>
          </p:txBody>
        </p:sp>
        <p:grpSp>
          <p:nvGrpSpPr>
            <p:cNvPr id="3" name="Group 5"/>
            <p:cNvGrpSpPr>
              <a:grpSpLocks/>
            </p:cNvGrpSpPr>
            <p:nvPr/>
          </p:nvGrpSpPr>
          <p:grpSpPr bwMode="auto">
            <a:xfrm>
              <a:off x="1544925" y="4423609"/>
              <a:ext cx="5842130" cy="1294972"/>
              <a:chOff x="624" y="3504"/>
              <a:chExt cx="2784" cy="384"/>
            </a:xfrm>
          </p:grpSpPr>
          <p:pic>
            <p:nvPicPr>
              <p:cNvPr id="64" name="Picture 6" descr="BCKGRND3"/>
              <p:cNvPicPr>
                <a:picLocks noChangeAspect="1" noChangeArrowheads="1"/>
              </p:cNvPicPr>
              <p:nvPr/>
            </p:nvPicPr>
            <p:blipFill>
              <a:blip r:embed="rId3" cstate="screen"/>
              <a:srcRect/>
              <a:stretch>
                <a:fillRect/>
              </a:stretch>
            </p:blipFill>
            <p:spPr bwMode="auto">
              <a:xfrm>
                <a:off x="624" y="3504"/>
                <a:ext cx="1392" cy="384"/>
              </a:xfrm>
              <a:prstGeom prst="rect">
                <a:avLst/>
              </a:prstGeom>
              <a:noFill/>
            </p:spPr>
          </p:pic>
          <p:pic>
            <p:nvPicPr>
              <p:cNvPr id="65" name="Picture 7" descr="BCKGRND3"/>
              <p:cNvPicPr>
                <a:picLocks noChangeAspect="1" noChangeArrowheads="1"/>
              </p:cNvPicPr>
              <p:nvPr/>
            </p:nvPicPr>
            <p:blipFill>
              <a:blip r:embed="rId3" cstate="screen"/>
              <a:srcRect/>
              <a:stretch>
                <a:fillRect/>
              </a:stretch>
            </p:blipFill>
            <p:spPr bwMode="auto">
              <a:xfrm>
                <a:off x="2016" y="3504"/>
                <a:ext cx="1392" cy="384"/>
              </a:xfrm>
              <a:prstGeom prst="rect">
                <a:avLst/>
              </a:prstGeom>
              <a:noFill/>
            </p:spPr>
          </p:pic>
        </p:grpSp>
        <p:grpSp>
          <p:nvGrpSpPr>
            <p:cNvPr id="4" name="Group 8"/>
            <p:cNvGrpSpPr>
              <a:grpSpLocks/>
            </p:cNvGrpSpPr>
            <p:nvPr/>
          </p:nvGrpSpPr>
          <p:grpSpPr bwMode="auto">
            <a:xfrm>
              <a:off x="1561712" y="2821496"/>
              <a:ext cx="6144309" cy="796906"/>
              <a:chOff x="576" y="3072"/>
              <a:chExt cx="2928" cy="384"/>
            </a:xfrm>
          </p:grpSpPr>
          <p:pic>
            <p:nvPicPr>
              <p:cNvPr id="62" name="Picture 9" descr="BCKGRND3"/>
              <p:cNvPicPr>
                <a:picLocks noChangeAspect="1" noChangeArrowheads="1"/>
              </p:cNvPicPr>
              <p:nvPr/>
            </p:nvPicPr>
            <p:blipFill>
              <a:blip r:embed="rId4" cstate="screen"/>
              <a:srcRect/>
              <a:stretch>
                <a:fillRect/>
              </a:stretch>
            </p:blipFill>
            <p:spPr bwMode="auto">
              <a:xfrm>
                <a:off x="576" y="3072"/>
                <a:ext cx="1488" cy="384"/>
              </a:xfrm>
              <a:prstGeom prst="rect">
                <a:avLst/>
              </a:prstGeom>
              <a:noFill/>
            </p:spPr>
          </p:pic>
          <p:pic>
            <p:nvPicPr>
              <p:cNvPr id="63" name="Picture 10" descr="BCKGRND3"/>
              <p:cNvPicPr>
                <a:picLocks noChangeAspect="1" noChangeArrowheads="1"/>
              </p:cNvPicPr>
              <p:nvPr/>
            </p:nvPicPr>
            <p:blipFill>
              <a:blip r:embed="rId4" cstate="screen"/>
              <a:srcRect/>
              <a:stretch>
                <a:fillRect/>
              </a:stretch>
            </p:blipFill>
            <p:spPr bwMode="auto">
              <a:xfrm>
                <a:off x="2016" y="3072"/>
                <a:ext cx="1488" cy="384"/>
              </a:xfrm>
              <a:prstGeom prst="rect">
                <a:avLst/>
              </a:prstGeom>
              <a:noFill/>
            </p:spPr>
          </p:pic>
        </p:grpSp>
        <p:grpSp>
          <p:nvGrpSpPr>
            <p:cNvPr id="5" name="Group 11"/>
            <p:cNvGrpSpPr>
              <a:grpSpLocks/>
            </p:cNvGrpSpPr>
            <p:nvPr/>
          </p:nvGrpSpPr>
          <p:grpSpPr bwMode="auto">
            <a:xfrm>
              <a:off x="1544925" y="1279567"/>
              <a:ext cx="5640677" cy="796906"/>
              <a:chOff x="1920" y="2304"/>
              <a:chExt cx="2688" cy="384"/>
            </a:xfrm>
          </p:grpSpPr>
          <p:pic>
            <p:nvPicPr>
              <p:cNvPr id="55" name="Picture 12" descr="BCKGRND4"/>
              <p:cNvPicPr>
                <a:picLocks noChangeAspect="1" noChangeArrowheads="1"/>
              </p:cNvPicPr>
              <p:nvPr/>
            </p:nvPicPr>
            <p:blipFill>
              <a:blip r:embed="rId5" cstate="screen"/>
              <a:srcRect/>
              <a:stretch>
                <a:fillRect/>
              </a:stretch>
            </p:blipFill>
            <p:spPr bwMode="auto">
              <a:xfrm>
                <a:off x="2304" y="2304"/>
                <a:ext cx="384" cy="384"/>
              </a:xfrm>
              <a:prstGeom prst="rect">
                <a:avLst/>
              </a:prstGeom>
              <a:noFill/>
            </p:spPr>
          </p:pic>
          <p:pic>
            <p:nvPicPr>
              <p:cNvPr id="56" name="Picture 13" descr="BCKGRND4"/>
              <p:cNvPicPr>
                <a:picLocks noChangeAspect="1" noChangeArrowheads="1"/>
              </p:cNvPicPr>
              <p:nvPr/>
            </p:nvPicPr>
            <p:blipFill>
              <a:blip r:embed="rId5" cstate="screen"/>
              <a:srcRect/>
              <a:stretch>
                <a:fillRect/>
              </a:stretch>
            </p:blipFill>
            <p:spPr bwMode="auto">
              <a:xfrm>
                <a:off x="1920" y="2304"/>
                <a:ext cx="384" cy="384"/>
              </a:xfrm>
              <a:prstGeom prst="rect">
                <a:avLst/>
              </a:prstGeom>
              <a:noFill/>
            </p:spPr>
          </p:pic>
          <p:pic>
            <p:nvPicPr>
              <p:cNvPr id="57" name="Picture 14" descr="BCKGRND4"/>
              <p:cNvPicPr>
                <a:picLocks noChangeAspect="1" noChangeArrowheads="1"/>
              </p:cNvPicPr>
              <p:nvPr/>
            </p:nvPicPr>
            <p:blipFill>
              <a:blip r:embed="rId5" cstate="screen"/>
              <a:srcRect/>
              <a:stretch>
                <a:fillRect/>
              </a:stretch>
            </p:blipFill>
            <p:spPr bwMode="auto">
              <a:xfrm>
                <a:off x="2688" y="2304"/>
                <a:ext cx="384" cy="384"/>
              </a:xfrm>
              <a:prstGeom prst="rect">
                <a:avLst/>
              </a:prstGeom>
              <a:noFill/>
            </p:spPr>
          </p:pic>
          <p:pic>
            <p:nvPicPr>
              <p:cNvPr id="58" name="Picture 15" descr="BCKGRND4"/>
              <p:cNvPicPr>
                <a:picLocks noChangeAspect="1" noChangeArrowheads="1"/>
              </p:cNvPicPr>
              <p:nvPr/>
            </p:nvPicPr>
            <p:blipFill>
              <a:blip r:embed="rId5" cstate="screen"/>
              <a:srcRect/>
              <a:stretch>
                <a:fillRect/>
              </a:stretch>
            </p:blipFill>
            <p:spPr bwMode="auto">
              <a:xfrm>
                <a:off x="3072" y="2304"/>
                <a:ext cx="384" cy="384"/>
              </a:xfrm>
              <a:prstGeom prst="rect">
                <a:avLst/>
              </a:prstGeom>
              <a:noFill/>
            </p:spPr>
          </p:pic>
          <p:pic>
            <p:nvPicPr>
              <p:cNvPr id="59" name="Picture 16" descr="BCKGRND4"/>
              <p:cNvPicPr>
                <a:picLocks noChangeAspect="1" noChangeArrowheads="1"/>
              </p:cNvPicPr>
              <p:nvPr/>
            </p:nvPicPr>
            <p:blipFill>
              <a:blip r:embed="rId5" cstate="screen"/>
              <a:srcRect/>
              <a:stretch>
                <a:fillRect/>
              </a:stretch>
            </p:blipFill>
            <p:spPr bwMode="auto">
              <a:xfrm>
                <a:off x="3456" y="2304"/>
                <a:ext cx="384" cy="384"/>
              </a:xfrm>
              <a:prstGeom prst="rect">
                <a:avLst/>
              </a:prstGeom>
              <a:noFill/>
            </p:spPr>
          </p:pic>
          <p:pic>
            <p:nvPicPr>
              <p:cNvPr id="60" name="Picture 17" descr="BCKGRND4"/>
              <p:cNvPicPr>
                <a:picLocks noChangeAspect="1" noChangeArrowheads="1"/>
              </p:cNvPicPr>
              <p:nvPr/>
            </p:nvPicPr>
            <p:blipFill>
              <a:blip r:embed="rId5" cstate="screen"/>
              <a:srcRect/>
              <a:stretch>
                <a:fillRect/>
              </a:stretch>
            </p:blipFill>
            <p:spPr bwMode="auto">
              <a:xfrm>
                <a:off x="3840" y="2304"/>
                <a:ext cx="384" cy="384"/>
              </a:xfrm>
              <a:prstGeom prst="rect">
                <a:avLst/>
              </a:prstGeom>
              <a:noFill/>
            </p:spPr>
          </p:pic>
          <p:pic>
            <p:nvPicPr>
              <p:cNvPr id="61" name="Picture 18" descr="BCKGRND4"/>
              <p:cNvPicPr>
                <a:picLocks noChangeAspect="1" noChangeArrowheads="1"/>
              </p:cNvPicPr>
              <p:nvPr/>
            </p:nvPicPr>
            <p:blipFill>
              <a:blip r:embed="rId5" cstate="screen"/>
              <a:srcRect/>
              <a:stretch>
                <a:fillRect/>
              </a:stretch>
            </p:blipFill>
            <p:spPr bwMode="auto">
              <a:xfrm>
                <a:off x="4224" y="2304"/>
                <a:ext cx="384" cy="384"/>
              </a:xfrm>
              <a:prstGeom prst="rect">
                <a:avLst/>
              </a:prstGeom>
              <a:noFill/>
            </p:spPr>
          </p:pic>
        </p:grpSp>
        <p:grpSp>
          <p:nvGrpSpPr>
            <p:cNvPr id="6" name="Group 19"/>
            <p:cNvGrpSpPr>
              <a:grpSpLocks/>
            </p:cNvGrpSpPr>
            <p:nvPr/>
          </p:nvGrpSpPr>
          <p:grpSpPr bwMode="auto">
            <a:xfrm>
              <a:off x="1544925" y="2076472"/>
              <a:ext cx="5741403" cy="796906"/>
              <a:chOff x="576" y="2688"/>
              <a:chExt cx="2736" cy="384"/>
            </a:xfrm>
          </p:grpSpPr>
          <p:pic>
            <p:nvPicPr>
              <p:cNvPr id="52" name="Picture 20" descr="BCKGRND3"/>
              <p:cNvPicPr>
                <a:picLocks noChangeAspect="1" noChangeArrowheads="1"/>
              </p:cNvPicPr>
              <p:nvPr/>
            </p:nvPicPr>
            <p:blipFill>
              <a:blip r:embed="rId6" cstate="screen"/>
              <a:srcRect/>
              <a:stretch>
                <a:fillRect/>
              </a:stretch>
            </p:blipFill>
            <p:spPr bwMode="auto">
              <a:xfrm>
                <a:off x="576" y="2688"/>
                <a:ext cx="912" cy="384"/>
              </a:xfrm>
              <a:prstGeom prst="rect">
                <a:avLst/>
              </a:prstGeom>
              <a:noFill/>
              <a:ln w="57150">
                <a:noFill/>
                <a:miter lim="800000"/>
                <a:headEnd/>
                <a:tailEnd/>
              </a:ln>
            </p:spPr>
          </p:pic>
          <p:pic>
            <p:nvPicPr>
              <p:cNvPr id="53" name="Picture 21" descr="BCKGRND3"/>
              <p:cNvPicPr>
                <a:picLocks noChangeAspect="1" noChangeArrowheads="1"/>
              </p:cNvPicPr>
              <p:nvPr/>
            </p:nvPicPr>
            <p:blipFill>
              <a:blip r:embed="rId6" cstate="screen"/>
              <a:srcRect/>
              <a:stretch>
                <a:fillRect/>
              </a:stretch>
            </p:blipFill>
            <p:spPr bwMode="auto">
              <a:xfrm>
                <a:off x="1488" y="2688"/>
                <a:ext cx="912" cy="384"/>
              </a:xfrm>
              <a:prstGeom prst="rect">
                <a:avLst/>
              </a:prstGeom>
              <a:noFill/>
              <a:ln w="57150">
                <a:noFill/>
                <a:miter lim="800000"/>
                <a:headEnd/>
                <a:tailEnd/>
              </a:ln>
            </p:spPr>
          </p:pic>
          <p:pic>
            <p:nvPicPr>
              <p:cNvPr id="54" name="Picture 22" descr="BCKGRND3"/>
              <p:cNvPicPr>
                <a:picLocks noChangeAspect="1" noChangeArrowheads="1"/>
              </p:cNvPicPr>
              <p:nvPr/>
            </p:nvPicPr>
            <p:blipFill>
              <a:blip r:embed="rId6" cstate="screen"/>
              <a:srcRect/>
              <a:stretch>
                <a:fillRect/>
              </a:stretch>
            </p:blipFill>
            <p:spPr bwMode="auto">
              <a:xfrm>
                <a:off x="2400" y="2688"/>
                <a:ext cx="912" cy="384"/>
              </a:xfrm>
              <a:prstGeom prst="rect">
                <a:avLst/>
              </a:prstGeom>
              <a:noFill/>
              <a:ln w="57150">
                <a:noFill/>
                <a:miter lim="800000"/>
                <a:headEnd/>
                <a:tailEnd/>
              </a:ln>
            </p:spPr>
          </p:pic>
        </p:grpSp>
        <p:pic>
          <p:nvPicPr>
            <p:cNvPr id="46" name="Picture 23" descr="BCKGRND3"/>
            <p:cNvPicPr>
              <a:picLocks noChangeAspect="1" noChangeArrowheads="1"/>
            </p:cNvPicPr>
            <p:nvPr/>
          </p:nvPicPr>
          <p:blipFill>
            <a:blip r:embed="rId7" cstate="screen"/>
            <a:srcRect/>
            <a:stretch>
              <a:fillRect/>
            </a:stretch>
          </p:blipFill>
          <p:spPr bwMode="auto">
            <a:xfrm>
              <a:off x="1544925" y="3670284"/>
              <a:ext cx="1913801" cy="796906"/>
            </a:xfrm>
            <a:prstGeom prst="rect">
              <a:avLst/>
            </a:prstGeom>
            <a:noFill/>
          </p:spPr>
        </p:pic>
        <p:sp>
          <p:nvSpPr>
            <p:cNvPr id="47" name="Rectangle 24"/>
            <p:cNvSpPr>
              <a:spLocks noChangeArrowheads="1"/>
            </p:cNvSpPr>
            <p:nvPr/>
          </p:nvSpPr>
          <p:spPr bwMode="auto">
            <a:xfrm>
              <a:off x="1544925" y="1235986"/>
              <a:ext cx="5539950" cy="4482595"/>
            </a:xfrm>
            <a:prstGeom prst="rect">
              <a:avLst/>
            </a:prstGeom>
            <a:noFill/>
            <a:ln w="38100">
              <a:solidFill>
                <a:schemeClr val="bg2"/>
              </a:solidFill>
              <a:miter lim="800000"/>
              <a:headEnd/>
              <a:tailEnd/>
            </a:ln>
            <a:effectLst/>
          </p:spPr>
          <p:txBody>
            <a:bodyPr wrap="none" anchor="ctr"/>
            <a:lstStyle/>
            <a:p>
              <a:endParaRPr lang="en-AU"/>
            </a:p>
          </p:txBody>
        </p:sp>
        <p:pic>
          <p:nvPicPr>
            <p:cNvPr id="48" name="Picture 25" descr="BCKGRND3"/>
            <p:cNvPicPr>
              <a:picLocks noChangeAspect="1" noChangeArrowheads="1"/>
            </p:cNvPicPr>
            <p:nvPr/>
          </p:nvPicPr>
          <p:blipFill>
            <a:blip r:embed="rId7" cstate="screen"/>
            <a:srcRect/>
            <a:stretch>
              <a:fillRect/>
            </a:stretch>
          </p:blipFill>
          <p:spPr bwMode="auto">
            <a:xfrm>
              <a:off x="3458726" y="3670284"/>
              <a:ext cx="1913801" cy="796906"/>
            </a:xfrm>
            <a:prstGeom prst="rect">
              <a:avLst/>
            </a:prstGeom>
            <a:noFill/>
          </p:spPr>
        </p:pic>
        <p:pic>
          <p:nvPicPr>
            <p:cNvPr id="49" name="Picture 26" descr="BCKGRND3"/>
            <p:cNvPicPr>
              <a:picLocks noChangeAspect="1" noChangeArrowheads="1"/>
            </p:cNvPicPr>
            <p:nvPr/>
          </p:nvPicPr>
          <p:blipFill>
            <a:blip r:embed="rId7" cstate="screen"/>
            <a:srcRect/>
            <a:stretch>
              <a:fillRect/>
            </a:stretch>
          </p:blipFill>
          <p:spPr bwMode="auto">
            <a:xfrm>
              <a:off x="5372527" y="3670284"/>
              <a:ext cx="1913801" cy="796906"/>
            </a:xfrm>
            <a:prstGeom prst="rect">
              <a:avLst/>
            </a:prstGeom>
            <a:noFill/>
          </p:spPr>
        </p:pic>
        <p:sp>
          <p:nvSpPr>
            <p:cNvPr id="50" name="Freeform 27"/>
            <p:cNvSpPr>
              <a:spLocks/>
            </p:cNvSpPr>
            <p:nvPr/>
          </p:nvSpPr>
          <p:spPr bwMode="auto">
            <a:xfrm>
              <a:off x="5997870" y="993179"/>
              <a:ext cx="4746730" cy="5024241"/>
            </a:xfrm>
            <a:custGeom>
              <a:avLst/>
              <a:gdLst/>
              <a:ahLst/>
              <a:cxnLst>
                <a:cxn ang="0">
                  <a:pos x="4" y="0"/>
                </a:cxn>
                <a:cxn ang="0">
                  <a:pos x="26" y="156"/>
                </a:cxn>
                <a:cxn ang="0">
                  <a:pos x="93" y="211"/>
                </a:cxn>
                <a:cxn ang="0">
                  <a:pos x="170" y="323"/>
                </a:cxn>
                <a:cxn ang="0">
                  <a:pos x="248" y="623"/>
                </a:cxn>
                <a:cxn ang="0">
                  <a:pos x="259" y="667"/>
                </a:cxn>
                <a:cxn ang="0">
                  <a:pos x="237" y="700"/>
                </a:cxn>
                <a:cxn ang="0">
                  <a:pos x="181" y="878"/>
                </a:cxn>
                <a:cxn ang="0">
                  <a:pos x="215" y="1011"/>
                </a:cxn>
                <a:cxn ang="0">
                  <a:pos x="382" y="1178"/>
                </a:cxn>
                <a:cxn ang="0">
                  <a:pos x="404" y="1267"/>
                </a:cxn>
                <a:cxn ang="0">
                  <a:pos x="437" y="1367"/>
                </a:cxn>
                <a:cxn ang="0">
                  <a:pos x="393" y="1500"/>
                </a:cxn>
                <a:cxn ang="0">
                  <a:pos x="426" y="1767"/>
                </a:cxn>
                <a:cxn ang="0">
                  <a:pos x="437" y="1845"/>
                </a:cxn>
                <a:cxn ang="0">
                  <a:pos x="2262" y="1845"/>
                </a:cxn>
                <a:cxn ang="0">
                  <a:pos x="2262" y="5"/>
                </a:cxn>
                <a:cxn ang="0">
                  <a:pos x="4" y="0"/>
                </a:cxn>
              </a:cxnLst>
              <a:rect l="0" t="0" r="r" b="b"/>
              <a:pathLst>
                <a:path w="2262" h="1845">
                  <a:moveTo>
                    <a:pt x="4" y="0"/>
                  </a:moveTo>
                  <a:cubicBezTo>
                    <a:pt x="9" y="52"/>
                    <a:pt x="0" y="110"/>
                    <a:pt x="26" y="156"/>
                  </a:cubicBezTo>
                  <a:cubicBezTo>
                    <a:pt x="43" y="187"/>
                    <a:pt x="68" y="191"/>
                    <a:pt x="93" y="211"/>
                  </a:cubicBezTo>
                  <a:cubicBezTo>
                    <a:pt x="129" y="240"/>
                    <a:pt x="150" y="283"/>
                    <a:pt x="170" y="323"/>
                  </a:cubicBezTo>
                  <a:cubicBezTo>
                    <a:pt x="151" y="439"/>
                    <a:pt x="167" y="540"/>
                    <a:pt x="248" y="623"/>
                  </a:cubicBezTo>
                  <a:cubicBezTo>
                    <a:pt x="252" y="638"/>
                    <a:pt x="261" y="652"/>
                    <a:pt x="259" y="667"/>
                  </a:cubicBezTo>
                  <a:cubicBezTo>
                    <a:pt x="257" y="680"/>
                    <a:pt x="242" y="688"/>
                    <a:pt x="237" y="700"/>
                  </a:cubicBezTo>
                  <a:cubicBezTo>
                    <a:pt x="212" y="757"/>
                    <a:pt x="202" y="820"/>
                    <a:pt x="181" y="878"/>
                  </a:cubicBezTo>
                  <a:cubicBezTo>
                    <a:pt x="188" y="932"/>
                    <a:pt x="183" y="968"/>
                    <a:pt x="215" y="1011"/>
                  </a:cubicBezTo>
                  <a:cubicBezTo>
                    <a:pt x="271" y="1087"/>
                    <a:pt x="336" y="1089"/>
                    <a:pt x="382" y="1178"/>
                  </a:cubicBezTo>
                  <a:cubicBezTo>
                    <a:pt x="389" y="1208"/>
                    <a:pt x="397" y="1237"/>
                    <a:pt x="404" y="1267"/>
                  </a:cubicBezTo>
                  <a:cubicBezTo>
                    <a:pt x="412" y="1301"/>
                    <a:pt x="437" y="1367"/>
                    <a:pt x="437" y="1367"/>
                  </a:cubicBezTo>
                  <a:cubicBezTo>
                    <a:pt x="425" y="1441"/>
                    <a:pt x="414" y="1438"/>
                    <a:pt x="393" y="1500"/>
                  </a:cubicBezTo>
                  <a:cubicBezTo>
                    <a:pt x="384" y="1584"/>
                    <a:pt x="344" y="1713"/>
                    <a:pt x="426" y="1767"/>
                  </a:cubicBezTo>
                  <a:cubicBezTo>
                    <a:pt x="442" y="1814"/>
                    <a:pt x="437" y="1788"/>
                    <a:pt x="437" y="1845"/>
                  </a:cubicBezTo>
                  <a:lnTo>
                    <a:pt x="2262" y="1845"/>
                  </a:lnTo>
                  <a:lnTo>
                    <a:pt x="2262" y="5"/>
                  </a:lnTo>
                  <a:lnTo>
                    <a:pt x="4" y="0"/>
                  </a:lnTo>
                  <a:close/>
                </a:path>
              </a:pathLst>
            </a:custGeom>
            <a:solidFill>
              <a:srgbClr val="0AD0FE"/>
            </a:solidFill>
            <a:ln w="57150" cap="flat" cmpd="sng">
              <a:solidFill>
                <a:srgbClr val="000000"/>
              </a:solidFill>
              <a:prstDash val="solid"/>
              <a:round/>
              <a:headEnd/>
              <a:tailEnd/>
            </a:ln>
            <a:effectLst/>
          </p:spPr>
          <p:txBody>
            <a:bodyPr wrap="none" anchor="ctr"/>
            <a:lstStyle/>
            <a:p>
              <a:endParaRPr lang="en-AU"/>
            </a:p>
          </p:txBody>
        </p:sp>
        <p:sp>
          <p:nvSpPr>
            <p:cNvPr id="51" name="Line 28"/>
            <p:cNvSpPr>
              <a:spLocks noChangeShapeType="1"/>
            </p:cNvSpPr>
            <p:nvPr/>
          </p:nvSpPr>
          <p:spPr bwMode="auto">
            <a:xfrm>
              <a:off x="6027248" y="1235986"/>
              <a:ext cx="4715253" cy="0"/>
            </a:xfrm>
            <a:prstGeom prst="line">
              <a:avLst/>
            </a:prstGeom>
            <a:noFill/>
            <a:ln w="38100">
              <a:solidFill>
                <a:schemeClr val="bg2"/>
              </a:solidFill>
              <a:prstDash val="dash"/>
              <a:round/>
              <a:headEnd/>
              <a:tailEnd/>
            </a:ln>
            <a:effectLst/>
          </p:spPr>
          <p:txBody>
            <a:bodyPr wrap="none" anchor="ctr"/>
            <a:lstStyle/>
            <a:p>
              <a:endParaRPr lang="en-AU"/>
            </a:p>
          </p:txBody>
        </p:sp>
      </p:grpSp>
      <p:sp>
        <p:nvSpPr>
          <p:cNvPr id="66" name="Line 29"/>
          <p:cNvSpPr>
            <a:spLocks noChangeShapeType="1"/>
          </p:cNvSpPr>
          <p:nvPr/>
        </p:nvSpPr>
        <p:spPr bwMode="auto">
          <a:xfrm flipV="1">
            <a:off x="7071771" y="1484783"/>
            <a:ext cx="0" cy="4433023"/>
          </a:xfrm>
          <a:prstGeom prst="line">
            <a:avLst/>
          </a:prstGeom>
          <a:noFill/>
          <a:ln w="79375">
            <a:solidFill>
              <a:schemeClr val="tx1"/>
            </a:solidFill>
            <a:round/>
            <a:headEnd type="triangle" w="med" len="med"/>
            <a:tailEnd type="triangle" w="med" len="med"/>
          </a:ln>
          <a:effectLst/>
        </p:spPr>
        <p:txBody>
          <a:bodyPr wrap="none" anchor="ctr"/>
          <a:lstStyle/>
          <a:p>
            <a:endParaRPr lang="en-AU"/>
          </a:p>
        </p:txBody>
      </p:sp>
      <p:sp>
        <p:nvSpPr>
          <p:cNvPr id="67" name="Text Box 30"/>
          <p:cNvSpPr txBox="1">
            <a:spLocks noChangeArrowheads="1"/>
          </p:cNvSpPr>
          <p:nvPr/>
        </p:nvSpPr>
        <p:spPr bwMode="auto">
          <a:xfrm>
            <a:off x="6448526" y="2694545"/>
            <a:ext cx="1250686" cy="1754326"/>
          </a:xfrm>
          <a:prstGeom prst="rect">
            <a:avLst/>
          </a:prstGeom>
          <a:gradFill rotWithShape="0">
            <a:gsLst>
              <a:gs pos="0">
                <a:srgbClr val="3399FF">
                  <a:gamma/>
                  <a:shade val="46275"/>
                  <a:invGamma/>
                </a:srgbClr>
              </a:gs>
              <a:gs pos="50000">
                <a:srgbClr val="3399FF"/>
              </a:gs>
              <a:gs pos="100000">
                <a:srgbClr val="3399FF">
                  <a:gamma/>
                  <a:shade val="46275"/>
                  <a:invGamma/>
                </a:srgbClr>
              </a:gs>
            </a:gsLst>
            <a:lin ang="5400000" scaled="1"/>
          </a:gradFill>
          <a:ln w="28575">
            <a:solidFill>
              <a:schemeClr val="tx1"/>
            </a:solidFill>
            <a:miter lim="800000"/>
            <a:headEnd/>
            <a:tailEnd/>
          </a:ln>
          <a:effectLst/>
        </p:spPr>
        <p:txBody>
          <a:bodyPr wrap="square" anchor="ctr">
            <a:spAutoFit/>
          </a:bodyPr>
          <a:lstStyle/>
          <a:p>
            <a:pPr algn="ctr">
              <a:spcBef>
                <a:spcPts val="600"/>
              </a:spcBef>
            </a:pPr>
            <a:r>
              <a:rPr lang="zh-CN" altLang="en-US" sz="5400" b="1" dirty="0">
                <a:solidFill>
                  <a:srgbClr val="FFFF00"/>
                </a:solidFill>
                <a:latin typeface="微软雅黑" panose="020B0503020204020204" pitchFamily="34" charset="-122"/>
                <a:ea typeface="微软雅黑" panose="020B0503020204020204" pitchFamily="34" charset="-122"/>
              </a:rPr>
              <a:t>一年</a:t>
            </a:r>
            <a:endParaRPr lang="en-US" sz="5400" b="1" dirty="0">
              <a:solidFill>
                <a:srgbClr val="FFFF00"/>
              </a:solidFill>
              <a:latin typeface="微软雅黑" panose="020B0503020204020204" pitchFamily="34" charset="-122"/>
              <a:ea typeface="微软雅黑" panose="020B0503020204020204" pitchFamily="34" charset="-122"/>
            </a:endParaRPr>
          </a:p>
        </p:txBody>
      </p:sp>
      <p:sp>
        <p:nvSpPr>
          <p:cNvPr id="68" name="副标题 6"/>
          <p:cNvSpPr txBox="1">
            <a:spLocks/>
          </p:cNvSpPr>
          <p:nvPr/>
        </p:nvSpPr>
        <p:spPr>
          <a:xfrm>
            <a:off x="0" y="162000"/>
            <a:ext cx="9144000" cy="1089529"/>
          </a:xfrm>
          <a:prstGeom prst="rect">
            <a:avLst/>
          </a:prstGeom>
          <a:noFill/>
        </p:spPr>
        <p:txBody>
          <a:bodyPr vert="horz" wrap="square" lIns="91440" tIns="45720" rIns="91440" bIns="45720" rtlCol="0">
            <a:spAutoFit/>
          </a:bodyPr>
          <a:lstStyle>
            <a:lvl1pPr indent="0" algn="ctr">
              <a:lnSpc>
                <a:spcPct val="90000"/>
              </a:lnSpc>
              <a:spcBef>
                <a:spcPts val="1000"/>
              </a:spcBef>
              <a:buFont typeface="Arial" panose="020B0604020202020204" pitchFamily="34" charset="0"/>
              <a:buNone/>
              <a:defRPr lang="en-US"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t>如果</a:t>
            </a:r>
            <a:r>
              <a:rPr lang="zh-CN" altLang="en-US" dirty="0" smtClean="0"/>
              <a:t>是</a:t>
            </a:r>
            <a:r>
              <a:rPr lang="zh-CN" altLang="en-US" dirty="0" smtClean="0">
                <a:solidFill>
                  <a:srgbClr val="3A3AFE"/>
                </a:solidFill>
              </a:rPr>
              <a:t>大</a:t>
            </a:r>
            <a:r>
              <a:rPr lang="zh-CN" altLang="en-US" dirty="0">
                <a:solidFill>
                  <a:srgbClr val="3A3AFE"/>
                </a:solidFill>
              </a:rPr>
              <a:t>洪水</a:t>
            </a:r>
            <a:r>
              <a:rPr lang="zh-CN" altLang="en-US" dirty="0" smtClean="0"/>
              <a:t>形成</a:t>
            </a:r>
            <a:r>
              <a:rPr lang="zh-CN" altLang="en-US" dirty="0"/>
              <a:t>岩层和化石，就不存在“地质时间” </a:t>
            </a:r>
          </a:p>
        </p:txBody>
      </p:sp>
    </p:spTree>
    <p:extLst>
      <p:ext uri="{BB962C8B-B14F-4D97-AF65-F5344CB8AC3E}">
        <p14:creationId xmlns="" xmlns:p14="http://schemas.microsoft.com/office/powerpoint/2010/main" val="238785415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barn(outHorizontal)">
                                      <p:cBhvr>
                                        <p:cTn id="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7635" name="Rectangle 4" hidden="1"/>
          <p:cNvSpPr>
            <a:spLocks noGrp="1" noChangeArrowheads="1"/>
          </p:cNvSpPr>
          <p:nvPr>
            <p:ph type="title"/>
          </p:nvPr>
        </p:nvSpPr>
        <p:spPr/>
        <p:txBody>
          <a:bodyPr vert="horz" lIns="91440" tIns="45720" rIns="91440" bIns="45720" rtlCol="0" anchor="b" anchorCtr="0">
            <a:normAutofit fontScale="90000"/>
          </a:bodyPr>
          <a:lstStyle/>
          <a:p>
            <a:pPr eaLnBrk="1" hangingPunct="1">
              <a:defRPr/>
            </a:pPr>
            <a:r>
              <a:rPr lang="en-US" smtClean="0"/>
              <a:t>Geologic Timescale 00089</a:t>
            </a:r>
          </a:p>
        </p:txBody>
      </p:sp>
      <p:sp>
        <p:nvSpPr>
          <p:cNvPr id="40" name="副标题 2"/>
          <p:cNvSpPr txBox="1">
            <a:spLocks/>
          </p:cNvSpPr>
          <p:nvPr/>
        </p:nvSpPr>
        <p:spPr>
          <a:xfrm>
            <a:off x="0" y="162000"/>
            <a:ext cx="9144000" cy="590931"/>
          </a:xfrm>
          <a:prstGeom prst="rect">
            <a:avLst/>
          </a:prstGeom>
          <a:noFill/>
        </p:spPr>
        <p:txBody>
          <a:bodyPr vert="horz" wrap="square" lIns="91440" tIns="45720" rIns="91440" bIns="45720" rtlCol="0">
            <a:spAutoFit/>
          </a:bodyPr>
          <a:lstStyle>
            <a:lvl1pPr indent="0" algn="ctr">
              <a:lnSpc>
                <a:spcPct val="90000"/>
              </a:lnSpc>
              <a:spcBef>
                <a:spcPts val="1000"/>
              </a:spcBef>
              <a:buFont typeface="Arial" panose="020B0604020202020204" pitchFamily="34" charset="0"/>
              <a:buNone/>
              <a:defRPr lang="en-US" altLang="en-US" sz="36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mtClean="0"/>
              <a:t>地质时</a:t>
            </a:r>
            <a:r>
              <a:rPr lang="zh-CN" altLang="en-US" dirty="0"/>
              <a:t>间尺度</a:t>
            </a:r>
          </a:p>
        </p:txBody>
      </p:sp>
      <p:grpSp>
        <p:nvGrpSpPr>
          <p:cNvPr id="2" name="组合 40"/>
          <p:cNvGrpSpPr/>
          <p:nvPr/>
        </p:nvGrpSpPr>
        <p:grpSpPr>
          <a:xfrm>
            <a:off x="200670" y="764704"/>
            <a:ext cx="8381954" cy="5561371"/>
            <a:chOff x="1724670" y="720000"/>
            <a:chExt cx="8381954" cy="5561371"/>
          </a:xfrm>
        </p:grpSpPr>
        <p:pic>
          <p:nvPicPr>
            <p:cNvPr id="42" name="图片 4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85376" y="764704"/>
              <a:ext cx="8021248" cy="5516667"/>
            </a:xfrm>
            <a:prstGeom prst="rect">
              <a:avLst/>
            </a:prstGeom>
            <a:ln>
              <a:noFill/>
            </a:ln>
          </p:spPr>
        </p:pic>
        <p:sp>
          <p:nvSpPr>
            <p:cNvPr id="43" name="Rectangle 5"/>
            <p:cNvSpPr>
              <a:spLocks noChangeAspect="1"/>
            </p:cNvSpPr>
            <p:nvPr/>
          </p:nvSpPr>
          <p:spPr bwMode="auto">
            <a:xfrm>
              <a:off x="2639616" y="993676"/>
              <a:ext cx="2247900" cy="41910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第四纪</a:t>
              </a:r>
              <a:r>
                <a:rPr lang="en-US" altLang="zh-CN" sz="1600" b="1" dirty="0">
                  <a:solidFill>
                    <a:srgbClr val="000000"/>
                  </a:solidFill>
                  <a:latin typeface="黑体" panose="02010609060101010101" pitchFamily="49" charset="-122"/>
                  <a:ea typeface="黑体" panose="02010609060101010101" pitchFamily="49" charset="-122"/>
                </a:rPr>
                <a:t>(0</a:t>
              </a:r>
              <a:r>
                <a:rPr lang="zh-CN" altLang="en-US" sz="1600" b="1" dirty="0">
                  <a:solidFill>
                    <a:srgbClr val="000000"/>
                  </a:solidFill>
                  <a:latin typeface="黑体" panose="02010609060101010101" pitchFamily="49" charset="-122"/>
                  <a:ea typeface="黑体" panose="02010609060101010101" pitchFamily="49" charset="-122"/>
                </a:rPr>
                <a:t>至一百万年</a:t>
              </a:r>
              <a:r>
                <a:rPr lang="en-US" altLang="zh-CN" sz="1600" b="1" dirty="0">
                  <a:solidFill>
                    <a:srgbClr val="000000"/>
                  </a:solidFill>
                  <a:latin typeface="黑体" panose="02010609060101010101" pitchFamily="49" charset="-122"/>
                  <a:ea typeface="黑体" panose="02010609060101010101" pitchFamily="49" charset="-122"/>
                </a:rPr>
                <a:t>)</a:t>
              </a:r>
              <a:endParaRPr lang="en-US" sz="1600" b="1" dirty="0">
                <a:solidFill>
                  <a:srgbClr val="000000"/>
                </a:solidFill>
                <a:latin typeface="黑体" panose="02010609060101010101" pitchFamily="49" charset="-122"/>
                <a:ea typeface="黑体" panose="02010609060101010101" pitchFamily="49" charset="-122"/>
              </a:endParaRPr>
            </a:p>
          </p:txBody>
        </p:sp>
        <p:sp>
          <p:nvSpPr>
            <p:cNvPr id="44" name="Rectangle 18"/>
            <p:cNvSpPr>
              <a:spLocks noChangeAspect="1"/>
            </p:cNvSpPr>
            <p:nvPr/>
          </p:nvSpPr>
          <p:spPr bwMode="auto">
            <a:xfrm>
              <a:off x="2695972" y="1361456"/>
              <a:ext cx="2247900" cy="4143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第三纪（</a:t>
              </a:r>
              <a:r>
                <a:rPr lang="en-US" altLang="zh-CN" sz="1600" b="1" dirty="0">
                  <a:solidFill>
                    <a:srgbClr val="000000"/>
                  </a:solidFill>
                  <a:latin typeface="黑体" panose="02010609060101010101" pitchFamily="49" charset="-122"/>
                  <a:ea typeface="黑体" panose="02010609060101010101" pitchFamily="49" charset="-122"/>
                </a:rPr>
                <a:t>62</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5" name="Rectangle 19"/>
            <p:cNvSpPr>
              <a:spLocks noChangeArrowheads="1"/>
            </p:cNvSpPr>
            <p:nvPr/>
          </p:nvSpPr>
          <p:spPr bwMode="auto">
            <a:xfrm>
              <a:off x="2639616" y="1844824"/>
              <a:ext cx="2247900" cy="4651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早白垩世</a:t>
              </a:r>
              <a:r>
                <a:rPr lang="en-US" altLang="zh-CN" sz="1600" b="1" dirty="0">
                  <a:solidFill>
                    <a:srgbClr val="000000"/>
                  </a:solidFill>
                  <a:latin typeface="黑体" panose="02010609060101010101" pitchFamily="49" charset="-122"/>
                  <a:ea typeface="黑体" panose="02010609060101010101" pitchFamily="49" charset="-122"/>
                </a:rPr>
                <a:t>(72</a:t>
              </a:r>
              <a:r>
                <a:rPr lang="zh-CN" altLang="en-US" sz="1600" b="1" dirty="0">
                  <a:solidFill>
                    <a:srgbClr val="000000"/>
                  </a:solidFill>
                  <a:latin typeface="黑体" panose="02010609060101010101" pitchFamily="49" charset="-122"/>
                  <a:ea typeface="黑体" panose="02010609060101010101" pitchFamily="49" charset="-122"/>
                </a:rPr>
                <a:t>百万年</a:t>
              </a:r>
              <a:r>
                <a:rPr lang="en-US" altLang="zh-CN" sz="1600" b="1" dirty="0">
                  <a:solidFill>
                    <a:srgbClr val="000000"/>
                  </a:solidFill>
                  <a:latin typeface="黑体" panose="02010609060101010101" pitchFamily="49" charset="-122"/>
                  <a:ea typeface="黑体" panose="02010609060101010101" pitchFamily="49" charset="-122"/>
                </a:rPr>
                <a:t>)</a:t>
              </a:r>
              <a:endParaRPr lang="en-US" sz="1600" b="1" dirty="0">
                <a:solidFill>
                  <a:srgbClr val="000000"/>
                </a:solidFill>
                <a:latin typeface="黑体" panose="02010609060101010101" pitchFamily="49" charset="-122"/>
                <a:ea typeface="黑体" panose="02010609060101010101" pitchFamily="49" charset="-122"/>
              </a:endParaRPr>
            </a:p>
          </p:txBody>
        </p:sp>
        <p:sp>
          <p:nvSpPr>
            <p:cNvPr id="46" name="Rectangle 20"/>
            <p:cNvSpPr>
              <a:spLocks noChangeArrowheads="1"/>
            </p:cNvSpPr>
            <p:nvPr/>
          </p:nvSpPr>
          <p:spPr bwMode="auto">
            <a:xfrm>
              <a:off x="2695972" y="2204864"/>
              <a:ext cx="2247900" cy="4397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侏罗纪（</a:t>
              </a:r>
              <a:r>
                <a:rPr lang="en-US" altLang="zh-CN" sz="1600" b="1" dirty="0">
                  <a:solidFill>
                    <a:srgbClr val="000000"/>
                  </a:solidFill>
                  <a:latin typeface="黑体" panose="02010609060101010101" pitchFamily="49" charset="-122"/>
                  <a:ea typeface="黑体" panose="02010609060101010101" pitchFamily="49" charset="-122"/>
                </a:rPr>
                <a:t>46</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7" name="Rectangle 21"/>
            <p:cNvSpPr>
              <a:spLocks noChangeArrowheads="1"/>
            </p:cNvSpPr>
            <p:nvPr/>
          </p:nvSpPr>
          <p:spPr bwMode="auto">
            <a:xfrm>
              <a:off x="2695972" y="2636912"/>
              <a:ext cx="2247900" cy="37465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三叠纪（</a:t>
              </a:r>
              <a:r>
                <a:rPr lang="en-US" altLang="zh-CN" sz="1600" b="1" dirty="0">
                  <a:solidFill>
                    <a:srgbClr val="000000"/>
                  </a:solidFill>
                  <a:latin typeface="黑体" panose="02010609060101010101" pitchFamily="49" charset="-122"/>
                  <a:ea typeface="黑体" panose="02010609060101010101" pitchFamily="49" charset="-122"/>
                </a:rPr>
                <a:t>49</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8" name="Rectangle 22"/>
            <p:cNvSpPr>
              <a:spLocks noChangeArrowheads="1"/>
            </p:cNvSpPr>
            <p:nvPr/>
          </p:nvSpPr>
          <p:spPr bwMode="auto">
            <a:xfrm>
              <a:off x="2695972" y="3022600"/>
              <a:ext cx="2247900" cy="40640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二叠纪（</a:t>
              </a:r>
              <a:r>
                <a:rPr lang="en-US" altLang="zh-CN" sz="1600" b="1" dirty="0">
                  <a:solidFill>
                    <a:srgbClr val="000000"/>
                  </a:solidFill>
                  <a:latin typeface="黑体" panose="02010609060101010101" pitchFamily="49" charset="-122"/>
                  <a:ea typeface="黑体" panose="02010609060101010101" pitchFamily="49" charset="-122"/>
                </a:rPr>
                <a:t>50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9" name="Rectangle 23"/>
            <p:cNvSpPr>
              <a:spLocks noChangeArrowheads="1"/>
            </p:cNvSpPr>
            <p:nvPr/>
          </p:nvSpPr>
          <p:spPr bwMode="auto">
            <a:xfrm>
              <a:off x="2695972" y="4104000"/>
              <a:ext cx="2247900" cy="515938"/>
            </a:xfrm>
            <a:prstGeom prst="rect">
              <a:avLst/>
            </a:prstGeom>
            <a:noFill/>
            <a:ln w="9525">
              <a:noFill/>
              <a:round/>
              <a:headEnd/>
              <a:tailEnd/>
            </a:ln>
            <a:effectLst/>
          </p:spPr>
          <p:txBody>
            <a:bodyPr anchor="ct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泥盆系（</a:t>
              </a:r>
              <a:r>
                <a:rPr lang="en-US" altLang="zh-CN" sz="1600" b="1" dirty="0">
                  <a:solidFill>
                    <a:srgbClr val="000000"/>
                  </a:solidFill>
                  <a:latin typeface="黑体" panose="02010609060101010101" pitchFamily="49" charset="-122"/>
                  <a:ea typeface="黑体" panose="02010609060101010101" pitchFamily="49" charset="-122"/>
                </a:rPr>
                <a:t>60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0" name="Rectangle 24"/>
            <p:cNvSpPr>
              <a:spLocks noChangeArrowheads="1"/>
            </p:cNvSpPr>
            <p:nvPr/>
          </p:nvSpPr>
          <p:spPr bwMode="auto">
            <a:xfrm>
              <a:off x="2695972" y="4608000"/>
              <a:ext cx="2247900" cy="428625"/>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志留纪</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20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1" name="Rectangle 25"/>
            <p:cNvSpPr>
              <a:spLocks noChangeArrowheads="1"/>
            </p:cNvSpPr>
            <p:nvPr/>
          </p:nvSpPr>
          <p:spPr bwMode="auto">
            <a:xfrm>
              <a:off x="2695972" y="4968000"/>
              <a:ext cx="2247900" cy="377825"/>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奥陶系</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75</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2" name="Rectangle 26"/>
            <p:cNvSpPr>
              <a:spLocks noChangeArrowheads="1"/>
            </p:cNvSpPr>
            <p:nvPr/>
          </p:nvSpPr>
          <p:spPr bwMode="auto">
            <a:xfrm>
              <a:off x="2695972" y="5259164"/>
              <a:ext cx="2247900" cy="546100"/>
            </a:xfrm>
            <a:prstGeom prst="rect">
              <a:avLst/>
            </a:prstGeom>
            <a:noFill/>
            <a:ln w="9525">
              <a:noFill/>
              <a:round/>
              <a:headEnd/>
              <a:tailEnd/>
            </a:ln>
            <a:effectLst/>
          </p:spPr>
          <p:txBody>
            <a:bodyPr anchor="ct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寒武纪</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100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3" name="Rectangle 28"/>
            <p:cNvSpPr>
              <a:spLocks noChangeArrowheads="1"/>
            </p:cNvSpPr>
            <p:nvPr/>
          </p:nvSpPr>
          <p:spPr bwMode="auto">
            <a:xfrm>
              <a:off x="2927648" y="3356992"/>
              <a:ext cx="1943100" cy="417512"/>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宾夕法尼亚</a:t>
              </a:r>
              <a:r>
                <a:rPr lang="zh-CN" altLang="en-US" sz="1600" b="1" dirty="0">
                  <a:solidFill>
                    <a:srgbClr val="000000"/>
                  </a:solidFill>
                  <a:latin typeface="黑体" panose="02010609060101010101" pitchFamily="49" charset="-122"/>
                  <a:ea typeface="黑体" panose="02010609060101010101" pitchFamily="49" charset="-122"/>
                </a:rPr>
                <a:t>纪</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pPr>
              <a:r>
                <a:rPr lang="zh-CN" altLang="en-US" sz="800" b="1" dirty="0">
                  <a:solidFill>
                    <a:srgbClr val="000000"/>
                  </a:solidFill>
                  <a:latin typeface="黑体" panose="02010609060101010101" pitchFamily="49" charset="-122"/>
                  <a:ea typeface="黑体" panose="02010609060101010101" pitchFamily="49" charset="-122"/>
                </a:rPr>
                <a:t>（</a:t>
              </a:r>
              <a:r>
                <a:rPr lang="en-US" altLang="zh-CN" sz="800" b="1" dirty="0">
                  <a:solidFill>
                    <a:srgbClr val="000000"/>
                  </a:solidFill>
                  <a:latin typeface="黑体" panose="02010609060101010101" pitchFamily="49" charset="-122"/>
                  <a:ea typeface="黑体" panose="02010609060101010101" pitchFamily="49" charset="-122"/>
                </a:rPr>
                <a:t>50</a:t>
              </a:r>
              <a:r>
                <a:rPr lang="zh-CN" altLang="en-US" sz="800" b="1" dirty="0">
                  <a:solidFill>
                    <a:srgbClr val="000000"/>
                  </a:solidFill>
                  <a:latin typeface="黑体" panose="02010609060101010101" pitchFamily="49" charset="-122"/>
                  <a:ea typeface="黑体" panose="02010609060101010101" pitchFamily="49" charset="-122"/>
                </a:rPr>
                <a:t>百万年）</a:t>
              </a:r>
              <a:endParaRPr lang="en-US" sz="800" b="1" dirty="0">
                <a:solidFill>
                  <a:srgbClr val="000000"/>
                </a:solidFill>
                <a:latin typeface="黑体" panose="02010609060101010101" pitchFamily="49" charset="-122"/>
                <a:ea typeface="黑体" panose="02010609060101010101" pitchFamily="49" charset="-122"/>
              </a:endParaRPr>
            </a:p>
          </p:txBody>
        </p:sp>
        <p:sp>
          <p:nvSpPr>
            <p:cNvPr id="54" name="Rectangle 29"/>
            <p:cNvSpPr>
              <a:spLocks noChangeArrowheads="1"/>
            </p:cNvSpPr>
            <p:nvPr/>
          </p:nvSpPr>
          <p:spPr bwMode="auto">
            <a:xfrm>
              <a:off x="2927648" y="3731568"/>
              <a:ext cx="1943100" cy="417512"/>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密西西比纪</a:t>
              </a:r>
              <a:endParaRPr lang="en-US" altLang="zh-CN" sz="8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pPr>
              <a:r>
                <a:rPr lang="zh-CN" altLang="en-US" sz="800" b="1" dirty="0">
                  <a:solidFill>
                    <a:srgbClr val="000000"/>
                  </a:solidFill>
                  <a:latin typeface="黑体" panose="02010609060101010101" pitchFamily="49" charset="-122"/>
                  <a:ea typeface="黑体" panose="02010609060101010101" pitchFamily="49" charset="-122"/>
                </a:rPr>
                <a:t>（</a:t>
              </a:r>
              <a:r>
                <a:rPr lang="en-US" altLang="zh-CN" sz="800" b="1" dirty="0">
                  <a:solidFill>
                    <a:srgbClr val="000000"/>
                  </a:solidFill>
                  <a:latin typeface="黑体" panose="02010609060101010101" pitchFamily="49" charset="-122"/>
                  <a:ea typeface="黑体" panose="02010609060101010101" pitchFamily="49" charset="-122"/>
                </a:rPr>
                <a:t>35</a:t>
              </a:r>
              <a:r>
                <a:rPr lang="zh-CN" altLang="en-US" sz="800" b="1" dirty="0">
                  <a:solidFill>
                    <a:srgbClr val="000000"/>
                  </a:solidFill>
                  <a:latin typeface="黑体" panose="02010609060101010101" pitchFamily="49" charset="-122"/>
                  <a:ea typeface="黑体" panose="02010609060101010101" pitchFamily="49" charset="-122"/>
                </a:rPr>
                <a:t>百万年）</a:t>
              </a:r>
              <a:endParaRPr lang="en-US" sz="800" b="1" dirty="0">
                <a:solidFill>
                  <a:srgbClr val="000000"/>
                </a:solidFill>
                <a:latin typeface="黑体" panose="02010609060101010101" pitchFamily="49" charset="-122"/>
                <a:ea typeface="黑体" panose="02010609060101010101" pitchFamily="49" charset="-122"/>
              </a:endParaRPr>
            </a:p>
          </p:txBody>
        </p:sp>
        <p:sp>
          <p:nvSpPr>
            <p:cNvPr id="55" name="Rectangle 30"/>
            <p:cNvSpPr>
              <a:spLocks noChangeArrowheads="1"/>
            </p:cNvSpPr>
            <p:nvPr/>
          </p:nvSpPr>
          <p:spPr bwMode="auto">
            <a:xfrm rot="-5400000">
              <a:off x="2510582" y="3668637"/>
              <a:ext cx="825500" cy="279400"/>
            </a:xfrm>
            <a:prstGeom prst="rect">
              <a:avLst/>
            </a:prstGeom>
            <a:noFill/>
            <a:ln w="9525">
              <a:noFill/>
              <a:round/>
              <a:headEnd/>
              <a:tailEnd/>
            </a:ln>
            <a:effectLst/>
          </p:spPr>
          <p:txBody>
            <a:bodyPr anchor="b"/>
            <a:lstStyle/>
            <a:p>
              <a:pPr algn="ctr" fontAlgn="t">
                <a:spcBef>
                  <a:spcPct val="0"/>
                </a:spcBef>
                <a:spcAft>
                  <a:spcPct val="0"/>
                </a:spcAft>
              </a:pPr>
              <a:r>
                <a:rPr lang="zh-TW" altLang="en-US" sz="1600" b="1" dirty="0">
                  <a:solidFill>
                    <a:srgbClr val="000000"/>
                  </a:solidFill>
                  <a:latin typeface="黑体" panose="02010609060101010101" pitchFamily="49" charset="-122"/>
                  <a:ea typeface="黑体" panose="02010609060101010101" pitchFamily="49" charset="-122"/>
                </a:rPr>
                <a:t>石炭系</a:t>
              </a:r>
              <a:endParaRPr lang="en-US" sz="1600" b="1" dirty="0">
                <a:solidFill>
                  <a:srgbClr val="000000"/>
                </a:solidFill>
                <a:latin typeface="黑体" panose="02010609060101010101" pitchFamily="49" charset="-122"/>
                <a:ea typeface="黑体" panose="02010609060101010101" pitchFamily="49" charset="-122"/>
              </a:endParaRPr>
            </a:p>
          </p:txBody>
        </p:sp>
        <p:sp>
          <p:nvSpPr>
            <p:cNvPr id="56" name="Rectangle 32"/>
            <p:cNvSpPr/>
            <p:nvPr/>
          </p:nvSpPr>
          <p:spPr>
            <a:xfrm>
              <a:off x="4655840" y="980728"/>
              <a:ext cx="962036"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1600" dirty="0">
                  <a:solidFill>
                    <a:schemeClr val="bg1"/>
                  </a:solidFill>
                  <a:latin typeface="黑体" panose="02010609060101010101" pitchFamily="49" charset="-122"/>
                  <a:ea typeface="黑体" panose="02010609060101010101" pitchFamily="49" charset="-122"/>
                </a:rPr>
                <a:t>更新世</a:t>
              </a:r>
            </a:p>
          </p:txBody>
        </p:sp>
        <p:sp>
          <p:nvSpPr>
            <p:cNvPr id="57" name="Rectangle 33"/>
            <p:cNvSpPr/>
            <p:nvPr/>
          </p:nvSpPr>
          <p:spPr>
            <a:xfrm>
              <a:off x="3503712" y="1340768"/>
              <a:ext cx="2808312" cy="4114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上新世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中新世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渐新世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err="1">
                  <a:solidFill>
                    <a:schemeClr val="bg1"/>
                  </a:solidFill>
                  <a:latin typeface="黑体" panose="02010609060101010101" pitchFamily="49" charset="-122"/>
                  <a:ea typeface="黑体" panose="02010609060101010101" pitchFamily="49" charset="-122"/>
                </a:rPr>
                <a:t>始新世</a:t>
              </a:r>
              <a:endParaRPr lang="en-US" sz="700" b="1" dirty="0">
                <a:solidFill>
                  <a:schemeClr val="bg1"/>
                </a:solidFill>
                <a:latin typeface="黑体" panose="02010609060101010101" pitchFamily="49" charset="-122"/>
                <a:ea typeface="黑体" panose="02010609060101010101" pitchFamily="49" charset="-122"/>
              </a:endParaRPr>
            </a:p>
          </p:txBody>
        </p:sp>
        <p:sp>
          <p:nvSpPr>
            <p:cNvPr id="58" name="Rectangle 3"/>
            <p:cNvSpPr/>
            <p:nvPr/>
          </p:nvSpPr>
          <p:spPr bwMode="auto">
            <a:xfrm>
              <a:off x="2135560" y="720000"/>
              <a:ext cx="7920880" cy="304800"/>
            </a:xfrm>
            <a:prstGeom prst="rect">
              <a:avLst/>
            </a:prstGeom>
            <a:noFill/>
            <a:ln w="9525" cap="flat" cmpd="sng" algn="ctr">
              <a:noFill/>
              <a:prstDash val="solid"/>
              <a:round/>
              <a:headEnd type="none" w="med" len="med"/>
              <a:tailEnd type="none" w="med" len="med"/>
            </a:ln>
            <a:effectLst/>
            <a:extLst/>
          </p:spPr>
          <p:txBody>
            <a:bodyPr anchor="ctr" anchorCtr="0"/>
            <a:lstStyle/>
            <a:p>
              <a:pPr fontAlgn="t">
                <a:lnSpc>
                  <a:spcPct val="120000"/>
                </a:lnSpc>
                <a:spcBef>
                  <a:spcPct val="0"/>
                </a:spcBef>
                <a:spcAft>
                  <a:spcPct val="0"/>
                </a:spcAft>
                <a:defRPr/>
              </a:pP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时代</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时期</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时代</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一连串的生活</a:t>
              </a:r>
              <a:endParaRPr 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endParaRPr>
            </a:p>
          </p:txBody>
        </p:sp>
        <p:sp>
          <p:nvSpPr>
            <p:cNvPr id="59" name="Rectangle 34"/>
            <p:cNvSpPr/>
            <p:nvPr/>
          </p:nvSpPr>
          <p:spPr>
            <a:xfrm rot="16200000">
              <a:off x="1991544" y="934616"/>
              <a:ext cx="864096"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新生代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200" dirty="0">
                  <a:solidFill>
                    <a:srgbClr val="000000"/>
                  </a:solidFill>
                  <a:latin typeface="黑体" panose="02010609060101010101" pitchFamily="49" charset="-122"/>
                  <a:ea typeface="黑体" panose="02010609060101010101" pitchFamily="49" charset="-122"/>
                </a:rPr>
                <a:t>（近代的生活）</a:t>
              </a:r>
              <a:endParaRPr lang="en-US" sz="1200" dirty="0">
                <a:solidFill>
                  <a:srgbClr val="000000"/>
                </a:solidFill>
                <a:latin typeface="黑体" panose="02010609060101010101" pitchFamily="49" charset="-122"/>
                <a:ea typeface="黑体" panose="02010609060101010101" pitchFamily="49" charset="-122"/>
              </a:endParaRPr>
            </a:p>
          </p:txBody>
        </p:sp>
        <p:sp>
          <p:nvSpPr>
            <p:cNvPr id="60" name="Rectangle 35"/>
            <p:cNvSpPr/>
            <p:nvPr/>
          </p:nvSpPr>
          <p:spPr>
            <a:xfrm rot="16200000">
              <a:off x="1715815" y="1709664"/>
              <a:ext cx="1389310" cy="1371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中生代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400" dirty="0">
                  <a:solidFill>
                    <a:srgbClr val="000000"/>
                  </a:solidFill>
                  <a:latin typeface="黑体" panose="02010609060101010101" pitchFamily="49" charset="-122"/>
                  <a:ea typeface="黑体" panose="02010609060101010101" pitchFamily="49" charset="-122"/>
                </a:rPr>
                <a:t>（中代的生活）</a:t>
              </a:r>
              <a:endParaRPr lang="en-US" sz="1400" dirty="0">
                <a:solidFill>
                  <a:srgbClr val="000000"/>
                </a:solidFill>
                <a:latin typeface="黑体" panose="02010609060101010101" pitchFamily="49" charset="-122"/>
                <a:ea typeface="黑体" panose="02010609060101010101" pitchFamily="49" charset="-122"/>
              </a:endParaRPr>
            </a:p>
          </p:txBody>
        </p:sp>
        <p:sp>
          <p:nvSpPr>
            <p:cNvPr id="61" name="Rectangle 36"/>
            <p:cNvSpPr/>
            <p:nvPr/>
          </p:nvSpPr>
          <p:spPr>
            <a:xfrm rot="16200000">
              <a:off x="1462708" y="4245868"/>
              <a:ext cx="1921768" cy="8640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古生代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400" dirty="0">
                  <a:solidFill>
                    <a:srgbClr val="000000"/>
                  </a:solidFill>
                  <a:latin typeface="黑体" panose="02010609060101010101" pitchFamily="49" charset="-122"/>
                  <a:ea typeface="黑体" panose="02010609060101010101" pitchFamily="49" charset="-122"/>
                </a:rPr>
                <a:t>（古代的生活）</a:t>
              </a:r>
              <a:endParaRPr lang="en-US" sz="1400" dirty="0">
                <a:solidFill>
                  <a:srgbClr val="000000"/>
                </a:solidFill>
                <a:latin typeface="黑体" panose="02010609060101010101" pitchFamily="49" charset="-122"/>
                <a:ea typeface="黑体" panose="02010609060101010101" pitchFamily="49" charset="-122"/>
              </a:endParaRPr>
            </a:p>
          </p:txBody>
        </p:sp>
        <p:sp>
          <p:nvSpPr>
            <p:cNvPr id="62" name="Rectangle 26"/>
            <p:cNvSpPr>
              <a:spLocks noChangeArrowheads="1"/>
            </p:cNvSpPr>
            <p:nvPr/>
          </p:nvSpPr>
          <p:spPr bwMode="auto">
            <a:xfrm>
              <a:off x="2639616" y="5733256"/>
              <a:ext cx="2247900" cy="546100"/>
            </a:xfrm>
            <a:prstGeom prst="rect">
              <a:avLst/>
            </a:prstGeom>
            <a:noFill/>
            <a:ln w="9525">
              <a:noFill/>
              <a:round/>
              <a:headEnd/>
              <a:tailEnd/>
            </a:ln>
            <a:effectLst/>
          </p:spPr>
          <p:txBody>
            <a:bodyPr anchor="ctr"/>
            <a:lstStyle/>
            <a:p>
              <a:pPr algn="ctr" fontAlgn="base">
                <a:spcBef>
                  <a:spcPct val="0"/>
                </a:spcBef>
                <a:spcAft>
                  <a:spcPct val="0"/>
                </a:spcAft>
              </a:pPr>
              <a:r>
                <a:rPr lang="en-US" sz="2400" b="1" dirty="0" err="1">
                  <a:solidFill>
                    <a:srgbClr val="000000"/>
                  </a:solidFill>
                  <a:latin typeface="黑体" panose="02010609060101010101" pitchFamily="49" charset="-122"/>
                  <a:ea typeface="黑体" panose="02010609060101010101" pitchFamily="49" charset="-122"/>
                </a:rPr>
                <a:t>寒武纪</a:t>
              </a:r>
              <a:r>
                <a:rPr lang="zh-CN" altLang="en-US" sz="2400" b="1" dirty="0">
                  <a:solidFill>
                    <a:srgbClr val="000000"/>
                  </a:solidFill>
                  <a:latin typeface="黑体" panose="02010609060101010101" pitchFamily="49" charset="-122"/>
                  <a:ea typeface="黑体" panose="02010609060101010101" pitchFamily="49" charset="-122"/>
                </a:rPr>
                <a:t>前</a:t>
              </a:r>
              <a:endParaRPr lang="en-US" sz="2400" b="1" dirty="0">
                <a:solidFill>
                  <a:srgbClr val="000000"/>
                </a:solidFill>
                <a:latin typeface="黑体" panose="02010609060101010101" pitchFamily="49" charset="-122"/>
                <a:ea typeface="黑体" panose="02010609060101010101" pitchFamily="49" charset="-122"/>
              </a:endParaRPr>
            </a:p>
          </p:txBody>
        </p:sp>
      </p:grpSp>
    </p:spTree>
    <p:extLst>
      <p:ext uri="{BB962C8B-B14F-4D97-AF65-F5344CB8AC3E}">
        <p14:creationId xmlns="" xmlns:p14="http://schemas.microsoft.com/office/powerpoint/2010/main" val="139177428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7635" name="Rectangle 4" hidden="1"/>
          <p:cNvSpPr>
            <a:spLocks noGrp="1" noChangeArrowheads="1"/>
          </p:cNvSpPr>
          <p:nvPr>
            <p:ph type="title"/>
          </p:nvPr>
        </p:nvSpPr>
        <p:spPr/>
        <p:txBody>
          <a:bodyPr vert="horz" lIns="91440" tIns="45720" rIns="91440" bIns="45720" rtlCol="0" anchor="b" anchorCtr="0">
            <a:normAutofit fontScale="90000"/>
          </a:bodyPr>
          <a:lstStyle/>
          <a:p>
            <a:pPr eaLnBrk="1" hangingPunct="1">
              <a:defRPr/>
            </a:pPr>
            <a:r>
              <a:rPr lang="en-US" smtClean="0"/>
              <a:t>Geologic Timescale 00089</a:t>
            </a:r>
          </a:p>
        </p:txBody>
      </p:sp>
      <p:sp>
        <p:nvSpPr>
          <p:cNvPr id="41" name="副标题 2"/>
          <p:cNvSpPr txBox="1">
            <a:spLocks/>
          </p:cNvSpPr>
          <p:nvPr/>
        </p:nvSpPr>
        <p:spPr>
          <a:xfrm>
            <a:off x="108520" y="162000"/>
            <a:ext cx="9144000" cy="493981"/>
          </a:xfrm>
          <a:prstGeom prst="rect">
            <a:avLst/>
          </a:prstGeom>
          <a:noFill/>
        </p:spPr>
        <p:txBody>
          <a:bodyPr vert="horz" wrap="square" lIns="91440" tIns="45720" rIns="91440" bIns="45720" rtlCol="0">
            <a:spAutoFit/>
          </a:bodyPr>
          <a:lstStyle>
            <a:lvl1pPr indent="0" algn="ctr" defTabSz="685800">
              <a:lnSpc>
                <a:spcPct val="90000"/>
              </a:lnSpc>
              <a:spcBef>
                <a:spcPct val="0"/>
              </a:spcBef>
              <a:buFont typeface="Arial" panose="020B0604020202020204" pitchFamily="34" charset="0"/>
              <a:buNone/>
              <a:defRPr lang="en-US" altLang="en-US" sz="29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dirty="0"/>
              <a:t>如果</a:t>
            </a:r>
            <a:r>
              <a:rPr lang="zh-CN" altLang="en-US" dirty="0" smtClean="0"/>
              <a:t>是</a:t>
            </a:r>
            <a:r>
              <a:rPr lang="zh-CN" altLang="en-US" dirty="0">
                <a:solidFill>
                  <a:srgbClr val="3A3AFE"/>
                </a:solidFill>
              </a:rPr>
              <a:t>大洪水</a:t>
            </a:r>
            <a:r>
              <a:rPr lang="zh-CN" altLang="en-US" dirty="0" smtClean="0"/>
              <a:t>造成</a:t>
            </a:r>
            <a:r>
              <a:rPr lang="zh-CN" altLang="en-US" dirty="0"/>
              <a:t>了岩层和化石，就不存在“地质时间”</a:t>
            </a:r>
          </a:p>
        </p:txBody>
      </p:sp>
      <p:grpSp>
        <p:nvGrpSpPr>
          <p:cNvPr id="2" name="组合 41"/>
          <p:cNvGrpSpPr/>
          <p:nvPr/>
        </p:nvGrpSpPr>
        <p:grpSpPr>
          <a:xfrm>
            <a:off x="200670" y="764704"/>
            <a:ext cx="8381954" cy="5561372"/>
            <a:chOff x="1724670" y="720000"/>
            <a:chExt cx="8381954" cy="5561372"/>
          </a:xfrm>
        </p:grpSpPr>
        <p:pic>
          <p:nvPicPr>
            <p:cNvPr id="43" name="图片 4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85376" y="764704"/>
              <a:ext cx="8021248" cy="5516668"/>
            </a:xfrm>
            <a:prstGeom prst="rect">
              <a:avLst/>
            </a:prstGeom>
            <a:noFill/>
          </p:spPr>
        </p:pic>
        <p:sp>
          <p:nvSpPr>
            <p:cNvPr id="44" name="Rectangle 5"/>
            <p:cNvSpPr>
              <a:spLocks noChangeAspect="1"/>
            </p:cNvSpPr>
            <p:nvPr/>
          </p:nvSpPr>
          <p:spPr bwMode="auto">
            <a:xfrm>
              <a:off x="2639616" y="993676"/>
              <a:ext cx="2247900" cy="41910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第四纪</a:t>
              </a:r>
              <a:r>
                <a:rPr lang="en-US" altLang="zh-CN" sz="1600" b="1" dirty="0">
                  <a:solidFill>
                    <a:srgbClr val="000000"/>
                  </a:solidFill>
                  <a:latin typeface="黑体" panose="02010609060101010101" pitchFamily="49" charset="-122"/>
                  <a:ea typeface="黑体" panose="02010609060101010101" pitchFamily="49" charset="-122"/>
                </a:rPr>
                <a:t>(0</a:t>
              </a:r>
              <a:r>
                <a:rPr lang="zh-CN" altLang="en-US" sz="1600" b="1" dirty="0">
                  <a:solidFill>
                    <a:srgbClr val="000000"/>
                  </a:solidFill>
                  <a:latin typeface="黑体" panose="02010609060101010101" pitchFamily="49" charset="-122"/>
                  <a:ea typeface="黑体" panose="02010609060101010101" pitchFamily="49" charset="-122"/>
                </a:rPr>
                <a:t>至一百万年</a:t>
              </a:r>
              <a:r>
                <a:rPr lang="en-US" altLang="zh-CN" sz="1600" b="1" dirty="0">
                  <a:solidFill>
                    <a:srgbClr val="000000"/>
                  </a:solidFill>
                  <a:latin typeface="黑体" panose="02010609060101010101" pitchFamily="49" charset="-122"/>
                  <a:ea typeface="黑体" panose="02010609060101010101" pitchFamily="49" charset="-122"/>
                </a:rPr>
                <a:t>)</a:t>
              </a:r>
              <a:endParaRPr lang="en-US" sz="1600" b="1" dirty="0">
                <a:solidFill>
                  <a:srgbClr val="000000"/>
                </a:solidFill>
                <a:latin typeface="黑体" panose="02010609060101010101" pitchFamily="49" charset="-122"/>
                <a:ea typeface="黑体" panose="02010609060101010101" pitchFamily="49" charset="-122"/>
              </a:endParaRPr>
            </a:p>
          </p:txBody>
        </p:sp>
        <p:sp>
          <p:nvSpPr>
            <p:cNvPr id="45" name="Rectangle 18"/>
            <p:cNvSpPr>
              <a:spLocks noChangeAspect="1"/>
            </p:cNvSpPr>
            <p:nvPr/>
          </p:nvSpPr>
          <p:spPr bwMode="auto">
            <a:xfrm>
              <a:off x="2695972" y="1361456"/>
              <a:ext cx="2247900" cy="4143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第三纪（</a:t>
              </a:r>
              <a:r>
                <a:rPr lang="en-US" altLang="zh-CN" sz="1600" b="1" dirty="0">
                  <a:solidFill>
                    <a:srgbClr val="000000"/>
                  </a:solidFill>
                  <a:latin typeface="黑体" panose="02010609060101010101" pitchFamily="49" charset="-122"/>
                  <a:ea typeface="黑体" panose="02010609060101010101" pitchFamily="49" charset="-122"/>
                </a:rPr>
                <a:t>62</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6" name="Rectangle 19"/>
            <p:cNvSpPr>
              <a:spLocks noChangeArrowheads="1"/>
            </p:cNvSpPr>
            <p:nvPr/>
          </p:nvSpPr>
          <p:spPr bwMode="auto">
            <a:xfrm>
              <a:off x="2639616" y="1844824"/>
              <a:ext cx="2247900" cy="4651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早白垩世</a:t>
              </a:r>
              <a:r>
                <a:rPr lang="en-US" altLang="zh-CN" sz="1600" b="1" dirty="0">
                  <a:solidFill>
                    <a:srgbClr val="000000"/>
                  </a:solidFill>
                  <a:latin typeface="黑体" panose="02010609060101010101" pitchFamily="49" charset="-122"/>
                  <a:ea typeface="黑体" panose="02010609060101010101" pitchFamily="49" charset="-122"/>
                </a:rPr>
                <a:t>(72</a:t>
              </a:r>
              <a:r>
                <a:rPr lang="zh-CN" altLang="en-US" sz="1600" b="1" dirty="0">
                  <a:solidFill>
                    <a:srgbClr val="000000"/>
                  </a:solidFill>
                  <a:latin typeface="黑体" panose="02010609060101010101" pitchFamily="49" charset="-122"/>
                  <a:ea typeface="黑体" panose="02010609060101010101" pitchFamily="49" charset="-122"/>
                </a:rPr>
                <a:t>百万年</a:t>
              </a:r>
              <a:r>
                <a:rPr lang="en-US" altLang="zh-CN" sz="1600" b="1" dirty="0">
                  <a:solidFill>
                    <a:srgbClr val="000000"/>
                  </a:solidFill>
                  <a:latin typeface="黑体" panose="02010609060101010101" pitchFamily="49" charset="-122"/>
                  <a:ea typeface="黑体" panose="02010609060101010101" pitchFamily="49" charset="-122"/>
                </a:rPr>
                <a:t>)</a:t>
              </a:r>
              <a:endParaRPr lang="en-US" sz="1600" b="1" dirty="0">
                <a:solidFill>
                  <a:srgbClr val="000000"/>
                </a:solidFill>
                <a:latin typeface="黑体" panose="02010609060101010101" pitchFamily="49" charset="-122"/>
                <a:ea typeface="黑体" panose="02010609060101010101" pitchFamily="49" charset="-122"/>
              </a:endParaRPr>
            </a:p>
          </p:txBody>
        </p:sp>
        <p:sp>
          <p:nvSpPr>
            <p:cNvPr id="47" name="Rectangle 20"/>
            <p:cNvSpPr>
              <a:spLocks noChangeArrowheads="1"/>
            </p:cNvSpPr>
            <p:nvPr/>
          </p:nvSpPr>
          <p:spPr bwMode="auto">
            <a:xfrm>
              <a:off x="2695972" y="2204864"/>
              <a:ext cx="2247900" cy="4397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侏罗纪（</a:t>
              </a:r>
              <a:r>
                <a:rPr lang="en-US" altLang="zh-CN" sz="1600" b="1" dirty="0">
                  <a:solidFill>
                    <a:srgbClr val="000000"/>
                  </a:solidFill>
                  <a:latin typeface="黑体" panose="02010609060101010101" pitchFamily="49" charset="-122"/>
                  <a:ea typeface="黑体" panose="02010609060101010101" pitchFamily="49" charset="-122"/>
                </a:rPr>
                <a:t>46</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8" name="Rectangle 21"/>
            <p:cNvSpPr>
              <a:spLocks noChangeArrowheads="1"/>
            </p:cNvSpPr>
            <p:nvPr/>
          </p:nvSpPr>
          <p:spPr bwMode="auto">
            <a:xfrm>
              <a:off x="2695972" y="2636912"/>
              <a:ext cx="2247900" cy="37465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三叠纪（</a:t>
              </a:r>
              <a:r>
                <a:rPr lang="en-US" altLang="zh-CN" sz="1600" b="1" dirty="0">
                  <a:solidFill>
                    <a:srgbClr val="000000"/>
                  </a:solidFill>
                  <a:latin typeface="黑体" panose="02010609060101010101" pitchFamily="49" charset="-122"/>
                  <a:ea typeface="黑体" panose="02010609060101010101" pitchFamily="49" charset="-122"/>
                </a:rPr>
                <a:t>49</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9" name="Rectangle 22"/>
            <p:cNvSpPr>
              <a:spLocks noChangeArrowheads="1"/>
            </p:cNvSpPr>
            <p:nvPr/>
          </p:nvSpPr>
          <p:spPr bwMode="auto">
            <a:xfrm>
              <a:off x="2695972" y="3022600"/>
              <a:ext cx="2247900" cy="40640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二叠纪（</a:t>
              </a:r>
              <a:r>
                <a:rPr lang="en-US" altLang="zh-CN" sz="1600" b="1" dirty="0">
                  <a:solidFill>
                    <a:srgbClr val="000000"/>
                  </a:solidFill>
                  <a:latin typeface="黑体" panose="02010609060101010101" pitchFamily="49" charset="-122"/>
                  <a:ea typeface="黑体" panose="02010609060101010101" pitchFamily="49" charset="-122"/>
                </a:rPr>
                <a:t>50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0" name="Rectangle 23"/>
            <p:cNvSpPr>
              <a:spLocks noChangeArrowheads="1"/>
            </p:cNvSpPr>
            <p:nvPr/>
          </p:nvSpPr>
          <p:spPr bwMode="auto">
            <a:xfrm>
              <a:off x="2695972" y="4104000"/>
              <a:ext cx="2247900" cy="515938"/>
            </a:xfrm>
            <a:prstGeom prst="rect">
              <a:avLst/>
            </a:prstGeom>
            <a:noFill/>
            <a:ln w="9525">
              <a:noFill/>
              <a:round/>
              <a:headEnd/>
              <a:tailEnd/>
            </a:ln>
            <a:effectLst/>
          </p:spPr>
          <p:txBody>
            <a:bodyPr anchor="ct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泥盆系（</a:t>
              </a:r>
              <a:r>
                <a:rPr lang="en-US" altLang="zh-CN" sz="1600" b="1" dirty="0">
                  <a:solidFill>
                    <a:srgbClr val="000000"/>
                  </a:solidFill>
                  <a:latin typeface="黑体" panose="02010609060101010101" pitchFamily="49" charset="-122"/>
                  <a:ea typeface="黑体" panose="02010609060101010101" pitchFamily="49" charset="-122"/>
                </a:rPr>
                <a:t>60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1" name="Rectangle 24"/>
            <p:cNvSpPr>
              <a:spLocks noChangeArrowheads="1"/>
            </p:cNvSpPr>
            <p:nvPr/>
          </p:nvSpPr>
          <p:spPr bwMode="auto">
            <a:xfrm>
              <a:off x="2695972" y="4608000"/>
              <a:ext cx="2247900" cy="428625"/>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志留纪</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20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2" name="Rectangle 25"/>
            <p:cNvSpPr>
              <a:spLocks noChangeArrowheads="1"/>
            </p:cNvSpPr>
            <p:nvPr/>
          </p:nvSpPr>
          <p:spPr bwMode="auto">
            <a:xfrm>
              <a:off x="2695972" y="4968000"/>
              <a:ext cx="2247900" cy="377825"/>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奥陶系</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75</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3" name="Rectangle 26"/>
            <p:cNvSpPr>
              <a:spLocks noChangeArrowheads="1"/>
            </p:cNvSpPr>
            <p:nvPr/>
          </p:nvSpPr>
          <p:spPr bwMode="auto">
            <a:xfrm>
              <a:off x="2695972" y="5259164"/>
              <a:ext cx="2247900" cy="546100"/>
            </a:xfrm>
            <a:prstGeom prst="rect">
              <a:avLst/>
            </a:prstGeom>
            <a:noFill/>
            <a:ln w="9525">
              <a:noFill/>
              <a:round/>
              <a:headEnd/>
              <a:tailEnd/>
            </a:ln>
            <a:effectLst/>
          </p:spPr>
          <p:txBody>
            <a:bodyPr anchor="ct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寒武纪</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100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4" name="Rectangle 28"/>
            <p:cNvSpPr>
              <a:spLocks noChangeArrowheads="1"/>
            </p:cNvSpPr>
            <p:nvPr/>
          </p:nvSpPr>
          <p:spPr bwMode="auto">
            <a:xfrm>
              <a:off x="2927648" y="3356992"/>
              <a:ext cx="1943100" cy="417512"/>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宾夕法尼亚</a:t>
              </a:r>
              <a:r>
                <a:rPr lang="zh-CN" altLang="en-US" sz="1600" b="1" dirty="0">
                  <a:solidFill>
                    <a:srgbClr val="000000"/>
                  </a:solidFill>
                  <a:latin typeface="黑体" panose="02010609060101010101" pitchFamily="49" charset="-122"/>
                  <a:ea typeface="黑体" panose="02010609060101010101" pitchFamily="49" charset="-122"/>
                </a:rPr>
                <a:t>纪</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pPr>
              <a:r>
                <a:rPr lang="zh-CN" altLang="en-US" sz="800" b="1" dirty="0">
                  <a:solidFill>
                    <a:srgbClr val="000000"/>
                  </a:solidFill>
                  <a:latin typeface="黑体" panose="02010609060101010101" pitchFamily="49" charset="-122"/>
                  <a:ea typeface="黑体" panose="02010609060101010101" pitchFamily="49" charset="-122"/>
                </a:rPr>
                <a:t>（</a:t>
              </a:r>
              <a:r>
                <a:rPr lang="en-US" altLang="zh-CN" sz="800" b="1" dirty="0">
                  <a:solidFill>
                    <a:srgbClr val="000000"/>
                  </a:solidFill>
                  <a:latin typeface="黑体" panose="02010609060101010101" pitchFamily="49" charset="-122"/>
                  <a:ea typeface="黑体" panose="02010609060101010101" pitchFamily="49" charset="-122"/>
                </a:rPr>
                <a:t>50</a:t>
              </a:r>
              <a:r>
                <a:rPr lang="zh-CN" altLang="en-US" sz="800" b="1" dirty="0">
                  <a:solidFill>
                    <a:srgbClr val="000000"/>
                  </a:solidFill>
                  <a:latin typeface="黑体" panose="02010609060101010101" pitchFamily="49" charset="-122"/>
                  <a:ea typeface="黑体" panose="02010609060101010101" pitchFamily="49" charset="-122"/>
                </a:rPr>
                <a:t>百万年）</a:t>
              </a:r>
              <a:endParaRPr lang="en-US" sz="800" b="1" dirty="0">
                <a:solidFill>
                  <a:srgbClr val="000000"/>
                </a:solidFill>
                <a:latin typeface="黑体" panose="02010609060101010101" pitchFamily="49" charset="-122"/>
                <a:ea typeface="黑体" panose="02010609060101010101" pitchFamily="49" charset="-122"/>
              </a:endParaRPr>
            </a:p>
          </p:txBody>
        </p:sp>
        <p:sp>
          <p:nvSpPr>
            <p:cNvPr id="55" name="Rectangle 29"/>
            <p:cNvSpPr>
              <a:spLocks noChangeArrowheads="1"/>
            </p:cNvSpPr>
            <p:nvPr/>
          </p:nvSpPr>
          <p:spPr bwMode="auto">
            <a:xfrm>
              <a:off x="2927648" y="3731568"/>
              <a:ext cx="1943100" cy="417512"/>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密西西比纪</a:t>
              </a:r>
              <a:endParaRPr lang="en-US" altLang="zh-CN" sz="8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pPr>
              <a:r>
                <a:rPr lang="zh-CN" altLang="en-US" sz="800" b="1" dirty="0">
                  <a:solidFill>
                    <a:srgbClr val="000000"/>
                  </a:solidFill>
                  <a:latin typeface="黑体" panose="02010609060101010101" pitchFamily="49" charset="-122"/>
                  <a:ea typeface="黑体" panose="02010609060101010101" pitchFamily="49" charset="-122"/>
                </a:rPr>
                <a:t>（</a:t>
              </a:r>
              <a:r>
                <a:rPr lang="en-US" altLang="zh-CN" sz="800" b="1" dirty="0">
                  <a:solidFill>
                    <a:srgbClr val="000000"/>
                  </a:solidFill>
                  <a:latin typeface="黑体" panose="02010609060101010101" pitchFamily="49" charset="-122"/>
                  <a:ea typeface="黑体" panose="02010609060101010101" pitchFamily="49" charset="-122"/>
                </a:rPr>
                <a:t>35</a:t>
              </a:r>
              <a:r>
                <a:rPr lang="zh-CN" altLang="en-US" sz="800" b="1" dirty="0">
                  <a:solidFill>
                    <a:srgbClr val="000000"/>
                  </a:solidFill>
                  <a:latin typeface="黑体" panose="02010609060101010101" pitchFamily="49" charset="-122"/>
                  <a:ea typeface="黑体" panose="02010609060101010101" pitchFamily="49" charset="-122"/>
                </a:rPr>
                <a:t>百万年）</a:t>
              </a:r>
              <a:endParaRPr lang="en-US" sz="800" b="1" dirty="0">
                <a:solidFill>
                  <a:srgbClr val="000000"/>
                </a:solidFill>
                <a:latin typeface="黑体" panose="02010609060101010101" pitchFamily="49" charset="-122"/>
                <a:ea typeface="黑体" panose="02010609060101010101" pitchFamily="49" charset="-122"/>
              </a:endParaRPr>
            </a:p>
          </p:txBody>
        </p:sp>
        <p:sp>
          <p:nvSpPr>
            <p:cNvPr id="56" name="Rectangle 30"/>
            <p:cNvSpPr>
              <a:spLocks noChangeArrowheads="1"/>
            </p:cNvSpPr>
            <p:nvPr/>
          </p:nvSpPr>
          <p:spPr bwMode="auto">
            <a:xfrm rot="-5400000">
              <a:off x="2510582" y="3668637"/>
              <a:ext cx="825500" cy="279400"/>
            </a:xfrm>
            <a:prstGeom prst="rect">
              <a:avLst/>
            </a:prstGeom>
            <a:noFill/>
            <a:ln w="9525">
              <a:noFill/>
              <a:round/>
              <a:headEnd/>
              <a:tailEnd/>
            </a:ln>
            <a:effectLst/>
          </p:spPr>
          <p:txBody>
            <a:bodyPr anchor="b"/>
            <a:lstStyle/>
            <a:p>
              <a:pPr algn="ctr" fontAlgn="t">
                <a:spcBef>
                  <a:spcPct val="0"/>
                </a:spcBef>
                <a:spcAft>
                  <a:spcPct val="0"/>
                </a:spcAft>
              </a:pPr>
              <a:r>
                <a:rPr lang="zh-TW" altLang="en-US" sz="1600" b="1" dirty="0">
                  <a:solidFill>
                    <a:srgbClr val="000000"/>
                  </a:solidFill>
                  <a:latin typeface="黑体" panose="02010609060101010101" pitchFamily="49" charset="-122"/>
                  <a:ea typeface="黑体" panose="02010609060101010101" pitchFamily="49" charset="-122"/>
                </a:rPr>
                <a:t>石炭系</a:t>
              </a:r>
              <a:endParaRPr lang="en-US" sz="1600" b="1" dirty="0">
                <a:solidFill>
                  <a:srgbClr val="000000"/>
                </a:solidFill>
                <a:latin typeface="黑体" panose="02010609060101010101" pitchFamily="49" charset="-122"/>
                <a:ea typeface="黑体" panose="02010609060101010101" pitchFamily="49" charset="-122"/>
              </a:endParaRPr>
            </a:p>
          </p:txBody>
        </p:sp>
        <p:sp>
          <p:nvSpPr>
            <p:cNvPr id="57" name="Rectangle 32"/>
            <p:cNvSpPr/>
            <p:nvPr/>
          </p:nvSpPr>
          <p:spPr>
            <a:xfrm>
              <a:off x="4655840" y="980728"/>
              <a:ext cx="962036"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1600" dirty="0">
                  <a:solidFill>
                    <a:schemeClr val="bg1"/>
                  </a:solidFill>
                  <a:latin typeface="黑体" panose="02010609060101010101" pitchFamily="49" charset="-122"/>
                  <a:ea typeface="黑体" panose="02010609060101010101" pitchFamily="49" charset="-122"/>
                </a:rPr>
                <a:t>更新世</a:t>
              </a:r>
            </a:p>
          </p:txBody>
        </p:sp>
        <p:sp>
          <p:nvSpPr>
            <p:cNvPr id="58" name="Rectangle 33"/>
            <p:cNvSpPr/>
            <p:nvPr/>
          </p:nvSpPr>
          <p:spPr>
            <a:xfrm>
              <a:off x="3503712" y="1340768"/>
              <a:ext cx="2808312" cy="4114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上新世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中新世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渐新世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err="1">
                  <a:solidFill>
                    <a:schemeClr val="bg1"/>
                  </a:solidFill>
                  <a:latin typeface="黑体" panose="02010609060101010101" pitchFamily="49" charset="-122"/>
                  <a:ea typeface="黑体" panose="02010609060101010101" pitchFamily="49" charset="-122"/>
                </a:rPr>
                <a:t>始新世</a:t>
              </a:r>
              <a:endParaRPr lang="en-US" sz="700" b="1" dirty="0">
                <a:solidFill>
                  <a:schemeClr val="bg1"/>
                </a:solidFill>
                <a:latin typeface="黑体" panose="02010609060101010101" pitchFamily="49" charset="-122"/>
                <a:ea typeface="黑体" panose="02010609060101010101" pitchFamily="49" charset="-122"/>
              </a:endParaRPr>
            </a:p>
          </p:txBody>
        </p:sp>
        <p:sp>
          <p:nvSpPr>
            <p:cNvPr id="59" name="Rectangle 3"/>
            <p:cNvSpPr/>
            <p:nvPr/>
          </p:nvSpPr>
          <p:spPr bwMode="auto">
            <a:xfrm>
              <a:off x="2135560" y="720000"/>
              <a:ext cx="7920880" cy="304800"/>
            </a:xfrm>
            <a:prstGeom prst="rect">
              <a:avLst/>
            </a:prstGeom>
            <a:noFill/>
            <a:ln w="9525" cap="flat" cmpd="sng" algn="ctr">
              <a:noFill/>
              <a:prstDash val="solid"/>
              <a:round/>
              <a:headEnd type="none" w="med" len="med"/>
              <a:tailEnd type="none" w="med" len="med"/>
            </a:ln>
            <a:effectLst/>
            <a:extLst/>
          </p:spPr>
          <p:txBody>
            <a:bodyPr anchor="ctr" anchorCtr="0"/>
            <a:lstStyle/>
            <a:p>
              <a:pPr fontAlgn="t">
                <a:lnSpc>
                  <a:spcPct val="120000"/>
                </a:lnSpc>
                <a:spcBef>
                  <a:spcPct val="0"/>
                </a:spcBef>
                <a:spcAft>
                  <a:spcPct val="0"/>
                </a:spcAft>
                <a:defRPr/>
              </a:pP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时代</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时期</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时代</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一连串的生活</a:t>
              </a:r>
              <a:endParaRPr 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endParaRPr>
            </a:p>
          </p:txBody>
        </p:sp>
        <p:sp>
          <p:nvSpPr>
            <p:cNvPr id="60" name="Rectangle 34"/>
            <p:cNvSpPr/>
            <p:nvPr/>
          </p:nvSpPr>
          <p:spPr>
            <a:xfrm rot="16200000">
              <a:off x="1991544" y="934616"/>
              <a:ext cx="864096"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新生代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200" dirty="0">
                  <a:solidFill>
                    <a:srgbClr val="000000"/>
                  </a:solidFill>
                  <a:latin typeface="黑体" panose="02010609060101010101" pitchFamily="49" charset="-122"/>
                  <a:ea typeface="黑体" panose="02010609060101010101" pitchFamily="49" charset="-122"/>
                </a:rPr>
                <a:t>（近代的生活）</a:t>
              </a:r>
              <a:endParaRPr lang="en-US" sz="1200" dirty="0">
                <a:solidFill>
                  <a:srgbClr val="000000"/>
                </a:solidFill>
                <a:latin typeface="黑体" panose="02010609060101010101" pitchFamily="49" charset="-122"/>
                <a:ea typeface="黑体" panose="02010609060101010101" pitchFamily="49" charset="-122"/>
              </a:endParaRPr>
            </a:p>
          </p:txBody>
        </p:sp>
        <p:sp>
          <p:nvSpPr>
            <p:cNvPr id="61" name="Rectangle 35"/>
            <p:cNvSpPr/>
            <p:nvPr/>
          </p:nvSpPr>
          <p:spPr>
            <a:xfrm rot="16200000">
              <a:off x="1715815" y="1709664"/>
              <a:ext cx="1389310" cy="1371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中生代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400" dirty="0">
                  <a:solidFill>
                    <a:srgbClr val="000000"/>
                  </a:solidFill>
                  <a:latin typeface="黑体" panose="02010609060101010101" pitchFamily="49" charset="-122"/>
                  <a:ea typeface="黑体" panose="02010609060101010101" pitchFamily="49" charset="-122"/>
                </a:rPr>
                <a:t>（中代的生活）</a:t>
              </a:r>
              <a:endParaRPr lang="en-US" sz="1400" dirty="0">
                <a:solidFill>
                  <a:srgbClr val="000000"/>
                </a:solidFill>
                <a:latin typeface="黑体" panose="02010609060101010101" pitchFamily="49" charset="-122"/>
                <a:ea typeface="黑体" panose="02010609060101010101" pitchFamily="49" charset="-122"/>
              </a:endParaRPr>
            </a:p>
          </p:txBody>
        </p:sp>
        <p:sp>
          <p:nvSpPr>
            <p:cNvPr id="62" name="Rectangle 36"/>
            <p:cNvSpPr/>
            <p:nvPr/>
          </p:nvSpPr>
          <p:spPr>
            <a:xfrm rot="16200000">
              <a:off x="1462708" y="4245868"/>
              <a:ext cx="1921768" cy="8640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古生代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400" dirty="0">
                  <a:solidFill>
                    <a:srgbClr val="000000"/>
                  </a:solidFill>
                  <a:latin typeface="黑体" panose="02010609060101010101" pitchFamily="49" charset="-122"/>
                  <a:ea typeface="黑体" panose="02010609060101010101" pitchFamily="49" charset="-122"/>
                </a:rPr>
                <a:t>（古代的生活）</a:t>
              </a:r>
              <a:endParaRPr lang="en-US" sz="1400" dirty="0">
                <a:solidFill>
                  <a:srgbClr val="000000"/>
                </a:solidFill>
                <a:latin typeface="黑体" panose="02010609060101010101" pitchFamily="49" charset="-122"/>
                <a:ea typeface="黑体" panose="02010609060101010101" pitchFamily="49" charset="-122"/>
              </a:endParaRPr>
            </a:p>
          </p:txBody>
        </p:sp>
        <p:sp>
          <p:nvSpPr>
            <p:cNvPr id="63" name="Rectangle 26"/>
            <p:cNvSpPr>
              <a:spLocks noChangeArrowheads="1"/>
            </p:cNvSpPr>
            <p:nvPr/>
          </p:nvSpPr>
          <p:spPr bwMode="auto">
            <a:xfrm>
              <a:off x="2639616" y="5733256"/>
              <a:ext cx="2247900" cy="546100"/>
            </a:xfrm>
            <a:prstGeom prst="rect">
              <a:avLst/>
            </a:prstGeom>
            <a:noFill/>
            <a:ln w="9525">
              <a:noFill/>
              <a:round/>
              <a:headEnd/>
              <a:tailEnd/>
            </a:ln>
            <a:effectLst/>
          </p:spPr>
          <p:txBody>
            <a:bodyPr anchor="ctr"/>
            <a:lstStyle/>
            <a:p>
              <a:pPr algn="ctr" fontAlgn="base">
                <a:spcBef>
                  <a:spcPct val="0"/>
                </a:spcBef>
                <a:spcAft>
                  <a:spcPct val="0"/>
                </a:spcAft>
              </a:pPr>
              <a:r>
                <a:rPr lang="en-US" sz="2400" b="1" dirty="0" err="1">
                  <a:solidFill>
                    <a:srgbClr val="000000"/>
                  </a:solidFill>
                  <a:latin typeface="黑体" panose="02010609060101010101" pitchFamily="49" charset="-122"/>
                  <a:ea typeface="黑体" panose="02010609060101010101" pitchFamily="49" charset="-122"/>
                </a:rPr>
                <a:t>寒武纪</a:t>
              </a:r>
              <a:r>
                <a:rPr lang="zh-CN" altLang="en-US" sz="2400" b="1" dirty="0">
                  <a:solidFill>
                    <a:srgbClr val="000000"/>
                  </a:solidFill>
                  <a:latin typeface="黑体" panose="02010609060101010101" pitchFamily="49" charset="-122"/>
                  <a:ea typeface="黑体" panose="02010609060101010101" pitchFamily="49" charset="-122"/>
                </a:rPr>
                <a:t>前</a:t>
              </a:r>
              <a:endParaRPr lang="en-US" sz="2400" b="1" dirty="0">
                <a:solidFill>
                  <a:srgbClr val="000000"/>
                </a:solidFill>
                <a:latin typeface="黑体" panose="02010609060101010101" pitchFamily="49" charset="-122"/>
                <a:ea typeface="黑体" panose="02010609060101010101" pitchFamily="49" charset="-122"/>
              </a:endParaRPr>
            </a:p>
          </p:txBody>
        </p:sp>
      </p:grpSp>
      <p:pic>
        <p:nvPicPr>
          <p:cNvPr id="64" name="图片 63"/>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64000" y="809409"/>
            <a:ext cx="8021248" cy="5516667"/>
          </a:xfrm>
          <a:prstGeom prst="rect">
            <a:avLst/>
          </a:prstGeom>
          <a:noFill/>
        </p:spPr>
      </p:pic>
    </p:spTree>
    <p:extLst>
      <p:ext uri="{BB962C8B-B14F-4D97-AF65-F5344CB8AC3E}">
        <p14:creationId xmlns="" xmlns:p14="http://schemas.microsoft.com/office/powerpoint/2010/main" val="1805144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ipe(down)">
                                      <p:cBhvr>
                                        <p:cTn id="7" dur="1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7635" name="Rectangle 4" hidden="1"/>
          <p:cNvSpPr>
            <a:spLocks noGrp="1" noChangeArrowheads="1"/>
          </p:cNvSpPr>
          <p:nvPr>
            <p:ph type="ctrTitle"/>
          </p:nvPr>
        </p:nvSpPr>
        <p:spPr/>
        <p:txBody>
          <a:bodyPr vert="horz" lIns="91440" tIns="45720" rIns="91440" bIns="45720" rtlCol="0" anchor="b" anchorCtr="0">
            <a:normAutofit/>
          </a:bodyPr>
          <a:lstStyle/>
          <a:p>
            <a:pPr eaLnBrk="1" hangingPunct="1">
              <a:defRPr/>
            </a:pPr>
            <a:r>
              <a:rPr lang="en-US" smtClean="0"/>
              <a:t>Geologic Timescale 00089</a:t>
            </a:r>
          </a:p>
        </p:txBody>
      </p:sp>
      <p:sp>
        <p:nvSpPr>
          <p:cNvPr id="3" name="副标题 2"/>
          <p:cNvSpPr>
            <a:spLocks noGrp="1"/>
          </p:cNvSpPr>
          <p:nvPr>
            <p:ph type="subTitle" idx="1"/>
          </p:nvPr>
        </p:nvSpPr>
        <p:spPr>
          <a:xfrm>
            <a:off x="107504" y="162000"/>
            <a:ext cx="9144000" cy="538609"/>
          </a:xfrm>
        </p:spPr>
        <p:txBody>
          <a:bodyPr/>
          <a:lstStyle/>
          <a:p>
            <a:r>
              <a:rPr lang="zh-CN" altLang="en-US" sz="2900" dirty="0">
                <a:latin typeface="微软雅黑" panose="020B0503020204020204" pitchFamily="34" charset="-122"/>
              </a:rPr>
              <a:t>如果是</a:t>
            </a:r>
            <a:r>
              <a:rPr lang="zh-CN" altLang="en-US" sz="2900" dirty="0">
                <a:solidFill>
                  <a:srgbClr val="3A3AFE"/>
                </a:solidFill>
                <a:latin typeface="微软雅黑" panose="020B0503020204020204" pitchFamily="34" charset="-122"/>
              </a:rPr>
              <a:t>大洪水</a:t>
            </a:r>
            <a:r>
              <a:rPr lang="zh-CN" altLang="en-US" sz="2900" dirty="0">
                <a:latin typeface="微软雅黑" panose="020B0503020204020204" pitchFamily="34" charset="-122"/>
              </a:rPr>
              <a:t>造成了岩层和化石，就不存在“地质时间”</a:t>
            </a:r>
          </a:p>
        </p:txBody>
      </p:sp>
      <p:grpSp>
        <p:nvGrpSpPr>
          <p:cNvPr id="2" name="组合 41"/>
          <p:cNvGrpSpPr/>
          <p:nvPr/>
        </p:nvGrpSpPr>
        <p:grpSpPr>
          <a:xfrm>
            <a:off x="200670" y="764704"/>
            <a:ext cx="8381954" cy="5561372"/>
            <a:chOff x="1724670" y="720000"/>
            <a:chExt cx="8381954" cy="5561372"/>
          </a:xfrm>
        </p:grpSpPr>
        <p:pic>
          <p:nvPicPr>
            <p:cNvPr id="43" name="图片 4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85376" y="764704"/>
              <a:ext cx="8021248" cy="5516668"/>
            </a:xfrm>
            <a:prstGeom prst="rect">
              <a:avLst/>
            </a:prstGeom>
            <a:ln>
              <a:noFill/>
            </a:ln>
          </p:spPr>
        </p:pic>
        <p:sp>
          <p:nvSpPr>
            <p:cNvPr id="44" name="Rectangle 5"/>
            <p:cNvSpPr>
              <a:spLocks noChangeAspect="1"/>
            </p:cNvSpPr>
            <p:nvPr/>
          </p:nvSpPr>
          <p:spPr bwMode="auto">
            <a:xfrm>
              <a:off x="2639616" y="993676"/>
              <a:ext cx="2247900" cy="41910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第四纪</a:t>
              </a:r>
              <a:r>
                <a:rPr lang="en-US" altLang="zh-CN" sz="1600" b="1" dirty="0">
                  <a:solidFill>
                    <a:srgbClr val="000000"/>
                  </a:solidFill>
                  <a:latin typeface="黑体" panose="02010609060101010101" pitchFamily="49" charset="-122"/>
                  <a:ea typeface="黑体" panose="02010609060101010101" pitchFamily="49" charset="-122"/>
                </a:rPr>
                <a:t>(0</a:t>
              </a:r>
              <a:r>
                <a:rPr lang="zh-CN" altLang="en-US" sz="1600" b="1" dirty="0">
                  <a:solidFill>
                    <a:srgbClr val="000000"/>
                  </a:solidFill>
                  <a:latin typeface="黑体" panose="02010609060101010101" pitchFamily="49" charset="-122"/>
                  <a:ea typeface="黑体" panose="02010609060101010101" pitchFamily="49" charset="-122"/>
                </a:rPr>
                <a:t>至一百万年</a:t>
              </a:r>
              <a:r>
                <a:rPr lang="en-US" altLang="zh-CN" sz="1600" b="1" dirty="0">
                  <a:solidFill>
                    <a:srgbClr val="000000"/>
                  </a:solidFill>
                  <a:latin typeface="黑体" panose="02010609060101010101" pitchFamily="49" charset="-122"/>
                  <a:ea typeface="黑体" panose="02010609060101010101" pitchFamily="49" charset="-122"/>
                </a:rPr>
                <a:t>)</a:t>
              </a:r>
              <a:endParaRPr lang="en-US" sz="1600" b="1" dirty="0">
                <a:solidFill>
                  <a:srgbClr val="000000"/>
                </a:solidFill>
                <a:latin typeface="黑体" panose="02010609060101010101" pitchFamily="49" charset="-122"/>
                <a:ea typeface="黑体" panose="02010609060101010101" pitchFamily="49" charset="-122"/>
              </a:endParaRPr>
            </a:p>
          </p:txBody>
        </p:sp>
        <p:sp>
          <p:nvSpPr>
            <p:cNvPr id="45" name="Rectangle 18"/>
            <p:cNvSpPr>
              <a:spLocks noChangeAspect="1"/>
            </p:cNvSpPr>
            <p:nvPr/>
          </p:nvSpPr>
          <p:spPr bwMode="auto">
            <a:xfrm>
              <a:off x="2695972" y="1361456"/>
              <a:ext cx="2247900" cy="4143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第三纪（</a:t>
              </a:r>
              <a:r>
                <a:rPr lang="en-US" altLang="zh-CN" sz="1600" b="1" dirty="0">
                  <a:solidFill>
                    <a:srgbClr val="000000"/>
                  </a:solidFill>
                  <a:latin typeface="黑体" panose="02010609060101010101" pitchFamily="49" charset="-122"/>
                  <a:ea typeface="黑体" panose="02010609060101010101" pitchFamily="49" charset="-122"/>
                </a:rPr>
                <a:t>62</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6" name="Rectangle 19"/>
            <p:cNvSpPr>
              <a:spLocks noChangeArrowheads="1"/>
            </p:cNvSpPr>
            <p:nvPr/>
          </p:nvSpPr>
          <p:spPr bwMode="auto">
            <a:xfrm>
              <a:off x="2639616" y="1844824"/>
              <a:ext cx="2247900" cy="4651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早白垩世</a:t>
              </a:r>
              <a:r>
                <a:rPr lang="en-US" altLang="zh-CN" sz="1600" b="1" dirty="0">
                  <a:solidFill>
                    <a:srgbClr val="000000"/>
                  </a:solidFill>
                  <a:latin typeface="黑体" panose="02010609060101010101" pitchFamily="49" charset="-122"/>
                  <a:ea typeface="黑体" panose="02010609060101010101" pitchFamily="49" charset="-122"/>
                </a:rPr>
                <a:t>(72</a:t>
              </a:r>
              <a:r>
                <a:rPr lang="zh-CN" altLang="en-US" sz="1600" b="1" dirty="0">
                  <a:solidFill>
                    <a:srgbClr val="000000"/>
                  </a:solidFill>
                  <a:latin typeface="黑体" panose="02010609060101010101" pitchFamily="49" charset="-122"/>
                  <a:ea typeface="黑体" panose="02010609060101010101" pitchFamily="49" charset="-122"/>
                </a:rPr>
                <a:t>百万年</a:t>
              </a:r>
              <a:r>
                <a:rPr lang="en-US" altLang="zh-CN" sz="1600" b="1" dirty="0">
                  <a:solidFill>
                    <a:srgbClr val="000000"/>
                  </a:solidFill>
                  <a:latin typeface="黑体" panose="02010609060101010101" pitchFamily="49" charset="-122"/>
                  <a:ea typeface="黑体" panose="02010609060101010101" pitchFamily="49" charset="-122"/>
                </a:rPr>
                <a:t>)</a:t>
              </a:r>
              <a:endParaRPr lang="en-US" sz="1600" b="1" dirty="0">
                <a:solidFill>
                  <a:srgbClr val="000000"/>
                </a:solidFill>
                <a:latin typeface="黑体" panose="02010609060101010101" pitchFamily="49" charset="-122"/>
                <a:ea typeface="黑体" panose="02010609060101010101" pitchFamily="49" charset="-122"/>
              </a:endParaRPr>
            </a:p>
          </p:txBody>
        </p:sp>
        <p:sp>
          <p:nvSpPr>
            <p:cNvPr id="47" name="Rectangle 20"/>
            <p:cNvSpPr>
              <a:spLocks noChangeArrowheads="1"/>
            </p:cNvSpPr>
            <p:nvPr/>
          </p:nvSpPr>
          <p:spPr bwMode="auto">
            <a:xfrm>
              <a:off x="2695972" y="2204864"/>
              <a:ext cx="2247900" cy="439737"/>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侏罗纪（</a:t>
              </a:r>
              <a:r>
                <a:rPr lang="en-US" altLang="zh-CN" sz="1600" b="1" dirty="0">
                  <a:solidFill>
                    <a:srgbClr val="000000"/>
                  </a:solidFill>
                  <a:latin typeface="黑体" panose="02010609060101010101" pitchFamily="49" charset="-122"/>
                  <a:ea typeface="黑体" panose="02010609060101010101" pitchFamily="49" charset="-122"/>
                </a:rPr>
                <a:t>46</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48" name="Rectangle 21"/>
            <p:cNvSpPr>
              <a:spLocks noChangeArrowheads="1"/>
            </p:cNvSpPr>
            <p:nvPr/>
          </p:nvSpPr>
          <p:spPr bwMode="auto">
            <a:xfrm>
              <a:off x="2695972" y="2636912"/>
              <a:ext cx="2247900" cy="37465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三叠纪（</a:t>
              </a:r>
              <a:r>
                <a:rPr lang="en-US" altLang="zh-CN" sz="1600" b="1" dirty="0">
                  <a:solidFill>
                    <a:srgbClr val="000000"/>
                  </a:solidFill>
                  <a:latin typeface="黑体" panose="02010609060101010101" pitchFamily="49" charset="-122"/>
                  <a:ea typeface="黑体" panose="02010609060101010101" pitchFamily="49" charset="-122"/>
                </a:rPr>
                <a:t>49</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0" name="Rectangle 22"/>
            <p:cNvSpPr>
              <a:spLocks noChangeArrowheads="1"/>
            </p:cNvSpPr>
            <p:nvPr/>
          </p:nvSpPr>
          <p:spPr bwMode="auto">
            <a:xfrm>
              <a:off x="2695972" y="3022600"/>
              <a:ext cx="2247900" cy="406400"/>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二叠纪（</a:t>
              </a:r>
              <a:r>
                <a:rPr lang="en-US" altLang="zh-CN" sz="1600" b="1" dirty="0">
                  <a:solidFill>
                    <a:srgbClr val="000000"/>
                  </a:solidFill>
                  <a:latin typeface="黑体" panose="02010609060101010101" pitchFamily="49" charset="-122"/>
                  <a:ea typeface="黑体" panose="02010609060101010101" pitchFamily="49" charset="-122"/>
                </a:rPr>
                <a:t>50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1" name="Rectangle 23"/>
            <p:cNvSpPr>
              <a:spLocks noChangeArrowheads="1"/>
            </p:cNvSpPr>
            <p:nvPr/>
          </p:nvSpPr>
          <p:spPr bwMode="auto">
            <a:xfrm>
              <a:off x="2695972" y="4104000"/>
              <a:ext cx="2247900" cy="515938"/>
            </a:xfrm>
            <a:prstGeom prst="rect">
              <a:avLst/>
            </a:prstGeom>
            <a:noFill/>
            <a:ln w="9525">
              <a:noFill/>
              <a:round/>
              <a:headEnd/>
              <a:tailEnd/>
            </a:ln>
            <a:effectLst/>
          </p:spPr>
          <p:txBody>
            <a:bodyPr anchor="ct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泥盆系（</a:t>
              </a:r>
              <a:r>
                <a:rPr lang="en-US" altLang="zh-CN" sz="1600" b="1" dirty="0">
                  <a:solidFill>
                    <a:srgbClr val="000000"/>
                  </a:solidFill>
                  <a:latin typeface="黑体" panose="02010609060101010101" pitchFamily="49" charset="-122"/>
                  <a:ea typeface="黑体" panose="02010609060101010101" pitchFamily="49" charset="-122"/>
                </a:rPr>
                <a:t>60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2" name="Rectangle 24"/>
            <p:cNvSpPr>
              <a:spLocks noChangeArrowheads="1"/>
            </p:cNvSpPr>
            <p:nvPr/>
          </p:nvSpPr>
          <p:spPr bwMode="auto">
            <a:xfrm>
              <a:off x="2695972" y="4608000"/>
              <a:ext cx="2247900" cy="428625"/>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志留纪</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20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3" name="Rectangle 25"/>
            <p:cNvSpPr>
              <a:spLocks noChangeArrowheads="1"/>
            </p:cNvSpPr>
            <p:nvPr/>
          </p:nvSpPr>
          <p:spPr bwMode="auto">
            <a:xfrm>
              <a:off x="2695972" y="4968000"/>
              <a:ext cx="2247900" cy="377825"/>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奥陶系</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75</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4" name="Rectangle 26"/>
            <p:cNvSpPr>
              <a:spLocks noChangeArrowheads="1"/>
            </p:cNvSpPr>
            <p:nvPr/>
          </p:nvSpPr>
          <p:spPr bwMode="auto">
            <a:xfrm>
              <a:off x="2695972" y="5259164"/>
              <a:ext cx="2247900" cy="546100"/>
            </a:xfrm>
            <a:prstGeom prst="rect">
              <a:avLst/>
            </a:prstGeom>
            <a:noFill/>
            <a:ln w="9525">
              <a:noFill/>
              <a:round/>
              <a:headEnd/>
              <a:tailEnd/>
            </a:ln>
            <a:effectLst/>
          </p:spPr>
          <p:txBody>
            <a:bodyPr anchor="ct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寒武纪</a:t>
              </a:r>
              <a:r>
                <a:rPr lang="zh-CN" altLang="en-US" sz="1600" b="1" dirty="0">
                  <a:solidFill>
                    <a:srgbClr val="000000"/>
                  </a:solidFill>
                  <a:latin typeface="黑体" panose="02010609060101010101" pitchFamily="49" charset="-122"/>
                  <a:ea typeface="黑体" panose="02010609060101010101" pitchFamily="49" charset="-122"/>
                </a:rPr>
                <a:t>（</a:t>
              </a:r>
              <a:r>
                <a:rPr lang="en-US" altLang="zh-CN" sz="1600" b="1" dirty="0">
                  <a:solidFill>
                    <a:srgbClr val="000000"/>
                  </a:solidFill>
                  <a:latin typeface="黑体" panose="02010609060101010101" pitchFamily="49" charset="-122"/>
                  <a:ea typeface="黑体" panose="02010609060101010101" pitchFamily="49" charset="-122"/>
                </a:rPr>
                <a:t>100</a:t>
              </a:r>
              <a:r>
                <a:rPr lang="zh-CN" altLang="en-US" sz="1600" b="1" dirty="0">
                  <a:solidFill>
                    <a:srgbClr val="000000"/>
                  </a:solidFill>
                  <a:latin typeface="黑体" panose="02010609060101010101" pitchFamily="49" charset="-122"/>
                  <a:ea typeface="黑体" panose="02010609060101010101" pitchFamily="49" charset="-122"/>
                </a:rPr>
                <a:t>百万年）</a:t>
              </a:r>
              <a:endParaRPr lang="en-US" sz="1600" b="1" dirty="0">
                <a:solidFill>
                  <a:srgbClr val="000000"/>
                </a:solidFill>
                <a:latin typeface="黑体" panose="02010609060101010101" pitchFamily="49" charset="-122"/>
                <a:ea typeface="黑体" panose="02010609060101010101" pitchFamily="49" charset="-122"/>
              </a:endParaRPr>
            </a:p>
          </p:txBody>
        </p:sp>
        <p:sp>
          <p:nvSpPr>
            <p:cNvPr id="55" name="Rectangle 28"/>
            <p:cNvSpPr>
              <a:spLocks noChangeArrowheads="1"/>
            </p:cNvSpPr>
            <p:nvPr/>
          </p:nvSpPr>
          <p:spPr bwMode="auto">
            <a:xfrm>
              <a:off x="2927648" y="3356992"/>
              <a:ext cx="1943100" cy="417512"/>
            </a:xfrm>
            <a:prstGeom prst="rect">
              <a:avLst/>
            </a:prstGeom>
            <a:noFill/>
            <a:ln w="9525">
              <a:noFill/>
              <a:round/>
              <a:headEnd/>
              <a:tailEnd/>
            </a:ln>
            <a:effectLst/>
          </p:spPr>
          <p:txBody>
            <a:bodyPr/>
            <a:lstStyle/>
            <a:p>
              <a:pPr algn="ctr" fontAlgn="base">
                <a:spcBef>
                  <a:spcPct val="0"/>
                </a:spcBef>
                <a:spcAft>
                  <a:spcPct val="0"/>
                </a:spcAft>
              </a:pPr>
              <a:r>
                <a:rPr lang="en-US" sz="1600" b="1" dirty="0" err="1">
                  <a:solidFill>
                    <a:srgbClr val="000000"/>
                  </a:solidFill>
                  <a:latin typeface="黑体" panose="02010609060101010101" pitchFamily="49" charset="-122"/>
                  <a:ea typeface="黑体" panose="02010609060101010101" pitchFamily="49" charset="-122"/>
                </a:rPr>
                <a:t>宾夕法尼亚</a:t>
              </a:r>
              <a:r>
                <a:rPr lang="zh-CN" altLang="en-US" sz="1600" b="1" dirty="0">
                  <a:solidFill>
                    <a:srgbClr val="000000"/>
                  </a:solidFill>
                  <a:latin typeface="黑体" panose="02010609060101010101" pitchFamily="49" charset="-122"/>
                  <a:ea typeface="黑体" panose="02010609060101010101" pitchFamily="49" charset="-122"/>
                </a:rPr>
                <a:t>纪</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pPr>
              <a:r>
                <a:rPr lang="zh-CN" altLang="en-US" sz="800" b="1" dirty="0">
                  <a:solidFill>
                    <a:srgbClr val="000000"/>
                  </a:solidFill>
                  <a:latin typeface="黑体" panose="02010609060101010101" pitchFamily="49" charset="-122"/>
                  <a:ea typeface="黑体" panose="02010609060101010101" pitchFamily="49" charset="-122"/>
                </a:rPr>
                <a:t>（</a:t>
              </a:r>
              <a:r>
                <a:rPr lang="en-US" altLang="zh-CN" sz="800" b="1" dirty="0">
                  <a:solidFill>
                    <a:srgbClr val="000000"/>
                  </a:solidFill>
                  <a:latin typeface="黑体" panose="02010609060101010101" pitchFamily="49" charset="-122"/>
                  <a:ea typeface="黑体" panose="02010609060101010101" pitchFamily="49" charset="-122"/>
                </a:rPr>
                <a:t>50</a:t>
              </a:r>
              <a:r>
                <a:rPr lang="zh-CN" altLang="en-US" sz="800" b="1" dirty="0">
                  <a:solidFill>
                    <a:srgbClr val="000000"/>
                  </a:solidFill>
                  <a:latin typeface="黑体" panose="02010609060101010101" pitchFamily="49" charset="-122"/>
                  <a:ea typeface="黑体" panose="02010609060101010101" pitchFamily="49" charset="-122"/>
                </a:rPr>
                <a:t>百万年）</a:t>
              </a:r>
              <a:endParaRPr lang="en-US" sz="800" b="1" dirty="0">
                <a:solidFill>
                  <a:srgbClr val="000000"/>
                </a:solidFill>
                <a:latin typeface="黑体" panose="02010609060101010101" pitchFamily="49" charset="-122"/>
                <a:ea typeface="黑体" panose="02010609060101010101" pitchFamily="49" charset="-122"/>
              </a:endParaRPr>
            </a:p>
          </p:txBody>
        </p:sp>
        <p:sp>
          <p:nvSpPr>
            <p:cNvPr id="56" name="Rectangle 29"/>
            <p:cNvSpPr>
              <a:spLocks noChangeArrowheads="1"/>
            </p:cNvSpPr>
            <p:nvPr/>
          </p:nvSpPr>
          <p:spPr bwMode="auto">
            <a:xfrm>
              <a:off x="2927648" y="3731568"/>
              <a:ext cx="1943100" cy="417512"/>
            </a:xfrm>
            <a:prstGeom prst="rect">
              <a:avLst/>
            </a:prstGeom>
            <a:noFill/>
            <a:ln w="9525">
              <a:noFill/>
              <a:round/>
              <a:headEnd/>
              <a:tailEnd/>
            </a:ln>
            <a:effectLst/>
          </p:spPr>
          <p:txBody>
            <a:bodyPr/>
            <a:lstStyle/>
            <a:p>
              <a:pPr algn="ctr" fontAlgn="base">
                <a:spcBef>
                  <a:spcPct val="0"/>
                </a:spcBef>
                <a:spcAft>
                  <a:spcPct val="0"/>
                </a:spcAft>
              </a:pPr>
              <a:r>
                <a:rPr lang="zh-CN" altLang="en-US" sz="1600" b="1" dirty="0">
                  <a:solidFill>
                    <a:srgbClr val="000000"/>
                  </a:solidFill>
                  <a:latin typeface="黑体" panose="02010609060101010101" pitchFamily="49" charset="-122"/>
                  <a:ea typeface="黑体" panose="02010609060101010101" pitchFamily="49" charset="-122"/>
                </a:rPr>
                <a:t>密西西比纪</a:t>
              </a:r>
              <a:endParaRPr lang="en-US" altLang="zh-CN" sz="8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pPr>
              <a:r>
                <a:rPr lang="zh-CN" altLang="en-US" sz="800" b="1" dirty="0">
                  <a:solidFill>
                    <a:srgbClr val="000000"/>
                  </a:solidFill>
                  <a:latin typeface="黑体" panose="02010609060101010101" pitchFamily="49" charset="-122"/>
                  <a:ea typeface="黑体" panose="02010609060101010101" pitchFamily="49" charset="-122"/>
                </a:rPr>
                <a:t>（</a:t>
              </a:r>
              <a:r>
                <a:rPr lang="en-US" altLang="zh-CN" sz="800" b="1" dirty="0">
                  <a:solidFill>
                    <a:srgbClr val="000000"/>
                  </a:solidFill>
                  <a:latin typeface="黑体" panose="02010609060101010101" pitchFamily="49" charset="-122"/>
                  <a:ea typeface="黑体" panose="02010609060101010101" pitchFamily="49" charset="-122"/>
                </a:rPr>
                <a:t>35</a:t>
              </a:r>
              <a:r>
                <a:rPr lang="zh-CN" altLang="en-US" sz="800" b="1" dirty="0">
                  <a:solidFill>
                    <a:srgbClr val="000000"/>
                  </a:solidFill>
                  <a:latin typeface="黑体" panose="02010609060101010101" pitchFamily="49" charset="-122"/>
                  <a:ea typeface="黑体" panose="02010609060101010101" pitchFamily="49" charset="-122"/>
                </a:rPr>
                <a:t>百万年）</a:t>
              </a:r>
              <a:endParaRPr lang="en-US" sz="800" b="1" dirty="0">
                <a:solidFill>
                  <a:srgbClr val="000000"/>
                </a:solidFill>
                <a:latin typeface="黑体" panose="02010609060101010101" pitchFamily="49" charset="-122"/>
                <a:ea typeface="黑体" panose="02010609060101010101" pitchFamily="49" charset="-122"/>
              </a:endParaRPr>
            </a:p>
          </p:txBody>
        </p:sp>
        <p:sp>
          <p:nvSpPr>
            <p:cNvPr id="59" name="Rectangle 30"/>
            <p:cNvSpPr>
              <a:spLocks noChangeArrowheads="1"/>
            </p:cNvSpPr>
            <p:nvPr/>
          </p:nvSpPr>
          <p:spPr bwMode="auto">
            <a:xfrm rot="-5400000">
              <a:off x="2510582" y="3668637"/>
              <a:ext cx="825500" cy="279400"/>
            </a:xfrm>
            <a:prstGeom prst="rect">
              <a:avLst/>
            </a:prstGeom>
            <a:noFill/>
            <a:ln w="9525">
              <a:noFill/>
              <a:round/>
              <a:headEnd/>
              <a:tailEnd/>
            </a:ln>
            <a:effectLst/>
          </p:spPr>
          <p:txBody>
            <a:bodyPr anchor="b"/>
            <a:lstStyle/>
            <a:p>
              <a:pPr algn="ctr" fontAlgn="t">
                <a:spcBef>
                  <a:spcPct val="0"/>
                </a:spcBef>
                <a:spcAft>
                  <a:spcPct val="0"/>
                </a:spcAft>
              </a:pPr>
              <a:r>
                <a:rPr lang="zh-TW" altLang="en-US" sz="1600" b="1" dirty="0">
                  <a:solidFill>
                    <a:srgbClr val="000000"/>
                  </a:solidFill>
                  <a:latin typeface="黑体" panose="02010609060101010101" pitchFamily="49" charset="-122"/>
                  <a:ea typeface="黑体" panose="02010609060101010101" pitchFamily="49" charset="-122"/>
                </a:rPr>
                <a:t>石炭系</a:t>
              </a:r>
              <a:endParaRPr lang="en-US" sz="1600" b="1" dirty="0">
                <a:solidFill>
                  <a:srgbClr val="000000"/>
                </a:solidFill>
                <a:latin typeface="黑体" panose="02010609060101010101" pitchFamily="49" charset="-122"/>
                <a:ea typeface="黑体" panose="02010609060101010101" pitchFamily="49" charset="-122"/>
              </a:endParaRPr>
            </a:p>
          </p:txBody>
        </p:sp>
        <p:sp>
          <p:nvSpPr>
            <p:cNvPr id="60" name="Rectangle 32"/>
            <p:cNvSpPr/>
            <p:nvPr/>
          </p:nvSpPr>
          <p:spPr>
            <a:xfrm>
              <a:off x="4655840" y="980728"/>
              <a:ext cx="962036" cy="3810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en-US" sz="1600" dirty="0">
                  <a:solidFill>
                    <a:schemeClr val="bg1"/>
                  </a:solidFill>
                  <a:latin typeface="黑体" panose="02010609060101010101" pitchFamily="49" charset="-122"/>
                  <a:ea typeface="黑体" panose="02010609060101010101" pitchFamily="49" charset="-122"/>
                </a:rPr>
                <a:t>更新世</a:t>
              </a:r>
            </a:p>
          </p:txBody>
        </p:sp>
        <p:sp>
          <p:nvSpPr>
            <p:cNvPr id="61" name="Rectangle 33"/>
            <p:cNvSpPr/>
            <p:nvPr/>
          </p:nvSpPr>
          <p:spPr>
            <a:xfrm>
              <a:off x="3503712" y="1340768"/>
              <a:ext cx="2808312" cy="41148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上新世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中新世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a:solidFill>
                    <a:schemeClr val="bg1"/>
                  </a:solidFill>
                  <a:latin typeface="黑体" panose="02010609060101010101" pitchFamily="49" charset="-122"/>
                  <a:ea typeface="黑体" panose="02010609060101010101" pitchFamily="49" charset="-122"/>
                </a:rPr>
                <a:t>        </a:t>
              </a:r>
              <a:r>
                <a:rPr lang="en-US" sz="700" b="1" dirty="0" err="1">
                  <a:solidFill>
                    <a:schemeClr val="bg1"/>
                  </a:solidFill>
                  <a:latin typeface="黑体" panose="02010609060101010101" pitchFamily="49" charset="-122"/>
                  <a:ea typeface="黑体" panose="02010609060101010101" pitchFamily="49" charset="-122"/>
                </a:rPr>
                <a:t>渐新世</a:t>
              </a:r>
              <a:endParaRPr lang="en-US" sz="700" b="1" dirty="0">
                <a:solidFill>
                  <a:schemeClr val="bg1"/>
                </a:solidFill>
                <a:latin typeface="黑体" panose="02010609060101010101" pitchFamily="49" charset="-122"/>
                <a:ea typeface="黑体" panose="02010609060101010101" pitchFamily="49" charset="-122"/>
              </a:endParaRPr>
            </a:p>
            <a:p>
              <a:pPr algn="ctr" fontAlgn="base">
                <a:lnSpc>
                  <a:spcPts val="600"/>
                </a:lnSpc>
                <a:spcBef>
                  <a:spcPct val="0"/>
                </a:spcBef>
                <a:spcAft>
                  <a:spcPct val="0"/>
                </a:spcAft>
                <a:defRPr/>
              </a:pPr>
              <a:r>
                <a:rPr lang="en-US" sz="700" b="1" dirty="0" err="1">
                  <a:solidFill>
                    <a:schemeClr val="bg1"/>
                  </a:solidFill>
                  <a:latin typeface="黑体" panose="02010609060101010101" pitchFamily="49" charset="-122"/>
                  <a:ea typeface="黑体" panose="02010609060101010101" pitchFamily="49" charset="-122"/>
                </a:rPr>
                <a:t>始新世</a:t>
              </a:r>
              <a:endParaRPr lang="en-US" sz="700" b="1" dirty="0">
                <a:solidFill>
                  <a:schemeClr val="bg1"/>
                </a:solidFill>
                <a:latin typeface="黑体" panose="02010609060101010101" pitchFamily="49" charset="-122"/>
                <a:ea typeface="黑体" panose="02010609060101010101" pitchFamily="49" charset="-122"/>
              </a:endParaRPr>
            </a:p>
          </p:txBody>
        </p:sp>
        <p:sp>
          <p:nvSpPr>
            <p:cNvPr id="62" name="Rectangle 3"/>
            <p:cNvSpPr/>
            <p:nvPr/>
          </p:nvSpPr>
          <p:spPr bwMode="auto">
            <a:xfrm>
              <a:off x="2135560" y="720000"/>
              <a:ext cx="7920880" cy="304800"/>
            </a:xfrm>
            <a:prstGeom prst="rect">
              <a:avLst/>
            </a:prstGeom>
            <a:noFill/>
            <a:ln w="9525" cap="flat" cmpd="sng" algn="ctr">
              <a:noFill/>
              <a:prstDash val="solid"/>
              <a:round/>
              <a:headEnd type="none" w="med" len="med"/>
              <a:tailEnd type="none" w="med" len="med"/>
            </a:ln>
            <a:effectLst/>
            <a:extLst/>
          </p:spPr>
          <p:txBody>
            <a:bodyPr anchor="ctr" anchorCtr="0"/>
            <a:lstStyle/>
            <a:p>
              <a:pPr fontAlgn="t">
                <a:lnSpc>
                  <a:spcPct val="120000"/>
                </a:lnSpc>
                <a:spcBef>
                  <a:spcPct val="0"/>
                </a:spcBef>
                <a:spcAft>
                  <a:spcPct val="0"/>
                </a:spcAft>
                <a:defRPr/>
              </a:pP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时代</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时期</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时代</a:t>
              </a:r>
              <a:r>
                <a:rPr lang="en-US" altLang="zh-TW"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		 </a:t>
              </a:r>
              <a:r>
                <a:rPr lang="zh-TW" alt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rPr>
                <a:t>一连串的生活</a:t>
              </a:r>
              <a:endParaRPr lang="en-US" sz="1600" dirty="0">
                <a:ln w="18415" cmpd="sng">
                  <a:solidFill>
                    <a:srgbClr val="FFFFFF"/>
                  </a:solidFill>
                  <a:prstDash val="solid"/>
                </a:ln>
                <a:solidFill>
                  <a:srgbClr val="FFFFFF"/>
                </a:solidFill>
                <a:latin typeface="黑体" panose="02010609060101010101" pitchFamily="49" charset="-122"/>
                <a:ea typeface="黑体" panose="02010609060101010101" pitchFamily="49" charset="-122"/>
              </a:endParaRPr>
            </a:p>
          </p:txBody>
        </p:sp>
        <p:sp>
          <p:nvSpPr>
            <p:cNvPr id="63" name="Rectangle 34"/>
            <p:cNvSpPr/>
            <p:nvPr/>
          </p:nvSpPr>
          <p:spPr>
            <a:xfrm rot="16200000">
              <a:off x="1991544" y="934616"/>
              <a:ext cx="864096" cy="8382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新生代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200" dirty="0">
                  <a:solidFill>
                    <a:srgbClr val="000000"/>
                  </a:solidFill>
                  <a:latin typeface="黑体" panose="02010609060101010101" pitchFamily="49" charset="-122"/>
                  <a:ea typeface="黑体" panose="02010609060101010101" pitchFamily="49" charset="-122"/>
                </a:rPr>
                <a:t>（近代的生活）</a:t>
              </a:r>
              <a:endParaRPr lang="en-US" sz="1200" dirty="0">
                <a:solidFill>
                  <a:srgbClr val="000000"/>
                </a:solidFill>
                <a:latin typeface="黑体" panose="02010609060101010101" pitchFamily="49" charset="-122"/>
                <a:ea typeface="黑体" panose="02010609060101010101" pitchFamily="49" charset="-122"/>
              </a:endParaRPr>
            </a:p>
          </p:txBody>
        </p:sp>
        <p:sp>
          <p:nvSpPr>
            <p:cNvPr id="64" name="Rectangle 35"/>
            <p:cNvSpPr/>
            <p:nvPr/>
          </p:nvSpPr>
          <p:spPr>
            <a:xfrm rot="16200000">
              <a:off x="1715815" y="1709664"/>
              <a:ext cx="1389310" cy="13716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中生代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400" dirty="0">
                  <a:solidFill>
                    <a:srgbClr val="000000"/>
                  </a:solidFill>
                  <a:latin typeface="黑体" panose="02010609060101010101" pitchFamily="49" charset="-122"/>
                  <a:ea typeface="黑体" panose="02010609060101010101" pitchFamily="49" charset="-122"/>
                </a:rPr>
                <a:t>（中代的生活）</a:t>
              </a:r>
              <a:endParaRPr lang="en-US" sz="1400" dirty="0">
                <a:solidFill>
                  <a:srgbClr val="000000"/>
                </a:solidFill>
                <a:latin typeface="黑体" panose="02010609060101010101" pitchFamily="49" charset="-122"/>
                <a:ea typeface="黑体" panose="02010609060101010101" pitchFamily="49" charset="-122"/>
              </a:endParaRPr>
            </a:p>
          </p:txBody>
        </p:sp>
        <p:sp>
          <p:nvSpPr>
            <p:cNvPr id="65" name="Rectangle 36"/>
            <p:cNvSpPr/>
            <p:nvPr/>
          </p:nvSpPr>
          <p:spPr>
            <a:xfrm rot="16200000">
              <a:off x="1462708" y="4245868"/>
              <a:ext cx="1921768" cy="86409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base">
                <a:spcBef>
                  <a:spcPct val="0"/>
                </a:spcBef>
                <a:spcAft>
                  <a:spcPct val="0"/>
                </a:spcAft>
                <a:defRPr/>
              </a:pPr>
              <a:r>
                <a:rPr lang="zh-CN" altLang="en-US" sz="1600" b="1" dirty="0">
                  <a:solidFill>
                    <a:srgbClr val="000000"/>
                  </a:solidFill>
                  <a:latin typeface="黑体" panose="02010609060101010101" pitchFamily="49" charset="-122"/>
                  <a:ea typeface="黑体" panose="02010609060101010101" pitchFamily="49" charset="-122"/>
                </a:rPr>
                <a:t>古生代</a:t>
              </a:r>
              <a:endParaRPr lang="en-US" altLang="zh-CN" sz="1600" b="1" dirty="0">
                <a:solidFill>
                  <a:srgbClr val="000000"/>
                </a:solidFill>
                <a:latin typeface="黑体" panose="02010609060101010101" pitchFamily="49" charset="-122"/>
                <a:ea typeface="黑体" panose="02010609060101010101" pitchFamily="49" charset="-122"/>
              </a:endParaRPr>
            </a:p>
            <a:p>
              <a:pPr algn="ctr" fontAlgn="base">
                <a:spcBef>
                  <a:spcPct val="0"/>
                </a:spcBef>
                <a:spcAft>
                  <a:spcPct val="0"/>
                </a:spcAft>
                <a:defRPr/>
              </a:pPr>
              <a:r>
                <a:rPr lang="zh-CN" altLang="en-US" sz="1400" dirty="0">
                  <a:solidFill>
                    <a:srgbClr val="000000"/>
                  </a:solidFill>
                  <a:latin typeface="黑体" panose="02010609060101010101" pitchFamily="49" charset="-122"/>
                  <a:ea typeface="黑体" panose="02010609060101010101" pitchFamily="49" charset="-122"/>
                </a:rPr>
                <a:t>（古代的生活）</a:t>
              </a:r>
              <a:endParaRPr lang="en-US" sz="1400" dirty="0">
                <a:solidFill>
                  <a:srgbClr val="000000"/>
                </a:solidFill>
                <a:latin typeface="黑体" panose="02010609060101010101" pitchFamily="49" charset="-122"/>
                <a:ea typeface="黑体" panose="02010609060101010101" pitchFamily="49" charset="-122"/>
              </a:endParaRPr>
            </a:p>
          </p:txBody>
        </p:sp>
        <p:sp>
          <p:nvSpPr>
            <p:cNvPr id="66" name="Rectangle 26"/>
            <p:cNvSpPr>
              <a:spLocks noChangeArrowheads="1"/>
            </p:cNvSpPr>
            <p:nvPr/>
          </p:nvSpPr>
          <p:spPr bwMode="auto">
            <a:xfrm>
              <a:off x="2639616" y="5733256"/>
              <a:ext cx="2247900" cy="546100"/>
            </a:xfrm>
            <a:prstGeom prst="rect">
              <a:avLst/>
            </a:prstGeom>
            <a:noFill/>
            <a:ln w="9525">
              <a:noFill/>
              <a:round/>
              <a:headEnd/>
              <a:tailEnd/>
            </a:ln>
            <a:effectLst/>
          </p:spPr>
          <p:txBody>
            <a:bodyPr anchor="ctr"/>
            <a:lstStyle/>
            <a:p>
              <a:pPr algn="ctr" fontAlgn="base">
                <a:spcBef>
                  <a:spcPct val="0"/>
                </a:spcBef>
                <a:spcAft>
                  <a:spcPct val="0"/>
                </a:spcAft>
              </a:pPr>
              <a:r>
                <a:rPr lang="en-US" sz="2400" b="1" dirty="0" err="1">
                  <a:solidFill>
                    <a:srgbClr val="000000"/>
                  </a:solidFill>
                  <a:latin typeface="黑体" panose="02010609060101010101" pitchFamily="49" charset="-122"/>
                  <a:ea typeface="黑体" panose="02010609060101010101" pitchFamily="49" charset="-122"/>
                </a:rPr>
                <a:t>寒武纪</a:t>
              </a:r>
              <a:r>
                <a:rPr lang="zh-CN" altLang="en-US" sz="2400" b="1" dirty="0">
                  <a:solidFill>
                    <a:srgbClr val="000000"/>
                  </a:solidFill>
                  <a:latin typeface="黑体" panose="02010609060101010101" pitchFamily="49" charset="-122"/>
                  <a:ea typeface="黑体" panose="02010609060101010101" pitchFamily="49" charset="-122"/>
                </a:rPr>
                <a:t>前</a:t>
              </a:r>
              <a:endParaRPr lang="en-US" sz="2400" b="1" dirty="0">
                <a:solidFill>
                  <a:srgbClr val="000000"/>
                </a:solidFill>
                <a:latin typeface="黑体" panose="02010609060101010101" pitchFamily="49" charset="-122"/>
                <a:ea typeface="黑体" panose="02010609060101010101" pitchFamily="49" charset="-122"/>
              </a:endParaRPr>
            </a:p>
          </p:txBody>
        </p:sp>
      </p:grpSp>
      <p:pic>
        <p:nvPicPr>
          <p:cNvPr id="67" name="图片 6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60832" y="812801"/>
            <a:ext cx="8021248" cy="5516667"/>
          </a:xfrm>
          <a:prstGeom prst="rect">
            <a:avLst/>
          </a:prstGeom>
          <a:ln>
            <a:noFill/>
          </a:ln>
        </p:spPr>
      </p:pic>
      <p:sp>
        <p:nvSpPr>
          <p:cNvPr id="68" name="Rectangle 8"/>
          <p:cNvSpPr>
            <a:spLocks noChangeArrowheads="1"/>
          </p:cNvSpPr>
          <p:nvPr/>
        </p:nvSpPr>
        <p:spPr bwMode="auto">
          <a:xfrm>
            <a:off x="3203848" y="1025432"/>
            <a:ext cx="5400000" cy="720016"/>
          </a:xfrm>
          <a:prstGeom prst="rect">
            <a:avLst/>
          </a:prstGeom>
          <a:solidFill>
            <a:srgbClr val="098AFF"/>
          </a:solid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t">
              <a:spcBef>
                <a:spcPct val="0"/>
              </a:spcBef>
              <a:spcAft>
                <a:spcPct val="0"/>
              </a:spcAft>
              <a:defRPr/>
            </a:pPr>
            <a:r>
              <a:rPr lang="zh-CN" altLang="en-US" sz="3600" kern="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洪水后的沉积</a:t>
            </a:r>
            <a:endParaRPr lang="en-US" altLang="zh-CN" sz="3600" kern="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69" name="Rectangle 8"/>
          <p:cNvSpPr>
            <a:spLocks noChangeArrowheads="1"/>
          </p:cNvSpPr>
          <p:nvPr/>
        </p:nvSpPr>
        <p:spPr bwMode="auto">
          <a:xfrm>
            <a:off x="3203848" y="5733256"/>
            <a:ext cx="5400000" cy="576063"/>
          </a:xfrm>
          <a:prstGeom prst="rect">
            <a:avLst/>
          </a:prstGeom>
          <a:solidFill>
            <a:srgbClr val="002954"/>
          </a:solid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t" anchorCtr="0"/>
          <a:lstStyle/>
          <a:p>
            <a:pPr algn="ctr" fontAlgn="t">
              <a:spcBef>
                <a:spcPct val="0"/>
              </a:spcBef>
              <a:spcAft>
                <a:spcPct val="0"/>
              </a:spcAft>
              <a:defRPr/>
            </a:pPr>
            <a:r>
              <a:rPr lang="zh-CN" altLang="en-US" sz="3600" kern="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洪水前的</a:t>
            </a:r>
            <a:r>
              <a:rPr lang="zh-CN" altLang="en-US" sz="3600" kern="0" dirty="0" smtClean="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沉积</a:t>
            </a:r>
            <a:endParaRPr lang="en-US" altLang="zh-CN" sz="3600" kern="0"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grpSp>
        <p:nvGrpSpPr>
          <p:cNvPr id="4" name="组合 69"/>
          <p:cNvGrpSpPr/>
          <p:nvPr/>
        </p:nvGrpSpPr>
        <p:grpSpPr>
          <a:xfrm>
            <a:off x="3203847" y="1745512"/>
            <a:ext cx="5400000" cy="4085646"/>
            <a:chOff x="4752000" y="1628800"/>
            <a:chExt cx="5364000" cy="3942290"/>
          </a:xfrm>
        </p:grpSpPr>
        <p:sp>
          <p:nvSpPr>
            <p:cNvPr id="71" name="Rectangle 8"/>
            <p:cNvSpPr>
              <a:spLocks noChangeArrowheads="1"/>
            </p:cNvSpPr>
            <p:nvPr/>
          </p:nvSpPr>
          <p:spPr bwMode="auto">
            <a:xfrm>
              <a:off x="4752000" y="1628800"/>
              <a:ext cx="5364000" cy="3942290"/>
            </a:xfrm>
            <a:prstGeom prst="rect">
              <a:avLst/>
            </a:prstGeom>
            <a:solidFill>
              <a:srgbClr val="015CA7"/>
            </a:solid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fontAlgn="t">
                <a:spcBef>
                  <a:spcPct val="0"/>
                </a:spcBef>
                <a:spcAft>
                  <a:spcPct val="0"/>
                </a:spcAft>
                <a:defRPr/>
              </a:pPr>
              <a:r>
                <a:rPr lang="zh-CN" altLang="en-US" sz="4400" kern="0" dirty="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洪水沉积</a:t>
              </a:r>
              <a:endParaRPr lang="en-US" sz="4400" kern="0" dirty="0">
                <a:solidFill>
                  <a:srgbClr val="FFFF00"/>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endParaRPr>
            </a:p>
          </p:txBody>
        </p:sp>
        <p:sp>
          <p:nvSpPr>
            <p:cNvPr id="72" name="上箭头 71"/>
            <p:cNvSpPr/>
            <p:nvPr/>
          </p:nvSpPr>
          <p:spPr>
            <a:xfrm>
              <a:off x="7246420" y="1779863"/>
              <a:ext cx="217733" cy="1378628"/>
            </a:xfrm>
            <a:prstGeom prst="upArrow">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下箭头 72"/>
            <p:cNvSpPr/>
            <p:nvPr/>
          </p:nvSpPr>
          <p:spPr>
            <a:xfrm>
              <a:off x="7248128" y="3933056"/>
              <a:ext cx="216024" cy="1584176"/>
            </a:xfrm>
            <a:prstGeom prst="downArrow">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 xmlns:p14="http://schemas.microsoft.com/office/powerpoint/2010/main" val="21846591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xit" presetSubtype="1" fill="hold" nodeType="afterEffect">
                                  <p:stCondLst>
                                    <p:cond delay="0"/>
                                  </p:stCondLst>
                                  <p:childTnLst>
                                    <p:animEffect transition="out" filter="wipe(up)">
                                      <p:cBhvr>
                                        <p:cTn id="6" dur="1000"/>
                                        <p:tgtEl>
                                          <p:spTgt spid="67"/>
                                        </p:tgtEl>
                                      </p:cBhvr>
                                    </p:animEffect>
                                    <p:set>
                                      <p:cBhvr>
                                        <p:cTn id="7" dur="1" fill="hold">
                                          <p:stCondLst>
                                            <p:cond delay="999"/>
                                          </p:stCondLst>
                                        </p:cTn>
                                        <p:tgtEl>
                                          <p:spTgt spid="67"/>
                                        </p:tgtEl>
                                        <p:attrNameLst>
                                          <p:attrName>style.visibility</p:attrName>
                                        </p:attrNameLst>
                                      </p:cBhvr>
                                      <p:to>
                                        <p:strVal val="hidden"/>
                                      </p:to>
                                    </p:set>
                                  </p:childTnLst>
                                </p:cTn>
                              </p:par>
                            </p:childTnLst>
                          </p:cTn>
                        </p:par>
                        <p:par>
                          <p:cTn id="8" fill="hold">
                            <p:stCondLst>
                              <p:cond delay="1000"/>
                            </p:stCondLst>
                            <p:childTnLst>
                              <p:par>
                                <p:cTn id="9" presetID="16" presetClass="entr" presetSubtype="42"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out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9"/>
                                        </p:tgtEl>
                                        <p:attrNameLst>
                                          <p:attrName>style.visibility</p:attrName>
                                        </p:attrNameLst>
                                      </p:cBhvr>
                                      <p:to>
                                        <p:strVal val="visible"/>
                                      </p:to>
                                    </p:set>
                                    <p:animEffect transition="in" filter="wipe(down)">
                                      <p:cBhvr>
                                        <p:cTn id="16" dur="500"/>
                                        <p:tgtEl>
                                          <p:spTgt spid="6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wipe(down)">
                                      <p:cBhvr>
                                        <p:cTn id="2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6866" name="Rectangle 2" hidden="1"/>
          <p:cNvSpPr>
            <a:spLocks noGrp="1" noChangeArrowheads="1"/>
          </p:cNvSpPr>
          <p:nvPr>
            <p:ph type="title"/>
          </p:nvPr>
        </p:nvSpPr>
        <p:spPr/>
        <p:txBody>
          <a:bodyPr>
            <a:normAutofit fontScale="90000"/>
          </a:bodyPr>
          <a:lstStyle/>
          <a:p>
            <a:pPr eaLnBrk="1" hangingPunct="1">
              <a:defRPr/>
            </a:pPr>
            <a:r>
              <a:rPr lang="en-US" dirty="0" smtClean="0"/>
              <a:t>Billions of Dead Things 00058</a:t>
            </a:r>
          </a:p>
        </p:txBody>
      </p:sp>
      <p:pic>
        <p:nvPicPr>
          <p:cNvPr id="16" name="Picture 3" descr="Bil of Dead Things 00058"/>
          <p:cNvPicPr>
            <a:picLocks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a:xfrm>
            <a:off x="-32" y="0"/>
            <a:ext cx="9144032" cy="638132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7" name="Text Box 4"/>
          <p:cNvSpPr txBox="1">
            <a:spLocks noChangeArrowheads="1"/>
          </p:cNvSpPr>
          <p:nvPr/>
        </p:nvSpPr>
        <p:spPr bwMode="auto">
          <a:xfrm>
            <a:off x="467544" y="1210286"/>
            <a:ext cx="8153400" cy="44509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fontAlgn="t">
              <a:lnSpc>
                <a:spcPts val="3900"/>
              </a:lnSpc>
              <a:spcBef>
                <a:spcPct val="30000"/>
              </a:spcBef>
              <a:spcAft>
                <a:spcPct val="0"/>
              </a:spcAft>
              <a:defRPr/>
            </a:pPr>
            <a:r>
              <a:rPr lang="zh-CN" altLang="en-US" sz="5400" dirty="0">
                <a:solidFill>
                  <a:srgbClr val="FFFFFF"/>
                </a:solidFill>
                <a:latin typeface="Arial" panose="020B0604020202020204" pitchFamily="34" charset="0"/>
                <a:ea typeface="汉仪大宋简" panose="02010609000101010101" pitchFamily="49" charset="-122"/>
                <a:cs typeface="Arial" panose="020B0604020202020204" pitchFamily="34" charset="0"/>
              </a:rPr>
              <a:t>世界</a:t>
            </a:r>
            <a:r>
              <a:rPr lang="zh-CN" altLang="en-US" sz="5400" dirty="0" smtClean="0">
                <a:solidFill>
                  <a:srgbClr val="FFFFFF"/>
                </a:solidFill>
                <a:latin typeface="Arial" panose="020B0604020202020204" pitchFamily="34" charset="0"/>
                <a:ea typeface="汉仪大宋简" panose="02010609000101010101" pitchFamily="49" charset="-122"/>
                <a:cs typeface="Arial" panose="020B0604020202020204" pitchFamily="34" charset="0"/>
              </a:rPr>
              <a:t>各地</a:t>
            </a:r>
          </a:p>
          <a:p>
            <a:pPr algn="ctr" fontAlgn="t">
              <a:lnSpc>
                <a:spcPts val="3900"/>
              </a:lnSpc>
              <a:spcBef>
                <a:spcPct val="30000"/>
              </a:spcBef>
              <a:spcAft>
                <a:spcPct val="0"/>
              </a:spcAft>
              <a:defRPr/>
            </a:pPr>
            <a:r>
              <a:rPr lang="zh-CN" altLang="en-US" sz="5400" dirty="0" smtClean="0">
                <a:solidFill>
                  <a:srgbClr val="FFFFFF"/>
                </a:solidFill>
                <a:latin typeface="Arial" panose="020B0604020202020204" pitchFamily="34" charset="0"/>
                <a:ea typeface="汉仪大宋简" panose="02010609000101010101" pitchFamily="49" charset="-122"/>
                <a:cs typeface="Arial" panose="020B0604020202020204" pitchFamily="34" charset="0"/>
              </a:rPr>
              <a:t>有数不胜数的生物</a:t>
            </a:r>
          </a:p>
          <a:p>
            <a:pPr algn="ctr" fontAlgn="t">
              <a:lnSpc>
                <a:spcPts val="3900"/>
              </a:lnSpc>
              <a:spcBef>
                <a:spcPct val="30000"/>
              </a:spcBef>
              <a:spcAft>
                <a:spcPct val="0"/>
              </a:spcAft>
              <a:defRPr/>
            </a:pPr>
            <a:r>
              <a:rPr lang="zh-CN" altLang="en-US" sz="5400" dirty="0" smtClean="0">
                <a:solidFill>
                  <a:srgbClr val="FFFFFF"/>
                </a:solidFill>
                <a:latin typeface="Arial" panose="020B0604020202020204" pitchFamily="34" charset="0"/>
                <a:ea typeface="汉仪大宋简" panose="02010609000101010101" pitchFamily="49" charset="-122"/>
                <a:cs typeface="Arial" panose="020B0604020202020204" pitchFamily="34" charset="0"/>
              </a:rPr>
              <a:t>被埋在水下沉积的岩层中</a:t>
            </a:r>
            <a:endParaRPr lang="en-US" altLang="zh-CN" sz="5400" dirty="0" smtClean="0">
              <a:solidFill>
                <a:srgbClr val="FFFFFF"/>
              </a:solidFill>
              <a:latin typeface="Arial" panose="020B0604020202020204" pitchFamily="34" charset="0"/>
              <a:ea typeface="汉仪大宋简" panose="02010609000101010101" pitchFamily="49" charset="-122"/>
              <a:cs typeface="Arial" panose="020B0604020202020204" pitchFamily="34" charset="0"/>
            </a:endParaRPr>
          </a:p>
          <a:p>
            <a:pPr algn="ctr" fontAlgn="t">
              <a:lnSpc>
                <a:spcPts val="4000"/>
              </a:lnSpc>
              <a:spcBef>
                <a:spcPts val="600"/>
              </a:spcBef>
              <a:spcAft>
                <a:spcPct val="0"/>
              </a:spcAft>
              <a:defRPr/>
            </a:pPr>
            <a:r>
              <a:rPr lang="en-US" sz="4000" b="1" dirty="0" smtClean="0">
                <a:solidFill>
                  <a:srgbClr val="FFFFFF"/>
                </a:solidFill>
                <a:latin typeface="Arial" panose="020B0604020202020204" pitchFamily="34" charset="0"/>
                <a:ea typeface="汉仪大宋简" panose="02010609000101010101" pitchFamily="49" charset="-122"/>
                <a:cs typeface="Arial" panose="020B0604020202020204" pitchFamily="34" charset="0"/>
              </a:rPr>
              <a:t>Billions </a:t>
            </a:r>
            <a:r>
              <a:rPr lang="en-US" sz="40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of dead things</a:t>
            </a:r>
          </a:p>
          <a:p>
            <a:pPr algn="ctr" fontAlgn="t">
              <a:lnSpc>
                <a:spcPts val="4000"/>
              </a:lnSpc>
              <a:spcBef>
                <a:spcPts val="600"/>
              </a:spcBef>
              <a:spcAft>
                <a:spcPct val="0"/>
              </a:spcAft>
              <a:defRPr/>
            </a:pPr>
            <a:r>
              <a:rPr lang="en-US" sz="40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Buried in rock layers</a:t>
            </a:r>
          </a:p>
          <a:p>
            <a:pPr algn="ctr" fontAlgn="t">
              <a:lnSpc>
                <a:spcPts val="4000"/>
              </a:lnSpc>
              <a:spcBef>
                <a:spcPts val="600"/>
              </a:spcBef>
              <a:spcAft>
                <a:spcPct val="0"/>
              </a:spcAft>
              <a:defRPr/>
            </a:pPr>
            <a:r>
              <a:rPr lang="en-US" sz="40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Laid down by water </a:t>
            </a:r>
          </a:p>
          <a:p>
            <a:pPr algn="ctr" fontAlgn="t">
              <a:lnSpc>
                <a:spcPts val="4000"/>
              </a:lnSpc>
              <a:spcBef>
                <a:spcPts val="600"/>
              </a:spcBef>
              <a:spcAft>
                <a:spcPct val="0"/>
              </a:spcAft>
              <a:defRPr/>
            </a:pPr>
            <a:r>
              <a:rPr lang="en-US" sz="40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All over the earth</a:t>
            </a:r>
            <a:endParaRPr lang="zh-CN" altLang="en-US" sz="4000" b="1" dirty="0">
              <a:solidFill>
                <a:srgbClr val="FFFFFF"/>
              </a:solidFill>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 xmlns:p14="http://schemas.microsoft.com/office/powerpoint/2010/main" val="18766578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25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4"/>
          <p:cNvSpPr>
            <a:spLocks noChangeArrowheads="1"/>
          </p:cNvSpPr>
          <p:nvPr/>
        </p:nvSpPr>
        <p:spPr bwMode="auto">
          <a:xfrm>
            <a:off x="971600" y="2852936"/>
            <a:ext cx="7884368" cy="720000"/>
          </a:xfrm>
          <a:prstGeom prst="rect">
            <a:avLst/>
          </a:prstGeom>
          <a:noFill/>
          <a:ln>
            <a:noFill/>
          </a:ln>
        </p:spPr>
        <p:txBody>
          <a:bodyPr anchor="ctr"/>
          <a:lstStyle/>
          <a:p>
            <a:pPr algn="ctr" eaLnBrk="0" hangingPunct="0"/>
            <a:r>
              <a:rPr lang="zh-CN" altLang="en-US" sz="6000" b="1" smtClean="0">
                <a:solidFill>
                  <a:srgbClr val="FF0000"/>
                </a:solidFill>
                <a:latin typeface="Arial" panose="020B0604020202020204" pitchFamily="34" charset="0"/>
                <a:ea typeface="汉仪大宋简" panose="02010609000101010101" pitchFamily="49" charset="-122"/>
                <a:cs typeface="Arial" panose="020B0604020202020204" pitchFamily="34" charset="0"/>
                <a:sym typeface="微软雅黑" panose="020B0503020204020204" pitchFamily="34" charset="-122"/>
              </a:rPr>
              <a:t>任选使用，难度较高：</a:t>
            </a:r>
            <a:endParaRPr lang="en-US" altLang="zh-CN" sz="6000" b="1" smtClean="0">
              <a:solidFill>
                <a:srgbClr val="FF0000"/>
              </a:solidFill>
              <a:latin typeface="Arial" panose="020B0604020202020204" pitchFamily="34" charset="0"/>
              <a:ea typeface="汉仪大宋简" panose="02010609000101010101" pitchFamily="49" charset="-122"/>
              <a:cs typeface="Arial" panose="020B0604020202020204" pitchFamily="34" charset="0"/>
              <a:sym typeface="微软雅黑" panose="020B0503020204020204" pitchFamily="34" charset="-122"/>
            </a:endParaRPr>
          </a:p>
          <a:p>
            <a:pPr eaLnBrk="0" hangingPunct="0"/>
            <a:r>
              <a:rPr lang="en-US" altLang="zh-CN" sz="3600" b="1" smtClean="0">
                <a:solidFill>
                  <a:prstClr val="black"/>
                </a:solidFill>
                <a:latin typeface="Arial" panose="020B0604020202020204" pitchFamily="34" charset="0"/>
                <a:ea typeface="汉仪大宋简" panose="02010609000101010101" pitchFamily="49" charset="-122"/>
                <a:cs typeface="Arial" panose="020B0604020202020204" pitchFamily="34" charset="0"/>
                <a:sym typeface="微软雅黑" panose="020B0503020204020204" pitchFamily="34" charset="-122"/>
              </a:rPr>
              <a:t>4</a:t>
            </a:r>
            <a:r>
              <a:rPr lang="en-US" altLang="zh-CN" sz="36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sym typeface="微软雅黑" panose="020B0503020204020204" pitchFamily="34" charset="-122"/>
              </a:rPr>
              <a:t>. </a:t>
            </a:r>
            <a:r>
              <a:rPr lang="zh-CN" altLang="en-US" sz="36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sym typeface="微软雅黑" panose="020B0503020204020204" pitchFamily="34" charset="-122"/>
              </a:rPr>
              <a:t>洪水</a:t>
            </a:r>
            <a:r>
              <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sym typeface="微软雅黑" panose="020B0503020204020204" pitchFamily="34" charset="-122"/>
              </a:rPr>
              <a:t>可以解释夷</a:t>
            </a:r>
            <a:r>
              <a:rPr lang="zh-CN" altLang="en-US" sz="3600">
                <a:solidFill>
                  <a:prstClr val="black"/>
                </a:solidFill>
                <a:latin typeface="Arial" panose="020B0604020202020204" pitchFamily="34" charset="0"/>
                <a:ea typeface="汉仪大宋简" panose="02010609000101010101" pitchFamily="49" charset="-122"/>
                <a:cs typeface="Arial" panose="020B0604020202020204" pitchFamily="34" charset="0"/>
                <a:sym typeface="微软雅黑" panose="020B0503020204020204" pitchFamily="34" charset="-122"/>
              </a:rPr>
              <a:t>平</a:t>
            </a:r>
            <a:r>
              <a:rPr lang="zh-CN" altLang="en-US" sz="3600" smtClean="0">
                <a:solidFill>
                  <a:prstClr val="black"/>
                </a:solidFill>
                <a:latin typeface="Arial" panose="020B0604020202020204" pitchFamily="34" charset="0"/>
                <a:ea typeface="汉仪大宋简" panose="02010609000101010101" pitchFamily="49" charset="-122"/>
                <a:cs typeface="Arial" panose="020B0604020202020204" pitchFamily="34" charset="0"/>
                <a:sym typeface="微软雅黑" panose="020B0503020204020204" pitchFamily="34" charset="-122"/>
              </a:rPr>
              <a:t>面、</a:t>
            </a:r>
            <a:endParaRPr lang="en-US" altLang="zh-CN" sz="3600" smtClean="0">
              <a:solidFill>
                <a:prstClr val="black"/>
              </a:solidFill>
              <a:latin typeface="Arial" panose="020B0604020202020204" pitchFamily="34" charset="0"/>
              <a:ea typeface="汉仪大宋简" panose="02010609000101010101" pitchFamily="49" charset="-122"/>
              <a:cs typeface="Arial" panose="020B0604020202020204" pitchFamily="34" charset="0"/>
              <a:sym typeface="微软雅黑" panose="020B0503020204020204" pitchFamily="34" charset="-122"/>
            </a:endParaRPr>
          </a:p>
          <a:p>
            <a:pPr eaLnBrk="0" hangingPunct="0"/>
            <a:r>
              <a:rPr lang="en-US" altLang="zh-CN" sz="3600" b="1" smtClean="0">
                <a:solidFill>
                  <a:prstClr val="black"/>
                </a:solidFill>
                <a:ea typeface="汉仪大宋简" panose="02010609000101010101" pitchFamily="49" charset="-122"/>
                <a:cs typeface="Arial" panose="020B0604020202020204" pitchFamily="34" charset="0"/>
                <a:sym typeface="微软雅黑" panose="020B0503020204020204" pitchFamily="34" charset="-122"/>
              </a:rPr>
              <a:t>5</a:t>
            </a:r>
            <a:r>
              <a:rPr lang="en-US" altLang="zh-CN" sz="3600" smtClean="0">
                <a:solidFill>
                  <a:prstClr val="black"/>
                </a:solidFill>
                <a:ea typeface="汉仪大宋简" panose="02010609000101010101" pitchFamily="49" charset="-122"/>
                <a:cs typeface="Arial" panose="020B0604020202020204" pitchFamily="34" charset="0"/>
                <a:sym typeface="微软雅黑" panose="020B0503020204020204" pitchFamily="34" charset="-122"/>
              </a:rPr>
              <a:t>.</a:t>
            </a:r>
            <a:r>
              <a:rPr lang="zh-CN" altLang="en-US" sz="3600" smtClean="0">
                <a:solidFill>
                  <a:prstClr val="black"/>
                </a:solidFill>
                <a:ea typeface="汉仪大宋简" panose="02010609000101010101" pitchFamily="49" charset="-122"/>
                <a:cs typeface="Arial" panose="020B0604020202020204" pitchFamily="34" charset="0"/>
                <a:sym typeface="微软雅黑" panose="020B0503020204020204" pitchFamily="34" charset="-122"/>
              </a:rPr>
              <a:t>洪水可以解释夷平面上的砾石层</a:t>
            </a:r>
            <a:endParaRPr lang="zh-CN" altLang="en-US" sz="3600" smtClean="0">
              <a:solidFill>
                <a:prstClr val="black"/>
              </a:solidFill>
              <a:ea typeface="汉仪大宋简" panose="02010609000101010101" pitchFamily="49" charset="-122"/>
              <a:cs typeface="Arial" panose="020B0604020202020204" pitchFamily="34" charset="0"/>
            </a:endParaRPr>
          </a:p>
          <a:p>
            <a:pPr eaLnBrk="0" hangingPunct="0"/>
            <a:endParaRPr lang="zh-CN" altLang="en-US" sz="36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2" name="标题 1"/>
          <p:cNvSpPr>
            <a:spLocks noGrp="1"/>
          </p:cNvSpPr>
          <p:nvPr>
            <p:ph type="title"/>
          </p:nvPr>
        </p:nvSpPr>
        <p:spPr/>
        <p:txBody>
          <a:bodyPr/>
          <a:lstStyle/>
          <a:p>
            <a:endParaRPr lang="zh-CN" altLang="en-US"/>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4"/>
          <p:cNvSpPr>
            <a:spLocks noChangeArrowheads="1"/>
          </p:cNvSpPr>
          <p:nvPr/>
        </p:nvSpPr>
        <p:spPr bwMode="auto">
          <a:xfrm>
            <a:off x="971600" y="2852936"/>
            <a:ext cx="7884368" cy="720000"/>
          </a:xfrm>
          <a:prstGeom prst="rect">
            <a:avLst/>
          </a:prstGeom>
          <a:noFill/>
          <a:ln>
            <a:noFill/>
          </a:ln>
        </p:spPr>
        <p:txBody>
          <a:bodyPr anchor="ctr"/>
          <a:lstStyle/>
          <a:p>
            <a:pPr eaLnBrk="0" hangingPunct="0"/>
            <a:r>
              <a:rPr lang="en-US" altLang="zh-CN" sz="5400" b="1" dirty="0">
                <a:solidFill>
                  <a:prstClr val="black"/>
                </a:solidFill>
                <a:latin typeface="Arial" panose="020B0604020202020204" pitchFamily="34" charset="0"/>
                <a:ea typeface="汉仪大宋简" panose="02010609000101010101" pitchFamily="49" charset="-122"/>
                <a:cs typeface="Arial" panose="020B0604020202020204" pitchFamily="34" charset="0"/>
                <a:sym typeface="微软雅黑" panose="020B0503020204020204" pitchFamily="34" charset="-122"/>
              </a:rPr>
              <a:t>4</a:t>
            </a:r>
            <a:r>
              <a:rPr lang="en-US" altLang="zh-CN" sz="54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sym typeface="微软雅黑" panose="020B0503020204020204" pitchFamily="34" charset="-122"/>
              </a:rPr>
              <a:t>. </a:t>
            </a:r>
            <a:r>
              <a:rPr lang="zh-CN" altLang="en-US" sz="5400" dirty="0" smtClean="0">
                <a:solidFill>
                  <a:prstClr val="black"/>
                </a:solidFill>
                <a:latin typeface="Arial" panose="020B0604020202020204" pitchFamily="34" charset="0"/>
                <a:ea typeface="汉仪大宋简" panose="02010609000101010101" pitchFamily="49" charset="-122"/>
                <a:cs typeface="Arial" panose="020B0604020202020204" pitchFamily="34" charset="0"/>
                <a:sym typeface="微软雅黑" panose="020B0503020204020204" pitchFamily="34" charset="-122"/>
              </a:rPr>
              <a:t>洪水</a:t>
            </a:r>
            <a:r>
              <a:rPr lang="zh-CN" altLang="en-US" sz="5400" dirty="0">
                <a:solidFill>
                  <a:prstClr val="black"/>
                </a:solidFill>
                <a:latin typeface="Arial" panose="020B0604020202020204" pitchFamily="34" charset="0"/>
                <a:ea typeface="汉仪大宋简" panose="02010609000101010101" pitchFamily="49" charset="-122"/>
                <a:cs typeface="Arial" panose="020B0604020202020204" pitchFamily="34" charset="0"/>
                <a:sym typeface="微软雅黑" panose="020B0503020204020204" pitchFamily="34" charset="-122"/>
              </a:rPr>
              <a:t>可以解释夷平面</a:t>
            </a:r>
            <a:endParaRPr lang="zh-CN" altLang="en-US" sz="5400" dirty="0">
              <a:solidFill>
                <a:prstClr val="black"/>
              </a:solidFill>
              <a:latin typeface="Arial" panose="020B0604020202020204" pitchFamily="34" charset="0"/>
              <a:ea typeface="汉仪大宋简" panose="02010609000101010101" pitchFamily="49" charset="-122"/>
              <a:cs typeface="Arial" panose="020B0604020202020204" pitchFamily="34" charset="0"/>
            </a:endParaRPr>
          </a:p>
        </p:txBody>
      </p:sp>
      <p:sp>
        <p:nvSpPr>
          <p:cNvPr id="2" name="标题 1"/>
          <p:cNvSpPr>
            <a:spLocks noGrp="1"/>
          </p:cNvSpPr>
          <p:nvPr>
            <p:ph type="title"/>
          </p:nvPr>
        </p:nvSpPr>
        <p:spPr/>
        <p:txBody>
          <a:bodyPr/>
          <a:lstStyle/>
          <a:p>
            <a:endParaRPr lang="zh-CN" altLang="en-US"/>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600"/>
            <a:ext cx="9144000" cy="646331"/>
          </a:xfrm>
        </p:spPr>
        <p:txBody>
          <a:bodyPr/>
          <a:lstStyle/>
          <a:p>
            <a:r>
              <a:rPr lang="zh-CN" altLang="en-US" dirty="0" smtClean="0"/>
              <a:t>夷平面</a:t>
            </a:r>
            <a:endParaRPr lang="en-US" dirty="0"/>
          </a:p>
        </p:txBody>
      </p:sp>
      <p:pic>
        <p:nvPicPr>
          <p:cNvPr id="3080" name="Picture 8" descr="http://creation.com/images/journal_of_creation/vol25/8771-fig10.jpg"/>
          <p:cNvPicPr>
            <a:picLocks noChangeAspect="1" noChangeArrowheads="1"/>
          </p:cNvPicPr>
          <p:nvPr/>
        </p:nvPicPr>
        <p:blipFill>
          <a:blip r:embed="rId3" cstate="print"/>
          <a:srcRect/>
          <a:stretch>
            <a:fillRect/>
          </a:stretch>
        </p:blipFill>
        <p:spPr bwMode="auto">
          <a:xfrm>
            <a:off x="16532" y="2492896"/>
            <a:ext cx="9110936" cy="2808312"/>
          </a:xfrm>
          <a:prstGeom prst="rect">
            <a:avLst/>
          </a:prstGeom>
          <a:noFill/>
        </p:spPr>
      </p:pic>
      <p:sp>
        <p:nvSpPr>
          <p:cNvPr id="8" name="Subtitle 2"/>
          <p:cNvSpPr txBox="1">
            <a:spLocks/>
          </p:cNvSpPr>
          <p:nvPr/>
        </p:nvSpPr>
        <p:spPr bwMode="auto">
          <a:xfrm>
            <a:off x="0" y="5373216"/>
            <a:ext cx="9144000" cy="7143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8" tIns="45718" rIns="91438" bIns="45718" numCol="1" anchor="t" anchorCtr="0" compatLnSpc="1">
            <a:prstTxWarp prst="textNoShape">
              <a:avLst/>
            </a:prstTxWarp>
          </a:bodyPr>
          <a:lstStyle/>
          <a:p>
            <a:pPr algn="ctr" defTabSz="457200" eaLnBrk="0" fontAlgn="base" hangingPunct="0">
              <a:spcBef>
                <a:spcPct val="20000"/>
              </a:spcBef>
              <a:spcAft>
                <a:spcPct val="0"/>
              </a:spcAft>
            </a:pPr>
            <a:r>
              <a:rPr lang="zh-CN" altLang="en-US" sz="3600" dirty="0" smtClean="0">
                <a:solidFill>
                  <a:prstClr val="black"/>
                </a:solidFill>
                <a:latin typeface="汉仪大宋简" pitchFamily="49" charset="-122"/>
                <a:ea typeface="汉仪大宋简" pitchFamily="49" charset="-122"/>
                <a:cs typeface="Arial" panose="020B0604020202020204" pitchFamily="34" charset="0"/>
                <a:sym typeface="微软雅黑" panose="020B0503020204020204" pitchFamily="34" charset="-122"/>
              </a:rPr>
              <a:t>东</a:t>
            </a:r>
            <a:r>
              <a:rPr lang="zh-CN" altLang="en-US" sz="3600" dirty="0">
                <a:solidFill>
                  <a:prstClr val="black"/>
                </a:solidFill>
                <a:latin typeface="汉仪大宋简" pitchFamily="49" charset="-122"/>
                <a:ea typeface="汉仪大宋简" pitchFamily="49" charset="-122"/>
                <a:cs typeface="Arial" panose="020B0604020202020204" pitchFamily="34" charset="0"/>
                <a:sym typeface="微软雅黑" panose="020B0503020204020204" pitchFamily="34" charset="-122"/>
              </a:rPr>
              <a:t>非的塞连盖地平原夷平</a:t>
            </a:r>
            <a:r>
              <a:rPr lang="zh-CN" altLang="en-US" sz="3600" dirty="0" smtClean="0">
                <a:solidFill>
                  <a:prstClr val="black"/>
                </a:solidFill>
                <a:latin typeface="汉仪大宋简" pitchFamily="49" charset="-122"/>
                <a:ea typeface="汉仪大宋简" pitchFamily="49" charset="-122"/>
                <a:cs typeface="Arial" panose="020B0604020202020204" pitchFamily="34" charset="0"/>
                <a:sym typeface="微软雅黑" panose="020B0503020204020204" pitchFamily="34" charset="-122"/>
              </a:rPr>
              <a:t>面</a:t>
            </a:r>
            <a:endParaRPr lang="en-US" altLang="zh-CN" sz="3600" dirty="0">
              <a:solidFill>
                <a:prstClr val="black"/>
              </a:solidFill>
              <a:latin typeface="汉仪大宋简" pitchFamily="49" charset="-122"/>
              <a:ea typeface="汉仪大宋简" pitchFamily="49" charset="-122"/>
              <a:cs typeface="Arial" panose="020B0604020202020204" pitchFamily="34" charset="0"/>
              <a:sym typeface="微软雅黑" panose="020B0503020204020204" pitchFamily="34" charset="-122"/>
            </a:endParaRPr>
          </a:p>
        </p:txBody>
      </p:sp>
      <p:sp>
        <p:nvSpPr>
          <p:cNvPr id="10" name="矩形 4"/>
          <p:cNvSpPr>
            <a:spLocks noChangeArrowheads="1"/>
          </p:cNvSpPr>
          <p:nvPr/>
        </p:nvSpPr>
        <p:spPr bwMode="auto">
          <a:xfrm>
            <a:off x="359066" y="1412776"/>
            <a:ext cx="8425869" cy="720000"/>
          </a:xfrm>
          <a:prstGeom prst="rect">
            <a:avLst/>
          </a:prstGeom>
          <a:no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600" dirty="0" smtClean="0">
                <a:solidFill>
                  <a:prstClr val="black"/>
                </a:solidFill>
                <a:latin typeface="汉仪大宋简" pitchFamily="49" charset="-122"/>
                <a:ea typeface="汉仪大宋简" pitchFamily="49" charset="-122"/>
              </a:rPr>
              <a:t>全球各地都有很多平原，平原是由很多倾斜的岩层被迅速的水流刮平的夷平面。</a:t>
            </a:r>
            <a:endParaRPr lang="zh-CN" altLang="en-US" sz="3600" dirty="0">
              <a:solidFill>
                <a:prstClr val="black"/>
              </a:solidFill>
              <a:latin typeface="汉仪大宋简" pitchFamily="49" charset="-122"/>
              <a:ea typeface="汉仪大宋简" pitchFamily="49" charset="-122"/>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 name="Picture 3"/>
          <p:cNvPicPr>
            <a:picLocks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323528" y="1124744"/>
            <a:ext cx="8412480" cy="2952058"/>
          </a:xfrm>
          <a:prstGeom prst="rect">
            <a:avLst/>
          </a:prstGeom>
          <a:ln w="3175">
            <a:solidFill>
              <a:schemeClr val="tx1"/>
            </a:solidFill>
          </a:ln>
          <a:effectLst/>
        </p:spPr>
      </p:pic>
      <p:pic>
        <p:nvPicPr>
          <p:cNvPr id="19" name="Picture 3"/>
          <p:cNvPicPr>
            <a:picLocks noChangeArrowheads="1"/>
          </p:cNvPicPr>
          <p:nvPr/>
        </p:nvPicPr>
        <p:blipFill>
          <a:blip r:embed="rId4" cstate="print">
            <a:extLst>
              <a:ext uri="{28A0092B-C50C-407E-A947-70E740481C1C}">
                <a14:useLocalDpi xmlns="" xmlns:a14="http://schemas.microsoft.com/office/drawing/2010/main" val="0"/>
              </a:ext>
            </a:extLst>
          </a:blip>
          <a:stretch>
            <a:fillRect/>
          </a:stretch>
        </p:blipFill>
        <p:spPr bwMode="auto">
          <a:xfrm>
            <a:off x="329575" y="4509123"/>
            <a:ext cx="8400391" cy="1606825"/>
          </a:xfrm>
          <a:prstGeom prst="rect">
            <a:avLst/>
          </a:prstGeom>
          <a:ln w="3175">
            <a:solidFill>
              <a:schemeClr val="tx1"/>
            </a:solidFill>
          </a:ln>
          <a:effectLst/>
        </p:spPr>
      </p:pic>
      <p:grpSp>
        <p:nvGrpSpPr>
          <p:cNvPr id="3" name="组合 2"/>
          <p:cNvGrpSpPr/>
          <p:nvPr/>
        </p:nvGrpSpPr>
        <p:grpSpPr>
          <a:xfrm>
            <a:off x="2627784" y="836715"/>
            <a:ext cx="4032448" cy="557807"/>
            <a:chOff x="5087888" y="898267"/>
            <a:chExt cx="4248472" cy="557807"/>
          </a:xfrm>
        </p:grpSpPr>
        <p:sp>
          <p:nvSpPr>
            <p:cNvPr id="20" name="圆角矩形 19"/>
            <p:cNvSpPr/>
            <p:nvPr/>
          </p:nvSpPr>
          <p:spPr bwMode="auto">
            <a:xfrm>
              <a:off x="5159896" y="936000"/>
              <a:ext cx="3852000" cy="520074"/>
            </a:xfrm>
            <a:prstGeom prst="roundRect">
              <a:avLst>
                <a:gd name="adj" fmla="val 10568"/>
              </a:avLst>
            </a:prstGeom>
            <a:solidFill>
              <a:srgbClr val="024B88"/>
            </a:solidFill>
            <a:ln w="25400" cap="flat" cmpd="sng" algn="ctr">
              <a:noFill/>
              <a:prstDash val="solid"/>
            </a:ln>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21" name="矩形 20"/>
            <p:cNvSpPr>
              <a:spLocks noChangeArrowheads="1"/>
            </p:cNvSpPr>
            <p:nvPr/>
          </p:nvSpPr>
          <p:spPr bwMode="auto">
            <a:xfrm>
              <a:off x="5087888" y="898267"/>
              <a:ext cx="4248472" cy="523220"/>
            </a:xfrm>
            <a:prstGeom prst="rect">
              <a:avLst/>
            </a:prstGeom>
            <a:noFill/>
            <a:ln w="9525">
              <a:noFill/>
              <a:miter lim="800000"/>
              <a:headEnd/>
              <a:tailEnd/>
            </a:ln>
            <a:effectLst/>
            <a:sp3d>
              <a:bevelT w="190500" h="38100"/>
            </a:sp3d>
          </p:spPr>
          <p:txBody>
            <a:bodyPr wrap="square" anchor="ctr">
              <a:spAutoFit/>
            </a:bodyPr>
            <a:lstStyle/>
            <a:p>
              <a:pPr algn="ctr"/>
              <a:r>
                <a:rPr lang="zh-CN" altLang="en-US" sz="2800" b="1" dirty="0">
                  <a:solidFill>
                    <a:prstClr val="white"/>
                  </a:solidFill>
                  <a:latin typeface="微软雅黑" pitchFamily="34" charset="-122"/>
                  <a:ea typeface="微软雅黑" pitchFamily="34" charset="-122"/>
                </a:rPr>
                <a:t>洪水期间沉积的岩层：</a:t>
              </a:r>
              <a:endParaRPr lang="en-US" altLang="zh-CN" sz="2800" b="1" dirty="0">
                <a:solidFill>
                  <a:prstClr val="white"/>
                </a:solidFill>
                <a:latin typeface="微软雅黑" pitchFamily="34" charset="-122"/>
                <a:ea typeface="微软雅黑" pitchFamily="34" charset="-122"/>
              </a:endParaRPr>
            </a:p>
          </p:txBody>
        </p:sp>
      </p:grpSp>
      <p:grpSp>
        <p:nvGrpSpPr>
          <p:cNvPr id="4" name="组合 21"/>
          <p:cNvGrpSpPr/>
          <p:nvPr/>
        </p:nvGrpSpPr>
        <p:grpSpPr>
          <a:xfrm>
            <a:off x="2843808" y="4149083"/>
            <a:ext cx="3672408" cy="557807"/>
            <a:chOff x="5087888" y="898267"/>
            <a:chExt cx="4248472" cy="557807"/>
          </a:xfrm>
        </p:grpSpPr>
        <p:sp>
          <p:nvSpPr>
            <p:cNvPr id="23" name="圆角矩形 22"/>
            <p:cNvSpPr/>
            <p:nvPr/>
          </p:nvSpPr>
          <p:spPr bwMode="auto">
            <a:xfrm>
              <a:off x="5159896" y="936000"/>
              <a:ext cx="3852000" cy="520074"/>
            </a:xfrm>
            <a:prstGeom prst="roundRect">
              <a:avLst>
                <a:gd name="adj" fmla="val 10568"/>
              </a:avLst>
            </a:prstGeom>
            <a:solidFill>
              <a:srgbClr val="024B88"/>
            </a:solidFill>
            <a:ln w="25400" cap="flat" cmpd="sng" algn="ctr">
              <a:noFill/>
              <a:prstDash val="solid"/>
            </a:ln>
            <a:effectLst/>
          </p:spPr>
          <p:txBody>
            <a:bodyPr anchor="ctr">
              <a:sp3d/>
            </a:bodyPr>
            <a:lstStyle/>
            <a:p>
              <a:pPr algn="ctr" eaLnBrk="0" fontAlgn="ctr" hangingPunct="0">
                <a:buClr>
                  <a:srgbClr val="FF0000"/>
                </a:buClr>
                <a:buSzPct val="70000"/>
                <a:buFont typeface="Wingdings" pitchFamily="2" charset="2"/>
                <a:buChar char="u"/>
                <a:defRPr/>
              </a:pPr>
              <a:endParaRPr lang="zh-CN" altLang="en-US" sz="1600" b="1" kern="0">
                <a:solidFill>
                  <a:srgbClr val="FFFFFF"/>
                </a:solidFill>
                <a:latin typeface="微软雅黑" pitchFamily="34" charset="-122"/>
                <a:ea typeface="微软雅黑" pitchFamily="34" charset="-122"/>
              </a:endParaRPr>
            </a:p>
          </p:txBody>
        </p:sp>
        <p:sp>
          <p:nvSpPr>
            <p:cNvPr id="24" name="矩形 23"/>
            <p:cNvSpPr>
              <a:spLocks noChangeArrowheads="1"/>
            </p:cNvSpPr>
            <p:nvPr/>
          </p:nvSpPr>
          <p:spPr bwMode="auto">
            <a:xfrm>
              <a:off x="5087888" y="898267"/>
              <a:ext cx="4248472" cy="523220"/>
            </a:xfrm>
            <a:prstGeom prst="rect">
              <a:avLst/>
            </a:prstGeom>
            <a:noFill/>
            <a:ln w="9525">
              <a:noFill/>
              <a:miter lim="800000"/>
              <a:headEnd/>
              <a:tailEnd/>
            </a:ln>
            <a:effectLst>
              <a:outerShdw blurRad="44450" dist="27940" dir="5400000" algn="ctr">
                <a:srgbClr val="000000">
                  <a:alpha val="32000"/>
                </a:srgbClr>
              </a:outerShdw>
            </a:effectLst>
            <a:sp3d>
              <a:bevelT w="190500" h="38100"/>
            </a:sp3d>
          </p:spPr>
          <p:txBody>
            <a:bodyPr wrap="square" anchor="ctr">
              <a:spAutoFit/>
            </a:bodyPr>
            <a:lstStyle/>
            <a:p>
              <a:pPr algn="ctr"/>
              <a:r>
                <a:rPr lang="zh-CN" altLang="en-US" sz="2800" b="1" dirty="0">
                  <a:solidFill>
                    <a:prstClr val="white"/>
                  </a:solidFill>
                  <a:latin typeface="微软雅黑" pitchFamily="34" charset="-122"/>
                  <a:ea typeface="微软雅黑" pitchFamily="34" charset="-122"/>
                </a:rPr>
                <a:t>常常观察到的结果：</a:t>
              </a:r>
              <a:endParaRPr lang="en-US" altLang="zh-CN" sz="2800" b="1" dirty="0">
                <a:solidFill>
                  <a:prstClr val="white"/>
                </a:solidFill>
                <a:latin typeface="微软雅黑" pitchFamily="34" charset="-122"/>
                <a:ea typeface="微软雅黑" pitchFamily="34" charset="-122"/>
              </a:endParaRPr>
            </a:p>
          </p:txBody>
        </p:sp>
      </p:grpSp>
      <p:sp>
        <p:nvSpPr>
          <p:cNvPr id="2" name="标题 1"/>
          <p:cNvSpPr>
            <a:spLocks noGrp="1"/>
          </p:cNvSpPr>
          <p:nvPr>
            <p:ph type="title"/>
          </p:nvPr>
        </p:nvSpPr>
        <p:spPr>
          <a:xfrm>
            <a:off x="0" y="106600"/>
            <a:ext cx="9144000" cy="646331"/>
          </a:xfrm>
        </p:spPr>
        <p:txBody>
          <a:bodyPr/>
          <a:lstStyle/>
          <a:p>
            <a:r>
              <a:rPr lang="zh-CN" altLang="en-US" dirty="0"/>
              <a:t>多数岩层原初都是平整沉积而成的</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矩形 6"/>
          <p:cNvSpPr/>
          <p:nvPr/>
        </p:nvSpPr>
        <p:spPr>
          <a:xfrm>
            <a:off x="107504" y="980728"/>
            <a:ext cx="9433048" cy="1077218"/>
          </a:xfrm>
          <a:prstGeom prst="rect">
            <a:avLst/>
          </a:prstGeom>
        </p:spPr>
        <p:txBody>
          <a:bodyPr wrap="square">
            <a:spAutoFit/>
          </a:bodyPr>
          <a:lstStyle/>
          <a:p>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洪水期间和之后，很多岩层发生了位移。</a:t>
            </a:r>
          </a:p>
          <a:p>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常可以观察到岩层的抬高、深陷、倾斜和弯曲。</a:t>
            </a:r>
          </a:p>
        </p:txBody>
      </p:sp>
      <p:pic>
        <p:nvPicPr>
          <p:cNvPr id="18" name="图片 17"/>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5358" y="3501008"/>
            <a:ext cx="8861138" cy="2592288"/>
          </a:xfrm>
          <a:prstGeom prst="rect">
            <a:avLst/>
          </a:prstGeom>
          <a:ln w="3175">
            <a:solidFill>
              <a:schemeClr val="tx1"/>
            </a:solidFill>
          </a:ln>
        </p:spPr>
      </p:pic>
      <p:pic>
        <p:nvPicPr>
          <p:cNvPr id="20" name="图片 1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75358" y="3501008"/>
            <a:ext cx="8861138" cy="2592288"/>
          </a:xfrm>
          <a:prstGeom prst="rect">
            <a:avLst/>
          </a:prstGeom>
        </p:spPr>
      </p:pic>
      <p:grpSp>
        <p:nvGrpSpPr>
          <p:cNvPr id="3" name="组合 25"/>
          <p:cNvGrpSpPr/>
          <p:nvPr/>
        </p:nvGrpSpPr>
        <p:grpSpPr>
          <a:xfrm>
            <a:off x="3707904" y="2132856"/>
            <a:ext cx="5328592" cy="2448272"/>
            <a:chOff x="4644319" y="1988840"/>
            <a:chExt cx="5596461" cy="2448272"/>
          </a:xfrm>
        </p:grpSpPr>
        <p:sp>
          <p:nvSpPr>
            <p:cNvPr id="21" name="矩形 20"/>
            <p:cNvSpPr/>
            <p:nvPr/>
          </p:nvSpPr>
          <p:spPr>
            <a:xfrm>
              <a:off x="4644319" y="1988840"/>
              <a:ext cx="5596461" cy="10801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4" name="下箭头 23"/>
            <p:cNvSpPr/>
            <p:nvPr/>
          </p:nvSpPr>
          <p:spPr>
            <a:xfrm>
              <a:off x="8350084" y="2780928"/>
              <a:ext cx="828520" cy="1656184"/>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9" name="矩形 18"/>
          <p:cNvSpPr/>
          <p:nvPr/>
        </p:nvSpPr>
        <p:spPr>
          <a:xfrm>
            <a:off x="107503" y="2132856"/>
            <a:ext cx="8784977" cy="1077218"/>
          </a:xfrm>
          <a:prstGeom prst="rect">
            <a:avLst/>
          </a:prstGeom>
        </p:spPr>
        <p:txBody>
          <a:bodyPr wrap="square">
            <a:spAutoFit/>
          </a:bodyPr>
          <a:lstStyle/>
          <a:p>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澳大利亚悉尼盆地：</a:t>
            </a:r>
            <a:r>
              <a:rPr lang="zh-CN" altLang="en-US" sz="3200" dirty="0">
                <a:solidFill>
                  <a:prstClr val="white"/>
                </a:solidFill>
                <a:latin typeface="Arial" panose="020B0604020202020204" pitchFamily="34" charset="0"/>
                <a:ea typeface="汉仪大宋简" panose="02010609000101010101" pitchFamily="49" charset="-122"/>
                <a:cs typeface="Arial" panose="020B0604020202020204" pitchFamily="34" charset="0"/>
              </a:rPr>
              <a:t>留意这里倾斜（差不多</a:t>
            </a:r>
            <a:r>
              <a:rPr lang="zh-CN" altLang="en-US" sz="3200" dirty="0" smtClean="0">
                <a:solidFill>
                  <a:prstClr val="white"/>
                </a:solidFill>
                <a:latin typeface="Arial" panose="020B0604020202020204" pitchFamily="34" charset="0"/>
                <a:ea typeface="汉仪大宋简" panose="02010609000101010101" pitchFamily="49" charset="-122"/>
                <a:cs typeface="Arial" panose="020B0604020202020204" pitchFamily="34" charset="0"/>
              </a:rPr>
              <a:t>垂直）</a:t>
            </a:r>
            <a:endParaRPr lang="en-US" altLang="zh-CN" sz="3200" dirty="0" smtClean="0">
              <a:solidFill>
                <a:prstClr val="white"/>
              </a:solidFill>
              <a:latin typeface="Arial" panose="020B0604020202020204" pitchFamily="34" charset="0"/>
              <a:ea typeface="汉仪大宋简" panose="02010609000101010101" pitchFamily="49" charset="-122"/>
              <a:cs typeface="Arial" panose="020B0604020202020204" pitchFamily="34" charset="0"/>
            </a:endParaRPr>
          </a:p>
          <a:p>
            <a:r>
              <a:rPr lang="en-US" altLang="zh-CN" sz="3200" dirty="0">
                <a:solidFill>
                  <a:prstClr val="white"/>
                </a:solidFill>
                <a:latin typeface="Arial" panose="020B0604020202020204" pitchFamily="34" charset="0"/>
                <a:ea typeface="汉仪大宋简" panose="02010609000101010101" pitchFamily="49" charset="-122"/>
                <a:cs typeface="Arial" panose="020B0604020202020204" pitchFamily="34" charset="0"/>
              </a:rPr>
              <a:t> </a:t>
            </a:r>
            <a:r>
              <a:rPr lang="en-US" altLang="zh-CN" sz="3200" dirty="0" smtClean="0">
                <a:solidFill>
                  <a:prstClr val="white"/>
                </a:solidFill>
                <a:latin typeface="Arial" panose="020B0604020202020204" pitchFamily="34" charset="0"/>
                <a:ea typeface="汉仪大宋简" panose="02010609000101010101" pitchFamily="49" charset="-122"/>
                <a:cs typeface="Arial" panose="020B0604020202020204" pitchFamily="34" charset="0"/>
              </a:rPr>
              <a:t>                                </a:t>
            </a:r>
            <a:r>
              <a:rPr lang="zh-CN" altLang="en-US" sz="3200" dirty="0" smtClean="0">
                <a:solidFill>
                  <a:prstClr val="white"/>
                </a:solidFill>
                <a:latin typeface="Arial" panose="020B0604020202020204" pitchFamily="34" charset="0"/>
                <a:ea typeface="汉仪大宋简" panose="02010609000101010101" pitchFamily="49" charset="-122"/>
                <a:cs typeface="Arial" panose="020B0604020202020204" pitchFamily="34" charset="0"/>
              </a:rPr>
              <a:t>的</a:t>
            </a:r>
            <a:r>
              <a:rPr lang="zh-CN" altLang="en-US" sz="3200" dirty="0">
                <a:solidFill>
                  <a:prstClr val="white"/>
                </a:solidFill>
                <a:latin typeface="Arial" panose="020B0604020202020204" pitchFamily="34" charset="0"/>
                <a:ea typeface="汉仪大宋简" panose="02010609000101010101" pitchFamily="49" charset="-122"/>
                <a:cs typeface="Arial" panose="020B0604020202020204" pitchFamily="34" charset="0"/>
              </a:rPr>
              <a:t>岩层</a:t>
            </a:r>
          </a:p>
        </p:txBody>
      </p:sp>
      <p:sp>
        <p:nvSpPr>
          <p:cNvPr id="2" name="标题 1"/>
          <p:cNvSpPr>
            <a:spLocks noGrp="1"/>
          </p:cNvSpPr>
          <p:nvPr>
            <p:ph type="title"/>
          </p:nvPr>
        </p:nvSpPr>
        <p:spPr>
          <a:xfrm>
            <a:off x="0" y="106600"/>
            <a:ext cx="9144000" cy="646331"/>
          </a:xfrm>
        </p:spPr>
        <p:txBody>
          <a:bodyPr/>
          <a:lstStyle/>
          <a:p>
            <a:r>
              <a:rPr lang="zh-CN" altLang="en-US" dirty="0"/>
              <a:t>隆起和断层作用 </a:t>
            </a:r>
            <a:r>
              <a:rPr lang="en-US" altLang="zh-CN" dirty="0"/>
              <a:t>(</a:t>
            </a:r>
            <a:r>
              <a:rPr lang="zh-CN" altLang="en-US" dirty="0"/>
              <a:t>地震</a:t>
            </a:r>
            <a:r>
              <a:rPr lang="en-US" altLang="zh-CN" dirty="0"/>
              <a:t>)</a:t>
            </a:r>
            <a:endParaRPr lang="zh-CN" alt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p:stCondLst>
                              <p:cond delay="500"/>
                            </p:stCondLst>
                            <p:childTnLst>
                              <p:par>
                                <p:cTn id="9" presetID="22" presetClass="exit" presetSubtype="2" fill="hold" nodeType="afterEffect">
                                  <p:stCondLst>
                                    <p:cond delay="0"/>
                                  </p:stCondLst>
                                  <p:childTnLst>
                                    <p:animEffect transition="out" filter="wipe(right)">
                                      <p:cBhvr>
                                        <p:cTn id="10" dur="500"/>
                                        <p:tgtEl>
                                          <p:spTgt spid="20"/>
                                        </p:tgtEl>
                                      </p:cBhvr>
                                    </p:animEffect>
                                    <p:set>
                                      <p:cBhvr>
                                        <p:cTn id="11"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4"/>
          <p:cNvSpPr txBox="1">
            <a:spLocks/>
          </p:cNvSpPr>
          <p:nvPr/>
        </p:nvSpPr>
        <p:spPr>
          <a:xfrm>
            <a:off x="357158" y="1916832"/>
            <a:ext cx="8463314" cy="3888432"/>
          </a:xfrm>
          <a:prstGeom prst="rect">
            <a:avLst/>
          </a:prstGeom>
        </p:spPr>
        <p:txBody>
          <a:bodyPr vert="horz">
            <a:noAutofit/>
          </a:bodyPr>
          <a:lstStyle>
            <a:lvl1pPr indent="-360000">
              <a:spcBef>
                <a:spcPts val="600"/>
              </a:spcBef>
              <a:buClr>
                <a:schemeClr val="accent1"/>
              </a:buClr>
              <a:buSzPct val="76000"/>
              <a:buFontTx/>
              <a:buNone/>
              <a:defRPr kumimoji="0" sz="4000">
                <a:latin typeface="Arial" panose="020B0604020202020204" pitchFamily="34" charset="0"/>
                <a:ea typeface="汉仪大宋简" panose="02010609000101010101" pitchFamily="49" charset="-122"/>
                <a:cs typeface="Arial" panose="020B0604020202020204" pitchFamily="34" charset="0"/>
              </a:defRPr>
            </a:lvl1pPr>
            <a:lvl2pPr marL="540000" lvl="1" indent="-360000">
              <a:spcBef>
                <a:spcPts val="500"/>
              </a:spcBef>
              <a:buClr>
                <a:srgbClr val="000000"/>
              </a:buClr>
              <a:buSzPct val="100000"/>
              <a:buFont typeface="Arial" panose="020B0604020202020204" pitchFamily="34" charset="0"/>
              <a:buChar char="•"/>
              <a:defRPr kumimoji="0" sz="4000">
                <a:latin typeface="Arial" panose="020B0604020202020204" pitchFamily="34" charset="0"/>
                <a:ea typeface="汉仪大宋简" panose="02010609000101010101" pitchFamily="49" charset="-122"/>
                <a:cs typeface="Arial" panose="020B0604020202020204" pitchFamily="34" charset="0"/>
              </a:defRPr>
            </a:lvl2pPr>
            <a:lvl3pPr marL="822960" indent="-228600">
              <a:spcBef>
                <a:spcPts val="500"/>
              </a:spcBef>
              <a:buClr>
                <a:schemeClr val="bg1">
                  <a:shade val="50000"/>
                </a:schemeClr>
              </a:buClr>
              <a:buSzPct val="76000"/>
              <a:buFontTx/>
              <a:buNone/>
              <a:defRPr kumimoji="0" sz="2000"/>
            </a:lvl3pPr>
            <a:lvl4pPr marL="1097280" indent="-228600">
              <a:spcBef>
                <a:spcPts val="400"/>
              </a:spcBef>
              <a:buClr>
                <a:schemeClr val="accent2">
                  <a:shade val="75000"/>
                </a:schemeClr>
              </a:buClr>
              <a:buSzPct val="70000"/>
              <a:buFontTx/>
              <a:buNone/>
              <a:defRPr kumimoji="0"/>
            </a:lvl4pPr>
            <a:lvl5pPr marL="1371600" indent="-228600">
              <a:spcBef>
                <a:spcPts val="300"/>
              </a:spcBef>
              <a:buClr>
                <a:schemeClr val="accent2"/>
              </a:buClr>
              <a:buSzPct val="70000"/>
              <a:buFontTx/>
              <a:buNone/>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pPr indent="0">
              <a:spcBef>
                <a:spcPts val="0"/>
              </a:spcBef>
              <a:buClr>
                <a:srgbClr val="727CA3"/>
              </a:buClr>
            </a:pPr>
            <a:r>
              <a:rPr lang="zh-CN" altLang="en-US" sz="3600" dirty="0" smtClean="0">
                <a:solidFill>
                  <a:prstClr val="black"/>
                </a:solidFill>
              </a:rPr>
              <a:t>全球性的洪水会在全地球上留下证据</a:t>
            </a:r>
            <a:endParaRPr lang="en-US" altLang="zh-CN" sz="3600" dirty="0" smtClean="0">
              <a:solidFill>
                <a:prstClr val="black"/>
              </a:solidFill>
            </a:endParaRPr>
          </a:p>
          <a:p>
            <a:pPr indent="0">
              <a:spcBef>
                <a:spcPts val="0"/>
              </a:spcBef>
              <a:buClr>
                <a:srgbClr val="727CA3"/>
              </a:buClr>
            </a:pPr>
            <a:endParaRPr lang="en-US" altLang="zh-CN" sz="3600" dirty="0" smtClean="0">
              <a:solidFill>
                <a:prstClr val="black"/>
              </a:solidFill>
            </a:endParaRPr>
          </a:p>
          <a:p>
            <a:pPr indent="0">
              <a:spcBef>
                <a:spcPts val="0"/>
              </a:spcBef>
              <a:buClr>
                <a:srgbClr val="727CA3"/>
              </a:buClr>
            </a:pPr>
            <a:r>
              <a:rPr lang="zh-CN" altLang="en-US" sz="3600" dirty="0" smtClean="0">
                <a:solidFill>
                  <a:prstClr val="black"/>
                </a:solidFill>
              </a:rPr>
              <a:t>洪</a:t>
            </a:r>
            <a:r>
              <a:rPr lang="zh-CN" altLang="en-US" sz="3600" dirty="0">
                <a:solidFill>
                  <a:prstClr val="black"/>
                </a:solidFill>
              </a:rPr>
              <a:t>水会侵蚀、巻运、形成沉积物</a:t>
            </a:r>
            <a:r>
              <a:rPr lang="zh-CN" altLang="en-US" sz="3600" dirty="0" smtClean="0">
                <a:solidFill>
                  <a:prstClr val="black"/>
                </a:solidFill>
              </a:rPr>
              <a:t>。</a:t>
            </a:r>
            <a:endParaRPr lang="en-US" altLang="zh-CN" sz="3600" dirty="0" smtClean="0">
              <a:solidFill>
                <a:prstClr val="black"/>
              </a:solidFill>
            </a:endParaRPr>
          </a:p>
          <a:p>
            <a:pPr indent="0">
              <a:spcBef>
                <a:spcPts val="0"/>
              </a:spcBef>
              <a:buClr>
                <a:srgbClr val="727CA3"/>
              </a:buClr>
            </a:pPr>
            <a:endParaRPr lang="en-US" altLang="zh-CN" sz="3600" dirty="0" smtClean="0">
              <a:solidFill>
                <a:prstClr val="black"/>
              </a:solidFill>
            </a:endParaRPr>
          </a:p>
          <a:p>
            <a:pPr indent="0">
              <a:spcBef>
                <a:spcPts val="0"/>
              </a:spcBef>
              <a:buClr>
                <a:srgbClr val="727CA3"/>
              </a:buClr>
            </a:pPr>
            <a:r>
              <a:rPr lang="zh-CN" altLang="en-US" sz="3600" dirty="0" smtClean="0">
                <a:solidFill>
                  <a:prstClr val="black"/>
                </a:solidFill>
              </a:rPr>
              <a:t>从</a:t>
            </a:r>
            <a:r>
              <a:rPr lang="zh-CN" altLang="en-US" sz="3600" dirty="0">
                <a:solidFill>
                  <a:prstClr val="black"/>
                </a:solidFill>
              </a:rPr>
              <a:t>圣经对挪亚洪水的描述，我们可以推测有大量的侵蚀和沉积作用</a:t>
            </a:r>
            <a:r>
              <a:rPr lang="zh-CN" altLang="en-US" sz="3600" dirty="0" smtClean="0">
                <a:solidFill>
                  <a:prstClr val="black"/>
                </a:solidFill>
              </a:rPr>
              <a:t>。</a:t>
            </a:r>
            <a:endParaRPr lang="en-US" altLang="zh-CN" sz="3600" dirty="0" smtClean="0">
              <a:solidFill>
                <a:prstClr val="black"/>
              </a:solidFill>
            </a:endParaRPr>
          </a:p>
        </p:txBody>
      </p:sp>
      <p:sp>
        <p:nvSpPr>
          <p:cNvPr id="2" name="标题 1"/>
          <p:cNvSpPr>
            <a:spLocks noGrp="1"/>
          </p:cNvSpPr>
          <p:nvPr>
            <p:ph type="title"/>
          </p:nvPr>
        </p:nvSpPr>
        <p:spPr>
          <a:xfrm>
            <a:off x="0" y="140439"/>
            <a:ext cx="9144000" cy="1200329"/>
          </a:xfrm>
        </p:spPr>
        <p:txBody>
          <a:bodyPr/>
          <a:lstStyle/>
          <a:p>
            <a:r>
              <a:rPr lang="zh-CN" altLang="en-US" dirty="0" smtClean="0"/>
              <a:t>如果曾经发生过一场全球洪水，</a:t>
            </a:r>
            <a:br>
              <a:rPr lang="zh-CN" altLang="en-US" dirty="0" smtClean="0"/>
            </a:br>
            <a:r>
              <a:rPr lang="zh-CN" altLang="en-US" dirty="0" smtClean="0"/>
              <a:t>地球的面貌应该是怎样的？</a:t>
            </a:r>
            <a:endParaRPr lang="zh-CN" alt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标题 2"/>
          <p:cNvSpPr>
            <a:spLocks noGrp="1"/>
          </p:cNvSpPr>
          <p:nvPr>
            <p:ph type="title"/>
          </p:nvPr>
        </p:nvSpPr>
        <p:spPr>
          <a:xfrm>
            <a:off x="0" y="106600"/>
            <a:ext cx="9144000" cy="646331"/>
          </a:xfrm>
        </p:spPr>
        <p:txBody>
          <a:bodyPr/>
          <a:lstStyle/>
          <a:p>
            <a:r>
              <a:rPr lang="zh-CN" altLang="en-US" dirty="0"/>
              <a:t>倾斜的岩层组</a:t>
            </a:r>
            <a:r>
              <a:rPr lang="en-US" altLang="zh-CN" dirty="0"/>
              <a:t>: </a:t>
            </a:r>
            <a:r>
              <a:rPr lang="zh-CN" altLang="en-US" dirty="0"/>
              <a:t>在顶端不应该是平整的</a:t>
            </a:r>
          </a:p>
        </p:txBody>
      </p:sp>
      <p:sp>
        <p:nvSpPr>
          <p:cNvPr id="5" name="Content Placeholder 4"/>
          <p:cNvSpPr>
            <a:spLocks noGrp="1"/>
          </p:cNvSpPr>
          <p:nvPr>
            <p:ph sz="quarter" idx="4294967295"/>
          </p:nvPr>
        </p:nvSpPr>
        <p:spPr>
          <a:xfrm>
            <a:off x="6660232" y="836712"/>
            <a:ext cx="2376264" cy="2592387"/>
          </a:xfrm>
        </p:spPr>
        <p:txBody>
          <a:bodyPr>
            <a:noAutofit/>
          </a:bodyPr>
          <a:lstStyle/>
          <a:p>
            <a:pPr marL="0" indent="0">
              <a:buNone/>
            </a:pPr>
            <a:r>
              <a:rPr lang="zh-CN" altLang="en-US" sz="3200" dirty="0">
                <a:latin typeface="Arial" panose="020B0604020202020204" pitchFamily="34" charset="0"/>
                <a:ea typeface="汉仪大宋简" panose="02010609000101010101" pitchFamily="49" charset="-122"/>
                <a:cs typeface="Arial" panose="020B0604020202020204" pitchFamily="34" charset="0"/>
              </a:rPr>
              <a:t>如果倾斜的岩层组是在千百万年中缓缓暴露的，就应该能看到不均匀的侵蚀。较软的岩层应该比较硬的岩层遭到更大程度的侵蚀。</a:t>
            </a:r>
          </a:p>
        </p:txBody>
      </p:sp>
      <p:grpSp>
        <p:nvGrpSpPr>
          <p:cNvPr id="6" name="组合 24"/>
          <p:cNvGrpSpPr/>
          <p:nvPr/>
        </p:nvGrpSpPr>
        <p:grpSpPr>
          <a:xfrm>
            <a:off x="142844" y="1340768"/>
            <a:ext cx="6472034" cy="4268508"/>
            <a:chOff x="1656328" y="908720"/>
            <a:chExt cx="8328104" cy="5492644"/>
          </a:xfrm>
        </p:grpSpPr>
        <p:pic>
          <p:nvPicPr>
            <p:cNvPr id="8"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703512" y="908720"/>
              <a:ext cx="8280920" cy="5492644"/>
            </a:xfrm>
            <a:prstGeom prst="rect">
              <a:avLst/>
            </a:prstGeom>
            <a:noFill/>
          </p:spPr>
        </p:pic>
        <p:sp>
          <p:nvSpPr>
            <p:cNvPr id="2" name="TextBox 1"/>
            <p:cNvSpPr txBox="1"/>
            <p:nvPr/>
          </p:nvSpPr>
          <p:spPr>
            <a:xfrm>
              <a:off x="1656328" y="922722"/>
              <a:ext cx="6450877" cy="1386146"/>
            </a:xfrm>
            <a:prstGeom prst="rect">
              <a:avLst/>
            </a:prstGeom>
            <a:noFill/>
            <a:effectLst>
              <a:outerShdw dist="38100" dir="1800000" algn="t" rotWithShape="0">
                <a:prstClr val="black">
                  <a:alpha val="40000"/>
                </a:prstClr>
              </a:outerShdw>
            </a:effectLst>
          </p:spPr>
          <p:txBody>
            <a:bodyPr wrap="square" rtlCol="0">
              <a:spAutoFit/>
            </a:bodyPr>
            <a:lstStyle/>
            <a:p>
              <a:r>
                <a:rPr lang="zh-CN" altLang="en-US" sz="3200" b="1" smtClean="0">
                  <a:solidFill>
                    <a:srgbClr val="FFFF00"/>
                  </a:solidFill>
                  <a:latin typeface="微软雅黑" panose="020B0503020204020204" pitchFamily="34" charset="-122"/>
                  <a:ea typeface="微软雅黑" panose="020B0503020204020204" pitchFamily="34" charset="-122"/>
                </a:rPr>
                <a:t>在“古今一致论”的</a:t>
              </a:r>
              <a:r>
                <a:rPr lang="zh-CN" altLang="en-US" sz="3200" b="1" dirty="0">
                  <a:solidFill>
                    <a:srgbClr val="FFFF00"/>
                  </a:solidFill>
                  <a:latin typeface="微软雅黑" panose="020B0503020204020204" pitchFamily="34" charset="-122"/>
                  <a:ea typeface="微软雅黑" panose="020B0503020204020204" pitchFamily="34" charset="-122"/>
                </a:rPr>
                <a:t>侵蚀下，应该能看到如下</a:t>
              </a:r>
              <a:r>
                <a:rPr lang="zh-CN" altLang="en-US" sz="3200" b="1">
                  <a:solidFill>
                    <a:srgbClr val="FFFF00"/>
                  </a:solidFill>
                  <a:latin typeface="微软雅黑" panose="020B0503020204020204" pitchFamily="34" charset="-122"/>
                  <a:ea typeface="微软雅黑" panose="020B0503020204020204" pitchFamily="34" charset="-122"/>
                </a:rPr>
                <a:t>情</a:t>
              </a:r>
              <a:r>
                <a:rPr lang="zh-CN" altLang="en-US" sz="3200" b="1" smtClean="0">
                  <a:solidFill>
                    <a:srgbClr val="FFFF00"/>
                  </a:solidFill>
                  <a:latin typeface="微软雅黑" panose="020B0503020204020204" pitchFamily="34" charset="-122"/>
                  <a:ea typeface="微软雅黑" panose="020B0503020204020204" pitchFamily="34" charset="-122"/>
                </a:rPr>
                <a:t>景：</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sp>
          <p:nvSpPr>
            <p:cNvPr id="7" name="TextBox 6"/>
            <p:cNvSpPr txBox="1"/>
            <p:nvPr/>
          </p:nvSpPr>
          <p:spPr>
            <a:xfrm>
              <a:off x="8183018" y="2020624"/>
              <a:ext cx="1628487" cy="1227729"/>
            </a:xfrm>
            <a:prstGeom prst="rect">
              <a:avLst/>
            </a:prstGeom>
            <a:noFill/>
          </p:spPr>
          <p:txBody>
            <a:bodyPr wrap="square" rtlCol="0">
              <a:spAutoFit/>
            </a:bodyPr>
            <a:lstStyle/>
            <a:p>
              <a:r>
                <a:rPr lang="zh-CN" altLang="en-US" sz="2800" b="1" dirty="0">
                  <a:solidFill>
                    <a:prstClr val="white"/>
                  </a:solidFill>
                  <a:latin typeface="微软雅黑" panose="020B0503020204020204" pitchFamily="34" charset="-122"/>
                  <a:ea typeface="微软雅黑" panose="020B0503020204020204" pitchFamily="34" charset="-122"/>
                </a:rPr>
                <a:t>松散的</a:t>
              </a:r>
              <a:endParaRPr lang="en-US" altLang="zh-CN" sz="2800" b="1" dirty="0">
                <a:solidFill>
                  <a:prstClr val="white"/>
                </a:solidFill>
                <a:latin typeface="微软雅黑" panose="020B0503020204020204" pitchFamily="34" charset="-122"/>
                <a:ea typeface="微软雅黑" panose="020B0503020204020204" pitchFamily="34" charset="-122"/>
              </a:endParaRPr>
            </a:p>
            <a:p>
              <a:r>
                <a:rPr lang="zh-CN" altLang="en-US" sz="2800" b="1" dirty="0">
                  <a:solidFill>
                    <a:prstClr val="white"/>
                  </a:solidFill>
                  <a:latin typeface="微软雅黑" panose="020B0503020204020204" pitchFamily="34" charset="-122"/>
                  <a:ea typeface="微软雅黑" panose="020B0503020204020204" pitchFamily="34" charset="-122"/>
                </a:rPr>
                <a:t>沉积物</a:t>
              </a:r>
            </a:p>
          </p:txBody>
        </p:sp>
        <p:sp>
          <p:nvSpPr>
            <p:cNvPr id="9" name="TextBox 8"/>
            <p:cNvSpPr txBox="1"/>
            <p:nvPr/>
          </p:nvSpPr>
          <p:spPr>
            <a:xfrm rot="20244694">
              <a:off x="3181758" y="3887147"/>
              <a:ext cx="3674455" cy="673271"/>
            </a:xfrm>
            <a:prstGeom prst="rect">
              <a:avLst/>
            </a:prstGeom>
            <a:noFill/>
            <a:effectLst>
              <a:outerShdw dist="38100" dir="1800000" algn="t" rotWithShape="0">
                <a:prstClr val="black">
                  <a:alpha val="40000"/>
                </a:prstClr>
              </a:outerShdw>
            </a:effectLst>
          </p:spPr>
          <p:txBody>
            <a:bodyPr wrap="square" rtlCol="0">
              <a:spAutoFit/>
            </a:bodyPr>
            <a:lstStyle/>
            <a:p>
              <a:r>
                <a:rPr lang="zh-CN" altLang="en-US" sz="2800" b="1" dirty="0">
                  <a:solidFill>
                    <a:prstClr val="white"/>
                  </a:solidFill>
                  <a:latin typeface="微软雅黑" panose="020B0503020204020204" pitchFamily="34" charset="-122"/>
                  <a:ea typeface="微软雅黑" panose="020B0503020204020204" pitchFamily="34" charset="-122"/>
                </a:rPr>
                <a:t>坚硬的沉积层</a:t>
              </a:r>
              <a:endParaRPr lang="en-US" sz="2800" b="1" dirty="0">
                <a:solidFill>
                  <a:prstClr val="white"/>
                </a:solidFill>
                <a:latin typeface="微软雅黑" panose="020B0503020204020204" pitchFamily="34" charset="-122"/>
                <a:ea typeface="微软雅黑" panose="020B0503020204020204" pitchFamily="34" charset="-122"/>
              </a:endParaRPr>
            </a:p>
          </p:txBody>
        </p:sp>
        <p:sp>
          <p:nvSpPr>
            <p:cNvPr id="10" name="TextBox 9"/>
            <p:cNvSpPr txBox="1"/>
            <p:nvPr/>
          </p:nvSpPr>
          <p:spPr>
            <a:xfrm rot="20244694">
              <a:off x="4253329" y="4444464"/>
              <a:ext cx="3437394" cy="673271"/>
            </a:xfrm>
            <a:prstGeom prst="rect">
              <a:avLst/>
            </a:prstGeom>
            <a:noFill/>
            <a:effectLst>
              <a:outerShdw dist="38100" dir="1800000" algn="t" rotWithShape="0">
                <a:prstClr val="black">
                  <a:alpha val="40000"/>
                </a:prstClr>
              </a:outerShdw>
            </a:effectLst>
          </p:spPr>
          <p:txBody>
            <a:bodyPr wrap="square" rtlCol="0">
              <a:spAutoFit/>
            </a:bodyPr>
            <a:lstStyle/>
            <a:p>
              <a:r>
                <a:rPr lang="zh-CN" altLang="en-US" sz="2800" b="1">
                  <a:solidFill>
                    <a:prstClr val="white"/>
                  </a:solidFill>
                  <a:latin typeface="微软雅黑" panose="020B0503020204020204" pitchFamily="34" charset="-122"/>
                  <a:ea typeface="微软雅黑" panose="020B0503020204020204" pitchFamily="34" charset="-122"/>
                </a:rPr>
                <a:t>柔</a:t>
              </a:r>
              <a:r>
                <a:rPr lang="zh-CN" altLang="en-US" sz="2800" b="1" dirty="0">
                  <a:solidFill>
                    <a:prstClr val="white"/>
                  </a:solidFill>
                  <a:latin typeface="微软雅黑" panose="020B0503020204020204" pitchFamily="34" charset="-122"/>
                  <a:ea typeface="微软雅黑" panose="020B0503020204020204" pitchFamily="34" charset="-122"/>
                </a:rPr>
                <a:t>软的沉积层</a:t>
              </a:r>
              <a:endParaRPr lang="en-US" sz="2800" b="1" dirty="0">
                <a:solidFill>
                  <a:prstClr val="white"/>
                </a:solidFill>
                <a:latin typeface="微软雅黑" panose="020B0503020204020204" pitchFamily="34" charset="-122"/>
                <a:ea typeface="微软雅黑" panose="020B0503020204020204" pitchFamily="34" charset="-122"/>
              </a:endParaRPr>
            </a:p>
          </p:txBody>
        </p:sp>
      </p:grpSp>
      <p:cxnSp>
        <p:nvCxnSpPr>
          <p:cNvPr id="4" name="直接箭头连接符 3"/>
          <p:cNvCxnSpPr/>
          <p:nvPr/>
        </p:nvCxnSpPr>
        <p:spPr>
          <a:xfrm flipH="1" flipV="1">
            <a:off x="5760410" y="3069531"/>
            <a:ext cx="72008" cy="288031"/>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Content Placeholder 4"/>
          <p:cNvSpPr txBox="1">
            <a:spLocks/>
          </p:cNvSpPr>
          <p:nvPr/>
        </p:nvSpPr>
        <p:spPr>
          <a:xfrm>
            <a:off x="6731668" y="3284984"/>
            <a:ext cx="2425533" cy="1571612"/>
          </a:xfrm>
          <a:prstGeom prst="rect">
            <a:avLst/>
          </a:prstGeom>
        </p:spPr>
        <p:txBody>
          <a:bodyPr vert="horz">
            <a:noAutofit/>
          </a:bodyPr>
          <a:lstStyle>
            <a:defPPr>
              <a:defRPr lang="zh-CN"/>
            </a:defPPr>
            <a:lvl1pPr>
              <a:spcBef>
                <a:spcPts val="600"/>
              </a:spcBef>
              <a:buClr>
                <a:schemeClr val="accent1"/>
              </a:buClr>
              <a:buSzPct val="76000"/>
              <a:defRPr sz="3200">
                <a:latin typeface="Arial" panose="020B0604020202020204" pitchFamily="34" charset="0"/>
                <a:ea typeface="汉仪大宋简" panose="02010609000101010101" pitchFamily="49" charset="-122"/>
                <a:cs typeface="Arial" panose="020B0604020202020204" pitchFamily="34" charset="0"/>
              </a:defRPr>
            </a:lvl1pPr>
          </a:lstStyle>
          <a:p>
            <a:pPr>
              <a:buClr>
                <a:srgbClr val="727CA3"/>
              </a:buClr>
            </a:pPr>
            <a:r>
              <a:rPr lang="zh-CN" altLang="en-US" dirty="0">
                <a:solidFill>
                  <a:prstClr val="black"/>
                </a:solidFill>
              </a:rPr>
              <a:t>这种现象不是由普通的侵蚀作用导致的，而是</a:t>
            </a:r>
            <a:r>
              <a:rPr lang="zh-CN" altLang="en-US" b="1" dirty="0">
                <a:solidFill>
                  <a:srgbClr val="FF0000"/>
                </a:solidFill>
              </a:rPr>
              <a:t>来自</a:t>
            </a:r>
            <a:r>
              <a:rPr lang="zh-CN" altLang="en-US" dirty="0">
                <a:solidFill>
                  <a:prstClr val="black"/>
                </a:solidFill>
              </a:rPr>
              <a:t>由洪水的片流！</a:t>
            </a:r>
          </a:p>
        </p:txBody>
      </p:sp>
      <p:sp>
        <p:nvSpPr>
          <p:cNvPr id="27" name="矩形 26"/>
          <p:cNvSpPr/>
          <p:nvPr/>
        </p:nvSpPr>
        <p:spPr>
          <a:xfrm>
            <a:off x="6731668" y="764704"/>
            <a:ext cx="2304256" cy="1569660"/>
          </a:xfrm>
          <a:prstGeom prst="rect">
            <a:avLst/>
          </a:prstGeom>
        </p:spPr>
        <p:txBody>
          <a:bodyPr vert="horz">
            <a:noAutofit/>
          </a:bodyPr>
          <a:lstStyle/>
          <a:p>
            <a:pPr>
              <a:spcBef>
                <a:spcPts val="600"/>
              </a:spcBef>
              <a:buClr>
                <a:srgbClr val="727CA3"/>
              </a:buClr>
              <a:buSzPct val="76000"/>
            </a:pPr>
            <a:r>
              <a:rPr lang="zh-CN" altLang="en-US" sz="3200" dirty="0">
                <a:solidFill>
                  <a:prstClr val="black"/>
                </a:solidFill>
                <a:latin typeface="Arial" panose="020B0604020202020204" pitchFamily="34" charset="0"/>
                <a:ea typeface="汉仪大宋简" panose="02010609000101010101" pitchFamily="49" charset="-122"/>
                <a:cs typeface="Arial" panose="020B0604020202020204" pitchFamily="34" charset="0"/>
              </a:rPr>
              <a:t>常常观察到的：夷平面。无论软硬岩层都一并被夷平。</a:t>
            </a:r>
          </a:p>
        </p:txBody>
      </p:sp>
      <p:sp>
        <p:nvSpPr>
          <p:cNvPr id="2" name="标题 1"/>
          <p:cNvSpPr>
            <a:spLocks noGrp="1"/>
          </p:cNvSpPr>
          <p:nvPr>
            <p:ph type="title"/>
          </p:nvPr>
        </p:nvSpPr>
        <p:spPr>
          <a:xfrm>
            <a:off x="0" y="106600"/>
            <a:ext cx="9144000" cy="646331"/>
          </a:xfrm>
        </p:spPr>
        <p:txBody>
          <a:bodyPr/>
          <a:lstStyle/>
          <a:p>
            <a:r>
              <a:rPr lang="zh-CN" altLang="en-US" dirty="0"/>
              <a:t>倾斜的岩层组</a:t>
            </a:r>
            <a:r>
              <a:rPr lang="en-US" altLang="zh-CN" dirty="0"/>
              <a:t>:</a:t>
            </a:r>
            <a:r>
              <a:rPr lang="zh-CN" altLang="en-US" dirty="0"/>
              <a:t>大洪水中夷平的</a:t>
            </a:r>
          </a:p>
        </p:txBody>
      </p:sp>
      <p:grpSp>
        <p:nvGrpSpPr>
          <p:cNvPr id="3" name="Group 13"/>
          <p:cNvGrpSpPr/>
          <p:nvPr/>
        </p:nvGrpSpPr>
        <p:grpSpPr>
          <a:xfrm>
            <a:off x="142844" y="1558341"/>
            <a:ext cx="6472033" cy="4299551"/>
            <a:chOff x="142844" y="1558341"/>
            <a:chExt cx="6472033" cy="4299551"/>
          </a:xfrm>
        </p:grpSpPr>
        <p:grpSp>
          <p:nvGrpSpPr>
            <p:cNvPr id="4" name="组合 20"/>
            <p:cNvGrpSpPr/>
            <p:nvPr/>
          </p:nvGrpSpPr>
          <p:grpSpPr>
            <a:xfrm>
              <a:off x="179512" y="1589383"/>
              <a:ext cx="6435365" cy="4268509"/>
              <a:chOff x="1703512" y="908720"/>
              <a:chExt cx="8280919" cy="5492644"/>
            </a:xfrm>
          </p:grpSpPr>
          <p:pic>
            <p:nvPicPr>
              <p:cNvPr id="22"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703512" y="908720"/>
                <a:ext cx="8280919" cy="5492644"/>
              </a:xfrm>
              <a:prstGeom prst="rect">
                <a:avLst/>
              </a:prstGeom>
              <a:noFill/>
            </p:spPr>
          </p:pic>
          <p:sp>
            <p:nvSpPr>
              <p:cNvPr id="24" name="TextBox 6"/>
              <p:cNvSpPr txBox="1"/>
              <p:nvPr/>
            </p:nvSpPr>
            <p:spPr>
              <a:xfrm>
                <a:off x="4506010" y="1683385"/>
                <a:ext cx="2549222" cy="673271"/>
              </a:xfrm>
              <a:prstGeom prst="rect">
                <a:avLst/>
              </a:prstGeom>
              <a:noFill/>
            </p:spPr>
            <p:txBody>
              <a:bodyPr wrap="square" rtlCol="0">
                <a:spAutoFit/>
              </a:bodyPr>
              <a:lstStyle/>
              <a:p>
                <a:r>
                  <a:rPr lang="zh-CN" altLang="en-US" sz="2800" b="1" smtClean="0">
                    <a:solidFill>
                      <a:prstClr val="white"/>
                    </a:solidFill>
                    <a:latin typeface="微软雅黑" panose="020B0503020204020204" pitchFamily="34" charset="-122"/>
                    <a:ea typeface="微软雅黑" panose="020B0503020204020204" pitchFamily="34" charset="-122"/>
                  </a:rPr>
                  <a:t>大型圆</a:t>
                </a:r>
                <a:r>
                  <a:rPr lang="zh-CN" altLang="en-US" sz="2800" b="1" dirty="0">
                    <a:solidFill>
                      <a:prstClr val="white"/>
                    </a:solidFill>
                    <a:latin typeface="微软雅黑" panose="020B0503020204020204" pitchFamily="34" charset="-122"/>
                    <a:ea typeface="微软雅黑" panose="020B0503020204020204" pitchFamily="34" charset="-122"/>
                  </a:rPr>
                  <a:t>滚石</a:t>
                </a:r>
              </a:p>
            </p:txBody>
          </p:sp>
          <p:sp>
            <p:nvSpPr>
              <p:cNvPr id="25" name="TextBox 8"/>
              <p:cNvSpPr txBox="1"/>
              <p:nvPr/>
            </p:nvSpPr>
            <p:spPr>
              <a:xfrm rot="20244694">
                <a:off x="3181758" y="3887147"/>
                <a:ext cx="3674455" cy="673271"/>
              </a:xfrm>
              <a:prstGeom prst="rect">
                <a:avLst/>
              </a:prstGeom>
              <a:noFill/>
              <a:effectLst>
                <a:outerShdw dist="38100" dir="1800000" algn="t" rotWithShape="0">
                  <a:prstClr val="black">
                    <a:alpha val="40000"/>
                  </a:prstClr>
                </a:outerShdw>
              </a:effectLst>
            </p:spPr>
            <p:txBody>
              <a:bodyPr wrap="square" rtlCol="0">
                <a:spAutoFit/>
              </a:bodyPr>
              <a:lstStyle/>
              <a:p>
                <a:r>
                  <a:rPr lang="zh-CN" altLang="en-US" sz="2800" b="1" dirty="0">
                    <a:solidFill>
                      <a:prstClr val="white"/>
                    </a:solidFill>
                    <a:latin typeface="微软雅黑" panose="020B0503020204020204" pitchFamily="34" charset="-122"/>
                    <a:ea typeface="微软雅黑" panose="020B0503020204020204" pitchFamily="34" charset="-122"/>
                  </a:rPr>
                  <a:t>坚硬的沉积层</a:t>
                </a:r>
                <a:endParaRPr lang="en-US" sz="2800" b="1" dirty="0">
                  <a:solidFill>
                    <a:prstClr val="white"/>
                  </a:solidFill>
                  <a:latin typeface="微软雅黑" panose="020B0503020204020204" pitchFamily="34" charset="-122"/>
                  <a:ea typeface="微软雅黑" panose="020B0503020204020204" pitchFamily="34" charset="-122"/>
                </a:endParaRPr>
              </a:p>
            </p:txBody>
          </p:sp>
          <p:sp>
            <p:nvSpPr>
              <p:cNvPr id="26" name="TextBox 9"/>
              <p:cNvSpPr txBox="1"/>
              <p:nvPr/>
            </p:nvSpPr>
            <p:spPr>
              <a:xfrm rot="20244694">
                <a:off x="4253329" y="4444464"/>
                <a:ext cx="3437394" cy="673271"/>
              </a:xfrm>
              <a:prstGeom prst="rect">
                <a:avLst/>
              </a:prstGeom>
              <a:noFill/>
              <a:effectLst>
                <a:outerShdw dist="38100" dir="1800000" algn="t" rotWithShape="0">
                  <a:prstClr val="black">
                    <a:alpha val="40000"/>
                  </a:prstClr>
                </a:outerShdw>
              </a:effectLst>
            </p:spPr>
            <p:txBody>
              <a:bodyPr wrap="square" rtlCol="0">
                <a:spAutoFit/>
              </a:bodyPr>
              <a:lstStyle/>
              <a:p>
                <a:r>
                  <a:rPr lang="zh-CN" altLang="en-US" sz="2800" b="1">
                    <a:solidFill>
                      <a:prstClr val="white"/>
                    </a:solidFill>
                    <a:latin typeface="微软雅黑" panose="020B0503020204020204" pitchFamily="34" charset="-122"/>
                    <a:ea typeface="微软雅黑" panose="020B0503020204020204" pitchFamily="34" charset="-122"/>
                  </a:rPr>
                  <a:t>柔</a:t>
                </a:r>
                <a:r>
                  <a:rPr lang="zh-CN" altLang="en-US" sz="2800" b="1" dirty="0">
                    <a:solidFill>
                      <a:prstClr val="white"/>
                    </a:solidFill>
                    <a:latin typeface="微软雅黑" panose="020B0503020204020204" pitchFamily="34" charset="-122"/>
                    <a:ea typeface="微软雅黑" panose="020B0503020204020204" pitchFamily="34" charset="-122"/>
                  </a:rPr>
                  <a:t>软的沉积层</a:t>
                </a:r>
                <a:endParaRPr lang="en-US" sz="2800" b="1" dirty="0">
                  <a:solidFill>
                    <a:prstClr val="white"/>
                  </a:solidFill>
                  <a:latin typeface="微软雅黑" panose="020B0503020204020204" pitchFamily="34" charset="-122"/>
                  <a:ea typeface="微软雅黑" panose="020B0503020204020204" pitchFamily="34" charset="-122"/>
                </a:endParaRPr>
              </a:p>
            </p:txBody>
          </p:sp>
        </p:grpSp>
        <p:sp>
          <p:nvSpPr>
            <p:cNvPr id="13" name="TextBox 1"/>
            <p:cNvSpPr txBox="1"/>
            <p:nvPr/>
          </p:nvSpPr>
          <p:spPr>
            <a:xfrm>
              <a:off x="142844" y="1558341"/>
              <a:ext cx="3429024" cy="584775"/>
            </a:xfrm>
            <a:prstGeom prst="rect">
              <a:avLst/>
            </a:prstGeom>
            <a:noFill/>
            <a:effectLst>
              <a:outerShdw dist="38100" dir="1800000" algn="t" rotWithShape="0">
                <a:prstClr val="black">
                  <a:alpha val="40000"/>
                </a:prstClr>
              </a:outerShdw>
            </a:effectLst>
          </p:spPr>
          <p:txBody>
            <a:bodyPr wrap="square" rtlCol="0">
              <a:spAutoFit/>
            </a:bodyPr>
            <a:lstStyle/>
            <a:p>
              <a:r>
                <a:rPr lang="zh-CN" altLang="en-US" sz="3200" b="1" dirty="0" smtClean="0">
                  <a:solidFill>
                    <a:srgbClr val="FFFF00"/>
                  </a:solidFill>
                  <a:latin typeface="微软雅黑" panose="020B0503020204020204" pitchFamily="34" charset="-122"/>
                  <a:ea typeface="微软雅黑" panose="020B0503020204020204" pitchFamily="34" charset="-122"/>
                </a:rPr>
                <a:t>我们常常发</a:t>
              </a:r>
              <a:r>
                <a:rPr lang="zh-CN" altLang="en-US" sz="3200" b="1" smtClean="0">
                  <a:solidFill>
                    <a:srgbClr val="FFFF00"/>
                  </a:solidFill>
                  <a:latin typeface="微软雅黑" panose="020B0503020204020204" pitchFamily="34" charset="-122"/>
                  <a:ea typeface="微软雅黑" panose="020B0503020204020204" pitchFamily="34" charset="-122"/>
                </a:rPr>
                <a:t>现的：</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组合 34"/>
          <p:cNvGrpSpPr/>
          <p:nvPr/>
        </p:nvGrpSpPr>
        <p:grpSpPr>
          <a:xfrm>
            <a:off x="107504" y="1268760"/>
            <a:ext cx="8856985" cy="4682500"/>
            <a:chOff x="335360" y="908720"/>
            <a:chExt cx="9946615" cy="5258564"/>
          </a:xfrm>
        </p:grpSpPr>
        <p:sp>
          <p:nvSpPr>
            <p:cNvPr id="10" name="矩形 9"/>
            <p:cNvSpPr/>
            <p:nvPr/>
          </p:nvSpPr>
          <p:spPr>
            <a:xfrm>
              <a:off x="7532503" y="2291777"/>
              <a:ext cx="2749472" cy="209421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latin typeface="微软雅黑"/>
                <a:ea typeface="微软雅黑"/>
              </a:endParaRPr>
            </a:p>
          </p:txBody>
        </p:sp>
        <p:pic>
          <p:nvPicPr>
            <p:cNvPr id="3" name="图片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35360" y="908720"/>
              <a:ext cx="7036866" cy="5258564"/>
            </a:xfrm>
            <a:prstGeom prst="rect">
              <a:avLst/>
            </a:prstGeom>
            <a:ln w="3175">
              <a:solidFill>
                <a:srgbClr val="002A55"/>
              </a:solidFill>
            </a:ln>
          </p:spPr>
        </p:pic>
        <p:cxnSp>
          <p:nvCxnSpPr>
            <p:cNvPr id="12" name="直接箭头连接符 11"/>
            <p:cNvCxnSpPr/>
            <p:nvPr/>
          </p:nvCxnSpPr>
          <p:spPr>
            <a:xfrm rot="10800000" flipV="1">
              <a:off x="6873408" y="2930389"/>
              <a:ext cx="820836" cy="56478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 name="Content Placeholder 4"/>
          <p:cNvSpPr txBox="1">
            <a:spLocks/>
          </p:cNvSpPr>
          <p:nvPr/>
        </p:nvSpPr>
        <p:spPr>
          <a:xfrm>
            <a:off x="6551712" y="1289013"/>
            <a:ext cx="2592288" cy="3783061"/>
          </a:xfrm>
          <a:prstGeom prst="rect">
            <a:avLst/>
          </a:prstGeom>
        </p:spPr>
        <p:txBody>
          <a:bodyPr vert="horz">
            <a:noAutofit/>
          </a:bodyPr>
          <a:lstStyle/>
          <a:p>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在大峡谷底部可以看到</a:t>
            </a:r>
          </a:p>
          <a:p>
            <a:endParaRPr lang="en-US" altLang="zh-CN" sz="600" smtClean="0">
              <a:solidFill>
                <a:prstClr val="black"/>
              </a:solidFill>
              <a:latin typeface="Arial" panose="020B0604020202020204" pitchFamily="34" charset="0"/>
              <a:ea typeface="微软雅黑" panose="020B0503020204020204" pitchFamily="34" charset="-122"/>
              <a:cs typeface="Arial" panose="020B0604020202020204" pitchFamily="34" charset="0"/>
            </a:endParaRPr>
          </a:p>
          <a:p>
            <a:r>
              <a:rPr lang="zh-CN" altLang="en-US" sz="3600" b="1" smtClean="0">
                <a:solidFill>
                  <a:prstClr val="white"/>
                </a:solidFill>
                <a:latin typeface="Arial" panose="020B0604020202020204" pitchFamily="34" charset="0"/>
                <a:ea typeface="微软雅黑" panose="020B0503020204020204" pitchFamily="34" charset="-122"/>
                <a:cs typeface="Arial" panose="020B0604020202020204" pitchFamily="34" charset="0"/>
              </a:rPr>
              <a:t>  大</a:t>
            </a:r>
            <a:r>
              <a:rPr lang="zh-CN" altLang="en-US" sz="3600" b="1" dirty="0">
                <a:solidFill>
                  <a:prstClr val="white"/>
                </a:solidFill>
                <a:latin typeface="Arial" panose="020B0604020202020204" pitchFamily="34" charset="0"/>
                <a:ea typeface="微软雅黑" panose="020B0503020204020204" pitchFamily="34" charset="-122"/>
                <a:cs typeface="Arial" panose="020B0604020202020204" pitchFamily="34" charset="0"/>
              </a:rPr>
              <a:t>不</a:t>
            </a:r>
            <a:r>
              <a:rPr lang="zh-CN" altLang="en-US" sz="3600" b="1">
                <a:solidFill>
                  <a:prstClr val="white"/>
                </a:solidFill>
                <a:latin typeface="Arial" panose="020B0604020202020204" pitchFamily="34" charset="0"/>
                <a:ea typeface="微软雅黑" panose="020B0503020204020204" pitchFamily="34" charset="-122"/>
                <a:cs typeface="Arial" panose="020B0604020202020204" pitchFamily="34" charset="0"/>
              </a:rPr>
              <a:t>整</a:t>
            </a:r>
            <a:r>
              <a:rPr lang="zh-CN" altLang="en-US" sz="3600" b="1" smtClean="0">
                <a:solidFill>
                  <a:prstClr val="white"/>
                </a:solidFill>
                <a:latin typeface="Arial" panose="020B0604020202020204" pitchFamily="34" charset="0"/>
                <a:ea typeface="微软雅黑" panose="020B0503020204020204" pitchFamily="34" charset="-122"/>
                <a:cs typeface="Arial" panose="020B0604020202020204" pitchFamily="34" charset="0"/>
              </a:rPr>
              <a:t>合</a:t>
            </a:r>
            <a:endParaRPr lang="en-US" altLang="zh-CN" sz="3600" b="1" smtClean="0">
              <a:solidFill>
                <a:prstClr val="white"/>
              </a:solidFill>
              <a:latin typeface="Arial" panose="020B0604020202020204" pitchFamily="34" charset="0"/>
              <a:ea typeface="微软雅黑" panose="020B0503020204020204" pitchFamily="34" charset="-122"/>
              <a:cs typeface="Arial" panose="020B0604020202020204" pitchFamily="34" charset="0"/>
            </a:endParaRPr>
          </a:p>
          <a:p>
            <a:r>
              <a:rPr lang="zh-CN" altLang="en-US" sz="3600" b="1" smtClean="0">
                <a:solidFill>
                  <a:prstClr val="white"/>
                </a:solidFill>
                <a:latin typeface="Arial" panose="020B0604020202020204" pitchFamily="34" charset="0"/>
                <a:ea typeface="微软雅黑" panose="020B0503020204020204" pitchFamily="34" charset="-122"/>
                <a:cs typeface="Arial" panose="020B0604020202020204" pitchFamily="34" charset="0"/>
              </a:rPr>
              <a:t>    岩</a:t>
            </a:r>
            <a:r>
              <a:rPr lang="zh-CN" altLang="en-US" sz="3600" b="1">
                <a:solidFill>
                  <a:prstClr val="white"/>
                </a:solidFill>
                <a:latin typeface="Arial" panose="020B0604020202020204" pitchFamily="34" charset="0"/>
                <a:ea typeface="微软雅黑" panose="020B0503020204020204" pitchFamily="34" charset="-122"/>
                <a:cs typeface="Arial" panose="020B0604020202020204" pitchFamily="34" charset="0"/>
              </a:rPr>
              <a:t>层</a:t>
            </a:r>
            <a:r>
              <a:rPr lang="zh-CN" altLang="en-US" sz="3600" b="1" smtClean="0">
                <a:solidFill>
                  <a:prstClr val="white"/>
                </a:solidFill>
                <a:latin typeface="Arial" panose="020B0604020202020204" pitchFamily="34" charset="0"/>
                <a:ea typeface="微软雅黑" panose="020B0503020204020204" pitchFamily="34" charset="-122"/>
                <a:cs typeface="Arial" panose="020B0604020202020204" pitchFamily="34" charset="0"/>
              </a:rPr>
              <a:t>面</a:t>
            </a:r>
            <a:endParaRPr lang="en-US" altLang="zh-CN" sz="3600" b="1" dirty="0">
              <a:solidFill>
                <a:prstClr val="white"/>
              </a:solidFill>
              <a:latin typeface="Arial" panose="020B0604020202020204" pitchFamily="34" charset="0"/>
              <a:ea typeface="微软雅黑" panose="020B0503020204020204" pitchFamily="34" charset="-122"/>
              <a:cs typeface="Arial" panose="020B0604020202020204" pitchFamily="34" charset="0"/>
            </a:endParaRPr>
          </a:p>
          <a:p>
            <a:r>
              <a:rPr lang="en-US" altLang="zh-CN" sz="2400" b="1" smtClean="0">
                <a:solidFill>
                  <a:prstClr val="white"/>
                </a:solidFill>
                <a:latin typeface="Arial" panose="020B0604020202020204" pitchFamily="34" charset="0"/>
                <a:ea typeface="微软雅黑" panose="020B0503020204020204" pitchFamily="34" charset="-122"/>
                <a:cs typeface="Arial" panose="020B0604020202020204" pitchFamily="34" charset="0"/>
              </a:rPr>
              <a:t>  (</a:t>
            </a:r>
            <a:r>
              <a:rPr lang="en-US" altLang="zh-CN" sz="2400" b="1" dirty="0">
                <a:solidFill>
                  <a:prstClr val="white"/>
                </a:solidFill>
                <a:latin typeface="Arial" panose="020B0604020202020204" pitchFamily="34" charset="0"/>
                <a:ea typeface="微软雅黑" panose="020B0503020204020204" pitchFamily="34" charset="-122"/>
                <a:cs typeface="Arial" panose="020B0604020202020204" pitchFamily="34" charset="0"/>
              </a:rPr>
              <a:t>The </a:t>
            </a:r>
            <a:r>
              <a:rPr lang="en-US" altLang="zh-CN" sz="2400" b="1">
                <a:solidFill>
                  <a:prstClr val="white"/>
                </a:solidFill>
                <a:latin typeface="Arial" panose="020B0604020202020204" pitchFamily="34" charset="0"/>
                <a:ea typeface="微软雅黑" panose="020B0503020204020204" pitchFamily="34" charset="-122"/>
                <a:cs typeface="Arial" panose="020B0604020202020204" pitchFamily="34" charset="0"/>
              </a:rPr>
              <a:t>Great </a:t>
            </a:r>
            <a:r>
              <a:rPr lang="en-US" altLang="zh-CN" sz="2400" b="1" smtClean="0">
                <a:solidFill>
                  <a:prstClr val="white"/>
                </a:solidFill>
                <a:latin typeface="Arial" panose="020B0604020202020204" pitchFamily="34" charset="0"/>
                <a:ea typeface="微软雅黑" panose="020B0503020204020204" pitchFamily="34" charset="-122"/>
                <a:cs typeface="Arial" panose="020B0604020202020204" pitchFamily="34" charset="0"/>
              </a:rPr>
              <a:t>Unconformity)</a:t>
            </a:r>
            <a:r>
              <a:rPr lang="zh-CN" altLang="en-US" sz="2400" b="1" smtClean="0">
                <a:solidFill>
                  <a:prstClr val="white"/>
                </a:solidFill>
                <a:latin typeface="Arial" panose="020B0604020202020204" pitchFamily="34" charset="0"/>
                <a:ea typeface="微软雅黑" panose="020B0503020204020204" pitchFamily="34" charset="-122"/>
                <a:cs typeface="Arial" panose="020B0604020202020204" pitchFamily="34" charset="0"/>
              </a:rPr>
              <a:t>。</a:t>
            </a:r>
            <a:endParaRPr lang="zh-CN" altLang="en-US" sz="2400" b="1" dirty="0">
              <a:solidFill>
                <a:prstClr val="white"/>
              </a:solidFill>
              <a:latin typeface="Arial" panose="020B0604020202020204" pitchFamily="34" charset="0"/>
              <a:ea typeface="微软雅黑" panose="020B0503020204020204" pitchFamily="34" charset="-122"/>
              <a:cs typeface="Arial" panose="020B0604020202020204" pitchFamily="34" charset="0"/>
            </a:endParaRPr>
          </a:p>
          <a:p>
            <a:pPr>
              <a:buClr>
                <a:srgbClr val="727CA3"/>
              </a:buClr>
              <a:buSzPct val="76000"/>
              <a:defRP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覆盖了北美大多数地区。</a:t>
            </a:r>
          </a:p>
          <a:p>
            <a:pPr>
              <a:buClr>
                <a:srgbClr val="727CA3"/>
              </a:buClr>
              <a:buSzPct val="76000"/>
              <a:defRPr/>
            </a:pP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请留意</a:t>
            </a:r>
            <a:r>
              <a:rPr lang="zh-CN" altLang="en-US" sz="3600" dirty="0" smtClean="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下方</a:t>
            </a:r>
            <a:endParaRPr lang="en-US" altLang="zh-CN"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endParaRPr>
          </a:p>
        </p:txBody>
      </p:sp>
      <p:grpSp>
        <p:nvGrpSpPr>
          <p:cNvPr id="6" name="组合 6" hidden="1"/>
          <p:cNvGrpSpPr/>
          <p:nvPr/>
        </p:nvGrpSpPr>
        <p:grpSpPr>
          <a:xfrm>
            <a:off x="107504" y="1268760"/>
            <a:ext cx="8976756" cy="4682500"/>
            <a:chOff x="335360" y="908720"/>
            <a:chExt cx="10081120" cy="5258564"/>
          </a:xfrm>
        </p:grpSpPr>
        <p:pic>
          <p:nvPicPr>
            <p:cNvPr id="28" name="图片 2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35360" y="908720"/>
              <a:ext cx="7036865" cy="5258564"/>
            </a:xfrm>
            <a:prstGeom prst="rect">
              <a:avLst/>
            </a:prstGeom>
            <a:ln w="3175">
              <a:solidFill>
                <a:srgbClr val="002A55"/>
              </a:solidFill>
            </a:ln>
          </p:spPr>
        </p:pic>
        <p:sp>
          <p:nvSpPr>
            <p:cNvPr id="2" name="矩形 1"/>
            <p:cNvSpPr/>
            <p:nvPr/>
          </p:nvSpPr>
          <p:spPr>
            <a:xfrm>
              <a:off x="8688289" y="3780000"/>
              <a:ext cx="1728191" cy="553998"/>
            </a:xfrm>
            <a:prstGeom prst="rect">
              <a:avLst/>
            </a:prstGeom>
            <a:solidFill>
              <a:srgbClr val="FFFF00">
                <a:alpha val="54000"/>
              </a:srgbClr>
            </a:solidFill>
          </p:spPr>
          <p:txBody>
            <a:bodyPr wrap="square">
              <a:spAutoFit/>
            </a:bodyPr>
            <a:lstStyle/>
            <a:p>
              <a:r>
                <a:rPr lang="zh-CN" altLang="en-US" sz="30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洪前岩层</a:t>
              </a:r>
              <a:endParaRPr lang="zh-CN" altLang="en-US" sz="3000" dirty="0">
                <a:solidFill>
                  <a:prstClr val="black"/>
                </a:solidFill>
              </a:endParaRPr>
            </a:p>
          </p:txBody>
        </p:sp>
        <p:cxnSp>
          <p:nvCxnSpPr>
            <p:cNvPr id="29" name="直接箭头连接符 28"/>
            <p:cNvCxnSpPr/>
            <p:nvPr/>
          </p:nvCxnSpPr>
          <p:spPr>
            <a:xfrm flipH="1">
              <a:off x="5015880" y="4293096"/>
              <a:ext cx="2592288" cy="57606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H="1">
              <a:off x="7608168" y="4293096"/>
              <a:ext cx="115212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组合 15" hidden="1"/>
          <p:cNvGrpSpPr/>
          <p:nvPr/>
        </p:nvGrpSpPr>
        <p:grpSpPr>
          <a:xfrm>
            <a:off x="107504" y="1268760"/>
            <a:ext cx="9991501" cy="4682500"/>
            <a:chOff x="335360" y="908720"/>
            <a:chExt cx="11220704" cy="5258564"/>
          </a:xfrm>
        </p:grpSpPr>
        <p:pic>
          <p:nvPicPr>
            <p:cNvPr id="18" name="图片 1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5360" y="908720"/>
              <a:ext cx="7036865" cy="5258564"/>
            </a:xfrm>
            <a:prstGeom prst="rect">
              <a:avLst/>
            </a:prstGeom>
            <a:ln w="3175">
              <a:solidFill>
                <a:srgbClr val="002A55"/>
              </a:solidFill>
            </a:ln>
          </p:spPr>
        </p:pic>
        <p:grpSp>
          <p:nvGrpSpPr>
            <p:cNvPr id="9" name="组合 8"/>
            <p:cNvGrpSpPr/>
            <p:nvPr/>
          </p:nvGrpSpPr>
          <p:grpSpPr>
            <a:xfrm>
              <a:off x="7536160" y="4230000"/>
              <a:ext cx="4019904" cy="1003998"/>
              <a:chOff x="7536160" y="4230000"/>
              <a:chExt cx="4019904" cy="1003998"/>
            </a:xfrm>
          </p:grpSpPr>
          <p:sp>
            <p:nvSpPr>
              <p:cNvPr id="32" name="矩形 31"/>
              <p:cNvSpPr/>
              <p:nvPr/>
            </p:nvSpPr>
            <p:spPr>
              <a:xfrm>
                <a:off x="10980000" y="4230000"/>
                <a:ext cx="576064" cy="553998"/>
              </a:xfrm>
              <a:prstGeom prst="rect">
                <a:avLst/>
              </a:prstGeom>
              <a:solidFill>
                <a:srgbClr val="FFFF00">
                  <a:alpha val="54000"/>
                </a:srgbClr>
              </a:solidFill>
            </p:spPr>
            <p:txBody>
              <a:bodyPr wrap="square">
                <a:spAutoFit/>
              </a:bodyPr>
              <a:lstStyle/>
              <a:p>
                <a:r>
                  <a:rPr lang="zh-CN" altLang="en-US" sz="30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洪</a:t>
                </a:r>
                <a:endParaRPr lang="zh-CN" altLang="en-US" sz="3000" dirty="0">
                  <a:solidFill>
                    <a:prstClr val="black"/>
                  </a:solidFill>
                </a:endParaRPr>
              </a:p>
            </p:txBody>
          </p:sp>
          <p:sp>
            <p:nvSpPr>
              <p:cNvPr id="33" name="矩形 32"/>
              <p:cNvSpPr/>
              <p:nvPr/>
            </p:nvSpPr>
            <p:spPr>
              <a:xfrm>
                <a:off x="7536160" y="4680000"/>
                <a:ext cx="1368152" cy="553998"/>
              </a:xfrm>
              <a:prstGeom prst="rect">
                <a:avLst/>
              </a:prstGeom>
              <a:solidFill>
                <a:srgbClr val="FFFF00">
                  <a:alpha val="54000"/>
                </a:srgbClr>
              </a:solidFill>
            </p:spPr>
            <p:txBody>
              <a:bodyPr wrap="square">
                <a:spAutoFit/>
              </a:bodyPr>
              <a:lstStyle/>
              <a:p>
                <a:r>
                  <a:rPr lang="zh-CN" altLang="en-US" sz="3000" b="1" dirty="0">
                    <a:solidFill>
                      <a:srgbClr val="002954"/>
                    </a:solidFill>
                    <a:latin typeface="微软雅黑" panose="020B0503020204020204" pitchFamily="34" charset="-122"/>
                    <a:ea typeface="微软雅黑" panose="020B0503020204020204" pitchFamily="34" charset="-122"/>
                    <a:cs typeface="Arial" panose="020B0604020202020204" pitchFamily="34" charset="0"/>
                  </a:rPr>
                  <a:t>水岩层</a:t>
                </a:r>
                <a:endParaRPr lang="zh-CN" altLang="en-US" sz="3000" dirty="0">
                  <a:solidFill>
                    <a:prstClr val="black"/>
                  </a:solidFill>
                </a:endParaRPr>
              </a:p>
            </p:txBody>
          </p:sp>
        </p:grpSp>
        <p:cxnSp>
          <p:nvCxnSpPr>
            <p:cNvPr id="34" name="直接箭头连接符 33"/>
            <p:cNvCxnSpPr>
              <a:stCxn id="33" idx="1"/>
            </p:cNvCxnSpPr>
            <p:nvPr/>
          </p:nvCxnSpPr>
          <p:spPr>
            <a:xfrm flipH="1" flipV="1">
              <a:off x="4943872" y="2924944"/>
              <a:ext cx="2592288" cy="203205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标题 3"/>
          <p:cNvSpPr>
            <a:spLocks noGrp="1"/>
          </p:cNvSpPr>
          <p:nvPr>
            <p:ph type="title"/>
          </p:nvPr>
        </p:nvSpPr>
        <p:spPr>
          <a:xfrm>
            <a:off x="0" y="137378"/>
            <a:ext cx="9144000" cy="615553"/>
          </a:xfrm>
        </p:spPr>
        <p:txBody>
          <a:bodyPr/>
          <a:lstStyle/>
          <a:p>
            <a:r>
              <a:rPr lang="zh-CN" altLang="en-US" sz="3400" dirty="0"/>
              <a:t>夷平面有时是巨大的：北美“大不整合岩层面”</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499"/>
                                          </p:stCondLst>
                                        </p:cTn>
                                        <p:tgtEl>
                                          <p:spTgt spid="6"/>
                                        </p:tgtEl>
                                        <p:attrNameLst>
                                          <p:attrName>style.visibility</p:attrName>
                                        </p:attrNameLst>
                                      </p:cBhvr>
                                      <p:to>
                                        <p:strVal val="hidden"/>
                                      </p:to>
                                    </p:set>
                                  </p:childTnLst>
                                </p:cTn>
                              </p:par>
                              <p:par>
                                <p:cTn id="17" presetID="22" presetClass="entr" presetSubtype="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righ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7504" y="1268760"/>
            <a:ext cx="6265993" cy="4682500"/>
          </a:xfrm>
          <a:prstGeom prst="rect">
            <a:avLst/>
          </a:prstGeom>
          <a:ln w="3175">
            <a:solidFill>
              <a:srgbClr val="002A55"/>
            </a:solidFill>
          </a:ln>
        </p:spPr>
      </p:pic>
      <p:sp>
        <p:nvSpPr>
          <p:cNvPr id="8" name="Content Placeholder 4"/>
          <p:cNvSpPr txBox="1">
            <a:spLocks/>
          </p:cNvSpPr>
          <p:nvPr/>
        </p:nvSpPr>
        <p:spPr>
          <a:xfrm>
            <a:off x="6444208" y="1700808"/>
            <a:ext cx="2592288" cy="3783061"/>
          </a:xfrm>
          <a:prstGeom prst="rect">
            <a:avLst/>
          </a:prstGeom>
        </p:spPr>
        <p:txBody>
          <a:bodyPr vert="horz">
            <a:noAutofit/>
          </a:bodyPr>
          <a:lstStyle/>
          <a:p>
            <a:pPr>
              <a:buClr>
                <a:srgbClr val="727CA3"/>
              </a:buClr>
              <a:buSzPct val="76000"/>
              <a:defRPr/>
            </a:pPr>
            <a:r>
              <a:rPr lang="zh-CN" altLang="en-US" sz="3600" dirty="0" smtClean="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倾斜</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的</a:t>
            </a:r>
            <a:r>
              <a:rPr lang="zh-CN" altLang="en-US" sz="3600" b="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洪前岩层</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都是被夷平的，之上沉积了</a:t>
            </a:r>
            <a:r>
              <a:rPr lang="zh-CN" altLang="en-US" sz="3600" b="1"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洪水岩层</a:t>
            </a:r>
            <a:r>
              <a:rPr lang="zh-CN" altLang="en-US" sz="3600" dirty="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。这些是在大洪水中形成的。</a:t>
            </a:r>
          </a:p>
        </p:txBody>
      </p:sp>
      <p:grpSp>
        <p:nvGrpSpPr>
          <p:cNvPr id="5" name="组合 6"/>
          <p:cNvGrpSpPr/>
          <p:nvPr/>
        </p:nvGrpSpPr>
        <p:grpSpPr>
          <a:xfrm>
            <a:off x="107504" y="1268760"/>
            <a:ext cx="8892479" cy="4682500"/>
            <a:chOff x="335360" y="908720"/>
            <a:chExt cx="9986475" cy="5258564"/>
          </a:xfrm>
        </p:grpSpPr>
        <p:pic>
          <p:nvPicPr>
            <p:cNvPr id="28" name="图片 27"/>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335360" y="908720"/>
              <a:ext cx="7036865" cy="5258564"/>
            </a:xfrm>
            <a:prstGeom prst="rect">
              <a:avLst/>
            </a:prstGeom>
            <a:ln w="3175">
              <a:solidFill>
                <a:srgbClr val="002A55"/>
              </a:solidFill>
            </a:ln>
          </p:spPr>
        </p:pic>
        <p:sp>
          <p:nvSpPr>
            <p:cNvPr id="2" name="矩形 1"/>
            <p:cNvSpPr/>
            <p:nvPr/>
          </p:nvSpPr>
          <p:spPr>
            <a:xfrm>
              <a:off x="7451636" y="1393921"/>
              <a:ext cx="2870199" cy="1347999"/>
            </a:xfrm>
            <a:prstGeom prst="rect">
              <a:avLst/>
            </a:prstGeom>
          </p:spPr>
          <p:txBody>
            <a:bodyPr vert="horz">
              <a:noAutofit/>
            </a:bodyPr>
            <a:lstStyle/>
            <a:p>
              <a:pPr>
                <a:buClr>
                  <a:srgbClr val="727CA3"/>
                </a:buClr>
                <a:buSzPct val="76000"/>
              </a:pPr>
              <a:r>
                <a:rPr lang="zh-CN" altLang="en-US" sz="3600" dirty="0" smtClean="0">
                  <a:solidFill>
                    <a:prstClr val="black"/>
                  </a:solidFill>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b="1" dirty="0" smtClean="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洪前</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岩层</a:t>
              </a:r>
            </a:p>
          </p:txBody>
        </p:sp>
        <p:cxnSp>
          <p:nvCxnSpPr>
            <p:cNvPr id="29" name="直接箭头连接符 28"/>
            <p:cNvCxnSpPr/>
            <p:nvPr/>
          </p:nvCxnSpPr>
          <p:spPr>
            <a:xfrm flipH="1">
              <a:off x="5015883" y="2364322"/>
              <a:ext cx="2678354" cy="25048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组合 15"/>
          <p:cNvGrpSpPr/>
          <p:nvPr/>
        </p:nvGrpSpPr>
        <p:grpSpPr>
          <a:xfrm>
            <a:off x="107504" y="1268760"/>
            <a:ext cx="8879533" cy="4682500"/>
            <a:chOff x="335360" y="908720"/>
            <a:chExt cx="9971936" cy="5258564"/>
          </a:xfrm>
        </p:grpSpPr>
        <p:pic>
          <p:nvPicPr>
            <p:cNvPr id="18" name="图片 17"/>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35360" y="908720"/>
              <a:ext cx="7036865" cy="5258564"/>
            </a:xfrm>
            <a:prstGeom prst="rect">
              <a:avLst/>
            </a:prstGeom>
            <a:ln w="3175">
              <a:solidFill>
                <a:srgbClr val="002A55"/>
              </a:solidFill>
            </a:ln>
          </p:spPr>
        </p:pic>
        <p:sp>
          <p:nvSpPr>
            <p:cNvPr id="33" name="矩形 32"/>
            <p:cNvSpPr/>
            <p:nvPr/>
          </p:nvSpPr>
          <p:spPr>
            <a:xfrm>
              <a:off x="7451636" y="3253856"/>
              <a:ext cx="2855660" cy="1347999"/>
            </a:xfrm>
            <a:prstGeom prst="rect">
              <a:avLst/>
            </a:prstGeom>
          </p:spPr>
          <p:txBody>
            <a:bodyPr vert="horz">
              <a:noAutofit/>
            </a:bodyPr>
            <a:lstStyle/>
            <a:p>
              <a:pPr>
                <a:buClr>
                  <a:srgbClr val="727CA3"/>
                </a:buClr>
                <a:buSzPct val="76000"/>
              </a:pPr>
              <a:r>
                <a:rPr lang="zh-CN" altLang="en-US" sz="3600" dirty="0" smtClean="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        </a:t>
              </a:r>
              <a:r>
                <a:rPr lang="zh-CN" altLang="en-US" sz="3600" b="1" dirty="0" smtClean="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洪水</a:t>
              </a:r>
              <a:r>
                <a:rPr lang="zh-CN" altLang="en-US" sz="3600" b="1" dirty="0">
                  <a:solidFill>
                    <a:srgbClr val="FF0000"/>
                  </a:solidFill>
                  <a:latin typeface="汉仪大宋简" panose="02010609000101010101" pitchFamily="49" charset="-122"/>
                  <a:ea typeface="汉仪大宋简" panose="02010609000101010101" pitchFamily="49" charset="-122"/>
                  <a:cs typeface="Arial" panose="020B0604020202020204" pitchFamily="34" charset="0"/>
                </a:rPr>
                <a:t>岩层</a:t>
              </a:r>
            </a:p>
          </p:txBody>
        </p:sp>
        <p:cxnSp>
          <p:nvCxnSpPr>
            <p:cNvPr id="34" name="直接箭头连接符 33"/>
            <p:cNvCxnSpPr/>
            <p:nvPr/>
          </p:nvCxnSpPr>
          <p:spPr>
            <a:xfrm flipH="1" flipV="1">
              <a:off x="5025633" y="2768656"/>
              <a:ext cx="2749470" cy="153646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标题 3"/>
          <p:cNvSpPr>
            <a:spLocks noGrp="1"/>
          </p:cNvSpPr>
          <p:nvPr>
            <p:ph type="title"/>
          </p:nvPr>
        </p:nvSpPr>
        <p:spPr>
          <a:xfrm>
            <a:off x="0" y="137378"/>
            <a:ext cx="9144000" cy="615553"/>
          </a:xfrm>
        </p:spPr>
        <p:txBody>
          <a:bodyPr/>
          <a:lstStyle/>
          <a:p>
            <a:r>
              <a:rPr lang="zh-CN" altLang="en-US" sz="3400" dirty="0"/>
              <a:t>夷平面有时是巨大的：北美“大不整合岩层面”</a:t>
            </a:r>
          </a:p>
        </p:txBody>
      </p:sp>
    </p:spTree>
    <p:extLst>
      <p:ext uri="{BB962C8B-B14F-4D97-AF65-F5344CB8AC3E}">
        <p14:creationId xmlns="" xmlns:p14="http://schemas.microsoft.com/office/powerpoint/2010/main" val="10159025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499"/>
                                          </p:stCondLst>
                                        </p:cTn>
                                        <p:tgtEl>
                                          <p:spTgt spid="5"/>
                                        </p:tgtEl>
                                        <p:attrNameLst>
                                          <p:attrName>style.visibility</p:attrName>
                                        </p:attrNameLst>
                                      </p:cBhvr>
                                      <p:to>
                                        <p:strVal val="hidden"/>
                                      </p:to>
                                    </p:set>
                                  </p:childTnLst>
                                </p:cTn>
                              </p:par>
                              <p:par>
                                <p:cTn id="12" presetID="22" presetClass="entr" presetSubtype="2"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righ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矩形 4"/>
          <p:cNvSpPr>
            <a:spLocks noChangeArrowheads="1"/>
          </p:cNvSpPr>
          <p:nvPr/>
        </p:nvSpPr>
        <p:spPr bwMode="auto">
          <a:xfrm>
            <a:off x="971600" y="2852936"/>
            <a:ext cx="7884368" cy="720000"/>
          </a:xfrm>
          <a:prstGeom prst="rect">
            <a:avLst/>
          </a:prstGeom>
          <a:no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5400" dirty="0" smtClean="0">
                <a:solidFill>
                  <a:prstClr val="black"/>
                </a:solidFill>
                <a:ea typeface="汉仪大宋简" panose="02010609000101010101" pitchFamily="49" charset="-122"/>
                <a:cs typeface="Arial" panose="020B0604020202020204" pitchFamily="34" charset="0"/>
                <a:sym typeface="微软雅黑" panose="020B0503020204020204" pitchFamily="34" charset="-122"/>
              </a:rPr>
              <a:t>5.</a:t>
            </a:r>
            <a:r>
              <a:rPr lang="zh-CN" altLang="en-US" sz="5400" dirty="0" smtClean="0">
                <a:solidFill>
                  <a:prstClr val="black"/>
                </a:solidFill>
                <a:ea typeface="汉仪大宋简" panose="02010609000101010101" pitchFamily="49" charset="-122"/>
                <a:cs typeface="Arial" panose="020B0604020202020204" pitchFamily="34" charset="0"/>
                <a:sym typeface="微软雅黑" panose="020B0503020204020204" pitchFamily="34" charset="-122"/>
              </a:rPr>
              <a:t>洪水可以解释夷平面上的砾石层</a:t>
            </a:r>
            <a:endParaRPr lang="zh-CN" altLang="en-US" sz="5400" dirty="0">
              <a:solidFill>
                <a:prstClr val="black"/>
              </a:solidFill>
              <a:ea typeface="汉仪大宋简" panose="02010609000101010101" pitchFamily="49" charset="-122"/>
              <a:cs typeface="Arial" panose="020B0604020202020204" pitchFamily="34" charset="0"/>
            </a:endParaRPr>
          </a:p>
        </p:txBody>
      </p:sp>
      <p:sp>
        <p:nvSpPr>
          <p:cNvPr id="2" name="标题 1"/>
          <p:cNvSpPr>
            <a:spLocks noGrp="1"/>
          </p:cNvSpPr>
          <p:nvPr>
            <p:ph type="title"/>
          </p:nvPr>
        </p:nvSpPr>
        <p:spPr/>
        <p:txBody>
          <a:bodyPr/>
          <a:lstStyle/>
          <a:p>
            <a:endParaRPr lang="zh-CN" altLang="en-US" dirty="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a:xfrm>
            <a:off x="0" y="116632"/>
            <a:ext cx="9144000" cy="1200329"/>
          </a:xfrm>
        </p:spPr>
        <p:txBody>
          <a:bodyPr/>
          <a:lstStyle/>
          <a:p>
            <a:r>
              <a:rPr lang="zh-CN" altLang="en-US" dirty="0"/>
              <a:t>洪水也可以解释世界各处夷平面上为何会有很厚的砾岩和巨石层</a:t>
            </a:r>
          </a:p>
        </p:txBody>
      </p:sp>
      <p:sp>
        <p:nvSpPr>
          <p:cNvPr id="24" name="Content Placeholder 4"/>
          <p:cNvSpPr txBox="1">
            <a:spLocks/>
          </p:cNvSpPr>
          <p:nvPr/>
        </p:nvSpPr>
        <p:spPr>
          <a:xfrm>
            <a:off x="6588225" y="3570114"/>
            <a:ext cx="2603705" cy="1571612"/>
          </a:xfrm>
          <a:prstGeom prst="rect">
            <a:avLst/>
          </a:prstGeom>
        </p:spPr>
        <p:txBody>
          <a:bodyPr vert="horz">
            <a:noAutofit/>
          </a:bodyPr>
          <a:lstStyle>
            <a:defPPr>
              <a:defRPr lang="zh-CN"/>
            </a:defPPr>
            <a:lvl1pPr indent="-274320">
              <a:spcBef>
                <a:spcPts val="600"/>
              </a:spcBef>
              <a:buClr>
                <a:schemeClr val="accent1"/>
              </a:buClr>
              <a:buSzPct val="76000"/>
              <a:defRPr sz="3200">
                <a:latin typeface="Arial" panose="020B0604020202020204" pitchFamily="34" charset="0"/>
                <a:ea typeface="汉仪大宋简" panose="02010609000101010101" pitchFamily="49" charset="-122"/>
                <a:cs typeface="Arial" panose="020B0604020202020204" pitchFamily="34" charset="0"/>
              </a:defRPr>
            </a:lvl1pPr>
          </a:lstStyle>
          <a:p>
            <a:r>
              <a:rPr lang="zh-CN" altLang="en-US" sz="3600" dirty="0"/>
              <a:t>证据说明它们是由大量的洪水运载过来的。</a:t>
            </a:r>
          </a:p>
        </p:txBody>
      </p:sp>
      <p:sp>
        <p:nvSpPr>
          <p:cNvPr id="31" name="矩形 30"/>
          <p:cNvSpPr/>
          <p:nvPr/>
        </p:nvSpPr>
        <p:spPr>
          <a:xfrm>
            <a:off x="6588224" y="1631702"/>
            <a:ext cx="2473519" cy="1077218"/>
          </a:xfrm>
          <a:prstGeom prst="rect">
            <a:avLst/>
          </a:prstGeom>
        </p:spPr>
        <p:txBody>
          <a:bodyPr vert="horz">
            <a:noAutofit/>
          </a:bodyPr>
          <a:lstStyle/>
          <a:p>
            <a:pPr indent="-274320">
              <a:spcBef>
                <a:spcPts val="600"/>
              </a:spcBef>
              <a:buClr>
                <a:schemeClr val="accent1"/>
              </a:buClr>
              <a:buSzPct val="76000"/>
            </a:pPr>
            <a:r>
              <a:rPr lang="zh-CN" altLang="en-US" sz="3600" dirty="0">
                <a:latin typeface="Arial" panose="020B0604020202020204" pitchFamily="34" charset="0"/>
                <a:ea typeface="汉仪大宋简" panose="02010609000101010101" pitchFamily="49" charset="-122"/>
                <a:cs typeface="Arial" panose="020B0604020202020204" pitchFamily="34" charset="0"/>
              </a:rPr>
              <a:t>常见：石料往往来自很远的地方。</a:t>
            </a:r>
          </a:p>
        </p:txBody>
      </p:sp>
      <p:grpSp>
        <p:nvGrpSpPr>
          <p:cNvPr id="3" name="Group 20"/>
          <p:cNvGrpSpPr/>
          <p:nvPr/>
        </p:nvGrpSpPr>
        <p:grpSpPr>
          <a:xfrm>
            <a:off x="142844" y="1558341"/>
            <a:ext cx="6472033" cy="4299551"/>
            <a:chOff x="142844" y="1558341"/>
            <a:chExt cx="6472033" cy="4299551"/>
          </a:xfrm>
        </p:grpSpPr>
        <p:grpSp>
          <p:nvGrpSpPr>
            <p:cNvPr id="4" name="组合 20"/>
            <p:cNvGrpSpPr/>
            <p:nvPr/>
          </p:nvGrpSpPr>
          <p:grpSpPr>
            <a:xfrm>
              <a:off x="179512" y="1589383"/>
              <a:ext cx="6435365" cy="4268509"/>
              <a:chOff x="1703512" y="908720"/>
              <a:chExt cx="8280919" cy="5492644"/>
            </a:xfrm>
          </p:grpSpPr>
          <p:pic>
            <p:nvPicPr>
              <p:cNvPr id="32"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703512" y="908720"/>
                <a:ext cx="8280919" cy="5492644"/>
              </a:xfrm>
              <a:prstGeom prst="rect">
                <a:avLst/>
              </a:prstGeom>
              <a:noFill/>
            </p:spPr>
          </p:pic>
          <p:sp>
            <p:nvSpPr>
              <p:cNvPr id="33" name="TextBox 6"/>
              <p:cNvSpPr txBox="1"/>
              <p:nvPr/>
            </p:nvSpPr>
            <p:spPr>
              <a:xfrm>
                <a:off x="4506010" y="1683385"/>
                <a:ext cx="2549222" cy="673271"/>
              </a:xfrm>
              <a:prstGeom prst="rect">
                <a:avLst/>
              </a:prstGeom>
              <a:noFill/>
            </p:spPr>
            <p:txBody>
              <a:bodyPr wrap="square" rtlCol="0">
                <a:spAutoFit/>
              </a:bodyPr>
              <a:lstStyle/>
              <a:p>
                <a:r>
                  <a:rPr lang="zh-CN" altLang="en-US" sz="2800" b="1" smtClean="0">
                    <a:solidFill>
                      <a:schemeClr val="bg1"/>
                    </a:solidFill>
                    <a:latin typeface="微软雅黑" panose="020B0503020204020204" pitchFamily="34" charset="-122"/>
                    <a:ea typeface="微软雅黑" panose="020B0503020204020204" pitchFamily="34" charset="-122"/>
                  </a:rPr>
                  <a:t>大型圆</a:t>
                </a:r>
                <a:r>
                  <a:rPr lang="zh-CN" altLang="en-US" sz="2800" b="1" dirty="0">
                    <a:solidFill>
                      <a:schemeClr val="bg1"/>
                    </a:solidFill>
                    <a:latin typeface="微软雅黑" panose="020B0503020204020204" pitchFamily="34" charset="-122"/>
                    <a:ea typeface="微软雅黑" panose="020B0503020204020204" pitchFamily="34" charset="-122"/>
                  </a:rPr>
                  <a:t>滚石</a:t>
                </a:r>
              </a:p>
            </p:txBody>
          </p:sp>
          <p:sp>
            <p:nvSpPr>
              <p:cNvPr id="34" name="TextBox 8"/>
              <p:cNvSpPr txBox="1"/>
              <p:nvPr/>
            </p:nvSpPr>
            <p:spPr>
              <a:xfrm rot="20244694">
                <a:off x="3181758" y="3887147"/>
                <a:ext cx="3674455" cy="673271"/>
              </a:xfrm>
              <a:prstGeom prst="rect">
                <a:avLst/>
              </a:prstGeom>
              <a:noFill/>
              <a:effectLst>
                <a:outerShdw dist="38100" dir="1800000" algn="t" rotWithShape="0">
                  <a:prstClr val="black">
                    <a:alpha val="40000"/>
                  </a:prstClr>
                </a:outerShdw>
              </a:effectLst>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坚硬的沉积层</a:t>
                </a:r>
                <a:endParaRPr lang="en-US" sz="2800" b="1" dirty="0">
                  <a:solidFill>
                    <a:schemeClr val="bg1"/>
                  </a:solidFill>
                  <a:latin typeface="微软雅黑" panose="020B0503020204020204" pitchFamily="34" charset="-122"/>
                  <a:ea typeface="微软雅黑" panose="020B0503020204020204" pitchFamily="34" charset="-122"/>
                </a:endParaRPr>
              </a:p>
            </p:txBody>
          </p:sp>
          <p:sp>
            <p:nvSpPr>
              <p:cNvPr id="35" name="TextBox 9"/>
              <p:cNvSpPr txBox="1"/>
              <p:nvPr/>
            </p:nvSpPr>
            <p:spPr>
              <a:xfrm rot="20244694">
                <a:off x="4253329" y="4444464"/>
                <a:ext cx="3437394" cy="673271"/>
              </a:xfrm>
              <a:prstGeom prst="rect">
                <a:avLst/>
              </a:prstGeom>
              <a:noFill/>
              <a:effectLst>
                <a:outerShdw dist="38100" dir="1800000" algn="t" rotWithShape="0">
                  <a:prstClr val="black">
                    <a:alpha val="40000"/>
                  </a:prstClr>
                </a:outerShdw>
              </a:effectLst>
            </p:spPr>
            <p:txBody>
              <a:bodyPr wrap="square" rtlCol="0">
                <a:spAutoFit/>
              </a:bodyPr>
              <a:lstStyle/>
              <a:p>
                <a:r>
                  <a:rPr lang="zh-CN" altLang="en-US" sz="2800" b="1">
                    <a:solidFill>
                      <a:schemeClr val="bg1"/>
                    </a:solidFill>
                    <a:latin typeface="微软雅黑" panose="020B0503020204020204" pitchFamily="34" charset="-122"/>
                    <a:ea typeface="微软雅黑" panose="020B0503020204020204" pitchFamily="34" charset="-122"/>
                  </a:rPr>
                  <a:t>柔</a:t>
                </a:r>
                <a:r>
                  <a:rPr lang="zh-CN" altLang="en-US" sz="2800" b="1" dirty="0">
                    <a:solidFill>
                      <a:schemeClr val="bg1"/>
                    </a:solidFill>
                    <a:latin typeface="微软雅黑" panose="020B0503020204020204" pitchFamily="34" charset="-122"/>
                    <a:ea typeface="微软雅黑" panose="020B0503020204020204" pitchFamily="34" charset="-122"/>
                  </a:rPr>
                  <a:t>软的沉积层</a:t>
                </a:r>
                <a:endParaRPr lang="en-US" sz="2800" b="1" dirty="0">
                  <a:solidFill>
                    <a:schemeClr val="bg1"/>
                  </a:solidFill>
                  <a:latin typeface="微软雅黑" panose="020B0503020204020204" pitchFamily="34" charset="-122"/>
                  <a:ea typeface="微软雅黑" panose="020B0503020204020204" pitchFamily="34" charset="-122"/>
                </a:endParaRPr>
              </a:p>
            </p:txBody>
          </p:sp>
        </p:grpSp>
        <p:sp>
          <p:nvSpPr>
            <p:cNvPr id="23" name="TextBox 1"/>
            <p:cNvSpPr txBox="1"/>
            <p:nvPr/>
          </p:nvSpPr>
          <p:spPr>
            <a:xfrm>
              <a:off x="142844" y="1558341"/>
              <a:ext cx="3429024" cy="584775"/>
            </a:xfrm>
            <a:prstGeom prst="rect">
              <a:avLst/>
            </a:prstGeom>
            <a:noFill/>
            <a:effectLst>
              <a:outerShdw dist="38100" dir="1800000" algn="t" rotWithShape="0">
                <a:prstClr val="black">
                  <a:alpha val="40000"/>
                </a:prstClr>
              </a:outerShdw>
            </a:effectLst>
          </p:spPr>
          <p:txBody>
            <a:bodyPr wrap="square" rtlCol="0">
              <a:spAutoFit/>
            </a:bodyPr>
            <a:lstStyle/>
            <a:p>
              <a:r>
                <a:rPr lang="zh-CN" altLang="en-US" sz="3200" b="1" dirty="0" smtClean="0">
                  <a:solidFill>
                    <a:srgbClr val="FFFF00"/>
                  </a:solidFill>
                  <a:latin typeface="微软雅黑" panose="020B0503020204020204" pitchFamily="34" charset="-122"/>
                  <a:ea typeface="微软雅黑" panose="020B0503020204020204" pitchFamily="34" charset="-122"/>
                </a:rPr>
                <a:t>我们常常发</a:t>
              </a:r>
              <a:r>
                <a:rPr lang="zh-CN" altLang="en-US" sz="3200" b="1" smtClean="0">
                  <a:solidFill>
                    <a:srgbClr val="FFFF00"/>
                  </a:solidFill>
                  <a:latin typeface="微软雅黑" panose="020B0503020204020204" pitchFamily="34" charset="-122"/>
                  <a:ea typeface="微软雅黑" panose="020B0503020204020204" pitchFamily="34" charset="-122"/>
                </a:rPr>
                <a:t>现的：</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1907704" y="2276872"/>
            <a:ext cx="5616624" cy="1400383"/>
          </a:xfrm>
          <a:prstGeom prst="rect">
            <a:avLst/>
          </a:prstGeom>
        </p:spPr>
        <p:txBody>
          <a:bodyPr vert="horz">
            <a:noAutofit/>
          </a:bodyPr>
          <a:lstStyle>
            <a:lvl1pPr indent="0">
              <a:spcBef>
                <a:spcPts val="600"/>
              </a:spcBef>
              <a:buClr>
                <a:schemeClr val="accent1"/>
              </a:buClr>
              <a:buSzPct val="76000"/>
              <a:buFontTx/>
              <a:buNone/>
              <a:defRPr kumimoji="0" sz="4000">
                <a:latin typeface="Arial" panose="020B0604020202020204" pitchFamily="34" charset="0"/>
                <a:ea typeface="汉仪大宋简" panose="02010609000101010101" pitchFamily="49" charset="-122"/>
                <a:cs typeface="Arial" panose="020B0604020202020204" pitchFamily="34" charset="0"/>
              </a:defRPr>
            </a:lvl1pPr>
            <a:lvl2pPr marL="548640" indent="-274320">
              <a:spcBef>
                <a:spcPts val="500"/>
              </a:spcBef>
              <a:buClr>
                <a:schemeClr val="accent2"/>
              </a:buClr>
              <a:buSzPct val="76000"/>
              <a:buFontTx/>
              <a:buNone/>
              <a:defRPr kumimoji="0" sz="2300">
                <a:solidFill>
                  <a:schemeClr val="tx2"/>
                </a:solidFill>
              </a:defRPr>
            </a:lvl2pPr>
            <a:lvl3pPr marL="822960" indent="-228600">
              <a:spcBef>
                <a:spcPts val="500"/>
              </a:spcBef>
              <a:buClr>
                <a:schemeClr val="bg1">
                  <a:shade val="50000"/>
                </a:schemeClr>
              </a:buClr>
              <a:buSzPct val="76000"/>
              <a:buFontTx/>
              <a:buNone/>
              <a:defRPr kumimoji="0" sz="2000"/>
            </a:lvl3pPr>
            <a:lvl4pPr marL="1097280" indent="-228600">
              <a:spcBef>
                <a:spcPts val="400"/>
              </a:spcBef>
              <a:buClr>
                <a:schemeClr val="accent2">
                  <a:shade val="75000"/>
                </a:schemeClr>
              </a:buClr>
              <a:buSzPct val="70000"/>
              <a:buFontTx/>
              <a:buNone/>
              <a:defRPr kumimoji="0"/>
            </a:lvl4pPr>
            <a:lvl5pPr marL="1371600" indent="-228600">
              <a:spcBef>
                <a:spcPts val="300"/>
              </a:spcBef>
              <a:buClr>
                <a:schemeClr val="accent2"/>
              </a:buClr>
              <a:buSzPct val="70000"/>
              <a:buFontTx/>
              <a:buNone/>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pPr>
              <a:buClr>
                <a:srgbClr val="727CA3"/>
              </a:buClr>
            </a:pPr>
            <a:r>
              <a:rPr lang="zh-CN" altLang="en-US" dirty="0">
                <a:solidFill>
                  <a:prstClr val="black"/>
                </a:solidFill>
              </a:rPr>
              <a:t>有可能是在第二个阶段，洪水覆盖全球的时候，</a:t>
            </a:r>
          </a:p>
          <a:p>
            <a:pPr>
              <a:buClr>
                <a:srgbClr val="727CA3"/>
              </a:buClr>
            </a:pPr>
            <a:r>
              <a:rPr lang="zh-CN" altLang="en-US" dirty="0">
                <a:solidFill>
                  <a:prstClr val="black"/>
                </a:solidFill>
              </a:rPr>
              <a:t>现代山脉开始抬升。</a:t>
            </a:r>
            <a:endParaRPr lang="en-US" dirty="0">
              <a:solidFill>
                <a:prstClr val="black"/>
              </a:solidFill>
            </a:endParaRPr>
          </a:p>
        </p:txBody>
      </p:sp>
      <p:sp>
        <p:nvSpPr>
          <p:cNvPr id="3" name="标题 2"/>
          <p:cNvSpPr>
            <a:spLocks noGrp="1"/>
          </p:cNvSpPr>
          <p:nvPr>
            <p:ph type="title"/>
          </p:nvPr>
        </p:nvSpPr>
        <p:spPr>
          <a:xfrm>
            <a:off x="0" y="106600"/>
            <a:ext cx="9144000" cy="646331"/>
          </a:xfrm>
        </p:spPr>
        <p:txBody>
          <a:bodyPr/>
          <a:lstStyle/>
          <a:p>
            <a:r>
              <a:rPr lang="zh-CN" altLang="en-US" dirty="0"/>
              <a:t>大洪水阶段二</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2" descr="http://upload.wikimedia.org/wikipedia/commons/d/d1/Mount_Everest_as_seen_from_Drukair2_PLW_edit.jpg"/>
          <p:cNvPicPr>
            <a:picLocks noChangeAspect="1" noChangeArrowheads="1"/>
          </p:cNvPicPr>
          <p:nvPr/>
        </p:nvPicPr>
        <p:blipFill rotWithShape="1">
          <a:blip r:embed="rId3" cstate="print">
            <a:extLst>
              <a:ext uri="{28A0092B-C50C-407E-A947-70E740481C1C}">
                <a14:useLocalDpi xmlns="" xmlns:a14="http://schemas.microsoft.com/office/drawing/2010/main"/>
              </a:ext>
            </a:extLst>
          </a:blip>
          <a:srcRect/>
          <a:stretch/>
        </p:blipFill>
        <p:spPr bwMode="auto">
          <a:xfrm>
            <a:off x="107504" y="836712"/>
            <a:ext cx="8928992" cy="4847546"/>
          </a:xfrm>
          <a:prstGeom prst="rect">
            <a:avLst/>
          </a:prstGeom>
          <a:noFill/>
          <a:extLst>
            <a:ext uri="{909E8E84-426E-40DD-AFC4-6F175D3DCCD1}">
              <a14:hiddenFill xmlns="" xmlns:a14="http://schemas.microsoft.com/office/drawing/2010/main">
                <a:solidFill>
                  <a:srgbClr val="FFFFFF"/>
                </a:solidFill>
              </a14:hiddenFill>
            </a:ext>
          </a:extLst>
        </p:spPr>
      </p:pic>
      <p:grpSp>
        <p:nvGrpSpPr>
          <p:cNvPr id="4" name="组合 17"/>
          <p:cNvGrpSpPr/>
          <p:nvPr/>
        </p:nvGrpSpPr>
        <p:grpSpPr>
          <a:xfrm>
            <a:off x="107504" y="3957300"/>
            <a:ext cx="8974489" cy="2400657"/>
            <a:chOff x="983432" y="2479683"/>
            <a:chExt cx="10421987" cy="1964174"/>
          </a:xfrm>
        </p:grpSpPr>
        <p:sp>
          <p:nvSpPr>
            <p:cNvPr id="2" name="矩形 1"/>
            <p:cNvSpPr/>
            <p:nvPr/>
          </p:nvSpPr>
          <p:spPr>
            <a:xfrm>
              <a:off x="983432" y="2499641"/>
              <a:ext cx="10369152" cy="1944216"/>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矩形 16"/>
            <p:cNvSpPr/>
            <p:nvPr/>
          </p:nvSpPr>
          <p:spPr>
            <a:xfrm>
              <a:off x="983432" y="2479683"/>
              <a:ext cx="10421987" cy="1964174"/>
            </a:xfrm>
            <a:prstGeom prst="rect">
              <a:avLst/>
            </a:prstGeom>
          </p:spPr>
          <p:txBody>
            <a:bodyPr wrap="square">
              <a:spAutoFit/>
            </a:bodyPr>
            <a:lstStyle/>
            <a:p>
              <a:r>
                <a:rPr lang="zh-CN" altLang="en-US" sz="3000" dirty="0">
                  <a:solidFill>
                    <a:prstClr val="white"/>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我们今天所看到的几乎所有的山脉都是在洪水时期或之后抬升的。任何洪水前的山很可能都在板块运动和侵蚀作用中毁灭了。这也是为什么我们几乎能在世界的每一座山脉发现贝壳和海洋生物的化石。高在珠穆朗玛峰上也能发现贝壳！</a:t>
              </a:r>
            </a:p>
          </p:txBody>
        </p:sp>
      </p:grpSp>
      <p:sp>
        <p:nvSpPr>
          <p:cNvPr id="3" name="标题 2"/>
          <p:cNvSpPr>
            <a:spLocks noGrp="1"/>
          </p:cNvSpPr>
          <p:nvPr>
            <p:ph type="title"/>
          </p:nvPr>
        </p:nvSpPr>
        <p:spPr>
          <a:xfrm>
            <a:off x="0" y="106600"/>
            <a:ext cx="9144000" cy="646331"/>
          </a:xfrm>
        </p:spPr>
        <p:txBody>
          <a:bodyPr/>
          <a:lstStyle/>
          <a:p>
            <a:r>
              <a:rPr lang="zh-CN" altLang="en-US" dirty="0"/>
              <a:t>大洪水阶段二：新的山脉开始隆起</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标题 3"/>
          <p:cNvSpPr>
            <a:spLocks noGrp="1"/>
          </p:cNvSpPr>
          <p:nvPr>
            <p:ph type="title"/>
          </p:nvPr>
        </p:nvSpPr>
        <p:spPr>
          <a:xfrm>
            <a:off x="0" y="106600"/>
            <a:ext cx="9144000" cy="646331"/>
          </a:xfrm>
        </p:spPr>
        <p:txBody>
          <a:bodyPr/>
          <a:lstStyle/>
          <a:p>
            <a:r>
              <a:rPr lang="zh-CN" altLang="en-US" dirty="0"/>
              <a:t>大洪水也侵蚀了一些其间形成的沉积层</a:t>
            </a:r>
          </a:p>
        </p:txBody>
      </p:sp>
      <p:sp>
        <p:nvSpPr>
          <p:cNvPr id="5" name="Content Placeholder 4"/>
          <p:cNvSpPr>
            <a:spLocks noGrp="1"/>
          </p:cNvSpPr>
          <p:nvPr>
            <p:ph sz="quarter" idx="4294967295"/>
          </p:nvPr>
        </p:nvSpPr>
        <p:spPr>
          <a:xfrm>
            <a:off x="6640730" y="1267966"/>
            <a:ext cx="2376264" cy="2305050"/>
          </a:xfrm>
        </p:spPr>
        <p:txBody>
          <a:bodyPr>
            <a:noAutofit/>
          </a:bodyPr>
          <a:lstStyle/>
          <a:p>
            <a:pPr marL="0" indent="0">
              <a:buNone/>
            </a:pPr>
            <a:r>
              <a:rPr lang="zh-CN" altLang="en-US" sz="3400" dirty="0">
                <a:latin typeface="汉仪大宋简" panose="02010609000101010101" pitchFamily="49" charset="-122"/>
                <a:ea typeface="汉仪大宋简" panose="02010609000101010101" pitchFamily="49" charset="-122"/>
              </a:rPr>
              <a:t>最早抬升的山也会受到了最大的侵蚀作用。</a:t>
            </a:r>
          </a:p>
        </p:txBody>
      </p:sp>
      <p:sp>
        <p:nvSpPr>
          <p:cNvPr id="7" name="Content Placeholder 4"/>
          <p:cNvSpPr txBox="1">
            <a:spLocks/>
          </p:cNvSpPr>
          <p:nvPr/>
        </p:nvSpPr>
        <p:spPr>
          <a:xfrm>
            <a:off x="6640730" y="3600946"/>
            <a:ext cx="2395766" cy="2276326"/>
          </a:xfrm>
          <a:prstGeom prst="rect">
            <a:avLst/>
          </a:prstGeom>
        </p:spPr>
        <p:txBody>
          <a:bodyPr vert="horz">
            <a:noAutofit/>
          </a:bodyPr>
          <a:lstStyle/>
          <a:p>
            <a:pPr>
              <a:buClr>
                <a:srgbClr val="727CA3"/>
              </a:buClr>
              <a:buSzPct val="76000"/>
              <a:defRPr/>
            </a:pPr>
            <a:r>
              <a:rPr lang="zh-CN" altLang="en-US" sz="3400" dirty="0">
                <a:solidFill>
                  <a:prstClr val="black"/>
                </a:solidFill>
                <a:latin typeface="汉仪大宋简" panose="02010609000101010101" pitchFamily="49" charset="-122"/>
                <a:ea typeface="汉仪大宋简" panose="02010609000101010101" pitchFamily="49" charset="-122"/>
              </a:rPr>
              <a:t>这些凸出的山是最先受到侵蚀的新陆地的地表。</a:t>
            </a:r>
            <a:endParaRPr lang="en-US" sz="3400" dirty="0">
              <a:solidFill>
                <a:prstClr val="black"/>
              </a:solidFill>
              <a:latin typeface="汉仪大宋简" panose="02010609000101010101" pitchFamily="49" charset="-122"/>
              <a:ea typeface="汉仪大宋简" panose="02010609000101010101" pitchFamily="49" charset="-122"/>
              <a:cs typeface="Arial" pitchFamily="34" charset="0"/>
            </a:endParaRPr>
          </a:p>
        </p:txBody>
      </p:sp>
      <p:grpSp>
        <p:nvGrpSpPr>
          <p:cNvPr id="6" name="组合 5"/>
          <p:cNvGrpSpPr/>
          <p:nvPr/>
        </p:nvGrpSpPr>
        <p:grpSpPr>
          <a:xfrm>
            <a:off x="102285" y="1124744"/>
            <a:ext cx="6557947" cy="4824536"/>
            <a:chOff x="899592" y="756064"/>
            <a:chExt cx="7344816" cy="5403418"/>
          </a:xfrm>
        </p:grpSpPr>
        <p:pic>
          <p:nvPicPr>
            <p:cNvPr id="2" name="图片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99592" y="908720"/>
              <a:ext cx="7344816" cy="5250762"/>
            </a:xfrm>
            <a:prstGeom prst="rect">
              <a:avLst/>
            </a:prstGeom>
            <a:ln w="3175">
              <a:solidFill>
                <a:schemeClr val="tx1"/>
              </a:solidFill>
            </a:ln>
          </p:spPr>
        </p:pic>
        <p:sp>
          <p:nvSpPr>
            <p:cNvPr id="3" name="TextBox 2"/>
            <p:cNvSpPr txBox="1"/>
            <p:nvPr/>
          </p:nvSpPr>
          <p:spPr>
            <a:xfrm>
              <a:off x="971603" y="1052739"/>
              <a:ext cx="800219" cy="461665"/>
            </a:xfrm>
            <a:prstGeom prst="rect">
              <a:avLst/>
            </a:prstGeom>
            <a:noFill/>
          </p:spPr>
          <p:txBody>
            <a:bodyPr wrap="none" rtlCol="0">
              <a:spAutoFit/>
            </a:bodyPr>
            <a:lstStyle/>
            <a:p>
              <a:r>
                <a:rPr lang="zh-CN" altLang="en-US" sz="2400" dirty="0">
                  <a:solidFill>
                    <a:prstClr val="black"/>
                  </a:solidFill>
                  <a:latin typeface="Adobe 黑体 Std R" panose="020B0400000000000000" pitchFamily="34" charset="-122"/>
                  <a:ea typeface="Adobe 黑体 Std R" panose="020B0400000000000000" pitchFamily="34" charset="-122"/>
                </a:rPr>
                <a:t>缓流</a:t>
              </a:r>
            </a:p>
          </p:txBody>
        </p:sp>
        <p:sp>
          <p:nvSpPr>
            <p:cNvPr id="8" name="TextBox 7"/>
            <p:cNvSpPr txBox="1"/>
            <p:nvPr/>
          </p:nvSpPr>
          <p:spPr>
            <a:xfrm>
              <a:off x="4067947" y="756064"/>
              <a:ext cx="902812" cy="523220"/>
            </a:xfrm>
            <a:prstGeom prst="rect">
              <a:avLst/>
            </a:prstGeom>
            <a:noFill/>
          </p:spPr>
          <p:txBody>
            <a:bodyPr wrap="none" rtlCol="0">
              <a:spAutoFit/>
            </a:bodyPr>
            <a:lstStyle/>
            <a:p>
              <a:r>
                <a:rPr lang="zh-CN" altLang="en-US" sz="2800" dirty="0">
                  <a:solidFill>
                    <a:prstClr val="black"/>
                  </a:solidFill>
                  <a:latin typeface="Adobe 黑体 Std R" panose="020B0400000000000000" pitchFamily="34" charset="-122"/>
                  <a:ea typeface="Adobe 黑体 Std R" panose="020B0400000000000000" pitchFamily="34" charset="-122"/>
                </a:rPr>
                <a:t>激流</a:t>
              </a:r>
              <a:endParaRPr lang="en-US" sz="2800" dirty="0">
                <a:solidFill>
                  <a:prstClr val="black"/>
                </a:solidFill>
                <a:latin typeface="Adobe 黑体 Std R" panose="020B0400000000000000" pitchFamily="34" charset="-122"/>
                <a:ea typeface="Adobe 黑体 Std R" panose="020B0400000000000000" pitchFamily="34" charset="-122"/>
              </a:endParaRPr>
            </a:p>
          </p:txBody>
        </p:sp>
        <p:sp>
          <p:nvSpPr>
            <p:cNvPr id="9" name="TextBox 8"/>
            <p:cNvSpPr txBox="1"/>
            <p:nvPr/>
          </p:nvSpPr>
          <p:spPr>
            <a:xfrm>
              <a:off x="4067947" y="2636912"/>
              <a:ext cx="902811" cy="523220"/>
            </a:xfrm>
            <a:prstGeom prst="rect">
              <a:avLst/>
            </a:prstGeom>
            <a:noFill/>
          </p:spPr>
          <p:txBody>
            <a:bodyPr wrap="none" rtlCol="0">
              <a:spAutoFit/>
            </a:bodyPr>
            <a:lstStyle/>
            <a:p>
              <a:r>
                <a:rPr lang="zh-CN" altLang="en-US" sz="2800" dirty="0">
                  <a:solidFill>
                    <a:prstClr val="black"/>
                  </a:solidFill>
                  <a:latin typeface="Adobe 黑体 Std R" panose="020B0400000000000000" pitchFamily="34" charset="-122"/>
                  <a:ea typeface="Adobe 黑体 Std R" panose="020B0400000000000000" pitchFamily="34" charset="-122"/>
                </a:rPr>
                <a:t>抬升</a:t>
              </a:r>
              <a:endParaRPr lang="en-US" sz="2800" dirty="0">
                <a:solidFill>
                  <a:prstClr val="black"/>
                </a:solidFill>
                <a:latin typeface="Adobe 黑体 Std R" panose="020B0400000000000000" pitchFamily="34" charset="-122"/>
                <a:ea typeface="Adobe 黑体 Std R" panose="020B0400000000000000" pitchFamily="34" charset="-122"/>
              </a:endParaRPr>
            </a:p>
          </p:txBody>
        </p:sp>
        <p:sp>
          <p:nvSpPr>
            <p:cNvPr id="10" name="TextBox 9"/>
            <p:cNvSpPr txBox="1"/>
            <p:nvPr/>
          </p:nvSpPr>
          <p:spPr>
            <a:xfrm>
              <a:off x="4067947" y="5517232"/>
              <a:ext cx="902811" cy="523220"/>
            </a:xfrm>
            <a:prstGeom prst="rect">
              <a:avLst/>
            </a:prstGeom>
            <a:noFill/>
          </p:spPr>
          <p:txBody>
            <a:bodyPr wrap="none" rtlCol="0">
              <a:spAutoFit/>
            </a:bodyPr>
            <a:lstStyle/>
            <a:p>
              <a:r>
                <a:rPr lang="zh-CN" altLang="en-US" sz="2800" dirty="0">
                  <a:solidFill>
                    <a:prstClr val="black"/>
                  </a:solidFill>
                  <a:latin typeface="Adobe 黑体 Std R" panose="020B0400000000000000" pitchFamily="34" charset="-122"/>
                  <a:ea typeface="Adobe 黑体 Std R" panose="020B0400000000000000" pitchFamily="34" charset="-122"/>
                </a:rPr>
                <a:t>抬升</a:t>
              </a:r>
              <a:endParaRPr lang="en-US" sz="2800" dirty="0">
                <a:solidFill>
                  <a:prstClr val="black"/>
                </a:solidFill>
                <a:latin typeface="Adobe 黑体 Std R" panose="020B0400000000000000" pitchFamily="34" charset="-122"/>
                <a:ea typeface="Adobe 黑体 Std R" panose="020B0400000000000000" pitchFamily="34" charset="-122"/>
              </a:endParaRPr>
            </a:p>
          </p:txBody>
        </p:sp>
        <p:sp>
          <p:nvSpPr>
            <p:cNvPr id="12" name="TextBox 11"/>
            <p:cNvSpPr txBox="1"/>
            <p:nvPr/>
          </p:nvSpPr>
          <p:spPr>
            <a:xfrm>
              <a:off x="5796139" y="980731"/>
              <a:ext cx="800219" cy="461665"/>
            </a:xfrm>
            <a:prstGeom prst="rect">
              <a:avLst/>
            </a:prstGeom>
            <a:noFill/>
          </p:spPr>
          <p:txBody>
            <a:bodyPr wrap="none" rtlCol="0">
              <a:spAutoFit/>
            </a:bodyPr>
            <a:lstStyle/>
            <a:p>
              <a:r>
                <a:rPr lang="zh-CN" altLang="en-US" sz="2400" dirty="0">
                  <a:solidFill>
                    <a:prstClr val="black"/>
                  </a:solidFill>
                  <a:latin typeface="Adobe 黑体 Std R" panose="020B0400000000000000" pitchFamily="34" charset="-122"/>
                  <a:ea typeface="Adobe 黑体 Std R" panose="020B0400000000000000" pitchFamily="34" charset="-122"/>
                </a:rPr>
                <a:t>缓流</a:t>
              </a:r>
            </a:p>
          </p:txBody>
        </p:sp>
        <p:sp>
          <p:nvSpPr>
            <p:cNvPr id="14" name="TextBox 13"/>
            <p:cNvSpPr txBox="1"/>
            <p:nvPr/>
          </p:nvSpPr>
          <p:spPr>
            <a:xfrm>
              <a:off x="971603" y="4221091"/>
              <a:ext cx="800219" cy="461665"/>
            </a:xfrm>
            <a:prstGeom prst="rect">
              <a:avLst/>
            </a:prstGeom>
            <a:noFill/>
          </p:spPr>
          <p:txBody>
            <a:bodyPr wrap="none" rtlCol="0">
              <a:spAutoFit/>
            </a:bodyPr>
            <a:lstStyle/>
            <a:p>
              <a:r>
                <a:rPr lang="zh-CN" altLang="en-US" sz="2400" dirty="0">
                  <a:solidFill>
                    <a:prstClr val="black"/>
                  </a:solidFill>
                  <a:latin typeface="Adobe 黑体 Std R" panose="020B0400000000000000" pitchFamily="34" charset="-122"/>
                  <a:ea typeface="Adobe 黑体 Std R" panose="020B0400000000000000" pitchFamily="34" charset="-122"/>
                </a:rPr>
                <a:t>缓流</a:t>
              </a:r>
            </a:p>
          </p:txBody>
        </p:sp>
        <p:sp>
          <p:nvSpPr>
            <p:cNvPr id="15" name="TextBox 14"/>
            <p:cNvSpPr txBox="1"/>
            <p:nvPr/>
          </p:nvSpPr>
          <p:spPr>
            <a:xfrm>
              <a:off x="4067947" y="3901337"/>
              <a:ext cx="902812" cy="523220"/>
            </a:xfrm>
            <a:prstGeom prst="rect">
              <a:avLst/>
            </a:prstGeom>
            <a:noFill/>
          </p:spPr>
          <p:txBody>
            <a:bodyPr wrap="none" rtlCol="0">
              <a:spAutoFit/>
            </a:bodyPr>
            <a:lstStyle/>
            <a:p>
              <a:r>
                <a:rPr lang="zh-CN" altLang="en-US" sz="2800" dirty="0">
                  <a:solidFill>
                    <a:prstClr val="black"/>
                  </a:solidFill>
                  <a:latin typeface="Adobe 黑体 Std R" panose="020B0400000000000000" pitchFamily="34" charset="-122"/>
                  <a:ea typeface="Adobe 黑体 Std R" panose="020B0400000000000000" pitchFamily="34" charset="-122"/>
                </a:rPr>
                <a:t>激流</a:t>
              </a:r>
              <a:endParaRPr lang="en-US" sz="2800" dirty="0">
                <a:solidFill>
                  <a:prstClr val="black"/>
                </a:solidFill>
                <a:latin typeface="Adobe 黑体 Std R" panose="020B0400000000000000" pitchFamily="34" charset="-122"/>
                <a:ea typeface="Adobe 黑体 Std R" panose="020B0400000000000000" pitchFamily="34" charset="-122"/>
              </a:endParaRPr>
            </a:p>
          </p:txBody>
        </p:sp>
        <p:sp>
          <p:nvSpPr>
            <p:cNvPr id="16" name="TextBox 15"/>
            <p:cNvSpPr txBox="1"/>
            <p:nvPr/>
          </p:nvSpPr>
          <p:spPr>
            <a:xfrm>
              <a:off x="5796139" y="4221091"/>
              <a:ext cx="800219" cy="461665"/>
            </a:xfrm>
            <a:prstGeom prst="rect">
              <a:avLst/>
            </a:prstGeom>
            <a:noFill/>
          </p:spPr>
          <p:txBody>
            <a:bodyPr wrap="none" rtlCol="0">
              <a:spAutoFit/>
            </a:bodyPr>
            <a:lstStyle/>
            <a:p>
              <a:r>
                <a:rPr lang="zh-CN" altLang="en-US" sz="2400" dirty="0">
                  <a:solidFill>
                    <a:prstClr val="black"/>
                  </a:solidFill>
                  <a:latin typeface="Adobe 黑体 Std R" panose="020B0400000000000000" pitchFamily="34" charset="-122"/>
                  <a:ea typeface="Adobe 黑体 Std R" panose="020B0400000000000000" pitchFamily="34" charset="-122"/>
                </a:rPr>
                <a:t>缓流</a:t>
              </a:r>
            </a:p>
          </p:txBody>
        </p:sp>
      </p:gr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标题 5"/>
          <p:cNvSpPr>
            <a:spLocks noGrp="1"/>
          </p:cNvSpPr>
          <p:nvPr>
            <p:ph type="title"/>
          </p:nvPr>
        </p:nvSpPr>
        <p:spPr>
          <a:xfrm>
            <a:off x="0" y="106600"/>
            <a:ext cx="9144000" cy="646331"/>
          </a:xfrm>
        </p:spPr>
        <p:txBody>
          <a:bodyPr/>
          <a:lstStyle/>
          <a:p>
            <a:r>
              <a:rPr lang="zh-CN" altLang="en-US" dirty="0"/>
              <a:t>大陆分</a:t>
            </a:r>
            <a:r>
              <a:rPr lang="zh-CN" altLang="en-US"/>
              <a:t>水</a:t>
            </a:r>
            <a:r>
              <a:rPr lang="zh-CN" altLang="en-US" smtClean="0"/>
              <a:t>岭</a:t>
            </a:r>
            <a:endParaRPr lang="zh-CN" altLang="en-US" dirty="0">
              <a:solidFill>
                <a:srgbClr val="FF0000"/>
              </a:solidFill>
            </a:endParaRPr>
          </a:p>
        </p:txBody>
      </p:sp>
      <p:sp>
        <p:nvSpPr>
          <p:cNvPr id="5" name="Content Placeholder 4"/>
          <p:cNvSpPr>
            <a:spLocks noGrp="1"/>
          </p:cNvSpPr>
          <p:nvPr>
            <p:ph sz="quarter" idx="4294967295"/>
          </p:nvPr>
        </p:nvSpPr>
        <p:spPr>
          <a:xfrm>
            <a:off x="107504" y="3452663"/>
            <a:ext cx="9036496" cy="2784649"/>
          </a:xfrm>
        </p:spPr>
        <p:txBody>
          <a:bodyPr vert="horz">
            <a:noAutofit/>
          </a:bodyPr>
          <a:lstStyle/>
          <a:p>
            <a:pPr marL="0"/>
            <a:r>
              <a:rPr lang="zh-CN" altLang="en-US" sz="3400" dirty="0">
                <a:latin typeface="Arial" panose="020B0604020202020204" pitchFamily="34" charset="0"/>
                <a:ea typeface="汉仪大宋简" panose="02010609000101010101" pitchFamily="49" charset="-122"/>
                <a:cs typeface="Arial" panose="020B0604020202020204" pitchFamily="34" charset="0"/>
              </a:rPr>
              <a:t>接近洪水的末期，水逐渐下退。</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540000" indent="-180000">
              <a:spcBef>
                <a:spcPts val="0"/>
              </a:spcBef>
              <a:buClr>
                <a:schemeClr val="tx1"/>
              </a:buClr>
              <a:buSzPct val="100000"/>
              <a:buFont typeface="Arial" panose="020B0604020202020204" pitchFamily="34" charset="0"/>
              <a:buChar char="•"/>
            </a:pPr>
            <a:r>
              <a:rPr lang="zh-CN" altLang="en-US" sz="3400" dirty="0">
                <a:latin typeface="Arial" panose="020B0604020202020204" pitchFamily="34" charset="0"/>
                <a:ea typeface="汉仪大宋简" panose="02010609000101010101" pitchFamily="49" charset="-122"/>
                <a:cs typeface="Arial" panose="020B0604020202020204" pitchFamily="34" charset="0"/>
              </a:rPr>
              <a:t>很多高山继续抬升</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540000" indent="-180000">
              <a:spcBef>
                <a:spcPts val="0"/>
              </a:spcBef>
              <a:buClr>
                <a:schemeClr val="tx1"/>
              </a:buClr>
              <a:buSzPct val="100000"/>
              <a:buFont typeface="Arial" panose="020B0604020202020204" pitchFamily="34" charset="0"/>
              <a:buChar char="•"/>
            </a:pPr>
            <a:r>
              <a:rPr lang="zh-CN" altLang="en-US" sz="3400" dirty="0">
                <a:latin typeface="Arial" panose="020B0604020202020204" pitchFamily="34" charset="0"/>
                <a:ea typeface="汉仪大宋简" panose="02010609000101010101" pitchFamily="49" charset="-122"/>
                <a:cs typeface="Arial" panose="020B0604020202020204" pitchFamily="34" charset="0"/>
              </a:rPr>
              <a:t>之后洪水就会从山体周边排开</a:t>
            </a:r>
            <a:endParaRPr lang="en-US" altLang="zh-CN" sz="3400" dirty="0">
              <a:latin typeface="Arial" panose="020B0604020202020204" pitchFamily="34" charset="0"/>
              <a:ea typeface="汉仪大宋简" panose="02010609000101010101" pitchFamily="49" charset="-122"/>
              <a:cs typeface="Arial" panose="020B0604020202020204" pitchFamily="34" charset="0"/>
            </a:endParaRPr>
          </a:p>
          <a:p>
            <a:pPr marL="0"/>
            <a:r>
              <a:rPr lang="zh-CN" altLang="en-US" sz="3400" dirty="0">
                <a:latin typeface="Arial" panose="020B0604020202020204" pitchFamily="34" charset="0"/>
                <a:ea typeface="汉仪大宋简" panose="02010609000101010101" pitchFamily="49" charset="-122"/>
                <a:cs typeface="Arial" panose="020B0604020202020204" pitchFamily="34" charset="0"/>
              </a:rPr>
              <a:t>落基山脉抬升时，逐渐将北美洲的水分成了向东和向西两个流向。</a:t>
            </a:r>
            <a:endParaRPr lang="en-US" sz="3400" dirty="0">
              <a:latin typeface="Arial" panose="020B0604020202020204" pitchFamily="34" charset="0"/>
              <a:ea typeface="汉仪大宋简" panose="02010609000101010101" pitchFamily="49" charset="-122"/>
              <a:cs typeface="Arial" panose="020B0604020202020204" pitchFamily="34" charset="0"/>
            </a:endParaRPr>
          </a:p>
        </p:txBody>
      </p:sp>
      <p:grpSp>
        <p:nvGrpSpPr>
          <p:cNvPr id="3" name="组合 2"/>
          <p:cNvGrpSpPr/>
          <p:nvPr/>
        </p:nvGrpSpPr>
        <p:grpSpPr>
          <a:xfrm>
            <a:off x="143508" y="908720"/>
            <a:ext cx="8856984" cy="2482907"/>
            <a:chOff x="767408" y="3356992"/>
            <a:chExt cx="10190781" cy="2856815"/>
          </a:xfrm>
        </p:grpSpPr>
        <p:pic>
          <p:nvPicPr>
            <p:cNvPr id="2" name="图片 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767408" y="3356992"/>
              <a:ext cx="10190781" cy="2856815"/>
            </a:xfrm>
            <a:prstGeom prst="rect">
              <a:avLst/>
            </a:prstGeom>
            <a:ln w="3175">
              <a:solidFill>
                <a:schemeClr val="tx1"/>
              </a:solidFill>
            </a:ln>
          </p:spPr>
        </p:pic>
        <p:sp>
          <p:nvSpPr>
            <p:cNvPr id="9" name="TextBox 8"/>
            <p:cNvSpPr txBox="1"/>
            <p:nvPr/>
          </p:nvSpPr>
          <p:spPr>
            <a:xfrm>
              <a:off x="2999656" y="4869160"/>
              <a:ext cx="1156809" cy="672838"/>
            </a:xfrm>
            <a:prstGeom prst="rect">
              <a:avLst/>
            </a:prstGeom>
            <a:noFill/>
          </p:spPr>
          <p:txBody>
            <a:bodyPr wrap="none" rtlCol="0">
              <a:spAutoFit/>
            </a:bodyPr>
            <a:lstStyle/>
            <a:p>
              <a:r>
                <a:rPr lang="zh-CN" altLang="en-US" sz="32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水流</a:t>
              </a:r>
            </a:p>
          </p:txBody>
        </p:sp>
        <p:sp>
          <p:nvSpPr>
            <p:cNvPr id="10" name="TextBox 9"/>
            <p:cNvSpPr txBox="1"/>
            <p:nvPr/>
          </p:nvSpPr>
          <p:spPr>
            <a:xfrm>
              <a:off x="7851244" y="3933056"/>
              <a:ext cx="3045478" cy="672838"/>
            </a:xfrm>
            <a:prstGeom prst="rect">
              <a:avLst/>
            </a:prstGeom>
            <a:noFill/>
          </p:spPr>
          <p:txBody>
            <a:bodyPr wrap="none" rtlCol="0">
              <a:spAutoFit/>
            </a:bodyPr>
            <a:lstStyle/>
            <a:p>
              <a:r>
                <a:rPr lang="zh-CN" altLang="en-US" sz="3200" dirty="0">
                  <a:latin typeface="汉仪大宋简" panose="02010609000101010101" pitchFamily="49" charset="-122"/>
                  <a:ea typeface="汉仪大宋简" panose="02010609000101010101" pitchFamily="49" charset="-122"/>
                </a:rPr>
                <a:t>密西西比河谷</a:t>
              </a:r>
            </a:p>
          </p:txBody>
        </p:sp>
        <p:sp>
          <p:nvSpPr>
            <p:cNvPr id="11" name="TextBox 10"/>
            <p:cNvSpPr txBox="1"/>
            <p:nvPr/>
          </p:nvSpPr>
          <p:spPr>
            <a:xfrm>
              <a:off x="4943994" y="3429000"/>
              <a:ext cx="2492990" cy="646331"/>
            </a:xfrm>
            <a:prstGeom prst="rect">
              <a:avLst/>
            </a:prstGeom>
            <a:noFill/>
          </p:spPr>
          <p:txBody>
            <a:bodyPr wrap="none" rtlCol="0">
              <a:spAutoFit/>
            </a:bodyPr>
            <a:lstStyle/>
            <a:p>
              <a:r>
                <a:rPr lang="zh-CN" altLang="en-US" sz="3600" b="1" dirty="0">
                  <a:latin typeface="微软雅黑" panose="020B0503020204020204" pitchFamily="34" charset="-122"/>
                  <a:ea typeface="微软雅黑" panose="020B0503020204020204" pitchFamily="34" charset="-122"/>
                  <a:cs typeface="Arial" panose="020B0604020202020204" pitchFamily="34" charset="0"/>
                </a:rPr>
                <a:t>大陆分水岭</a:t>
              </a:r>
            </a:p>
          </p:txBody>
        </p:sp>
        <p:sp>
          <p:nvSpPr>
            <p:cNvPr id="12" name="TextBox 11"/>
            <p:cNvSpPr txBox="1"/>
            <p:nvPr/>
          </p:nvSpPr>
          <p:spPr>
            <a:xfrm>
              <a:off x="1659435" y="3929635"/>
              <a:ext cx="1628977" cy="672838"/>
            </a:xfrm>
            <a:prstGeom prst="rect">
              <a:avLst/>
            </a:prstGeom>
            <a:noFill/>
          </p:spPr>
          <p:txBody>
            <a:bodyPr wrap="none" rtlCol="0">
              <a:spAutoFit/>
            </a:bodyPr>
            <a:lstStyle/>
            <a:p>
              <a:r>
                <a:rPr lang="zh-CN" altLang="en-US" sz="3200" dirty="0">
                  <a:latin typeface="汉仪大宋简" panose="02010609000101010101" pitchFamily="49" charset="-122"/>
                  <a:ea typeface="汉仪大宋简" panose="02010609000101010101" pitchFamily="49" charset="-122"/>
                </a:rPr>
                <a:t>太平洋</a:t>
              </a:r>
              <a:endParaRPr lang="en-US" altLang="zh-CN" sz="3200" dirty="0">
                <a:latin typeface="汉仪大宋简" panose="02010609000101010101" pitchFamily="49" charset="-122"/>
                <a:ea typeface="汉仪大宋简" panose="02010609000101010101" pitchFamily="49" charset="-122"/>
              </a:endParaRPr>
            </a:p>
          </p:txBody>
        </p:sp>
        <p:sp>
          <p:nvSpPr>
            <p:cNvPr id="13" name="TextBox 12"/>
            <p:cNvSpPr txBox="1"/>
            <p:nvPr/>
          </p:nvSpPr>
          <p:spPr>
            <a:xfrm>
              <a:off x="5945650" y="5540608"/>
              <a:ext cx="1156809" cy="672838"/>
            </a:xfrm>
            <a:prstGeom prst="rect">
              <a:avLst/>
            </a:prstGeom>
            <a:noFill/>
          </p:spPr>
          <p:txBody>
            <a:bodyPr wrap="none" rtlCol="0">
              <a:spAutoFit/>
            </a:bodyPr>
            <a:lstStyle/>
            <a:p>
              <a:r>
                <a:rPr lang="zh-CN" altLang="en-US" sz="32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抬升</a:t>
              </a:r>
            </a:p>
          </p:txBody>
        </p:sp>
        <p:sp>
          <p:nvSpPr>
            <p:cNvPr id="14" name="Rectangle 13"/>
            <p:cNvSpPr/>
            <p:nvPr/>
          </p:nvSpPr>
          <p:spPr>
            <a:xfrm>
              <a:off x="8616280" y="5013176"/>
              <a:ext cx="1156809" cy="672838"/>
            </a:xfrm>
            <a:prstGeom prst="rect">
              <a:avLst/>
            </a:prstGeom>
          </p:spPr>
          <p:txBody>
            <a:bodyPr wrap="none">
              <a:spAutoFit/>
            </a:bodyPr>
            <a:lstStyle/>
            <a:p>
              <a:r>
                <a:rPr lang="zh-CN" altLang="en-US" sz="3200" dirty="0">
                  <a:solidFill>
                    <a:srgbClr val="FFFF00"/>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rPr>
                <a:t>水流</a:t>
              </a:r>
            </a:p>
          </p:txBody>
        </p:sp>
      </p:gr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4"/>
          <p:cNvSpPr txBox="1">
            <a:spLocks/>
          </p:cNvSpPr>
          <p:nvPr/>
        </p:nvSpPr>
        <p:spPr>
          <a:xfrm>
            <a:off x="539552" y="1772816"/>
            <a:ext cx="8247290" cy="3888432"/>
          </a:xfrm>
          <a:prstGeom prst="rect">
            <a:avLst/>
          </a:prstGeom>
        </p:spPr>
        <p:txBody>
          <a:bodyPr vert="horz">
            <a:noAutofit/>
          </a:bodyPr>
          <a:lstStyle>
            <a:lvl1pPr indent="-360000">
              <a:spcBef>
                <a:spcPts val="600"/>
              </a:spcBef>
              <a:buClr>
                <a:schemeClr val="accent1"/>
              </a:buClr>
              <a:buSzPct val="76000"/>
              <a:buFontTx/>
              <a:buNone/>
              <a:defRPr kumimoji="0" sz="4000">
                <a:latin typeface="Arial" panose="020B0604020202020204" pitchFamily="34" charset="0"/>
                <a:ea typeface="汉仪大宋简" panose="02010609000101010101" pitchFamily="49" charset="-122"/>
                <a:cs typeface="Arial" panose="020B0604020202020204" pitchFamily="34" charset="0"/>
              </a:defRPr>
            </a:lvl1pPr>
            <a:lvl2pPr marL="540000" lvl="1" indent="-360000">
              <a:spcBef>
                <a:spcPts val="500"/>
              </a:spcBef>
              <a:buClr>
                <a:srgbClr val="000000"/>
              </a:buClr>
              <a:buSzPct val="100000"/>
              <a:buFont typeface="Arial" panose="020B0604020202020204" pitchFamily="34" charset="0"/>
              <a:buChar char="•"/>
              <a:defRPr kumimoji="0" sz="4000">
                <a:latin typeface="Arial" panose="020B0604020202020204" pitchFamily="34" charset="0"/>
                <a:ea typeface="汉仪大宋简" panose="02010609000101010101" pitchFamily="49" charset="-122"/>
                <a:cs typeface="Arial" panose="020B0604020202020204" pitchFamily="34" charset="0"/>
              </a:defRPr>
            </a:lvl2pPr>
            <a:lvl3pPr marL="822960" indent="-228600">
              <a:spcBef>
                <a:spcPts val="500"/>
              </a:spcBef>
              <a:buClr>
                <a:schemeClr val="bg1">
                  <a:shade val="50000"/>
                </a:schemeClr>
              </a:buClr>
              <a:buSzPct val="76000"/>
              <a:buFontTx/>
              <a:buNone/>
              <a:defRPr kumimoji="0" sz="2000"/>
            </a:lvl3pPr>
            <a:lvl4pPr marL="1097280" indent="-228600">
              <a:spcBef>
                <a:spcPts val="400"/>
              </a:spcBef>
              <a:buClr>
                <a:schemeClr val="accent2">
                  <a:shade val="75000"/>
                </a:schemeClr>
              </a:buClr>
              <a:buSzPct val="70000"/>
              <a:buFontTx/>
              <a:buNone/>
              <a:defRPr kumimoji="0"/>
            </a:lvl4pPr>
            <a:lvl5pPr marL="1371600" indent="-228600">
              <a:spcBef>
                <a:spcPts val="300"/>
              </a:spcBef>
              <a:buClr>
                <a:schemeClr val="accent2"/>
              </a:buClr>
              <a:buSzPct val="70000"/>
              <a:buFontTx/>
              <a:buNone/>
              <a:defRPr kumimoji="0" sz="1600"/>
            </a:lvl5pPr>
            <a:lvl6pPr marL="1645920" indent="-182880">
              <a:spcBef>
                <a:spcPts val="300"/>
              </a:spcBef>
              <a:buClr>
                <a:srgbClr val="9FB8CD">
                  <a:shade val="75000"/>
                </a:srgbClr>
              </a:buClr>
              <a:buSzPct val="75000"/>
              <a:buFont typeface="Wingdings 3"/>
              <a:buChar char=""/>
              <a:defRPr kumimoji="0" lang="en-US" sz="1600" smtClean="0"/>
            </a:lvl6pPr>
            <a:lvl7pPr marL="1828800" indent="-182880">
              <a:spcBef>
                <a:spcPts val="300"/>
              </a:spcBef>
              <a:buClr>
                <a:srgbClr val="727CA3">
                  <a:shade val="75000"/>
                </a:srgbClr>
              </a:buClr>
              <a:buSzPct val="75000"/>
              <a:buFont typeface="Wingdings 3"/>
              <a:buChar char=""/>
              <a:defRPr kumimoji="0" lang="en-US" sz="1400" smtClean="0"/>
            </a:lvl7pPr>
            <a:lvl8pPr marL="2011680" indent="-182880">
              <a:spcBef>
                <a:spcPts val="300"/>
              </a:spcBef>
              <a:buClr>
                <a:prstClr val="white">
                  <a:shade val="50000"/>
                </a:prstClr>
              </a:buClr>
              <a:buSzPct val="75000"/>
              <a:buFont typeface="Wingdings 3"/>
              <a:buChar char=""/>
              <a:defRPr kumimoji="0" lang="en-US" sz="1400" smtClean="0"/>
            </a:lvl8pPr>
            <a:lvl9pPr marL="2194560" indent="-182880">
              <a:spcBef>
                <a:spcPts val="300"/>
              </a:spcBef>
              <a:buClr>
                <a:srgbClr val="9FB8CD"/>
              </a:buClr>
              <a:buSzPct val="75000"/>
              <a:buFont typeface="Wingdings 3"/>
              <a:buChar char=""/>
              <a:defRPr kumimoji="0" lang="en-US" sz="1200" smtClean="0"/>
            </a:lvl9pPr>
          </a:lstStyle>
          <a:p>
            <a:pPr indent="0">
              <a:spcBef>
                <a:spcPts val="0"/>
              </a:spcBef>
              <a:buClr>
                <a:srgbClr val="727CA3"/>
              </a:buClr>
            </a:pPr>
            <a:r>
              <a:rPr lang="zh-CN" altLang="en-US" sz="3400" dirty="0" smtClean="0">
                <a:solidFill>
                  <a:prstClr val="black"/>
                </a:solidFill>
              </a:rPr>
              <a:t>如果曾发生过一场全球洪水</a:t>
            </a:r>
            <a:r>
              <a:rPr lang="en-US" altLang="zh-CN" sz="3400" dirty="0" smtClean="0">
                <a:solidFill>
                  <a:prstClr val="black"/>
                </a:solidFill>
              </a:rPr>
              <a:t>, </a:t>
            </a:r>
            <a:r>
              <a:rPr lang="zh-CN" altLang="en-US" sz="3400" dirty="0" smtClean="0">
                <a:solidFill>
                  <a:prstClr val="black"/>
                </a:solidFill>
              </a:rPr>
              <a:t>我</a:t>
            </a:r>
            <a:r>
              <a:rPr lang="zh-CN" altLang="en-US" sz="3400" dirty="0">
                <a:solidFill>
                  <a:prstClr val="black"/>
                </a:solidFill>
              </a:rPr>
              <a:t>们应该可以在世界各处</a:t>
            </a:r>
            <a:r>
              <a:rPr lang="zh-CN" altLang="en-US" sz="3400" dirty="0" smtClean="0">
                <a:solidFill>
                  <a:prstClr val="black"/>
                </a:solidFill>
              </a:rPr>
              <a:t>发现很多：</a:t>
            </a:r>
            <a:endParaRPr lang="en-US" altLang="zh-CN" sz="3400" dirty="0" smtClean="0">
              <a:solidFill>
                <a:prstClr val="black"/>
              </a:solidFill>
            </a:endParaRPr>
          </a:p>
          <a:p>
            <a:pPr indent="0">
              <a:lnSpc>
                <a:spcPts val="2100"/>
              </a:lnSpc>
              <a:spcBef>
                <a:spcPts val="0"/>
              </a:spcBef>
              <a:buClr>
                <a:srgbClr val="727CA3"/>
              </a:buClr>
            </a:pPr>
            <a:endParaRPr lang="en-US" sz="2800" dirty="0">
              <a:solidFill>
                <a:prstClr val="black"/>
              </a:solidFill>
            </a:endParaRPr>
          </a:p>
          <a:p>
            <a:pPr marL="0" lvl="1" indent="0">
              <a:spcBef>
                <a:spcPts val="0"/>
              </a:spcBef>
              <a:buClrTx/>
            </a:pPr>
            <a:r>
              <a:rPr lang="zh-CN" altLang="en-US" sz="3400" dirty="0">
                <a:solidFill>
                  <a:prstClr val="black"/>
                </a:solidFill>
              </a:rPr>
              <a:t>面积宽广的沉积岩层</a:t>
            </a:r>
            <a:endParaRPr lang="en-US" sz="3400" dirty="0">
              <a:solidFill>
                <a:prstClr val="black"/>
              </a:solidFill>
            </a:endParaRPr>
          </a:p>
          <a:p>
            <a:pPr marL="0" lvl="1" indent="0">
              <a:spcBef>
                <a:spcPts val="0"/>
              </a:spcBef>
              <a:buClrTx/>
            </a:pPr>
            <a:r>
              <a:rPr lang="zh-CN" altLang="en-US" sz="3400" dirty="0">
                <a:solidFill>
                  <a:prstClr val="black"/>
                </a:solidFill>
              </a:rPr>
              <a:t>在水下</a:t>
            </a:r>
            <a:r>
              <a:rPr lang="zh-CN" altLang="en-US" sz="3400" dirty="0" smtClean="0">
                <a:solidFill>
                  <a:prstClr val="black"/>
                </a:solidFill>
              </a:rPr>
              <a:t>形成</a:t>
            </a:r>
            <a:endParaRPr lang="en-US" sz="3400" dirty="0">
              <a:solidFill>
                <a:prstClr val="black"/>
              </a:solidFill>
            </a:endParaRPr>
          </a:p>
          <a:p>
            <a:pPr marL="0" lvl="1" indent="0">
              <a:spcBef>
                <a:spcPts val="0"/>
              </a:spcBef>
              <a:buClrTx/>
            </a:pPr>
            <a:r>
              <a:rPr lang="zh-CN" altLang="en-US" sz="3400" dirty="0">
                <a:solidFill>
                  <a:prstClr val="black"/>
                </a:solidFill>
              </a:rPr>
              <a:t>很可能埋有</a:t>
            </a:r>
            <a:r>
              <a:rPr lang="zh-CN" altLang="en-US" sz="3400" dirty="0" smtClean="0">
                <a:solidFill>
                  <a:prstClr val="black"/>
                </a:solidFill>
              </a:rPr>
              <a:t>化石</a:t>
            </a:r>
            <a:endParaRPr lang="en-US" altLang="zh-CN" sz="3400" dirty="0" smtClean="0">
              <a:solidFill>
                <a:prstClr val="black"/>
              </a:solidFill>
            </a:endParaRPr>
          </a:p>
          <a:p>
            <a:pPr indent="0">
              <a:spcBef>
                <a:spcPts val="0"/>
              </a:spcBef>
              <a:buClrTx/>
              <a:buSzPct val="100000"/>
            </a:pPr>
            <a:endParaRPr lang="en-US" sz="1400" dirty="0">
              <a:solidFill>
                <a:prstClr val="black"/>
              </a:solidFill>
            </a:endParaRPr>
          </a:p>
          <a:p>
            <a:pPr indent="0">
              <a:spcBef>
                <a:spcPts val="0"/>
              </a:spcBef>
              <a:buClr>
                <a:srgbClr val="727CA3"/>
              </a:buClr>
            </a:pPr>
            <a:r>
              <a:rPr lang="zh-CN" altLang="en-US" dirty="0">
                <a:solidFill>
                  <a:srgbClr val="FF0000"/>
                </a:solidFill>
              </a:rPr>
              <a:t>我们的确发现了这些！</a:t>
            </a:r>
            <a:endParaRPr lang="en-US" dirty="0">
              <a:solidFill>
                <a:srgbClr val="FF0000"/>
              </a:solidFill>
            </a:endParaRPr>
          </a:p>
        </p:txBody>
      </p:sp>
      <p:sp>
        <p:nvSpPr>
          <p:cNvPr id="5" name="标题 1"/>
          <p:cNvSpPr txBox="1">
            <a:spLocks/>
          </p:cNvSpPr>
          <p:nvPr/>
        </p:nvSpPr>
        <p:spPr>
          <a:xfrm>
            <a:off x="0" y="140439"/>
            <a:ext cx="9144000" cy="1200329"/>
          </a:xfrm>
          <a:prstGeom prst="rect">
            <a:avLst/>
          </a:prstGeom>
          <a:noFill/>
        </p:spPr>
        <p:txBody>
          <a:bodyPr vert="horz" wrap="square" lIns="91440" tIns="45720" rIns="91440" bIns="45720" rtlCol="0" anchor="b" anchorCtr="0">
            <a:spAutoFit/>
          </a:bodyPr>
          <a:lstStyle>
            <a:lvl1pPr algn="ctr" rtl="0" eaLnBrk="1" latinLnBrk="0" hangingPunct="1">
              <a:spcBef>
                <a:spcPct val="0"/>
              </a:spcBef>
              <a:buNone/>
              <a:defRPr kumimoji="0" lang="en-US" sz="3600" b="1" kern="1200">
                <a:solidFill>
                  <a:srgbClr val="002954"/>
                </a:solidFill>
                <a:latin typeface="Arial" panose="020B0604020202020204" pitchFamily="34" charset="0"/>
                <a:ea typeface="微软雅黑" panose="020B0503020204020204" pitchFamily="34" charset="-122"/>
                <a:cs typeface="Arial" panose="020B0604020202020204" pitchFamily="34" charset="0"/>
              </a:defRPr>
            </a:lvl1pPr>
          </a:lstStyle>
          <a:p>
            <a:r>
              <a:rPr lang="zh-CN" altLang="en-US" dirty="0" smtClean="0"/>
              <a:t>如果曾经发生过一场全球洪水，</a:t>
            </a:r>
            <a:br>
              <a:rPr lang="zh-CN" altLang="en-US" dirty="0" smtClean="0"/>
            </a:br>
            <a:r>
              <a:rPr lang="zh-CN" altLang="en-US" dirty="0" smtClean="0"/>
              <a:t>地球的面貌应该是怎样的？</a:t>
            </a:r>
            <a:endParaRPr lang="zh-CN" altLang="en-US" dirty="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9"/>
          <p:cNvGrpSpPr/>
          <p:nvPr/>
        </p:nvGrpSpPr>
        <p:grpSpPr>
          <a:xfrm>
            <a:off x="142876" y="142852"/>
            <a:ext cx="8858280" cy="6143668"/>
            <a:chOff x="4310064" y="857280"/>
            <a:chExt cx="7500073" cy="5412463"/>
          </a:xfrm>
        </p:grpSpPr>
        <p:pic>
          <p:nvPicPr>
            <p:cNvPr id="11" name="Picture 2" descr="C:\Users\Tom Keenan\Documents\CB &amp; CCSA &amp; HKCRM\RF &amp; CCF Presentations\Slides\Slides--Flood--Cypress Hills type erosion Map CreatMag 38.3.2016p24--cropped.jpg"/>
            <p:cNvPicPr>
              <a:picLocks noChangeAspect="1" noChangeArrowheads="1"/>
            </p:cNvPicPr>
            <p:nvPr/>
          </p:nvPicPr>
          <p:blipFill>
            <a:blip r:embed="rId3" cstate="print"/>
            <a:srcRect r="3777" b="21073"/>
            <a:stretch>
              <a:fillRect/>
            </a:stretch>
          </p:blipFill>
          <p:spPr bwMode="auto">
            <a:xfrm>
              <a:off x="4310064" y="857280"/>
              <a:ext cx="7500073" cy="5412463"/>
            </a:xfrm>
            <a:prstGeom prst="rect">
              <a:avLst/>
            </a:prstGeom>
            <a:noFill/>
          </p:spPr>
        </p:pic>
        <p:sp>
          <p:nvSpPr>
            <p:cNvPr id="12" name="TextBox 11"/>
            <p:cNvSpPr txBox="1"/>
            <p:nvPr/>
          </p:nvSpPr>
          <p:spPr>
            <a:xfrm>
              <a:off x="4584952" y="1849185"/>
              <a:ext cx="606184" cy="1569660"/>
            </a:xfrm>
            <a:prstGeom prst="rect">
              <a:avLst/>
            </a:prstGeom>
            <a:noFill/>
          </p:spPr>
          <p:txBody>
            <a:bodyPr wrap="square" rtlCol="0">
              <a:spAutoFit/>
            </a:bodyPr>
            <a:lstStyle/>
            <a:p>
              <a:r>
                <a:rPr lang="zh-CN" altLang="en-US" sz="3200" b="1" dirty="0">
                  <a:latin typeface="华文中宋" panose="02010600040101010101" pitchFamily="2" charset="-122"/>
                  <a:ea typeface="华文中宋" panose="02010600040101010101" pitchFamily="2" charset="-122"/>
                </a:rPr>
                <a:t>太平洋</a:t>
              </a:r>
              <a:endParaRPr lang="en-US" altLang="zh-CN" sz="3200" b="1" dirty="0">
                <a:latin typeface="华文中宋" panose="02010600040101010101" pitchFamily="2" charset="-122"/>
                <a:ea typeface="华文中宋" panose="02010600040101010101" pitchFamily="2" charset="-122"/>
              </a:endParaRPr>
            </a:p>
          </p:txBody>
        </p:sp>
        <p:sp>
          <p:nvSpPr>
            <p:cNvPr id="13" name="TextBox 12"/>
            <p:cNvSpPr txBox="1"/>
            <p:nvPr/>
          </p:nvSpPr>
          <p:spPr>
            <a:xfrm>
              <a:off x="5738810" y="2214554"/>
              <a:ext cx="940826" cy="569406"/>
            </a:xfrm>
            <a:prstGeom prst="rect">
              <a:avLst/>
            </a:prstGeom>
            <a:noFill/>
          </p:spPr>
          <p:txBody>
            <a:bodyPr wrap="none" rtlCol="0">
              <a:spAutoFit/>
            </a:bodyPr>
            <a:lstStyle/>
            <a:p>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水流</a:t>
              </a:r>
            </a:p>
          </p:txBody>
        </p:sp>
        <p:sp>
          <p:nvSpPr>
            <p:cNvPr id="14" name="TextBox 13"/>
            <p:cNvSpPr txBox="1"/>
            <p:nvPr/>
          </p:nvSpPr>
          <p:spPr>
            <a:xfrm rot="20778827">
              <a:off x="8409033" y="2709033"/>
              <a:ext cx="940826" cy="569406"/>
            </a:xfrm>
            <a:prstGeom prst="rect">
              <a:avLst/>
            </a:prstGeom>
            <a:noFill/>
          </p:spPr>
          <p:txBody>
            <a:bodyPr wrap="none" rtlCol="0">
              <a:spAutoFit/>
            </a:bodyPr>
            <a:lstStyle/>
            <a:p>
              <a:r>
                <a:rPr lang="zh-CN" altLang="en-US" sz="3600" b="1" dirty="0">
                  <a:solidFill>
                    <a:schemeClr val="bg1"/>
                  </a:solidFill>
                  <a:effectLst>
                    <a:outerShdw blurRad="38100" dist="38100" dir="2700000" algn="tl">
                      <a:srgbClr val="000000">
                        <a:alpha val="43137"/>
                      </a:srgbClr>
                    </a:outerShdw>
                  </a:effectLst>
                  <a:latin typeface="华文中宋" panose="02010600040101010101" pitchFamily="2" charset="-122"/>
                  <a:ea typeface="华文中宋" panose="02010600040101010101" pitchFamily="2" charset="-122"/>
                </a:rPr>
                <a:t>水流</a:t>
              </a:r>
            </a:p>
          </p:txBody>
        </p:sp>
      </p:grpSp>
      <p:sp>
        <p:nvSpPr>
          <p:cNvPr id="5" name="Content Placeholder 4"/>
          <p:cNvSpPr>
            <a:spLocks noGrp="1"/>
          </p:cNvSpPr>
          <p:nvPr>
            <p:ph sz="quarter" idx="4294967295"/>
          </p:nvPr>
        </p:nvSpPr>
        <p:spPr>
          <a:xfrm>
            <a:off x="1857356" y="219060"/>
            <a:ext cx="7286676" cy="1138238"/>
          </a:xfrm>
        </p:spPr>
        <p:txBody>
          <a:bodyPr>
            <a:noAutofit/>
          </a:bodyPr>
          <a:lstStyle/>
          <a:p>
            <a:pPr marL="0" indent="0" algn="ctr"/>
            <a:r>
              <a:rPr lang="zh-CN" altLang="en-US" sz="3600" dirty="0" smtClean="0">
                <a:solidFill>
                  <a:schemeClr val="bg1"/>
                </a:solidFill>
                <a:effectLst>
                  <a:outerShdw blurRad="38100" dist="38100" dir="2700000" algn="tl">
                    <a:srgbClr val="000000">
                      <a:alpha val="43137"/>
                    </a:srgbClr>
                  </a:outerShdw>
                </a:effectLst>
                <a:latin typeface="汉仪大宋简" panose="02010609000101010101" pitchFamily="49" charset="-122"/>
                <a:ea typeface="汉仪大宋简" panose="02010609000101010101" pitchFamily="49" charset="-122"/>
                <a:cs typeface="Arial" panose="020B0604020202020204" pitchFamily="34" charset="0"/>
              </a:rPr>
              <a:t>落基山脉流下的水侵蚀了石英砾岩，将岩石运送到很远的地方，再沉积</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899592" y="836712"/>
            <a:ext cx="7344816" cy="5044640"/>
          </a:xfrm>
          <a:prstGeom prst="rect">
            <a:avLst/>
          </a:prstGeom>
        </p:spPr>
      </p:pic>
      <p:sp>
        <p:nvSpPr>
          <p:cNvPr id="2" name="标题 1"/>
          <p:cNvSpPr>
            <a:spLocks noGrp="1"/>
          </p:cNvSpPr>
          <p:nvPr>
            <p:ph type="title"/>
          </p:nvPr>
        </p:nvSpPr>
        <p:spPr>
          <a:xfrm>
            <a:off x="0" y="106600"/>
            <a:ext cx="9144000" cy="646331"/>
          </a:xfrm>
        </p:spPr>
        <p:txBody>
          <a:bodyPr/>
          <a:lstStyle/>
          <a:p>
            <a:r>
              <a:rPr lang="zh-CN" altLang="en-US" dirty="0" smtClean="0"/>
              <a:t>砾岩最后的去处</a:t>
            </a:r>
            <a:r>
              <a:rPr lang="en-US" altLang="zh-CN" dirty="0" smtClean="0"/>
              <a:t>:</a:t>
            </a:r>
            <a:r>
              <a:rPr lang="zh-CN" altLang="en-US" dirty="0" smtClean="0"/>
              <a:t>塞</a:t>
            </a:r>
            <a:r>
              <a:rPr lang="zh-CN" altLang="en-US" dirty="0"/>
              <a:t>浦路斯</a:t>
            </a:r>
            <a:r>
              <a:rPr lang="zh-CN" altLang="en-US" dirty="0" smtClean="0"/>
              <a:t>山</a:t>
            </a:r>
            <a:endParaRPr lang="zh-CN" altLang="en-US" dirty="0">
              <a:solidFill>
                <a:srgbClr val="FF0000"/>
              </a:solidFill>
            </a:endParaRPr>
          </a:p>
        </p:txBody>
      </p:sp>
      <p:sp>
        <p:nvSpPr>
          <p:cNvPr id="17" name="矩形 16"/>
          <p:cNvSpPr/>
          <p:nvPr/>
        </p:nvSpPr>
        <p:spPr>
          <a:xfrm>
            <a:off x="899592" y="4581128"/>
            <a:ext cx="7344816" cy="1757814"/>
          </a:xfrm>
          <a:prstGeom prst="rect">
            <a:avLst/>
          </a:prstGeom>
          <a:solidFill>
            <a:schemeClr val="tx1"/>
          </a:solidFill>
        </p:spPr>
        <p:txBody>
          <a:bodyPr vert="horz">
            <a:noAutofit/>
          </a:bodyPr>
          <a:lstStyle/>
          <a:p>
            <a:pPr>
              <a:buClr>
                <a:schemeClr val="accent1"/>
              </a:buClr>
              <a:buSzPct val="76000"/>
            </a:pPr>
            <a:r>
              <a:rPr lang="zh-CN" altLang="en-US" sz="3600" dirty="0" smtClean="0">
                <a:solidFill>
                  <a:schemeClr val="bg1"/>
                </a:solidFill>
                <a:latin typeface="Arial" panose="020B0604020202020204" pitchFamily="34" charset="0"/>
                <a:ea typeface="汉仪大宋简" panose="02010609000101010101" pitchFamily="49" charset="-122"/>
                <a:cs typeface="Arial" panose="020B0604020202020204" pitchFamily="34" charset="0"/>
              </a:rPr>
              <a:t>塞浦路斯山沉积是加拿大的阿尔伯塔省和萨斯喀彻温省的夷平平原。</a:t>
            </a:r>
            <a:endParaRPr lang="en-US" altLang="zh-CN" sz="3600" dirty="0" smtClean="0">
              <a:solidFill>
                <a:schemeClr val="bg1"/>
              </a:solidFill>
              <a:latin typeface="Arial" panose="020B0604020202020204" pitchFamily="34" charset="0"/>
              <a:ea typeface="汉仪大宋简" panose="02010609000101010101" pitchFamily="49" charset="-122"/>
              <a:cs typeface="Arial" panose="020B0604020202020204" pitchFamily="34" charset="0"/>
            </a:endParaRPr>
          </a:p>
          <a:p>
            <a:pPr>
              <a:buClr>
                <a:schemeClr val="accent1"/>
              </a:buClr>
              <a:buSzPct val="76000"/>
            </a:pPr>
            <a:r>
              <a:rPr lang="zh-CN" altLang="en-US" sz="3600" dirty="0" smtClean="0">
                <a:solidFill>
                  <a:schemeClr val="bg1"/>
                </a:solidFill>
                <a:latin typeface="Arial" panose="020B0604020202020204" pitchFamily="34" charset="0"/>
                <a:ea typeface="汉仪大宋简" panose="02010609000101010101" pitchFamily="49" charset="-122"/>
                <a:cs typeface="Arial" panose="020B0604020202020204" pitchFamily="34" charset="0"/>
              </a:rPr>
              <a:t>在平原上有一层</a:t>
            </a:r>
            <a:r>
              <a:rPr lang="en-US" altLang="zh-CN" sz="3600" dirty="0" smtClean="0">
                <a:solidFill>
                  <a:schemeClr val="bg1"/>
                </a:solidFill>
                <a:latin typeface="Arial" panose="020B0604020202020204" pitchFamily="34" charset="0"/>
                <a:ea typeface="汉仪大宋简" panose="02010609000101010101" pitchFamily="49" charset="-122"/>
                <a:cs typeface="Arial" panose="020B0604020202020204" pitchFamily="34" charset="0"/>
              </a:rPr>
              <a:t>30</a:t>
            </a:r>
            <a:r>
              <a:rPr lang="zh-CN" altLang="en-US" sz="3600" dirty="0" smtClean="0">
                <a:solidFill>
                  <a:schemeClr val="bg1"/>
                </a:solidFill>
                <a:latin typeface="Arial" panose="020B0604020202020204" pitchFamily="34" charset="0"/>
                <a:ea typeface="汉仪大宋简" panose="02010609000101010101" pitchFamily="49" charset="-122"/>
                <a:cs typeface="Arial" panose="020B0604020202020204" pitchFamily="34" charset="0"/>
              </a:rPr>
              <a:t>米厚的石英岩层。</a:t>
            </a:r>
            <a:endParaRPr lang="zh-CN" altLang="en-US" sz="3600" dirty="0">
              <a:solidFill>
                <a:schemeClr val="bg1"/>
              </a:solidFill>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80226" name="Picture 2" descr="http://creation.com/images/journal_of_creation/vol19/5669fig2.jpg"/>
          <p:cNvPicPr>
            <a:picLocks noChangeAspect="1" noChangeArrowheads="1"/>
          </p:cNvPicPr>
          <p:nvPr/>
        </p:nvPicPr>
        <p:blipFill>
          <a:blip r:embed="rId3" cstate="print"/>
          <a:srcRect/>
          <a:stretch>
            <a:fillRect/>
          </a:stretch>
        </p:blipFill>
        <p:spPr bwMode="auto">
          <a:xfrm>
            <a:off x="5364088" y="908720"/>
            <a:ext cx="3553577" cy="5330366"/>
          </a:xfrm>
          <a:prstGeom prst="rect">
            <a:avLst/>
          </a:prstGeom>
          <a:noFill/>
        </p:spPr>
      </p:pic>
      <p:sp>
        <p:nvSpPr>
          <p:cNvPr id="7" name="Content Placeholder 4"/>
          <p:cNvSpPr txBox="1">
            <a:spLocks/>
          </p:cNvSpPr>
          <p:nvPr/>
        </p:nvSpPr>
        <p:spPr>
          <a:xfrm>
            <a:off x="267246" y="2428868"/>
            <a:ext cx="4736802" cy="1584176"/>
          </a:xfrm>
          <a:prstGeom prst="rect">
            <a:avLst/>
          </a:prstGeom>
          <a:solidFill>
            <a:schemeClr val="tx1"/>
          </a:solidFill>
        </p:spPr>
        <p:txBody>
          <a:bodyPr vert="horz">
            <a:noAutofit/>
          </a:bodyPr>
          <a:lstStyle/>
          <a:p>
            <a:pPr lvl="0">
              <a:buClr>
                <a:schemeClr val="accent1"/>
              </a:buClr>
              <a:buSzPct val="76000"/>
              <a:defRPr/>
            </a:pPr>
            <a:r>
              <a:rPr lang="zh-CN" altLang="en-US" sz="3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塞浦路斯山构造中的砾石很可能源自爱达荷州萨门</a:t>
            </a:r>
            <a:r>
              <a:rPr lang="zh-CN" altLang="en-US" sz="24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a:t>
            </a:r>
            <a:r>
              <a:rPr lang="en-US" altLang="zh-CN" sz="24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Salmon</a:t>
            </a:r>
            <a:r>
              <a:rPr lang="zh-CN" altLang="en-US" sz="24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a:t>
            </a:r>
            <a:r>
              <a:rPr lang="zh-CN" altLang="en-US" sz="3200" dirty="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附近的落基山脉。</a:t>
            </a:r>
          </a:p>
        </p:txBody>
      </p:sp>
      <p:sp>
        <p:nvSpPr>
          <p:cNvPr id="3" name="矩形 2"/>
          <p:cNvSpPr/>
          <p:nvPr/>
        </p:nvSpPr>
        <p:spPr>
          <a:xfrm>
            <a:off x="251520" y="1142984"/>
            <a:ext cx="5040560" cy="1077218"/>
          </a:xfrm>
          <a:prstGeom prst="rect">
            <a:avLst/>
          </a:prstGeom>
        </p:spPr>
        <p:txBody>
          <a:bodyPr wrap="square">
            <a:spAutoFit/>
          </a:bodyPr>
          <a:lstStyle/>
          <a:p>
            <a:r>
              <a:rPr lang="zh-CN" altLang="en-US" sz="3200" dirty="0">
                <a:latin typeface="Arial" panose="020B0604020202020204" pitchFamily="34" charset="0"/>
                <a:ea typeface="汉仪大宋简" panose="02010609000101010101" pitchFamily="49" charset="-122"/>
                <a:cs typeface="Arial" panose="020B0604020202020204" pitchFamily="34" charset="0"/>
              </a:rPr>
              <a:t>最近的石英岩矿位于落基山脉，至少在</a:t>
            </a:r>
            <a:r>
              <a:rPr lang="en-US" altLang="zh-CN" sz="3200" dirty="0">
                <a:latin typeface="Arial" panose="020B0604020202020204" pitchFamily="34" charset="0"/>
                <a:ea typeface="汉仪大宋简" panose="02010609000101010101" pitchFamily="49" charset="-122"/>
                <a:cs typeface="Arial" panose="020B0604020202020204" pitchFamily="34" charset="0"/>
              </a:rPr>
              <a:t>300</a:t>
            </a:r>
            <a:r>
              <a:rPr lang="zh-CN" altLang="en-US" sz="3200" dirty="0">
                <a:latin typeface="Arial" panose="020B0604020202020204" pitchFamily="34" charset="0"/>
                <a:ea typeface="汉仪大宋简" panose="02010609000101010101" pitchFamily="49" charset="-122"/>
                <a:cs typeface="Arial" panose="020B0604020202020204" pitchFamily="34" charset="0"/>
              </a:rPr>
              <a:t>公里以</a:t>
            </a:r>
            <a:r>
              <a:rPr lang="zh-CN" altLang="en-US" sz="3200">
                <a:latin typeface="Arial" panose="020B0604020202020204" pitchFamily="34" charset="0"/>
                <a:ea typeface="汉仪大宋简" panose="02010609000101010101" pitchFamily="49" charset="-122"/>
                <a:cs typeface="Arial" panose="020B0604020202020204" pitchFamily="34" charset="0"/>
              </a:rPr>
              <a:t>外</a:t>
            </a:r>
            <a:r>
              <a:rPr lang="zh-CN" altLang="en-US" sz="3200" smtClean="0">
                <a:latin typeface="Arial" panose="020B0604020202020204" pitchFamily="34" charset="0"/>
                <a:ea typeface="汉仪大宋简" panose="02010609000101010101" pitchFamily="49" charset="-122"/>
                <a:cs typeface="Arial" panose="020B0604020202020204" pitchFamily="34" charset="0"/>
              </a:rPr>
              <a:t>。</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sp>
        <p:nvSpPr>
          <p:cNvPr id="27" name="右箭头 26"/>
          <p:cNvSpPr/>
          <p:nvPr/>
        </p:nvSpPr>
        <p:spPr>
          <a:xfrm>
            <a:off x="4932040" y="2856848"/>
            <a:ext cx="1224136" cy="86409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0" y="106600"/>
            <a:ext cx="9144000" cy="646331"/>
          </a:xfrm>
        </p:spPr>
        <p:txBody>
          <a:bodyPr/>
          <a:lstStyle/>
          <a:p>
            <a:r>
              <a:rPr lang="zh-CN" altLang="en-US" dirty="0" smtClean="0"/>
              <a:t>砾石的源头</a:t>
            </a:r>
            <a:endParaRPr lang="zh-CN" altLang="en-US" dirty="0">
              <a:solidFill>
                <a:srgbClr val="FF0000"/>
              </a:solidFill>
            </a:endParaRPr>
          </a:p>
        </p:txBody>
      </p:sp>
      <p:sp>
        <p:nvSpPr>
          <p:cNvPr id="8" name="矩形 2"/>
          <p:cNvSpPr/>
          <p:nvPr/>
        </p:nvSpPr>
        <p:spPr>
          <a:xfrm>
            <a:off x="174382" y="4357694"/>
            <a:ext cx="5040560" cy="1569660"/>
          </a:xfrm>
          <a:prstGeom prst="rect">
            <a:avLst/>
          </a:prstGeom>
        </p:spPr>
        <p:txBody>
          <a:bodyPr wrap="square">
            <a:spAutoFit/>
          </a:bodyPr>
          <a:lstStyle/>
          <a:p>
            <a:r>
              <a:rPr lang="zh-CN" altLang="en-US" sz="3200" dirty="0" smtClean="0">
                <a:latin typeface="Arial" panose="020B0604020202020204" pitchFamily="34" charset="0"/>
                <a:ea typeface="汉仪大宋简" panose="02010609000101010101" pitchFamily="49" charset="-122"/>
                <a:cs typeface="Arial" panose="020B0604020202020204" pitchFamily="34" charset="0"/>
              </a:rPr>
              <a:t>人们发现还有些来自同一个产地的砾石被运到了</a:t>
            </a:r>
            <a:r>
              <a:rPr lang="en-US" altLang="zh-CN" sz="3200" dirty="0" smtClean="0">
                <a:latin typeface="Arial" panose="020B0604020202020204" pitchFamily="34" charset="0"/>
                <a:ea typeface="汉仪大宋简" panose="02010609000101010101" pitchFamily="49" charset="-122"/>
                <a:cs typeface="Arial" panose="020B0604020202020204" pitchFamily="34" charset="0"/>
              </a:rPr>
              <a:t>800</a:t>
            </a:r>
            <a:r>
              <a:rPr lang="zh-CN" altLang="en-US" sz="3200" dirty="0" smtClean="0">
                <a:latin typeface="Arial" panose="020B0604020202020204" pitchFamily="34" charset="0"/>
                <a:ea typeface="汉仪大宋简" panose="02010609000101010101" pitchFamily="49" charset="-122"/>
                <a:cs typeface="Arial" panose="020B0604020202020204" pitchFamily="34" charset="0"/>
              </a:rPr>
              <a:t>公里以外的地方！</a:t>
            </a:r>
            <a:endParaRPr lang="en-US" altLang="zh-CN" sz="3200" dirty="0">
              <a:latin typeface="Arial" panose="020B0604020202020204" pitchFamily="34" charset="0"/>
              <a:ea typeface="汉仪大宋简" panose="02010609000101010101" pitchFamily="49" charset="-122"/>
              <a:cs typeface="Arial" panose="020B0604020202020204" pitchFamily="34"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9"/>
          <p:cNvGrpSpPr/>
          <p:nvPr/>
        </p:nvGrpSpPr>
        <p:grpSpPr>
          <a:xfrm>
            <a:off x="142876" y="142852"/>
            <a:ext cx="8858280" cy="6143668"/>
            <a:chOff x="4310064" y="857280"/>
            <a:chExt cx="7500073" cy="5412463"/>
          </a:xfrm>
        </p:grpSpPr>
        <p:pic>
          <p:nvPicPr>
            <p:cNvPr id="11" name="Picture 2" descr="C:\Users\Tom Keenan\Documents\CB &amp; CCSA &amp; HKCRM\RF &amp; CCF Presentations\Slides\Slides--Flood--Cypress Hills type erosion Map CreatMag 38.3.2016p24--cropped.jpg"/>
            <p:cNvPicPr>
              <a:picLocks noChangeAspect="1" noChangeArrowheads="1"/>
            </p:cNvPicPr>
            <p:nvPr/>
          </p:nvPicPr>
          <p:blipFill>
            <a:blip r:embed="rId3" cstate="print"/>
            <a:srcRect r="3777" b="21073"/>
            <a:stretch>
              <a:fillRect/>
            </a:stretch>
          </p:blipFill>
          <p:spPr bwMode="auto">
            <a:xfrm>
              <a:off x="4310064" y="857280"/>
              <a:ext cx="7500073" cy="5412463"/>
            </a:xfrm>
            <a:prstGeom prst="rect">
              <a:avLst/>
            </a:prstGeom>
            <a:noFill/>
          </p:spPr>
        </p:pic>
        <p:sp>
          <p:nvSpPr>
            <p:cNvPr id="12" name="TextBox 11"/>
            <p:cNvSpPr txBox="1"/>
            <p:nvPr/>
          </p:nvSpPr>
          <p:spPr>
            <a:xfrm>
              <a:off x="4489684" y="1857364"/>
              <a:ext cx="606184" cy="1382843"/>
            </a:xfrm>
            <a:prstGeom prst="rect">
              <a:avLst/>
            </a:prstGeom>
            <a:noFill/>
          </p:spPr>
          <p:txBody>
            <a:bodyPr wrap="square" rtlCol="0">
              <a:spAutoFit/>
            </a:bodyPr>
            <a:lstStyle/>
            <a:p>
              <a:r>
                <a:rPr lang="zh-CN" altLang="en-US" sz="3200" b="1" dirty="0">
                  <a:latin typeface="华文中宋" panose="02010600040101010101" pitchFamily="2" charset="-122"/>
                  <a:ea typeface="华文中宋" panose="02010600040101010101" pitchFamily="2" charset="-122"/>
                </a:rPr>
                <a:t>太平洋</a:t>
              </a:r>
              <a:endParaRPr lang="en-US" altLang="zh-CN" sz="3200" b="1" dirty="0">
                <a:latin typeface="华文中宋" panose="02010600040101010101" pitchFamily="2" charset="-122"/>
                <a:ea typeface="华文中宋" panose="02010600040101010101" pitchFamily="2" charset="-122"/>
              </a:endParaRPr>
            </a:p>
          </p:txBody>
        </p:sp>
        <p:sp>
          <p:nvSpPr>
            <p:cNvPr id="13" name="TextBox 12"/>
            <p:cNvSpPr txBox="1"/>
            <p:nvPr/>
          </p:nvSpPr>
          <p:spPr>
            <a:xfrm>
              <a:off x="5738810" y="2214554"/>
              <a:ext cx="940826" cy="569406"/>
            </a:xfrm>
            <a:prstGeom prst="rect">
              <a:avLst/>
            </a:prstGeom>
            <a:noFill/>
          </p:spPr>
          <p:txBody>
            <a:bodyPr wrap="none" rtlCol="0">
              <a:spAutoFit/>
            </a:bodyPr>
            <a:lstStyle/>
            <a:p>
              <a:r>
                <a:rPr lang="zh-CN" altLang="en-US" sz="3600" b="1" dirty="0">
                  <a:solidFill>
                    <a:schemeClr val="bg1"/>
                  </a:solidFill>
                  <a:latin typeface="华文中宋" panose="02010600040101010101" pitchFamily="2" charset="-122"/>
                  <a:ea typeface="华文中宋" panose="02010600040101010101" pitchFamily="2" charset="-122"/>
                </a:rPr>
                <a:t>水流</a:t>
              </a:r>
            </a:p>
          </p:txBody>
        </p:sp>
        <p:sp>
          <p:nvSpPr>
            <p:cNvPr id="14" name="TextBox 13"/>
            <p:cNvSpPr txBox="1"/>
            <p:nvPr/>
          </p:nvSpPr>
          <p:spPr>
            <a:xfrm rot="20778827">
              <a:off x="8409033" y="2709033"/>
              <a:ext cx="940826" cy="569406"/>
            </a:xfrm>
            <a:prstGeom prst="rect">
              <a:avLst/>
            </a:prstGeom>
            <a:noFill/>
          </p:spPr>
          <p:txBody>
            <a:bodyPr wrap="none" rtlCol="0">
              <a:spAutoFit/>
            </a:bodyPr>
            <a:lstStyle/>
            <a:p>
              <a:r>
                <a:rPr lang="zh-CN" altLang="en-US" sz="3600" b="1" dirty="0">
                  <a:solidFill>
                    <a:schemeClr val="bg1"/>
                  </a:solidFill>
                  <a:latin typeface="华文中宋" panose="02010600040101010101" pitchFamily="2" charset="-122"/>
                  <a:ea typeface="华文中宋" panose="02010600040101010101" pitchFamily="2" charset="-122"/>
                </a:rPr>
                <a:t>水流</a:t>
              </a:r>
            </a:p>
          </p:txBody>
        </p:sp>
      </p:grpSp>
      <p:sp>
        <p:nvSpPr>
          <p:cNvPr id="5" name="Content Placeholder 4"/>
          <p:cNvSpPr>
            <a:spLocks noGrp="1"/>
          </p:cNvSpPr>
          <p:nvPr>
            <p:ph sz="quarter" idx="4294967295"/>
          </p:nvPr>
        </p:nvSpPr>
        <p:spPr>
          <a:xfrm>
            <a:off x="1857356" y="219060"/>
            <a:ext cx="7286676" cy="1138238"/>
          </a:xfrm>
        </p:spPr>
        <p:txBody>
          <a:bodyPr>
            <a:noAutofit/>
          </a:bodyPr>
          <a:lstStyle/>
          <a:p>
            <a:pPr marL="0" indent="0" algn="ctr"/>
            <a:r>
              <a:rPr lang="zh-CN" altLang="en-US" sz="3600" dirty="0" smtClean="0">
                <a:solidFill>
                  <a:schemeClr val="bg1"/>
                </a:solidFill>
                <a:latin typeface="汉仪大宋简" panose="02010609000101010101" pitchFamily="49" charset="-122"/>
                <a:ea typeface="汉仪大宋简" panose="02010609000101010101" pitchFamily="49" charset="-122"/>
                <a:cs typeface="Arial" panose="020B0604020202020204" pitchFamily="34" charset="0"/>
              </a:rPr>
              <a:t>落基山脉流下的水侵蚀了石英砾岩，将岩石运送到很远的地方，再沉积</a:t>
            </a:r>
          </a:p>
        </p:txBody>
      </p:sp>
      <p:cxnSp>
        <p:nvCxnSpPr>
          <p:cNvPr id="9" name="Straight Arrow Connector 8"/>
          <p:cNvCxnSpPr/>
          <p:nvPr/>
        </p:nvCxnSpPr>
        <p:spPr>
          <a:xfrm flipV="1">
            <a:off x="3714744" y="3214686"/>
            <a:ext cx="1785950" cy="1214446"/>
          </a:xfrm>
          <a:prstGeom prst="straightConnector1">
            <a:avLst/>
          </a:prstGeom>
          <a:ln w="5080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rot="19387496">
            <a:off x="3638406" y="3392888"/>
            <a:ext cx="1305165" cy="523220"/>
          </a:xfrm>
          <a:prstGeom prst="rect">
            <a:avLst/>
          </a:prstGeom>
        </p:spPr>
        <p:txBody>
          <a:bodyPr wrap="none">
            <a:spAutoFit/>
          </a:bodyPr>
          <a:lstStyle/>
          <a:p>
            <a:r>
              <a:rPr lang="en-US" altLang="zh-CN" sz="2800" b="1" smtClean="0">
                <a:solidFill>
                  <a:srgbClr val="FFFF00"/>
                </a:solidFill>
                <a:latin typeface="Arial" panose="020B0604020202020204" pitchFamily="34" charset="0"/>
                <a:ea typeface="华文中宋" panose="02010600040101010101" pitchFamily="2" charset="-122"/>
                <a:cs typeface="Arial" panose="020B0604020202020204" pitchFamily="34" charset="0"/>
              </a:rPr>
              <a:t>575km</a:t>
            </a:r>
            <a:endParaRPr lang="en-US" sz="2800" b="1">
              <a:solidFill>
                <a:srgbClr val="FFFF00"/>
              </a:solidFill>
            </a:endParaRPr>
          </a:p>
        </p:txBody>
      </p:sp>
      <p:sp>
        <p:nvSpPr>
          <p:cNvPr id="19" name="Rectangle 18"/>
          <p:cNvSpPr/>
          <p:nvPr/>
        </p:nvSpPr>
        <p:spPr>
          <a:xfrm>
            <a:off x="2233248" y="4120226"/>
            <a:ext cx="1481496" cy="523220"/>
          </a:xfrm>
          <a:prstGeom prst="rect">
            <a:avLst/>
          </a:prstGeom>
        </p:spPr>
        <p:txBody>
          <a:bodyPr wrap="none">
            <a:spAutoFit/>
          </a:bodyPr>
          <a:lstStyle/>
          <a:p>
            <a:r>
              <a:rPr lang="en-US" altLang="zh-CN" sz="2800" b="1" smtClean="0">
                <a:solidFill>
                  <a:srgbClr val="FFFF00"/>
                </a:solidFill>
                <a:latin typeface="Arial" panose="020B0604020202020204" pitchFamily="34" charset="0"/>
                <a:ea typeface="华文中宋" panose="02010600040101010101" pitchFamily="2" charset="-122"/>
                <a:cs typeface="Arial" panose="020B0604020202020204" pitchFamily="34" charset="0"/>
              </a:rPr>
              <a:t>Salmon</a:t>
            </a:r>
            <a:endParaRPr lang="en-US" sz="2800" b="1">
              <a:solidFill>
                <a:srgbClr val="FFFF00"/>
              </a:solidFill>
            </a:endParaRPr>
          </a:p>
        </p:txBody>
      </p:sp>
      <p:sp>
        <p:nvSpPr>
          <p:cNvPr id="20" name="Rectangle 19"/>
          <p:cNvSpPr/>
          <p:nvPr/>
        </p:nvSpPr>
        <p:spPr>
          <a:xfrm>
            <a:off x="5500694" y="2928934"/>
            <a:ext cx="2561920" cy="523220"/>
          </a:xfrm>
          <a:prstGeom prst="rect">
            <a:avLst/>
          </a:prstGeom>
        </p:spPr>
        <p:txBody>
          <a:bodyPr wrap="none">
            <a:spAutoFit/>
          </a:bodyPr>
          <a:lstStyle/>
          <a:p>
            <a:r>
              <a:rPr lang="en-US" altLang="zh-CN" sz="2800" b="1" smtClean="0">
                <a:solidFill>
                  <a:srgbClr val="FFFF00"/>
                </a:solidFill>
                <a:latin typeface="Arial" panose="020B0604020202020204" pitchFamily="34" charset="0"/>
                <a:ea typeface="华文中宋" panose="02010600040101010101" pitchFamily="2" charset="-122"/>
                <a:cs typeface="Arial" panose="020B0604020202020204" pitchFamily="34" charset="0"/>
              </a:rPr>
              <a:t>Cypress Hills </a:t>
            </a:r>
            <a:endParaRPr lang="en-US" sz="2800" b="1">
              <a:solidFill>
                <a:srgbClr val="FFFF00"/>
              </a:solidFill>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 name="矩形 18"/>
          <p:cNvSpPr/>
          <p:nvPr/>
        </p:nvSpPr>
        <p:spPr>
          <a:xfrm>
            <a:off x="107504" y="908720"/>
            <a:ext cx="4968552" cy="5339923"/>
          </a:xfrm>
          <a:prstGeom prst="rect">
            <a:avLst/>
          </a:prstGeom>
        </p:spPr>
        <p:txBody>
          <a:bodyPr wrap="square">
            <a:spAutoFit/>
          </a:bodyPr>
          <a:lstStyle/>
          <a:p>
            <a:r>
              <a:rPr lang="zh-CN" altLang="en-US" sz="3100" dirty="0">
                <a:latin typeface="Arial" panose="020B0604020202020204" pitchFamily="34" charset="0"/>
                <a:ea typeface="汉仪大宋简" panose="02010609000101010101" pitchFamily="49" charset="-122"/>
                <a:cs typeface="Arial" panose="020B0604020202020204" pitchFamily="34" charset="0"/>
              </a:rPr>
              <a:t>塞浦路斯山沉积中有很多坚硬的石英岩，有些和足球一样大。</a:t>
            </a:r>
          </a:p>
          <a:p>
            <a:pPr>
              <a:lnSpc>
                <a:spcPct val="50000"/>
              </a:lnSpc>
            </a:pPr>
            <a:endParaRPr lang="zh-CN" altLang="en-US" sz="3100" dirty="0">
              <a:latin typeface="Arial" panose="020B0604020202020204" pitchFamily="34" charset="0"/>
              <a:ea typeface="汉仪大宋简" panose="02010609000101010101" pitchFamily="49" charset="-122"/>
              <a:cs typeface="Arial" panose="020B0604020202020204" pitchFamily="34" charset="0"/>
            </a:endParaRPr>
          </a:p>
          <a:p>
            <a:r>
              <a:rPr lang="zh-CN" altLang="en-US" sz="3100" dirty="0">
                <a:latin typeface="Arial" panose="020B0604020202020204" pitchFamily="34" charset="0"/>
                <a:ea typeface="汉仪大宋简" panose="02010609000101010101" pitchFamily="49" charset="-122"/>
                <a:cs typeface="Arial" panose="020B0604020202020204" pitchFamily="34" charset="0"/>
              </a:rPr>
              <a:t>这些石头怎么在近乎水平（坡度小于</a:t>
            </a:r>
            <a:r>
              <a:rPr lang="en-US" altLang="zh-CN" sz="3100" dirty="0">
                <a:latin typeface="Arial" panose="020B0604020202020204" pitchFamily="34" charset="0"/>
                <a:ea typeface="汉仪大宋简" panose="02010609000101010101" pitchFamily="49" charset="-122"/>
                <a:cs typeface="Arial" panose="020B0604020202020204" pitchFamily="34" charset="0"/>
              </a:rPr>
              <a:t>0.1</a:t>
            </a:r>
            <a:r>
              <a:rPr lang="zh-CN" altLang="en-US" sz="3100" dirty="0">
                <a:latin typeface="Arial" panose="020B0604020202020204" pitchFamily="34" charset="0"/>
                <a:ea typeface="汉仪大宋简" panose="02010609000101010101" pitchFamily="49" charset="-122"/>
                <a:cs typeface="Arial" panose="020B0604020202020204" pitchFamily="34" charset="0"/>
              </a:rPr>
              <a:t>度）的地表上移动了三百多公里？</a:t>
            </a:r>
          </a:p>
          <a:p>
            <a:pPr>
              <a:lnSpc>
                <a:spcPct val="50000"/>
              </a:lnSpc>
            </a:pPr>
            <a:endParaRPr lang="zh-CN" altLang="en-US" sz="3100" dirty="0">
              <a:latin typeface="Arial" panose="020B0604020202020204" pitchFamily="34" charset="0"/>
              <a:ea typeface="汉仪大宋简" panose="02010609000101010101" pitchFamily="49" charset="-122"/>
              <a:cs typeface="Arial" panose="020B0604020202020204" pitchFamily="34" charset="0"/>
            </a:endParaRPr>
          </a:p>
          <a:p>
            <a:r>
              <a:rPr lang="zh-CN" altLang="en-US" sz="3100" dirty="0">
                <a:latin typeface="Arial" panose="020B0604020202020204" pitchFamily="34" charset="0"/>
                <a:ea typeface="汉仪大宋简" panose="02010609000101010101" pitchFamily="49" charset="-122"/>
                <a:cs typeface="Arial" panose="020B0604020202020204" pitchFamily="34" charset="0"/>
              </a:rPr>
              <a:t>需要大量水流</a:t>
            </a:r>
            <a:r>
              <a:rPr lang="en-US" altLang="zh-CN" sz="3100" dirty="0">
                <a:latin typeface="Arial" panose="020B0604020202020204" pitchFamily="34" charset="0"/>
                <a:ea typeface="汉仪大宋简" panose="02010609000101010101" pitchFamily="49" charset="-122"/>
                <a:cs typeface="Arial" panose="020B0604020202020204" pitchFamily="34" charset="0"/>
              </a:rPr>
              <a:t>——</a:t>
            </a:r>
            <a:r>
              <a:rPr lang="zh-CN" altLang="en-US" sz="3100" dirty="0">
                <a:latin typeface="Arial" panose="020B0604020202020204" pitchFamily="34" charset="0"/>
                <a:ea typeface="汉仪大宋简" panose="02010609000101010101" pitchFamily="49" charset="-122"/>
                <a:cs typeface="Arial" panose="020B0604020202020204" pitchFamily="34" charset="0"/>
              </a:rPr>
              <a:t>一位创造论地质学家算得，能把它们运载这么远的水流至少有</a:t>
            </a:r>
            <a:r>
              <a:rPr lang="en-US" altLang="zh-CN" sz="3100" dirty="0">
                <a:latin typeface="Arial" panose="020B0604020202020204" pitchFamily="34" charset="0"/>
                <a:ea typeface="汉仪大宋简" panose="02010609000101010101" pitchFamily="49" charset="-122"/>
                <a:cs typeface="Arial" panose="020B0604020202020204" pitchFamily="34" charset="0"/>
              </a:rPr>
              <a:t>55</a:t>
            </a:r>
            <a:r>
              <a:rPr lang="zh-CN" altLang="en-US" sz="3100" dirty="0">
                <a:latin typeface="Arial" panose="020B0604020202020204" pitchFamily="34" charset="0"/>
                <a:ea typeface="汉仪大宋简" panose="02010609000101010101" pitchFamily="49" charset="-122"/>
                <a:cs typeface="Arial" panose="020B0604020202020204" pitchFamily="34" charset="0"/>
              </a:rPr>
              <a:t>米深，时速达</a:t>
            </a:r>
            <a:r>
              <a:rPr lang="en-US" altLang="zh-CN" sz="3100" dirty="0">
                <a:latin typeface="Arial" panose="020B0604020202020204" pitchFamily="34" charset="0"/>
                <a:ea typeface="汉仪大宋简" panose="02010609000101010101" pitchFamily="49" charset="-122"/>
                <a:cs typeface="Arial" panose="020B0604020202020204" pitchFamily="34" charset="0"/>
              </a:rPr>
              <a:t>108</a:t>
            </a:r>
            <a:r>
              <a:rPr lang="zh-CN" altLang="en-US" sz="3100" dirty="0">
                <a:latin typeface="Arial" panose="020B0604020202020204" pitchFamily="34" charset="0"/>
                <a:ea typeface="汉仪大宋简" panose="02010609000101010101" pitchFamily="49" charset="-122"/>
                <a:cs typeface="Arial" panose="020B0604020202020204" pitchFamily="34" charset="0"/>
              </a:rPr>
              <a:t>公里！</a:t>
            </a:r>
            <a:endParaRPr lang="en-US" altLang="zh-CN" sz="3100" dirty="0">
              <a:latin typeface="Arial" panose="020B0604020202020204" pitchFamily="34" charset="0"/>
              <a:ea typeface="汉仪大宋简" panose="02010609000101010101" pitchFamily="49" charset="-122"/>
              <a:cs typeface="Arial" panose="020B0604020202020204" pitchFamily="34" charset="0"/>
            </a:endParaRPr>
          </a:p>
        </p:txBody>
      </p:sp>
      <p:grpSp>
        <p:nvGrpSpPr>
          <p:cNvPr id="4" name="组合 6"/>
          <p:cNvGrpSpPr/>
          <p:nvPr/>
        </p:nvGrpSpPr>
        <p:grpSpPr>
          <a:xfrm>
            <a:off x="5076056" y="980728"/>
            <a:ext cx="3852921" cy="5184576"/>
            <a:chOff x="6384032" y="315234"/>
            <a:chExt cx="4536504" cy="6104421"/>
          </a:xfrm>
        </p:grpSpPr>
        <p:pic>
          <p:nvPicPr>
            <p:cNvPr id="3" name="图片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384032" y="315234"/>
              <a:ext cx="4514973" cy="4240582"/>
            </a:xfrm>
            <a:prstGeom prst="rect">
              <a:avLst/>
            </a:prstGeom>
          </p:spPr>
        </p:pic>
        <p:sp>
          <p:nvSpPr>
            <p:cNvPr id="9" name="Content Placeholder 4"/>
            <p:cNvSpPr txBox="1">
              <a:spLocks/>
            </p:cNvSpPr>
            <p:nvPr/>
          </p:nvSpPr>
          <p:spPr>
            <a:xfrm>
              <a:off x="6384032" y="4554415"/>
              <a:ext cx="4536504" cy="1865240"/>
            </a:xfrm>
            <a:prstGeom prst="rect">
              <a:avLst/>
            </a:prstGeom>
            <a:solidFill>
              <a:schemeClr val="tx1"/>
            </a:solidFill>
          </p:spPr>
          <p:txBody>
            <a:bodyPr vert="horz">
              <a:noAutofit/>
            </a:bodyPr>
            <a:lstStyle/>
            <a:p>
              <a:pPr lvl="0">
                <a:buClr>
                  <a:schemeClr val="accent1"/>
                </a:buClr>
                <a:buSzPct val="76000"/>
                <a:defRPr/>
              </a:pPr>
              <a:r>
                <a:rPr lang="zh-CN" altLang="en-US" sz="3200" dirty="0">
                  <a:solidFill>
                    <a:schemeClr val="bg1"/>
                  </a:solidFill>
                  <a:latin typeface="Arial" panose="020B0604020202020204" pitchFamily="34" charset="0"/>
                  <a:ea typeface="汉仪大宋简" panose="02010609000101010101" pitchFamily="49" charset="-122"/>
                  <a:cs typeface="Arial" panose="020B0604020202020204" pitchFamily="34" charset="0"/>
                </a:rPr>
                <a:t>沉积物中发现的一个石英岩。顶部的锤头有</a:t>
              </a:r>
              <a:r>
                <a:rPr lang="en-US" altLang="zh-CN" sz="3200" dirty="0">
                  <a:solidFill>
                    <a:schemeClr val="bg1"/>
                  </a:solidFill>
                  <a:latin typeface="Arial" panose="020B0604020202020204" pitchFamily="34" charset="0"/>
                  <a:ea typeface="汉仪大宋简" panose="02010609000101010101" pitchFamily="49" charset="-122"/>
                  <a:cs typeface="Arial" panose="020B0604020202020204" pitchFamily="34" charset="0"/>
                </a:rPr>
                <a:t>19</a:t>
              </a:r>
              <a:r>
                <a:rPr lang="zh-CN" altLang="en-US" sz="3200" dirty="0">
                  <a:solidFill>
                    <a:schemeClr val="bg1"/>
                  </a:solidFill>
                  <a:latin typeface="Arial" panose="020B0604020202020204" pitchFamily="34" charset="0"/>
                  <a:ea typeface="汉仪大宋简" panose="02010609000101010101" pitchFamily="49" charset="-122"/>
                  <a:cs typeface="Arial" panose="020B0604020202020204" pitchFamily="34" charset="0"/>
                </a:rPr>
                <a:t>厘米长。</a:t>
              </a:r>
            </a:p>
          </p:txBody>
        </p:sp>
        <p:sp>
          <p:nvSpPr>
            <p:cNvPr id="20" name="右箭头 19"/>
            <p:cNvSpPr/>
            <p:nvPr/>
          </p:nvSpPr>
          <p:spPr>
            <a:xfrm rot="16200000">
              <a:off x="9984432" y="3791363"/>
              <a:ext cx="864096" cy="864096"/>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nvPr>
        </p:nvSpPr>
        <p:spPr>
          <a:xfrm>
            <a:off x="0" y="106600"/>
            <a:ext cx="9144000" cy="646331"/>
          </a:xfrm>
        </p:spPr>
        <p:txBody>
          <a:bodyPr/>
          <a:lstStyle/>
          <a:p>
            <a:r>
              <a:rPr lang="zh-CN" altLang="en-US" dirty="0"/>
              <a:t>塞浦路斯山 坚硬的石英岩</a:t>
            </a:r>
            <a:r>
              <a:rPr lang="zh-CN" altLang="en-US" dirty="0">
                <a:solidFill>
                  <a:srgbClr val="FF0000"/>
                </a:solidFill>
              </a:rPr>
              <a:t>*</a:t>
            </a: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71406" y="71414"/>
            <a:ext cx="8820472" cy="6186309"/>
          </a:xfrm>
          <a:prstGeom prst="rect">
            <a:avLst/>
          </a:prstGeom>
          <a:noFill/>
        </p:spPr>
        <p:txBody>
          <a:bodyPr wrap="square" rtlCol="0">
            <a:spAutoFit/>
          </a:bodyPr>
          <a:lstStyle/>
          <a:p>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塞浦路斯山</a:t>
            </a:r>
            <a:endParaRPr lang="en-US" altLang="zh-CN" sz="3600" dirty="0" smtClean="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是</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由</a:t>
            </a:r>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落基山</a:t>
            </a:r>
            <a:endParaRPr lang="en-US" altLang="zh-CN" sz="3600" dirty="0" smtClean="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抬升</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时，</a:t>
            </a:r>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下</a:t>
            </a:r>
            <a:endParaRPr lang="en-US" altLang="zh-CN" sz="3600" dirty="0" smtClean="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退</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的径流</a:t>
            </a:r>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沉</a:t>
            </a:r>
            <a:endParaRPr lang="en-US" altLang="zh-CN" sz="3600" dirty="0" smtClean="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积</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而成的</a:t>
            </a:r>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a:t>
            </a:r>
            <a:endParaRPr lang="en-US" altLang="zh-CN" sz="3600" dirty="0" smtClean="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径流</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也</a:t>
            </a:r>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冲蚀</a:t>
            </a:r>
            <a:endParaRPr lang="en-US" altLang="zh-CN" sz="3600" dirty="0" smtClean="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了</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之前的</a:t>
            </a:r>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沉</a:t>
            </a:r>
            <a:endParaRPr lang="en-US" altLang="zh-CN" sz="3600" dirty="0" smtClean="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积</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物，</a:t>
            </a:r>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形成</a:t>
            </a:r>
            <a:endParaRPr lang="en-US" altLang="zh-CN" sz="3600" dirty="0" smtClean="0">
              <a:latin typeface="汉仪大宋简" panose="02010609000101010101" pitchFamily="49" charset="-122"/>
              <a:ea typeface="汉仪大宋简" panose="02010609000101010101" pitchFamily="49" charset="-122"/>
              <a:cs typeface="Arial" panose="020B0604020202020204" pitchFamily="34" charset="0"/>
            </a:endParaRPr>
          </a:p>
          <a:p>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了</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夷平面</a:t>
            </a:r>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。无论是夷平面，还是移动了那么远的又大又重的岩</a:t>
            </a:r>
            <a:r>
              <a:rPr lang="zh-CN" altLang="en-US" sz="3600" smtClean="0">
                <a:latin typeface="汉仪大宋简" panose="02010609000101010101" pitchFamily="49" charset="-122"/>
                <a:ea typeface="汉仪大宋简" panose="02010609000101010101" pitchFamily="49" charset="-122"/>
                <a:cs typeface="Arial" panose="020B0604020202020204" pitchFamily="34" charset="0"/>
              </a:rPr>
              <a:t>石，古今一致论地</a:t>
            </a:r>
            <a:r>
              <a:rPr lang="zh-CN" altLang="en-US" sz="3600" dirty="0" smtClean="0">
                <a:latin typeface="汉仪大宋简" panose="02010609000101010101" pitchFamily="49" charset="-122"/>
                <a:ea typeface="汉仪大宋简" panose="02010609000101010101" pitchFamily="49" charset="-122"/>
                <a:cs typeface="Arial" panose="020B0604020202020204" pitchFamily="34" charset="0"/>
              </a:rPr>
              <a:t>质学家都无法解释</a:t>
            </a:r>
            <a:r>
              <a:rPr lang="zh-CN" altLang="en-US" sz="3600" dirty="0">
                <a:latin typeface="汉仪大宋简" panose="02010609000101010101" pitchFamily="49" charset="-122"/>
                <a:ea typeface="汉仪大宋简" panose="02010609000101010101" pitchFamily="49" charset="-122"/>
                <a:cs typeface="Arial" panose="020B0604020202020204" pitchFamily="34" charset="0"/>
              </a:rPr>
              <a:t>！</a:t>
            </a:r>
            <a:endParaRPr lang="en-US" sz="3600" dirty="0">
              <a:latin typeface="汉仪大宋简" panose="02010609000101010101" pitchFamily="49" charset="-122"/>
              <a:ea typeface="汉仪大宋简" panose="02010609000101010101" pitchFamily="49" charset="-122"/>
              <a:cs typeface="Arial" panose="020B0604020202020204" pitchFamily="34" charset="0"/>
            </a:endParaRPr>
          </a:p>
        </p:txBody>
      </p:sp>
      <p:sp>
        <p:nvSpPr>
          <p:cNvPr id="9" name="Content Placeholder 4"/>
          <p:cNvSpPr txBox="1">
            <a:spLocks/>
          </p:cNvSpPr>
          <p:nvPr/>
        </p:nvSpPr>
        <p:spPr>
          <a:xfrm>
            <a:off x="5607058" y="2334020"/>
            <a:ext cx="3195630" cy="4023368"/>
          </a:xfrm>
          <a:prstGeom prst="rect">
            <a:avLst/>
          </a:prstGeom>
        </p:spPr>
        <p:txBody>
          <a:bodyPr vert="horz">
            <a:noAutofit/>
          </a:bodyPr>
          <a:lstStyle/>
          <a:p>
            <a:pPr lvl="0">
              <a:buClr>
                <a:schemeClr val="accent1"/>
              </a:buClr>
              <a:buSzPct val="76000"/>
            </a:pPr>
            <a:endParaRPr lang="en-US" sz="2800" dirty="0">
              <a:latin typeface="Arial" pitchFamily="34" charset="0"/>
              <a:cs typeface="Arial" pitchFamily="34" charset="0"/>
            </a:endParaRPr>
          </a:p>
        </p:txBody>
      </p:sp>
      <p:grpSp>
        <p:nvGrpSpPr>
          <p:cNvPr id="3" name="Group 10"/>
          <p:cNvGrpSpPr/>
          <p:nvPr/>
        </p:nvGrpSpPr>
        <p:grpSpPr>
          <a:xfrm>
            <a:off x="2529123" y="129581"/>
            <a:ext cx="6472033" cy="4299551"/>
            <a:chOff x="142844" y="1558341"/>
            <a:chExt cx="6472033" cy="4299551"/>
          </a:xfrm>
        </p:grpSpPr>
        <p:grpSp>
          <p:nvGrpSpPr>
            <p:cNvPr id="4" name="组合 20"/>
            <p:cNvGrpSpPr/>
            <p:nvPr/>
          </p:nvGrpSpPr>
          <p:grpSpPr>
            <a:xfrm>
              <a:off x="179512" y="1589383"/>
              <a:ext cx="6435365" cy="4268509"/>
              <a:chOff x="1703512" y="908720"/>
              <a:chExt cx="8280919" cy="5492644"/>
            </a:xfrm>
          </p:grpSpPr>
          <p:pic>
            <p:nvPicPr>
              <p:cNvPr id="14"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tretch>
                <a:fillRect/>
              </a:stretch>
            </p:blipFill>
            <p:spPr bwMode="auto">
              <a:xfrm>
                <a:off x="1703512" y="908720"/>
                <a:ext cx="8280919" cy="5492644"/>
              </a:xfrm>
              <a:prstGeom prst="rect">
                <a:avLst/>
              </a:prstGeom>
              <a:noFill/>
            </p:spPr>
          </p:pic>
          <p:sp>
            <p:nvSpPr>
              <p:cNvPr id="21" name="TextBox 6"/>
              <p:cNvSpPr txBox="1"/>
              <p:nvPr/>
            </p:nvSpPr>
            <p:spPr>
              <a:xfrm>
                <a:off x="4506010" y="1683385"/>
                <a:ext cx="2549222" cy="673271"/>
              </a:xfrm>
              <a:prstGeom prst="rect">
                <a:avLst/>
              </a:prstGeom>
              <a:noFill/>
            </p:spPr>
            <p:txBody>
              <a:bodyPr wrap="square" rtlCol="0">
                <a:spAutoFit/>
              </a:bodyPr>
              <a:lstStyle/>
              <a:p>
                <a:r>
                  <a:rPr lang="zh-CN" altLang="en-US" sz="2800" b="1" smtClean="0">
                    <a:solidFill>
                      <a:schemeClr val="bg1"/>
                    </a:solidFill>
                    <a:latin typeface="微软雅黑" panose="020B0503020204020204" pitchFamily="34" charset="-122"/>
                    <a:ea typeface="微软雅黑" panose="020B0503020204020204" pitchFamily="34" charset="-122"/>
                  </a:rPr>
                  <a:t>大型圆</a:t>
                </a:r>
                <a:r>
                  <a:rPr lang="zh-CN" altLang="en-US" sz="2800" b="1" dirty="0">
                    <a:solidFill>
                      <a:schemeClr val="bg1"/>
                    </a:solidFill>
                    <a:latin typeface="微软雅黑" panose="020B0503020204020204" pitchFamily="34" charset="-122"/>
                    <a:ea typeface="微软雅黑" panose="020B0503020204020204" pitchFamily="34" charset="-122"/>
                  </a:rPr>
                  <a:t>滚石</a:t>
                </a:r>
              </a:p>
            </p:txBody>
          </p:sp>
          <p:sp>
            <p:nvSpPr>
              <p:cNvPr id="22" name="TextBox 8"/>
              <p:cNvSpPr txBox="1"/>
              <p:nvPr/>
            </p:nvSpPr>
            <p:spPr>
              <a:xfrm rot="20244694">
                <a:off x="3181758" y="3887147"/>
                <a:ext cx="3674455" cy="673271"/>
              </a:xfrm>
              <a:prstGeom prst="rect">
                <a:avLst/>
              </a:prstGeom>
              <a:noFill/>
              <a:effectLst>
                <a:outerShdw dist="38100" dir="1800000" algn="t" rotWithShape="0">
                  <a:prstClr val="black">
                    <a:alpha val="40000"/>
                  </a:prstClr>
                </a:outerShdw>
              </a:effectLst>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坚硬的沉积层</a:t>
                </a:r>
                <a:endParaRPr lang="en-US" sz="2800" b="1" dirty="0">
                  <a:solidFill>
                    <a:schemeClr val="bg1"/>
                  </a:solidFill>
                  <a:latin typeface="微软雅黑" panose="020B0503020204020204" pitchFamily="34" charset="-122"/>
                  <a:ea typeface="微软雅黑" panose="020B0503020204020204" pitchFamily="34" charset="-122"/>
                </a:endParaRPr>
              </a:p>
            </p:txBody>
          </p:sp>
          <p:sp>
            <p:nvSpPr>
              <p:cNvPr id="23" name="TextBox 9"/>
              <p:cNvSpPr txBox="1"/>
              <p:nvPr/>
            </p:nvSpPr>
            <p:spPr>
              <a:xfrm rot="20244694">
                <a:off x="4253329" y="4444464"/>
                <a:ext cx="3437394" cy="673271"/>
              </a:xfrm>
              <a:prstGeom prst="rect">
                <a:avLst/>
              </a:prstGeom>
              <a:noFill/>
              <a:effectLst>
                <a:outerShdw dist="38100" dir="1800000" algn="t" rotWithShape="0">
                  <a:prstClr val="black">
                    <a:alpha val="40000"/>
                  </a:prstClr>
                </a:outerShdw>
              </a:effectLst>
            </p:spPr>
            <p:txBody>
              <a:bodyPr wrap="square" rtlCol="0">
                <a:spAutoFit/>
              </a:bodyPr>
              <a:lstStyle/>
              <a:p>
                <a:r>
                  <a:rPr lang="zh-CN" altLang="en-US" sz="2800" b="1">
                    <a:solidFill>
                      <a:schemeClr val="bg1"/>
                    </a:solidFill>
                    <a:latin typeface="微软雅黑" panose="020B0503020204020204" pitchFamily="34" charset="-122"/>
                    <a:ea typeface="微软雅黑" panose="020B0503020204020204" pitchFamily="34" charset="-122"/>
                  </a:rPr>
                  <a:t>柔</a:t>
                </a:r>
                <a:r>
                  <a:rPr lang="zh-CN" altLang="en-US" sz="2800" b="1" dirty="0">
                    <a:solidFill>
                      <a:schemeClr val="bg1"/>
                    </a:solidFill>
                    <a:latin typeface="微软雅黑" panose="020B0503020204020204" pitchFamily="34" charset="-122"/>
                    <a:ea typeface="微软雅黑" panose="020B0503020204020204" pitchFamily="34" charset="-122"/>
                  </a:rPr>
                  <a:t>软的沉积层</a:t>
                </a:r>
                <a:endParaRPr lang="en-US" sz="2800" b="1" dirty="0">
                  <a:solidFill>
                    <a:schemeClr val="bg1"/>
                  </a:solidFill>
                  <a:latin typeface="微软雅黑" panose="020B0503020204020204" pitchFamily="34" charset="-122"/>
                  <a:ea typeface="微软雅黑" panose="020B0503020204020204" pitchFamily="34" charset="-122"/>
                </a:endParaRPr>
              </a:p>
            </p:txBody>
          </p:sp>
        </p:grpSp>
        <p:sp>
          <p:nvSpPr>
            <p:cNvPr id="13" name="TextBox 1"/>
            <p:cNvSpPr txBox="1"/>
            <p:nvPr/>
          </p:nvSpPr>
          <p:spPr>
            <a:xfrm>
              <a:off x="142844" y="1558341"/>
              <a:ext cx="3429024" cy="584775"/>
            </a:xfrm>
            <a:prstGeom prst="rect">
              <a:avLst/>
            </a:prstGeom>
            <a:noFill/>
            <a:effectLst>
              <a:outerShdw dist="38100" dir="1800000" algn="t" rotWithShape="0">
                <a:prstClr val="black">
                  <a:alpha val="40000"/>
                </a:prstClr>
              </a:outerShdw>
            </a:effectLst>
          </p:spPr>
          <p:txBody>
            <a:bodyPr wrap="square" rtlCol="0">
              <a:spAutoFit/>
            </a:bodyPr>
            <a:lstStyle/>
            <a:p>
              <a:r>
                <a:rPr lang="zh-CN" altLang="en-US" sz="3200" b="1" dirty="0" smtClean="0">
                  <a:solidFill>
                    <a:srgbClr val="FFFF00"/>
                  </a:solidFill>
                  <a:latin typeface="微软雅黑" panose="020B0503020204020204" pitchFamily="34" charset="-122"/>
                  <a:ea typeface="微软雅黑" panose="020B0503020204020204" pitchFamily="34" charset="-122"/>
                </a:rPr>
                <a:t>我们常常发</a:t>
              </a:r>
              <a:r>
                <a:rPr lang="zh-CN" altLang="en-US" sz="3200" b="1" smtClean="0">
                  <a:solidFill>
                    <a:srgbClr val="FFFF00"/>
                  </a:solidFill>
                  <a:latin typeface="微软雅黑" panose="020B0503020204020204" pitchFamily="34" charset="-122"/>
                  <a:ea typeface="微软雅黑" panose="020B0503020204020204" pitchFamily="34" charset="-122"/>
                </a:rPr>
                <a:t>现的：</a:t>
              </a:r>
              <a:endParaRPr lang="zh-CN" altLang="en-US" sz="3200" b="1" dirty="0">
                <a:solidFill>
                  <a:srgbClr val="FFFF00"/>
                </a:solidFill>
                <a:latin typeface="微软雅黑" panose="020B0503020204020204" pitchFamily="34" charset="-122"/>
                <a:ea typeface="微软雅黑" panose="020B0503020204020204" pitchFamily="34" charset="-122"/>
              </a:endParaRPr>
            </a:p>
          </p:txBody>
        </p:sp>
      </p:gr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副标题 3"/>
          <p:cNvSpPr>
            <a:spLocks noGrp="1"/>
          </p:cNvSpPr>
          <p:nvPr>
            <p:ph type="subTitle" idx="1"/>
          </p:nvPr>
        </p:nvSpPr>
        <p:spPr>
          <a:xfrm>
            <a:off x="0" y="71415"/>
            <a:ext cx="9144000" cy="646331"/>
          </a:xfrm>
        </p:spPr>
        <p:txBody>
          <a:bodyPr/>
          <a:lstStyle/>
          <a:p>
            <a:r>
              <a:rPr lang="zh-CN" altLang="en-US" dirty="0"/>
              <a:t>索取更多资料联系方式：</a:t>
            </a:r>
          </a:p>
        </p:txBody>
      </p:sp>
      <p:graphicFrame>
        <p:nvGraphicFramePr>
          <p:cNvPr id="15" name="表格 14"/>
          <p:cNvGraphicFramePr>
            <a:graphicFrameLocks noGrp="1"/>
          </p:cNvGraphicFramePr>
          <p:nvPr>
            <p:extLst>
              <p:ext uri="{D42A27DB-BD31-4B8C-83A1-F6EECF244321}">
                <p14:modId xmlns:p14="http://schemas.microsoft.com/office/powerpoint/2010/main" xmlns="" val="2973408125"/>
              </p:ext>
            </p:extLst>
          </p:nvPr>
        </p:nvGraphicFramePr>
        <p:xfrm>
          <a:off x="1547664" y="908721"/>
          <a:ext cx="6048672" cy="1295255"/>
        </p:xfrm>
        <a:graphic>
          <a:graphicData uri="http://schemas.openxmlformats.org/drawingml/2006/table">
            <a:tbl>
              <a:tblPr firstRow="1" bandRow="1">
                <a:effectLst>
                  <a:reflection blurRad="6350" stA="52000" endA="300" endPos="35000" dir="5400000" sy="-100000" algn="bl" rotWithShape="0"/>
                </a:effectLst>
                <a:tableStyleId>{5C22544A-7EE6-4342-B048-85BDC9FD1C3A}</a:tableStyleId>
              </a:tblPr>
              <a:tblGrid>
                <a:gridCol w="6048672"/>
              </a:tblGrid>
              <a:tr h="518261">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3200" b="1" dirty="0" smtClean="0">
                          <a:solidFill>
                            <a:schemeClr val="bg1"/>
                          </a:solidFill>
                          <a:effectLst/>
                          <a:latin typeface="微软雅黑" panose="020B0503020204020204" pitchFamily="34" charset="-122"/>
                          <a:ea typeface="微软雅黑" panose="020B0503020204020204" pitchFamily="34" charset="-122"/>
                          <a:cs typeface="Arial" panose="020B0604020202020204" pitchFamily="34" charset="0"/>
                        </a:rPr>
                        <a:t>联系邮箱：</a:t>
                      </a:r>
                    </a:p>
                  </a:txBody>
                  <a:tcPr>
                    <a:solidFill>
                      <a:srgbClr val="0265B6"/>
                    </a:solidFill>
                  </a:tcPr>
                </a:tc>
              </a:tr>
              <a:tr h="716135">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3200" b="1" dirty="0" smtClean="0">
                          <a:solidFill>
                            <a:srgbClr val="002954"/>
                          </a:solidFill>
                          <a:effectLst/>
                          <a:latin typeface="Arial" panose="020B0604020202020204" pitchFamily="34" charset="0"/>
                          <a:ea typeface="黑体" panose="02010609060101010101" pitchFamily="49" charset="-122"/>
                          <a:cs typeface="Arial" panose="020B0604020202020204" pitchFamily="34" charset="0"/>
                        </a:rPr>
                        <a:t>ChuangZaoLun@gmail.com</a:t>
                      </a:r>
                      <a:endParaRPr lang="zh-CN" altLang="en-US" sz="3200" b="1" dirty="0" smtClean="0">
                        <a:solidFill>
                          <a:srgbClr val="002954"/>
                        </a:solidFill>
                        <a:effectLst/>
                        <a:latin typeface="Arial" panose="020B0604020202020204" pitchFamily="34" charset="0"/>
                        <a:ea typeface="黑体" panose="02010609060101010101" pitchFamily="49" charset="-122"/>
                        <a:cs typeface="Arial" panose="020B0604020202020204" pitchFamily="34" charset="0"/>
                      </a:endParaRPr>
                    </a:p>
                  </a:txBody>
                  <a:tcPr/>
                </a:tc>
              </a:tr>
            </a:tbl>
          </a:graphicData>
        </a:graphic>
      </p:graphicFrame>
      <p:graphicFrame>
        <p:nvGraphicFramePr>
          <p:cNvPr id="16" name="表格 15"/>
          <p:cNvGraphicFramePr>
            <a:graphicFrameLocks noGrp="1"/>
          </p:cNvGraphicFramePr>
          <p:nvPr>
            <p:extLst>
              <p:ext uri="{D42A27DB-BD31-4B8C-83A1-F6EECF244321}">
                <p14:modId xmlns:p14="http://schemas.microsoft.com/office/powerpoint/2010/main" xmlns="" val="1036371208"/>
              </p:ext>
            </p:extLst>
          </p:nvPr>
        </p:nvGraphicFramePr>
        <p:xfrm>
          <a:off x="1547664" y="2270760"/>
          <a:ext cx="6048672" cy="1323997"/>
        </p:xfrm>
        <a:graphic>
          <a:graphicData uri="http://schemas.openxmlformats.org/drawingml/2006/table">
            <a:tbl>
              <a:tblPr firstRow="1" bandRow="1">
                <a:effectLst>
                  <a:reflection blurRad="6350" stA="52000" endA="300" endPos="35000" dir="5400000" sy="-100000" algn="bl" rotWithShape="0"/>
                </a:effectLst>
                <a:tableStyleId>{5C22544A-7EE6-4342-B048-85BDC9FD1C3A}</a:tableStyleId>
              </a:tblPr>
              <a:tblGrid>
                <a:gridCol w="6048672"/>
              </a:tblGrid>
              <a:tr h="484801">
                <a:tc>
                  <a:txBody>
                    <a:bodyPr/>
                    <a:lstStyle/>
                    <a:p>
                      <a:pPr marL="0" algn="l" defTabSz="685800" rtl="0" eaLnBrk="1" latinLnBrk="0" hangingPunct="1"/>
                      <a:r>
                        <a:rPr lang="zh-CN" altLang="en-US" sz="3200" b="1" kern="1200" dirty="0" smtClean="0">
                          <a:solidFill>
                            <a:schemeClr val="bg1"/>
                          </a:solidFill>
                          <a:effectLst/>
                          <a:latin typeface="微软雅黑" panose="020B0503020204020204" pitchFamily="34" charset="-122"/>
                          <a:ea typeface="微软雅黑" panose="020B0503020204020204" pitchFamily="34" charset="-122"/>
                          <a:cs typeface="Arial" panose="020B0604020202020204" pitchFamily="34" charset="0"/>
                        </a:rPr>
                        <a:t>国内创造论网站：</a:t>
                      </a:r>
                      <a:endParaRPr lang="zh-CN" altLang="en-US" sz="3200" b="1" kern="1200"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endParaRPr>
                    </a:p>
                  </a:txBody>
                  <a:tcPr>
                    <a:solidFill>
                      <a:srgbClr val="0265B6"/>
                    </a:solidFill>
                  </a:tcPr>
                </a:tc>
              </a:tr>
              <a:tr h="744877">
                <a:tc>
                  <a:txBody>
                    <a:bodyPr/>
                    <a:lstStyle/>
                    <a:p>
                      <a:pPr algn="l"/>
                      <a:r>
                        <a:rPr lang="en-US" altLang="zh-CN" sz="3200" b="1" kern="1200" dirty="0" smtClean="0">
                          <a:solidFill>
                            <a:srgbClr val="002954"/>
                          </a:solidFill>
                          <a:effectLst/>
                          <a:latin typeface="Arial" panose="020B0604020202020204" pitchFamily="34" charset="0"/>
                          <a:ea typeface="黑体" panose="02010609060101010101" pitchFamily="49" charset="-122"/>
                          <a:cs typeface="Arial" panose="020B0604020202020204" pitchFamily="34" charset="0"/>
                        </a:rPr>
                        <a:t>ChuangZaoLun.com</a:t>
                      </a:r>
                      <a:endParaRPr lang="zh-CN" altLang="en-US" sz="3200" b="1" kern="1200" dirty="0">
                        <a:solidFill>
                          <a:srgbClr val="002954"/>
                        </a:solidFill>
                        <a:effectLst/>
                        <a:latin typeface="Arial" panose="020B0604020202020204" pitchFamily="34" charset="0"/>
                        <a:ea typeface="黑体" panose="02010609060101010101" pitchFamily="49" charset="-122"/>
                        <a:cs typeface="Arial" panose="020B0604020202020204" pitchFamily="34" charset="0"/>
                      </a:endParaRPr>
                    </a:p>
                  </a:txBody>
                  <a:tcPr/>
                </a:tc>
              </a:tr>
            </a:tbl>
          </a:graphicData>
        </a:graphic>
      </p:graphicFrame>
      <p:graphicFrame>
        <p:nvGraphicFramePr>
          <p:cNvPr id="17" name="表格 16"/>
          <p:cNvGraphicFramePr>
            <a:graphicFrameLocks noGrp="1"/>
          </p:cNvGraphicFramePr>
          <p:nvPr>
            <p:extLst>
              <p:ext uri="{D42A27DB-BD31-4B8C-83A1-F6EECF244321}">
                <p14:modId xmlns:p14="http://schemas.microsoft.com/office/powerpoint/2010/main" xmlns="" val="3283910221"/>
              </p:ext>
            </p:extLst>
          </p:nvPr>
        </p:nvGraphicFramePr>
        <p:xfrm>
          <a:off x="1547664" y="5007064"/>
          <a:ext cx="6048672" cy="1279456"/>
        </p:xfrm>
        <a:graphic>
          <a:graphicData uri="http://schemas.openxmlformats.org/drawingml/2006/table">
            <a:tbl>
              <a:tblPr firstRow="1" bandRow="1">
                <a:effectLst>
                  <a:reflection blurRad="6350" stA="52000" endA="300" endPos="35000" dir="5400000" sy="-100000" algn="bl" rotWithShape="0"/>
                </a:effectLst>
                <a:tableStyleId>{5C22544A-7EE6-4342-B048-85BDC9FD1C3A}</a:tableStyleId>
              </a:tblPr>
              <a:tblGrid>
                <a:gridCol w="6048672"/>
              </a:tblGrid>
              <a:tr h="582930">
                <a:tc>
                  <a:txBody>
                    <a:bodyPr/>
                    <a:lstStyle/>
                    <a:p>
                      <a:pPr algn="l"/>
                      <a:r>
                        <a:rPr lang="zh-CN" altLang="en-US" sz="3200" b="1" dirty="0" smtClean="0">
                          <a:solidFill>
                            <a:schemeClr val="bg1"/>
                          </a:solidFill>
                          <a:effectLst/>
                          <a:latin typeface="微软雅黑" panose="020B0503020204020204" pitchFamily="34" charset="-122"/>
                          <a:ea typeface="微软雅黑" panose="020B0503020204020204" pitchFamily="34" charset="-122"/>
                          <a:cs typeface="Arial" panose="020B0604020202020204" pitchFamily="34" charset="0"/>
                        </a:rPr>
                        <a:t>国际创造事工网站：</a:t>
                      </a:r>
                      <a:endParaRPr lang="zh-CN" altLang="en-US" sz="3200" b="1" dirty="0">
                        <a:solidFill>
                          <a:schemeClr val="bg1"/>
                        </a:solidFill>
                        <a:effectLst/>
                        <a:latin typeface="微软雅黑" panose="020B0503020204020204" pitchFamily="34" charset="-122"/>
                        <a:ea typeface="微软雅黑" panose="020B0503020204020204" pitchFamily="34" charset="-122"/>
                        <a:cs typeface="Arial" panose="020B0604020202020204" pitchFamily="34" charset="0"/>
                      </a:endParaRPr>
                    </a:p>
                  </a:txBody>
                  <a:tcPr>
                    <a:solidFill>
                      <a:srgbClr val="0265B6"/>
                    </a:solidFill>
                  </a:tcPr>
                </a:tc>
              </a:tr>
              <a:tr h="696526">
                <a:tc>
                  <a:txBody>
                    <a:bodyPr/>
                    <a:lstStyle/>
                    <a:p>
                      <a:pPr algn="l"/>
                      <a:r>
                        <a:rPr lang="en-US" altLang="zh-CN" sz="3200" b="1" dirty="0" smtClean="0">
                          <a:solidFill>
                            <a:srgbClr val="002954"/>
                          </a:solidFill>
                          <a:effectLst/>
                          <a:latin typeface="Arial" panose="020B0604020202020204" pitchFamily="34" charset="0"/>
                          <a:ea typeface="黑体" panose="02010609060101010101" pitchFamily="49" charset="-122"/>
                          <a:cs typeface="Arial" panose="020B0604020202020204" pitchFamily="34" charset="0"/>
                        </a:rPr>
                        <a:t>Chinese.Creation.com</a:t>
                      </a:r>
                      <a:endParaRPr lang="zh-CN" altLang="en-US" sz="3200" b="1" dirty="0">
                        <a:solidFill>
                          <a:srgbClr val="002954"/>
                        </a:solidFill>
                        <a:effectLst/>
                        <a:latin typeface="Arial" panose="020B0604020202020204" pitchFamily="34" charset="0"/>
                        <a:ea typeface="黑体" panose="02010609060101010101" pitchFamily="49" charset="-122"/>
                        <a:cs typeface="Arial" panose="020B0604020202020204" pitchFamily="34" charset="0"/>
                      </a:endParaRPr>
                    </a:p>
                  </a:txBody>
                  <a:tcPr/>
                </a:tc>
              </a:tr>
            </a:tbl>
          </a:graphicData>
        </a:graphic>
      </p:graphicFrame>
      <p:graphicFrame>
        <p:nvGraphicFramePr>
          <p:cNvPr id="20" name="表格 19"/>
          <p:cNvGraphicFramePr>
            <a:graphicFrameLocks noGrp="1"/>
          </p:cNvGraphicFramePr>
          <p:nvPr>
            <p:extLst>
              <p:ext uri="{D42A27DB-BD31-4B8C-83A1-F6EECF244321}">
                <p14:modId xmlns:p14="http://schemas.microsoft.com/office/powerpoint/2010/main" xmlns="" val="1992864284"/>
              </p:ext>
            </p:extLst>
          </p:nvPr>
        </p:nvGraphicFramePr>
        <p:xfrm>
          <a:off x="1547664" y="3638912"/>
          <a:ext cx="6048672" cy="1165860"/>
        </p:xfrm>
        <a:graphic>
          <a:graphicData uri="http://schemas.openxmlformats.org/drawingml/2006/table">
            <a:tbl>
              <a:tblPr firstRow="1" bandRow="1">
                <a:effectLst>
                  <a:reflection blurRad="6350" stA="52000" endA="300" endPos="35000" dir="5400000" sy="-100000" algn="bl" rotWithShape="0"/>
                </a:effectLst>
                <a:tableStyleId>{5C22544A-7EE6-4342-B048-85BDC9FD1C3A}</a:tableStyleId>
              </a:tblPr>
              <a:tblGrid>
                <a:gridCol w="6048672"/>
              </a:tblGrid>
              <a:tr h="58293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3200" b="1" kern="1200" dirty="0" smtClean="0">
                          <a:solidFill>
                            <a:schemeClr val="bg1"/>
                          </a:solidFill>
                          <a:effectLst/>
                          <a:latin typeface="微软雅黑" panose="020B0503020204020204" pitchFamily="34" charset="-122"/>
                          <a:ea typeface="微软雅黑" panose="020B0503020204020204" pitchFamily="34" charset="-122"/>
                          <a:cs typeface="Arial" panose="020B0604020202020204" pitchFamily="34" charset="0"/>
                        </a:rPr>
                        <a:t>微信公众号：</a:t>
                      </a:r>
                    </a:p>
                  </a:txBody>
                  <a:tcPr>
                    <a:solidFill>
                      <a:srgbClr val="0265B6"/>
                    </a:solidFill>
                  </a:tcPr>
                </a:tc>
              </a:tr>
              <a:tr h="582930">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zh-CN" altLang="en-US" sz="3200" b="1" dirty="0" smtClean="0">
                          <a:solidFill>
                            <a:srgbClr val="002954"/>
                          </a:solidFill>
                          <a:effectLst/>
                          <a:latin typeface="Arial" panose="020B0604020202020204" pitchFamily="34" charset="0"/>
                          <a:ea typeface="黑体" panose="02010609060101010101" pitchFamily="49" charset="-122"/>
                          <a:cs typeface="Arial" panose="020B0604020202020204" pitchFamily="34" charset="0"/>
                        </a:rPr>
                        <a:t>创造科学</a:t>
                      </a:r>
                      <a:endParaRPr lang="en-US" altLang="zh-CN" sz="3200" b="1" dirty="0" smtClean="0">
                        <a:solidFill>
                          <a:srgbClr val="002954"/>
                        </a:solidFill>
                        <a:effectLst/>
                        <a:latin typeface="Arial" panose="020B0604020202020204" pitchFamily="34" charset="0"/>
                        <a:ea typeface="黑体" panose="02010609060101010101" pitchFamily="49" charset="-122"/>
                        <a:cs typeface="Arial" panose="020B0604020202020204" pitchFamily="34" charset="0"/>
                      </a:endParaRPr>
                    </a:p>
                  </a:txBody>
                  <a:tcPr/>
                </a:tc>
              </a:tr>
            </a:tbl>
          </a:graphicData>
        </a:graphic>
      </p:graphicFrame>
      <p:sp>
        <p:nvSpPr>
          <p:cNvPr id="8" name="Title 7"/>
          <p:cNvSpPr>
            <a:spLocks noGrp="1"/>
          </p:cNvSpPr>
          <p:nvPr>
            <p:ph type="ctrTitle"/>
          </p:nvPr>
        </p:nvSpPr>
        <p:spPr/>
        <p:txBody>
          <a:bodyPr/>
          <a:lstStyle/>
          <a:p>
            <a:endParaRPr lang="en-US"/>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09800" y="1204930"/>
            <a:ext cx="4724400" cy="4724400"/>
          </a:xfrm>
          <a:prstGeom prst="rect">
            <a:avLst/>
          </a:prstGeom>
          <a:effectLst>
            <a:outerShdw blurRad="139700" dist="76200" dir="5400000" algn="t" rotWithShape="0">
              <a:prstClr val="black">
                <a:alpha val="40000"/>
              </a:prstClr>
            </a:outerShdw>
          </a:effectLst>
        </p:spPr>
      </p:pic>
      <p:sp>
        <p:nvSpPr>
          <p:cNvPr id="6" name="副标题 3"/>
          <p:cNvSpPr txBox="1">
            <a:spLocks/>
          </p:cNvSpPr>
          <p:nvPr/>
        </p:nvSpPr>
        <p:spPr>
          <a:xfrm>
            <a:off x="0" y="71415"/>
            <a:ext cx="9144000" cy="646331"/>
          </a:xfrm>
          <a:prstGeom prst="rect">
            <a:avLst/>
          </a:prstGeom>
        </p:spPr>
        <p:txBody>
          <a:bodyPr/>
          <a:lstStyle/>
          <a:p>
            <a:pPr marL="274320" indent="-274320" algn="ctr">
              <a:spcBef>
                <a:spcPts val="600"/>
              </a:spcBef>
              <a:buClr>
                <a:schemeClr val="accent1"/>
              </a:buClr>
              <a:buSzPct val="76000"/>
            </a:pP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公众号：创造科学</a:t>
            </a:r>
            <a:endPar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 xmlns:p14="http://schemas.microsoft.com/office/powerpoint/2010/main" val="3481405933"/>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46743" y="2362201"/>
            <a:ext cx="3354258" cy="2246769"/>
          </a:xfrm>
          <a:prstGeom prst="rect">
            <a:avLst/>
          </a:prstGeom>
        </p:spPr>
        <p:txBody>
          <a:bodyPr wrap="square">
            <a:spAutoFit/>
          </a:bodyPr>
          <a:lstStyle/>
          <a:p>
            <a:pPr algn="just"/>
            <a:r>
              <a:rPr lang="zh-CN" altLang="en-US" sz="4000" dirty="0">
                <a:latin typeface="方正粗宋简体" panose="03000509000000000000" pitchFamily="65" charset="-122"/>
                <a:ea typeface="方正粗宋简体" panose="03000509000000000000" pitchFamily="65" charset="-122"/>
              </a:rPr>
              <a:t>店铺名称：</a:t>
            </a:r>
            <a:endParaRPr lang="en-US" altLang="zh-CN" sz="4000" dirty="0">
              <a:latin typeface="方正粗宋简体" panose="03000509000000000000" pitchFamily="65" charset="-122"/>
              <a:ea typeface="方正粗宋简体" panose="03000509000000000000" pitchFamily="65" charset="-122"/>
            </a:endParaRPr>
          </a:p>
          <a:p>
            <a:pPr algn="just"/>
            <a:endParaRPr lang="en-US" altLang="zh-CN" sz="4000" dirty="0">
              <a:latin typeface="方正粗宋简体" panose="03000509000000000000" pitchFamily="65" charset="-122"/>
              <a:ea typeface="方正粗宋简体" panose="03000509000000000000" pitchFamily="65" charset="-122"/>
            </a:endParaRPr>
          </a:p>
          <a:p>
            <a:pPr algn="just"/>
            <a:r>
              <a:rPr lang="zh-CN" altLang="en-US" sz="6000" dirty="0">
                <a:solidFill>
                  <a:srgbClr val="024C89"/>
                </a:solidFill>
                <a:latin typeface="方正粗宋简体" panose="03000509000000000000" pitchFamily="65" charset="-122"/>
                <a:ea typeface="方正粗宋简体" panose="03000509000000000000" pitchFamily="65" charset="-122"/>
              </a:rPr>
              <a:t>生命之粮</a:t>
            </a:r>
          </a:p>
        </p:txBody>
      </p:sp>
      <p:sp>
        <p:nvSpPr>
          <p:cNvPr id="14" name="矩形 13"/>
          <p:cNvSpPr/>
          <p:nvPr/>
        </p:nvSpPr>
        <p:spPr>
          <a:xfrm>
            <a:off x="5729850" y="4267200"/>
            <a:ext cx="184731" cy="707886"/>
          </a:xfrm>
          <a:prstGeom prst="rect">
            <a:avLst/>
          </a:prstGeom>
        </p:spPr>
        <p:txBody>
          <a:bodyPr wrap="none">
            <a:spAutoFit/>
          </a:bodyPr>
          <a:lstStyle/>
          <a:p>
            <a:pPr algn="just"/>
            <a:endParaRPr lang="zh-CN" altLang="en-US" sz="4000" dirty="0">
              <a:solidFill>
                <a:srgbClr val="024C89"/>
              </a:solidFill>
              <a:latin typeface="方正粗宋简体" panose="03000509000000000000" pitchFamily="65" charset="-122"/>
              <a:ea typeface="方正粗宋简体" panose="03000509000000000000" pitchFamily="65" charset="-122"/>
            </a:endParaRPr>
          </a:p>
        </p:txBody>
      </p:sp>
      <p:pic>
        <p:nvPicPr>
          <p:cNvPr id="9" name="图片 8"/>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066800" y="1828800"/>
            <a:ext cx="2895600" cy="2895600"/>
          </a:xfrm>
          <a:prstGeom prst="rect">
            <a:avLst/>
          </a:prstGeom>
        </p:spPr>
      </p:pic>
      <p:sp>
        <p:nvSpPr>
          <p:cNvPr id="8" name="副标题 3"/>
          <p:cNvSpPr txBox="1">
            <a:spLocks/>
          </p:cNvSpPr>
          <p:nvPr/>
        </p:nvSpPr>
        <p:spPr>
          <a:xfrm>
            <a:off x="0" y="71415"/>
            <a:ext cx="9144000" cy="646331"/>
          </a:xfrm>
          <a:prstGeom prst="rect">
            <a:avLst/>
          </a:prstGeom>
        </p:spPr>
        <p:txBody>
          <a:bodyPr/>
          <a:lstStyle/>
          <a:p>
            <a:pPr marL="274320" indent="-274320" algn="ctr">
              <a:spcBef>
                <a:spcPts val="600"/>
              </a:spcBef>
              <a:buClr>
                <a:schemeClr val="accent1"/>
              </a:buClr>
              <a:buSzPct val="76000"/>
            </a:pP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淘宝店：生命之粮</a:t>
            </a:r>
            <a:endParaRPr lang="zh-CN" altLang="en-US" sz="3600" b="1" dirty="0">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 xmlns:p14="http://schemas.microsoft.com/office/powerpoint/2010/main" val="1082446280"/>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533400" y="1780083"/>
            <a:ext cx="3537735" cy="4163517"/>
            <a:chOff x="533400" y="1570473"/>
            <a:chExt cx="3537735" cy="4163517"/>
          </a:xfrm>
        </p:grpSpPr>
        <p:pic>
          <p:nvPicPr>
            <p:cNvPr id="33" name="图片 3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1570473"/>
              <a:ext cx="2826249" cy="3787419"/>
            </a:xfrm>
            <a:prstGeom prst="rect">
              <a:avLst/>
            </a:prstGeom>
            <a:effectLst>
              <a:reflection stA="16000" endPos="17000" dist="304800" dir="5400000" sy="-100000" algn="bl" rotWithShape="0"/>
            </a:effectLst>
          </p:spPr>
        </p:pic>
        <p:pic>
          <p:nvPicPr>
            <p:cNvPr id="35" name="图片 3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33400" y="5257800"/>
              <a:ext cx="3537735" cy="476190"/>
            </a:xfrm>
            <a:prstGeom prst="rect">
              <a:avLst/>
            </a:prstGeom>
          </p:spPr>
        </p:pic>
      </p:grpSp>
      <p:grpSp>
        <p:nvGrpSpPr>
          <p:cNvPr id="3" name="组合 1"/>
          <p:cNvGrpSpPr/>
          <p:nvPr/>
        </p:nvGrpSpPr>
        <p:grpSpPr>
          <a:xfrm>
            <a:off x="3810000" y="1581210"/>
            <a:ext cx="4724400" cy="4191001"/>
            <a:chOff x="3810000" y="1371600"/>
            <a:chExt cx="4724400" cy="4191001"/>
          </a:xfrm>
        </p:grpSpPr>
        <p:sp>
          <p:nvSpPr>
            <p:cNvPr id="36" name="L 形 35"/>
            <p:cNvSpPr/>
            <p:nvPr/>
          </p:nvSpPr>
          <p:spPr>
            <a:xfrm rot="5400000">
              <a:off x="3657600" y="15240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rot="16200000">
              <a:off x="8115300" y="5143501"/>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962400" y="1524000"/>
              <a:ext cx="4495800" cy="3970318"/>
            </a:xfrm>
            <a:prstGeom prst="rect">
              <a:avLst/>
            </a:prstGeom>
          </p:spPr>
          <p:txBody>
            <a:bodyPr wrap="square">
              <a:spAutoFit/>
            </a:bodyPr>
            <a:lstStyle/>
            <a:p>
              <a:r>
                <a:rPr lang="zh-CN" altLang="en-US" sz="2800" dirty="0" smtClean="0">
                  <a:latin typeface="华文中宋" panose="02010600040101010101" pitchFamily="2" charset="-122"/>
                  <a:ea typeface="华文中宋" panose="02010600040101010101" pitchFamily="2" charset="-122"/>
                </a:rPr>
                <a:t>是一本深入浅出的创造科学护教著作。书中涵盖内容全面，通俗易懂，图文并茂，用不多的篇幅化解了人们观念中科学与圣经的矛盾。对猿猴还是亚当，创造还是进化，圣经和科学，恐龙和化石等困惑做出解答，尤其适合青少年和慕道友。</a:t>
              </a:r>
              <a:endParaRPr lang="zh-CN" altLang="en-US" sz="2800" dirty="0">
                <a:latin typeface="华文中宋" panose="02010600040101010101" pitchFamily="2" charset="-122"/>
                <a:ea typeface="华文中宋" panose="02010600040101010101" pitchFamily="2" charset="-122"/>
              </a:endParaRPr>
            </a:p>
          </p:txBody>
        </p:sp>
      </p:grpSp>
      <p:grpSp>
        <p:nvGrpSpPr>
          <p:cNvPr id="4" name="组合 19"/>
          <p:cNvGrpSpPr/>
          <p:nvPr/>
        </p:nvGrpSpPr>
        <p:grpSpPr>
          <a:xfrm>
            <a:off x="-670" y="6282000"/>
            <a:ext cx="9144837" cy="718677"/>
            <a:chOff x="-670" y="6282000"/>
            <a:chExt cx="12192892" cy="718677"/>
          </a:xfrm>
        </p:grpSpPr>
        <p:sp>
          <p:nvSpPr>
            <p:cNvPr id="21" name="矩形 20"/>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582" y="6282000"/>
              <a:ext cx="1067220" cy="718677"/>
            </a:xfrm>
            <a:prstGeom prst="rect">
              <a:avLst/>
            </a:prstGeom>
          </p:spPr>
        </p:pic>
      </p:grpSp>
      <p:sp>
        <p:nvSpPr>
          <p:cNvPr id="20" name="Title 6"/>
          <p:cNvSpPr>
            <a:spLocks noGrp="1"/>
          </p:cNvSpPr>
          <p:nvPr>
            <p:ph type="title"/>
          </p:nvPr>
        </p:nvSpPr>
        <p:spPr>
          <a:xfrm>
            <a:off x="0" y="106601"/>
            <a:ext cx="9144000" cy="646331"/>
          </a:xfrm>
        </p:spPr>
        <p:txBody>
          <a:bodyPr>
            <a:normAutofit/>
          </a:bodyPr>
          <a:lstStyle/>
          <a:p>
            <a:pPr algn="ctr"/>
            <a:r>
              <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创造论的奇妙故事</a:t>
            </a:r>
            <a:r>
              <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a:t>
            </a:r>
            <a:endPar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xmlns="" val="34036059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6866" name="Rectangle 2" hidden="1"/>
          <p:cNvSpPr>
            <a:spLocks noGrp="1" noChangeArrowheads="1"/>
          </p:cNvSpPr>
          <p:nvPr>
            <p:ph type="title"/>
          </p:nvPr>
        </p:nvSpPr>
        <p:spPr/>
        <p:txBody>
          <a:bodyPr>
            <a:normAutofit fontScale="90000"/>
          </a:bodyPr>
          <a:lstStyle/>
          <a:p>
            <a:pPr eaLnBrk="1" hangingPunct="1">
              <a:defRPr/>
            </a:pPr>
            <a:r>
              <a:rPr lang="en-US" smtClean="0"/>
              <a:t>Billions of Dead Things 00058</a:t>
            </a:r>
            <a:endParaRPr lang="en-US" dirty="0" smtClean="0"/>
          </a:p>
        </p:txBody>
      </p:sp>
      <p:pic>
        <p:nvPicPr>
          <p:cNvPr id="16" name="Picture 3" descr="Bil of Dead Things 00058"/>
          <p:cNvPicPr>
            <a:picLocks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a:xfrm>
            <a:off x="-32" y="0"/>
            <a:ext cx="9144032" cy="6381328"/>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17" name="Text Box 4"/>
          <p:cNvSpPr txBox="1">
            <a:spLocks noChangeArrowheads="1"/>
          </p:cNvSpPr>
          <p:nvPr/>
        </p:nvSpPr>
        <p:spPr bwMode="auto">
          <a:xfrm>
            <a:off x="467544" y="1210286"/>
            <a:ext cx="8153400" cy="445096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fontAlgn="t">
              <a:lnSpc>
                <a:spcPts val="3900"/>
              </a:lnSpc>
              <a:spcBef>
                <a:spcPct val="30000"/>
              </a:spcBef>
              <a:spcAft>
                <a:spcPct val="0"/>
              </a:spcAft>
              <a:defRPr/>
            </a:pPr>
            <a:r>
              <a:rPr lang="zh-CN" altLang="en-US" sz="5400" dirty="0">
                <a:solidFill>
                  <a:srgbClr val="FFFFFF"/>
                </a:solidFill>
                <a:latin typeface="Arial" panose="020B0604020202020204" pitchFamily="34" charset="0"/>
                <a:ea typeface="汉仪大宋简" panose="02010609000101010101" pitchFamily="49" charset="-122"/>
                <a:cs typeface="Arial" panose="020B0604020202020204" pitchFamily="34" charset="0"/>
              </a:rPr>
              <a:t>世界</a:t>
            </a:r>
            <a:r>
              <a:rPr lang="zh-CN" altLang="en-US" sz="5400" dirty="0" smtClean="0">
                <a:solidFill>
                  <a:srgbClr val="FFFFFF"/>
                </a:solidFill>
                <a:latin typeface="Arial" panose="020B0604020202020204" pitchFamily="34" charset="0"/>
                <a:ea typeface="汉仪大宋简" panose="02010609000101010101" pitchFamily="49" charset="-122"/>
                <a:cs typeface="Arial" panose="020B0604020202020204" pitchFamily="34" charset="0"/>
              </a:rPr>
              <a:t>各地</a:t>
            </a:r>
          </a:p>
          <a:p>
            <a:pPr algn="ctr" fontAlgn="t">
              <a:lnSpc>
                <a:spcPts val="3900"/>
              </a:lnSpc>
              <a:spcBef>
                <a:spcPct val="30000"/>
              </a:spcBef>
              <a:spcAft>
                <a:spcPct val="0"/>
              </a:spcAft>
              <a:defRPr/>
            </a:pPr>
            <a:r>
              <a:rPr lang="zh-CN" altLang="en-US" sz="5400" dirty="0" smtClean="0">
                <a:solidFill>
                  <a:srgbClr val="FFFFFF"/>
                </a:solidFill>
                <a:latin typeface="Arial" panose="020B0604020202020204" pitchFamily="34" charset="0"/>
                <a:ea typeface="汉仪大宋简" panose="02010609000101010101" pitchFamily="49" charset="-122"/>
                <a:cs typeface="Arial" panose="020B0604020202020204" pitchFamily="34" charset="0"/>
              </a:rPr>
              <a:t>有数不胜数的生物</a:t>
            </a:r>
          </a:p>
          <a:p>
            <a:pPr algn="ctr" fontAlgn="t">
              <a:lnSpc>
                <a:spcPts val="3900"/>
              </a:lnSpc>
              <a:spcBef>
                <a:spcPct val="30000"/>
              </a:spcBef>
              <a:spcAft>
                <a:spcPct val="0"/>
              </a:spcAft>
              <a:defRPr/>
            </a:pPr>
            <a:r>
              <a:rPr lang="zh-CN" altLang="en-US" sz="5400" dirty="0" smtClean="0">
                <a:solidFill>
                  <a:srgbClr val="FFFFFF"/>
                </a:solidFill>
                <a:latin typeface="Arial" panose="020B0604020202020204" pitchFamily="34" charset="0"/>
                <a:ea typeface="汉仪大宋简" panose="02010609000101010101" pitchFamily="49" charset="-122"/>
                <a:cs typeface="Arial" panose="020B0604020202020204" pitchFamily="34" charset="0"/>
              </a:rPr>
              <a:t>被埋在水下沉积的岩层中</a:t>
            </a:r>
            <a:endParaRPr lang="en-US" altLang="zh-CN" sz="5400" dirty="0" smtClean="0">
              <a:solidFill>
                <a:srgbClr val="FFFFFF"/>
              </a:solidFill>
              <a:latin typeface="Arial" panose="020B0604020202020204" pitchFamily="34" charset="0"/>
              <a:ea typeface="汉仪大宋简" panose="02010609000101010101" pitchFamily="49" charset="-122"/>
              <a:cs typeface="Arial" panose="020B0604020202020204" pitchFamily="34" charset="0"/>
            </a:endParaRPr>
          </a:p>
          <a:p>
            <a:pPr algn="ctr" fontAlgn="t">
              <a:lnSpc>
                <a:spcPts val="4000"/>
              </a:lnSpc>
              <a:spcBef>
                <a:spcPts val="600"/>
              </a:spcBef>
              <a:spcAft>
                <a:spcPct val="0"/>
              </a:spcAft>
              <a:defRPr/>
            </a:pPr>
            <a:r>
              <a:rPr lang="en-US" sz="4000" b="1" dirty="0" smtClean="0">
                <a:solidFill>
                  <a:srgbClr val="FFFFFF"/>
                </a:solidFill>
                <a:latin typeface="Arial" panose="020B0604020202020204" pitchFamily="34" charset="0"/>
                <a:ea typeface="汉仪大宋简" panose="02010609000101010101" pitchFamily="49" charset="-122"/>
                <a:cs typeface="Arial" panose="020B0604020202020204" pitchFamily="34" charset="0"/>
              </a:rPr>
              <a:t>Billions </a:t>
            </a:r>
            <a:r>
              <a:rPr lang="en-US" sz="40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of dead things</a:t>
            </a:r>
          </a:p>
          <a:p>
            <a:pPr algn="ctr" fontAlgn="t">
              <a:lnSpc>
                <a:spcPts val="4000"/>
              </a:lnSpc>
              <a:spcBef>
                <a:spcPts val="600"/>
              </a:spcBef>
              <a:spcAft>
                <a:spcPct val="0"/>
              </a:spcAft>
              <a:defRPr/>
            </a:pPr>
            <a:r>
              <a:rPr lang="en-US" sz="40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Buried in rock layers</a:t>
            </a:r>
          </a:p>
          <a:p>
            <a:pPr algn="ctr" fontAlgn="t">
              <a:lnSpc>
                <a:spcPts val="4000"/>
              </a:lnSpc>
              <a:spcBef>
                <a:spcPts val="600"/>
              </a:spcBef>
              <a:spcAft>
                <a:spcPct val="0"/>
              </a:spcAft>
              <a:defRPr/>
            </a:pPr>
            <a:r>
              <a:rPr lang="en-US" sz="40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Laid down by water </a:t>
            </a:r>
          </a:p>
          <a:p>
            <a:pPr algn="ctr" fontAlgn="t">
              <a:lnSpc>
                <a:spcPts val="4000"/>
              </a:lnSpc>
              <a:spcBef>
                <a:spcPts val="600"/>
              </a:spcBef>
              <a:spcAft>
                <a:spcPct val="0"/>
              </a:spcAft>
              <a:defRPr/>
            </a:pPr>
            <a:r>
              <a:rPr lang="en-US" sz="4000" b="1" dirty="0">
                <a:solidFill>
                  <a:srgbClr val="FFFFFF"/>
                </a:solidFill>
                <a:latin typeface="Arial" panose="020B0604020202020204" pitchFamily="34" charset="0"/>
                <a:ea typeface="汉仪大宋简" panose="02010609000101010101" pitchFamily="49" charset="-122"/>
                <a:cs typeface="Arial" panose="020B0604020202020204" pitchFamily="34" charset="0"/>
              </a:rPr>
              <a:t>All over the earth</a:t>
            </a:r>
            <a:endParaRPr lang="zh-CN" altLang="en-US" sz="4000" b="1" dirty="0">
              <a:solidFill>
                <a:srgbClr val="FFFFFF"/>
              </a:solidFill>
              <a:latin typeface="Arial" panose="020B0604020202020204" pitchFamily="34" charset="0"/>
              <a:ea typeface="汉仪大宋简" panose="02010609000101010101" pitchFamily="49" charset="-122"/>
              <a:cs typeface="Arial" panose="020B0604020202020204" pitchFamily="34" charset="0"/>
            </a:endParaRPr>
          </a:p>
        </p:txBody>
      </p:sp>
    </p:spTree>
    <p:extLst>
      <p:ext uri="{BB962C8B-B14F-4D97-AF65-F5344CB8AC3E}">
        <p14:creationId xmlns="" xmlns:p14="http://schemas.microsoft.com/office/powerpoint/2010/main" val="9209617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1250"/>
                                  </p:stCondLst>
                                  <p:childTnLst>
                                    <p:set>
                                      <p:cBhvr>
                                        <p:cTn id="6" dur="1" fill="hold">
                                          <p:stCondLst>
                                            <p:cond delay="0"/>
                                          </p:stCondLst>
                                        </p:cTn>
                                        <p:tgtEl>
                                          <p:spTgt spid="17"/>
                                        </p:tgtEl>
                                        <p:attrNameLst>
                                          <p:attrName>style.visibility</p:attrName>
                                        </p:attrNameLst>
                                      </p:cBhvr>
                                      <p:to>
                                        <p:strVal val="visible"/>
                                      </p:to>
                                    </p:set>
                                    <p:animEffect transition="in" filter="wipe(up)">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4"/>
          <p:cNvSpPr>
            <a:spLocks noChangeArrowheads="1"/>
          </p:cNvSpPr>
          <p:nvPr/>
        </p:nvSpPr>
        <p:spPr bwMode="auto">
          <a:xfrm>
            <a:off x="1296300" y="-24"/>
            <a:ext cx="7704856" cy="720000"/>
          </a:xfrm>
          <a:prstGeom prst="rect">
            <a:avLst/>
          </a:prstGeom>
          <a:noFill/>
          <a:ln>
            <a:noFill/>
          </a:ln>
        </p:spPr>
        <p:txBody>
          <a:bodyPr anchor="ctr"/>
          <a:lstStyle/>
          <a:p>
            <a:pPr eaLnBrk="0" hangingPunct="0"/>
            <a:endParaRPr lang="zh-CN" altLang="en-US" sz="5400" dirty="0">
              <a:latin typeface="Arial" panose="020B0604020202020204" pitchFamily="34" charset="0"/>
              <a:ea typeface="汉仪大宋简" panose="02010609000101010101" pitchFamily="49" charset="-122"/>
              <a:cs typeface="Arial" panose="020B0604020202020204" pitchFamily="34" charset="0"/>
            </a:endParaRPr>
          </a:p>
        </p:txBody>
      </p:sp>
      <p:sp>
        <p:nvSpPr>
          <p:cNvPr id="7" name="Title 6"/>
          <p:cNvSpPr>
            <a:spLocks noGrp="1"/>
          </p:cNvSpPr>
          <p:nvPr>
            <p:ph type="title"/>
          </p:nvPr>
        </p:nvSpPr>
        <p:spPr>
          <a:xfrm>
            <a:off x="0" y="106601"/>
            <a:ext cx="9144000" cy="646331"/>
          </a:xfrm>
        </p:spPr>
        <p:txBody>
          <a:bodyPr/>
          <a:lstStyle/>
          <a:p>
            <a:r>
              <a:rPr lang="en-US" altLang="zh-CN" smtClean="0"/>
              <a:t>《</a:t>
            </a:r>
            <a:r>
              <a:rPr lang="zh-CN" altLang="en-US" smtClean="0"/>
              <a:t>创世答问</a:t>
            </a:r>
            <a:r>
              <a:rPr lang="en-US" altLang="zh-CN" smtClean="0"/>
              <a:t>》</a:t>
            </a:r>
            <a:endParaRPr lang="en-US"/>
          </a:p>
        </p:txBody>
      </p:sp>
      <p:pic>
        <p:nvPicPr>
          <p:cNvPr id="5" name="图片 3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7724" y="1505010"/>
            <a:ext cx="2822401" cy="4337567"/>
          </a:xfrm>
          <a:prstGeom prst="rect">
            <a:avLst/>
          </a:prstGeom>
          <a:effectLst>
            <a:reflection stA="16000" endPos="17000" dist="304800" dir="5400000" sy="-100000" algn="bl" rotWithShape="0"/>
          </a:effectLst>
        </p:spPr>
      </p:pic>
      <p:grpSp>
        <p:nvGrpSpPr>
          <p:cNvPr id="2" name="组合 1"/>
          <p:cNvGrpSpPr/>
          <p:nvPr/>
        </p:nvGrpSpPr>
        <p:grpSpPr>
          <a:xfrm>
            <a:off x="3810000" y="1581210"/>
            <a:ext cx="4800600" cy="4191001"/>
            <a:chOff x="3810000" y="1371600"/>
            <a:chExt cx="4800600" cy="4191001"/>
          </a:xfrm>
        </p:grpSpPr>
        <p:sp>
          <p:nvSpPr>
            <p:cNvPr id="10" name="L 形 35"/>
            <p:cNvSpPr/>
            <p:nvPr/>
          </p:nvSpPr>
          <p:spPr>
            <a:xfrm rot="5400000">
              <a:off x="3657600" y="15240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L 形 36"/>
            <p:cNvSpPr/>
            <p:nvPr/>
          </p:nvSpPr>
          <p:spPr>
            <a:xfrm rot="16200000">
              <a:off x="8115300" y="5143501"/>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37"/>
            <p:cNvSpPr/>
            <p:nvPr/>
          </p:nvSpPr>
          <p:spPr>
            <a:xfrm>
              <a:off x="3962400" y="1524000"/>
              <a:ext cx="4648200" cy="3908762"/>
            </a:xfrm>
            <a:prstGeom prst="rect">
              <a:avLst/>
            </a:prstGeom>
          </p:spPr>
          <p:txBody>
            <a:bodyPr wrap="square">
              <a:spAutoFit/>
            </a:bodyPr>
            <a:lstStyle/>
            <a:p>
              <a:r>
                <a:rPr lang="zh-CN" altLang="en-US" sz="3100" dirty="0" smtClean="0">
                  <a:latin typeface="华文中宋" panose="02010600040101010101" pitchFamily="2" charset="-122"/>
                  <a:ea typeface="华文中宋" panose="02010600040101010101" pitchFamily="2" charset="-122"/>
                </a:rPr>
                <a:t>本书不仅为基督徒排解许多疑难。很多人因受到进化论的灌输和万物起源问题的冲击而拒绝福音。本书的结实材料也可装备信徒，以正面回应这些对福音不感兴趣的人，是架上必备的参考书！</a:t>
              </a:r>
              <a:endParaRPr lang="zh-CN" altLang="en-US" sz="3100" dirty="0">
                <a:latin typeface="华文中宋" panose="02010600040101010101" pitchFamily="2" charset="-122"/>
                <a:ea typeface="华文中宋" panose="02010600040101010101" pitchFamily="2" charset="-122"/>
              </a:endParaRPr>
            </a:p>
          </p:txBody>
        </p:sp>
      </p:grpSp>
    </p:spTree>
    <p:extLst>
      <p:ext uri="{BB962C8B-B14F-4D97-AF65-F5344CB8AC3E}">
        <p14:creationId xmlns:p14="http://schemas.microsoft.com/office/powerpoint/2010/main" xmlns="" val="16075414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lstStyle/>
          <a:p>
            <a:endParaRPr lang="zh-CN" altLang="en-US" dirty="0"/>
          </a:p>
        </p:txBody>
      </p:sp>
      <p:sp>
        <p:nvSpPr>
          <p:cNvPr id="5" name="副标题 4"/>
          <p:cNvSpPr>
            <a:spLocks noGrp="1"/>
          </p:cNvSpPr>
          <p:nvPr>
            <p:ph type="subTitle" idx="1"/>
          </p:nvPr>
        </p:nvSpPr>
        <p:spPr>
          <a:xfrm>
            <a:off x="0" y="71415"/>
            <a:ext cx="9144000" cy="646331"/>
          </a:xfrm>
        </p:spPr>
        <p:txBody>
          <a:bodyPr/>
          <a:lstStyle/>
          <a:p>
            <a:r>
              <a:rPr lang="en-US" altLang="zh-CN" smtClean="0"/>
              <a:t>《</a:t>
            </a:r>
            <a:r>
              <a:rPr lang="zh-CN" altLang="en-US" smtClean="0"/>
              <a:t>年轻的地球</a:t>
            </a:r>
            <a:r>
              <a:rPr lang="en-US" altLang="zh-CN" smtClean="0"/>
              <a:t>》</a:t>
            </a:r>
            <a:endParaRPr lang="zh-CN" altLang="en-US" dirty="0"/>
          </a:p>
        </p:txBody>
      </p:sp>
      <p:sp>
        <p:nvSpPr>
          <p:cNvPr id="16" name="标题 1"/>
          <p:cNvSpPr txBox="1">
            <a:spLocks/>
          </p:cNvSpPr>
          <p:nvPr/>
        </p:nvSpPr>
        <p:spPr>
          <a:xfrm>
            <a:off x="395536" y="116632"/>
            <a:ext cx="7272808" cy="494570"/>
          </a:xfrm>
          <a:prstGeom prst="rect">
            <a:avLst/>
          </a:prstGeom>
        </p:spPr>
        <p:txBody>
          <a:bodyP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zh-CN" altLang="en-US" sz="2900" b="1" dirty="0">
              <a:solidFill>
                <a:prstClr val="black">
                  <a:lumMod val="95000"/>
                  <a:lumOff val="5000"/>
                </a:prstClr>
              </a:solidFill>
              <a:latin typeface="微软雅黑" pitchFamily="34" charset="-122"/>
              <a:ea typeface="微软雅黑" pitchFamily="34" charset="-122"/>
            </a:endParaRPr>
          </a:p>
        </p:txBody>
      </p:sp>
      <p:pic>
        <p:nvPicPr>
          <p:cNvPr id="9" name="图片 3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57158" y="1079668"/>
            <a:ext cx="3714776" cy="5063977"/>
          </a:xfrm>
          <a:prstGeom prst="rect">
            <a:avLst/>
          </a:prstGeom>
          <a:effectLst>
            <a:reflection stA="16000" endPos="17000" dist="304800" dir="5400000" sy="-100000" algn="bl" rotWithShape="0"/>
          </a:effectLst>
        </p:spPr>
      </p:pic>
      <p:grpSp>
        <p:nvGrpSpPr>
          <p:cNvPr id="2" name="组合 1"/>
          <p:cNvGrpSpPr/>
          <p:nvPr/>
        </p:nvGrpSpPr>
        <p:grpSpPr>
          <a:xfrm>
            <a:off x="4205318" y="1643050"/>
            <a:ext cx="4724400" cy="3810001"/>
            <a:chOff x="3810000" y="1752600"/>
            <a:chExt cx="4724400" cy="3810001"/>
          </a:xfrm>
        </p:grpSpPr>
        <p:sp>
          <p:nvSpPr>
            <p:cNvPr id="11" name="L 形 35"/>
            <p:cNvSpPr/>
            <p:nvPr/>
          </p:nvSpPr>
          <p:spPr>
            <a:xfrm rot="5400000">
              <a:off x="3657600" y="19050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L 形 36"/>
            <p:cNvSpPr/>
            <p:nvPr/>
          </p:nvSpPr>
          <p:spPr>
            <a:xfrm rot="16200000">
              <a:off x="8115300" y="5143501"/>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7"/>
            <p:cNvSpPr/>
            <p:nvPr/>
          </p:nvSpPr>
          <p:spPr>
            <a:xfrm>
              <a:off x="3962400" y="1905000"/>
              <a:ext cx="4495800" cy="3539430"/>
            </a:xfrm>
            <a:prstGeom prst="rect">
              <a:avLst/>
            </a:prstGeom>
          </p:spPr>
          <p:txBody>
            <a:bodyPr wrap="square">
              <a:spAutoFit/>
            </a:bodyPr>
            <a:lstStyle/>
            <a:p>
              <a:r>
                <a:rPr lang="zh-CN" altLang="en-US" sz="3200" dirty="0" smtClean="0">
                  <a:latin typeface="华文中宋" panose="02010600040101010101" pitchFamily="2" charset="-122"/>
                  <a:ea typeface="华文中宋" panose="02010600040101010101" pitchFamily="2" charset="-122"/>
                </a:rPr>
                <a:t>莫幼涵博士从严谨的科学角度强有力地解释了为什么地质科学支持符合圣经记载的年轻地球论和全球性洪水，而反对“亿万年”的传统地质学观点。</a:t>
              </a:r>
              <a:endParaRPr lang="zh-CN" altLang="en-US" sz="3200" dirty="0">
                <a:latin typeface="华文中宋" panose="02010600040101010101" pitchFamily="2" charset="-122"/>
                <a:ea typeface="华文中宋" panose="02010600040101010101" pitchFamily="2" charset="-122"/>
              </a:endParaRPr>
            </a:p>
          </p:txBody>
        </p:sp>
      </p:gr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4"/>
          <p:cNvSpPr>
            <a:spLocks noChangeArrowheads="1"/>
          </p:cNvSpPr>
          <p:nvPr/>
        </p:nvSpPr>
        <p:spPr bwMode="auto">
          <a:xfrm>
            <a:off x="1296300" y="-24"/>
            <a:ext cx="7704856" cy="720000"/>
          </a:xfrm>
          <a:prstGeom prst="rect">
            <a:avLst/>
          </a:prstGeom>
          <a:noFill/>
          <a:ln>
            <a:noFill/>
          </a:ln>
        </p:spPr>
        <p:txBody>
          <a:bodyPr anchor="ctr"/>
          <a:lstStyle/>
          <a:p>
            <a:pPr eaLnBrk="0" hangingPunct="0"/>
            <a:endParaRPr lang="zh-CN" altLang="en-US" sz="5400" dirty="0">
              <a:latin typeface="Arial" panose="020B0604020202020204" pitchFamily="34" charset="0"/>
              <a:ea typeface="汉仪大宋简" panose="02010609000101010101" pitchFamily="49" charset="-122"/>
              <a:cs typeface="Arial" panose="020B0604020202020204" pitchFamily="34" charset="0"/>
            </a:endParaRPr>
          </a:p>
        </p:txBody>
      </p:sp>
      <p:sp>
        <p:nvSpPr>
          <p:cNvPr id="7" name="Title 6"/>
          <p:cNvSpPr>
            <a:spLocks noGrp="1"/>
          </p:cNvSpPr>
          <p:nvPr>
            <p:ph type="title"/>
          </p:nvPr>
        </p:nvSpPr>
        <p:spPr>
          <a:xfrm>
            <a:off x="0" y="106601"/>
            <a:ext cx="9144000" cy="646331"/>
          </a:xfrm>
        </p:spPr>
        <p:txBody>
          <a:bodyPr/>
          <a:lstStyle/>
          <a:p>
            <a:r>
              <a:rPr lang="en-US" altLang="zh-CN" smtClean="0"/>
              <a:t>《</a:t>
            </a:r>
            <a:r>
              <a:rPr lang="zh-CN" altLang="en-US" smtClean="0"/>
              <a:t>石头与骨头</a:t>
            </a:r>
            <a:r>
              <a:rPr lang="en-US" altLang="zh-CN" smtClean="0"/>
              <a:t>》</a:t>
            </a:r>
            <a:endParaRPr lang="en-US"/>
          </a:p>
        </p:txBody>
      </p:sp>
      <p:pic>
        <p:nvPicPr>
          <p:cNvPr id="8" name="图片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14349" y="1071223"/>
            <a:ext cx="3214709" cy="4932850"/>
          </a:xfrm>
          <a:prstGeom prst="rect">
            <a:avLst/>
          </a:prstGeom>
          <a:effectLst>
            <a:reflection stA="16000" endPos="17000" dist="304800" dir="5400000" sy="-100000" algn="bl" rotWithShape="0"/>
          </a:effectLst>
        </p:spPr>
      </p:pic>
      <p:grpSp>
        <p:nvGrpSpPr>
          <p:cNvPr id="2" name="组合 1"/>
          <p:cNvGrpSpPr/>
          <p:nvPr/>
        </p:nvGrpSpPr>
        <p:grpSpPr>
          <a:xfrm>
            <a:off x="4133880" y="1571612"/>
            <a:ext cx="4648200" cy="4214841"/>
            <a:chOff x="3810000" y="1828800"/>
            <a:chExt cx="4648200" cy="4214841"/>
          </a:xfrm>
        </p:grpSpPr>
        <p:sp>
          <p:nvSpPr>
            <p:cNvPr id="10" name="L 形 35"/>
            <p:cNvSpPr/>
            <p:nvPr/>
          </p:nvSpPr>
          <p:spPr>
            <a:xfrm rot="5400000">
              <a:off x="3657600" y="19812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L 形 36"/>
            <p:cNvSpPr/>
            <p:nvPr/>
          </p:nvSpPr>
          <p:spPr>
            <a:xfrm rot="16200000">
              <a:off x="7986710" y="5624541"/>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37"/>
            <p:cNvSpPr/>
            <p:nvPr/>
          </p:nvSpPr>
          <p:spPr>
            <a:xfrm>
              <a:off x="3962400" y="1981200"/>
              <a:ext cx="4495800" cy="4031873"/>
            </a:xfrm>
            <a:prstGeom prst="rect">
              <a:avLst/>
            </a:prstGeom>
          </p:spPr>
          <p:txBody>
            <a:bodyPr wrap="square">
              <a:spAutoFit/>
            </a:bodyPr>
            <a:lstStyle/>
            <a:p>
              <a:r>
                <a:rPr lang="zh-CN" altLang="en-US" sz="3200" dirty="0">
                  <a:latin typeface="华文中宋" panose="02010600040101010101" pitchFamily="2" charset="-122"/>
                  <a:ea typeface="华文中宋" panose="02010600040101010101" pitchFamily="2" charset="-122"/>
                </a:rPr>
                <a:t>这本小册子深入浅出回答创造论和进化论争辩不休的几个主要举证问</a:t>
              </a:r>
              <a:r>
                <a:rPr lang="zh-CN" altLang="en-US" sz="3200">
                  <a:latin typeface="华文中宋" panose="02010600040101010101" pitchFamily="2" charset="-122"/>
                  <a:ea typeface="华文中宋" panose="02010600040101010101" pitchFamily="2" charset="-122"/>
                </a:rPr>
                <a:t>题</a:t>
              </a:r>
              <a:r>
                <a:rPr lang="zh-CN" altLang="en-US" sz="3200" smtClean="0">
                  <a:latin typeface="华文中宋" panose="02010600040101010101" pitchFamily="2" charset="-122"/>
                  <a:ea typeface="华文中宋" panose="02010600040101010101" pitchFamily="2" charset="-122"/>
                </a:rPr>
                <a:t>，例</a:t>
              </a:r>
              <a:r>
                <a:rPr lang="zh-CN" altLang="en-US" sz="3200" dirty="0">
                  <a:latin typeface="华文中宋" panose="02010600040101010101" pitchFamily="2" charset="-122"/>
                  <a:ea typeface="华文中宋" panose="02010600040101010101" pitchFamily="2" charset="-122"/>
                </a:rPr>
                <a:t>如</a:t>
              </a:r>
              <a:r>
                <a:rPr lang="en-US" altLang="zh-CN" sz="3200" dirty="0">
                  <a:latin typeface="华文中宋" panose="02010600040101010101" pitchFamily="2" charset="-122"/>
                  <a:ea typeface="华文中宋" panose="02010600040101010101" pitchFamily="2" charset="-122"/>
                </a:rPr>
                <a:t>︰</a:t>
              </a:r>
              <a:r>
                <a:rPr lang="zh-CN" altLang="en-US" sz="3200" dirty="0">
                  <a:latin typeface="华文中宋" panose="02010600040101010101" pitchFamily="2" charset="-122"/>
                  <a:ea typeface="华文中宋" panose="02010600040101010101" pitchFamily="2" charset="-122"/>
                </a:rPr>
                <a:t>恐龙是怎么回事？放射性测年法真的证明地球有几百万年吗？</a:t>
              </a:r>
              <a:r>
                <a:rPr lang="zh-CN" altLang="en-US" sz="3200">
                  <a:latin typeface="华文中宋" panose="02010600040101010101" pitchFamily="2" charset="-122"/>
                  <a:ea typeface="华文中宋" panose="02010600040101010101" pitchFamily="2" charset="-122"/>
                </a:rPr>
                <a:t>化</a:t>
              </a:r>
              <a:r>
                <a:rPr lang="zh-CN" altLang="en-US" sz="3200" smtClean="0">
                  <a:latin typeface="华文中宋" panose="02010600040101010101" pitchFamily="2" charset="-122"/>
                  <a:ea typeface="华文中宋" panose="02010600040101010101" pitchFamily="2" charset="-122"/>
                </a:rPr>
                <a:t>石可</a:t>
              </a:r>
              <a:r>
                <a:rPr lang="zh-CN" altLang="en-US" sz="3200" dirty="0">
                  <a:latin typeface="华文中宋" panose="02010600040101010101" pitchFamily="2" charset="-122"/>
                  <a:ea typeface="华文中宋" panose="02010600040101010101" pitchFamily="2" charset="-122"/>
                </a:rPr>
                <a:t>以显示进化过程吗？</a:t>
              </a:r>
            </a:p>
          </p:txBody>
        </p:sp>
      </p:grpSp>
    </p:spTree>
    <p:extLst>
      <p:ext uri="{BB962C8B-B14F-4D97-AF65-F5344CB8AC3E}">
        <p14:creationId xmlns:p14="http://schemas.microsoft.com/office/powerpoint/2010/main" xmlns="" val="160754148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685799" y="1505010"/>
            <a:ext cx="2971801" cy="4590990"/>
            <a:chOff x="685799" y="1295400"/>
            <a:chExt cx="2971801" cy="4590990"/>
          </a:xfrm>
        </p:grpSpPr>
        <p:pic>
          <p:nvPicPr>
            <p:cNvPr id="35" name="图片 3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5410200"/>
              <a:ext cx="2971800" cy="476190"/>
            </a:xfrm>
            <a:prstGeom prst="rect">
              <a:avLst/>
            </a:prstGeom>
          </p:spPr>
        </p:pic>
        <p:pic>
          <p:nvPicPr>
            <p:cNvPr id="18" name="图片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5799" y="1295400"/>
              <a:ext cx="2828871" cy="4243308"/>
            </a:xfrm>
            <a:prstGeom prst="rect">
              <a:avLst/>
            </a:prstGeom>
            <a:effectLst>
              <a:reflection stA="16000" endPos="17000" dist="304800" dir="5400000" sy="-100000" algn="bl" rotWithShape="0"/>
            </a:effectLst>
          </p:spPr>
        </p:pic>
      </p:grpSp>
      <p:grpSp>
        <p:nvGrpSpPr>
          <p:cNvPr id="3" name="组合 1"/>
          <p:cNvGrpSpPr/>
          <p:nvPr/>
        </p:nvGrpSpPr>
        <p:grpSpPr>
          <a:xfrm>
            <a:off x="3810000" y="2495610"/>
            <a:ext cx="4724400" cy="1981200"/>
            <a:chOff x="3810000" y="2286000"/>
            <a:chExt cx="4724400" cy="1981200"/>
          </a:xfrm>
        </p:grpSpPr>
        <p:sp>
          <p:nvSpPr>
            <p:cNvPr id="36" name="L 形 35"/>
            <p:cNvSpPr/>
            <p:nvPr/>
          </p:nvSpPr>
          <p:spPr>
            <a:xfrm rot="5400000">
              <a:off x="3657600" y="24384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rot="16200000">
              <a:off x="8115300" y="3848100"/>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962400" y="2438400"/>
              <a:ext cx="4495800" cy="1815882"/>
            </a:xfrm>
            <a:prstGeom prst="rect">
              <a:avLst/>
            </a:prstGeom>
          </p:spPr>
          <p:txBody>
            <a:bodyPr wrap="square">
              <a:spAutoFit/>
            </a:bodyPr>
            <a:lstStyle/>
            <a:p>
              <a:r>
                <a:rPr lang="zh-CN" altLang="en-US" sz="2800" dirty="0" smtClean="0">
                  <a:latin typeface="华文中宋" panose="02010600040101010101" pitchFamily="2" charset="-122"/>
                  <a:ea typeface="华文中宋" panose="02010600040101010101" pitchFamily="2" charset="-122"/>
                </a:rPr>
                <a:t>论述上帝的存在、宇宙与生物的起源和年龄、人的本性、堕落和洪水，大量引用科学证据。</a:t>
              </a:r>
              <a:endParaRPr lang="zh-CN" altLang="en-US" sz="2800" dirty="0">
                <a:latin typeface="华文中宋" panose="02010600040101010101" pitchFamily="2" charset="-122"/>
                <a:ea typeface="华文中宋" panose="02010600040101010101" pitchFamily="2" charset="-122"/>
              </a:endParaRPr>
            </a:p>
          </p:txBody>
        </p:sp>
      </p:grpSp>
      <p:grpSp>
        <p:nvGrpSpPr>
          <p:cNvPr id="4" name="组合 20"/>
          <p:cNvGrpSpPr/>
          <p:nvPr/>
        </p:nvGrpSpPr>
        <p:grpSpPr>
          <a:xfrm>
            <a:off x="-670" y="6282000"/>
            <a:ext cx="9144837" cy="718677"/>
            <a:chOff x="-670" y="6282000"/>
            <a:chExt cx="12192892" cy="718677"/>
          </a:xfrm>
        </p:grpSpPr>
        <p:sp>
          <p:nvSpPr>
            <p:cNvPr id="22" name="矩形 21"/>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582" y="6282000"/>
              <a:ext cx="1067220" cy="718677"/>
            </a:xfrm>
            <a:prstGeom prst="rect">
              <a:avLst/>
            </a:prstGeom>
          </p:spPr>
        </p:pic>
      </p:grpSp>
      <p:sp>
        <p:nvSpPr>
          <p:cNvPr id="17" name="Title 6"/>
          <p:cNvSpPr>
            <a:spLocks noGrp="1"/>
          </p:cNvSpPr>
          <p:nvPr>
            <p:ph type="title"/>
          </p:nvPr>
        </p:nvSpPr>
        <p:spPr>
          <a:xfrm>
            <a:off x="0" y="106601"/>
            <a:ext cx="9144000" cy="646331"/>
          </a:xfrm>
        </p:spPr>
        <p:txBody>
          <a:bodyPr>
            <a:normAutofit/>
          </a:bodyPr>
          <a:lstStyle/>
          <a:p>
            <a:pPr algn="ctr"/>
            <a:r>
              <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理性信仰</a:t>
            </a:r>
            <a:r>
              <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第一册：自然科学</a:t>
            </a:r>
            <a:endPar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xmlns="" val="211211335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810000" y="2495610"/>
            <a:ext cx="4724400" cy="2133600"/>
            <a:chOff x="3810000" y="2286000"/>
            <a:chExt cx="4724400" cy="2133600"/>
          </a:xfrm>
        </p:grpSpPr>
        <p:sp>
          <p:nvSpPr>
            <p:cNvPr id="36" name="L 形 35"/>
            <p:cNvSpPr/>
            <p:nvPr/>
          </p:nvSpPr>
          <p:spPr>
            <a:xfrm rot="5400000">
              <a:off x="3657600" y="24384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rot="16200000">
              <a:off x="8115300" y="4000500"/>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962400" y="2438400"/>
              <a:ext cx="4495800" cy="1815882"/>
            </a:xfrm>
            <a:prstGeom prst="rect">
              <a:avLst/>
            </a:prstGeom>
          </p:spPr>
          <p:txBody>
            <a:bodyPr wrap="square">
              <a:spAutoFit/>
            </a:bodyPr>
            <a:lstStyle/>
            <a:p>
              <a:r>
                <a:rPr lang="zh-CN" altLang="en-US" sz="2800" dirty="0" smtClean="0">
                  <a:latin typeface="华文中宋" panose="02010600040101010101" pitchFamily="2" charset="-122"/>
                  <a:ea typeface="华文中宋" panose="02010600040101010101" pitchFamily="2" charset="-122"/>
                </a:rPr>
                <a:t>讨论了旧约圣经。重点首先在于通过考古学和历史学证明圣经的史实性，预言应验说明圣经写于上帝的默示。</a:t>
              </a:r>
              <a:endParaRPr lang="zh-CN" altLang="en-US" sz="2800" dirty="0">
                <a:latin typeface="华文中宋" panose="02010600040101010101" pitchFamily="2" charset="-122"/>
                <a:ea typeface="华文中宋" panose="02010600040101010101" pitchFamily="2" charset="-122"/>
              </a:endParaRPr>
            </a:p>
          </p:txBody>
        </p:sp>
      </p:grpSp>
      <p:grpSp>
        <p:nvGrpSpPr>
          <p:cNvPr id="3" name="组合 2"/>
          <p:cNvGrpSpPr/>
          <p:nvPr/>
        </p:nvGrpSpPr>
        <p:grpSpPr>
          <a:xfrm>
            <a:off x="685800" y="1505010"/>
            <a:ext cx="2971800" cy="4590990"/>
            <a:chOff x="685800" y="1295400"/>
            <a:chExt cx="2971800" cy="4590990"/>
          </a:xfrm>
        </p:grpSpPr>
        <p:pic>
          <p:nvPicPr>
            <p:cNvPr id="35" name="图片 3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5410200"/>
              <a:ext cx="2971800" cy="476190"/>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5800" y="1295400"/>
              <a:ext cx="2819400" cy="4229100"/>
            </a:xfrm>
            <a:prstGeom prst="rect">
              <a:avLst/>
            </a:prstGeom>
            <a:effectLst>
              <a:reflection stA="16000" endPos="17000" dist="304800" dir="5400000" sy="-100000" algn="bl" rotWithShape="0"/>
            </a:effectLst>
          </p:spPr>
        </p:pic>
      </p:grpSp>
      <p:grpSp>
        <p:nvGrpSpPr>
          <p:cNvPr id="4" name="组合 20"/>
          <p:cNvGrpSpPr/>
          <p:nvPr/>
        </p:nvGrpSpPr>
        <p:grpSpPr>
          <a:xfrm>
            <a:off x="-670" y="6282000"/>
            <a:ext cx="9144837" cy="718677"/>
            <a:chOff x="-670" y="6282000"/>
            <a:chExt cx="12192892" cy="718677"/>
          </a:xfrm>
        </p:grpSpPr>
        <p:sp>
          <p:nvSpPr>
            <p:cNvPr id="22" name="矩形 21"/>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582" y="6282000"/>
              <a:ext cx="1067220" cy="718677"/>
            </a:xfrm>
            <a:prstGeom prst="rect">
              <a:avLst/>
            </a:prstGeom>
          </p:spPr>
        </p:pic>
      </p:grpSp>
      <p:sp>
        <p:nvSpPr>
          <p:cNvPr id="18" name="Title 6"/>
          <p:cNvSpPr>
            <a:spLocks noGrp="1"/>
          </p:cNvSpPr>
          <p:nvPr>
            <p:ph type="title"/>
          </p:nvPr>
        </p:nvSpPr>
        <p:spPr>
          <a:xfrm>
            <a:off x="0" y="106601"/>
            <a:ext cx="9144000" cy="646331"/>
          </a:xfrm>
        </p:spPr>
        <p:txBody>
          <a:bodyPr>
            <a:normAutofit/>
          </a:bodyPr>
          <a:lstStyle/>
          <a:p>
            <a:pPr algn="ctr"/>
            <a:r>
              <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理性信仰</a:t>
            </a:r>
            <a:r>
              <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第二册：旧约</a:t>
            </a:r>
            <a:endPar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xmlns="" val="27164635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685800" y="1505010"/>
            <a:ext cx="2971800" cy="4590990"/>
            <a:chOff x="685800" y="1295400"/>
            <a:chExt cx="2971800" cy="4590990"/>
          </a:xfrm>
        </p:grpSpPr>
        <p:pic>
          <p:nvPicPr>
            <p:cNvPr id="35" name="图片 3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5410200"/>
              <a:ext cx="2971800" cy="476190"/>
            </a:xfrm>
            <a:prstGeom prst="rect">
              <a:avLst/>
            </a:prstGeom>
          </p:spPr>
        </p:pic>
        <p:pic>
          <p:nvPicPr>
            <p:cNvPr id="17" name="图片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85800" y="1295400"/>
              <a:ext cx="2819400" cy="4229100"/>
            </a:xfrm>
            <a:prstGeom prst="rect">
              <a:avLst/>
            </a:prstGeom>
            <a:effectLst>
              <a:reflection stA="16000" endPos="17000" dist="304800" dir="5400000" sy="-100000" algn="bl" rotWithShape="0"/>
            </a:effectLst>
          </p:spPr>
        </p:pic>
      </p:grpSp>
      <p:grpSp>
        <p:nvGrpSpPr>
          <p:cNvPr id="3" name="组合 1"/>
          <p:cNvGrpSpPr/>
          <p:nvPr/>
        </p:nvGrpSpPr>
        <p:grpSpPr>
          <a:xfrm>
            <a:off x="3810000" y="2495610"/>
            <a:ext cx="4724400" cy="2133600"/>
            <a:chOff x="3810000" y="2286000"/>
            <a:chExt cx="4724400" cy="2133600"/>
          </a:xfrm>
        </p:grpSpPr>
        <p:sp>
          <p:nvSpPr>
            <p:cNvPr id="36" name="L 形 35"/>
            <p:cNvSpPr/>
            <p:nvPr/>
          </p:nvSpPr>
          <p:spPr>
            <a:xfrm rot="5400000">
              <a:off x="3657600" y="24384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rot="16200000">
              <a:off x="8115300" y="4000500"/>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962400" y="2438400"/>
              <a:ext cx="4495800" cy="1815882"/>
            </a:xfrm>
            <a:prstGeom prst="rect">
              <a:avLst/>
            </a:prstGeom>
          </p:spPr>
          <p:txBody>
            <a:bodyPr wrap="square">
              <a:spAutoFit/>
            </a:bodyPr>
            <a:lstStyle/>
            <a:p>
              <a:r>
                <a:rPr lang="zh-CN" altLang="en-US" sz="2800" dirty="0" smtClean="0">
                  <a:latin typeface="华文中宋" panose="02010600040101010101" pitchFamily="2" charset="-122"/>
                  <a:ea typeface="华文中宋" panose="02010600040101010101" pitchFamily="2" charset="-122"/>
                </a:rPr>
                <a:t>讨论了</a:t>
              </a:r>
              <a:r>
                <a:rPr lang="zh-CN" altLang="en-US" sz="2800" dirty="0">
                  <a:latin typeface="华文中宋" panose="02010600040101010101" pitchFamily="2" charset="-122"/>
                  <a:ea typeface="华文中宋" panose="02010600040101010101" pitchFamily="2" charset="-122"/>
                </a:rPr>
                <a:t>新</a:t>
              </a:r>
              <a:r>
                <a:rPr lang="zh-CN" altLang="en-US" sz="2800" dirty="0" smtClean="0">
                  <a:latin typeface="华文中宋" panose="02010600040101010101" pitchFamily="2" charset="-122"/>
                  <a:ea typeface="华文中宋" panose="02010600040101010101" pitchFamily="2" charset="-122"/>
                </a:rPr>
                <a:t>约圣经。重点首先在于通过考古学和历史学证明圣经的史实性，预言应验说明圣经写于上帝的默示。</a:t>
              </a:r>
              <a:endParaRPr lang="zh-CN" altLang="en-US" sz="2800" dirty="0">
                <a:latin typeface="华文中宋" panose="02010600040101010101" pitchFamily="2" charset="-122"/>
                <a:ea typeface="华文中宋" panose="02010600040101010101" pitchFamily="2" charset="-122"/>
              </a:endParaRPr>
            </a:p>
          </p:txBody>
        </p:sp>
      </p:grpSp>
      <p:grpSp>
        <p:nvGrpSpPr>
          <p:cNvPr id="4" name="组合 20"/>
          <p:cNvGrpSpPr/>
          <p:nvPr/>
        </p:nvGrpSpPr>
        <p:grpSpPr>
          <a:xfrm>
            <a:off x="-670" y="6282000"/>
            <a:ext cx="9144837" cy="718677"/>
            <a:chOff x="-670" y="6282000"/>
            <a:chExt cx="12192892" cy="718677"/>
          </a:xfrm>
        </p:grpSpPr>
        <p:sp>
          <p:nvSpPr>
            <p:cNvPr id="22" name="矩形 21"/>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5" name="图片 2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582" y="6282000"/>
              <a:ext cx="1067220" cy="718677"/>
            </a:xfrm>
            <a:prstGeom prst="rect">
              <a:avLst/>
            </a:prstGeom>
          </p:spPr>
        </p:pic>
      </p:grpSp>
      <p:sp>
        <p:nvSpPr>
          <p:cNvPr id="18" name="Title 6"/>
          <p:cNvSpPr>
            <a:spLocks noGrp="1"/>
          </p:cNvSpPr>
          <p:nvPr>
            <p:ph type="title"/>
          </p:nvPr>
        </p:nvSpPr>
        <p:spPr>
          <a:xfrm>
            <a:off x="0" y="106601"/>
            <a:ext cx="9144000" cy="646331"/>
          </a:xfrm>
        </p:spPr>
        <p:txBody>
          <a:bodyPr>
            <a:normAutofit/>
          </a:bodyPr>
          <a:lstStyle/>
          <a:p>
            <a:pPr algn="ctr"/>
            <a:r>
              <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理性信仰</a:t>
            </a:r>
            <a:r>
              <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第三册：新约</a:t>
            </a:r>
            <a:endPar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xmlns="" val="9293097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6"/>
          <p:cNvGrpSpPr/>
          <p:nvPr/>
        </p:nvGrpSpPr>
        <p:grpSpPr>
          <a:xfrm>
            <a:off x="304800" y="1507963"/>
            <a:ext cx="3647619" cy="4740437"/>
            <a:chOff x="304800" y="1298353"/>
            <a:chExt cx="3647619" cy="4740437"/>
          </a:xfrm>
        </p:grpSpPr>
        <p:pic>
          <p:nvPicPr>
            <p:cNvPr id="18" name="图片 17"/>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7724" y="1298353"/>
              <a:ext cx="2822401" cy="4331660"/>
            </a:xfrm>
            <a:prstGeom prst="rect">
              <a:avLst/>
            </a:prstGeom>
            <a:effectLst>
              <a:reflection stA="16000" endPos="17000" dist="304800" dir="5400000" sy="-100000" algn="bl" rotWithShape="0"/>
            </a:effectLst>
          </p:spPr>
        </p:pic>
        <p:pic>
          <p:nvPicPr>
            <p:cNvPr id="19" name="图片 1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5562600"/>
              <a:ext cx="3647619" cy="476190"/>
            </a:xfrm>
            <a:prstGeom prst="rect">
              <a:avLst/>
            </a:prstGeom>
          </p:spPr>
        </p:pic>
      </p:grpSp>
      <p:grpSp>
        <p:nvGrpSpPr>
          <p:cNvPr id="3" name="组合 1"/>
          <p:cNvGrpSpPr/>
          <p:nvPr/>
        </p:nvGrpSpPr>
        <p:grpSpPr>
          <a:xfrm>
            <a:off x="3810000" y="2190810"/>
            <a:ext cx="4800600" cy="3124200"/>
            <a:chOff x="3810000" y="1981200"/>
            <a:chExt cx="4800600" cy="3124200"/>
          </a:xfrm>
        </p:grpSpPr>
        <p:sp>
          <p:nvSpPr>
            <p:cNvPr id="36" name="L 形 35"/>
            <p:cNvSpPr/>
            <p:nvPr/>
          </p:nvSpPr>
          <p:spPr>
            <a:xfrm rot="5400000">
              <a:off x="3657600" y="21336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rot="16200000">
              <a:off x="8115300" y="4686300"/>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962400" y="2133600"/>
              <a:ext cx="4648200" cy="2954655"/>
            </a:xfrm>
            <a:prstGeom prst="rect">
              <a:avLst/>
            </a:prstGeom>
          </p:spPr>
          <p:txBody>
            <a:bodyPr wrap="square">
              <a:spAutoFit/>
            </a:bodyPr>
            <a:lstStyle/>
            <a:p>
              <a:r>
                <a:rPr lang="zh-CN" altLang="en-US" sz="3100" dirty="0">
                  <a:latin typeface="华文中宋" panose="02010600040101010101" pitchFamily="2" charset="-122"/>
                  <a:ea typeface="华文中宋" panose="02010600040101010101" pitchFamily="2" charset="-122"/>
                </a:rPr>
                <a:t>此书明确而勇敢地论述人类基因组正在由于突变的积累而退化。此种</a:t>
              </a:r>
              <a:r>
                <a:rPr lang="zh-CN" altLang="en-US" sz="3100" dirty="0" smtClean="0">
                  <a:latin typeface="华文中宋" panose="02010600040101010101" pitchFamily="2" charset="-122"/>
                  <a:ea typeface="华文中宋" panose="02010600040101010101" pitchFamily="2" charset="-122"/>
                </a:rPr>
                <a:t>情形</a:t>
              </a:r>
              <a:r>
                <a:rPr lang="zh-CN" altLang="en-US" sz="3100" dirty="0">
                  <a:latin typeface="华文中宋" panose="02010600040101010101" pitchFamily="2" charset="-122"/>
                  <a:ea typeface="华文中宋" panose="02010600040101010101" pitchFamily="2" charset="-122"/>
                </a:rPr>
                <a:t>冲击着我们对人类未来的理解，也改变了我们对人类历史的认识。</a:t>
              </a:r>
            </a:p>
          </p:txBody>
        </p:sp>
      </p:grpSp>
      <p:grpSp>
        <p:nvGrpSpPr>
          <p:cNvPr id="4" name="组合 22"/>
          <p:cNvGrpSpPr/>
          <p:nvPr/>
        </p:nvGrpSpPr>
        <p:grpSpPr>
          <a:xfrm>
            <a:off x="-670" y="6282000"/>
            <a:ext cx="9144837" cy="718677"/>
            <a:chOff x="-670" y="6282000"/>
            <a:chExt cx="12192892" cy="718677"/>
          </a:xfrm>
        </p:grpSpPr>
        <p:sp>
          <p:nvSpPr>
            <p:cNvPr id="24" name="矩形 23"/>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7" name="图片 2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582" y="6282000"/>
              <a:ext cx="1067220" cy="718677"/>
            </a:xfrm>
            <a:prstGeom prst="rect">
              <a:avLst/>
            </a:prstGeom>
          </p:spPr>
        </p:pic>
      </p:grpSp>
      <p:sp>
        <p:nvSpPr>
          <p:cNvPr id="17" name="Title 6"/>
          <p:cNvSpPr>
            <a:spLocks noGrp="1"/>
          </p:cNvSpPr>
          <p:nvPr>
            <p:ph type="title"/>
          </p:nvPr>
        </p:nvSpPr>
        <p:spPr>
          <a:xfrm>
            <a:off x="0" y="106601"/>
            <a:ext cx="9144000" cy="646331"/>
          </a:xfrm>
        </p:spPr>
        <p:txBody>
          <a:bodyPr>
            <a:normAutofit/>
          </a:bodyPr>
          <a:lstStyle/>
          <a:p>
            <a:pPr algn="ctr"/>
            <a:r>
              <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退化论</a:t>
            </a:r>
            <a:r>
              <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a:t>
            </a:r>
            <a:endPar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xmlns="" val="384286144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04800" y="1505010"/>
            <a:ext cx="3647619" cy="4743390"/>
            <a:chOff x="304800" y="1505010"/>
            <a:chExt cx="3647619" cy="4743390"/>
          </a:xfrm>
        </p:grpSpPr>
        <p:pic>
          <p:nvPicPr>
            <p:cNvPr id="33" name="图片 3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685800" y="1505010"/>
              <a:ext cx="2826249" cy="4337567"/>
            </a:xfrm>
            <a:prstGeom prst="rect">
              <a:avLst/>
            </a:prstGeom>
            <a:effectLst>
              <a:reflection stA="16000" endPos="17000" dist="304800" dir="5400000" sy="-100000" algn="bl" rotWithShape="0"/>
            </a:effectLst>
          </p:spPr>
        </p:pic>
        <p:pic>
          <p:nvPicPr>
            <p:cNvPr id="35" name="图片 3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4800" y="5772210"/>
              <a:ext cx="3647619" cy="476190"/>
            </a:xfrm>
            <a:prstGeom prst="rect">
              <a:avLst/>
            </a:prstGeom>
          </p:spPr>
        </p:pic>
      </p:grpSp>
      <p:grpSp>
        <p:nvGrpSpPr>
          <p:cNvPr id="3" name="组合 41"/>
          <p:cNvGrpSpPr/>
          <p:nvPr/>
        </p:nvGrpSpPr>
        <p:grpSpPr>
          <a:xfrm>
            <a:off x="3810000" y="1581210"/>
            <a:ext cx="4724400" cy="4231184"/>
            <a:chOff x="3810000" y="1371600"/>
            <a:chExt cx="4724400" cy="4231184"/>
          </a:xfrm>
        </p:grpSpPr>
        <p:sp>
          <p:nvSpPr>
            <p:cNvPr id="36" name="L 形 35"/>
            <p:cNvSpPr/>
            <p:nvPr/>
          </p:nvSpPr>
          <p:spPr>
            <a:xfrm rot="5400000">
              <a:off x="3657600" y="15240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rot="16200000">
              <a:off x="8115300" y="5143501"/>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962400" y="1447800"/>
              <a:ext cx="4495800" cy="4154984"/>
            </a:xfrm>
            <a:prstGeom prst="rect">
              <a:avLst/>
            </a:prstGeom>
          </p:spPr>
          <p:txBody>
            <a:bodyPr wrap="square">
              <a:spAutoFit/>
            </a:bodyPr>
            <a:lstStyle/>
            <a:p>
              <a:r>
                <a:rPr lang="zh-CN" altLang="en-US" sz="2400" dirty="0" smtClean="0">
                  <a:latin typeface="华文中宋" panose="02010600040101010101" pitchFamily="2" charset="-122"/>
                  <a:ea typeface="华文中宋" panose="02010600040101010101" pitchFamily="2" charset="-122"/>
                </a:rPr>
                <a:t>宇宙大爆炸、地质均变论和生物进化论都是以自然论为前设的。难怪三种理论都支持自然论。以上三种理论都与圣经（创世记1-11章）对历史的宏观描述背道而驰。然而，我们有充足的圣经、历史和科学方面的理由，相信创世记1-11章是万物起源的平白历史。这本小册子列出了15个跟圣经和历史有关的理由，证明创世记就是历史事实。</a:t>
              </a:r>
              <a:endParaRPr lang="zh-CN" altLang="en-US" sz="2400" dirty="0">
                <a:latin typeface="华文中宋" panose="02010600040101010101" pitchFamily="2" charset="-122"/>
                <a:ea typeface="华文中宋" panose="02010600040101010101" pitchFamily="2" charset="-122"/>
              </a:endParaRPr>
            </a:p>
          </p:txBody>
        </p:sp>
      </p:grpSp>
      <p:grpSp>
        <p:nvGrpSpPr>
          <p:cNvPr id="4" name="组合 19"/>
          <p:cNvGrpSpPr/>
          <p:nvPr/>
        </p:nvGrpSpPr>
        <p:grpSpPr>
          <a:xfrm>
            <a:off x="-670" y="6282000"/>
            <a:ext cx="9144837" cy="718677"/>
            <a:chOff x="-670" y="6282000"/>
            <a:chExt cx="12192892" cy="718677"/>
          </a:xfrm>
        </p:grpSpPr>
        <p:sp>
          <p:nvSpPr>
            <p:cNvPr id="21" name="矩形 20"/>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582" y="6282000"/>
              <a:ext cx="1067220" cy="718677"/>
            </a:xfrm>
            <a:prstGeom prst="rect">
              <a:avLst/>
            </a:prstGeom>
          </p:spPr>
        </p:pic>
      </p:grpSp>
      <p:sp>
        <p:nvSpPr>
          <p:cNvPr id="17" name="Title 6"/>
          <p:cNvSpPr>
            <a:spLocks noGrp="1"/>
          </p:cNvSpPr>
          <p:nvPr>
            <p:ph type="title"/>
          </p:nvPr>
        </p:nvSpPr>
        <p:spPr>
          <a:xfrm>
            <a:off x="0" y="106601"/>
            <a:ext cx="9144000" cy="646331"/>
          </a:xfrm>
        </p:spPr>
        <p:txBody>
          <a:bodyPr>
            <a:normAutofit/>
          </a:bodyPr>
          <a:lstStyle/>
          <a:p>
            <a:pPr algn="ctr"/>
            <a:r>
              <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创世纪是历史著作的</a:t>
            </a:r>
            <a:r>
              <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15</a:t>
            </a: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个例句</a:t>
            </a:r>
            <a:r>
              <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a:t>
            </a:r>
            <a:endPar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85800" y="1505010"/>
            <a:ext cx="3048000" cy="4743390"/>
            <a:chOff x="685800" y="1505010"/>
            <a:chExt cx="3048000" cy="4743390"/>
          </a:xfrm>
        </p:grpSpPr>
        <p:pic>
          <p:nvPicPr>
            <p:cNvPr id="35" name="图片 3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5772210"/>
              <a:ext cx="2971800" cy="47619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5800" y="1505010"/>
              <a:ext cx="2819400" cy="4376907"/>
            </a:xfrm>
            <a:prstGeom prst="rect">
              <a:avLst/>
            </a:prstGeom>
            <a:effectLst>
              <a:reflection stA="16000" endPos="17000" dist="304800" dir="5400000" sy="-100000" algn="bl" rotWithShape="0"/>
            </a:effectLst>
          </p:spPr>
        </p:pic>
      </p:grpSp>
      <p:grpSp>
        <p:nvGrpSpPr>
          <p:cNvPr id="3" name="组合 2"/>
          <p:cNvGrpSpPr/>
          <p:nvPr/>
        </p:nvGrpSpPr>
        <p:grpSpPr>
          <a:xfrm>
            <a:off x="3810000" y="2190810"/>
            <a:ext cx="4724400" cy="2971800"/>
            <a:chOff x="3810000" y="1981200"/>
            <a:chExt cx="4724400" cy="2971800"/>
          </a:xfrm>
        </p:grpSpPr>
        <p:sp>
          <p:nvSpPr>
            <p:cNvPr id="36" name="L 形 35"/>
            <p:cNvSpPr/>
            <p:nvPr/>
          </p:nvSpPr>
          <p:spPr>
            <a:xfrm rot="5400000">
              <a:off x="3657600" y="21336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rot="16200000">
              <a:off x="8115300" y="4533900"/>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962400" y="2133600"/>
              <a:ext cx="4495800" cy="2677656"/>
            </a:xfrm>
            <a:prstGeom prst="rect">
              <a:avLst/>
            </a:prstGeom>
          </p:spPr>
          <p:txBody>
            <a:bodyPr wrap="square">
              <a:spAutoFit/>
            </a:bodyPr>
            <a:lstStyle/>
            <a:p>
              <a:r>
                <a:rPr lang="zh-CN" altLang="en-US" sz="2800" dirty="0" smtClean="0">
                  <a:latin typeface="华文中宋" panose="02010600040101010101" pitchFamily="2" charset="-122"/>
                  <a:ea typeface="华文中宋" panose="02010600040101010101" pitchFamily="2" charset="-122"/>
                </a:rPr>
                <a:t>为什么万能的神允许世界上有死亡和灾难？面对充满灾难的世界，这本小册子回应了这个急切的问题。小册子还概括了神的创造和人的堕落，以及神的好消息。</a:t>
              </a:r>
              <a:endParaRPr lang="zh-CN" altLang="en-US" sz="2800" dirty="0">
                <a:latin typeface="华文中宋" panose="02010600040101010101" pitchFamily="2" charset="-122"/>
                <a:ea typeface="华文中宋" panose="02010600040101010101" pitchFamily="2" charset="-122"/>
              </a:endParaRPr>
            </a:p>
          </p:txBody>
        </p:sp>
      </p:grpSp>
      <p:grpSp>
        <p:nvGrpSpPr>
          <p:cNvPr id="4" name="组合 20"/>
          <p:cNvGrpSpPr/>
          <p:nvPr/>
        </p:nvGrpSpPr>
        <p:grpSpPr>
          <a:xfrm>
            <a:off x="-670" y="6282000"/>
            <a:ext cx="9144837" cy="718677"/>
            <a:chOff x="-670" y="6282000"/>
            <a:chExt cx="12192892" cy="718677"/>
          </a:xfrm>
        </p:grpSpPr>
        <p:sp>
          <p:nvSpPr>
            <p:cNvPr id="22" name="矩形 21"/>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5" name="图片 2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582" y="6282000"/>
              <a:ext cx="1067220" cy="718677"/>
            </a:xfrm>
            <a:prstGeom prst="rect">
              <a:avLst/>
            </a:prstGeom>
          </p:spPr>
        </p:pic>
      </p:grpSp>
      <p:sp>
        <p:nvSpPr>
          <p:cNvPr id="17" name="Title 6"/>
          <p:cNvSpPr>
            <a:spLocks noGrp="1"/>
          </p:cNvSpPr>
          <p:nvPr>
            <p:ph type="title"/>
          </p:nvPr>
        </p:nvSpPr>
        <p:spPr>
          <a:xfrm>
            <a:off x="0" y="106601"/>
            <a:ext cx="9144000" cy="646331"/>
          </a:xfrm>
        </p:spPr>
        <p:txBody>
          <a:bodyPr>
            <a:normAutofit/>
          </a:bodyPr>
          <a:lstStyle/>
          <a:p>
            <a:pPr algn="ctr"/>
            <a:r>
              <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为什么慈爱的神会容许死亡和痛苦？</a:t>
            </a:r>
            <a:r>
              <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a:t>
            </a:r>
            <a:endPar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xmlns="" val="39651913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685800" y="1675481"/>
            <a:ext cx="3048000" cy="4420519"/>
            <a:chOff x="685800" y="1675481"/>
            <a:chExt cx="3048000" cy="4420519"/>
          </a:xfrm>
        </p:grpSpPr>
        <p:pic>
          <p:nvPicPr>
            <p:cNvPr id="35" name="图片 3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5619810"/>
              <a:ext cx="2971800" cy="47619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5800" y="1675481"/>
              <a:ext cx="2819400" cy="4035965"/>
            </a:xfrm>
            <a:prstGeom prst="rect">
              <a:avLst/>
            </a:prstGeom>
            <a:effectLst>
              <a:reflection stA="16000" endPos="17000" dist="304800" dir="5400000" sy="-100000" algn="bl" rotWithShape="0"/>
            </a:effectLst>
          </p:spPr>
        </p:pic>
      </p:grpSp>
      <p:grpSp>
        <p:nvGrpSpPr>
          <p:cNvPr id="3" name="组合 1"/>
          <p:cNvGrpSpPr/>
          <p:nvPr/>
        </p:nvGrpSpPr>
        <p:grpSpPr>
          <a:xfrm>
            <a:off x="3810000" y="1886010"/>
            <a:ext cx="4724400" cy="3810000"/>
            <a:chOff x="3810000" y="1143000"/>
            <a:chExt cx="4724400" cy="3810000"/>
          </a:xfrm>
        </p:grpSpPr>
        <p:sp>
          <p:nvSpPr>
            <p:cNvPr id="36" name="L 形 35"/>
            <p:cNvSpPr/>
            <p:nvPr/>
          </p:nvSpPr>
          <p:spPr>
            <a:xfrm rot="5400000">
              <a:off x="3657600" y="12954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rot="16200000">
              <a:off x="8115300" y="4533900"/>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962400" y="1295400"/>
              <a:ext cx="4495800" cy="3539430"/>
            </a:xfrm>
            <a:prstGeom prst="rect">
              <a:avLst/>
            </a:prstGeom>
          </p:spPr>
          <p:txBody>
            <a:bodyPr wrap="square">
              <a:spAutoFit/>
            </a:bodyPr>
            <a:lstStyle/>
            <a:p>
              <a:r>
                <a:rPr lang="zh-CN" altLang="en-US" sz="2800" dirty="0" smtClean="0">
                  <a:latin typeface="华文中宋" panose="02010600040101010101" pitchFamily="2" charset="-122"/>
                  <a:ea typeface="华文中宋" panose="02010600040101010101" pitchFamily="2" charset="-122"/>
                </a:rPr>
                <a:t>所有讲员都是基督徒，以圣经真理为信仰根基，并以神话语中的启示和大自然的现象为认识这个被造世界的基础。在神话语的真理中，你的信心会被坚固，装备好自己，以回应信徒和非信徒的质疑和反驳。</a:t>
              </a:r>
              <a:endParaRPr lang="zh-CN" altLang="en-US" sz="2800" dirty="0">
                <a:latin typeface="华文中宋" panose="02010600040101010101" pitchFamily="2" charset="-122"/>
                <a:ea typeface="华文中宋" panose="02010600040101010101" pitchFamily="2" charset="-122"/>
              </a:endParaRPr>
            </a:p>
          </p:txBody>
        </p:sp>
      </p:grpSp>
      <p:grpSp>
        <p:nvGrpSpPr>
          <p:cNvPr id="4" name="组合 20"/>
          <p:cNvGrpSpPr/>
          <p:nvPr/>
        </p:nvGrpSpPr>
        <p:grpSpPr>
          <a:xfrm>
            <a:off x="-670" y="6282000"/>
            <a:ext cx="9144837" cy="718677"/>
            <a:chOff x="-670" y="6282000"/>
            <a:chExt cx="12192892" cy="718677"/>
          </a:xfrm>
        </p:grpSpPr>
        <p:sp>
          <p:nvSpPr>
            <p:cNvPr id="22" name="矩形 21"/>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5" name="图片 2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582" y="6282000"/>
              <a:ext cx="1067220" cy="718677"/>
            </a:xfrm>
            <a:prstGeom prst="rect">
              <a:avLst/>
            </a:prstGeom>
          </p:spPr>
        </p:pic>
      </p:grpSp>
      <p:sp>
        <p:nvSpPr>
          <p:cNvPr id="17" name="Title 6"/>
          <p:cNvSpPr>
            <a:spLocks noGrp="1"/>
          </p:cNvSpPr>
          <p:nvPr>
            <p:ph type="title"/>
          </p:nvPr>
        </p:nvSpPr>
        <p:spPr>
          <a:xfrm>
            <a:off x="0" y="106601"/>
            <a:ext cx="9144000" cy="646331"/>
          </a:xfrm>
        </p:spPr>
        <p:txBody>
          <a:bodyPr>
            <a:normAutofit/>
          </a:bodyPr>
          <a:lstStyle/>
          <a:p>
            <a:pPr algn="ct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视频：圣经创造蓝图系列第一</a:t>
            </a:r>
            <a:endPar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xmlns="" val="25354111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4"/>
          <p:cNvSpPr>
            <a:spLocks noChangeArrowheads="1"/>
          </p:cNvSpPr>
          <p:nvPr/>
        </p:nvSpPr>
        <p:spPr bwMode="auto">
          <a:xfrm>
            <a:off x="827584" y="2852936"/>
            <a:ext cx="8172400" cy="720000"/>
          </a:xfrm>
          <a:prstGeom prst="rect">
            <a:avLst/>
          </a:prstGeom>
          <a:no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5400" b="1" dirty="0">
                <a:solidFill>
                  <a:prstClr val="black"/>
                </a:solidFill>
                <a:ea typeface="百度综艺简体" panose="02010601030101010101" pitchFamily="2" charset="-122"/>
                <a:cs typeface="Arial" panose="020B0604020202020204" pitchFamily="34" charset="0"/>
                <a:sym typeface="微软雅黑" panose="020B0503020204020204" pitchFamily="34" charset="-122"/>
              </a:rPr>
              <a:t>2</a:t>
            </a:r>
            <a:r>
              <a:rPr lang="en-US" altLang="zh-CN" sz="5400" b="1" dirty="0" smtClean="0">
                <a:solidFill>
                  <a:prstClr val="black"/>
                </a:solidFill>
                <a:ea typeface="百度综艺简体" panose="02010601030101010101" pitchFamily="2" charset="-122"/>
                <a:cs typeface="Arial" panose="020B0604020202020204" pitchFamily="34" charset="0"/>
                <a:sym typeface="微软雅黑" panose="020B0503020204020204" pitchFamily="34" charset="-122"/>
              </a:rPr>
              <a:t>.  </a:t>
            </a:r>
            <a:r>
              <a:rPr lang="zh-CN" altLang="en-US" sz="5400" dirty="0" smtClean="0">
                <a:solidFill>
                  <a:prstClr val="black"/>
                </a:solidFill>
                <a:latin typeface="汉仪大宋简" panose="02010609000101010101" pitchFamily="49" charset="-122"/>
                <a:ea typeface="汉仪大宋简" panose="02010609000101010101" pitchFamily="49" charset="-122"/>
              </a:rPr>
              <a:t>面积</a:t>
            </a:r>
            <a:r>
              <a:rPr lang="zh-CN" altLang="en-US" sz="5400" dirty="0">
                <a:solidFill>
                  <a:prstClr val="black"/>
                </a:solidFill>
                <a:latin typeface="汉仪大宋简" panose="02010609000101010101" pitchFamily="49" charset="-122"/>
                <a:ea typeface="汉仪大宋简" panose="02010609000101010101" pitchFamily="49" charset="-122"/>
              </a:rPr>
              <a:t>宽广、水下沉积</a:t>
            </a:r>
            <a:r>
              <a:rPr lang="zh-CN" altLang="en-US" sz="5400" dirty="0" smtClean="0">
                <a:solidFill>
                  <a:prstClr val="black"/>
                </a:solidFill>
                <a:latin typeface="汉仪大宋简" panose="02010609000101010101" pitchFamily="49" charset="-122"/>
                <a:ea typeface="汉仪大宋简" panose="02010609000101010101" pitchFamily="49" charset="-122"/>
              </a:rPr>
              <a:t>、</a:t>
            </a:r>
            <a:endParaRPr lang="en-US" altLang="zh-CN" sz="5400" dirty="0" smtClean="0">
              <a:solidFill>
                <a:prstClr val="black"/>
              </a:solidFill>
              <a:latin typeface="汉仪大宋简" panose="02010609000101010101" pitchFamily="49" charset="-122"/>
              <a:ea typeface="汉仪大宋简" panose="02010609000101010101" pitchFamily="49" charset="-122"/>
            </a:endParaRPr>
          </a:p>
          <a:p>
            <a:r>
              <a:rPr lang="en-US" altLang="zh-CN" sz="5400" dirty="0">
                <a:solidFill>
                  <a:prstClr val="black"/>
                </a:solidFill>
                <a:latin typeface="汉仪大宋简" panose="02010609000101010101" pitchFamily="49" charset="-122"/>
                <a:ea typeface="汉仪大宋简" panose="02010609000101010101" pitchFamily="49" charset="-122"/>
              </a:rPr>
              <a:t> </a:t>
            </a:r>
            <a:r>
              <a:rPr lang="en-US" altLang="zh-CN" sz="5400" dirty="0" smtClean="0">
                <a:solidFill>
                  <a:prstClr val="black"/>
                </a:solidFill>
                <a:latin typeface="汉仪大宋简" panose="02010609000101010101" pitchFamily="49" charset="-122"/>
                <a:ea typeface="汉仪大宋简" panose="02010609000101010101" pitchFamily="49" charset="-122"/>
              </a:rPr>
              <a:t> </a:t>
            </a:r>
            <a:r>
              <a:rPr lang="zh-CN" altLang="en-US" sz="5400" dirty="0" smtClean="0">
                <a:solidFill>
                  <a:prstClr val="black"/>
                </a:solidFill>
                <a:latin typeface="汉仪大宋简" panose="02010609000101010101" pitchFamily="49" charset="-122"/>
                <a:ea typeface="汉仪大宋简" panose="02010609000101010101" pitchFamily="49" charset="-122"/>
              </a:rPr>
              <a:t>快速</a:t>
            </a:r>
            <a:r>
              <a:rPr lang="zh-CN" altLang="en-US" sz="5400" dirty="0">
                <a:solidFill>
                  <a:prstClr val="black"/>
                </a:solidFill>
                <a:latin typeface="汉仪大宋简" panose="02010609000101010101" pitchFamily="49" charset="-122"/>
                <a:ea typeface="汉仪大宋简" panose="02010609000101010101" pitchFamily="49" charset="-122"/>
              </a:rPr>
              <a:t>形成的岩石层</a:t>
            </a:r>
          </a:p>
        </p:txBody>
      </p:sp>
      <p:sp>
        <p:nvSpPr>
          <p:cNvPr id="2" name="标题 1"/>
          <p:cNvSpPr>
            <a:spLocks noGrp="1"/>
          </p:cNvSpPr>
          <p:nvPr>
            <p:ph type="title"/>
          </p:nvPr>
        </p:nvSpPr>
        <p:spPr/>
        <p:txBody>
          <a:bodyPr/>
          <a:lstStyle/>
          <a:p>
            <a:endParaRPr lang="zh-CN" altLang="en-US"/>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685800" y="1706817"/>
            <a:ext cx="3048000" cy="4389183"/>
            <a:chOff x="685800" y="1706817"/>
            <a:chExt cx="3048000" cy="4389183"/>
          </a:xfrm>
        </p:grpSpPr>
        <p:pic>
          <p:nvPicPr>
            <p:cNvPr id="35" name="图片 3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5619810"/>
              <a:ext cx="2971800" cy="47619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5800" y="1706817"/>
              <a:ext cx="2819400" cy="3973292"/>
            </a:xfrm>
            <a:prstGeom prst="rect">
              <a:avLst/>
            </a:prstGeom>
            <a:effectLst>
              <a:reflection stA="16000" endPos="17000" dist="304800" dir="5400000" sy="-100000" algn="bl" rotWithShape="0"/>
            </a:effectLst>
          </p:spPr>
        </p:pic>
      </p:grpSp>
      <p:grpSp>
        <p:nvGrpSpPr>
          <p:cNvPr id="3" name="组合 1"/>
          <p:cNvGrpSpPr/>
          <p:nvPr/>
        </p:nvGrpSpPr>
        <p:grpSpPr>
          <a:xfrm>
            <a:off x="3810000" y="2876610"/>
            <a:ext cx="4724400" cy="1371600"/>
            <a:chOff x="3810000" y="3581400"/>
            <a:chExt cx="4724400" cy="1371600"/>
          </a:xfrm>
        </p:grpSpPr>
        <p:sp>
          <p:nvSpPr>
            <p:cNvPr id="36" name="L 形 35"/>
            <p:cNvSpPr/>
            <p:nvPr/>
          </p:nvSpPr>
          <p:spPr>
            <a:xfrm rot="5400000">
              <a:off x="3657600" y="37338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rot="16200000">
              <a:off x="8115300" y="4533900"/>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962400" y="3733800"/>
              <a:ext cx="4495800" cy="954107"/>
            </a:xfrm>
            <a:prstGeom prst="rect">
              <a:avLst/>
            </a:prstGeom>
          </p:spPr>
          <p:txBody>
            <a:bodyPr wrap="square">
              <a:spAutoFit/>
            </a:bodyPr>
            <a:lstStyle/>
            <a:p>
              <a:r>
                <a:rPr lang="zh-CN" altLang="en-US" sz="2800" dirty="0">
                  <a:latin typeface="华文中宋" panose="02010600040101010101" pitchFamily="2" charset="-122"/>
                  <a:ea typeface="华文中宋" panose="02010600040101010101" pitchFamily="2" charset="-122"/>
                </a:rPr>
                <a:t>在本盘收录的三场讲座分别为地球的年龄、猿人和恐龙。</a:t>
              </a:r>
            </a:p>
          </p:txBody>
        </p:sp>
      </p:grpSp>
      <p:grpSp>
        <p:nvGrpSpPr>
          <p:cNvPr id="4" name="组合 16"/>
          <p:cNvGrpSpPr/>
          <p:nvPr/>
        </p:nvGrpSpPr>
        <p:grpSpPr>
          <a:xfrm>
            <a:off x="-670" y="6282000"/>
            <a:ext cx="9144837" cy="718677"/>
            <a:chOff x="-670" y="6282000"/>
            <a:chExt cx="12192892" cy="718677"/>
          </a:xfrm>
        </p:grpSpPr>
        <p:sp>
          <p:nvSpPr>
            <p:cNvPr id="19" name="矩形 18"/>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5" name="图片 2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582" y="6282000"/>
              <a:ext cx="1067220" cy="718677"/>
            </a:xfrm>
            <a:prstGeom prst="rect">
              <a:avLst/>
            </a:prstGeom>
          </p:spPr>
        </p:pic>
      </p:grpSp>
      <p:sp>
        <p:nvSpPr>
          <p:cNvPr id="21" name="Title 6"/>
          <p:cNvSpPr>
            <a:spLocks noGrp="1"/>
          </p:cNvSpPr>
          <p:nvPr>
            <p:ph type="title"/>
          </p:nvPr>
        </p:nvSpPr>
        <p:spPr>
          <a:xfrm>
            <a:off x="0" y="106601"/>
            <a:ext cx="9144000" cy="646331"/>
          </a:xfrm>
        </p:spPr>
        <p:txBody>
          <a:bodyPr>
            <a:normAutofit/>
          </a:bodyPr>
          <a:lstStyle/>
          <a:p>
            <a:pPr algn="ct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视频：圣经创造蓝图系列第二</a:t>
            </a:r>
            <a:endPar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xmlns="" val="274744890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685800" y="1706817"/>
            <a:ext cx="3048000" cy="4389183"/>
            <a:chOff x="685800" y="1706817"/>
            <a:chExt cx="3048000" cy="4389183"/>
          </a:xfrm>
        </p:grpSpPr>
        <p:pic>
          <p:nvPicPr>
            <p:cNvPr id="35" name="图片 3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5619810"/>
              <a:ext cx="2971800" cy="47619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5800" y="1706817"/>
              <a:ext cx="2819399" cy="3973291"/>
            </a:xfrm>
            <a:prstGeom prst="rect">
              <a:avLst/>
            </a:prstGeom>
            <a:effectLst>
              <a:reflection stA="16000" endPos="17000" dist="304800" dir="5400000" sy="-100000" algn="bl" rotWithShape="0"/>
            </a:effectLst>
          </p:spPr>
        </p:pic>
      </p:grpSp>
      <p:grpSp>
        <p:nvGrpSpPr>
          <p:cNvPr id="3" name="组合 1"/>
          <p:cNvGrpSpPr/>
          <p:nvPr/>
        </p:nvGrpSpPr>
        <p:grpSpPr>
          <a:xfrm>
            <a:off x="3810000" y="1733610"/>
            <a:ext cx="4724400" cy="4191000"/>
            <a:chOff x="3810000" y="762000"/>
            <a:chExt cx="4724400" cy="4191000"/>
          </a:xfrm>
        </p:grpSpPr>
        <p:sp>
          <p:nvSpPr>
            <p:cNvPr id="36" name="L 形 35"/>
            <p:cNvSpPr/>
            <p:nvPr/>
          </p:nvSpPr>
          <p:spPr>
            <a:xfrm rot="5400000">
              <a:off x="3657600" y="9144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rot="16200000">
              <a:off x="8115300" y="4533900"/>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962400" y="914400"/>
              <a:ext cx="4495800" cy="3970318"/>
            </a:xfrm>
            <a:prstGeom prst="rect">
              <a:avLst/>
            </a:prstGeom>
          </p:spPr>
          <p:txBody>
            <a:bodyPr wrap="square">
              <a:spAutoFit/>
            </a:bodyPr>
            <a:lstStyle/>
            <a:p>
              <a:r>
                <a:rPr lang="zh-CN" altLang="en-US" sz="2800" dirty="0" smtClean="0">
                  <a:latin typeface="华文中宋" panose="02010600040101010101" pitchFamily="2" charset="-122"/>
                  <a:ea typeface="华文中宋" panose="02010600040101010101" pitchFamily="2" charset="-122"/>
                </a:rPr>
                <a:t>带您遨游一个扣人心弦的奇</a:t>
              </a:r>
            </a:p>
            <a:p>
              <a:r>
                <a:rPr lang="zh-CN" altLang="en-US" sz="2800" dirty="0" smtClean="0">
                  <a:latin typeface="华文中宋" panose="02010600040101010101" pitchFamily="2" charset="-122"/>
                  <a:ea typeface="华文中宋" panose="02010600040101010101" pitchFamily="2" charset="-122"/>
                </a:rPr>
                <a:t>妙旅程，这个旅程逐一为您送上许多震撼人心的视觉画面，包括宇宙的浩瀚、物质里的巨大能量、遗传因子的复杂结构、雀鸟的飞行功能设计以及蝴蝶的蜕变等等，让人一览天地间许多的创造例子。</a:t>
              </a:r>
              <a:endParaRPr lang="zh-CN" altLang="en-US" sz="2800" dirty="0">
                <a:latin typeface="华文中宋" panose="02010600040101010101" pitchFamily="2" charset="-122"/>
                <a:ea typeface="华文中宋" panose="02010600040101010101" pitchFamily="2" charset="-122"/>
              </a:endParaRPr>
            </a:p>
          </p:txBody>
        </p:sp>
      </p:grpSp>
      <p:grpSp>
        <p:nvGrpSpPr>
          <p:cNvPr id="4" name="组合 20"/>
          <p:cNvGrpSpPr/>
          <p:nvPr/>
        </p:nvGrpSpPr>
        <p:grpSpPr>
          <a:xfrm>
            <a:off x="-670" y="6282000"/>
            <a:ext cx="9144837" cy="718677"/>
            <a:chOff x="-670" y="6282000"/>
            <a:chExt cx="12192892" cy="718677"/>
          </a:xfrm>
        </p:grpSpPr>
        <p:sp>
          <p:nvSpPr>
            <p:cNvPr id="22" name="矩形 21"/>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5" name="图片 2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582" y="6282000"/>
              <a:ext cx="1067220" cy="718677"/>
            </a:xfrm>
            <a:prstGeom prst="rect">
              <a:avLst/>
            </a:prstGeom>
          </p:spPr>
        </p:pic>
      </p:grpSp>
      <p:sp>
        <p:nvSpPr>
          <p:cNvPr id="17" name="Title 6"/>
          <p:cNvSpPr>
            <a:spLocks noGrp="1"/>
          </p:cNvSpPr>
          <p:nvPr>
            <p:ph type="title"/>
          </p:nvPr>
        </p:nvSpPr>
        <p:spPr>
          <a:xfrm>
            <a:off x="0" y="106601"/>
            <a:ext cx="9144000" cy="646331"/>
          </a:xfrm>
        </p:spPr>
        <p:txBody>
          <a:bodyPr>
            <a:normAutofit/>
          </a:bodyPr>
          <a:lstStyle/>
          <a:p>
            <a:pPr algn="ct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视频：神奇</a:t>
            </a:r>
            <a:endPar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xmlns="" val="30479259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685800" y="1706817"/>
            <a:ext cx="3048000" cy="4389183"/>
            <a:chOff x="685800" y="1706817"/>
            <a:chExt cx="3048000" cy="4389183"/>
          </a:xfrm>
        </p:grpSpPr>
        <p:pic>
          <p:nvPicPr>
            <p:cNvPr id="35" name="图片 3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5619810"/>
              <a:ext cx="2971800" cy="47619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5800" y="1706817"/>
              <a:ext cx="2819399" cy="3973292"/>
            </a:xfrm>
            <a:prstGeom prst="rect">
              <a:avLst/>
            </a:prstGeom>
            <a:effectLst>
              <a:reflection stA="16000" endPos="17000" dist="304800" dir="5400000" sy="-100000" algn="bl" rotWithShape="0"/>
            </a:effectLst>
          </p:spPr>
        </p:pic>
      </p:grpSp>
      <p:grpSp>
        <p:nvGrpSpPr>
          <p:cNvPr id="3" name="组合 1"/>
          <p:cNvGrpSpPr/>
          <p:nvPr/>
        </p:nvGrpSpPr>
        <p:grpSpPr>
          <a:xfrm>
            <a:off x="3810000" y="2190810"/>
            <a:ext cx="4724400" cy="2971800"/>
            <a:chOff x="3810000" y="1981200"/>
            <a:chExt cx="4724400" cy="2971800"/>
          </a:xfrm>
        </p:grpSpPr>
        <p:sp>
          <p:nvSpPr>
            <p:cNvPr id="36" name="L 形 35"/>
            <p:cNvSpPr/>
            <p:nvPr/>
          </p:nvSpPr>
          <p:spPr>
            <a:xfrm rot="5400000">
              <a:off x="3657600" y="21336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rot="16200000">
              <a:off x="8115300" y="4533900"/>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962400" y="2133600"/>
              <a:ext cx="4495800" cy="2677656"/>
            </a:xfrm>
            <a:prstGeom prst="rect">
              <a:avLst/>
            </a:prstGeom>
          </p:spPr>
          <p:txBody>
            <a:bodyPr wrap="square">
              <a:spAutoFit/>
            </a:bodyPr>
            <a:lstStyle/>
            <a:p>
              <a:r>
                <a:rPr lang="zh-CN" altLang="en-US" sz="2800" dirty="0" smtClean="0">
                  <a:latin typeface="华文中宋" panose="02010600040101010101" pitchFamily="2" charset="-122"/>
                  <a:ea typeface="华文中宋" panose="02010600040101010101" pitchFamily="2" charset="-122"/>
                </a:rPr>
                <a:t>请来各方学者、科学家及研究达尔文的专家分享看法，包括关于达尔文及其对立的观点。本片揭露达尔文的错误前提和性格缺陷，让人更全面了解背后真相。</a:t>
              </a:r>
              <a:endParaRPr lang="zh-CN" altLang="en-US" sz="2800" dirty="0">
                <a:latin typeface="华文中宋" panose="02010600040101010101" pitchFamily="2" charset="-122"/>
                <a:ea typeface="华文中宋" panose="02010600040101010101" pitchFamily="2" charset="-122"/>
              </a:endParaRPr>
            </a:p>
          </p:txBody>
        </p:sp>
      </p:grpSp>
      <p:grpSp>
        <p:nvGrpSpPr>
          <p:cNvPr id="4" name="组合 20"/>
          <p:cNvGrpSpPr/>
          <p:nvPr/>
        </p:nvGrpSpPr>
        <p:grpSpPr>
          <a:xfrm>
            <a:off x="-670" y="6282000"/>
            <a:ext cx="9144837" cy="718677"/>
            <a:chOff x="-670" y="6282000"/>
            <a:chExt cx="12192892" cy="718677"/>
          </a:xfrm>
        </p:grpSpPr>
        <p:sp>
          <p:nvSpPr>
            <p:cNvPr id="22" name="矩形 21"/>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5" name="图片 2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582" y="6282000"/>
              <a:ext cx="1067220" cy="718677"/>
            </a:xfrm>
            <a:prstGeom prst="rect">
              <a:avLst/>
            </a:prstGeom>
          </p:spPr>
        </p:pic>
      </p:grpSp>
      <p:sp>
        <p:nvSpPr>
          <p:cNvPr id="17" name="Title 6"/>
          <p:cNvSpPr>
            <a:spLocks noGrp="1"/>
          </p:cNvSpPr>
          <p:nvPr>
            <p:ph type="title"/>
          </p:nvPr>
        </p:nvSpPr>
        <p:spPr>
          <a:xfrm>
            <a:off x="0" y="106601"/>
            <a:ext cx="9144000" cy="646331"/>
          </a:xfrm>
        </p:spPr>
        <p:txBody>
          <a:bodyPr>
            <a:normAutofit/>
          </a:bodyPr>
          <a:lstStyle/>
          <a:p>
            <a:pPr algn="ct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视频：达尔文：惊世海行记</a:t>
            </a:r>
            <a:endPar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xmlns="" val="240702700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707690" y="1706817"/>
            <a:ext cx="3026110" cy="4389183"/>
            <a:chOff x="707690" y="1706817"/>
            <a:chExt cx="3026110" cy="4389183"/>
          </a:xfrm>
        </p:grpSpPr>
        <p:pic>
          <p:nvPicPr>
            <p:cNvPr id="35" name="图片 3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5619810"/>
              <a:ext cx="2971800" cy="47619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7690" y="1706817"/>
              <a:ext cx="2775617" cy="3973291"/>
            </a:xfrm>
            <a:prstGeom prst="rect">
              <a:avLst/>
            </a:prstGeom>
            <a:effectLst>
              <a:reflection stA="16000" endPos="17000" dist="304800" dir="5400000" sy="-100000" algn="bl" rotWithShape="0"/>
            </a:effectLst>
          </p:spPr>
        </p:pic>
      </p:grpSp>
      <p:grpSp>
        <p:nvGrpSpPr>
          <p:cNvPr id="3" name="组合 1"/>
          <p:cNvGrpSpPr/>
          <p:nvPr/>
        </p:nvGrpSpPr>
        <p:grpSpPr>
          <a:xfrm>
            <a:off x="3810000" y="2190810"/>
            <a:ext cx="4724400" cy="3171587"/>
            <a:chOff x="3810000" y="762000"/>
            <a:chExt cx="4724400" cy="3171587"/>
          </a:xfrm>
        </p:grpSpPr>
        <p:sp>
          <p:nvSpPr>
            <p:cNvPr id="36" name="L 形 35"/>
            <p:cNvSpPr/>
            <p:nvPr/>
          </p:nvSpPr>
          <p:spPr>
            <a:xfrm rot="5400000">
              <a:off x="3657600" y="9144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rot="16200000">
              <a:off x="8115300" y="3514487"/>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962400" y="914400"/>
              <a:ext cx="4495800" cy="2862322"/>
            </a:xfrm>
            <a:prstGeom prst="rect">
              <a:avLst/>
            </a:prstGeom>
          </p:spPr>
          <p:txBody>
            <a:bodyPr wrap="square">
              <a:spAutoFit/>
            </a:bodyPr>
            <a:lstStyle/>
            <a:p>
              <a:r>
                <a:rPr lang="zh-CN" altLang="en-US" sz="3000" dirty="0">
                  <a:latin typeface="华文中宋" panose="02010600040101010101" pitchFamily="2" charset="-122"/>
                  <a:ea typeface="华文中宋" panose="02010600040101010101" pitchFamily="2" charset="-122"/>
                </a:rPr>
                <a:t>从许多科学领域展现出各种令人信服的证据，</a:t>
              </a:r>
            </a:p>
            <a:p>
              <a:r>
                <a:rPr lang="zh-CN" altLang="en-US" sz="3000" dirty="0">
                  <a:latin typeface="华文中宋" panose="02010600040101010101" pitchFamily="2" charset="-122"/>
                  <a:ea typeface="华文中宋" panose="02010600040101010101" pitchFamily="2" charset="-122"/>
                </a:rPr>
                <a:t>以证明达尔文的进化论并非真实，而创造论正适合这些科学的证据。它也</a:t>
              </a:r>
            </a:p>
            <a:p>
              <a:r>
                <a:rPr lang="zh-CN" altLang="en-US" sz="3000" dirty="0">
                  <a:latin typeface="华文中宋" panose="02010600040101010101" pitchFamily="2" charset="-122"/>
                  <a:ea typeface="华文中宋" panose="02010600040101010101" pitchFamily="2" charset="-122"/>
                </a:rPr>
                <a:t>介绍了造物主。</a:t>
              </a:r>
            </a:p>
          </p:txBody>
        </p:sp>
      </p:grpSp>
      <p:grpSp>
        <p:nvGrpSpPr>
          <p:cNvPr id="4" name="组合 20"/>
          <p:cNvGrpSpPr/>
          <p:nvPr/>
        </p:nvGrpSpPr>
        <p:grpSpPr>
          <a:xfrm>
            <a:off x="-670" y="6282000"/>
            <a:ext cx="9144837" cy="718677"/>
            <a:chOff x="-670" y="6282000"/>
            <a:chExt cx="12192892" cy="718677"/>
          </a:xfrm>
        </p:grpSpPr>
        <p:sp>
          <p:nvSpPr>
            <p:cNvPr id="22" name="矩形 21"/>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5" name="图片 2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582" y="6282000"/>
              <a:ext cx="1067220" cy="718677"/>
            </a:xfrm>
            <a:prstGeom prst="rect">
              <a:avLst/>
            </a:prstGeom>
          </p:spPr>
        </p:pic>
      </p:grpSp>
      <p:sp>
        <p:nvSpPr>
          <p:cNvPr id="17" name="Title 6"/>
          <p:cNvSpPr>
            <a:spLocks noGrp="1"/>
          </p:cNvSpPr>
          <p:nvPr>
            <p:ph type="title"/>
          </p:nvPr>
        </p:nvSpPr>
        <p:spPr>
          <a:xfrm>
            <a:off x="0" y="106601"/>
            <a:ext cx="9144000" cy="646331"/>
          </a:xfrm>
        </p:spPr>
        <p:txBody>
          <a:bodyPr>
            <a:normAutofit/>
          </a:bodyPr>
          <a:lstStyle/>
          <a:p>
            <a:pPr algn="ct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视频：万物的起源</a:t>
            </a:r>
            <a:endPar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xmlns="" val="22419933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707690" y="1737667"/>
            <a:ext cx="3026110" cy="4358333"/>
            <a:chOff x="707690" y="1737667"/>
            <a:chExt cx="3026110" cy="4358333"/>
          </a:xfrm>
        </p:grpSpPr>
        <p:pic>
          <p:nvPicPr>
            <p:cNvPr id="35" name="图片 3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5619810"/>
              <a:ext cx="2971800" cy="47619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7690" y="1737667"/>
              <a:ext cx="2775617" cy="3911590"/>
            </a:xfrm>
            <a:prstGeom prst="rect">
              <a:avLst/>
            </a:prstGeom>
            <a:effectLst>
              <a:reflection stA="16000" endPos="17000" dist="304800" dir="5400000" sy="-100000" algn="bl" rotWithShape="0"/>
            </a:effectLst>
          </p:spPr>
        </p:pic>
      </p:grpSp>
      <p:grpSp>
        <p:nvGrpSpPr>
          <p:cNvPr id="3" name="组合 1"/>
          <p:cNvGrpSpPr/>
          <p:nvPr/>
        </p:nvGrpSpPr>
        <p:grpSpPr>
          <a:xfrm>
            <a:off x="3810000" y="3029010"/>
            <a:ext cx="4724400" cy="1371600"/>
            <a:chOff x="3810000" y="762000"/>
            <a:chExt cx="4724400" cy="1371600"/>
          </a:xfrm>
        </p:grpSpPr>
        <p:sp>
          <p:nvSpPr>
            <p:cNvPr id="36" name="L 形 35"/>
            <p:cNvSpPr/>
            <p:nvPr/>
          </p:nvSpPr>
          <p:spPr>
            <a:xfrm rot="5400000">
              <a:off x="3657600" y="9144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rot="16200000">
              <a:off x="8115300" y="1714500"/>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962400" y="914400"/>
              <a:ext cx="4495800" cy="1015663"/>
            </a:xfrm>
            <a:prstGeom prst="rect">
              <a:avLst/>
            </a:prstGeom>
          </p:spPr>
          <p:txBody>
            <a:bodyPr wrap="square">
              <a:spAutoFit/>
            </a:bodyPr>
            <a:lstStyle/>
            <a:p>
              <a:r>
                <a:rPr lang="zh-CN" altLang="en-US" sz="3000" dirty="0">
                  <a:latin typeface="华文中宋" panose="02010600040101010101" pitchFamily="2" charset="-122"/>
                  <a:ea typeface="华文中宋" panose="02010600040101010101" pitchFamily="2" charset="-122"/>
                </a:rPr>
                <a:t>提出证明宇宙来自创造而并非进化。</a:t>
              </a:r>
            </a:p>
          </p:txBody>
        </p:sp>
      </p:grpSp>
      <p:grpSp>
        <p:nvGrpSpPr>
          <p:cNvPr id="4" name="组合 20"/>
          <p:cNvGrpSpPr/>
          <p:nvPr/>
        </p:nvGrpSpPr>
        <p:grpSpPr>
          <a:xfrm>
            <a:off x="-670" y="6282000"/>
            <a:ext cx="9144837" cy="718677"/>
            <a:chOff x="-670" y="6282000"/>
            <a:chExt cx="12192892" cy="718677"/>
          </a:xfrm>
        </p:grpSpPr>
        <p:sp>
          <p:nvSpPr>
            <p:cNvPr id="22" name="矩形 21"/>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5" name="图片 2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582" y="6282000"/>
              <a:ext cx="1067220" cy="718677"/>
            </a:xfrm>
            <a:prstGeom prst="rect">
              <a:avLst/>
            </a:prstGeom>
          </p:spPr>
        </p:pic>
      </p:grpSp>
      <p:sp>
        <p:nvSpPr>
          <p:cNvPr id="17" name="Title 6"/>
          <p:cNvSpPr>
            <a:spLocks noGrp="1"/>
          </p:cNvSpPr>
          <p:nvPr>
            <p:ph type="title"/>
          </p:nvPr>
        </p:nvSpPr>
        <p:spPr>
          <a:xfrm>
            <a:off x="0" y="106601"/>
            <a:ext cx="9144000" cy="646331"/>
          </a:xfrm>
        </p:spPr>
        <p:txBody>
          <a:bodyPr>
            <a:normAutofit/>
          </a:bodyPr>
          <a:lstStyle/>
          <a:p>
            <a:pPr algn="ct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视频： 青蛙变为王子</a:t>
            </a:r>
            <a:endPar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xmlns="" val="382930510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707690" y="1737667"/>
            <a:ext cx="3026110" cy="4358333"/>
            <a:chOff x="707690" y="1737667"/>
            <a:chExt cx="3026110" cy="4358333"/>
          </a:xfrm>
        </p:grpSpPr>
        <p:pic>
          <p:nvPicPr>
            <p:cNvPr id="35" name="图片 3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5619810"/>
              <a:ext cx="2971800" cy="47619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7690" y="1737667"/>
              <a:ext cx="2775616" cy="3911589"/>
            </a:xfrm>
            <a:prstGeom prst="rect">
              <a:avLst/>
            </a:prstGeom>
            <a:effectLst>
              <a:reflection stA="16000" endPos="17000" dist="304800" dir="5400000" sy="-100000" algn="bl" rotWithShape="0"/>
            </a:effectLst>
          </p:spPr>
        </p:pic>
      </p:grpSp>
      <p:grpSp>
        <p:nvGrpSpPr>
          <p:cNvPr id="3" name="组合 1"/>
          <p:cNvGrpSpPr/>
          <p:nvPr/>
        </p:nvGrpSpPr>
        <p:grpSpPr>
          <a:xfrm>
            <a:off x="3810000" y="2800410"/>
            <a:ext cx="4724400" cy="1676400"/>
            <a:chOff x="3810000" y="762000"/>
            <a:chExt cx="4724400" cy="1676400"/>
          </a:xfrm>
        </p:grpSpPr>
        <p:sp>
          <p:nvSpPr>
            <p:cNvPr id="36" name="L 形 35"/>
            <p:cNvSpPr/>
            <p:nvPr/>
          </p:nvSpPr>
          <p:spPr>
            <a:xfrm rot="5400000">
              <a:off x="3657600" y="9144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rot="16200000">
              <a:off x="8115300" y="2019300"/>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962400" y="914400"/>
              <a:ext cx="4495800" cy="1477328"/>
            </a:xfrm>
            <a:prstGeom prst="rect">
              <a:avLst/>
            </a:prstGeom>
          </p:spPr>
          <p:txBody>
            <a:bodyPr wrap="square">
              <a:spAutoFit/>
            </a:bodyPr>
            <a:lstStyle/>
            <a:p>
              <a:r>
                <a:rPr lang="zh-CN" altLang="en-US" sz="3000" dirty="0" smtClean="0">
                  <a:latin typeface="华文中宋" panose="02010600040101010101" pitchFamily="2" charset="-122"/>
                  <a:ea typeface="华文中宋" panose="02010600040101010101" pitchFamily="2" charset="-122"/>
                </a:rPr>
                <a:t>具象地展现了一个细胞中的巨大信息量和不可思议的复杂性。</a:t>
              </a:r>
              <a:endParaRPr lang="zh-CN" altLang="en-US" sz="3000" dirty="0">
                <a:latin typeface="华文中宋" panose="02010600040101010101" pitchFamily="2" charset="-122"/>
                <a:ea typeface="华文中宋" panose="02010600040101010101" pitchFamily="2" charset="-122"/>
              </a:endParaRPr>
            </a:p>
          </p:txBody>
        </p:sp>
      </p:grpSp>
      <p:grpSp>
        <p:nvGrpSpPr>
          <p:cNvPr id="4" name="组合 20"/>
          <p:cNvGrpSpPr/>
          <p:nvPr/>
        </p:nvGrpSpPr>
        <p:grpSpPr>
          <a:xfrm>
            <a:off x="-670" y="6282000"/>
            <a:ext cx="9144837" cy="718677"/>
            <a:chOff x="-670" y="6282000"/>
            <a:chExt cx="12192892" cy="718677"/>
          </a:xfrm>
        </p:grpSpPr>
        <p:sp>
          <p:nvSpPr>
            <p:cNvPr id="22" name="矩形 21"/>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5" name="图片 2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582" y="6282000"/>
              <a:ext cx="1067220" cy="718677"/>
            </a:xfrm>
            <a:prstGeom prst="rect">
              <a:avLst/>
            </a:prstGeom>
          </p:spPr>
        </p:pic>
      </p:grpSp>
      <p:sp>
        <p:nvSpPr>
          <p:cNvPr id="17" name="Title 6"/>
          <p:cNvSpPr>
            <a:spLocks noGrp="1"/>
          </p:cNvSpPr>
          <p:nvPr>
            <p:ph type="title"/>
          </p:nvPr>
        </p:nvSpPr>
        <p:spPr>
          <a:xfrm>
            <a:off x="0" y="106601"/>
            <a:ext cx="9144000" cy="646331"/>
          </a:xfrm>
        </p:spPr>
        <p:txBody>
          <a:bodyPr>
            <a:normAutofit/>
          </a:bodyPr>
          <a:lstStyle/>
          <a:p>
            <a:pPr algn="ct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视频： 解开生命的奥秘</a:t>
            </a:r>
            <a:endPar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xmlns="" val="242563557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707690" y="1737667"/>
            <a:ext cx="3026110" cy="4358333"/>
            <a:chOff x="707690" y="1737667"/>
            <a:chExt cx="3026110" cy="4358333"/>
          </a:xfrm>
        </p:grpSpPr>
        <p:pic>
          <p:nvPicPr>
            <p:cNvPr id="35" name="图片 3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5619810"/>
              <a:ext cx="2971800" cy="47619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7690" y="1737667"/>
              <a:ext cx="2775616" cy="3911590"/>
            </a:xfrm>
            <a:prstGeom prst="rect">
              <a:avLst/>
            </a:prstGeom>
            <a:effectLst>
              <a:reflection stA="16000" endPos="17000" dist="304800" dir="5400000" sy="-100000" algn="bl" rotWithShape="0"/>
            </a:effectLst>
          </p:spPr>
        </p:pic>
      </p:grpSp>
      <p:grpSp>
        <p:nvGrpSpPr>
          <p:cNvPr id="3" name="组合 1"/>
          <p:cNvGrpSpPr/>
          <p:nvPr/>
        </p:nvGrpSpPr>
        <p:grpSpPr>
          <a:xfrm>
            <a:off x="3810000" y="2419410"/>
            <a:ext cx="4724400" cy="2743200"/>
            <a:chOff x="3810000" y="762000"/>
            <a:chExt cx="4724400" cy="2743200"/>
          </a:xfrm>
        </p:grpSpPr>
        <p:sp>
          <p:nvSpPr>
            <p:cNvPr id="36" name="L 形 35"/>
            <p:cNvSpPr/>
            <p:nvPr/>
          </p:nvSpPr>
          <p:spPr>
            <a:xfrm rot="5400000">
              <a:off x="3657600" y="9144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rot="16200000">
              <a:off x="8115300" y="3086100"/>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962400" y="914400"/>
              <a:ext cx="4495800" cy="2400657"/>
            </a:xfrm>
            <a:prstGeom prst="rect">
              <a:avLst/>
            </a:prstGeom>
          </p:spPr>
          <p:txBody>
            <a:bodyPr wrap="square">
              <a:spAutoFit/>
            </a:bodyPr>
            <a:lstStyle/>
            <a:p>
              <a:r>
                <a:rPr lang="zh-CN" altLang="en-US" sz="3000" dirty="0" smtClean="0">
                  <a:latin typeface="华文中宋" panose="02010600040101010101" pitchFamily="2" charset="-122"/>
                  <a:ea typeface="华文中宋" panose="02010600040101010101" pitchFamily="2" charset="-122"/>
                </a:rPr>
                <a:t>展现了地球如何恰到好处地满足了维系复杂生命的各种条件，在太空中，处在一个便于观察宇宙的独特而具体的位置。</a:t>
              </a:r>
              <a:endParaRPr lang="zh-CN" altLang="en-US" sz="3000" dirty="0">
                <a:latin typeface="华文中宋" panose="02010600040101010101" pitchFamily="2" charset="-122"/>
                <a:ea typeface="华文中宋" panose="02010600040101010101" pitchFamily="2" charset="-122"/>
              </a:endParaRPr>
            </a:p>
          </p:txBody>
        </p:sp>
      </p:grpSp>
      <p:grpSp>
        <p:nvGrpSpPr>
          <p:cNvPr id="4" name="组合 20"/>
          <p:cNvGrpSpPr/>
          <p:nvPr/>
        </p:nvGrpSpPr>
        <p:grpSpPr>
          <a:xfrm>
            <a:off x="-670" y="6282000"/>
            <a:ext cx="9144837" cy="718677"/>
            <a:chOff x="-670" y="6282000"/>
            <a:chExt cx="12192892" cy="718677"/>
          </a:xfrm>
        </p:grpSpPr>
        <p:sp>
          <p:nvSpPr>
            <p:cNvPr id="22" name="矩形 21"/>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5" name="图片 2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582" y="6282000"/>
              <a:ext cx="1067220" cy="718677"/>
            </a:xfrm>
            <a:prstGeom prst="rect">
              <a:avLst/>
            </a:prstGeom>
          </p:spPr>
        </p:pic>
      </p:grpSp>
      <p:sp>
        <p:nvSpPr>
          <p:cNvPr id="17" name="Title 6"/>
          <p:cNvSpPr>
            <a:spLocks noGrp="1"/>
          </p:cNvSpPr>
          <p:nvPr>
            <p:ph type="title"/>
          </p:nvPr>
        </p:nvSpPr>
        <p:spPr>
          <a:xfrm>
            <a:off x="0" y="106601"/>
            <a:ext cx="9144000" cy="646331"/>
          </a:xfrm>
        </p:spPr>
        <p:txBody>
          <a:bodyPr>
            <a:normAutofit/>
          </a:bodyPr>
          <a:lstStyle/>
          <a:p>
            <a:pPr algn="ct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视频： 恩宠之星</a:t>
            </a:r>
            <a:endPar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xmlns="" val="364379169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p:cNvGrpSpPr/>
          <p:nvPr/>
        </p:nvGrpSpPr>
        <p:grpSpPr>
          <a:xfrm>
            <a:off x="685800" y="1706817"/>
            <a:ext cx="3048000" cy="4389183"/>
            <a:chOff x="685800" y="1706817"/>
            <a:chExt cx="3048000" cy="4389183"/>
          </a:xfrm>
        </p:grpSpPr>
        <p:pic>
          <p:nvPicPr>
            <p:cNvPr id="35" name="图片 3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2000" y="5619810"/>
              <a:ext cx="2971800" cy="476190"/>
            </a:xfrm>
            <a:prstGeom prst="rect">
              <a:avLst/>
            </a:prstGeom>
          </p:spPr>
        </p:pic>
        <p:pic>
          <p:nvPicPr>
            <p:cNvPr id="18" name="图片 1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85800" y="1706817"/>
              <a:ext cx="2819398" cy="3973291"/>
            </a:xfrm>
            <a:prstGeom prst="rect">
              <a:avLst/>
            </a:prstGeom>
            <a:effectLst>
              <a:reflection stA="16000" endPos="17000" dist="304800" dir="5400000" sy="-100000" algn="bl" rotWithShape="0"/>
            </a:effectLst>
          </p:spPr>
        </p:pic>
      </p:grpSp>
      <p:grpSp>
        <p:nvGrpSpPr>
          <p:cNvPr id="3" name="组合 1"/>
          <p:cNvGrpSpPr/>
          <p:nvPr/>
        </p:nvGrpSpPr>
        <p:grpSpPr>
          <a:xfrm>
            <a:off x="3810000" y="2067223"/>
            <a:ext cx="4724400" cy="3476387"/>
            <a:chOff x="3810000" y="762000"/>
            <a:chExt cx="4724400" cy="3476387"/>
          </a:xfrm>
        </p:grpSpPr>
        <p:sp>
          <p:nvSpPr>
            <p:cNvPr id="36" name="L 形 35"/>
            <p:cNvSpPr/>
            <p:nvPr/>
          </p:nvSpPr>
          <p:spPr>
            <a:xfrm rot="5400000">
              <a:off x="3657600" y="914400"/>
              <a:ext cx="5334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L 形 36"/>
            <p:cNvSpPr/>
            <p:nvPr/>
          </p:nvSpPr>
          <p:spPr>
            <a:xfrm rot="16200000">
              <a:off x="8115300" y="3771900"/>
              <a:ext cx="609600" cy="228600"/>
            </a:xfrm>
            <a:prstGeom prst="corner">
              <a:avLst/>
            </a:prstGeom>
            <a:solidFill>
              <a:srgbClr val="002A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3962400" y="914400"/>
              <a:ext cx="4495800" cy="3323987"/>
            </a:xfrm>
            <a:prstGeom prst="rect">
              <a:avLst/>
            </a:prstGeom>
          </p:spPr>
          <p:txBody>
            <a:bodyPr wrap="square">
              <a:spAutoFit/>
            </a:bodyPr>
            <a:lstStyle/>
            <a:p>
              <a:r>
                <a:rPr lang="zh-CN" altLang="en-US" sz="3000" dirty="0">
                  <a:latin typeface="华文中宋" panose="02010600040101010101" pitchFamily="2" charset="-122"/>
                  <a:ea typeface="华文中宋" panose="02010600040101010101" pitchFamily="2" charset="-122"/>
                </a:rPr>
                <a:t>这些奇妙的生物从何而来？为何存在？它们是无导向进化的后果，还是为着特定目的而精心设计的作品？</a:t>
              </a:r>
              <a:r>
                <a:rPr lang="en-US" altLang="zh-CN" sz="3000" dirty="0">
                  <a:latin typeface="华文中宋" panose="02010600040101010101" pitchFamily="2" charset="-122"/>
                  <a:ea typeface="华文中宋" panose="02010600040101010101" pitchFamily="2" charset="-122"/>
                </a:rPr>
                <a:t>《</a:t>
              </a:r>
              <a:r>
                <a:rPr lang="zh-CN" altLang="en-US" sz="3000" dirty="0">
                  <a:latin typeface="华文中宋" panose="02010600040101010101" pitchFamily="2" charset="-122"/>
                  <a:ea typeface="华文中宋" panose="02010600040101010101" pitchFamily="2" charset="-122"/>
                </a:rPr>
                <a:t>蜕变</a:t>
              </a:r>
              <a:r>
                <a:rPr lang="en-US" altLang="zh-CN" sz="3000" dirty="0">
                  <a:latin typeface="华文中宋" panose="02010600040101010101" pitchFamily="2" charset="-122"/>
                  <a:ea typeface="华文中宋" panose="02010600040101010101" pitchFamily="2" charset="-122"/>
                </a:rPr>
                <a:t>》</a:t>
              </a:r>
              <a:r>
                <a:rPr lang="zh-CN" altLang="en-US" sz="3000" dirty="0">
                  <a:latin typeface="华文中宋" panose="02010600040101010101" pitchFamily="2" charset="-122"/>
                  <a:ea typeface="华文中宋" panose="02010600040101010101" pitchFamily="2" charset="-122"/>
                </a:rPr>
                <a:t>显示了为何这些神奇的存在不可能是由偶然进化而来的。 </a:t>
              </a:r>
            </a:p>
          </p:txBody>
        </p:sp>
      </p:grpSp>
      <p:grpSp>
        <p:nvGrpSpPr>
          <p:cNvPr id="4" name="组合 20"/>
          <p:cNvGrpSpPr/>
          <p:nvPr/>
        </p:nvGrpSpPr>
        <p:grpSpPr>
          <a:xfrm>
            <a:off x="-670" y="6282000"/>
            <a:ext cx="9144837" cy="718677"/>
            <a:chOff x="-670" y="6282000"/>
            <a:chExt cx="12192892" cy="718677"/>
          </a:xfrm>
        </p:grpSpPr>
        <p:sp>
          <p:nvSpPr>
            <p:cNvPr id="22" name="矩形 21"/>
            <p:cNvSpPr/>
            <p:nvPr/>
          </p:nvSpPr>
          <p:spPr>
            <a:xfrm>
              <a:off x="223" y="6372000"/>
              <a:ext cx="12191999" cy="504000"/>
            </a:xfrm>
            <a:prstGeom prst="rect">
              <a:avLst/>
            </a:prstGeom>
            <a:gradFill flip="none" rotWithShape="1">
              <a:gsLst>
                <a:gs pos="100000">
                  <a:srgbClr val="002953"/>
                </a:gs>
                <a:gs pos="48000">
                  <a:srgbClr val="024C89"/>
                </a:gs>
                <a:gs pos="0">
                  <a:srgbClr val="002953"/>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flipV="1">
              <a:off x="-670" y="6390000"/>
              <a:ext cx="12191999" cy="1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标题 1"/>
            <p:cNvSpPr txBox="1">
              <a:spLocks/>
            </p:cNvSpPr>
            <p:nvPr/>
          </p:nvSpPr>
          <p:spPr>
            <a:xfrm>
              <a:off x="7372423" y="6477000"/>
              <a:ext cx="3600399" cy="494570"/>
            </a:xfrm>
            <a:prstGeom prst="rect">
              <a:avLst/>
            </a:prstGeom>
          </p:spPr>
          <p:txBody>
            <a:bodyPr vert="horz" wrap="none" lIns="0" tIns="0" rIns="0" bIns="0" rtlCol="0" anchor="t" anchorCtr="0">
              <a:noAutofit/>
            </a:bodyPr>
            <a:lstStyle/>
            <a:p>
              <a:pPr defTabSz="685800">
                <a:lnSpc>
                  <a:spcPct val="90000"/>
                </a:lnSpc>
                <a:spcBef>
                  <a:spcPct val="0"/>
                </a:spcBef>
                <a:defRPr/>
              </a:pPr>
              <a:r>
                <a:rPr lang="en-US" altLang="zh-CN" sz="2200" b="1" dirty="0" smtClean="0">
                  <a:solidFill>
                    <a:schemeClr val="bg1"/>
                  </a:solidFill>
                  <a:latin typeface="Arial" panose="020B0604020202020204" pitchFamily="34" charset="0"/>
                  <a:ea typeface="微软雅黑" pitchFamily="34" charset="-122"/>
                  <a:cs typeface="Arial" panose="020B0604020202020204" pitchFamily="34" charset="0"/>
                </a:rPr>
                <a:t>www.chuangzaolun.com</a:t>
              </a:r>
              <a:endParaRPr lang="zh-CN" altLang="en-US" sz="2200" b="1" dirty="0">
                <a:solidFill>
                  <a:schemeClr val="bg1"/>
                </a:solidFill>
                <a:latin typeface="Arial" panose="020B0604020202020204" pitchFamily="34" charset="0"/>
                <a:ea typeface="微软雅黑" pitchFamily="34" charset="-122"/>
                <a:cs typeface="Arial" panose="020B0604020202020204" pitchFamily="34" charset="0"/>
              </a:endParaRPr>
            </a:p>
          </p:txBody>
        </p:sp>
        <p:pic>
          <p:nvPicPr>
            <p:cNvPr id="25" name="图片 2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0582" y="6282000"/>
              <a:ext cx="1067220" cy="718677"/>
            </a:xfrm>
            <a:prstGeom prst="rect">
              <a:avLst/>
            </a:prstGeom>
          </p:spPr>
        </p:pic>
      </p:grpSp>
      <p:sp>
        <p:nvSpPr>
          <p:cNvPr id="17" name="Title 6"/>
          <p:cNvSpPr>
            <a:spLocks noGrp="1"/>
          </p:cNvSpPr>
          <p:nvPr>
            <p:ph type="title"/>
          </p:nvPr>
        </p:nvSpPr>
        <p:spPr>
          <a:xfrm>
            <a:off x="0" y="106601"/>
            <a:ext cx="9144000" cy="646331"/>
          </a:xfrm>
        </p:spPr>
        <p:txBody>
          <a:bodyPr>
            <a:normAutofit/>
          </a:bodyPr>
          <a:lstStyle/>
          <a:p>
            <a:pPr algn="ct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视频： 蜕变</a:t>
            </a:r>
            <a:endPar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xmlns="" val="34896806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矩形 60" hidden="1"/>
          <p:cNvSpPr/>
          <p:nvPr/>
        </p:nvSpPr>
        <p:spPr>
          <a:xfrm>
            <a:off x="3581400" y="2286000"/>
            <a:ext cx="5257800" cy="2677656"/>
          </a:xfrm>
          <a:prstGeom prst="rect">
            <a:avLst/>
          </a:prstGeom>
        </p:spPr>
        <p:txBody>
          <a:bodyPr wrap="square">
            <a:spAutoFit/>
          </a:bodyPr>
          <a:lstStyle/>
          <a:p>
            <a:r>
              <a:rPr lang="zh-CN" altLang="en-US" sz="2800" dirty="0">
                <a:latin typeface="汉仪大宋简" panose="02010609000101010101" pitchFamily="49" charset="-122"/>
                <a:ea typeface="汉仪大宋简" panose="02010609000101010101" pitchFamily="49" charset="-122"/>
              </a:rPr>
              <a:t>                        </a:t>
            </a:r>
            <a:r>
              <a:rPr lang="zh-CN" altLang="en-US" sz="2800" dirty="0">
                <a:solidFill>
                  <a:srgbClr val="FF0000"/>
                </a:solidFill>
                <a:latin typeface="汉仪大宋简" panose="02010609000101010101" pitchFamily="49" charset="-122"/>
                <a:ea typeface="汉仪大宋简" panose="02010609000101010101" pitchFamily="49" charset="-122"/>
              </a:rPr>
              <a:t>人类从哪里来？猿人存在吗？我们是猿人的后代吗？什么是罪？为什么罪是不好的？为什么做坏事很容易，做好事却很难？撒旦是谁？该隐的妻子是谁？</a:t>
            </a:r>
          </a:p>
        </p:txBody>
      </p:sp>
      <p:pic>
        <p:nvPicPr>
          <p:cNvPr id="52" name="图片 5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87526" y="1371600"/>
            <a:ext cx="9860126" cy="4815411"/>
          </a:xfrm>
          <a:prstGeom prst="rect">
            <a:avLst/>
          </a:prstGeom>
        </p:spPr>
      </p:pic>
      <p:sp>
        <p:nvSpPr>
          <p:cNvPr id="7" name="Title 6"/>
          <p:cNvSpPr>
            <a:spLocks noGrp="1"/>
          </p:cNvSpPr>
          <p:nvPr>
            <p:ph type="title"/>
          </p:nvPr>
        </p:nvSpPr>
        <p:spPr>
          <a:xfrm>
            <a:off x="0" y="106601"/>
            <a:ext cx="9144000" cy="646331"/>
          </a:xfrm>
        </p:spPr>
        <p:txBody>
          <a:bodyPr>
            <a:normAutofit/>
          </a:bodyPr>
          <a:lstStyle/>
          <a:p>
            <a:pPr algn="ct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自然科学教材</a:t>
            </a:r>
            <a:r>
              <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a:t>
            </a:r>
            <a:r>
              <a:rPr lang="zh-CN" altLang="en-US"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科学之初</a:t>
            </a:r>
            <a:r>
              <a:rPr lang="en-US" altLang="zh-CN" sz="3600" b="1" smtClean="0">
                <a:solidFill>
                  <a:srgbClr val="002954"/>
                </a:solidFill>
                <a:latin typeface="Arial" panose="020B0604020202020204" pitchFamily="34" charset="0"/>
                <a:ea typeface="微软雅黑" panose="020B0503020204020204" pitchFamily="34" charset="-122"/>
                <a:cs typeface="Arial" panose="020B0604020202020204" pitchFamily="34" charset="0"/>
              </a:rPr>
              <a:t>》</a:t>
            </a:r>
            <a:endParaRPr lang="en-US" altLang="zh-CN" sz="3600" b="1">
              <a:solidFill>
                <a:srgbClr val="002954"/>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 xmlns:p14="http://schemas.microsoft.com/office/powerpoint/2010/main" val="3890488424"/>
      </p:ext>
    </p:extLst>
  </p:cSld>
  <p:clrMapOvr>
    <a:masterClrMapping/>
  </p:clrMapOvr>
  <p:transition spd="slow"/>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pic>
        <p:nvPicPr>
          <p:cNvPr id="3" name="图片 2"/>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29396" y="0"/>
            <a:ext cx="9273396" cy="6858000"/>
          </a:xfrm>
          <a:prstGeom prst="rect">
            <a:avLst/>
          </a:prstGeom>
        </p:spPr>
      </p:pic>
    </p:spTree>
    <p:extLst>
      <p:ext uri="{BB962C8B-B14F-4D97-AF65-F5344CB8AC3E}">
        <p14:creationId xmlns="" xmlns:p14="http://schemas.microsoft.com/office/powerpoint/2010/main" val="1164592593"/>
      </p:ext>
    </p:extLst>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2.xml><?xml version="1.0" encoding="utf-8"?>
<a:theme xmlns:a="http://schemas.openxmlformats.org/drawingml/2006/main" name="TS010286743">
  <a:themeElements>
    <a:clrScheme name="Blue Template-Template">
      <a:dk1>
        <a:srgbClr val="000000"/>
      </a:dk1>
      <a:lt1>
        <a:srgbClr val="FFFFFF"/>
      </a:lt1>
      <a:dk2>
        <a:srgbClr val="050595"/>
      </a:dk2>
      <a:lt2>
        <a:srgbClr val="FFFF99"/>
      </a:lt2>
      <a:accent1>
        <a:srgbClr val="FFC000"/>
      </a:accent1>
      <a:accent2>
        <a:srgbClr val="3497AE"/>
      </a:accent2>
      <a:accent3>
        <a:srgbClr val="DF8045"/>
      </a:accent3>
      <a:accent4>
        <a:srgbClr val="7DCC2E"/>
      </a:accent4>
      <a:accent5>
        <a:srgbClr val="FF9929"/>
      </a:accent5>
      <a:accent6>
        <a:srgbClr val="7D3DA1"/>
      </a:accent6>
      <a:hlink>
        <a:srgbClr val="F3EB4F"/>
      </a:hlink>
      <a:folHlink>
        <a:srgbClr val="7DDD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effectLst>
          <a:glow rad="228600">
            <a:schemeClr val="accent6">
              <a:satMod val="175000"/>
              <a:alpha val="40000"/>
            </a:schemeClr>
          </a:glow>
        </a:effectLst>
      </a:spPr>
      <a:bodyPr wrap="square">
        <a:spAutoFit/>
      </a:bodyPr>
      <a:lstStyle>
        <a:defPPr algn="ctr">
          <a:defRPr sz="8000" dirty="0" smtClean="0">
            <a:solidFill>
              <a:schemeClr val="accent1"/>
            </a:solidFill>
            <a:latin typeface="华文中宋" pitchFamily="2" charset="-122"/>
            <a:ea typeface="华文中宋" pitchFamily="2" charset="-122"/>
            <a:cs typeface="Arial" pitchFamily="34" charset="0"/>
          </a:defRPr>
        </a:defPPr>
      </a:lstStyle>
    </a:spDef>
  </a:objectDefaults>
  <a:extraClrSchemeLst/>
</a:theme>
</file>

<file path=ppt/theme/theme3.xml><?xml version="1.0" encoding="utf-8"?>
<a:theme xmlns:a="http://schemas.openxmlformats.org/drawingml/2006/main" name="1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4.xml><?xml version="1.0" encoding="utf-8"?>
<a:theme xmlns:a="http://schemas.openxmlformats.org/drawingml/2006/main" name="2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5.xml><?xml version="1.0" encoding="utf-8"?>
<a:theme xmlns:a="http://schemas.openxmlformats.org/drawingml/2006/main" name="3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6.xml><?xml version="1.0" encoding="utf-8"?>
<a:theme xmlns:a="http://schemas.openxmlformats.org/drawingml/2006/main" name="4_Title above text on slide">
  <a:themeElements>
    <a:clrScheme name="质朴">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质朴">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ln w="38100">
          <a:solidFill>
            <a:srgbClr val="FFFF00"/>
          </a:solidFill>
        </a:ln>
      </a:spPr>
      <a:bodyPr wrap="square">
        <a:spAutoFit/>
      </a:bodyPr>
      <a:lstStyle>
        <a:defPPr>
          <a:defRPr sz="2000" smtClean="0"/>
        </a:defPPr>
      </a:lstStyle>
    </a:spDef>
  </a:objectDefaults>
  <a:extraClrScheme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25690</TotalTime>
  <Words>11744</Words>
  <Application>Microsoft Office PowerPoint</Application>
  <PresentationFormat>On-screen Show (4:3)</PresentationFormat>
  <Paragraphs>723</Paragraphs>
  <Slides>100</Slides>
  <Notes>91</Notes>
  <HiddenSlides>21</HiddenSlides>
  <MMClips>0</MMClips>
  <ScaleCrop>false</ScaleCrop>
  <HeadingPairs>
    <vt:vector size="6" baseType="variant">
      <vt:variant>
        <vt:lpstr>Theme</vt:lpstr>
      </vt:variant>
      <vt:variant>
        <vt:i4>6</vt:i4>
      </vt:variant>
      <vt:variant>
        <vt:lpstr>Embedded OLE Servers</vt:lpstr>
      </vt:variant>
      <vt:variant>
        <vt:i4>1</vt:i4>
      </vt:variant>
      <vt:variant>
        <vt:lpstr>Slide Titles</vt:lpstr>
      </vt:variant>
      <vt:variant>
        <vt:i4>100</vt:i4>
      </vt:variant>
    </vt:vector>
  </HeadingPairs>
  <TitlesOfParts>
    <vt:vector size="107" baseType="lpstr">
      <vt:lpstr>Title above text on slide</vt:lpstr>
      <vt:lpstr>TS010286743</vt:lpstr>
      <vt:lpstr>1_Title above text on slide</vt:lpstr>
      <vt:lpstr>2_Title above text on slide</vt:lpstr>
      <vt:lpstr>3_Title above text on slide</vt:lpstr>
      <vt:lpstr>4_Title above text on slide</vt:lpstr>
      <vt:lpstr>Picture</vt:lpstr>
      <vt:lpstr>Slide 1</vt:lpstr>
      <vt:lpstr>Slide 2</vt:lpstr>
      <vt:lpstr>  </vt:lpstr>
      <vt:lpstr>  </vt:lpstr>
      <vt:lpstr>圣经对洪水的描述</vt:lpstr>
      <vt:lpstr>如果曾经发生过一场全球洪水， 地球的面貌应该是怎样的？</vt:lpstr>
      <vt:lpstr>Slide 7</vt:lpstr>
      <vt:lpstr>Billions of Dead Things 00058</vt:lpstr>
      <vt:lpstr>Slide 9</vt:lpstr>
      <vt:lpstr>沉积层需要多长时间才能形成？</vt:lpstr>
      <vt:lpstr>混浊流：岩石在水下迅速形成</vt:lpstr>
      <vt:lpstr>混浊流</vt:lpstr>
      <vt:lpstr>混浊流：岩石在水下迅速形成的一种情况</vt:lpstr>
      <vt:lpstr>混浊流：岩石在水下迅速形成的一种情况</vt:lpstr>
      <vt:lpstr>混浊流</vt:lpstr>
      <vt:lpstr>大洪水时期淹没北美洲的水流</vt:lpstr>
      <vt:lpstr>全北美洲的混浊流岩层：索克层序</vt:lpstr>
      <vt:lpstr>全北美洲的混浊流岩层：索克层序</vt:lpstr>
      <vt:lpstr>巨型混浊流岩层：北美莫里森岩组</vt:lpstr>
      <vt:lpstr>薄薄的、面积广阔的岩层</vt:lpstr>
      <vt:lpstr>Slide 21</vt:lpstr>
      <vt:lpstr>似整合现象</vt:lpstr>
      <vt:lpstr>我们预期的侵蚀量是多少？</vt:lpstr>
      <vt:lpstr>似整合现象:非常平整的交界</vt:lpstr>
      <vt:lpstr>似整合现象:非常平整的交界面*</vt:lpstr>
      <vt:lpstr>可可尼诺砂岩*</vt:lpstr>
      <vt:lpstr>可可尼诺砂岩的交错层理</vt:lpstr>
      <vt:lpstr>在深水中被巻运的砂石快速地形成了可可尼诺砂岩</vt:lpstr>
      <vt:lpstr>可可尼诺砂岩是在水底下形成的</vt:lpstr>
      <vt:lpstr>Slide 30</vt:lpstr>
      <vt:lpstr>Slide 31</vt:lpstr>
      <vt:lpstr>化石形成的时间很短</vt:lpstr>
      <vt:lpstr>Slide 33</vt:lpstr>
      <vt:lpstr>化石形成的时间很短</vt:lpstr>
      <vt:lpstr>Slide 35</vt:lpstr>
      <vt:lpstr>Slide 36</vt:lpstr>
      <vt:lpstr>Slide 37</vt:lpstr>
      <vt:lpstr>Slide 38</vt:lpstr>
      <vt:lpstr>Slide 39</vt:lpstr>
      <vt:lpstr>Slide 40</vt:lpstr>
      <vt:lpstr>Slide 41</vt:lpstr>
      <vt:lpstr>Slide 42</vt:lpstr>
      <vt:lpstr>Slide 43</vt:lpstr>
      <vt:lpstr>化石形成的时间很短:化石坟场</vt:lpstr>
      <vt:lpstr>化石形成的时间很短:化石坟场</vt:lpstr>
      <vt:lpstr>化石形成的时间很短:化石坟场</vt:lpstr>
      <vt:lpstr>在说到化石的时候，你会想到什么？</vt:lpstr>
      <vt:lpstr>实际的化石记录</vt:lpstr>
      <vt:lpstr>Slide 49</vt:lpstr>
      <vt:lpstr>Slide 50</vt:lpstr>
      <vt:lpstr>Geologic Timescale 00089</vt:lpstr>
      <vt:lpstr>Geologic Timescale 00089</vt:lpstr>
      <vt:lpstr>Geologic Timescale 00089</vt:lpstr>
      <vt:lpstr>Billions of Dead Things 00058</vt:lpstr>
      <vt:lpstr>Slide 55</vt:lpstr>
      <vt:lpstr>Slide 56</vt:lpstr>
      <vt:lpstr>夷平面</vt:lpstr>
      <vt:lpstr>多数岩层原初都是平整沉积而成的</vt:lpstr>
      <vt:lpstr>隆起和断层作用 (地震)</vt:lpstr>
      <vt:lpstr>倾斜的岩层组: 在顶端不应该是平整的</vt:lpstr>
      <vt:lpstr>倾斜的岩层组:大洪水中夷平的</vt:lpstr>
      <vt:lpstr>夷平面有时是巨大的：北美“大不整合岩层面”</vt:lpstr>
      <vt:lpstr>夷平面有时是巨大的：北美“大不整合岩层面”</vt:lpstr>
      <vt:lpstr>Slide 64</vt:lpstr>
      <vt:lpstr>洪水也可以解释世界各处夷平面上为何会有很厚的砾岩和巨石层</vt:lpstr>
      <vt:lpstr>大洪水阶段二</vt:lpstr>
      <vt:lpstr>大洪水阶段二：新的山脉开始隆起</vt:lpstr>
      <vt:lpstr>大洪水也侵蚀了一些其间形成的沉积层</vt:lpstr>
      <vt:lpstr>大陆分水岭</vt:lpstr>
      <vt:lpstr>Slide 70</vt:lpstr>
      <vt:lpstr>砾岩最后的去处:塞浦路斯山</vt:lpstr>
      <vt:lpstr>砾石的源头</vt:lpstr>
      <vt:lpstr>Slide 73</vt:lpstr>
      <vt:lpstr>塞浦路斯山 坚硬的石英岩*</vt:lpstr>
      <vt:lpstr>Slide 75</vt:lpstr>
      <vt:lpstr>Slide 76</vt:lpstr>
      <vt:lpstr>Slide 77</vt:lpstr>
      <vt:lpstr>Slide 78</vt:lpstr>
      <vt:lpstr>《创造论的奇妙故事》</vt:lpstr>
      <vt:lpstr>《创世答问》</vt:lpstr>
      <vt:lpstr>Slide 81</vt:lpstr>
      <vt:lpstr>《石头与骨头》</vt:lpstr>
      <vt:lpstr>《理性信仰》第一册：自然科学</vt:lpstr>
      <vt:lpstr>《理性信仰》第二册：旧约</vt:lpstr>
      <vt:lpstr>《理性信仰》第三册：新约</vt:lpstr>
      <vt:lpstr>《退化论》</vt:lpstr>
      <vt:lpstr>《创世纪是历史著作的15个例句》</vt:lpstr>
      <vt:lpstr>《为什么慈爱的神会容许死亡和痛苦？》</vt:lpstr>
      <vt:lpstr>视频：圣经创造蓝图系列第一</vt:lpstr>
      <vt:lpstr>视频：圣经创造蓝图系列第二</vt:lpstr>
      <vt:lpstr>视频：神奇</vt:lpstr>
      <vt:lpstr>视频：达尔文：惊世海行记</vt:lpstr>
      <vt:lpstr>视频：万物的起源</vt:lpstr>
      <vt:lpstr>视频： 青蛙变为王子</vt:lpstr>
      <vt:lpstr>视频： 解开生命的奥秘</vt:lpstr>
      <vt:lpstr>视频： 恩宠之星</vt:lpstr>
      <vt:lpstr>视频： 蜕变</vt:lpstr>
      <vt:lpstr>自然科学教材:《科学之初》</vt:lpstr>
      <vt:lpstr>Slide 99</vt:lpstr>
      <vt:lpstr>Slide 100</vt:lpstr>
    </vt:vector>
  </TitlesOfParts>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user</cp:lastModifiedBy>
  <cp:revision>2020</cp:revision>
  <cp:lastPrinted>2016-06-08T06:25:14Z</cp:lastPrinted>
  <dcterms:created xsi:type="dcterms:W3CDTF">2014-01-09T08:42:09Z</dcterms:created>
  <dcterms:modified xsi:type="dcterms:W3CDTF">2017-08-21T04:49:07Z</dcterms:modified>
</cp:coreProperties>
</file>